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handoutMasterIdLst>
    <p:handoutMasterId r:id="rId49"/>
  </p:handoutMasterIdLst>
  <p:sldIdLst>
    <p:sldId id="326" r:id="rId2"/>
    <p:sldId id="257" r:id="rId3"/>
    <p:sldId id="775" r:id="rId4"/>
    <p:sldId id="773" r:id="rId5"/>
    <p:sldId id="337" r:id="rId6"/>
    <p:sldId id="339" r:id="rId7"/>
    <p:sldId id="262" r:id="rId8"/>
    <p:sldId id="724" r:id="rId9"/>
    <p:sldId id="727" r:id="rId10"/>
    <p:sldId id="755" r:id="rId11"/>
    <p:sldId id="729" r:id="rId12"/>
    <p:sldId id="752" r:id="rId13"/>
    <p:sldId id="754" r:id="rId14"/>
    <p:sldId id="756" r:id="rId15"/>
    <p:sldId id="776" r:id="rId16"/>
    <p:sldId id="757" r:id="rId17"/>
    <p:sldId id="771" r:id="rId18"/>
    <p:sldId id="777" r:id="rId19"/>
    <p:sldId id="749" r:id="rId20"/>
    <p:sldId id="778" r:id="rId21"/>
    <p:sldId id="772" r:id="rId22"/>
    <p:sldId id="779" r:id="rId23"/>
    <p:sldId id="374" r:id="rId24"/>
    <p:sldId id="366" r:id="rId25"/>
    <p:sldId id="731" r:id="rId26"/>
    <p:sldId id="763" r:id="rId27"/>
    <p:sldId id="765" r:id="rId28"/>
    <p:sldId id="732" r:id="rId29"/>
    <p:sldId id="760" r:id="rId30"/>
    <p:sldId id="759" r:id="rId31"/>
    <p:sldId id="769" r:id="rId32"/>
    <p:sldId id="766" r:id="rId33"/>
    <p:sldId id="770" r:id="rId34"/>
    <p:sldId id="383" r:id="rId35"/>
    <p:sldId id="344" r:id="rId36"/>
    <p:sldId id="739" r:id="rId37"/>
    <p:sldId id="780" r:id="rId38"/>
    <p:sldId id="753" r:id="rId39"/>
    <p:sldId id="761" r:id="rId40"/>
    <p:sldId id="751" r:id="rId41"/>
    <p:sldId id="762" r:id="rId42"/>
    <p:sldId id="781" r:id="rId43"/>
    <p:sldId id="782" r:id="rId44"/>
    <p:sldId id="386" r:id="rId45"/>
    <p:sldId id="774" r:id="rId46"/>
    <p:sldId id="387" r:id="rId47"/>
  </p:sldIdLst>
  <p:sldSz cx="12192000" cy="68580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6711324F-24E5-4175-8C41-6C1B07637038}">
          <p14:sldIdLst>
            <p14:sldId id="326"/>
            <p14:sldId id="257"/>
            <p14:sldId id="775"/>
          </p14:sldIdLst>
        </p14:section>
        <p14:section name="Session 1" id="{61D7EA90-D983-4289-B5B9-4EC69145E620}">
          <p14:sldIdLst>
            <p14:sldId id="773"/>
            <p14:sldId id="337"/>
            <p14:sldId id="339"/>
            <p14:sldId id="262"/>
          </p14:sldIdLst>
        </p14:section>
        <p14:section name="Session 2" id="{EA7A8694-36A0-4709-B012-9D4011E94DAD}">
          <p14:sldIdLst>
            <p14:sldId id="724"/>
            <p14:sldId id="727"/>
            <p14:sldId id="755"/>
            <p14:sldId id="729"/>
            <p14:sldId id="752"/>
            <p14:sldId id="754"/>
            <p14:sldId id="756"/>
            <p14:sldId id="776"/>
            <p14:sldId id="757"/>
            <p14:sldId id="771"/>
            <p14:sldId id="777"/>
            <p14:sldId id="749"/>
            <p14:sldId id="778"/>
            <p14:sldId id="772"/>
            <p14:sldId id="779"/>
            <p14:sldId id="374"/>
          </p14:sldIdLst>
        </p14:section>
        <p14:section name="Session 3" id="{7A6787DD-F2D8-42C7-879D-DA0DEF34281F}">
          <p14:sldIdLst>
            <p14:sldId id="366"/>
            <p14:sldId id="731"/>
            <p14:sldId id="763"/>
            <p14:sldId id="765"/>
            <p14:sldId id="732"/>
            <p14:sldId id="760"/>
            <p14:sldId id="759"/>
            <p14:sldId id="769"/>
            <p14:sldId id="766"/>
            <p14:sldId id="770"/>
            <p14:sldId id="383"/>
          </p14:sldIdLst>
        </p14:section>
        <p14:section name="Session 4" id="{6ADCDA45-1BCC-4A45-A4B9-4594CBD770A4}">
          <p14:sldIdLst>
            <p14:sldId id="344"/>
            <p14:sldId id="739"/>
            <p14:sldId id="780"/>
            <p14:sldId id="753"/>
            <p14:sldId id="761"/>
            <p14:sldId id="751"/>
            <p14:sldId id="762"/>
            <p14:sldId id="781"/>
            <p14:sldId id="782"/>
            <p14:sldId id="386"/>
          </p14:sldIdLst>
        </p14:section>
        <p14:section name="Session 5" id="{1AE8F7A1-A8B9-46B7-B365-6201670E92C5}">
          <p14:sldIdLst>
            <p14:sldId id="774"/>
            <p14:sldId id="38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EC1317-ED4B-3651-3741-C9C6FC8C0C6C}" name="Justina Ojom" initials="JO" userId="S::justina.ojom@little-fish.co::cbdaed7d-8d45-4372-a16a-f3f8900c2f45" providerId="AD"/>
  <p188:author id="{CEAF54CD-BFA4-1B0D-D4B9-9B9B1E4517CD}" name="Justina Li" initials="JL" userId="250e3184e11dcac9" providerId="Windows Live"/>
  <p188:author id="{0027B4F2-1383-E369-CA03-AA29E1613B29}" name="Clare Back" initials="CB" userId="7ca9c63e0bec638d" providerId="Windows Live"/>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54AF4B"/>
    <a:srgbClr val="DE0000"/>
    <a:srgbClr val="026794"/>
    <a:srgbClr val="97467D"/>
    <a:srgbClr val="405E79"/>
    <a:srgbClr val="35B2B4"/>
    <a:srgbClr val="95CD7A"/>
    <a:srgbClr val="70995C"/>
    <a:srgbClr val="D5EBC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136503-7648-4A17-AE26-4D9816C0ED16}" v="14" dt="2023-04-24T09:29:21.1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57" autoAdjust="0"/>
    <p:restoredTop sz="69473" autoAdjust="0"/>
  </p:normalViewPr>
  <p:slideViewPr>
    <p:cSldViewPr snapToGrid="0" snapToObjects="1">
      <p:cViewPr varScale="1">
        <p:scale>
          <a:sx n="48" d="100"/>
          <a:sy n="48" d="100"/>
        </p:scale>
        <p:origin x="1443" y="36"/>
      </p:cViewPr>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6" d="100"/>
          <a:sy n="56" d="100"/>
        </p:scale>
        <p:origin x="3312" y="53"/>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56" Type="http://schemas.microsoft.com/office/2018/10/relationships/authors" Target="authors.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a Ojom" userId="cbdaed7d-8d45-4372-a16a-f3f8900c2f45" providerId="ADAL" clId="{12C39DFF-1632-49FC-BC4A-6436220C09D8}"/>
    <pc:docChg chg="undo redo custSel addSld delSld modSld sldOrd modMainMaster addSection modSection modNotesMaster modHandout">
      <pc:chgData name="Justina Ojom" userId="cbdaed7d-8d45-4372-a16a-f3f8900c2f45" providerId="ADAL" clId="{12C39DFF-1632-49FC-BC4A-6436220C09D8}" dt="2023-04-17T13:02:38.087" v="14161" actId="255"/>
      <pc:docMkLst>
        <pc:docMk/>
      </pc:docMkLst>
      <pc:sldChg chg="addSp delSp modSp mod modNotes modNotesTx">
        <pc:chgData name="Justina Ojom" userId="cbdaed7d-8d45-4372-a16a-f3f8900c2f45" providerId="ADAL" clId="{12C39DFF-1632-49FC-BC4A-6436220C09D8}" dt="2023-04-17T12:24:23.257" v="14146" actId="20577"/>
        <pc:sldMkLst>
          <pc:docMk/>
          <pc:sldMk cId="0" sldId="257"/>
        </pc:sldMkLst>
        <pc:spChg chg="add mod">
          <ac:chgData name="Justina Ojom" userId="cbdaed7d-8d45-4372-a16a-f3f8900c2f45" providerId="ADAL" clId="{12C39DFF-1632-49FC-BC4A-6436220C09D8}" dt="2023-04-07T08:56:36.672" v="2189"/>
          <ac:spMkLst>
            <pc:docMk/>
            <pc:sldMk cId="0" sldId="257"/>
            <ac:spMk id="2" creationId="{D0346587-4D41-9AE2-DE7D-87C86A879F93}"/>
          </ac:spMkLst>
        </pc:spChg>
        <pc:spChg chg="del">
          <ac:chgData name="Justina Ojom" userId="cbdaed7d-8d45-4372-a16a-f3f8900c2f45" providerId="ADAL" clId="{12C39DFF-1632-49FC-BC4A-6436220C09D8}" dt="2023-04-07T08:56:35.117" v="2187" actId="478"/>
          <ac:spMkLst>
            <pc:docMk/>
            <pc:sldMk cId="0" sldId="257"/>
            <ac:spMk id="246" creationId="{00000000-0000-0000-0000-000000000000}"/>
          </ac:spMkLst>
        </pc:spChg>
        <pc:spChg chg="del">
          <ac:chgData name="Justina Ojom" userId="cbdaed7d-8d45-4372-a16a-f3f8900c2f45" providerId="ADAL" clId="{12C39DFF-1632-49FC-BC4A-6436220C09D8}" dt="2023-04-07T08:56:35.823" v="2188" actId="478"/>
          <ac:spMkLst>
            <pc:docMk/>
            <pc:sldMk cId="0" sldId="257"/>
            <ac:spMk id="247" creationId="{00000000-0000-0000-0000-000000000000}"/>
          </ac:spMkLst>
        </pc:spChg>
      </pc:sldChg>
      <pc:sldChg chg="addSp delSp modSp mod modNotes modNotesTx">
        <pc:chgData name="Justina Ojom" userId="cbdaed7d-8d45-4372-a16a-f3f8900c2f45" providerId="ADAL" clId="{12C39DFF-1632-49FC-BC4A-6436220C09D8}" dt="2023-04-17T12:16:23.624" v="13751" actId="20577"/>
        <pc:sldMkLst>
          <pc:docMk/>
          <pc:sldMk cId="0" sldId="262"/>
        </pc:sldMkLst>
        <pc:spChg chg="mod">
          <ac:chgData name="Justina Ojom" userId="cbdaed7d-8d45-4372-a16a-f3f8900c2f45" providerId="ADAL" clId="{12C39DFF-1632-49FC-BC4A-6436220C09D8}" dt="2023-04-17T12:15:57.923" v="13742"/>
          <ac:spMkLst>
            <pc:docMk/>
            <pc:sldMk cId="0" sldId="262"/>
            <ac:spMk id="3" creationId="{A5392BBC-4519-135D-ADB2-53D4541AB63B}"/>
          </ac:spMkLst>
        </pc:spChg>
        <pc:spChg chg="mod">
          <ac:chgData name="Justina Ojom" userId="cbdaed7d-8d45-4372-a16a-f3f8900c2f45" providerId="ADAL" clId="{12C39DFF-1632-49FC-BC4A-6436220C09D8}" dt="2023-04-17T12:16:23.624" v="13751" actId="20577"/>
          <ac:spMkLst>
            <pc:docMk/>
            <pc:sldMk cId="0" sldId="262"/>
            <ac:spMk id="5" creationId="{1F2C086D-D9EC-F712-AA5F-688AF8632C22}"/>
          </ac:spMkLst>
        </pc:spChg>
        <pc:spChg chg="mod">
          <ac:chgData name="Justina Ojom" userId="cbdaed7d-8d45-4372-a16a-f3f8900c2f45" providerId="ADAL" clId="{12C39DFF-1632-49FC-BC4A-6436220C09D8}" dt="2023-04-17T12:15:57.923" v="13742"/>
          <ac:spMkLst>
            <pc:docMk/>
            <pc:sldMk cId="0" sldId="262"/>
            <ac:spMk id="6" creationId="{A934C1BC-5E57-AC4B-5EFA-80704EA6B7A5}"/>
          </ac:spMkLst>
        </pc:spChg>
        <pc:spChg chg="mod">
          <ac:chgData name="Justina Ojom" userId="cbdaed7d-8d45-4372-a16a-f3f8900c2f45" providerId="ADAL" clId="{12C39DFF-1632-49FC-BC4A-6436220C09D8}" dt="2023-04-13T22:25:54.036" v="11641" actId="1076"/>
          <ac:spMkLst>
            <pc:docMk/>
            <pc:sldMk cId="0" sldId="262"/>
            <ac:spMk id="336" creationId="{00000000-0000-0000-0000-000000000000}"/>
          </ac:spMkLst>
        </pc:spChg>
        <pc:spChg chg="del">
          <ac:chgData name="Justina Ojom" userId="cbdaed7d-8d45-4372-a16a-f3f8900c2f45" providerId="ADAL" clId="{12C39DFF-1632-49FC-BC4A-6436220C09D8}" dt="2023-04-13T22:24:30.452" v="11620" actId="478"/>
          <ac:spMkLst>
            <pc:docMk/>
            <pc:sldMk cId="0" sldId="262"/>
            <ac:spMk id="337" creationId="{00000000-0000-0000-0000-000000000000}"/>
          </ac:spMkLst>
        </pc:spChg>
        <pc:spChg chg="mod">
          <ac:chgData name="Justina Ojom" userId="cbdaed7d-8d45-4372-a16a-f3f8900c2f45" providerId="ADAL" clId="{12C39DFF-1632-49FC-BC4A-6436220C09D8}" dt="2023-04-13T22:25:54.036" v="11641" actId="1076"/>
          <ac:spMkLst>
            <pc:docMk/>
            <pc:sldMk cId="0" sldId="262"/>
            <ac:spMk id="341" creationId="{00000000-0000-0000-0000-000000000000}"/>
          </ac:spMkLst>
        </pc:spChg>
        <pc:spChg chg="mod">
          <ac:chgData name="Justina Ojom" userId="cbdaed7d-8d45-4372-a16a-f3f8900c2f45" providerId="ADAL" clId="{12C39DFF-1632-49FC-BC4A-6436220C09D8}" dt="2023-04-13T22:25:54.036" v="11641" actId="1076"/>
          <ac:spMkLst>
            <pc:docMk/>
            <pc:sldMk cId="0" sldId="262"/>
            <ac:spMk id="342" creationId="{00000000-0000-0000-0000-000000000000}"/>
          </ac:spMkLst>
        </pc:spChg>
        <pc:spChg chg="mod">
          <ac:chgData name="Justina Ojom" userId="cbdaed7d-8d45-4372-a16a-f3f8900c2f45" providerId="ADAL" clId="{12C39DFF-1632-49FC-BC4A-6436220C09D8}" dt="2023-04-13T22:25:54.036" v="11641" actId="1076"/>
          <ac:spMkLst>
            <pc:docMk/>
            <pc:sldMk cId="0" sldId="262"/>
            <ac:spMk id="343"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46"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47"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48"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49"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52"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53"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54"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55"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58"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59"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60"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61"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64"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65"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66" creationId="{00000000-0000-0000-0000-000000000000}"/>
          </ac:spMkLst>
        </pc:spChg>
        <pc:spChg chg="mod">
          <ac:chgData name="Justina Ojom" userId="cbdaed7d-8d45-4372-a16a-f3f8900c2f45" providerId="ADAL" clId="{12C39DFF-1632-49FC-BC4A-6436220C09D8}" dt="2023-04-13T22:24:36.575" v="11622" actId="207"/>
          <ac:spMkLst>
            <pc:docMk/>
            <pc:sldMk cId="0" sldId="262"/>
            <ac:spMk id="367" creationId="{00000000-0000-0000-0000-000000000000}"/>
          </ac:spMkLst>
        </pc:spChg>
        <pc:grpChg chg="add mod">
          <ac:chgData name="Justina Ojom" userId="cbdaed7d-8d45-4372-a16a-f3f8900c2f45" providerId="ADAL" clId="{12C39DFF-1632-49FC-BC4A-6436220C09D8}" dt="2023-04-17T12:15:57.923" v="13742"/>
          <ac:grpSpMkLst>
            <pc:docMk/>
            <pc:sldMk cId="0" sldId="262"/>
            <ac:grpSpMk id="2" creationId="{AF8E2067-41F0-2259-D46C-C28D64F42BE4}"/>
          </ac:grpSpMkLst>
        </pc:grpChg>
        <pc:grpChg chg="mod">
          <ac:chgData name="Justina Ojom" userId="cbdaed7d-8d45-4372-a16a-f3f8900c2f45" providerId="ADAL" clId="{12C39DFF-1632-49FC-BC4A-6436220C09D8}" dt="2023-04-17T12:15:57.923" v="13742"/>
          <ac:grpSpMkLst>
            <pc:docMk/>
            <pc:sldMk cId="0" sldId="262"/>
            <ac:grpSpMk id="4" creationId="{D88101C9-B56A-42B6-452B-4AB59FDC599D}"/>
          </ac:grpSpMkLst>
        </pc:grpChg>
        <pc:grpChg chg="del">
          <ac:chgData name="Justina Ojom" userId="cbdaed7d-8d45-4372-a16a-f3f8900c2f45" providerId="ADAL" clId="{12C39DFF-1632-49FC-BC4A-6436220C09D8}" dt="2023-04-13T22:24:30.452" v="11620" actId="478"/>
          <ac:grpSpMkLst>
            <pc:docMk/>
            <pc:sldMk cId="0" sldId="262"/>
            <ac:grpSpMk id="338" creationId="{00000000-0000-0000-0000-000000000000}"/>
          </ac:grpSpMkLst>
        </pc:grpChg>
        <pc:grpChg chg="mod">
          <ac:chgData name="Justina Ojom" userId="cbdaed7d-8d45-4372-a16a-f3f8900c2f45" providerId="ADAL" clId="{12C39DFF-1632-49FC-BC4A-6436220C09D8}" dt="2023-04-13T22:25:54.036" v="11641" actId="1076"/>
          <ac:grpSpMkLst>
            <pc:docMk/>
            <pc:sldMk cId="0" sldId="262"/>
            <ac:grpSpMk id="344" creationId="{00000000-0000-0000-0000-000000000000}"/>
          </ac:grpSpMkLst>
        </pc:grpChg>
        <pc:grpChg chg="mod">
          <ac:chgData name="Justina Ojom" userId="cbdaed7d-8d45-4372-a16a-f3f8900c2f45" providerId="ADAL" clId="{12C39DFF-1632-49FC-BC4A-6436220C09D8}" dt="2023-04-13T22:24:36.575" v="11622" actId="207"/>
          <ac:grpSpMkLst>
            <pc:docMk/>
            <pc:sldMk cId="0" sldId="262"/>
            <ac:grpSpMk id="345" creationId="{00000000-0000-0000-0000-000000000000}"/>
          </ac:grpSpMkLst>
        </pc:grpChg>
        <pc:grpChg chg="mod">
          <ac:chgData name="Justina Ojom" userId="cbdaed7d-8d45-4372-a16a-f3f8900c2f45" providerId="ADAL" clId="{12C39DFF-1632-49FC-BC4A-6436220C09D8}" dt="2023-04-13T22:25:54.036" v="11641" actId="1076"/>
          <ac:grpSpMkLst>
            <pc:docMk/>
            <pc:sldMk cId="0" sldId="262"/>
            <ac:grpSpMk id="350" creationId="{00000000-0000-0000-0000-000000000000}"/>
          </ac:grpSpMkLst>
        </pc:grpChg>
        <pc:grpChg chg="mod">
          <ac:chgData name="Justina Ojom" userId="cbdaed7d-8d45-4372-a16a-f3f8900c2f45" providerId="ADAL" clId="{12C39DFF-1632-49FC-BC4A-6436220C09D8}" dt="2023-04-13T22:24:36.575" v="11622" actId="207"/>
          <ac:grpSpMkLst>
            <pc:docMk/>
            <pc:sldMk cId="0" sldId="262"/>
            <ac:grpSpMk id="351" creationId="{00000000-0000-0000-0000-000000000000}"/>
          </ac:grpSpMkLst>
        </pc:grpChg>
        <pc:grpChg chg="mod">
          <ac:chgData name="Justina Ojom" userId="cbdaed7d-8d45-4372-a16a-f3f8900c2f45" providerId="ADAL" clId="{12C39DFF-1632-49FC-BC4A-6436220C09D8}" dt="2023-04-13T22:25:54.036" v="11641" actId="1076"/>
          <ac:grpSpMkLst>
            <pc:docMk/>
            <pc:sldMk cId="0" sldId="262"/>
            <ac:grpSpMk id="356" creationId="{00000000-0000-0000-0000-000000000000}"/>
          </ac:grpSpMkLst>
        </pc:grpChg>
        <pc:grpChg chg="mod">
          <ac:chgData name="Justina Ojom" userId="cbdaed7d-8d45-4372-a16a-f3f8900c2f45" providerId="ADAL" clId="{12C39DFF-1632-49FC-BC4A-6436220C09D8}" dt="2023-04-13T22:24:36.575" v="11622" actId="207"/>
          <ac:grpSpMkLst>
            <pc:docMk/>
            <pc:sldMk cId="0" sldId="262"/>
            <ac:grpSpMk id="357" creationId="{00000000-0000-0000-0000-000000000000}"/>
          </ac:grpSpMkLst>
        </pc:grpChg>
        <pc:grpChg chg="mod">
          <ac:chgData name="Justina Ojom" userId="cbdaed7d-8d45-4372-a16a-f3f8900c2f45" providerId="ADAL" clId="{12C39DFF-1632-49FC-BC4A-6436220C09D8}" dt="2023-04-13T22:25:54.036" v="11641" actId="1076"/>
          <ac:grpSpMkLst>
            <pc:docMk/>
            <pc:sldMk cId="0" sldId="262"/>
            <ac:grpSpMk id="362" creationId="{00000000-0000-0000-0000-000000000000}"/>
          </ac:grpSpMkLst>
        </pc:grpChg>
        <pc:grpChg chg="mod">
          <ac:chgData name="Justina Ojom" userId="cbdaed7d-8d45-4372-a16a-f3f8900c2f45" providerId="ADAL" clId="{12C39DFF-1632-49FC-BC4A-6436220C09D8}" dt="2023-04-13T22:24:36.575" v="11622" actId="207"/>
          <ac:grpSpMkLst>
            <pc:docMk/>
            <pc:sldMk cId="0" sldId="262"/>
            <ac:grpSpMk id="363" creationId="{00000000-0000-0000-0000-000000000000}"/>
          </ac:grpSpMkLst>
        </pc:grpChg>
      </pc:sldChg>
      <pc:sldChg chg="addSp delSp modSp mod modNotes modNotesTx">
        <pc:chgData name="Justina Ojom" userId="cbdaed7d-8d45-4372-a16a-f3f8900c2f45" providerId="ADAL" clId="{12C39DFF-1632-49FC-BC4A-6436220C09D8}" dt="2023-04-13T22:31:09.683" v="11711" actId="20577"/>
        <pc:sldMkLst>
          <pc:docMk/>
          <pc:sldMk cId="779927683" sldId="326"/>
        </pc:sldMkLst>
        <pc:spChg chg="add mod">
          <ac:chgData name="Justina Ojom" userId="cbdaed7d-8d45-4372-a16a-f3f8900c2f45" providerId="ADAL" clId="{12C39DFF-1632-49FC-BC4A-6436220C09D8}" dt="2023-04-13T22:31:09.683" v="11711" actId="20577"/>
          <ac:spMkLst>
            <pc:docMk/>
            <pc:sldMk cId="779927683" sldId="326"/>
            <ac:spMk id="4" creationId="{A3654C83-110E-32F2-ABC6-FD7A6EC7F987}"/>
          </ac:spMkLst>
        </pc:spChg>
        <pc:spChg chg="del mod">
          <ac:chgData name="Justina Ojom" userId="cbdaed7d-8d45-4372-a16a-f3f8900c2f45" providerId="ADAL" clId="{12C39DFF-1632-49FC-BC4A-6436220C09D8}" dt="2023-04-13T22:13:53.311" v="11504" actId="478"/>
          <ac:spMkLst>
            <pc:docMk/>
            <pc:sldMk cId="779927683" sldId="326"/>
            <ac:spMk id="5" creationId="{98854F78-2EDA-9FEA-BC91-250C072CEA34}"/>
          </ac:spMkLst>
        </pc:spChg>
        <pc:picChg chg="del">
          <ac:chgData name="Justina Ojom" userId="cbdaed7d-8d45-4372-a16a-f3f8900c2f45" providerId="ADAL" clId="{12C39DFF-1632-49FC-BC4A-6436220C09D8}" dt="2023-04-13T22:13:01.815" v="11494" actId="478"/>
          <ac:picMkLst>
            <pc:docMk/>
            <pc:sldMk cId="779927683" sldId="326"/>
            <ac:picMk id="2" creationId="{53420E3F-88AA-30C3-0DBE-75BD88E9AB50}"/>
          </ac:picMkLst>
        </pc:picChg>
        <pc:picChg chg="del">
          <ac:chgData name="Justina Ojom" userId="cbdaed7d-8d45-4372-a16a-f3f8900c2f45" providerId="ADAL" clId="{12C39DFF-1632-49FC-BC4A-6436220C09D8}" dt="2023-04-13T22:12:58.046" v="11492" actId="478"/>
          <ac:picMkLst>
            <pc:docMk/>
            <pc:sldMk cId="779927683" sldId="326"/>
            <ac:picMk id="3" creationId="{D9067AD1-44B9-456C-567E-ED575ADCADE3}"/>
          </ac:picMkLst>
        </pc:picChg>
        <pc:picChg chg="add mod">
          <ac:chgData name="Justina Ojom" userId="cbdaed7d-8d45-4372-a16a-f3f8900c2f45" providerId="ADAL" clId="{12C39DFF-1632-49FC-BC4A-6436220C09D8}" dt="2023-04-13T22:13:50.923" v="11503" actId="1076"/>
          <ac:picMkLst>
            <pc:docMk/>
            <pc:sldMk cId="779927683" sldId="326"/>
            <ac:picMk id="6" creationId="{5700C998-F714-C99C-FFDA-F8AA7EC2B1BB}"/>
          </ac:picMkLst>
        </pc:picChg>
        <pc:picChg chg="add mod">
          <ac:chgData name="Justina Ojom" userId="cbdaed7d-8d45-4372-a16a-f3f8900c2f45" providerId="ADAL" clId="{12C39DFF-1632-49FC-BC4A-6436220C09D8}" dt="2023-04-13T22:13:50.923" v="11503" actId="1076"/>
          <ac:picMkLst>
            <pc:docMk/>
            <pc:sldMk cId="779927683" sldId="326"/>
            <ac:picMk id="7" creationId="{EF739C1C-C5C8-EEAE-6E01-EFA04BB0D7F5}"/>
          </ac:picMkLst>
        </pc:picChg>
        <pc:picChg chg="add mod">
          <ac:chgData name="Justina Ojom" userId="cbdaed7d-8d45-4372-a16a-f3f8900c2f45" providerId="ADAL" clId="{12C39DFF-1632-49FC-BC4A-6436220C09D8}" dt="2023-04-13T22:13:17.387" v="11495"/>
          <ac:picMkLst>
            <pc:docMk/>
            <pc:sldMk cId="779927683" sldId="326"/>
            <ac:picMk id="8" creationId="{D492378F-1058-1549-B9D0-BF254A8DF53C}"/>
          </ac:picMkLst>
        </pc:picChg>
      </pc:sldChg>
      <pc:sldChg chg="addSp delSp modSp mod modNotes modNotesTx">
        <pc:chgData name="Justina Ojom" userId="cbdaed7d-8d45-4372-a16a-f3f8900c2f45" providerId="ADAL" clId="{12C39DFF-1632-49FC-BC4A-6436220C09D8}" dt="2023-04-13T22:59:29.538" v="11742" actId="167"/>
        <pc:sldMkLst>
          <pc:docMk/>
          <pc:sldMk cId="3991118468" sldId="337"/>
        </pc:sldMkLst>
        <pc:spChg chg="mod">
          <ac:chgData name="Justina Ojom" userId="cbdaed7d-8d45-4372-a16a-f3f8900c2f45" providerId="ADAL" clId="{12C39DFF-1632-49FC-BC4A-6436220C09D8}" dt="2023-04-13T22:58:13.360" v="11713"/>
          <ac:spMkLst>
            <pc:docMk/>
            <pc:sldMk cId="3991118468" sldId="337"/>
            <ac:spMk id="8" creationId="{8E7FB623-03B2-FA75-166B-D76861D6E609}"/>
          </ac:spMkLst>
        </pc:spChg>
        <pc:spChg chg="mod">
          <ac:chgData name="Justina Ojom" userId="cbdaed7d-8d45-4372-a16a-f3f8900c2f45" providerId="ADAL" clId="{12C39DFF-1632-49FC-BC4A-6436220C09D8}" dt="2023-04-13T22:58:13.360" v="11713"/>
          <ac:spMkLst>
            <pc:docMk/>
            <pc:sldMk cId="3991118468" sldId="337"/>
            <ac:spMk id="9" creationId="{A31968F4-0C89-3449-5E41-24A9D642C313}"/>
          </ac:spMkLst>
        </pc:spChg>
        <pc:spChg chg="mod">
          <ac:chgData name="Justina Ojom" userId="cbdaed7d-8d45-4372-a16a-f3f8900c2f45" providerId="ADAL" clId="{12C39DFF-1632-49FC-BC4A-6436220C09D8}" dt="2023-04-13T22:58:13.360" v="11713"/>
          <ac:spMkLst>
            <pc:docMk/>
            <pc:sldMk cId="3991118468" sldId="337"/>
            <ac:spMk id="10" creationId="{51107A8F-12B1-B91A-D5FD-F438346B3ED0}"/>
          </ac:spMkLst>
        </pc:spChg>
        <pc:spChg chg="mod">
          <ac:chgData name="Justina Ojom" userId="cbdaed7d-8d45-4372-a16a-f3f8900c2f45" providerId="ADAL" clId="{12C39DFF-1632-49FC-BC4A-6436220C09D8}" dt="2023-04-13T22:58:47.457" v="11732" actId="1076"/>
          <ac:spMkLst>
            <pc:docMk/>
            <pc:sldMk cId="3991118468" sldId="337"/>
            <ac:spMk id="11" creationId="{E24EEE1C-BE7F-4B6C-BA92-E8B3F36132B2}"/>
          </ac:spMkLst>
        </pc:spChg>
        <pc:spChg chg="mod">
          <ac:chgData name="Justina Ojom" userId="cbdaed7d-8d45-4372-a16a-f3f8900c2f45" providerId="ADAL" clId="{12C39DFF-1632-49FC-BC4A-6436220C09D8}" dt="2023-04-13T22:58:13.360" v="11713"/>
          <ac:spMkLst>
            <pc:docMk/>
            <pc:sldMk cId="3991118468" sldId="337"/>
            <ac:spMk id="12" creationId="{4C314EA8-4E48-64EE-9B7B-60A212F8D704}"/>
          </ac:spMkLst>
        </pc:spChg>
        <pc:spChg chg="mod">
          <ac:chgData name="Justina Ojom" userId="cbdaed7d-8d45-4372-a16a-f3f8900c2f45" providerId="ADAL" clId="{12C39DFF-1632-49FC-BC4A-6436220C09D8}" dt="2023-04-13T22:58:13.360" v="11713"/>
          <ac:spMkLst>
            <pc:docMk/>
            <pc:sldMk cId="3991118468" sldId="337"/>
            <ac:spMk id="13" creationId="{68D06C21-3D07-7F38-7164-017329BAC46C}"/>
          </ac:spMkLst>
        </pc:spChg>
        <pc:spChg chg="mod">
          <ac:chgData name="Justina Ojom" userId="cbdaed7d-8d45-4372-a16a-f3f8900c2f45" providerId="ADAL" clId="{12C39DFF-1632-49FC-BC4A-6436220C09D8}" dt="2023-04-13T22:58:13.360" v="11713"/>
          <ac:spMkLst>
            <pc:docMk/>
            <pc:sldMk cId="3991118468" sldId="337"/>
            <ac:spMk id="14" creationId="{D8DEDCAC-3A34-15D9-6824-17E6ADF54321}"/>
          </ac:spMkLst>
        </pc:spChg>
        <pc:spChg chg="mod">
          <ac:chgData name="Justina Ojom" userId="cbdaed7d-8d45-4372-a16a-f3f8900c2f45" providerId="ADAL" clId="{12C39DFF-1632-49FC-BC4A-6436220C09D8}" dt="2023-04-13T22:58:13.360" v="11713"/>
          <ac:spMkLst>
            <pc:docMk/>
            <pc:sldMk cId="3991118468" sldId="337"/>
            <ac:spMk id="15" creationId="{524D1A10-AA44-5372-7B8E-2B0B36C17EA0}"/>
          </ac:spMkLst>
        </pc:spChg>
        <pc:spChg chg="mod">
          <ac:chgData name="Justina Ojom" userId="cbdaed7d-8d45-4372-a16a-f3f8900c2f45" providerId="ADAL" clId="{12C39DFF-1632-49FC-BC4A-6436220C09D8}" dt="2023-04-13T22:58:13.360" v="11713"/>
          <ac:spMkLst>
            <pc:docMk/>
            <pc:sldMk cId="3991118468" sldId="337"/>
            <ac:spMk id="16" creationId="{59FF4545-D7E4-526F-9198-272D96902561}"/>
          </ac:spMkLst>
        </pc:spChg>
        <pc:spChg chg="add mod ord">
          <ac:chgData name="Justina Ojom" userId="cbdaed7d-8d45-4372-a16a-f3f8900c2f45" providerId="ADAL" clId="{12C39DFF-1632-49FC-BC4A-6436220C09D8}" dt="2023-04-13T22:59:29.538" v="11742" actId="167"/>
          <ac:spMkLst>
            <pc:docMk/>
            <pc:sldMk cId="3991118468" sldId="337"/>
            <ac:spMk id="17" creationId="{1E1CEEAD-59E2-6C45-6D34-D92FD7236B93}"/>
          </ac:spMkLst>
        </pc:spChg>
        <pc:spChg chg="add mod ord">
          <ac:chgData name="Justina Ojom" userId="cbdaed7d-8d45-4372-a16a-f3f8900c2f45" providerId="ADAL" clId="{12C39DFF-1632-49FC-BC4A-6436220C09D8}" dt="2023-04-13T22:59:29.538" v="11742" actId="167"/>
          <ac:spMkLst>
            <pc:docMk/>
            <pc:sldMk cId="3991118468" sldId="337"/>
            <ac:spMk id="18" creationId="{337E8A4F-AF44-BA2A-1A07-E815B0C51734}"/>
          </ac:spMkLst>
        </pc:spChg>
        <pc:spChg chg="del">
          <ac:chgData name="Justina Ojom" userId="cbdaed7d-8d45-4372-a16a-f3f8900c2f45" providerId="ADAL" clId="{12C39DFF-1632-49FC-BC4A-6436220C09D8}" dt="2023-04-13T22:58:17.165" v="11714" actId="478"/>
          <ac:spMkLst>
            <pc:docMk/>
            <pc:sldMk cId="3991118468" sldId="337"/>
            <ac:spMk id="88" creationId="{9BC473CA-1AE5-473D-845B-CFCA7B68219A}"/>
          </ac:spMkLst>
        </pc:spChg>
        <pc:spChg chg="mod ord">
          <ac:chgData name="Justina Ojom" userId="cbdaed7d-8d45-4372-a16a-f3f8900c2f45" providerId="ADAL" clId="{12C39DFF-1632-49FC-BC4A-6436220C09D8}" dt="2023-04-13T22:59:12.127" v="11736" actId="1076"/>
          <ac:spMkLst>
            <pc:docMk/>
            <pc:sldMk cId="3991118468" sldId="337"/>
            <ac:spMk id="90" creationId="{A57E07BA-8E94-410D-8565-5D48BB4CED7B}"/>
          </ac:spMkLst>
        </pc:spChg>
        <pc:spChg chg="mod ord">
          <ac:chgData name="Justina Ojom" userId="cbdaed7d-8d45-4372-a16a-f3f8900c2f45" providerId="ADAL" clId="{12C39DFF-1632-49FC-BC4A-6436220C09D8}" dt="2023-04-13T22:58:47.457" v="11732" actId="1076"/>
          <ac:spMkLst>
            <pc:docMk/>
            <pc:sldMk cId="3991118468" sldId="337"/>
            <ac:spMk id="92" creationId="{73AD2D9D-5FBA-471F-AB42-171C8E752166}"/>
          </ac:spMkLst>
        </pc:spChg>
        <pc:grpChg chg="add mod">
          <ac:chgData name="Justina Ojom" userId="cbdaed7d-8d45-4372-a16a-f3f8900c2f45" providerId="ADAL" clId="{12C39DFF-1632-49FC-BC4A-6436220C09D8}" dt="2023-04-13T22:58:13.360" v="11713"/>
          <ac:grpSpMkLst>
            <pc:docMk/>
            <pc:sldMk cId="3991118468" sldId="337"/>
            <ac:grpSpMk id="2" creationId="{9FF67C99-9CA4-D73F-F06D-28F01544EFB7}"/>
          </ac:grpSpMkLst>
        </pc:grpChg>
        <pc:grpChg chg="mod">
          <ac:chgData name="Justina Ojom" userId="cbdaed7d-8d45-4372-a16a-f3f8900c2f45" providerId="ADAL" clId="{12C39DFF-1632-49FC-BC4A-6436220C09D8}" dt="2023-04-13T22:58:13.360" v="11713"/>
          <ac:grpSpMkLst>
            <pc:docMk/>
            <pc:sldMk cId="3991118468" sldId="337"/>
            <ac:grpSpMk id="3" creationId="{8AC281A2-7FD8-F93C-9DA2-0D1064C65879}"/>
          </ac:grpSpMkLst>
        </pc:grpChg>
        <pc:grpChg chg="mod">
          <ac:chgData name="Justina Ojom" userId="cbdaed7d-8d45-4372-a16a-f3f8900c2f45" providerId="ADAL" clId="{12C39DFF-1632-49FC-BC4A-6436220C09D8}" dt="2023-04-13T22:58:13.360" v="11713"/>
          <ac:grpSpMkLst>
            <pc:docMk/>
            <pc:sldMk cId="3991118468" sldId="337"/>
            <ac:grpSpMk id="5" creationId="{EBAE5156-F8AF-7351-8F34-BAFC27D1E8BF}"/>
          </ac:grpSpMkLst>
        </pc:grpChg>
        <pc:grpChg chg="mod">
          <ac:chgData name="Justina Ojom" userId="cbdaed7d-8d45-4372-a16a-f3f8900c2f45" providerId="ADAL" clId="{12C39DFF-1632-49FC-BC4A-6436220C09D8}" dt="2023-04-13T22:58:13.360" v="11713"/>
          <ac:grpSpMkLst>
            <pc:docMk/>
            <pc:sldMk cId="3991118468" sldId="337"/>
            <ac:grpSpMk id="6" creationId="{AC38B3A9-DEEA-5FE7-2BB6-67AE7340279D}"/>
          </ac:grpSpMkLst>
        </pc:grpChg>
        <pc:grpChg chg="mod">
          <ac:chgData name="Justina Ojom" userId="cbdaed7d-8d45-4372-a16a-f3f8900c2f45" providerId="ADAL" clId="{12C39DFF-1632-49FC-BC4A-6436220C09D8}" dt="2023-04-13T22:58:13.360" v="11713"/>
          <ac:grpSpMkLst>
            <pc:docMk/>
            <pc:sldMk cId="3991118468" sldId="337"/>
            <ac:grpSpMk id="7" creationId="{8F8327EA-2F53-A9B0-03B3-0A6CF69E6A0F}"/>
          </ac:grpSpMkLst>
        </pc:grpChg>
        <pc:grpChg chg="del">
          <ac:chgData name="Justina Ojom" userId="cbdaed7d-8d45-4372-a16a-f3f8900c2f45" providerId="ADAL" clId="{12C39DFF-1632-49FC-BC4A-6436220C09D8}" dt="2023-04-13T22:58:13.186" v="11712" actId="478"/>
          <ac:grpSpMkLst>
            <pc:docMk/>
            <pc:sldMk cId="3991118468" sldId="337"/>
            <ac:grpSpMk id="79" creationId="{9A8973E7-837F-4916-A240-A7C83473C34F}"/>
          </ac:grpSpMkLst>
        </pc:grpChg>
      </pc:sldChg>
      <pc:sldChg chg="addSp delSp modSp mod modNotes modNotesTx">
        <pc:chgData name="Justina Ojom" userId="cbdaed7d-8d45-4372-a16a-f3f8900c2f45" providerId="ADAL" clId="{12C39DFF-1632-49FC-BC4A-6436220C09D8}" dt="2023-04-14T01:42:32.646" v="11767" actId="1076"/>
        <pc:sldMkLst>
          <pc:docMk/>
          <pc:sldMk cId="3090556468" sldId="339"/>
        </pc:sldMkLst>
        <pc:spChg chg="mod">
          <ac:chgData name="Justina Ojom" userId="cbdaed7d-8d45-4372-a16a-f3f8900c2f45" providerId="ADAL" clId="{12C39DFF-1632-49FC-BC4A-6436220C09D8}" dt="2023-04-14T01:42:32.646" v="11767" actId="1076"/>
          <ac:spMkLst>
            <pc:docMk/>
            <pc:sldMk cId="3090556468" sldId="339"/>
            <ac:spMk id="2" creationId="{56E791AC-DAF7-4603-14ED-C04C1FED307C}"/>
          </ac:spMkLst>
        </pc:spChg>
        <pc:spChg chg="mod">
          <ac:chgData name="Justina Ojom" userId="cbdaed7d-8d45-4372-a16a-f3f8900c2f45" providerId="ADAL" clId="{12C39DFF-1632-49FC-BC4A-6436220C09D8}" dt="2023-04-14T01:42:32.646" v="11767" actId="1076"/>
          <ac:spMkLst>
            <pc:docMk/>
            <pc:sldMk cId="3090556468" sldId="339"/>
            <ac:spMk id="3" creationId="{963D1575-FCAB-A99B-83F0-13B0706BD6B7}"/>
          </ac:spMkLst>
        </pc:spChg>
        <pc:spChg chg="mod">
          <ac:chgData name="Justina Ojom" userId="cbdaed7d-8d45-4372-a16a-f3f8900c2f45" providerId="ADAL" clId="{12C39DFF-1632-49FC-BC4A-6436220C09D8}" dt="2023-04-14T01:42:32.646" v="11767" actId="1076"/>
          <ac:spMkLst>
            <pc:docMk/>
            <pc:sldMk cId="3090556468" sldId="339"/>
            <ac:spMk id="5" creationId="{4FE522C7-BAF3-8581-119B-F14F1B06217B}"/>
          </ac:spMkLst>
        </pc:spChg>
        <pc:spChg chg="mod">
          <ac:chgData name="Justina Ojom" userId="cbdaed7d-8d45-4372-a16a-f3f8900c2f45" providerId="ADAL" clId="{12C39DFF-1632-49FC-BC4A-6436220C09D8}" dt="2023-04-14T01:42:32.646" v="11767" actId="1076"/>
          <ac:spMkLst>
            <pc:docMk/>
            <pc:sldMk cId="3090556468" sldId="339"/>
            <ac:spMk id="6" creationId="{078F54BB-D3E3-52BB-BFDC-A330A066608D}"/>
          </ac:spMkLst>
        </pc:spChg>
        <pc:spChg chg="add del mod">
          <ac:chgData name="Justina Ojom" userId="cbdaed7d-8d45-4372-a16a-f3f8900c2f45" providerId="ADAL" clId="{12C39DFF-1632-49FC-BC4A-6436220C09D8}" dt="2023-04-07T08:11:07.161" v="193"/>
          <ac:spMkLst>
            <pc:docMk/>
            <pc:sldMk cId="3090556468" sldId="339"/>
            <ac:spMk id="7" creationId="{36D2004D-75E3-2149-D363-6590618A745D}"/>
          </ac:spMkLst>
        </pc:spChg>
        <pc:spChg chg="add del mod">
          <ac:chgData name="Justina Ojom" userId="cbdaed7d-8d45-4372-a16a-f3f8900c2f45" providerId="ADAL" clId="{12C39DFF-1632-49FC-BC4A-6436220C09D8}" dt="2023-04-07T08:11:08.827" v="195"/>
          <ac:spMkLst>
            <pc:docMk/>
            <pc:sldMk cId="3090556468" sldId="339"/>
            <ac:spMk id="8" creationId="{F3AEA825-A691-8D2F-E847-18DECA5D7D2E}"/>
          </ac:spMkLst>
        </pc:spChg>
        <pc:spChg chg="mod">
          <ac:chgData name="Justina Ojom" userId="cbdaed7d-8d45-4372-a16a-f3f8900c2f45" providerId="ADAL" clId="{12C39DFF-1632-49FC-BC4A-6436220C09D8}" dt="2023-04-14T01:42:32.646" v="11767" actId="1076"/>
          <ac:spMkLst>
            <pc:docMk/>
            <pc:sldMk cId="3090556468" sldId="339"/>
            <ac:spMk id="11" creationId="{E24EEE1C-BE7F-4B6C-BA92-E8B3F36132B2}"/>
          </ac:spMkLst>
        </pc:spChg>
        <pc:spChg chg="mod">
          <ac:chgData name="Justina Ojom" userId="cbdaed7d-8d45-4372-a16a-f3f8900c2f45" providerId="ADAL" clId="{12C39DFF-1632-49FC-BC4A-6436220C09D8}" dt="2023-04-14T01:42:32.646" v="11767" actId="1076"/>
          <ac:spMkLst>
            <pc:docMk/>
            <pc:sldMk cId="3090556468" sldId="339"/>
            <ac:spMk id="16" creationId="{BBFB386E-6551-4A1A-A6BB-9382E7E7FF5C}"/>
          </ac:spMkLst>
        </pc:spChg>
        <pc:spChg chg="mod">
          <ac:chgData name="Justina Ojom" userId="cbdaed7d-8d45-4372-a16a-f3f8900c2f45" providerId="ADAL" clId="{12C39DFF-1632-49FC-BC4A-6436220C09D8}" dt="2023-04-14T01:42:32.646" v="11767" actId="1076"/>
          <ac:spMkLst>
            <pc:docMk/>
            <pc:sldMk cId="3090556468" sldId="339"/>
            <ac:spMk id="18" creationId="{176BB8F9-C123-4183-92A9-C60157A708DC}"/>
          </ac:spMkLst>
        </pc:spChg>
        <pc:spChg chg="mod">
          <ac:chgData name="Justina Ojom" userId="cbdaed7d-8d45-4372-a16a-f3f8900c2f45" providerId="ADAL" clId="{12C39DFF-1632-49FC-BC4A-6436220C09D8}" dt="2023-04-14T01:42:32.646" v="11767" actId="1076"/>
          <ac:spMkLst>
            <pc:docMk/>
            <pc:sldMk cId="3090556468" sldId="339"/>
            <ac:spMk id="28" creationId="{BA5B85DC-E1FF-4A6D-8A92-F746BD9463B7}"/>
          </ac:spMkLst>
        </pc:spChg>
        <pc:spChg chg="mod">
          <ac:chgData name="Justina Ojom" userId="cbdaed7d-8d45-4372-a16a-f3f8900c2f45" providerId="ADAL" clId="{12C39DFF-1632-49FC-BC4A-6436220C09D8}" dt="2023-04-14T01:42:32.646" v="11767" actId="1076"/>
          <ac:spMkLst>
            <pc:docMk/>
            <pc:sldMk cId="3090556468" sldId="339"/>
            <ac:spMk id="30" creationId="{23D8AA94-FFBD-4F15-A021-C7F67B4A9317}"/>
          </ac:spMkLst>
        </pc:spChg>
        <pc:spChg chg="mod">
          <ac:chgData name="Justina Ojom" userId="cbdaed7d-8d45-4372-a16a-f3f8900c2f45" providerId="ADAL" clId="{12C39DFF-1632-49FC-BC4A-6436220C09D8}" dt="2023-04-14T01:42:32.646" v="11767" actId="1076"/>
          <ac:spMkLst>
            <pc:docMk/>
            <pc:sldMk cId="3090556468" sldId="339"/>
            <ac:spMk id="33" creationId="{7FB9D514-CF6E-41F3-A7D1-DE079B808ACA}"/>
          </ac:spMkLst>
        </pc:spChg>
        <pc:cxnChg chg="mod">
          <ac:chgData name="Justina Ojom" userId="cbdaed7d-8d45-4372-a16a-f3f8900c2f45" providerId="ADAL" clId="{12C39DFF-1632-49FC-BC4A-6436220C09D8}" dt="2023-04-14T01:42:32.646" v="11767" actId="1076"/>
          <ac:cxnSpMkLst>
            <pc:docMk/>
            <pc:sldMk cId="3090556468" sldId="339"/>
            <ac:cxnSpMk id="4" creationId="{1F5A7A33-2FD4-47B8-9BFB-7E6E4EA30D87}"/>
          </ac:cxnSpMkLst>
        </pc:cxnChg>
      </pc:sldChg>
      <pc:sldChg chg="addSp delSp modSp mod modNotes modNotesTx">
        <pc:chgData name="Justina Ojom" userId="cbdaed7d-8d45-4372-a16a-f3f8900c2f45" providerId="ADAL" clId="{12C39DFF-1632-49FC-BC4A-6436220C09D8}" dt="2023-04-13T22:15:33.747" v="11535" actId="478"/>
        <pc:sldMkLst>
          <pc:docMk/>
          <pc:sldMk cId="2054041894" sldId="344"/>
        </pc:sldMkLst>
        <pc:spChg chg="add del mod">
          <ac:chgData name="Justina Ojom" userId="cbdaed7d-8d45-4372-a16a-f3f8900c2f45" providerId="ADAL" clId="{12C39DFF-1632-49FC-BC4A-6436220C09D8}" dt="2023-04-13T22:15:33.747" v="11535" actId="478"/>
          <ac:spMkLst>
            <pc:docMk/>
            <pc:sldMk cId="2054041894" sldId="344"/>
            <ac:spMk id="2" creationId="{997EFFF9-A52C-795C-AE47-F5D99AC7D0B3}"/>
          </ac:spMkLst>
        </pc:spChg>
        <pc:spChg chg="add mod">
          <ac:chgData name="Justina Ojom" userId="cbdaed7d-8d45-4372-a16a-f3f8900c2f45" providerId="ADAL" clId="{12C39DFF-1632-49FC-BC4A-6436220C09D8}" dt="2023-04-13T22:15:31.141" v="11534"/>
          <ac:spMkLst>
            <pc:docMk/>
            <pc:sldMk cId="2054041894" sldId="344"/>
            <ac:spMk id="4" creationId="{716C9EA2-4DC9-F53E-1731-8DA5A39D81C9}"/>
          </ac:spMkLst>
        </pc:spChg>
        <pc:spChg chg="del mod">
          <ac:chgData name="Justina Ojom" userId="cbdaed7d-8d45-4372-a16a-f3f8900c2f45" providerId="ADAL" clId="{12C39DFF-1632-49FC-BC4A-6436220C09D8}" dt="2023-04-13T22:15:04.530" v="11519" actId="478"/>
          <ac:spMkLst>
            <pc:docMk/>
            <pc:sldMk cId="2054041894" sldId="344"/>
            <ac:spMk id="73" creationId="{564A277F-794B-4856-ADCA-B3D3341CBECB}"/>
          </ac:spMkLst>
        </pc:spChg>
      </pc:sldChg>
      <pc:sldChg chg="addSp delSp modSp mod modClrScheme chgLayout modNotes modNotesTx">
        <pc:chgData name="Justina Ojom" userId="cbdaed7d-8d45-4372-a16a-f3f8900c2f45" providerId="ADAL" clId="{12C39DFF-1632-49FC-BC4A-6436220C09D8}" dt="2023-04-13T22:15:53.706" v="11538" actId="478"/>
        <pc:sldMkLst>
          <pc:docMk/>
          <pc:sldMk cId="2417110652" sldId="366"/>
        </pc:sldMkLst>
        <pc:spChg chg="add mod ord">
          <ac:chgData name="Justina Ojom" userId="cbdaed7d-8d45-4372-a16a-f3f8900c2f45" providerId="ADAL" clId="{12C39DFF-1632-49FC-BC4A-6436220C09D8}" dt="2023-04-13T22:15:51.714" v="11537"/>
          <ac:spMkLst>
            <pc:docMk/>
            <pc:sldMk cId="2417110652" sldId="366"/>
            <ac:spMk id="2" creationId="{28B6CF21-1BB5-49D4-44E7-4EFE3169F145}"/>
          </ac:spMkLst>
        </pc:spChg>
        <pc:spChg chg="del mod">
          <ac:chgData name="Justina Ojom" userId="cbdaed7d-8d45-4372-a16a-f3f8900c2f45" providerId="ADAL" clId="{12C39DFF-1632-49FC-BC4A-6436220C09D8}" dt="2023-04-13T22:15:53.706" v="11538" actId="478"/>
          <ac:spMkLst>
            <pc:docMk/>
            <pc:sldMk cId="2417110652" sldId="366"/>
            <ac:spMk id="3" creationId="{8CD56B38-6093-4F2D-9ED2-F45F3DBF8381}"/>
          </ac:spMkLst>
        </pc:spChg>
        <pc:spChg chg="del">
          <ac:chgData name="Justina Ojom" userId="cbdaed7d-8d45-4372-a16a-f3f8900c2f45" providerId="ADAL" clId="{12C39DFF-1632-49FC-BC4A-6436220C09D8}" dt="2023-04-13T22:14:50.164" v="11513" actId="478"/>
          <ac:spMkLst>
            <pc:docMk/>
            <pc:sldMk cId="2417110652" sldId="366"/>
            <ac:spMk id="6" creationId="{47E7A310-7F0F-4C8C-9413-FE5459191FC6}"/>
          </ac:spMkLst>
        </pc:spChg>
      </pc:sldChg>
      <pc:sldChg chg="addSp delSp modSp mod modNotes modNotesTx">
        <pc:chgData name="Justina Ojom" userId="cbdaed7d-8d45-4372-a16a-f3f8900c2f45" providerId="ADAL" clId="{12C39DFF-1632-49FC-BC4A-6436220C09D8}" dt="2023-04-17T12:19:04.001" v="13885" actId="478"/>
        <pc:sldMkLst>
          <pc:docMk/>
          <pc:sldMk cId="2533921305" sldId="374"/>
        </pc:sldMkLst>
        <pc:spChg chg="mod">
          <ac:chgData name="Justina Ojom" userId="cbdaed7d-8d45-4372-a16a-f3f8900c2f45" providerId="ADAL" clId="{12C39DFF-1632-49FC-BC4A-6436220C09D8}" dt="2023-04-13T22:27:40.324" v="11667" actId="1076"/>
          <ac:spMkLst>
            <pc:docMk/>
            <pc:sldMk cId="2533921305" sldId="374"/>
            <ac:spMk id="2" creationId="{05B36B7F-471A-4A1C-94E4-EFD50CE32397}"/>
          </ac:spMkLst>
        </pc:spChg>
        <pc:spChg chg="del">
          <ac:chgData name="Justina Ojom" userId="cbdaed7d-8d45-4372-a16a-f3f8900c2f45" providerId="ADAL" clId="{12C39DFF-1632-49FC-BC4A-6436220C09D8}" dt="2023-04-13T22:17:02.963" v="11554" actId="478"/>
          <ac:spMkLst>
            <pc:docMk/>
            <pc:sldMk cId="2533921305" sldId="374"/>
            <ac:spMk id="7" creationId="{6876150A-156B-428E-B871-27A66313D97F}"/>
          </ac:spMkLst>
        </pc:spChg>
        <pc:spChg chg="mod">
          <ac:chgData name="Justina Ojom" userId="cbdaed7d-8d45-4372-a16a-f3f8900c2f45" providerId="ADAL" clId="{12C39DFF-1632-49FC-BC4A-6436220C09D8}" dt="2023-04-13T22:27:40.324" v="11667" actId="1076"/>
          <ac:spMkLst>
            <pc:docMk/>
            <pc:sldMk cId="2533921305" sldId="374"/>
            <ac:spMk id="12" creationId="{7881E019-1636-4457-BE3E-D785B42ACB29}"/>
          </ac:spMkLst>
        </pc:spChg>
        <pc:spChg chg="mod">
          <ac:chgData name="Justina Ojom" userId="cbdaed7d-8d45-4372-a16a-f3f8900c2f45" providerId="ADAL" clId="{12C39DFF-1632-49FC-BC4A-6436220C09D8}" dt="2023-04-13T22:27:42.538" v="11668" actId="1076"/>
          <ac:spMkLst>
            <pc:docMk/>
            <pc:sldMk cId="2533921305" sldId="374"/>
            <ac:spMk id="13" creationId="{86C6DA94-9EAE-4187-A72F-7FF9F3B6A9A7}"/>
          </ac:spMkLst>
        </pc:spChg>
        <pc:spChg chg="mod">
          <ac:chgData name="Justina Ojom" userId="cbdaed7d-8d45-4372-a16a-f3f8900c2f45" providerId="ADAL" clId="{12C39DFF-1632-49FC-BC4A-6436220C09D8}" dt="2023-04-13T22:27:44.501" v="11674" actId="20577"/>
          <ac:spMkLst>
            <pc:docMk/>
            <pc:sldMk cId="2533921305" sldId="374"/>
            <ac:spMk id="14" creationId="{77426308-FC57-4621-A22C-EE55960FBD64}"/>
          </ac:spMkLst>
        </pc:spChg>
        <pc:spChg chg="mod">
          <ac:chgData name="Justina Ojom" userId="cbdaed7d-8d45-4372-a16a-f3f8900c2f45" providerId="ADAL" clId="{12C39DFF-1632-49FC-BC4A-6436220C09D8}" dt="2023-04-13T22:20:50.408" v="11604" actId="2711"/>
          <ac:spMkLst>
            <pc:docMk/>
            <pc:sldMk cId="2533921305" sldId="374"/>
            <ac:spMk id="16" creationId="{CE21AC8C-CA70-0FF2-11FF-E25D99B7F5E0}"/>
          </ac:spMkLst>
        </pc:spChg>
        <pc:spChg chg="mod">
          <ac:chgData name="Justina Ojom" userId="cbdaed7d-8d45-4372-a16a-f3f8900c2f45" providerId="ADAL" clId="{12C39DFF-1632-49FC-BC4A-6436220C09D8}" dt="2023-04-13T22:20:50.408" v="11604" actId="2711"/>
          <ac:spMkLst>
            <pc:docMk/>
            <pc:sldMk cId="2533921305" sldId="374"/>
            <ac:spMk id="19" creationId="{130481DC-1D78-D9B7-CE16-33CB167C7A36}"/>
          </ac:spMkLst>
        </pc:spChg>
        <pc:spChg chg="mod">
          <ac:chgData name="Justina Ojom" userId="cbdaed7d-8d45-4372-a16a-f3f8900c2f45" providerId="ADAL" clId="{12C39DFF-1632-49FC-BC4A-6436220C09D8}" dt="2023-04-13T22:20:50.408" v="11604" actId="2711"/>
          <ac:spMkLst>
            <pc:docMk/>
            <pc:sldMk cId="2533921305" sldId="374"/>
            <ac:spMk id="20" creationId="{EDFD48A7-47DB-B45E-2288-F1AEA8ADD441}"/>
          </ac:spMkLst>
        </pc:spChg>
        <pc:spChg chg="mod">
          <ac:chgData name="Justina Ojom" userId="cbdaed7d-8d45-4372-a16a-f3f8900c2f45" providerId="ADAL" clId="{12C39DFF-1632-49FC-BC4A-6436220C09D8}" dt="2023-04-13T22:20:50.408" v="11604" actId="2711"/>
          <ac:spMkLst>
            <pc:docMk/>
            <pc:sldMk cId="2533921305" sldId="374"/>
            <ac:spMk id="21" creationId="{67ACD140-4D64-90F7-81B5-40871FA80015}"/>
          </ac:spMkLst>
        </pc:spChg>
        <pc:spChg chg="mod">
          <ac:chgData name="Justina Ojom" userId="cbdaed7d-8d45-4372-a16a-f3f8900c2f45" providerId="ADAL" clId="{12C39DFF-1632-49FC-BC4A-6436220C09D8}" dt="2023-04-13T22:20:50.408" v="11604" actId="2711"/>
          <ac:spMkLst>
            <pc:docMk/>
            <pc:sldMk cId="2533921305" sldId="374"/>
            <ac:spMk id="22" creationId="{55A153FA-C762-DC16-C39D-E7943571A997}"/>
          </ac:spMkLst>
        </pc:spChg>
        <pc:spChg chg="mod">
          <ac:chgData name="Justina Ojom" userId="cbdaed7d-8d45-4372-a16a-f3f8900c2f45" providerId="ADAL" clId="{12C39DFF-1632-49FC-BC4A-6436220C09D8}" dt="2023-04-13T22:27:40.324" v="11667" actId="1076"/>
          <ac:spMkLst>
            <pc:docMk/>
            <pc:sldMk cId="2533921305" sldId="374"/>
            <ac:spMk id="59" creationId="{71865365-E0D2-4F1C-94B2-26F808C53A89}"/>
          </ac:spMkLst>
        </pc:spChg>
        <pc:spChg chg="mod">
          <ac:chgData name="Justina Ojom" userId="cbdaed7d-8d45-4372-a16a-f3f8900c2f45" providerId="ADAL" clId="{12C39DFF-1632-49FC-BC4A-6436220C09D8}" dt="2023-04-13T22:27:42.538" v="11668" actId="1076"/>
          <ac:spMkLst>
            <pc:docMk/>
            <pc:sldMk cId="2533921305" sldId="374"/>
            <ac:spMk id="60" creationId="{CA51DE7D-C4EB-4482-B9BD-8251CB38B67D}"/>
          </ac:spMkLst>
        </pc:spChg>
        <pc:spChg chg="mod">
          <ac:chgData name="Justina Ojom" userId="cbdaed7d-8d45-4372-a16a-f3f8900c2f45" providerId="ADAL" clId="{12C39DFF-1632-49FC-BC4A-6436220C09D8}" dt="2023-04-13T22:27:42.538" v="11668" actId="1076"/>
          <ac:spMkLst>
            <pc:docMk/>
            <pc:sldMk cId="2533921305" sldId="374"/>
            <ac:spMk id="61" creationId="{ABD8A883-982A-4318-B4F5-7858ABDA3C3D}"/>
          </ac:spMkLst>
        </pc:spChg>
        <pc:grpChg chg="del">
          <ac:chgData name="Justina Ojom" userId="cbdaed7d-8d45-4372-a16a-f3f8900c2f45" providerId="ADAL" clId="{12C39DFF-1632-49FC-BC4A-6436220C09D8}" dt="2023-04-13T22:17:00.185" v="11552" actId="478"/>
          <ac:grpSpMkLst>
            <pc:docMk/>
            <pc:sldMk cId="2533921305" sldId="374"/>
            <ac:grpSpMk id="3" creationId="{70016C58-BDA9-A963-2905-C7273D337361}"/>
          </ac:grpSpMkLst>
        </pc:grpChg>
        <pc:grpChg chg="add del mod">
          <ac:chgData name="Justina Ojom" userId="cbdaed7d-8d45-4372-a16a-f3f8900c2f45" providerId="ADAL" clId="{12C39DFF-1632-49FC-BC4A-6436220C09D8}" dt="2023-04-17T12:19:04.001" v="13885" actId="478"/>
          <ac:grpSpMkLst>
            <pc:docMk/>
            <pc:sldMk cId="2533921305" sldId="374"/>
            <ac:grpSpMk id="15" creationId="{73BA20C1-11FF-2B37-A0F6-67CDD891D67E}"/>
          </ac:grpSpMkLst>
        </pc:grpChg>
        <pc:grpChg chg="mod">
          <ac:chgData name="Justina Ojom" userId="cbdaed7d-8d45-4372-a16a-f3f8900c2f45" providerId="ADAL" clId="{12C39DFF-1632-49FC-BC4A-6436220C09D8}" dt="2023-04-13T22:17:00.451" v="11553"/>
          <ac:grpSpMkLst>
            <pc:docMk/>
            <pc:sldMk cId="2533921305" sldId="374"/>
            <ac:grpSpMk id="17" creationId="{010AF9EE-FC5D-117E-521C-E66092FB613C}"/>
          </ac:grpSpMkLst>
        </pc:grpChg>
        <pc:grpChg chg="mod">
          <ac:chgData name="Justina Ojom" userId="cbdaed7d-8d45-4372-a16a-f3f8900c2f45" providerId="ADAL" clId="{12C39DFF-1632-49FC-BC4A-6436220C09D8}" dt="2023-04-13T22:17:00.451" v="11553"/>
          <ac:grpSpMkLst>
            <pc:docMk/>
            <pc:sldMk cId="2533921305" sldId="374"/>
            <ac:grpSpMk id="18" creationId="{3CCECE35-724D-1F68-0AAE-5E4E7E837307}"/>
          </ac:grpSpMkLst>
        </pc:grpChg>
      </pc:sldChg>
      <pc:sldChg chg="addSp delSp modSp mod modNotes modNotesTx">
        <pc:chgData name="Justina Ojom" userId="cbdaed7d-8d45-4372-a16a-f3f8900c2f45" providerId="ADAL" clId="{12C39DFF-1632-49FC-BC4A-6436220C09D8}" dt="2023-04-17T12:20:08.625" v="13917" actId="478"/>
        <pc:sldMkLst>
          <pc:docMk/>
          <pc:sldMk cId="1251571822" sldId="383"/>
        </pc:sldMkLst>
        <pc:spChg chg="mod">
          <ac:chgData name="Justina Ojom" userId="cbdaed7d-8d45-4372-a16a-f3f8900c2f45" providerId="ADAL" clId="{12C39DFF-1632-49FC-BC4A-6436220C09D8}" dt="2023-04-13T22:27:58.057" v="11675" actId="1076"/>
          <ac:spMkLst>
            <pc:docMk/>
            <pc:sldMk cId="1251571822" sldId="383"/>
            <ac:spMk id="3" creationId="{AA0B0552-3A4A-5022-814D-6A4E64B7F396}"/>
          </ac:spMkLst>
        </pc:spChg>
        <pc:spChg chg="del">
          <ac:chgData name="Justina Ojom" userId="cbdaed7d-8d45-4372-a16a-f3f8900c2f45" providerId="ADAL" clId="{12C39DFF-1632-49FC-BC4A-6436220C09D8}" dt="2023-04-13T22:17:28.224" v="11567" actId="478"/>
          <ac:spMkLst>
            <pc:docMk/>
            <pc:sldMk cId="1251571822" sldId="383"/>
            <ac:spMk id="7" creationId="{6876150A-156B-428E-B871-27A66313D97F}"/>
          </ac:spMkLst>
        </pc:spChg>
        <pc:spChg chg="mod">
          <ac:chgData name="Justina Ojom" userId="cbdaed7d-8d45-4372-a16a-f3f8900c2f45" providerId="ADAL" clId="{12C39DFF-1632-49FC-BC4A-6436220C09D8}" dt="2023-04-13T22:22:33.605" v="11614" actId="2711"/>
          <ac:spMkLst>
            <pc:docMk/>
            <pc:sldMk cId="1251571822" sldId="383"/>
            <ac:spMk id="13" creationId="{A9B59DC5-EEF4-61B4-95A5-78B395A31100}"/>
          </ac:spMkLst>
        </pc:spChg>
        <pc:spChg chg="mod">
          <ac:chgData name="Justina Ojom" userId="cbdaed7d-8d45-4372-a16a-f3f8900c2f45" providerId="ADAL" clId="{12C39DFF-1632-49FC-BC4A-6436220C09D8}" dt="2023-04-15T09:03:52.966" v="13567"/>
          <ac:spMkLst>
            <pc:docMk/>
            <pc:sldMk cId="1251571822" sldId="383"/>
            <ac:spMk id="14" creationId="{77426308-FC57-4621-A22C-EE55960FBD64}"/>
          </ac:spMkLst>
        </pc:spChg>
        <pc:spChg chg="mod">
          <ac:chgData name="Justina Ojom" userId="cbdaed7d-8d45-4372-a16a-f3f8900c2f45" providerId="ADAL" clId="{12C39DFF-1632-49FC-BC4A-6436220C09D8}" dt="2023-04-13T22:22:33.605" v="11614" actId="2711"/>
          <ac:spMkLst>
            <pc:docMk/>
            <pc:sldMk cId="1251571822" sldId="383"/>
            <ac:spMk id="17" creationId="{89EE035C-8986-2156-972F-28BA0047B797}"/>
          </ac:spMkLst>
        </pc:spChg>
        <pc:spChg chg="mod">
          <ac:chgData name="Justina Ojom" userId="cbdaed7d-8d45-4372-a16a-f3f8900c2f45" providerId="ADAL" clId="{12C39DFF-1632-49FC-BC4A-6436220C09D8}" dt="2023-04-13T22:22:33.605" v="11614" actId="2711"/>
          <ac:spMkLst>
            <pc:docMk/>
            <pc:sldMk cId="1251571822" sldId="383"/>
            <ac:spMk id="18" creationId="{11CD4935-AD2D-7C97-2796-78C78202483B}"/>
          </ac:spMkLst>
        </pc:spChg>
        <pc:spChg chg="mod">
          <ac:chgData name="Justina Ojom" userId="cbdaed7d-8d45-4372-a16a-f3f8900c2f45" providerId="ADAL" clId="{12C39DFF-1632-49FC-BC4A-6436220C09D8}" dt="2023-04-13T22:22:33.605" v="11614" actId="2711"/>
          <ac:spMkLst>
            <pc:docMk/>
            <pc:sldMk cId="1251571822" sldId="383"/>
            <ac:spMk id="19" creationId="{9BC40EB1-F9EC-495B-555A-0E6B3509F0C3}"/>
          </ac:spMkLst>
        </pc:spChg>
        <pc:spChg chg="mod">
          <ac:chgData name="Justina Ojom" userId="cbdaed7d-8d45-4372-a16a-f3f8900c2f45" providerId="ADAL" clId="{12C39DFF-1632-49FC-BC4A-6436220C09D8}" dt="2023-04-13T22:22:33.605" v="11614" actId="2711"/>
          <ac:spMkLst>
            <pc:docMk/>
            <pc:sldMk cId="1251571822" sldId="383"/>
            <ac:spMk id="20" creationId="{BA409591-E2A9-C4B9-0A17-AEB3A1F535BC}"/>
          </ac:spMkLst>
        </pc:spChg>
        <pc:spChg chg="mod">
          <ac:chgData name="Justina Ojom" userId="cbdaed7d-8d45-4372-a16a-f3f8900c2f45" providerId="ADAL" clId="{12C39DFF-1632-49FC-BC4A-6436220C09D8}" dt="2023-04-13T22:27:58.057" v="11675" actId="1076"/>
          <ac:spMkLst>
            <pc:docMk/>
            <pc:sldMk cId="1251571822" sldId="383"/>
            <ac:spMk id="57" creationId="{D62B3BE0-0F5B-4153-A0BA-E16ACFF0EE66}"/>
          </ac:spMkLst>
        </pc:spChg>
        <pc:spChg chg="mod">
          <ac:chgData name="Justina Ojom" userId="cbdaed7d-8d45-4372-a16a-f3f8900c2f45" providerId="ADAL" clId="{12C39DFF-1632-49FC-BC4A-6436220C09D8}" dt="2023-04-13T22:27:58.057" v="11675" actId="1076"/>
          <ac:spMkLst>
            <pc:docMk/>
            <pc:sldMk cId="1251571822" sldId="383"/>
            <ac:spMk id="60" creationId="{CA51DE7D-C4EB-4482-B9BD-8251CB38B67D}"/>
          </ac:spMkLst>
        </pc:spChg>
        <pc:spChg chg="mod">
          <ac:chgData name="Justina Ojom" userId="cbdaed7d-8d45-4372-a16a-f3f8900c2f45" providerId="ADAL" clId="{12C39DFF-1632-49FC-BC4A-6436220C09D8}" dt="2023-04-13T22:27:58.057" v="11675" actId="1076"/>
          <ac:spMkLst>
            <pc:docMk/>
            <pc:sldMk cId="1251571822" sldId="383"/>
            <ac:spMk id="61" creationId="{ABD8A883-982A-4318-B4F5-7858ABDA3C3D}"/>
          </ac:spMkLst>
        </pc:spChg>
        <pc:grpChg chg="del">
          <ac:chgData name="Justina Ojom" userId="cbdaed7d-8d45-4372-a16a-f3f8900c2f45" providerId="ADAL" clId="{12C39DFF-1632-49FC-BC4A-6436220C09D8}" dt="2023-04-13T22:17:26.291" v="11565" actId="478"/>
          <ac:grpSpMkLst>
            <pc:docMk/>
            <pc:sldMk cId="1251571822" sldId="383"/>
            <ac:grpSpMk id="2" creationId="{CE5EDF62-EA62-8B17-B2D0-DD1A27DE0744}"/>
          </ac:grpSpMkLst>
        </pc:grpChg>
        <pc:grpChg chg="add del mod">
          <ac:chgData name="Justina Ojom" userId="cbdaed7d-8d45-4372-a16a-f3f8900c2f45" providerId="ADAL" clId="{12C39DFF-1632-49FC-BC4A-6436220C09D8}" dt="2023-04-17T12:20:08.625" v="13917" actId="478"/>
          <ac:grpSpMkLst>
            <pc:docMk/>
            <pc:sldMk cId="1251571822" sldId="383"/>
            <ac:grpSpMk id="12" creationId="{7C686122-733E-1DEF-8F26-B0B01F77E57B}"/>
          </ac:grpSpMkLst>
        </pc:grpChg>
        <pc:grpChg chg="mod">
          <ac:chgData name="Justina Ojom" userId="cbdaed7d-8d45-4372-a16a-f3f8900c2f45" providerId="ADAL" clId="{12C39DFF-1632-49FC-BC4A-6436220C09D8}" dt="2023-04-13T22:17:26.589" v="11566"/>
          <ac:grpSpMkLst>
            <pc:docMk/>
            <pc:sldMk cId="1251571822" sldId="383"/>
            <ac:grpSpMk id="15" creationId="{4F85C981-4E8E-E943-5409-6DA4A744D166}"/>
          </ac:grpSpMkLst>
        </pc:grpChg>
        <pc:grpChg chg="mod">
          <ac:chgData name="Justina Ojom" userId="cbdaed7d-8d45-4372-a16a-f3f8900c2f45" providerId="ADAL" clId="{12C39DFF-1632-49FC-BC4A-6436220C09D8}" dt="2023-04-13T22:17:26.589" v="11566"/>
          <ac:grpSpMkLst>
            <pc:docMk/>
            <pc:sldMk cId="1251571822" sldId="383"/>
            <ac:grpSpMk id="16" creationId="{43C7EFF5-C433-05B2-C589-B6CAFCBE741B}"/>
          </ac:grpSpMkLst>
        </pc:grpChg>
      </pc:sldChg>
      <pc:sldChg chg="addSp delSp modSp mod modNotes modNotesTx">
        <pc:chgData name="Justina Ojom" userId="cbdaed7d-8d45-4372-a16a-f3f8900c2f45" providerId="ADAL" clId="{12C39DFF-1632-49FC-BC4A-6436220C09D8}" dt="2023-04-17T12:26:04.414" v="14150" actId="478"/>
        <pc:sldMkLst>
          <pc:docMk/>
          <pc:sldMk cId="718133145" sldId="386"/>
        </pc:sldMkLst>
        <pc:spChg chg="mod">
          <ac:chgData name="Justina Ojom" userId="cbdaed7d-8d45-4372-a16a-f3f8900c2f45" providerId="ADAL" clId="{12C39DFF-1632-49FC-BC4A-6436220C09D8}" dt="2023-04-15T09:03:46.608" v="13566" actId="1076"/>
          <ac:spMkLst>
            <pc:docMk/>
            <pc:sldMk cId="718133145" sldId="386"/>
            <ac:spMk id="3" creationId="{595BD88D-0303-33C0-0D64-3954FCB534D2}"/>
          </ac:spMkLst>
        </pc:spChg>
        <pc:spChg chg="mod">
          <ac:chgData name="Justina Ojom" userId="cbdaed7d-8d45-4372-a16a-f3f8900c2f45" providerId="ADAL" clId="{12C39DFF-1632-49FC-BC4A-6436220C09D8}" dt="2023-04-15T09:03:46.608" v="13566" actId="1076"/>
          <ac:spMkLst>
            <pc:docMk/>
            <pc:sldMk cId="718133145" sldId="386"/>
            <ac:spMk id="5" creationId="{33917D7A-41E2-2DE9-2CF9-704FCFBFF573}"/>
          </ac:spMkLst>
        </pc:spChg>
        <pc:spChg chg="del">
          <ac:chgData name="Justina Ojom" userId="cbdaed7d-8d45-4372-a16a-f3f8900c2f45" providerId="ADAL" clId="{12C39DFF-1632-49FC-BC4A-6436220C09D8}" dt="2023-04-13T22:17:47.244" v="11574" actId="478"/>
          <ac:spMkLst>
            <pc:docMk/>
            <pc:sldMk cId="718133145" sldId="386"/>
            <ac:spMk id="7" creationId="{6876150A-156B-428E-B871-27A66313D97F}"/>
          </ac:spMkLst>
        </pc:spChg>
        <pc:spChg chg="mod">
          <ac:chgData name="Justina Ojom" userId="cbdaed7d-8d45-4372-a16a-f3f8900c2f45" providerId="ADAL" clId="{12C39DFF-1632-49FC-BC4A-6436220C09D8}" dt="2023-04-15T09:03:46.608" v="13566" actId="1076"/>
          <ac:spMkLst>
            <pc:docMk/>
            <pc:sldMk cId="718133145" sldId="386"/>
            <ac:spMk id="13" creationId="{86C6DA94-9EAE-4187-A72F-7FF9F3B6A9A7}"/>
          </ac:spMkLst>
        </pc:spChg>
        <pc:spChg chg="mod">
          <ac:chgData name="Justina Ojom" userId="cbdaed7d-8d45-4372-a16a-f3f8900c2f45" providerId="ADAL" clId="{12C39DFF-1632-49FC-BC4A-6436220C09D8}" dt="2023-04-15T09:03:40.996" v="13565" actId="20577"/>
          <ac:spMkLst>
            <pc:docMk/>
            <pc:sldMk cId="718133145" sldId="386"/>
            <ac:spMk id="14" creationId="{77426308-FC57-4621-A22C-EE55960FBD64}"/>
          </ac:spMkLst>
        </pc:spChg>
        <pc:spChg chg="mod">
          <ac:chgData name="Justina Ojom" userId="cbdaed7d-8d45-4372-a16a-f3f8900c2f45" providerId="ADAL" clId="{12C39DFF-1632-49FC-BC4A-6436220C09D8}" dt="2023-04-13T22:28:34.148" v="11677" actId="2711"/>
          <ac:spMkLst>
            <pc:docMk/>
            <pc:sldMk cId="718133145" sldId="386"/>
            <ac:spMk id="16" creationId="{9C1EC395-F0DF-BA56-3492-CC63F0F1A863}"/>
          </ac:spMkLst>
        </pc:spChg>
        <pc:spChg chg="mod">
          <ac:chgData name="Justina Ojom" userId="cbdaed7d-8d45-4372-a16a-f3f8900c2f45" providerId="ADAL" clId="{12C39DFF-1632-49FC-BC4A-6436220C09D8}" dt="2023-04-13T22:28:34.148" v="11677" actId="2711"/>
          <ac:spMkLst>
            <pc:docMk/>
            <pc:sldMk cId="718133145" sldId="386"/>
            <ac:spMk id="19" creationId="{BCFA0D69-0273-2066-C17A-BE8FFE836083}"/>
          </ac:spMkLst>
        </pc:spChg>
        <pc:spChg chg="mod">
          <ac:chgData name="Justina Ojom" userId="cbdaed7d-8d45-4372-a16a-f3f8900c2f45" providerId="ADAL" clId="{12C39DFF-1632-49FC-BC4A-6436220C09D8}" dt="2023-04-13T22:28:34.148" v="11677" actId="2711"/>
          <ac:spMkLst>
            <pc:docMk/>
            <pc:sldMk cId="718133145" sldId="386"/>
            <ac:spMk id="20" creationId="{7D7B1206-956C-A0B2-3A29-AB3C247D7D07}"/>
          </ac:spMkLst>
        </pc:spChg>
        <pc:spChg chg="mod">
          <ac:chgData name="Justina Ojom" userId="cbdaed7d-8d45-4372-a16a-f3f8900c2f45" providerId="ADAL" clId="{12C39DFF-1632-49FC-BC4A-6436220C09D8}" dt="2023-04-13T22:28:34.148" v="11677" actId="2711"/>
          <ac:spMkLst>
            <pc:docMk/>
            <pc:sldMk cId="718133145" sldId="386"/>
            <ac:spMk id="21" creationId="{11BD90E4-6191-1FE4-267A-AC04D4169481}"/>
          </ac:spMkLst>
        </pc:spChg>
        <pc:spChg chg="mod">
          <ac:chgData name="Justina Ojom" userId="cbdaed7d-8d45-4372-a16a-f3f8900c2f45" providerId="ADAL" clId="{12C39DFF-1632-49FC-BC4A-6436220C09D8}" dt="2023-04-13T22:28:34.148" v="11677" actId="2711"/>
          <ac:spMkLst>
            <pc:docMk/>
            <pc:sldMk cId="718133145" sldId="386"/>
            <ac:spMk id="22" creationId="{A3034601-B935-DE3D-42BD-DD41B84A079C}"/>
          </ac:spMkLst>
        </pc:spChg>
        <pc:spChg chg="mod">
          <ac:chgData name="Justina Ojom" userId="cbdaed7d-8d45-4372-a16a-f3f8900c2f45" providerId="ADAL" clId="{12C39DFF-1632-49FC-BC4A-6436220C09D8}" dt="2023-04-15T09:03:46.608" v="13566" actId="1076"/>
          <ac:spMkLst>
            <pc:docMk/>
            <pc:sldMk cId="718133145" sldId="386"/>
            <ac:spMk id="57" creationId="{D62B3BE0-0F5B-4153-A0BA-E16ACFF0EE66}"/>
          </ac:spMkLst>
        </pc:spChg>
        <pc:spChg chg="mod">
          <ac:chgData name="Justina Ojom" userId="cbdaed7d-8d45-4372-a16a-f3f8900c2f45" providerId="ADAL" clId="{12C39DFF-1632-49FC-BC4A-6436220C09D8}" dt="2023-04-15T09:03:46.608" v="13566" actId="1076"/>
          <ac:spMkLst>
            <pc:docMk/>
            <pc:sldMk cId="718133145" sldId="386"/>
            <ac:spMk id="60" creationId="{CA51DE7D-C4EB-4482-B9BD-8251CB38B67D}"/>
          </ac:spMkLst>
        </pc:spChg>
        <pc:spChg chg="mod">
          <ac:chgData name="Justina Ojom" userId="cbdaed7d-8d45-4372-a16a-f3f8900c2f45" providerId="ADAL" clId="{12C39DFF-1632-49FC-BC4A-6436220C09D8}" dt="2023-04-15T09:03:46.608" v="13566" actId="1076"/>
          <ac:spMkLst>
            <pc:docMk/>
            <pc:sldMk cId="718133145" sldId="386"/>
            <ac:spMk id="61" creationId="{ABD8A883-982A-4318-B4F5-7858ABDA3C3D}"/>
          </ac:spMkLst>
        </pc:spChg>
        <pc:grpChg chg="del">
          <ac:chgData name="Justina Ojom" userId="cbdaed7d-8d45-4372-a16a-f3f8900c2f45" providerId="ADAL" clId="{12C39DFF-1632-49FC-BC4A-6436220C09D8}" dt="2023-04-13T22:17:43.456" v="11572" actId="478"/>
          <ac:grpSpMkLst>
            <pc:docMk/>
            <pc:sldMk cId="718133145" sldId="386"/>
            <ac:grpSpMk id="2" creationId="{A591A499-F852-DE6D-F249-DFC4B634094A}"/>
          </ac:grpSpMkLst>
        </pc:grpChg>
        <pc:grpChg chg="add del mod">
          <ac:chgData name="Justina Ojom" userId="cbdaed7d-8d45-4372-a16a-f3f8900c2f45" providerId="ADAL" clId="{12C39DFF-1632-49FC-BC4A-6436220C09D8}" dt="2023-04-17T12:26:04.414" v="14150" actId="478"/>
          <ac:grpSpMkLst>
            <pc:docMk/>
            <pc:sldMk cId="718133145" sldId="386"/>
            <ac:grpSpMk id="15" creationId="{01B1652E-9F29-592D-4698-B1E3A07B6719}"/>
          </ac:grpSpMkLst>
        </pc:grpChg>
        <pc:grpChg chg="mod">
          <ac:chgData name="Justina Ojom" userId="cbdaed7d-8d45-4372-a16a-f3f8900c2f45" providerId="ADAL" clId="{12C39DFF-1632-49FC-BC4A-6436220C09D8}" dt="2023-04-13T22:17:43.739" v="11573"/>
          <ac:grpSpMkLst>
            <pc:docMk/>
            <pc:sldMk cId="718133145" sldId="386"/>
            <ac:grpSpMk id="17" creationId="{449A7A60-A36F-EA0C-DC07-3018B9A62945}"/>
          </ac:grpSpMkLst>
        </pc:grpChg>
        <pc:grpChg chg="mod">
          <ac:chgData name="Justina Ojom" userId="cbdaed7d-8d45-4372-a16a-f3f8900c2f45" providerId="ADAL" clId="{12C39DFF-1632-49FC-BC4A-6436220C09D8}" dt="2023-04-13T22:17:43.739" v="11573"/>
          <ac:grpSpMkLst>
            <pc:docMk/>
            <pc:sldMk cId="718133145" sldId="386"/>
            <ac:grpSpMk id="18" creationId="{3383A999-BE90-63B7-A42D-6687DD33BF30}"/>
          </ac:grpSpMkLst>
        </pc:grpChg>
      </pc:sldChg>
      <pc:sldChg chg="addSp delSp modSp mod modNotes modNotesTx">
        <pc:chgData name="Justina Ojom" userId="cbdaed7d-8d45-4372-a16a-f3f8900c2f45" providerId="ADAL" clId="{12C39DFF-1632-49FC-BC4A-6436220C09D8}" dt="2023-04-17T12:21:55.580" v="14008" actId="20577"/>
        <pc:sldMkLst>
          <pc:docMk/>
          <pc:sldMk cId="1221736062" sldId="387"/>
        </pc:sldMkLst>
        <pc:spChg chg="mod">
          <ac:chgData name="Justina Ojom" userId="cbdaed7d-8d45-4372-a16a-f3f8900c2f45" providerId="ADAL" clId="{12C39DFF-1632-49FC-BC4A-6436220C09D8}" dt="2023-04-15T09:04:34.821" v="13580" actId="20577"/>
          <ac:spMkLst>
            <pc:docMk/>
            <pc:sldMk cId="1221736062" sldId="387"/>
            <ac:spMk id="2" creationId="{72FCFE94-8837-47DD-B69B-6BA207F449F6}"/>
          </ac:spMkLst>
        </pc:spChg>
        <pc:spChg chg="add mod">
          <ac:chgData name="Justina Ojom" userId="cbdaed7d-8d45-4372-a16a-f3f8900c2f45" providerId="ADAL" clId="{12C39DFF-1632-49FC-BC4A-6436220C09D8}" dt="2023-04-17T12:21:35.259" v="13994"/>
          <ac:spMkLst>
            <pc:docMk/>
            <pc:sldMk cId="1221736062" sldId="387"/>
            <ac:spMk id="3" creationId="{D4CA3514-D0C6-41D3-91EA-50BA48DCF3BC}"/>
          </ac:spMkLst>
        </pc:spChg>
        <pc:spChg chg="add mod">
          <ac:chgData name="Justina Ojom" userId="cbdaed7d-8d45-4372-a16a-f3f8900c2f45" providerId="ADAL" clId="{12C39DFF-1632-49FC-BC4A-6436220C09D8}" dt="2023-04-17T12:21:35.259" v="13994"/>
          <ac:spMkLst>
            <pc:docMk/>
            <pc:sldMk cId="1221736062" sldId="387"/>
            <ac:spMk id="4" creationId="{0F17CD53-0AB1-D010-15A7-9873F16B2081}"/>
          </ac:spMkLst>
        </pc:spChg>
        <pc:spChg chg="del">
          <ac:chgData name="Justina Ojom" userId="cbdaed7d-8d45-4372-a16a-f3f8900c2f45" providerId="ADAL" clId="{12C39DFF-1632-49FC-BC4A-6436220C09D8}" dt="2023-04-13T22:18:02.453" v="11577" actId="478"/>
          <ac:spMkLst>
            <pc:docMk/>
            <pc:sldMk cId="1221736062" sldId="387"/>
            <ac:spMk id="4" creationId="{1700D139-B0B0-4E4A-88BB-998B6070EC4A}"/>
          </ac:spMkLst>
        </pc:spChg>
        <pc:spChg chg="del">
          <ac:chgData name="Justina Ojom" userId="cbdaed7d-8d45-4372-a16a-f3f8900c2f45" providerId="ADAL" clId="{12C39DFF-1632-49FC-BC4A-6436220C09D8}" dt="2023-04-13T22:18:02.453" v="11577" actId="478"/>
          <ac:spMkLst>
            <pc:docMk/>
            <pc:sldMk cId="1221736062" sldId="387"/>
            <ac:spMk id="5" creationId="{3B6194EF-B0B4-447F-906C-A0C21B8F1E5B}"/>
          </ac:spMkLst>
        </pc:spChg>
        <pc:spChg chg="add mod">
          <ac:chgData name="Justina Ojom" userId="cbdaed7d-8d45-4372-a16a-f3f8900c2f45" providerId="ADAL" clId="{12C39DFF-1632-49FC-BC4A-6436220C09D8}" dt="2023-04-17T12:21:35.259" v="13994"/>
          <ac:spMkLst>
            <pc:docMk/>
            <pc:sldMk cId="1221736062" sldId="387"/>
            <ac:spMk id="5" creationId="{F65F3F8F-60E0-E69C-69EB-1A891B571A11}"/>
          </ac:spMkLst>
        </pc:spChg>
        <pc:spChg chg="del">
          <ac:chgData name="Justina Ojom" userId="cbdaed7d-8d45-4372-a16a-f3f8900c2f45" providerId="ADAL" clId="{12C39DFF-1632-49FC-BC4A-6436220C09D8}" dt="2023-04-13T22:18:02.453" v="11577" actId="478"/>
          <ac:spMkLst>
            <pc:docMk/>
            <pc:sldMk cId="1221736062" sldId="387"/>
            <ac:spMk id="6" creationId="{F1075244-453A-4068-AC78-81A8866099D5}"/>
          </ac:spMkLst>
        </pc:spChg>
        <pc:spChg chg="del">
          <ac:chgData name="Justina Ojom" userId="cbdaed7d-8d45-4372-a16a-f3f8900c2f45" providerId="ADAL" clId="{12C39DFF-1632-49FC-BC4A-6436220C09D8}" dt="2023-04-13T22:18:02.453" v="11577" actId="478"/>
          <ac:spMkLst>
            <pc:docMk/>
            <pc:sldMk cId="1221736062" sldId="387"/>
            <ac:spMk id="8" creationId="{AC9EB034-2845-4F12-A17B-8528E8E741B8}"/>
          </ac:spMkLst>
        </pc:spChg>
        <pc:spChg chg="del">
          <ac:chgData name="Justina Ojom" userId="cbdaed7d-8d45-4372-a16a-f3f8900c2f45" providerId="ADAL" clId="{12C39DFF-1632-49FC-BC4A-6436220C09D8}" dt="2023-04-13T22:18:02.453" v="11577" actId="478"/>
          <ac:spMkLst>
            <pc:docMk/>
            <pc:sldMk cId="1221736062" sldId="387"/>
            <ac:spMk id="9" creationId="{B3AD8D08-8BD0-4760-8982-19A2FBC328D1}"/>
          </ac:spMkLst>
        </pc:spChg>
        <pc:spChg chg="del">
          <ac:chgData name="Justina Ojom" userId="cbdaed7d-8d45-4372-a16a-f3f8900c2f45" providerId="ADAL" clId="{12C39DFF-1632-49FC-BC4A-6436220C09D8}" dt="2023-04-13T22:18:02.453" v="11577" actId="478"/>
          <ac:spMkLst>
            <pc:docMk/>
            <pc:sldMk cId="1221736062" sldId="387"/>
            <ac:spMk id="10" creationId="{B997A2DA-9E1C-49BD-A05F-5D20A697ED05}"/>
          </ac:spMkLst>
        </pc:spChg>
        <pc:spChg chg="mod">
          <ac:chgData name="Justina Ojom" userId="cbdaed7d-8d45-4372-a16a-f3f8900c2f45" providerId="ADAL" clId="{12C39DFF-1632-49FC-BC4A-6436220C09D8}" dt="2023-04-13T22:28:39.127" v="11678" actId="2711"/>
          <ac:spMkLst>
            <pc:docMk/>
            <pc:sldMk cId="1221736062" sldId="387"/>
            <ac:spMk id="18" creationId="{6669ED37-20F9-3130-6848-79A5E50B288D}"/>
          </ac:spMkLst>
        </pc:spChg>
        <pc:spChg chg="mod">
          <ac:chgData name="Justina Ojom" userId="cbdaed7d-8d45-4372-a16a-f3f8900c2f45" providerId="ADAL" clId="{12C39DFF-1632-49FC-BC4A-6436220C09D8}" dt="2023-04-13T22:28:39.127" v="11678" actId="2711"/>
          <ac:spMkLst>
            <pc:docMk/>
            <pc:sldMk cId="1221736062" sldId="387"/>
            <ac:spMk id="21" creationId="{0A9B2B68-4B45-E6C9-5AE5-9066163A9C64}"/>
          </ac:spMkLst>
        </pc:spChg>
        <pc:spChg chg="mod">
          <ac:chgData name="Justina Ojom" userId="cbdaed7d-8d45-4372-a16a-f3f8900c2f45" providerId="ADAL" clId="{12C39DFF-1632-49FC-BC4A-6436220C09D8}" dt="2023-04-13T22:28:39.127" v="11678" actId="2711"/>
          <ac:spMkLst>
            <pc:docMk/>
            <pc:sldMk cId="1221736062" sldId="387"/>
            <ac:spMk id="22" creationId="{649667BB-12E4-D58D-494F-2D204D9143FE}"/>
          </ac:spMkLst>
        </pc:spChg>
        <pc:spChg chg="mod">
          <ac:chgData name="Justina Ojom" userId="cbdaed7d-8d45-4372-a16a-f3f8900c2f45" providerId="ADAL" clId="{12C39DFF-1632-49FC-BC4A-6436220C09D8}" dt="2023-04-17T12:21:38.356" v="13996" actId="20577"/>
          <ac:spMkLst>
            <pc:docMk/>
            <pc:sldMk cId="1221736062" sldId="387"/>
            <ac:spMk id="23" creationId="{85F215DF-54F8-E4F2-835E-499C836EF758}"/>
          </ac:spMkLst>
        </pc:spChg>
        <pc:spChg chg="mod">
          <ac:chgData name="Justina Ojom" userId="cbdaed7d-8d45-4372-a16a-f3f8900c2f45" providerId="ADAL" clId="{12C39DFF-1632-49FC-BC4A-6436220C09D8}" dt="2023-04-13T22:28:39.127" v="11678" actId="2711"/>
          <ac:spMkLst>
            <pc:docMk/>
            <pc:sldMk cId="1221736062" sldId="387"/>
            <ac:spMk id="24" creationId="{08725E5B-3F1E-10FE-1D8B-304C8E11E38E}"/>
          </ac:spMkLst>
        </pc:spChg>
        <pc:spChg chg="add del mod">
          <ac:chgData name="Justina Ojom" userId="cbdaed7d-8d45-4372-a16a-f3f8900c2f45" providerId="ADAL" clId="{12C39DFF-1632-49FC-BC4A-6436220C09D8}" dt="2023-04-17T12:21:29.579" v="13993" actId="478"/>
          <ac:spMkLst>
            <pc:docMk/>
            <pc:sldMk cId="1221736062" sldId="387"/>
            <ac:spMk id="25" creationId="{83174C21-9BFC-0D8C-0EED-61284782328A}"/>
          </ac:spMkLst>
        </pc:spChg>
        <pc:spChg chg="add del mod">
          <ac:chgData name="Justina Ojom" userId="cbdaed7d-8d45-4372-a16a-f3f8900c2f45" providerId="ADAL" clId="{12C39DFF-1632-49FC-BC4A-6436220C09D8}" dt="2023-04-17T12:21:29.579" v="13993" actId="478"/>
          <ac:spMkLst>
            <pc:docMk/>
            <pc:sldMk cId="1221736062" sldId="387"/>
            <ac:spMk id="26" creationId="{18BB9A17-7384-781B-D81D-0335308A6541}"/>
          </ac:spMkLst>
        </pc:spChg>
        <pc:spChg chg="add del mod">
          <ac:chgData name="Justina Ojom" userId="cbdaed7d-8d45-4372-a16a-f3f8900c2f45" providerId="ADAL" clId="{12C39DFF-1632-49FC-BC4A-6436220C09D8}" dt="2023-04-17T12:21:29.579" v="13993" actId="478"/>
          <ac:spMkLst>
            <pc:docMk/>
            <pc:sldMk cId="1221736062" sldId="387"/>
            <ac:spMk id="27" creationId="{16E6BB77-B69B-E53F-1918-6BED7F0705AA}"/>
          </ac:spMkLst>
        </pc:spChg>
        <pc:grpChg chg="del">
          <ac:chgData name="Justina Ojom" userId="cbdaed7d-8d45-4372-a16a-f3f8900c2f45" providerId="ADAL" clId="{12C39DFF-1632-49FC-BC4A-6436220C09D8}" dt="2023-04-13T22:17:50.168" v="11575" actId="478"/>
          <ac:grpSpMkLst>
            <pc:docMk/>
            <pc:sldMk cId="1221736062" sldId="387"/>
            <ac:grpSpMk id="3" creationId="{0B3C7B4B-2DF9-F44F-D1D9-CE486DFE897F}"/>
          </ac:grpSpMkLst>
        </pc:grpChg>
        <pc:grpChg chg="add mod">
          <ac:chgData name="Justina Ojom" userId="cbdaed7d-8d45-4372-a16a-f3f8900c2f45" providerId="ADAL" clId="{12C39DFF-1632-49FC-BC4A-6436220C09D8}" dt="2023-04-13T22:17:50.639" v="11576"/>
          <ac:grpSpMkLst>
            <pc:docMk/>
            <pc:sldMk cId="1221736062" sldId="387"/>
            <ac:grpSpMk id="17" creationId="{B6D3DF44-7B1E-FE1D-645A-96FC7560F0F3}"/>
          </ac:grpSpMkLst>
        </pc:grpChg>
        <pc:grpChg chg="mod">
          <ac:chgData name="Justina Ojom" userId="cbdaed7d-8d45-4372-a16a-f3f8900c2f45" providerId="ADAL" clId="{12C39DFF-1632-49FC-BC4A-6436220C09D8}" dt="2023-04-13T22:17:50.639" v="11576"/>
          <ac:grpSpMkLst>
            <pc:docMk/>
            <pc:sldMk cId="1221736062" sldId="387"/>
            <ac:grpSpMk id="19" creationId="{F678F7E8-D168-42A7-E71A-F494F0515079}"/>
          </ac:grpSpMkLst>
        </pc:grpChg>
        <pc:grpChg chg="mod">
          <ac:chgData name="Justina Ojom" userId="cbdaed7d-8d45-4372-a16a-f3f8900c2f45" providerId="ADAL" clId="{12C39DFF-1632-49FC-BC4A-6436220C09D8}" dt="2023-04-13T22:17:50.639" v="11576"/>
          <ac:grpSpMkLst>
            <pc:docMk/>
            <pc:sldMk cId="1221736062" sldId="387"/>
            <ac:grpSpMk id="20" creationId="{67431F6B-B7BE-E505-CE4B-BD146398253A}"/>
          </ac:grpSpMkLst>
        </pc:grpChg>
      </pc:sldChg>
      <pc:sldChg chg="addSp delSp modSp mod chgLayout modNotes modNotesTx">
        <pc:chgData name="Justina Ojom" userId="cbdaed7d-8d45-4372-a16a-f3f8900c2f45" providerId="ADAL" clId="{12C39DFF-1632-49FC-BC4A-6436220C09D8}" dt="2023-04-13T22:16:17.706" v="11542" actId="20577"/>
        <pc:sldMkLst>
          <pc:docMk/>
          <pc:sldMk cId="3097245680" sldId="724"/>
        </pc:sldMkLst>
        <pc:spChg chg="add del mod">
          <ac:chgData name="Justina Ojom" userId="cbdaed7d-8d45-4372-a16a-f3f8900c2f45" providerId="ADAL" clId="{12C39DFF-1632-49FC-BC4A-6436220C09D8}" dt="2023-04-13T22:14:39.375" v="11511" actId="478"/>
          <ac:spMkLst>
            <pc:docMk/>
            <pc:sldMk cId="3097245680" sldId="724"/>
            <ac:spMk id="2" creationId="{CABB87A3-CC07-D47C-CA9B-29C42ACDEA07}"/>
          </ac:spMkLst>
        </pc:spChg>
        <pc:spChg chg="add mod ord">
          <ac:chgData name="Justina Ojom" userId="cbdaed7d-8d45-4372-a16a-f3f8900c2f45" providerId="ADAL" clId="{12C39DFF-1632-49FC-BC4A-6436220C09D8}" dt="2023-04-13T22:16:17.706" v="11542" actId="20577"/>
          <ac:spMkLst>
            <pc:docMk/>
            <pc:sldMk cId="3097245680" sldId="724"/>
            <ac:spMk id="3" creationId="{C1731B71-2C21-8B6E-66EA-AAE692EDC16C}"/>
          </ac:spMkLst>
        </pc:spChg>
        <pc:spChg chg="del mod">
          <ac:chgData name="Justina Ojom" userId="cbdaed7d-8d45-4372-a16a-f3f8900c2f45" providerId="ADAL" clId="{12C39DFF-1632-49FC-BC4A-6436220C09D8}" dt="2023-04-13T22:14:13.410" v="11508" actId="478"/>
          <ac:spMkLst>
            <pc:docMk/>
            <pc:sldMk cId="3097245680" sldId="724"/>
            <ac:spMk id="4" creationId="{A80F373B-08EE-0DA8-4125-B89701BCBE7F}"/>
          </ac:spMkLst>
        </pc:spChg>
      </pc:sldChg>
      <pc:sldChg chg="addSp delSp modSp mod modNotes modNotesTx">
        <pc:chgData name="Justina Ojom" userId="cbdaed7d-8d45-4372-a16a-f3f8900c2f45" providerId="ADAL" clId="{12C39DFF-1632-49FC-BC4A-6436220C09D8}" dt="2023-04-17T12:17:02.418" v="13770" actId="20577"/>
        <pc:sldMkLst>
          <pc:docMk/>
          <pc:sldMk cId="429207606" sldId="727"/>
        </pc:sldMkLst>
        <pc:spChg chg="mod">
          <ac:chgData name="Justina Ojom" userId="cbdaed7d-8d45-4372-a16a-f3f8900c2f45" providerId="ADAL" clId="{12C39DFF-1632-49FC-BC4A-6436220C09D8}" dt="2023-04-17T07:40:30.053" v="13740" actId="20577"/>
          <ac:spMkLst>
            <pc:docMk/>
            <pc:sldMk cId="429207606" sldId="727"/>
            <ac:spMk id="3" creationId="{87557BC0-1EEC-8F44-AB5D-239818DD76BD}"/>
          </ac:spMkLst>
        </pc:spChg>
        <pc:spChg chg="del mod">
          <ac:chgData name="Justina Ojom" userId="cbdaed7d-8d45-4372-a16a-f3f8900c2f45" providerId="ADAL" clId="{12C39DFF-1632-49FC-BC4A-6436220C09D8}" dt="2023-04-13T22:26:42.476" v="11652" actId="478"/>
          <ac:spMkLst>
            <pc:docMk/>
            <pc:sldMk cId="429207606" sldId="727"/>
            <ac:spMk id="4" creationId="{35F755A3-8983-389F-162E-69BBA0B6BAAE}"/>
          </ac:spMkLst>
        </pc:spChg>
        <pc:spChg chg="mod">
          <ac:chgData name="Justina Ojom" userId="cbdaed7d-8d45-4372-a16a-f3f8900c2f45" providerId="ADAL" clId="{12C39DFF-1632-49FC-BC4A-6436220C09D8}" dt="2023-04-13T22:19:21.926" v="11591" actId="2711"/>
          <ac:spMkLst>
            <pc:docMk/>
            <pc:sldMk cId="429207606" sldId="727"/>
            <ac:spMk id="6" creationId="{00BB83CB-99D2-316C-6167-FAD9E2117AB6}"/>
          </ac:spMkLst>
        </pc:spChg>
        <pc:spChg chg="mod">
          <ac:chgData name="Justina Ojom" userId="cbdaed7d-8d45-4372-a16a-f3f8900c2f45" providerId="ADAL" clId="{12C39DFF-1632-49FC-BC4A-6436220C09D8}" dt="2023-04-13T22:19:21.926" v="11591" actId="2711"/>
          <ac:spMkLst>
            <pc:docMk/>
            <pc:sldMk cId="429207606" sldId="727"/>
            <ac:spMk id="7" creationId="{CD7A41E4-C133-A305-B0CF-96FBC48D4DC3}"/>
          </ac:spMkLst>
        </pc:spChg>
        <pc:spChg chg="mod">
          <ac:chgData name="Justina Ojom" userId="cbdaed7d-8d45-4372-a16a-f3f8900c2f45" providerId="ADAL" clId="{12C39DFF-1632-49FC-BC4A-6436220C09D8}" dt="2023-04-13T22:19:21.926" v="11591" actId="2711"/>
          <ac:spMkLst>
            <pc:docMk/>
            <pc:sldMk cId="429207606" sldId="727"/>
            <ac:spMk id="8" creationId="{3A5FBD89-F666-6800-6C1E-D8305D4C1C88}"/>
          </ac:spMkLst>
        </pc:spChg>
        <pc:spChg chg="mod">
          <ac:chgData name="Justina Ojom" userId="cbdaed7d-8d45-4372-a16a-f3f8900c2f45" providerId="ADAL" clId="{12C39DFF-1632-49FC-BC4A-6436220C09D8}" dt="2023-04-13T22:19:21.926" v="11591" actId="2711"/>
          <ac:spMkLst>
            <pc:docMk/>
            <pc:sldMk cId="429207606" sldId="727"/>
            <ac:spMk id="17" creationId="{99CE0A99-54E8-749A-9F98-A92DA10D0AEC}"/>
          </ac:spMkLst>
        </pc:spChg>
        <pc:spChg chg="mod">
          <ac:chgData name="Justina Ojom" userId="cbdaed7d-8d45-4372-a16a-f3f8900c2f45" providerId="ADAL" clId="{12C39DFF-1632-49FC-BC4A-6436220C09D8}" dt="2023-04-13T22:19:21.926" v="11591" actId="2711"/>
          <ac:spMkLst>
            <pc:docMk/>
            <pc:sldMk cId="429207606" sldId="727"/>
            <ac:spMk id="20" creationId="{FA20A606-B799-7B9B-A164-B85844D96A1F}"/>
          </ac:spMkLst>
        </pc:spChg>
        <pc:spChg chg="mod">
          <ac:chgData name="Justina Ojom" userId="cbdaed7d-8d45-4372-a16a-f3f8900c2f45" providerId="ADAL" clId="{12C39DFF-1632-49FC-BC4A-6436220C09D8}" dt="2023-04-13T22:19:21.926" v="11591" actId="2711"/>
          <ac:spMkLst>
            <pc:docMk/>
            <pc:sldMk cId="429207606" sldId="727"/>
            <ac:spMk id="21" creationId="{2D289541-24AB-B3CB-F3C7-A936B1018856}"/>
          </ac:spMkLst>
        </pc:spChg>
        <pc:spChg chg="mod">
          <ac:chgData name="Justina Ojom" userId="cbdaed7d-8d45-4372-a16a-f3f8900c2f45" providerId="ADAL" clId="{12C39DFF-1632-49FC-BC4A-6436220C09D8}" dt="2023-04-17T12:17:02.418" v="13770" actId="20577"/>
          <ac:spMkLst>
            <pc:docMk/>
            <pc:sldMk cId="429207606" sldId="727"/>
            <ac:spMk id="22" creationId="{50DB53A9-81DE-CC20-6362-4B0322A33E02}"/>
          </ac:spMkLst>
        </pc:spChg>
        <pc:spChg chg="mod">
          <ac:chgData name="Justina Ojom" userId="cbdaed7d-8d45-4372-a16a-f3f8900c2f45" providerId="ADAL" clId="{12C39DFF-1632-49FC-BC4A-6436220C09D8}" dt="2023-04-13T22:19:21.926" v="11591" actId="2711"/>
          <ac:spMkLst>
            <pc:docMk/>
            <pc:sldMk cId="429207606" sldId="727"/>
            <ac:spMk id="23" creationId="{E823A61A-49D7-A294-F071-E9CD192018A7}"/>
          </ac:spMkLst>
        </pc:spChg>
        <pc:spChg chg="add mod">
          <ac:chgData name="Justina Ojom" userId="cbdaed7d-8d45-4372-a16a-f3f8900c2f45" providerId="ADAL" clId="{12C39DFF-1632-49FC-BC4A-6436220C09D8}" dt="2023-04-13T22:27:07.981" v="11664" actId="1076"/>
          <ac:spMkLst>
            <pc:docMk/>
            <pc:sldMk cId="429207606" sldId="727"/>
            <ac:spMk id="24" creationId="{BBD9B30E-1169-C3B1-C55B-0700AF1EDBB7}"/>
          </ac:spMkLst>
        </pc:spChg>
        <pc:spChg chg="add mod">
          <ac:chgData name="Justina Ojom" userId="cbdaed7d-8d45-4372-a16a-f3f8900c2f45" providerId="ADAL" clId="{12C39DFF-1632-49FC-BC4A-6436220C09D8}" dt="2023-04-13T22:26:56.142" v="11659" actId="1076"/>
          <ac:spMkLst>
            <pc:docMk/>
            <pc:sldMk cId="429207606" sldId="727"/>
            <ac:spMk id="25" creationId="{70468DE1-8F3D-9304-F374-D479DB3C66D0}"/>
          </ac:spMkLst>
        </pc:spChg>
        <pc:spChg chg="mod">
          <ac:chgData name="Justina Ojom" userId="cbdaed7d-8d45-4372-a16a-f3f8900c2f45" providerId="ADAL" clId="{12C39DFF-1632-49FC-BC4A-6436220C09D8}" dt="2023-04-13T22:26:20.648" v="11647"/>
          <ac:spMkLst>
            <pc:docMk/>
            <pc:sldMk cId="429207606" sldId="727"/>
            <ac:spMk id="27" creationId="{7F147D88-0FAD-89A2-6759-A53672428A9B}"/>
          </ac:spMkLst>
        </pc:spChg>
        <pc:spChg chg="mod">
          <ac:chgData name="Justina Ojom" userId="cbdaed7d-8d45-4372-a16a-f3f8900c2f45" providerId="ADAL" clId="{12C39DFF-1632-49FC-BC4A-6436220C09D8}" dt="2023-04-13T22:26:20.648" v="11647"/>
          <ac:spMkLst>
            <pc:docMk/>
            <pc:sldMk cId="429207606" sldId="727"/>
            <ac:spMk id="28" creationId="{B5CBD3B8-5AF0-D50E-F5A0-BD361A3FBFE4}"/>
          </ac:spMkLst>
        </pc:spChg>
        <pc:spChg chg="mod">
          <ac:chgData name="Justina Ojom" userId="cbdaed7d-8d45-4372-a16a-f3f8900c2f45" providerId="ADAL" clId="{12C39DFF-1632-49FC-BC4A-6436220C09D8}" dt="2023-04-13T22:26:20.648" v="11647"/>
          <ac:spMkLst>
            <pc:docMk/>
            <pc:sldMk cId="429207606" sldId="727"/>
            <ac:spMk id="29" creationId="{308BC24B-C94C-EF37-6EA6-9DC0D2195336}"/>
          </ac:spMkLst>
        </pc:spChg>
        <pc:spChg chg="mod">
          <ac:chgData name="Justina Ojom" userId="cbdaed7d-8d45-4372-a16a-f3f8900c2f45" providerId="ADAL" clId="{12C39DFF-1632-49FC-BC4A-6436220C09D8}" dt="2023-04-13T22:26:20.648" v="11647"/>
          <ac:spMkLst>
            <pc:docMk/>
            <pc:sldMk cId="429207606" sldId="727"/>
            <ac:spMk id="30" creationId="{2E3B5DAB-1E9A-3A1A-0712-EA6EC2509B0D}"/>
          </ac:spMkLst>
        </pc:spChg>
        <pc:spChg chg="mod">
          <ac:chgData name="Justina Ojom" userId="cbdaed7d-8d45-4372-a16a-f3f8900c2f45" providerId="ADAL" clId="{12C39DFF-1632-49FC-BC4A-6436220C09D8}" dt="2023-04-13T22:26:20.648" v="11647"/>
          <ac:spMkLst>
            <pc:docMk/>
            <pc:sldMk cId="429207606" sldId="727"/>
            <ac:spMk id="31" creationId="{F84AB0FB-84FB-EF91-2E67-5B0A761C1B92}"/>
          </ac:spMkLst>
        </pc:spChg>
        <pc:spChg chg="mod">
          <ac:chgData name="Justina Ojom" userId="cbdaed7d-8d45-4372-a16a-f3f8900c2f45" providerId="ADAL" clId="{12C39DFF-1632-49FC-BC4A-6436220C09D8}" dt="2023-04-13T22:26:20.648" v="11647"/>
          <ac:spMkLst>
            <pc:docMk/>
            <pc:sldMk cId="429207606" sldId="727"/>
            <ac:spMk id="32" creationId="{87AB060C-04C8-14BF-B83D-FA65E9E0D7D7}"/>
          </ac:spMkLst>
        </pc:spChg>
        <pc:spChg chg="mod">
          <ac:chgData name="Justina Ojom" userId="cbdaed7d-8d45-4372-a16a-f3f8900c2f45" providerId="ADAL" clId="{12C39DFF-1632-49FC-BC4A-6436220C09D8}" dt="2023-04-13T22:26:20.648" v="11647"/>
          <ac:spMkLst>
            <pc:docMk/>
            <pc:sldMk cId="429207606" sldId="727"/>
            <ac:spMk id="33" creationId="{FC41C96D-86CA-9AE2-3959-3DCF42689D37}"/>
          </ac:spMkLst>
        </pc:spChg>
        <pc:spChg chg="mod">
          <ac:chgData name="Justina Ojom" userId="cbdaed7d-8d45-4372-a16a-f3f8900c2f45" providerId="ADAL" clId="{12C39DFF-1632-49FC-BC4A-6436220C09D8}" dt="2023-04-13T22:26:20.648" v="11647"/>
          <ac:spMkLst>
            <pc:docMk/>
            <pc:sldMk cId="429207606" sldId="727"/>
            <ac:spMk id="34" creationId="{B69746BB-CCA5-A33E-FAD5-3F5A33DC52BA}"/>
          </ac:spMkLst>
        </pc:spChg>
        <pc:grpChg chg="del">
          <ac:chgData name="Justina Ojom" userId="cbdaed7d-8d45-4372-a16a-f3f8900c2f45" providerId="ADAL" clId="{12C39DFF-1632-49FC-BC4A-6436220C09D8}" dt="2023-04-13T22:16:33.830" v="11543" actId="478"/>
          <ac:grpSpMkLst>
            <pc:docMk/>
            <pc:sldMk cId="429207606" sldId="727"/>
            <ac:grpSpMk id="2" creationId="{FD159FCE-5BC7-FC8A-0B66-2F813BD2A702}"/>
          </ac:grpSpMkLst>
        </pc:grpChg>
        <pc:grpChg chg="del">
          <ac:chgData name="Justina Ojom" userId="cbdaed7d-8d45-4372-a16a-f3f8900c2f45" providerId="ADAL" clId="{12C39DFF-1632-49FC-BC4A-6436220C09D8}" dt="2023-04-13T22:25:59.264" v="11642" actId="478"/>
          <ac:grpSpMkLst>
            <pc:docMk/>
            <pc:sldMk cId="429207606" sldId="727"/>
            <ac:grpSpMk id="5" creationId="{A77722F8-39CB-65D2-E5BE-DEAE9D81E34F}"/>
          </ac:grpSpMkLst>
        </pc:grpChg>
        <pc:grpChg chg="add mod">
          <ac:chgData name="Justina Ojom" userId="cbdaed7d-8d45-4372-a16a-f3f8900c2f45" providerId="ADAL" clId="{12C39DFF-1632-49FC-BC4A-6436220C09D8}" dt="2023-04-13T22:16:34.317" v="11544"/>
          <ac:grpSpMkLst>
            <pc:docMk/>
            <pc:sldMk cId="429207606" sldId="727"/>
            <ac:grpSpMk id="16" creationId="{57E1E963-16C6-D9A8-FFFB-6932DB04B82B}"/>
          </ac:grpSpMkLst>
        </pc:grpChg>
        <pc:grpChg chg="mod">
          <ac:chgData name="Justina Ojom" userId="cbdaed7d-8d45-4372-a16a-f3f8900c2f45" providerId="ADAL" clId="{12C39DFF-1632-49FC-BC4A-6436220C09D8}" dt="2023-04-13T22:16:34.317" v="11544"/>
          <ac:grpSpMkLst>
            <pc:docMk/>
            <pc:sldMk cId="429207606" sldId="727"/>
            <ac:grpSpMk id="18" creationId="{04781685-3816-33C7-8952-82D7E550F5EC}"/>
          </ac:grpSpMkLst>
        </pc:grpChg>
        <pc:grpChg chg="mod">
          <ac:chgData name="Justina Ojom" userId="cbdaed7d-8d45-4372-a16a-f3f8900c2f45" providerId="ADAL" clId="{12C39DFF-1632-49FC-BC4A-6436220C09D8}" dt="2023-04-13T22:16:34.317" v="11544"/>
          <ac:grpSpMkLst>
            <pc:docMk/>
            <pc:sldMk cId="429207606" sldId="727"/>
            <ac:grpSpMk id="19" creationId="{8076102A-E92E-9980-628D-E3F580FD86AF}"/>
          </ac:grpSpMkLst>
        </pc:grpChg>
        <pc:grpChg chg="add mod">
          <ac:chgData name="Justina Ojom" userId="cbdaed7d-8d45-4372-a16a-f3f8900c2f45" providerId="ADAL" clId="{12C39DFF-1632-49FC-BC4A-6436220C09D8}" dt="2023-04-13T22:27:14.126" v="11665" actId="1076"/>
          <ac:grpSpMkLst>
            <pc:docMk/>
            <pc:sldMk cId="429207606" sldId="727"/>
            <ac:grpSpMk id="26" creationId="{9CEF9E8D-58BC-8F2A-D10C-54039C1EAC25}"/>
          </ac:grpSpMkLst>
        </pc:grpChg>
      </pc:sldChg>
      <pc:sldChg chg="addSp delSp modSp mod addCm delCm modNotes modNotesTx">
        <pc:chgData name="Justina Ojom" userId="cbdaed7d-8d45-4372-a16a-f3f8900c2f45" providerId="ADAL" clId="{12C39DFF-1632-49FC-BC4A-6436220C09D8}" dt="2023-04-17T13:02:05.462" v="14160" actId="20577"/>
        <pc:sldMkLst>
          <pc:docMk/>
          <pc:sldMk cId="429621601" sldId="729"/>
        </pc:sldMkLst>
        <pc:spChg chg="mod">
          <ac:chgData name="Justina Ojom" userId="cbdaed7d-8d45-4372-a16a-f3f8900c2f45" providerId="ADAL" clId="{12C39DFF-1632-49FC-BC4A-6436220C09D8}" dt="2023-04-13T22:19:33.339" v="11593" actId="2711"/>
          <ac:spMkLst>
            <pc:docMk/>
            <pc:sldMk cId="429621601" sldId="729"/>
            <ac:spMk id="2" creationId="{F94D2A0F-5D80-050C-566E-581270EEA377}"/>
          </ac:spMkLst>
        </pc:spChg>
        <pc:spChg chg="add del mod">
          <ac:chgData name="Justina Ojom" userId="cbdaed7d-8d45-4372-a16a-f3f8900c2f45" providerId="ADAL" clId="{12C39DFF-1632-49FC-BC4A-6436220C09D8}" dt="2023-04-14T17:48:56.328" v="12421" actId="478"/>
          <ac:spMkLst>
            <pc:docMk/>
            <pc:sldMk cId="429621601" sldId="729"/>
            <ac:spMk id="3" creationId="{199721A3-495D-14E4-EAA9-4DAE750EFFC7}"/>
          </ac:spMkLst>
        </pc:spChg>
        <pc:spChg chg="mod">
          <ac:chgData name="Justina Ojom" userId="cbdaed7d-8d45-4372-a16a-f3f8900c2f45" providerId="ADAL" clId="{12C39DFF-1632-49FC-BC4A-6436220C09D8}" dt="2023-04-14T18:20:15.714" v="12448" actId="1076"/>
          <ac:spMkLst>
            <pc:docMk/>
            <pc:sldMk cId="429621601" sldId="729"/>
            <ac:spMk id="4" creationId="{8BD2DD11-3FE8-192A-8CA2-6B7F968E1AEA}"/>
          </ac:spMkLst>
        </pc:spChg>
        <pc:spChg chg="mod">
          <ac:chgData name="Justina Ojom" userId="cbdaed7d-8d45-4372-a16a-f3f8900c2f45" providerId="ADAL" clId="{12C39DFF-1632-49FC-BC4A-6436220C09D8}" dt="2023-04-17T12:17:29.228" v="13774"/>
          <ac:spMkLst>
            <pc:docMk/>
            <pc:sldMk cId="429621601" sldId="729"/>
            <ac:spMk id="5" creationId="{83F3080F-259B-E021-A0D8-15C937297D0D}"/>
          </ac:spMkLst>
        </pc:spChg>
        <pc:spChg chg="add del mod">
          <ac:chgData name="Justina Ojom" userId="cbdaed7d-8d45-4372-a16a-f3f8900c2f45" providerId="ADAL" clId="{12C39DFF-1632-49FC-BC4A-6436220C09D8}" dt="2023-04-14T17:57:13.465" v="12437"/>
          <ac:spMkLst>
            <pc:docMk/>
            <pc:sldMk cId="429621601" sldId="729"/>
            <ac:spMk id="5" creationId="{FBFE7903-E2F8-721E-CBCF-3D08E4D9D67B}"/>
          </ac:spMkLst>
        </pc:spChg>
        <pc:spChg chg="add del mod">
          <ac:chgData name="Justina Ojom" userId="cbdaed7d-8d45-4372-a16a-f3f8900c2f45" providerId="ADAL" clId="{12C39DFF-1632-49FC-BC4A-6436220C09D8}" dt="2023-04-17T13:02:00.111" v="14157"/>
          <ac:spMkLst>
            <pc:docMk/>
            <pc:sldMk cId="429621601" sldId="729"/>
            <ac:spMk id="6" creationId="{CE37FBBE-E6C1-8EA8-6814-A165A15B218F}"/>
          </ac:spMkLst>
        </pc:spChg>
        <pc:spChg chg="mod">
          <ac:chgData name="Justina Ojom" userId="cbdaed7d-8d45-4372-a16a-f3f8900c2f45" providerId="ADAL" clId="{12C39DFF-1632-49FC-BC4A-6436220C09D8}" dt="2023-04-14T17:57:18.299" v="12438"/>
          <ac:spMkLst>
            <pc:docMk/>
            <pc:sldMk cId="429621601" sldId="729"/>
            <ac:spMk id="7" creationId="{03A6A50B-5CDC-6972-5D6C-7DE33AC88646}"/>
          </ac:spMkLst>
        </pc:spChg>
        <pc:spChg chg="add del mod">
          <ac:chgData name="Justina Ojom" userId="cbdaed7d-8d45-4372-a16a-f3f8900c2f45" providerId="ADAL" clId="{12C39DFF-1632-49FC-BC4A-6436220C09D8}" dt="2023-04-17T13:02:00.111" v="14157"/>
          <ac:spMkLst>
            <pc:docMk/>
            <pc:sldMk cId="429621601" sldId="729"/>
            <ac:spMk id="7" creationId="{C3BFF305-E711-7847-D514-DCBB4D8F999B}"/>
          </ac:spMkLst>
        </pc:spChg>
        <pc:spChg chg="add del mod">
          <ac:chgData name="Justina Ojom" userId="cbdaed7d-8d45-4372-a16a-f3f8900c2f45" providerId="ADAL" clId="{12C39DFF-1632-49FC-BC4A-6436220C09D8}" dt="2023-04-17T13:02:00.111" v="14157"/>
          <ac:spMkLst>
            <pc:docMk/>
            <pc:sldMk cId="429621601" sldId="729"/>
            <ac:spMk id="8" creationId="{F621D332-4E7B-2A2F-341B-1ECC64300FB4}"/>
          </ac:spMkLst>
        </pc:spChg>
        <pc:spChg chg="add del mod">
          <ac:chgData name="Justina Ojom" userId="cbdaed7d-8d45-4372-a16a-f3f8900c2f45" providerId="ADAL" clId="{12C39DFF-1632-49FC-BC4A-6436220C09D8}" dt="2023-04-17T13:02:00.111" v="14157"/>
          <ac:spMkLst>
            <pc:docMk/>
            <pc:sldMk cId="429621601" sldId="729"/>
            <ac:spMk id="9" creationId="{1CA8074A-77CF-A275-77E5-A673926E8369}"/>
          </ac:spMkLst>
        </pc:spChg>
        <pc:spChg chg="add del mod">
          <ac:chgData name="Justina Ojom" userId="cbdaed7d-8d45-4372-a16a-f3f8900c2f45" providerId="ADAL" clId="{12C39DFF-1632-49FC-BC4A-6436220C09D8}" dt="2023-04-17T13:02:00.111" v="14157"/>
          <ac:spMkLst>
            <pc:docMk/>
            <pc:sldMk cId="429621601" sldId="729"/>
            <ac:spMk id="10" creationId="{8F76402B-C81A-68C9-37AC-9706C832EBD6}"/>
          </ac:spMkLst>
        </pc:spChg>
        <pc:spChg chg="mod">
          <ac:chgData name="Justina Ojom" userId="cbdaed7d-8d45-4372-a16a-f3f8900c2f45" providerId="ADAL" clId="{12C39DFF-1632-49FC-BC4A-6436220C09D8}" dt="2023-04-14T17:57:18.299" v="12438"/>
          <ac:spMkLst>
            <pc:docMk/>
            <pc:sldMk cId="429621601" sldId="729"/>
            <ac:spMk id="10" creationId="{BB5A09C7-FB6C-B58D-BA32-ABB5F74BEBB7}"/>
          </ac:spMkLst>
        </pc:spChg>
        <pc:spChg chg="mod">
          <ac:chgData name="Justina Ojom" userId="cbdaed7d-8d45-4372-a16a-f3f8900c2f45" providerId="ADAL" clId="{12C39DFF-1632-49FC-BC4A-6436220C09D8}" dt="2023-04-14T17:57:18.299" v="12438"/>
          <ac:spMkLst>
            <pc:docMk/>
            <pc:sldMk cId="429621601" sldId="729"/>
            <ac:spMk id="11" creationId="{09160746-E437-C3F2-C063-1AB2FAB09762}"/>
          </ac:spMkLst>
        </pc:spChg>
        <pc:spChg chg="add del mod">
          <ac:chgData name="Justina Ojom" userId="cbdaed7d-8d45-4372-a16a-f3f8900c2f45" providerId="ADAL" clId="{12C39DFF-1632-49FC-BC4A-6436220C09D8}" dt="2023-04-17T13:02:00.111" v="14157"/>
          <ac:spMkLst>
            <pc:docMk/>
            <pc:sldMk cId="429621601" sldId="729"/>
            <ac:spMk id="11" creationId="{F6CA734C-6117-5567-4152-553DE31EE1A3}"/>
          </ac:spMkLst>
        </pc:spChg>
        <pc:spChg chg="add del mod">
          <ac:chgData name="Justina Ojom" userId="cbdaed7d-8d45-4372-a16a-f3f8900c2f45" providerId="ADAL" clId="{12C39DFF-1632-49FC-BC4A-6436220C09D8}" dt="2023-04-17T13:02:00.111" v="14157"/>
          <ac:spMkLst>
            <pc:docMk/>
            <pc:sldMk cId="429621601" sldId="729"/>
            <ac:spMk id="12" creationId="{DB14FCC4-74AF-F732-6C8A-4EFDE762BA51}"/>
          </ac:spMkLst>
        </pc:spChg>
        <pc:spChg chg="mod">
          <ac:chgData name="Justina Ojom" userId="cbdaed7d-8d45-4372-a16a-f3f8900c2f45" providerId="ADAL" clId="{12C39DFF-1632-49FC-BC4A-6436220C09D8}" dt="2023-04-17T12:17:21.037" v="13772" actId="20577"/>
          <ac:spMkLst>
            <pc:docMk/>
            <pc:sldMk cId="429621601" sldId="729"/>
            <ac:spMk id="12" creationId="{DC37C980-E411-3C69-C1C9-0AA0D0FC1F8C}"/>
          </ac:spMkLst>
        </pc:spChg>
        <pc:spChg chg="mod">
          <ac:chgData name="Justina Ojom" userId="cbdaed7d-8d45-4372-a16a-f3f8900c2f45" providerId="ADAL" clId="{12C39DFF-1632-49FC-BC4A-6436220C09D8}" dt="2023-04-14T17:57:18.299" v="12438"/>
          <ac:spMkLst>
            <pc:docMk/>
            <pc:sldMk cId="429621601" sldId="729"/>
            <ac:spMk id="13" creationId="{736A55D0-882A-0DFF-7384-919F9322BD21}"/>
          </ac:spMkLst>
        </pc:spChg>
        <pc:spChg chg="mod">
          <ac:chgData name="Justina Ojom" userId="cbdaed7d-8d45-4372-a16a-f3f8900c2f45" providerId="ADAL" clId="{12C39DFF-1632-49FC-BC4A-6436220C09D8}" dt="2023-04-14T18:13:27.644" v="12440"/>
          <ac:spMkLst>
            <pc:docMk/>
            <pc:sldMk cId="429621601" sldId="729"/>
            <ac:spMk id="17" creationId="{92CF8138-D978-7E56-6385-90772F0EA21F}"/>
          </ac:spMkLst>
        </pc:spChg>
        <pc:spChg chg="mod">
          <ac:chgData name="Justina Ojom" userId="cbdaed7d-8d45-4372-a16a-f3f8900c2f45" providerId="ADAL" clId="{12C39DFF-1632-49FC-BC4A-6436220C09D8}" dt="2023-04-14T18:13:27.644" v="12440"/>
          <ac:spMkLst>
            <pc:docMk/>
            <pc:sldMk cId="429621601" sldId="729"/>
            <ac:spMk id="18" creationId="{416AE619-E770-A678-00AE-98F42925D51E}"/>
          </ac:spMkLst>
        </pc:spChg>
        <pc:spChg chg="mod">
          <ac:chgData name="Justina Ojom" userId="cbdaed7d-8d45-4372-a16a-f3f8900c2f45" providerId="ADAL" clId="{12C39DFF-1632-49FC-BC4A-6436220C09D8}" dt="2023-04-14T18:20:02.412" v="12443" actId="207"/>
          <ac:spMkLst>
            <pc:docMk/>
            <pc:sldMk cId="429621601" sldId="729"/>
            <ac:spMk id="19" creationId="{ACEFBEE9-6557-708F-A42B-21DD812FA674}"/>
          </ac:spMkLst>
        </pc:spChg>
        <pc:spChg chg="mod">
          <ac:chgData name="Justina Ojom" userId="cbdaed7d-8d45-4372-a16a-f3f8900c2f45" providerId="ADAL" clId="{12C39DFF-1632-49FC-BC4A-6436220C09D8}" dt="2023-04-14T18:20:02.412" v="12443" actId="207"/>
          <ac:spMkLst>
            <pc:docMk/>
            <pc:sldMk cId="429621601" sldId="729"/>
            <ac:spMk id="20" creationId="{ACF3A18D-81D1-1D16-DDC3-EE8298D15EEE}"/>
          </ac:spMkLst>
        </pc:spChg>
        <pc:spChg chg="mod">
          <ac:chgData name="Justina Ojom" userId="cbdaed7d-8d45-4372-a16a-f3f8900c2f45" providerId="ADAL" clId="{12C39DFF-1632-49FC-BC4A-6436220C09D8}" dt="2023-04-17T12:17:30.769" v="13776" actId="20577"/>
          <ac:spMkLst>
            <pc:docMk/>
            <pc:sldMk cId="429621601" sldId="729"/>
            <ac:spMk id="22" creationId="{B2B0D2BD-61BE-7305-AEE8-25F994ECBE46}"/>
          </ac:spMkLst>
        </pc:spChg>
        <pc:spChg chg="mod">
          <ac:chgData name="Justina Ojom" userId="cbdaed7d-8d45-4372-a16a-f3f8900c2f45" providerId="ADAL" clId="{12C39DFF-1632-49FC-BC4A-6436220C09D8}" dt="2023-04-17T12:17:29.228" v="13774"/>
          <ac:spMkLst>
            <pc:docMk/>
            <pc:sldMk cId="429621601" sldId="729"/>
            <ac:spMk id="23" creationId="{F480A369-D5B5-9EDC-46D0-3EE9E1FCB522}"/>
          </ac:spMkLst>
        </pc:spChg>
        <pc:grpChg chg="add mod">
          <ac:chgData name="Justina Ojom" userId="cbdaed7d-8d45-4372-a16a-f3f8900c2f45" providerId="ADAL" clId="{12C39DFF-1632-49FC-BC4A-6436220C09D8}" dt="2023-04-17T12:17:29.228" v="13774"/>
          <ac:grpSpMkLst>
            <pc:docMk/>
            <pc:sldMk cId="429621601" sldId="729"/>
            <ac:grpSpMk id="3" creationId="{7CEEC9CA-7537-6617-2078-8BC54FE7D95C}"/>
          </ac:grpSpMkLst>
        </pc:grpChg>
        <pc:grpChg chg="add del mod">
          <ac:chgData name="Justina Ojom" userId="cbdaed7d-8d45-4372-a16a-f3f8900c2f45" providerId="ADAL" clId="{12C39DFF-1632-49FC-BC4A-6436220C09D8}" dt="2023-04-17T12:17:23.361" v="13773" actId="478"/>
          <ac:grpSpMkLst>
            <pc:docMk/>
            <pc:sldMk cId="429621601" sldId="729"/>
            <ac:grpSpMk id="6" creationId="{CB8AD665-FBC5-2457-AB1E-0CB74D6B8BB0}"/>
          </ac:grpSpMkLst>
        </pc:grpChg>
        <pc:grpChg chg="mod">
          <ac:chgData name="Justina Ojom" userId="cbdaed7d-8d45-4372-a16a-f3f8900c2f45" providerId="ADAL" clId="{12C39DFF-1632-49FC-BC4A-6436220C09D8}" dt="2023-04-14T17:57:18.299" v="12438"/>
          <ac:grpSpMkLst>
            <pc:docMk/>
            <pc:sldMk cId="429621601" sldId="729"/>
            <ac:grpSpMk id="8" creationId="{B4D93095-A6FA-1221-25E4-6505415AAAF4}"/>
          </ac:grpSpMkLst>
        </pc:grpChg>
        <pc:grpChg chg="mod">
          <ac:chgData name="Justina Ojom" userId="cbdaed7d-8d45-4372-a16a-f3f8900c2f45" providerId="ADAL" clId="{12C39DFF-1632-49FC-BC4A-6436220C09D8}" dt="2023-04-14T17:57:18.299" v="12438"/>
          <ac:grpSpMkLst>
            <pc:docMk/>
            <pc:sldMk cId="429621601" sldId="729"/>
            <ac:grpSpMk id="9" creationId="{07759A89-14B5-B087-B034-E19317E477DB}"/>
          </ac:grpSpMkLst>
        </pc:grpChg>
        <pc:grpChg chg="add mod">
          <ac:chgData name="Justina Ojom" userId="cbdaed7d-8d45-4372-a16a-f3f8900c2f45" providerId="ADAL" clId="{12C39DFF-1632-49FC-BC4A-6436220C09D8}" dt="2023-04-14T18:20:27.159" v="12452" actId="1076"/>
          <ac:grpSpMkLst>
            <pc:docMk/>
            <pc:sldMk cId="429621601" sldId="729"/>
            <ac:grpSpMk id="14" creationId="{C48C628E-B532-7EE6-20CF-5DE979F991F0}"/>
          </ac:grpSpMkLst>
        </pc:grpChg>
        <pc:grpChg chg="mod">
          <ac:chgData name="Justina Ojom" userId="cbdaed7d-8d45-4372-a16a-f3f8900c2f45" providerId="ADAL" clId="{12C39DFF-1632-49FC-BC4A-6436220C09D8}" dt="2023-04-14T18:13:27.644" v="12440"/>
          <ac:grpSpMkLst>
            <pc:docMk/>
            <pc:sldMk cId="429621601" sldId="729"/>
            <ac:grpSpMk id="15" creationId="{FEB9F7A1-984F-34D4-B9DF-E25BA2688D5B}"/>
          </ac:grpSpMkLst>
        </pc:grpChg>
        <pc:grpChg chg="mod">
          <ac:chgData name="Justina Ojom" userId="cbdaed7d-8d45-4372-a16a-f3f8900c2f45" providerId="ADAL" clId="{12C39DFF-1632-49FC-BC4A-6436220C09D8}" dt="2023-04-14T18:13:27.644" v="12440"/>
          <ac:grpSpMkLst>
            <pc:docMk/>
            <pc:sldMk cId="429621601" sldId="729"/>
            <ac:grpSpMk id="16" creationId="{9FE04DB3-1914-E318-4815-B65AD9C4F020}"/>
          </ac:grpSpMkLst>
        </pc:grpChg>
        <pc:grpChg chg="mod">
          <ac:chgData name="Justina Ojom" userId="cbdaed7d-8d45-4372-a16a-f3f8900c2f45" providerId="ADAL" clId="{12C39DFF-1632-49FC-BC4A-6436220C09D8}" dt="2023-04-17T12:17:29.228" v="13774"/>
          <ac:grpSpMkLst>
            <pc:docMk/>
            <pc:sldMk cId="429621601" sldId="729"/>
            <ac:grpSpMk id="21" creationId="{2C9A600C-D0D2-BE38-509C-3D2F552145C6}"/>
          </ac:grpSpMkLst>
        </pc:grpChg>
        <pc:extLst>
          <p:ext xmlns:p="http://schemas.openxmlformats.org/presentationml/2006/main" uri="{D6D511B9-2390-475A-947B-AFAB55BFBCF1}">
            <pc226:cmChg xmlns:pc226="http://schemas.microsoft.com/office/powerpoint/2022/06/main/command" chg="add del">
              <pc226:chgData name="Justina Ojom" userId="cbdaed7d-8d45-4372-a16a-f3f8900c2f45" providerId="ADAL" clId="{12C39DFF-1632-49FC-BC4A-6436220C09D8}" dt="2023-04-14T18:20:19.312" v="12450"/>
              <pc2:cmMkLst xmlns:pc2="http://schemas.microsoft.com/office/powerpoint/2019/9/main/command">
                <pc:docMk/>
                <pc:sldMk cId="429621601" sldId="729"/>
                <pc2:cmMk id="{46BCF62E-71EA-42AF-BEDF-4E728C0F94F4}"/>
              </pc2:cmMkLst>
            </pc226:cmChg>
          </p:ext>
        </pc:extLst>
      </pc:sldChg>
      <pc:sldChg chg="addSp delSp modSp mod modNotes modNotesTx">
        <pc:chgData name="Justina Ojom" userId="cbdaed7d-8d45-4372-a16a-f3f8900c2f45" providerId="ADAL" clId="{12C39DFF-1632-49FC-BC4A-6436220C09D8}" dt="2023-04-14T14:11:12.368" v="12268" actId="1076"/>
        <pc:sldMkLst>
          <pc:docMk/>
          <pc:sldMk cId="101982906" sldId="731"/>
        </pc:sldMkLst>
        <pc:spChg chg="mod">
          <ac:chgData name="Justina Ojom" userId="cbdaed7d-8d45-4372-a16a-f3f8900c2f45" providerId="ADAL" clId="{12C39DFF-1632-49FC-BC4A-6436220C09D8}" dt="2023-04-14T12:57:40.966" v="12261" actId="20577"/>
          <ac:spMkLst>
            <pc:docMk/>
            <pc:sldMk cId="101982906" sldId="731"/>
            <ac:spMk id="2" creationId="{79BD79CA-329B-695B-FC29-256250BA9D0D}"/>
          </ac:spMkLst>
        </pc:spChg>
        <pc:spChg chg="mod topLvl">
          <ac:chgData name="Justina Ojom" userId="cbdaed7d-8d45-4372-a16a-f3f8900c2f45" providerId="ADAL" clId="{12C39DFF-1632-49FC-BC4A-6436220C09D8}" dt="2023-04-14T14:11:12.368" v="12268" actId="1076"/>
          <ac:spMkLst>
            <pc:docMk/>
            <pc:sldMk cId="101982906" sldId="731"/>
            <ac:spMk id="5" creationId="{8689B276-6B4E-667D-7F49-C2371DD24A16}"/>
          </ac:spMkLst>
        </pc:spChg>
        <pc:spChg chg="mod topLvl">
          <ac:chgData name="Justina Ojom" userId="cbdaed7d-8d45-4372-a16a-f3f8900c2f45" providerId="ADAL" clId="{12C39DFF-1632-49FC-BC4A-6436220C09D8}" dt="2023-04-14T14:11:12.368" v="12268" actId="1076"/>
          <ac:spMkLst>
            <pc:docMk/>
            <pc:sldMk cId="101982906" sldId="731"/>
            <ac:spMk id="6" creationId="{A8935F13-B7AC-5A6E-3835-551DE49F5A2B}"/>
          </ac:spMkLst>
        </pc:spChg>
        <pc:spChg chg="mod topLvl">
          <ac:chgData name="Justina Ojom" userId="cbdaed7d-8d45-4372-a16a-f3f8900c2f45" providerId="ADAL" clId="{12C39DFF-1632-49FC-BC4A-6436220C09D8}" dt="2023-04-14T14:11:12.368" v="12268" actId="1076"/>
          <ac:spMkLst>
            <pc:docMk/>
            <pc:sldMk cId="101982906" sldId="731"/>
            <ac:spMk id="7" creationId="{824349A6-422A-D982-F68F-CC3FA096FB85}"/>
          </ac:spMkLst>
        </pc:spChg>
        <pc:spChg chg="mod topLvl">
          <ac:chgData name="Justina Ojom" userId="cbdaed7d-8d45-4372-a16a-f3f8900c2f45" providerId="ADAL" clId="{12C39DFF-1632-49FC-BC4A-6436220C09D8}" dt="2023-04-14T14:11:12.368" v="12268" actId="1076"/>
          <ac:spMkLst>
            <pc:docMk/>
            <pc:sldMk cId="101982906" sldId="731"/>
            <ac:spMk id="8" creationId="{F29854D6-2777-64C9-051A-2051EDE99F52}"/>
          </ac:spMkLst>
        </pc:spChg>
        <pc:spChg chg="mod topLvl">
          <ac:chgData name="Justina Ojom" userId="cbdaed7d-8d45-4372-a16a-f3f8900c2f45" providerId="ADAL" clId="{12C39DFF-1632-49FC-BC4A-6436220C09D8}" dt="2023-04-14T14:11:12.368" v="12268" actId="1076"/>
          <ac:spMkLst>
            <pc:docMk/>
            <pc:sldMk cId="101982906" sldId="731"/>
            <ac:spMk id="9" creationId="{6583DB4F-6EFB-0277-C3FA-E5D91D848AF5}"/>
          </ac:spMkLst>
        </pc:spChg>
        <pc:spChg chg="mod topLvl">
          <ac:chgData name="Justina Ojom" userId="cbdaed7d-8d45-4372-a16a-f3f8900c2f45" providerId="ADAL" clId="{12C39DFF-1632-49FC-BC4A-6436220C09D8}" dt="2023-04-14T14:11:12.368" v="12268" actId="1076"/>
          <ac:spMkLst>
            <pc:docMk/>
            <pc:sldMk cId="101982906" sldId="731"/>
            <ac:spMk id="10" creationId="{7B798615-750E-1362-13D1-E323A8E24C39}"/>
          </ac:spMkLst>
        </pc:spChg>
        <pc:spChg chg="mod">
          <ac:chgData name="Justina Ojom" userId="cbdaed7d-8d45-4372-a16a-f3f8900c2f45" providerId="ADAL" clId="{12C39DFF-1632-49FC-BC4A-6436220C09D8}" dt="2023-04-14T12:56:38.696" v="12233"/>
          <ac:spMkLst>
            <pc:docMk/>
            <pc:sldMk cId="101982906" sldId="731"/>
            <ac:spMk id="27" creationId="{847FC497-8240-6051-8B62-7AEA00FE4C06}"/>
          </ac:spMkLst>
        </pc:spChg>
        <pc:spChg chg="del mod">
          <ac:chgData name="Justina Ojom" userId="cbdaed7d-8d45-4372-a16a-f3f8900c2f45" providerId="ADAL" clId="{12C39DFF-1632-49FC-BC4A-6436220C09D8}" dt="2023-04-14T12:55:12.132" v="12205" actId="478"/>
          <ac:spMkLst>
            <pc:docMk/>
            <pc:sldMk cId="101982906" sldId="731"/>
            <ac:spMk id="29" creationId="{D1FCC926-9810-F395-EB7C-A176417B4FE7}"/>
          </ac:spMkLst>
        </pc:spChg>
        <pc:spChg chg="mod">
          <ac:chgData name="Justina Ojom" userId="cbdaed7d-8d45-4372-a16a-f3f8900c2f45" providerId="ADAL" clId="{12C39DFF-1632-49FC-BC4A-6436220C09D8}" dt="2023-04-14T12:56:38.696" v="12233"/>
          <ac:spMkLst>
            <pc:docMk/>
            <pc:sldMk cId="101982906" sldId="731"/>
            <ac:spMk id="30" creationId="{47504D6A-674E-311A-5B0B-F6D86D24A099}"/>
          </ac:spMkLst>
        </pc:spChg>
        <pc:spChg chg="mod">
          <ac:chgData name="Justina Ojom" userId="cbdaed7d-8d45-4372-a16a-f3f8900c2f45" providerId="ADAL" clId="{12C39DFF-1632-49FC-BC4A-6436220C09D8}" dt="2023-04-14T12:56:38.696" v="12233"/>
          <ac:spMkLst>
            <pc:docMk/>
            <pc:sldMk cId="101982906" sldId="731"/>
            <ac:spMk id="31" creationId="{35DDCC05-0C3D-B8FD-08E0-34454A3F34CD}"/>
          </ac:spMkLst>
        </pc:spChg>
        <pc:spChg chg="mod">
          <ac:chgData name="Justina Ojom" userId="cbdaed7d-8d45-4372-a16a-f3f8900c2f45" providerId="ADAL" clId="{12C39DFF-1632-49FC-BC4A-6436220C09D8}" dt="2023-04-14T12:56:38.696" v="12233"/>
          <ac:spMkLst>
            <pc:docMk/>
            <pc:sldMk cId="101982906" sldId="731"/>
            <ac:spMk id="32" creationId="{00608036-9ED9-11E0-E94D-3E483F38DEB9}"/>
          </ac:spMkLst>
        </pc:spChg>
        <pc:spChg chg="mod">
          <ac:chgData name="Justina Ojom" userId="cbdaed7d-8d45-4372-a16a-f3f8900c2f45" providerId="ADAL" clId="{12C39DFF-1632-49FC-BC4A-6436220C09D8}" dt="2023-04-14T12:56:38.696" v="12233"/>
          <ac:spMkLst>
            <pc:docMk/>
            <pc:sldMk cId="101982906" sldId="731"/>
            <ac:spMk id="34" creationId="{C2E0F69F-3DE8-5B9D-1C29-4FDF2213FAC9}"/>
          </ac:spMkLst>
        </pc:spChg>
        <pc:spChg chg="mod">
          <ac:chgData name="Justina Ojom" userId="cbdaed7d-8d45-4372-a16a-f3f8900c2f45" providerId="ADAL" clId="{12C39DFF-1632-49FC-BC4A-6436220C09D8}" dt="2023-04-14T12:56:38.696" v="12233"/>
          <ac:spMkLst>
            <pc:docMk/>
            <pc:sldMk cId="101982906" sldId="731"/>
            <ac:spMk id="35" creationId="{819E1DFA-2CB3-0612-DA5E-5DD70492FF69}"/>
          </ac:spMkLst>
        </pc:spChg>
        <pc:spChg chg="mod">
          <ac:chgData name="Justina Ojom" userId="cbdaed7d-8d45-4372-a16a-f3f8900c2f45" providerId="ADAL" clId="{12C39DFF-1632-49FC-BC4A-6436220C09D8}" dt="2023-04-14T12:56:38.696" v="12233"/>
          <ac:spMkLst>
            <pc:docMk/>
            <pc:sldMk cId="101982906" sldId="731"/>
            <ac:spMk id="36" creationId="{739E7AD3-F2CD-F7C4-029A-58441F6306EB}"/>
          </ac:spMkLst>
        </pc:spChg>
        <pc:spChg chg="mod">
          <ac:chgData name="Justina Ojom" userId="cbdaed7d-8d45-4372-a16a-f3f8900c2f45" providerId="ADAL" clId="{12C39DFF-1632-49FC-BC4A-6436220C09D8}" dt="2023-04-14T12:56:38.696" v="12233"/>
          <ac:spMkLst>
            <pc:docMk/>
            <pc:sldMk cId="101982906" sldId="731"/>
            <ac:spMk id="37" creationId="{BBE077F7-2BB5-7321-2D1D-BC6A95D3923B}"/>
          </ac:spMkLst>
        </pc:spChg>
        <pc:spChg chg="mod">
          <ac:chgData name="Justina Ojom" userId="cbdaed7d-8d45-4372-a16a-f3f8900c2f45" providerId="ADAL" clId="{12C39DFF-1632-49FC-BC4A-6436220C09D8}" dt="2023-04-14T12:56:38.696" v="12233"/>
          <ac:spMkLst>
            <pc:docMk/>
            <pc:sldMk cId="101982906" sldId="731"/>
            <ac:spMk id="38" creationId="{181C7D98-E8B2-ACDE-F7EF-23C454A1FAAA}"/>
          </ac:spMkLst>
        </pc:spChg>
        <pc:spChg chg="add mod">
          <ac:chgData name="Justina Ojom" userId="cbdaed7d-8d45-4372-a16a-f3f8900c2f45" providerId="ADAL" clId="{12C39DFF-1632-49FC-BC4A-6436220C09D8}" dt="2023-04-14T14:11:12.368" v="12268" actId="1076"/>
          <ac:spMkLst>
            <pc:docMk/>
            <pc:sldMk cId="101982906" sldId="731"/>
            <ac:spMk id="39" creationId="{C33E704B-7928-1227-BEE8-9FCD0222CAFD}"/>
          </ac:spMkLst>
        </pc:spChg>
        <pc:spChg chg="add mod">
          <ac:chgData name="Justina Ojom" userId="cbdaed7d-8d45-4372-a16a-f3f8900c2f45" providerId="ADAL" clId="{12C39DFF-1632-49FC-BC4A-6436220C09D8}" dt="2023-04-14T14:11:12.368" v="12268" actId="1076"/>
          <ac:spMkLst>
            <pc:docMk/>
            <pc:sldMk cId="101982906" sldId="731"/>
            <ac:spMk id="40" creationId="{FAF192FE-9B0F-6C19-19C3-C21474DA855B}"/>
          </ac:spMkLst>
        </pc:spChg>
        <pc:spChg chg="add mod">
          <ac:chgData name="Justina Ojom" userId="cbdaed7d-8d45-4372-a16a-f3f8900c2f45" providerId="ADAL" clId="{12C39DFF-1632-49FC-BC4A-6436220C09D8}" dt="2023-04-14T14:11:12.368" v="12268" actId="1076"/>
          <ac:spMkLst>
            <pc:docMk/>
            <pc:sldMk cId="101982906" sldId="731"/>
            <ac:spMk id="41" creationId="{7CE99B15-0BF1-04A8-1E9C-6A8EE832DDF1}"/>
          </ac:spMkLst>
        </pc:spChg>
        <pc:spChg chg="add mod">
          <ac:chgData name="Justina Ojom" userId="cbdaed7d-8d45-4372-a16a-f3f8900c2f45" providerId="ADAL" clId="{12C39DFF-1632-49FC-BC4A-6436220C09D8}" dt="2023-04-14T14:11:12.368" v="12268" actId="1076"/>
          <ac:spMkLst>
            <pc:docMk/>
            <pc:sldMk cId="101982906" sldId="731"/>
            <ac:spMk id="42" creationId="{3D532C39-F29A-63EB-CD39-79CEDA47A04D}"/>
          </ac:spMkLst>
        </pc:spChg>
        <pc:spChg chg="add mod">
          <ac:chgData name="Justina Ojom" userId="cbdaed7d-8d45-4372-a16a-f3f8900c2f45" providerId="ADAL" clId="{12C39DFF-1632-49FC-BC4A-6436220C09D8}" dt="2023-04-14T14:11:12.368" v="12268" actId="1076"/>
          <ac:spMkLst>
            <pc:docMk/>
            <pc:sldMk cId="101982906" sldId="731"/>
            <ac:spMk id="43" creationId="{02515DA5-436C-F48C-5A3C-C34375498A2A}"/>
          </ac:spMkLst>
        </pc:spChg>
        <pc:spChg chg="add mod">
          <ac:chgData name="Justina Ojom" userId="cbdaed7d-8d45-4372-a16a-f3f8900c2f45" providerId="ADAL" clId="{12C39DFF-1632-49FC-BC4A-6436220C09D8}" dt="2023-04-14T14:11:12.368" v="12268" actId="1076"/>
          <ac:spMkLst>
            <pc:docMk/>
            <pc:sldMk cId="101982906" sldId="731"/>
            <ac:spMk id="44" creationId="{9A2B95AD-F753-067E-9238-39AF5FB0D239}"/>
          </ac:spMkLst>
        </pc:spChg>
        <pc:spChg chg="add mod">
          <ac:chgData name="Justina Ojom" userId="cbdaed7d-8d45-4372-a16a-f3f8900c2f45" providerId="ADAL" clId="{12C39DFF-1632-49FC-BC4A-6436220C09D8}" dt="2023-04-14T14:11:12.368" v="12268" actId="1076"/>
          <ac:spMkLst>
            <pc:docMk/>
            <pc:sldMk cId="101982906" sldId="731"/>
            <ac:spMk id="45" creationId="{6C43B5C6-9BF7-AB17-77A1-7D296610E154}"/>
          </ac:spMkLst>
        </pc:spChg>
        <pc:spChg chg="add mod">
          <ac:chgData name="Justina Ojom" userId="cbdaed7d-8d45-4372-a16a-f3f8900c2f45" providerId="ADAL" clId="{12C39DFF-1632-49FC-BC4A-6436220C09D8}" dt="2023-04-14T14:11:12.368" v="12268" actId="1076"/>
          <ac:spMkLst>
            <pc:docMk/>
            <pc:sldMk cId="101982906" sldId="731"/>
            <ac:spMk id="46" creationId="{803806D3-853C-6D5E-6FB5-4C6BEC150864}"/>
          </ac:spMkLst>
        </pc:spChg>
        <pc:spChg chg="add mod">
          <ac:chgData name="Justina Ojom" userId="cbdaed7d-8d45-4372-a16a-f3f8900c2f45" providerId="ADAL" clId="{12C39DFF-1632-49FC-BC4A-6436220C09D8}" dt="2023-04-14T14:11:12.368" v="12268" actId="1076"/>
          <ac:spMkLst>
            <pc:docMk/>
            <pc:sldMk cId="101982906" sldId="731"/>
            <ac:spMk id="47" creationId="{526C1B04-FCDE-9145-28CC-63424C4A8004}"/>
          </ac:spMkLst>
        </pc:spChg>
        <pc:spChg chg="add mod">
          <ac:chgData name="Justina Ojom" userId="cbdaed7d-8d45-4372-a16a-f3f8900c2f45" providerId="ADAL" clId="{12C39DFF-1632-49FC-BC4A-6436220C09D8}" dt="2023-04-14T14:11:12.368" v="12268" actId="1076"/>
          <ac:spMkLst>
            <pc:docMk/>
            <pc:sldMk cId="101982906" sldId="731"/>
            <ac:spMk id="48" creationId="{B8F25C4A-6D60-CAE7-F245-88C4743318C6}"/>
          </ac:spMkLst>
        </pc:spChg>
        <pc:grpChg chg="add del mod">
          <ac:chgData name="Justina Ojom" userId="cbdaed7d-8d45-4372-a16a-f3f8900c2f45" providerId="ADAL" clId="{12C39DFF-1632-49FC-BC4A-6436220C09D8}" dt="2023-04-14T12:55:33.474" v="12219" actId="165"/>
          <ac:grpSpMkLst>
            <pc:docMk/>
            <pc:sldMk cId="101982906" sldId="731"/>
            <ac:grpSpMk id="17" creationId="{D703FA5F-E481-A5BC-B620-764DD43EBEA7}"/>
          </ac:grpSpMkLst>
        </pc:grpChg>
        <pc:grpChg chg="add del mod">
          <ac:chgData name="Justina Ojom" userId="cbdaed7d-8d45-4372-a16a-f3f8900c2f45" providerId="ADAL" clId="{12C39DFF-1632-49FC-BC4A-6436220C09D8}" dt="2023-04-14T12:56:42.365" v="12236" actId="478"/>
          <ac:grpSpMkLst>
            <pc:docMk/>
            <pc:sldMk cId="101982906" sldId="731"/>
            <ac:grpSpMk id="22" creationId="{8E80483B-5553-1B62-8016-F625BAE21096}"/>
          </ac:grpSpMkLst>
        </pc:grpChg>
        <pc:grpChg chg="mod">
          <ac:chgData name="Justina Ojom" userId="cbdaed7d-8d45-4372-a16a-f3f8900c2f45" providerId="ADAL" clId="{12C39DFF-1632-49FC-BC4A-6436220C09D8}" dt="2023-04-14T12:56:38.696" v="12233"/>
          <ac:grpSpMkLst>
            <pc:docMk/>
            <pc:sldMk cId="101982906" sldId="731"/>
            <ac:grpSpMk id="24" creationId="{A807E42C-B905-948B-63F5-EEA34D6DE24B}"/>
          </ac:grpSpMkLst>
        </pc:grpChg>
        <pc:grpChg chg="mod">
          <ac:chgData name="Justina Ojom" userId="cbdaed7d-8d45-4372-a16a-f3f8900c2f45" providerId="ADAL" clId="{12C39DFF-1632-49FC-BC4A-6436220C09D8}" dt="2023-04-14T12:56:38.696" v="12233"/>
          <ac:grpSpMkLst>
            <pc:docMk/>
            <pc:sldMk cId="101982906" sldId="731"/>
            <ac:grpSpMk id="25" creationId="{F496A776-69A4-26C2-CF4A-566FA0F6F2CA}"/>
          </ac:grpSpMkLst>
        </pc:grpChg>
        <pc:grpChg chg="mod">
          <ac:chgData name="Justina Ojom" userId="cbdaed7d-8d45-4372-a16a-f3f8900c2f45" providerId="ADAL" clId="{12C39DFF-1632-49FC-BC4A-6436220C09D8}" dt="2023-04-14T12:56:38.696" v="12233"/>
          <ac:grpSpMkLst>
            <pc:docMk/>
            <pc:sldMk cId="101982906" sldId="731"/>
            <ac:grpSpMk id="26" creationId="{1CBDF570-F08E-BF08-35E7-396C5D8F107D}"/>
          </ac:grpSpMkLst>
        </pc:grpChg>
        <pc:grpChg chg="mod">
          <ac:chgData name="Justina Ojom" userId="cbdaed7d-8d45-4372-a16a-f3f8900c2f45" providerId="ADAL" clId="{12C39DFF-1632-49FC-BC4A-6436220C09D8}" dt="2023-04-14T12:56:38.696" v="12233"/>
          <ac:grpSpMkLst>
            <pc:docMk/>
            <pc:sldMk cId="101982906" sldId="731"/>
            <ac:grpSpMk id="33" creationId="{C15216BB-B7CD-9B45-4BD5-00DF9A410055}"/>
          </ac:grpSpMkLst>
        </pc:grpChg>
        <pc:picChg chg="add del mod">
          <ac:chgData name="Justina Ojom" userId="cbdaed7d-8d45-4372-a16a-f3f8900c2f45" providerId="ADAL" clId="{12C39DFF-1632-49FC-BC4A-6436220C09D8}" dt="2023-04-14T12:56:46.990" v="12240" actId="478"/>
          <ac:picMkLst>
            <pc:docMk/>
            <pc:sldMk cId="101982906" sldId="731"/>
            <ac:picMk id="21" creationId="{748666CD-0C9D-0A18-485E-835D05189B3E}"/>
          </ac:picMkLst>
        </pc:picChg>
        <pc:cxnChg chg="del mod">
          <ac:chgData name="Justina Ojom" userId="cbdaed7d-8d45-4372-a16a-f3f8900c2f45" providerId="ADAL" clId="{12C39DFF-1632-49FC-BC4A-6436220C09D8}" dt="2023-04-14T12:55:28.019" v="12214" actId="478"/>
          <ac:cxnSpMkLst>
            <pc:docMk/>
            <pc:sldMk cId="101982906" sldId="731"/>
            <ac:cxnSpMk id="12" creationId="{2CEED8CF-8106-7575-60C5-63A996488704}"/>
          </ac:cxnSpMkLst>
        </pc:cxnChg>
        <pc:cxnChg chg="del">
          <ac:chgData name="Justina Ojom" userId="cbdaed7d-8d45-4372-a16a-f3f8900c2f45" providerId="ADAL" clId="{12C39DFF-1632-49FC-BC4A-6436220C09D8}" dt="2023-04-14T12:55:25.964" v="12212" actId="478"/>
          <ac:cxnSpMkLst>
            <pc:docMk/>
            <pc:sldMk cId="101982906" sldId="731"/>
            <ac:cxnSpMk id="13" creationId="{1DC5031E-FC52-A8FD-A278-875062C59240}"/>
          </ac:cxnSpMkLst>
        </pc:cxnChg>
        <pc:cxnChg chg="del">
          <ac:chgData name="Justina Ojom" userId="cbdaed7d-8d45-4372-a16a-f3f8900c2f45" providerId="ADAL" clId="{12C39DFF-1632-49FC-BC4A-6436220C09D8}" dt="2023-04-14T12:55:25.964" v="12212" actId="478"/>
          <ac:cxnSpMkLst>
            <pc:docMk/>
            <pc:sldMk cId="101982906" sldId="731"/>
            <ac:cxnSpMk id="14" creationId="{29A57CB5-6C5B-1C46-54D6-A48E6C0B694B}"/>
          </ac:cxnSpMkLst>
        </pc:cxnChg>
        <pc:cxnChg chg="del mod">
          <ac:chgData name="Justina Ojom" userId="cbdaed7d-8d45-4372-a16a-f3f8900c2f45" providerId="ADAL" clId="{12C39DFF-1632-49FC-BC4A-6436220C09D8}" dt="2023-04-14T12:55:31.765" v="12217" actId="478"/>
          <ac:cxnSpMkLst>
            <pc:docMk/>
            <pc:sldMk cId="101982906" sldId="731"/>
            <ac:cxnSpMk id="15" creationId="{71E7798B-F9D5-0056-907B-34012A8A1BCE}"/>
          </ac:cxnSpMkLst>
        </pc:cxnChg>
        <pc:cxnChg chg="del">
          <ac:chgData name="Justina Ojom" userId="cbdaed7d-8d45-4372-a16a-f3f8900c2f45" providerId="ADAL" clId="{12C39DFF-1632-49FC-BC4A-6436220C09D8}" dt="2023-04-14T12:55:25.964" v="12212" actId="478"/>
          <ac:cxnSpMkLst>
            <pc:docMk/>
            <pc:sldMk cId="101982906" sldId="731"/>
            <ac:cxnSpMk id="16" creationId="{9FB0425F-E267-D2C2-F05D-6711DBCE4240}"/>
          </ac:cxnSpMkLst>
        </pc:cxnChg>
        <pc:cxnChg chg="del">
          <ac:chgData name="Justina Ojom" userId="cbdaed7d-8d45-4372-a16a-f3f8900c2f45" providerId="ADAL" clId="{12C39DFF-1632-49FC-BC4A-6436220C09D8}" dt="2023-04-14T12:55:25.964" v="12212" actId="478"/>
          <ac:cxnSpMkLst>
            <pc:docMk/>
            <pc:sldMk cId="101982906" sldId="731"/>
            <ac:cxnSpMk id="18" creationId="{89695C24-3401-FF86-9565-1E34758499DA}"/>
          </ac:cxnSpMkLst>
        </pc:cxnChg>
        <pc:cxnChg chg="del mod">
          <ac:chgData name="Justina Ojom" userId="cbdaed7d-8d45-4372-a16a-f3f8900c2f45" providerId="ADAL" clId="{12C39DFF-1632-49FC-BC4A-6436220C09D8}" dt="2023-04-14T12:55:27.270" v="12213" actId="478"/>
          <ac:cxnSpMkLst>
            <pc:docMk/>
            <pc:sldMk cId="101982906" sldId="731"/>
            <ac:cxnSpMk id="20" creationId="{005ADD6A-7810-7EB2-A136-9D865A933E04}"/>
          </ac:cxnSpMkLst>
        </pc:cxnChg>
        <pc:cxnChg chg="del">
          <ac:chgData name="Justina Ojom" userId="cbdaed7d-8d45-4372-a16a-f3f8900c2f45" providerId="ADAL" clId="{12C39DFF-1632-49FC-BC4A-6436220C09D8}" dt="2023-04-14T12:55:25.964" v="12212" actId="478"/>
          <ac:cxnSpMkLst>
            <pc:docMk/>
            <pc:sldMk cId="101982906" sldId="731"/>
            <ac:cxnSpMk id="23" creationId="{4AE0AFBC-3F2F-AD3D-AF77-6ACC8E633F82}"/>
          </ac:cxnSpMkLst>
        </pc:cxnChg>
        <pc:cxnChg chg="del">
          <ac:chgData name="Justina Ojom" userId="cbdaed7d-8d45-4372-a16a-f3f8900c2f45" providerId="ADAL" clId="{12C39DFF-1632-49FC-BC4A-6436220C09D8}" dt="2023-04-14T12:55:25.964" v="12212" actId="478"/>
          <ac:cxnSpMkLst>
            <pc:docMk/>
            <pc:sldMk cId="101982906" sldId="731"/>
            <ac:cxnSpMk id="28" creationId="{975AD413-48AA-879B-E818-3D061204F5C1}"/>
          </ac:cxnSpMkLst>
        </pc:cxnChg>
      </pc:sldChg>
      <pc:sldChg chg="addSp delSp modSp mod modNotes modNotesTx">
        <pc:chgData name="Justina Ojom" userId="cbdaed7d-8d45-4372-a16a-f3f8900c2f45" providerId="ADAL" clId="{12C39DFF-1632-49FC-BC4A-6436220C09D8}" dt="2023-04-17T12:20:01.554" v="13916"/>
        <pc:sldMkLst>
          <pc:docMk/>
          <pc:sldMk cId="3808867664" sldId="732"/>
        </pc:sldMkLst>
        <pc:spChg chg="mod">
          <ac:chgData name="Justina Ojom" userId="cbdaed7d-8d45-4372-a16a-f3f8900c2f45" providerId="ADAL" clId="{12C39DFF-1632-49FC-BC4A-6436220C09D8}" dt="2023-04-15T08:06:19.670" v="12912" actId="14100"/>
          <ac:spMkLst>
            <pc:docMk/>
            <pc:sldMk cId="3808867664" sldId="732"/>
            <ac:spMk id="2" creationId="{0779B6C3-3161-6C3E-1BB1-60803634EE59}"/>
          </ac:spMkLst>
        </pc:spChg>
        <pc:spChg chg="add del mod ord">
          <ac:chgData name="Justina Ojom" userId="cbdaed7d-8d45-4372-a16a-f3f8900c2f45" providerId="ADAL" clId="{12C39DFF-1632-49FC-BC4A-6436220C09D8}" dt="2023-04-15T08:17:23.327" v="13055" actId="478"/>
          <ac:spMkLst>
            <pc:docMk/>
            <pc:sldMk cId="3808867664" sldId="732"/>
            <ac:spMk id="3" creationId="{1C49E7EE-F564-CC57-FE39-976F62F764C9}"/>
          </ac:spMkLst>
        </pc:spChg>
        <pc:spChg chg="add del mod ord">
          <ac:chgData name="Justina Ojom" userId="cbdaed7d-8d45-4372-a16a-f3f8900c2f45" providerId="ADAL" clId="{12C39DFF-1632-49FC-BC4A-6436220C09D8}" dt="2023-04-15T08:17:23.327" v="13055" actId="478"/>
          <ac:spMkLst>
            <pc:docMk/>
            <pc:sldMk cId="3808867664" sldId="732"/>
            <ac:spMk id="4" creationId="{F391306D-2122-ECEC-1176-876244446AB0}"/>
          </ac:spMkLst>
        </pc:spChg>
        <pc:spChg chg="add del mod">
          <ac:chgData name="Justina Ojom" userId="cbdaed7d-8d45-4372-a16a-f3f8900c2f45" providerId="ADAL" clId="{12C39DFF-1632-49FC-BC4A-6436220C09D8}" dt="2023-04-15T08:07:30.362" v="12923"/>
          <ac:spMkLst>
            <pc:docMk/>
            <pc:sldMk cId="3808867664" sldId="732"/>
            <ac:spMk id="5" creationId="{FC6C3700-31D0-4576-F55A-6225C881051B}"/>
          </ac:spMkLst>
        </pc:spChg>
        <pc:spChg chg="add del mod">
          <ac:chgData name="Justina Ojom" userId="cbdaed7d-8d45-4372-a16a-f3f8900c2f45" providerId="ADAL" clId="{12C39DFF-1632-49FC-BC4A-6436220C09D8}" dt="2023-04-15T08:07:30.362" v="12923"/>
          <ac:spMkLst>
            <pc:docMk/>
            <pc:sldMk cId="3808867664" sldId="732"/>
            <ac:spMk id="6" creationId="{2C7B391C-C2BF-22F1-DA7B-3CF25538391D}"/>
          </ac:spMkLst>
        </pc:spChg>
        <pc:spChg chg="add del mod">
          <ac:chgData name="Justina Ojom" userId="cbdaed7d-8d45-4372-a16a-f3f8900c2f45" providerId="ADAL" clId="{12C39DFF-1632-49FC-BC4A-6436220C09D8}" dt="2023-04-15T08:07:30.362" v="12923"/>
          <ac:spMkLst>
            <pc:docMk/>
            <pc:sldMk cId="3808867664" sldId="732"/>
            <ac:spMk id="7" creationId="{9B41EDDB-4282-320F-86CB-5FF95CBEE823}"/>
          </ac:spMkLst>
        </pc:spChg>
        <pc:spChg chg="del mod">
          <ac:chgData name="Justina Ojom" userId="cbdaed7d-8d45-4372-a16a-f3f8900c2f45" providerId="ADAL" clId="{12C39DFF-1632-49FC-BC4A-6436220C09D8}" dt="2023-04-15T07:59:02.673" v="12891" actId="478"/>
          <ac:spMkLst>
            <pc:docMk/>
            <pc:sldMk cId="3808867664" sldId="732"/>
            <ac:spMk id="8" creationId="{0F679001-C155-BE25-C402-158722997B07}"/>
          </ac:spMkLst>
        </pc:spChg>
        <pc:spChg chg="del mod">
          <ac:chgData name="Justina Ojom" userId="cbdaed7d-8d45-4372-a16a-f3f8900c2f45" providerId="ADAL" clId="{12C39DFF-1632-49FC-BC4A-6436220C09D8}" dt="2023-04-15T07:59:02.673" v="12891" actId="478"/>
          <ac:spMkLst>
            <pc:docMk/>
            <pc:sldMk cId="3808867664" sldId="732"/>
            <ac:spMk id="9" creationId="{BFFC78F4-DDA2-89C7-FBE4-C881A77544C8}"/>
          </ac:spMkLst>
        </pc:spChg>
        <pc:spChg chg="del mod">
          <ac:chgData name="Justina Ojom" userId="cbdaed7d-8d45-4372-a16a-f3f8900c2f45" providerId="ADAL" clId="{12C39DFF-1632-49FC-BC4A-6436220C09D8}" dt="2023-04-15T08:17:23.327" v="13055" actId="478"/>
          <ac:spMkLst>
            <pc:docMk/>
            <pc:sldMk cId="3808867664" sldId="732"/>
            <ac:spMk id="10" creationId="{891D5E5F-EE0A-3A4F-1DED-F0CABB4618FF}"/>
          </ac:spMkLst>
        </pc:spChg>
        <pc:spChg chg="del mod">
          <ac:chgData name="Justina Ojom" userId="cbdaed7d-8d45-4372-a16a-f3f8900c2f45" providerId="ADAL" clId="{12C39DFF-1632-49FC-BC4A-6436220C09D8}" dt="2023-04-15T08:17:23.327" v="13055" actId="478"/>
          <ac:spMkLst>
            <pc:docMk/>
            <pc:sldMk cId="3808867664" sldId="732"/>
            <ac:spMk id="11" creationId="{1F936B12-7EDF-5C43-32F5-D14510226C76}"/>
          </ac:spMkLst>
        </pc:spChg>
        <pc:spChg chg="del mod">
          <ac:chgData name="Justina Ojom" userId="cbdaed7d-8d45-4372-a16a-f3f8900c2f45" providerId="ADAL" clId="{12C39DFF-1632-49FC-BC4A-6436220C09D8}" dt="2023-04-15T08:17:23.327" v="13055" actId="478"/>
          <ac:spMkLst>
            <pc:docMk/>
            <pc:sldMk cId="3808867664" sldId="732"/>
            <ac:spMk id="12" creationId="{9A40CDD9-8A94-8449-2CCD-AA246B7AA784}"/>
          </ac:spMkLst>
        </pc:spChg>
        <pc:spChg chg="add del mod">
          <ac:chgData name="Justina Ojom" userId="cbdaed7d-8d45-4372-a16a-f3f8900c2f45" providerId="ADAL" clId="{12C39DFF-1632-49FC-BC4A-6436220C09D8}" dt="2023-04-15T08:07:30.362" v="12923"/>
          <ac:spMkLst>
            <pc:docMk/>
            <pc:sldMk cId="3808867664" sldId="732"/>
            <ac:spMk id="13" creationId="{BD1BEF1C-A63C-4E22-2B7A-1674E0D443CC}"/>
          </ac:spMkLst>
        </pc:spChg>
        <pc:spChg chg="add del mod">
          <ac:chgData name="Justina Ojom" userId="cbdaed7d-8d45-4372-a16a-f3f8900c2f45" providerId="ADAL" clId="{12C39DFF-1632-49FC-BC4A-6436220C09D8}" dt="2023-04-15T08:07:30.362" v="12923"/>
          <ac:spMkLst>
            <pc:docMk/>
            <pc:sldMk cId="3808867664" sldId="732"/>
            <ac:spMk id="14" creationId="{41F1EAB8-A11A-C1EE-C062-2CAC6B4CAA0A}"/>
          </ac:spMkLst>
        </pc:spChg>
        <pc:spChg chg="add mod">
          <ac:chgData name="Justina Ojom" userId="cbdaed7d-8d45-4372-a16a-f3f8900c2f45" providerId="ADAL" clId="{12C39DFF-1632-49FC-BC4A-6436220C09D8}" dt="2023-04-15T08:17:23.525" v="13056"/>
          <ac:spMkLst>
            <pc:docMk/>
            <pc:sldMk cId="3808867664" sldId="732"/>
            <ac:spMk id="15" creationId="{3C99A1FB-9F44-76CC-935B-8D8ACD99ECAE}"/>
          </ac:spMkLst>
        </pc:spChg>
        <pc:spChg chg="mod">
          <ac:chgData name="Justina Ojom" userId="cbdaed7d-8d45-4372-a16a-f3f8900c2f45" providerId="ADAL" clId="{12C39DFF-1632-49FC-BC4A-6436220C09D8}" dt="2023-04-13T22:21:32.313" v="11608" actId="2711"/>
          <ac:spMkLst>
            <pc:docMk/>
            <pc:sldMk cId="3808867664" sldId="732"/>
            <ac:spMk id="17" creationId="{EC7544A6-3BBA-7029-D43A-8C9E84A691AB}"/>
          </ac:spMkLst>
        </pc:spChg>
        <pc:spChg chg="mod">
          <ac:chgData name="Justina Ojom" userId="cbdaed7d-8d45-4372-a16a-f3f8900c2f45" providerId="ADAL" clId="{12C39DFF-1632-49FC-BC4A-6436220C09D8}" dt="2023-04-13T22:21:32.313" v="11608" actId="2711"/>
          <ac:spMkLst>
            <pc:docMk/>
            <pc:sldMk cId="3808867664" sldId="732"/>
            <ac:spMk id="20" creationId="{20D62511-70C2-D01C-7689-5A2415A1EE48}"/>
          </ac:spMkLst>
        </pc:spChg>
        <pc:spChg chg="mod">
          <ac:chgData name="Justina Ojom" userId="cbdaed7d-8d45-4372-a16a-f3f8900c2f45" providerId="ADAL" clId="{12C39DFF-1632-49FC-BC4A-6436220C09D8}" dt="2023-04-13T22:21:32.313" v="11608" actId="2711"/>
          <ac:spMkLst>
            <pc:docMk/>
            <pc:sldMk cId="3808867664" sldId="732"/>
            <ac:spMk id="21" creationId="{6EF2B3CD-397B-EC76-F91C-8884DF29820F}"/>
          </ac:spMkLst>
        </pc:spChg>
        <pc:spChg chg="mod">
          <ac:chgData name="Justina Ojom" userId="cbdaed7d-8d45-4372-a16a-f3f8900c2f45" providerId="ADAL" clId="{12C39DFF-1632-49FC-BC4A-6436220C09D8}" dt="2023-04-17T12:19:53.721" v="13908" actId="20577"/>
          <ac:spMkLst>
            <pc:docMk/>
            <pc:sldMk cId="3808867664" sldId="732"/>
            <ac:spMk id="22" creationId="{953965CD-72F8-F4F1-75A4-A042CA2F7F33}"/>
          </ac:spMkLst>
        </pc:spChg>
        <pc:spChg chg="mod">
          <ac:chgData name="Justina Ojom" userId="cbdaed7d-8d45-4372-a16a-f3f8900c2f45" providerId="ADAL" clId="{12C39DFF-1632-49FC-BC4A-6436220C09D8}" dt="2023-04-13T22:21:32.313" v="11608" actId="2711"/>
          <ac:spMkLst>
            <pc:docMk/>
            <pc:sldMk cId="3808867664" sldId="732"/>
            <ac:spMk id="23" creationId="{DA0249C2-93FD-B3FD-57EF-085E0B6D1255}"/>
          </ac:spMkLst>
        </pc:spChg>
        <pc:spChg chg="add mod">
          <ac:chgData name="Justina Ojom" userId="cbdaed7d-8d45-4372-a16a-f3f8900c2f45" providerId="ADAL" clId="{12C39DFF-1632-49FC-BC4A-6436220C09D8}" dt="2023-04-15T08:17:23.525" v="13056"/>
          <ac:spMkLst>
            <pc:docMk/>
            <pc:sldMk cId="3808867664" sldId="732"/>
            <ac:spMk id="24" creationId="{41FA56E1-8E61-E745-4D21-50977924413E}"/>
          </ac:spMkLst>
        </pc:spChg>
        <pc:spChg chg="add mod">
          <ac:chgData name="Justina Ojom" userId="cbdaed7d-8d45-4372-a16a-f3f8900c2f45" providerId="ADAL" clId="{12C39DFF-1632-49FC-BC4A-6436220C09D8}" dt="2023-04-15T08:17:39.474" v="13059" actId="14100"/>
          <ac:spMkLst>
            <pc:docMk/>
            <pc:sldMk cId="3808867664" sldId="732"/>
            <ac:spMk id="25" creationId="{0664EC88-B243-8752-CB75-FD3A4003E2C2}"/>
          </ac:spMkLst>
        </pc:spChg>
        <pc:spChg chg="add mod">
          <ac:chgData name="Justina Ojom" userId="cbdaed7d-8d45-4372-a16a-f3f8900c2f45" providerId="ADAL" clId="{12C39DFF-1632-49FC-BC4A-6436220C09D8}" dt="2023-04-15T08:17:39.474" v="13059" actId="14100"/>
          <ac:spMkLst>
            <pc:docMk/>
            <pc:sldMk cId="3808867664" sldId="732"/>
            <ac:spMk id="26" creationId="{EEC945F1-6F57-1073-B305-B838C5538C8C}"/>
          </ac:spMkLst>
        </pc:spChg>
        <pc:spChg chg="mod topLvl">
          <ac:chgData name="Justina Ojom" userId="cbdaed7d-8d45-4372-a16a-f3f8900c2f45" providerId="ADAL" clId="{12C39DFF-1632-49FC-BC4A-6436220C09D8}" dt="2023-04-15T08:17:39.474" v="13059" actId="14100"/>
          <ac:spMkLst>
            <pc:docMk/>
            <pc:sldMk cId="3808867664" sldId="732"/>
            <ac:spMk id="28" creationId="{92CBDE5C-17B3-E277-7E65-C3E3BA615E46}"/>
          </ac:spMkLst>
        </pc:spChg>
        <pc:spChg chg="mod topLvl">
          <ac:chgData name="Justina Ojom" userId="cbdaed7d-8d45-4372-a16a-f3f8900c2f45" providerId="ADAL" clId="{12C39DFF-1632-49FC-BC4A-6436220C09D8}" dt="2023-04-15T08:17:35.380" v="13058" actId="165"/>
          <ac:spMkLst>
            <pc:docMk/>
            <pc:sldMk cId="3808867664" sldId="732"/>
            <ac:spMk id="29" creationId="{95FC8F1B-7F10-ECF0-D554-A6B5CA3551D7}"/>
          </ac:spMkLst>
        </pc:spChg>
        <pc:grpChg chg="del">
          <ac:chgData name="Justina Ojom" userId="cbdaed7d-8d45-4372-a16a-f3f8900c2f45" providerId="ADAL" clId="{12C39DFF-1632-49FC-BC4A-6436220C09D8}" dt="2023-04-13T22:17:14.976" v="11559" actId="478"/>
          <ac:grpSpMkLst>
            <pc:docMk/>
            <pc:sldMk cId="3808867664" sldId="732"/>
            <ac:grpSpMk id="3" creationId="{44B28B99-BFD4-1445-7EF1-09397694D41E}"/>
          </ac:grpSpMkLst>
        </pc:grpChg>
        <pc:grpChg chg="add mod">
          <ac:chgData name="Justina Ojom" userId="cbdaed7d-8d45-4372-a16a-f3f8900c2f45" providerId="ADAL" clId="{12C39DFF-1632-49FC-BC4A-6436220C09D8}" dt="2023-04-13T22:17:15.935" v="11560"/>
          <ac:grpSpMkLst>
            <pc:docMk/>
            <pc:sldMk cId="3808867664" sldId="732"/>
            <ac:grpSpMk id="16" creationId="{5C1410A2-E7F9-6CD3-05B8-E2C3DDE7AF1D}"/>
          </ac:grpSpMkLst>
        </pc:grpChg>
        <pc:grpChg chg="mod">
          <ac:chgData name="Justina Ojom" userId="cbdaed7d-8d45-4372-a16a-f3f8900c2f45" providerId="ADAL" clId="{12C39DFF-1632-49FC-BC4A-6436220C09D8}" dt="2023-04-13T22:17:15.935" v="11560"/>
          <ac:grpSpMkLst>
            <pc:docMk/>
            <pc:sldMk cId="3808867664" sldId="732"/>
            <ac:grpSpMk id="18" creationId="{111F331E-A7E5-F3A0-DDCD-98A5B5875CDC}"/>
          </ac:grpSpMkLst>
        </pc:grpChg>
        <pc:grpChg chg="mod">
          <ac:chgData name="Justina Ojom" userId="cbdaed7d-8d45-4372-a16a-f3f8900c2f45" providerId="ADAL" clId="{12C39DFF-1632-49FC-BC4A-6436220C09D8}" dt="2023-04-13T22:17:15.935" v="11560"/>
          <ac:grpSpMkLst>
            <pc:docMk/>
            <pc:sldMk cId="3808867664" sldId="732"/>
            <ac:grpSpMk id="19" creationId="{E2BB8DF1-6F49-3A37-FAC6-D018A814465F}"/>
          </ac:grpSpMkLst>
        </pc:grpChg>
        <pc:grpChg chg="add del mod">
          <ac:chgData name="Justina Ojom" userId="cbdaed7d-8d45-4372-a16a-f3f8900c2f45" providerId="ADAL" clId="{12C39DFF-1632-49FC-BC4A-6436220C09D8}" dt="2023-04-15T08:17:35.380" v="13058" actId="165"/>
          <ac:grpSpMkLst>
            <pc:docMk/>
            <pc:sldMk cId="3808867664" sldId="732"/>
            <ac:grpSpMk id="27" creationId="{47FBFEBC-7957-7F24-3635-40D32AA1F823}"/>
          </ac:grpSpMkLst>
        </pc:grpChg>
      </pc:sldChg>
      <pc:sldChg chg="addSp delSp modSp mod modNotes modNotesTx">
        <pc:chgData name="Justina Ojom" userId="cbdaed7d-8d45-4372-a16a-f3f8900c2f45" providerId="ADAL" clId="{12C39DFF-1632-49FC-BC4A-6436220C09D8}" dt="2023-04-14T12:50:30.929" v="12111" actId="207"/>
        <pc:sldMkLst>
          <pc:docMk/>
          <pc:sldMk cId="1588527387" sldId="739"/>
        </pc:sldMkLst>
        <pc:spChg chg="mod">
          <ac:chgData name="Justina Ojom" userId="cbdaed7d-8d45-4372-a16a-f3f8900c2f45" providerId="ADAL" clId="{12C39DFF-1632-49FC-BC4A-6436220C09D8}" dt="2023-04-13T22:22:37.971" v="11615" actId="2711"/>
          <ac:spMkLst>
            <pc:docMk/>
            <pc:sldMk cId="1588527387" sldId="739"/>
            <ac:spMk id="3" creationId="{47A5FAB7-2AAB-DB29-1751-151237FC8C1D}"/>
          </ac:spMkLst>
        </pc:spChg>
        <pc:spChg chg="mod">
          <ac:chgData name="Justina Ojom" userId="cbdaed7d-8d45-4372-a16a-f3f8900c2f45" providerId="ADAL" clId="{12C39DFF-1632-49FC-BC4A-6436220C09D8}" dt="2023-04-14T12:49:08.986" v="12081" actId="404"/>
          <ac:spMkLst>
            <pc:docMk/>
            <pc:sldMk cId="1588527387" sldId="739"/>
            <ac:spMk id="4" creationId="{1BE25B57-7EED-2BFE-F66C-C8BAF873EF9D}"/>
          </ac:spMkLst>
        </pc:spChg>
        <pc:spChg chg="mod">
          <ac:chgData name="Justina Ojom" userId="cbdaed7d-8d45-4372-a16a-f3f8900c2f45" providerId="ADAL" clId="{12C39DFF-1632-49FC-BC4A-6436220C09D8}" dt="2023-04-14T12:49:08.986" v="12081" actId="404"/>
          <ac:spMkLst>
            <pc:docMk/>
            <pc:sldMk cId="1588527387" sldId="739"/>
            <ac:spMk id="5" creationId="{BD6BA141-6EB4-36CA-197F-51A90391B5FA}"/>
          </ac:spMkLst>
        </pc:spChg>
        <pc:spChg chg="mod">
          <ac:chgData name="Justina Ojom" userId="cbdaed7d-8d45-4372-a16a-f3f8900c2f45" providerId="ADAL" clId="{12C39DFF-1632-49FC-BC4A-6436220C09D8}" dt="2023-04-14T12:49:08.986" v="12081" actId="404"/>
          <ac:spMkLst>
            <pc:docMk/>
            <pc:sldMk cId="1588527387" sldId="739"/>
            <ac:spMk id="6" creationId="{8F3F302D-E84F-AC44-B634-8CD7EC1946FD}"/>
          </ac:spMkLst>
        </pc:spChg>
        <pc:spChg chg="mod">
          <ac:chgData name="Justina Ojom" userId="cbdaed7d-8d45-4372-a16a-f3f8900c2f45" providerId="ADAL" clId="{12C39DFF-1632-49FC-BC4A-6436220C09D8}" dt="2023-04-14T12:49:10.576" v="12082"/>
          <ac:spMkLst>
            <pc:docMk/>
            <pc:sldMk cId="1588527387" sldId="739"/>
            <ac:spMk id="10" creationId="{A99AF2D6-6624-75BA-6041-1F4780C33E41}"/>
          </ac:spMkLst>
        </pc:spChg>
        <pc:spChg chg="mod">
          <ac:chgData name="Justina Ojom" userId="cbdaed7d-8d45-4372-a16a-f3f8900c2f45" providerId="ADAL" clId="{12C39DFF-1632-49FC-BC4A-6436220C09D8}" dt="2023-04-14T12:49:10.576" v="12082"/>
          <ac:spMkLst>
            <pc:docMk/>
            <pc:sldMk cId="1588527387" sldId="739"/>
            <ac:spMk id="11" creationId="{34A8BF0C-FFA7-813F-8ABF-5FED4207E57A}"/>
          </ac:spMkLst>
        </pc:spChg>
        <pc:spChg chg="mod">
          <ac:chgData name="Justina Ojom" userId="cbdaed7d-8d45-4372-a16a-f3f8900c2f45" providerId="ADAL" clId="{12C39DFF-1632-49FC-BC4A-6436220C09D8}" dt="2023-04-14T12:49:10.576" v="12082"/>
          <ac:spMkLst>
            <pc:docMk/>
            <pc:sldMk cId="1588527387" sldId="739"/>
            <ac:spMk id="12" creationId="{000F6C36-04EE-B15B-2278-360C15FC857B}"/>
          </ac:spMkLst>
        </pc:spChg>
        <pc:spChg chg="mod">
          <ac:chgData name="Justina Ojom" userId="cbdaed7d-8d45-4372-a16a-f3f8900c2f45" providerId="ADAL" clId="{12C39DFF-1632-49FC-BC4A-6436220C09D8}" dt="2023-04-14T12:49:10.576" v="12082"/>
          <ac:spMkLst>
            <pc:docMk/>
            <pc:sldMk cId="1588527387" sldId="739"/>
            <ac:spMk id="13" creationId="{662147BA-B428-AF3A-60CE-053EDEA1AC04}"/>
          </ac:spMkLst>
        </pc:spChg>
        <pc:spChg chg="mod">
          <ac:chgData name="Justina Ojom" userId="cbdaed7d-8d45-4372-a16a-f3f8900c2f45" providerId="ADAL" clId="{12C39DFF-1632-49FC-BC4A-6436220C09D8}" dt="2023-04-14T12:49:10.576" v="12082"/>
          <ac:spMkLst>
            <pc:docMk/>
            <pc:sldMk cId="1588527387" sldId="739"/>
            <ac:spMk id="14" creationId="{17F08723-44A3-43BE-D5F8-BA718C615F17}"/>
          </ac:spMkLst>
        </pc:spChg>
        <pc:spChg chg="mod">
          <ac:chgData name="Justina Ojom" userId="cbdaed7d-8d45-4372-a16a-f3f8900c2f45" providerId="ADAL" clId="{12C39DFF-1632-49FC-BC4A-6436220C09D8}" dt="2023-04-14T12:49:26.770" v="12087" actId="165"/>
          <ac:spMkLst>
            <pc:docMk/>
            <pc:sldMk cId="1588527387" sldId="739"/>
            <ac:spMk id="19" creationId="{CD67A4BF-23D9-85B1-A537-B5EFF763331F}"/>
          </ac:spMkLst>
        </pc:spChg>
        <pc:spChg chg="mod">
          <ac:chgData name="Justina Ojom" userId="cbdaed7d-8d45-4372-a16a-f3f8900c2f45" providerId="ADAL" clId="{12C39DFF-1632-49FC-BC4A-6436220C09D8}" dt="2023-04-14T12:49:26.770" v="12087" actId="165"/>
          <ac:spMkLst>
            <pc:docMk/>
            <pc:sldMk cId="1588527387" sldId="739"/>
            <ac:spMk id="20" creationId="{0C905AF1-4BA7-7D74-6840-0421E358D366}"/>
          </ac:spMkLst>
        </pc:spChg>
        <pc:spChg chg="mod">
          <ac:chgData name="Justina Ojom" userId="cbdaed7d-8d45-4372-a16a-f3f8900c2f45" providerId="ADAL" clId="{12C39DFF-1632-49FC-BC4A-6436220C09D8}" dt="2023-04-14T12:49:26.770" v="12087" actId="165"/>
          <ac:spMkLst>
            <pc:docMk/>
            <pc:sldMk cId="1588527387" sldId="739"/>
            <ac:spMk id="21" creationId="{FEF63B6A-04F7-EF29-0973-6BB6F77F4F70}"/>
          </ac:spMkLst>
        </pc:spChg>
        <pc:spChg chg="mod">
          <ac:chgData name="Justina Ojom" userId="cbdaed7d-8d45-4372-a16a-f3f8900c2f45" providerId="ADAL" clId="{12C39DFF-1632-49FC-BC4A-6436220C09D8}" dt="2023-04-14T12:49:26.770" v="12087" actId="165"/>
          <ac:spMkLst>
            <pc:docMk/>
            <pc:sldMk cId="1588527387" sldId="739"/>
            <ac:spMk id="22" creationId="{EA33CE8C-9984-AF89-2E3F-95C6AB1DFC09}"/>
          </ac:spMkLst>
        </pc:spChg>
        <pc:spChg chg="mod">
          <ac:chgData name="Justina Ojom" userId="cbdaed7d-8d45-4372-a16a-f3f8900c2f45" providerId="ADAL" clId="{12C39DFF-1632-49FC-BC4A-6436220C09D8}" dt="2023-04-14T12:49:26.770" v="12087" actId="165"/>
          <ac:spMkLst>
            <pc:docMk/>
            <pc:sldMk cId="1588527387" sldId="739"/>
            <ac:spMk id="23" creationId="{BD6B6610-0FD6-6B1E-1389-EB8BD0E82C8D}"/>
          </ac:spMkLst>
        </pc:spChg>
        <pc:spChg chg="mod">
          <ac:chgData name="Justina Ojom" userId="cbdaed7d-8d45-4372-a16a-f3f8900c2f45" providerId="ADAL" clId="{12C39DFF-1632-49FC-BC4A-6436220C09D8}" dt="2023-04-14T12:49:10.576" v="12082"/>
          <ac:spMkLst>
            <pc:docMk/>
            <pc:sldMk cId="1588527387" sldId="739"/>
            <ac:spMk id="25" creationId="{B1BA2DF1-A961-4AC8-ABE2-8CD39509267D}"/>
          </ac:spMkLst>
        </pc:spChg>
        <pc:spChg chg="mod">
          <ac:chgData name="Justina Ojom" userId="cbdaed7d-8d45-4372-a16a-f3f8900c2f45" providerId="ADAL" clId="{12C39DFF-1632-49FC-BC4A-6436220C09D8}" dt="2023-04-14T12:49:10.576" v="12082"/>
          <ac:spMkLst>
            <pc:docMk/>
            <pc:sldMk cId="1588527387" sldId="739"/>
            <ac:spMk id="26" creationId="{F610F129-84C0-0ECF-72FC-0AAC18A1CD1D}"/>
          </ac:spMkLst>
        </pc:spChg>
        <pc:spChg chg="mod">
          <ac:chgData name="Justina Ojom" userId="cbdaed7d-8d45-4372-a16a-f3f8900c2f45" providerId="ADAL" clId="{12C39DFF-1632-49FC-BC4A-6436220C09D8}" dt="2023-04-14T12:49:10.576" v="12082"/>
          <ac:spMkLst>
            <pc:docMk/>
            <pc:sldMk cId="1588527387" sldId="739"/>
            <ac:spMk id="31" creationId="{AA2FEC9F-FB95-BEC2-9754-D432171B5B7E}"/>
          </ac:spMkLst>
        </pc:spChg>
        <pc:spChg chg="mod">
          <ac:chgData name="Justina Ojom" userId="cbdaed7d-8d45-4372-a16a-f3f8900c2f45" providerId="ADAL" clId="{12C39DFF-1632-49FC-BC4A-6436220C09D8}" dt="2023-04-14T12:49:10.576" v="12082"/>
          <ac:spMkLst>
            <pc:docMk/>
            <pc:sldMk cId="1588527387" sldId="739"/>
            <ac:spMk id="32" creationId="{C0725944-E904-E26B-6993-58B91565EC41}"/>
          </ac:spMkLst>
        </pc:spChg>
        <pc:spChg chg="mod">
          <ac:chgData name="Justina Ojom" userId="cbdaed7d-8d45-4372-a16a-f3f8900c2f45" providerId="ADAL" clId="{12C39DFF-1632-49FC-BC4A-6436220C09D8}" dt="2023-04-14T12:49:10.576" v="12082"/>
          <ac:spMkLst>
            <pc:docMk/>
            <pc:sldMk cId="1588527387" sldId="739"/>
            <ac:spMk id="33" creationId="{E3A416EF-B9E8-5D0B-AC7F-9E0CCA6CA197}"/>
          </ac:spMkLst>
        </pc:spChg>
        <pc:spChg chg="mod">
          <ac:chgData name="Justina Ojom" userId="cbdaed7d-8d45-4372-a16a-f3f8900c2f45" providerId="ADAL" clId="{12C39DFF-1632-49FC-BC4A-6436220C09D8}" dt="2023-04-14T12:49:10.576" v="12082"/>
          <ac:spMkLst>
            <pc:docMk/>
            <pc:sldMk cId="1588527387" sldId="739"/>
            <ac:spMk id="34" creationId="{D53D0AED-EDEC-1473-5B62-6A215533A8C9}"/>
          </ac:spMkLst>
        </pc:spChg>
        <pc:spChg chg="mod">
          <ac:chgData name="Justina Ojom" userId="cbdaed7d-8d45-4372-a16a-f3f8900c2f45" providerId="ADAL" clId="{12C39DFF-1632-49FC-BC4A-6436220C09D8}" dt="2023-04-14T12:49:10.576" v="12082"/>
          <ac:spMkLst>
            <pc:docMk/>
            <pc:sldMk cId="1588527387" sldId="739"/>
            <ac:spMk id="35" creationId="{2B34BA5C-F47D-D3CA-A181-EB5AF2323FB3}"/>
          </ac:spMkLst>
        </pc:spChg>
        <pc:spChg chg="mod">
          <ac:chgData name="Justina Ojom" userId="cbdaed7d-8d45-4372-a16a-f3f8900c2f45" providerId="ADAL" clId="{12C39DFF-1632-49FC-BC4A-6436220C09D8}" dt="2023-04-14T12:49:10.576" v="12082"/>
          <ac:spMkLst>
            <pc:docMk/>
            <pc:sldMk cId="1588527387" sldId="739"/>
            <ac:spMk id="37" creationId="{B47CA5C9-101F-E03C-75AD-A84E03B5B95F}"/>
          </ac:spMkLst>
        </pc:spChg>
        <pc:spChg chg="mod">
          <ac:chgData name="Justina Ojom" userId="cbdaed7d-8d45-4372-a16a-f3f8900c2f45" providerId="ADAL" clId="{12C39DFF-1632-49FC-BC4A-6436220C09D8}" dt="2023-04-14T12:49:10.576" v="12082"/>
          <ac:spMkLst>
            <pc:docMk/>
            <pc:sldMk cId="1588527387" sldId="739"/>
            <ac:spMk id="38" creationId="{C17E3368-6FD0-77D3-EA1E-8DC70D9F4F05}"/>
          </ac:spMkLst>
        </pc:spChg>
        <pc:spChg chg="mod">
          <ac:chgData name="Justina Ojom" userId="cbdaed7d-8d45-4372-a16a-f3f8900c2f45" providerId="ADAL" clId="{12C39DFF-1632-49FC-BC4A-6436220C09D8}" dt="2023-04-14T12:49:10.576" v="12082"/>
          <ac:spMkLst>
            <pc:docMk/>
            <pc:sldMk cId="1588527387" sldId="739"/>
            <ac:spMk id="40" creationId="{DBEB153D-1F65-1296-3B07-8284639D7F86}"/>
          </ac:spMkLst>
        </pc:spChg>
        <pc:spChg chg="mod">
          <ac:chgData name="Justina Ojom" userId="cbdaed7d-8d45-4372-a16a-f3f8900c2f45" providerId="ADAL" clId="{12C39DFF-1632-49FC-BC4A-6436220C09D8}" dt="2023-04-14T12:49:10.576" v="12082"/>
          <ac:spMkLst>
            <pc:docMk/>
            <pc:sldMk cId="1588527387" sldId="739"/>
            <ac:spMk id="41" creationId="{31BB4231-59D8-1589-2008-4D78C7B70C72}"/>
          </ac:spMkLst>
        </pc:spChg>
        <pc:spChg chg="add mod">
          <ac:chgData name="Justina Ojom" userId="cbdaed7d-8d45-4372-a16a-f3f8900c2f45" providerId="ADAL" clId="{12C39DFF-1632-49FC-BC4A-6436220C09D8}" dt="2023-04-14T12:50:17.447" v="12106" actId="164"/>
          <ac:spMkLst>
            <pc:docMk/>
            <pc:sldMk cId="1588527387" sldId="739"/>
            <ac:spMk id="43" creationId="{46954F5C-564E-F5AF-5DAA-7E5C46BEA258}"/>
          </ac:spMkLst>
        </pc:spChg>
        <pc:spChg chg="add mod">
          <ac:chgData name="Justina Ojom" userId="cbdaed7d-8d45-4372-a16a-f3f8900c2f45" providerId="ADAL" clId="{12C39DFF-1632-49FC-BC4A-6436220C09D8}" dt="2023-04-14T12:50:17.447" v="12106" actId="164"/>
          <ac:spMkLst>
            <pc:docMk/>
            <pc:sldMk cId="1588527387" sldId="739"/>
            <ac:spMk id="44" creationId="{1B6814E0-E217-3ECE-048F-15E9F1C2DB18}"/>
          </ac:spMkLst>
        </pc:spChg>
        <pc:spChg chg="mod">
          <ac:chgData name="Justina Ojom" userId="cbdaed7d-8d45-4372-a16a-f3f8900c2f45" providerId="ADAL" clId="{12C39DFF-1632-49FC-BC4A-6436220C09D8}" dt="2023-04-14T12:50:30.929" v="12111" actId="207"/>
          <ac:spMkLst>
            <pc:docMk/>
            <pc:sldMk cId="1588527387" sldId="739"/>
            <ac:spMk id="50" creationId="{CA9E5E35-562E-F345-765D-62390CE20B0D}"/>
          </ac:spMkLst>
        </pc:spChg>
        <pc:spChg chg="mod">
          <ac:chgData name="Justina Ojom" userId="cbdaed7d-8d45-4372-a16a-f3f8900c2f45" providerId="ADAL" clId="{12C39DFF-1632-49FC-BC4A-6436220C09D8}" dt="2023-04-14T12:50:30.929" v="12111" actId="207"/>
          <ac:spMkLst>
            <pc:docMk/>
            <pc:sldMk cId="1588527387" sldId="739"/>
            <ac:spMk id="51" creationId="{FB706793-85CA-DC33-2227-E3068803F880}"/>
          </ac:spMkLst>
        </pc:spChg>
        <pc:spChg chg="mod">
          <ac:chgData name="Justina Ojom" userId="cbdaed7d-8d45-4372-a16a-f3f8900c2f45" providerId="ADAL" clId="{12C39DFF-1632-49FC-BC4A-6436220C09D8}" dt="2023-04-14T12:50:30.929" v="12111" actId="207"/>
          <ac:spMkLst>
            <pc:docMk/>
            <pc:sldMk cId="1588527387" sldId="739"/>
            <ac:spMk id="52" creationId="{22A437B7-E63B-4F1C-A01B-D2F621F7B91F}"/>
          </ac:spMkLst>
        </pc:spChg>
        <pc:spChg chg="mod">
          <ac:chgData name="Justina Ojom" userId="cbdaed7d-8d45-4372-a16a-f3f8900c2f45" providerId="ADAL" clId="{12C39DFF-1632-49FC-BC4A-6436220C09D8}" dt="2023-04-14T12:50:30.929" v="12111" actId="207"/>
          <ac:spMkLst>
            <pc:docMk/>
            <pc:sldMk cId="1588527387" sldId="739"/>
            <ac:spMk id="53" creationId="{41D62895-30BE-97D3-920D-B382FE85174E}"/>
          </ac:spMkLst>
        </pc:spChg>
        <pc:spChg chg="mod">
          <ac:chgData name="Justina Ojom" userId="cbdaed7d-8d45-4372-a16a-f3f8900c2f45" providerId="ADAL" clId="{12C39DFF-1632-49FC-BC4A-6436220C09D8}" dt="2023-04-14T12:50:30.929" v="12111" actId="207"/>
          <ac:spMkLst>
            <pc:docMk/>
            <pc:sldMk cId="1588527387" sldId="739"/>
            <ac:spMk id="54" creationId="{6871A4E5-C9D8-F15B-F84D-C788E280C797}"/>
          </ac:spMkLst>
        </pc:spChg>
        <pc:spChg chg="mod">
          <ac:chgData name="Justina Ojom" userId="cbdaed7d-8d45-4372-a16a-f3f8900c2f45" providerId="ADAL" clId="{12C39DFF-1632-49FC-BC4A-6436220C09D8}" dt="2023-04-14T12:50:30.929" v="12111" actId="207"/>
          <ac:spMkLst>
            <pc:docMk/>
            <pc:sldMk cId="1588527387" sldId="739"/>
            <ac:spMk id="56" creationId="{C6DEA899-B791-5178-350C-2E8EBB062D91}"/>
          </ac:spMkLst>
        </pc:spChg>
        <pc:spChg chg="mod">
          <ac:chgData name="Justina Ojom" userId="cbdaed7d-8d45-4372-a16a-f3f8900c2f45" providerId="ADAL" clId="{12C39DFF-1632-49FC-BC4A-6436220C09D8}" dt="2023-04-14T12:50:30.929" v="12111" actId="207"/>
          <ac:spMkLst>
            <pc:docMk/>
            <pc:sldMk cId="1588527387" sldId="739"/>
            <ac:spMk id="57" creationId="{B3A52E56-B1E1-8FF6-A9BD-9DBA94DA54DC}"/>
          </ac:spMkLst>
        </pc:spChg>
        <pc:grpChg chg="add mod">
          <ac:chgData name="Justina Ojom" userId="cbdaed7d-8d45-4372-a16a-f3f8900c2f45" providerId="ADAL" clId="{12C39DFF-1632-49FC-BC4A-6436220C09D8}" dt="2023-04-14T12:49:19.745" v="12084" actId="1076"/>
          <ac:grpSpMkLst>
            <pc:docMk/>
            <pc:sldMk cId="1588527387" sldId="739"/>
            <ac:grpSpMk id="2" creationId="{DA9CFBF0-A6A1-A8C7-2774-88A0B5293686}"/>
          </ac:grpSpMkLst>
        </pc:grpChg>
        <pc:grpChg chg="mod">
          <ac:chgData name="Justina Ojom" userId="cbdaed7d-8d45-4372-a16a-f3f8900c2f45" providerId="ADAL" clId="{12C39DFF-1632-49FC-BC4A-6436220C09D8}" dt="2023-04-14T12:49:10.576" v="12082"/>
          <ac:grpSpMkLst>
            <pc:docMk/>
            <pc:sldMk cId="1588527387" sldId="739"/>
            <ac:grpSpMk id="7" creationId="{A97B9185-F008-4538-0EF5-9824A37F727D}"/>
          </ac:grpSpMkLst>
        </pc:grpChg>
        <pc:grpChg chg="mod">
          <ac:chgData name="Justina Ojom" userId="cbdaed7d-8d45-4372-a16a-f3f8900c2f45" providerId="ADAL" clId="{12C39DFF-1632-49FC-BC4A-6436220C09D8}" dt="2023-04-14T12:49:10.576" v="12082"/>
          <ac:grpSpMkLst>
            <pc:docMk/>
            <pc:sldMk cId="1588527387" sldId="739"/>
            <ac:grpSpMk id="8" creationId="{204E61AD-D7FF-60D9-96CD-6F88BC4B39FC}"/>
          </ac:grpSpMkLst>
        </pc:grpChg>
        <pc:grpChg chg="mod">
          <ac:chgData name="Justina Ojom" userId="cbdaed7d-8d45-4372-a16a-f3f8900c2f45" providerId="ADAL" clId="{12C39DFF-1632-49FC-BC4A-6436220C09D8}" dt="2023-04-14T12:49:10.576" v="12082"/>
          <ac:grpSpMkLst>
            <pc:docMk/>
            <pc:sldMk cId="1588527387" sldId="739"/>
            <ac:grpSpMk id="9" creationId="{B29E0A5F-14F0-81D5-896E-4E3B0D113E23}"/>
          </ac:grpSpMkLst>
        </pc:grpChg>
        <pc:grpChg chg="add del mod">
          <ac:chgData name="Justina Ojom" userId="cbdaed7d-8d45-4372-a16a-f3f8900c2f45" providerId="ADAL" clId="{12C39DFF-1632-49FC-BC4A-6436220C09D8}" dt="2023-04-14T12:49:26.770" v="12087" actId="165"/>
          <ac:grpSpMkLst>
            <pc:docMk/>
            <pc:sldMk cId="1588527387" sldId="739"/>
            <ac:grpSpMk id="15" creationId="{024DCCAE-044C-320B-BDD2-F309D939DFB9}"/>
          </ac:grpSpMkLst>
        </pc:grpChg>
        <pc:grpChg chg="mod topLvl">
          <ac:chgData name="Justina Ojom" userId="cbdaed7d-8d45-4372-a16a-f3f8900c2f45" providerId="ADAL" clId="{12C39DFF-1632-49FC-BC4A-6436220C09D8}" dt="2023-04-14T12:50:17.447" v="12106" actId="164"/>
          <ac:grpSpMkLst>
            <pc:docMk/>
            <pc:sldMk cId="1588527387" sldId="739"/>
            <ac:grpSpMk id="16" creationId="{79E15BA7-F1E8-F8EF-D33D-EF7114ABEF3C}"/>
          </ac:grpSpMkLst>
        </pc:grpChg>
        <pc:grpChg chg="mod topLvl">
          <ac:chgData name="Justina Ojom" userId="cbdaed7d-8d45-4372-a16a-f3f8900c2f45" providerId="ADAL" clId="{12C39DFF-1632-49FC-BC4A-6436220C09D8}" dt="2023-04-14T12:50:17.447" v="12106" actId="164"/>
          <ac:grpSpMkLst>
            <pc:docMk/>
            <pc:sldMk cId="1588527387" sldId="739"/>
            <ac:grpSpMk id="17" creationId="{8D6BCFBB-1B33-7789-AEE0-D262662A4B04}"/>
          </ac:grpSpMkLst>
        </pc:grpChg>
        <pc:grpChg chg="mod">
          <ac:chgData name="Justina Ojom" userId="cbdaed7d-8d45-4372-a16a-f3f8900c2f45" providerId="ADAL" clId="{12C39DFF-1632-49FC-BC4A-6436220C09D8}" dt="2023-04-14T12:49:26.770" v="12087" actId="165"/>
          <ac:grpSpMkLst>
            <pc:docMk/>
            <pc:sldMk cId="1588527387" sldId="739"/>
            <ac:grpSpMk id="18" creationId="{3C242A0D-FADA-1B3B-6278-D15FE7BA20FD}"/>
          </ac:grpSpMkLst>
        </pc:grpChg>
        <pc:grpChg chg="add mod">
          <ac:chgData name="Justina Ojom" userId="cbdaed7d-8d45-4372-a16a-f3f8900c2f45" providerId="ADAL" clId="{12C39DFF-1632-49FC-BC4A-6436220C09D8}" dt="2023-04-14T12:50:17.447" v="12106" actId="164"/>
          <ac:grpSpMkLst>
            <pc:docMk/>
            <pc:sldMk cId="1588527387" sldId="739"/>
            <ac:grpSpMk id="24" creationId="{548F7FE0-2AAB-5EF9-B47D-CF0110608B22}"/>
          </ac:grpSpMkLst>
        </pc:grpChg>
        <pc:grpChg chg="add del mod">
          <ac:chgData name="Justina Ojom" userId="cbdaed7d-8d45-4372-a16a-f3f8900c2f45" providerId="ADAL" clId="{12C39DFF-1632-49FC-BC4A-6436220C09D8}" dt="2023-04-14T12:49:15.183" v="12083" actId="478"/>
          <ac:grpSpMkLst>
            <pc:docMk/>
            <pc:sldMk cId="1588527387" sldId="739"/>
            <ac:grpSpMk id="27" creationId="{3BE6AC8D-A4B9-72F3-8272-7F03F3D7EB23}"/>
          </ac:grpSpMkLst>
        </pc:grpChg>
        <pc:grpChg chg="mod">
          <ac:chgData name="Justina Ojom" userId="cbdaed7d-8d45-4372-a16a-f3f8900c2f45" providerId="ADAL" clId="{12C39DFF-1632-49FC-BC4A-6436220C09D8}" dt="2023-04-14T12:49:10.576" v="12082"/>
          <ac:grpSpMkLst>
            <pc:docMk/>
            <pc:sldMk cId="1588527387" sldId="739"/>
            <ac:grpSpMk id="28" creationId="{42208342-1AF8-DB94-64F7-B7AA99F92FD6}"/>
          </ac:grpSpMkLst>
        </pc:grpChg>
        <pc:grpChg chg="mod">
          <ac:chgData name="Justina Ojom" userId="cbdaed7d-8d45-4372-a16a-f3f8900c2f45" providerId="ADAL" clId="{12C39DFF-1632-49FC-BC4A-6436220C09D8}" dt="2023-04-14T12:49:10.576" v="12082"/>
          <ac:grpSpMkLst>
            <pc:docMk/>
            <pc:sldMk cId="1588527387" sldId="739"/>
            <ac:grpSpMk id="29" creationId="{76AD4550-4282-ED13-1CB2-9FC691B10472}"/>
          </ac:grpSpMkLst>
        </pc:grpChg>
        <pc:grpChg chg="mod">
          <ac:chgData name="Justina Ojom" userId="cbdaed7d-8d45-4372-a16a-f3f8900c2f45" providerId="ADAL" clId="{12C39DFF-1632-49FC-BC4A-6436220C09D8}" dt="2023-04-14T12:49:10.576" v="12082"/>
          <ac:grpSpMkLst>
            <pc:docMk/>
            <pc:sldMk cId="1588527387" sldId="739"/>
            <ac:grpSpMk id="30" creationId="{17051FB4-B971-51BD-B982-C2DBDB3DE3CF}"/>
          </ac:grpSpMkLst>
        </pc:grpChg>
        <pc:grpChg chg="add mod">
          <ac:chgData name="Justina Ojom" userId="cbdaed7d-8d45-4372-a16a-f3f8900c2f45" providerId="ADAL" clId="{12C39DFF-1632-49FC-BC4A-6436220C09D8}" dt="2023-04-14T12:50:27.604" v="12109" actId="1076"/>
          <ac:grpSpMkLst>
            <pc:docMk/>
            <pc:sldMk cId="1588527387" sldId="739"/>
            <ac:grpSpMk id="36" creationId="{AB2A4BE4-5579-5214-49C4-74FCEA6AAA6F}"/>
          </ac:grpSpMkLst>
        </pc:grpChg>
        <pc:grpChg chg="add del mod">
          <ac:chgData name="Justina Ojom" userId="cbdaed7d-8d45-4372-a16a-f3f8900c2f45" providerId="ADAL" clId="{12C39DFF-1632-49FC-BC4A-6436220C09D8}" dt="2023-04-14T12:49:15.183" v="12083" actId="478"/>
          <ac:grpSpMkLst>
            <pc:docMk/>
            <pc:sldMk cId="1588527387" sldId="739"/>
            <ac:grpSpMk id="39" creationId="{3C204382-7C09-DAE3-C31A-BF414BD19BCD}"/>
          </ac:grpSpMkLst>
        </pc:grpChg>
        <pc:grpChg chg="add mod">
          <ac:chgData name="Justina Ojom" userId="cbdaed7d-8d45-4372-a16a-f3f8900c2f45" providerId="ADAL" clId="{12C39DFF-1632-49FC-BC4A-6436220C09D8}" dt="2023-04-14T12:50:17.447" v="12106" actId="164"/>
          <ac:grpSpMkLst>
            <pc:docMk/>
            <pc:sldMk cId="1588527387" sldId="739"/>
            <ac:grpSpMk id="45" creationId="{5B84E2F8-2CAC-5400-AB74-CB481C0FCFB1}"/>
          </ac:grpSpMkLst>
        </pc:grpChg>
        <pc:grpChg chg="add mod">
          <ac:chgData name="Justina Ojom" userId="cbdaed7d-8d45-4372-a16a-f3f8900c2f45" providerId="ADAL" clId="{12C39DFF-1632-49FC-BC4A-6436220C09D8}" dt="2023-04-14T12:50:30.929" v="12111" actId="207"/>
          <ac:grpSpMkLst>
            <pc:docMk/>
            <pc:sldMk cId="1588527387" sldId="739"/>
            <ac:grpSpMk id="46" creationId="{E88CAFCD-CF8D-538E-CBA4-BA1A51CFAFB2}"/>
          </ac:grpSpMkLst>
        </pc:grpChg>
        <pc:grpChg chg="mod">
          <ac:chgData name="Justina Ojom" userId="cbdaed7d-8d45-4372-a16a-f3f8900c2f45" providerId="ADAL" clId="{12C39DFF-1632-49FC-BC4A-6436220C09D8}" dt="2023-04-14T12:50:30.929" v="12111" actId="207"/>
          <ac:grpSpMkLst>
            <pc:docMk/>
            <pc:sldMk cId="1588527387" sldId="739"/>
            <ac:grpSpMk id="47" creationId="{8DF7FCA3-EC76-837A-D695-60A065F2E0A5}"/>
          </ac:grpSpMkLst>
        </pc:grpChg>
        <pc:grpChg chg="mod">
          <ac:chgData name="Justina Ojom" userId="cbdaed7d-8d45-4372-a16a-f3f8900c2f45" providerId="ADAL" clId="{12C39DFF-1632-49FC-BC4A-6436220C09D8}" dt="2023-04-14T12:50:30.929" v="12111" actId="207"/>
          <ac:grpSpMkLst>
            <pc:docMk/>
            <pc:sldMk cId="1588527387" sldId="739"/>
            <ac:grpSpMk id="48" creationId="{9138ACBE-DF65-597C-6552-3EF2D5FA92E5}"/>
          </ac:grpSpMkLst>
        </pc:grpChg>
        <pc:grpChg chg="mod">
          <ac:chgData name="Justina Ojom" userId="cbdaed7d-8d45-4372-a16a-f3f8900c2f45" providerId="ADAL" clId="{12C39DFF-1632-49FC-BC4A-6436220C09D8}" dt="2023-04-14T12:50:30.929" v="12111" actId="207"/>
          <ac:grpSpMkLst>
            <pc:docMk/>
            <pc:sldMk cId="1588527387" sldId="739"/>
            <ac:grpSpMk id="49" creationId="{662956AB-D4A9-322B-90CA-AA2F1C7554F2}"/>
          </ac:grpSpMkLst>
        </pc:grpChg>
        <pc:grpChg chg="add mod">
          <ac:chgData name="Justina Ojom" userId="cbdaed7d-8d45-4372-a16a-f3f8900c2f45" providerId="ADAL" clId="{12C39DFF-1632-49FC-BC4A-6436220C09D8}" dt="2023-04-14T12:50:30.929" v="12111" actId="207"/>
          <ac:grpSpMkLst>
            <pc:docMk/>
            <pc:sldMk cId="1588527387" sldId="739"/>
            <ac:grpSpMk id="55" creationId="{44E6598A-91CF-5FF1-7855-1D8ED1DAA8F6}"/>
          </ac:grpSpMkLst>
        </pc:grpChg>
        <pc:picChg chg="add del mod">
          <ac:chgData name="Justina Ojom" userId="cbdaed7d-8d45-4372-a16a-f3f8900c2f45" providerId="ADAL" clId="{12C39DFF-1632-49FC-BC4A-6436220C09D8}" dt="2023-04-14T12:49:15.183" v="12083" actId="478"/>
          <ac:picMkLst>
            <pc:docMk/>
            <pc:sldMk cId="1588527387" sldId="739"/>
            <ac:picMk id="42" creationId="{EA9BFF43-2FD9-2DC6-4F4E-A10F83CDCE1D}"/>
          </ac:picMkLst>
        </pc:picChg>
      </pc:sldChg>
      <pc:sldChg chg="addSp delSp modSp mod modNotes modNotesTx">
        <pc:chgData name="Justina Ojom" userId="cbdaed7d-8d45-4372-a16a-f3f8900c2f45" providerId="ADAL" clId="{12C39DFF-1632-49FC-BC4A-6436220C09D8}" dt="2023-04-17T12:18:57.711" v="13884" actId="20577"/>
        <pc:sldMkLst>
          <pc:docMk/>
          <pc:sldMk cId="634138773" sldId="749"/>
        </pc:sldMkLst>
        <pc:spChg chg="mod">
          <ac:chgData name="Justina Ojom" userId="cbdaed7d-8d45-4372-a16a-f3f8900c2f45" providerId="ADAL" clId="{12C39DFF-1632-49FC-BC4A-6436220C09D8}" dt="2023-04-15T09:06:42.947" v="13630" actId="13926"/>
          <ac:spMkLst>
            <pc:docMk/>
            <pc:sldMk cId="634138773" sldId="749"/>
            <ac:spMk id="2" creationId="{DA0A7A55-7371-E020-DE19-4C870EE1B12D}"/>
          </ac:spMkLst>
        </pc:spChg>
        <pc:spChg chg="del mod">
          <ac:chgData name="Justina Ojom" userId="cbdaed7d-8d45-4372-a16a-f3f8900c2f45" providerId="ADAL" clId="{12C39DFF-1632-49FC-BC4A-6436220C09D8}" dt="2023-04-14T01:48:33.624" v="11890" actId="478"/>
          <ac:spMkLst>
            <pc:docMk/>
            <pc:sldMk cId="634138773" sldId="749"/>
            <ac:spMk id="4" creationId="{371B22F5-1AD9-9D02-BBFC-C603011761E5}"/>
          </ac:spMkLst>
        </pc:spChg>
        <pc:spChg chg="mod">
          <ac:chgData name="Justina Ojom" userId="cbdaed7d-8d45-4372-a16a-f3f8900c2f45" providerId="ADAL" clId="{12C39DFF-1632-49FC-BC4A-6436220C09D8}" dt="2023-04-14T01:47:53.729" v="11869"/>
          <ac:spMkLst>
            <pc:docMk/>
            <pc:sldMk cId="634138773" sldId="749"/>
            <ac:spMk id="6" creationId="{AAB1BF65-2BF6-533F-B747-76CEA30FF09F}"/>
          </ac:spMkLst>
        </pc:spChg>
        <pc:spChg chg="mod">
          <ac:chgData name="Justina Ojom" userId="cbdaed7d-8d45-4372-a16a-f3f8900c2f45" providerId="ADAL" clId="{12C39DFF-1632-49FC-BC4A-6436220C09D8}" dt="2023-04-14T01:47:53.729" v="11869"/>
          <ac:spMkLst>
            <pc:docMk/>
            <pc:sldMk cId="634138773" sldId="749"/>
            <ac:spMk id="7" creationId="{A86FF50D-EB4E-E168-4DBE-8BF98F2118F3}"/>
          </ac:spMkLst>
        </pc:spChg>
        <pc:spChg chg="mod">
          <ac:chgData name="Justina Ojom" userId="cbdaed7d-8d45-4372-a16a-f3f8900c2f45" providerId="ADAL" clId="{12C39DFF-1632-49FC-BC4A-6436220C09D8}" dt="2023-04-14T01:47:53.729" v="11869"/>
          <ac:spMkLst>
            <pc:docMk/>
            <pc:sldMk cId="634138773" sldId="749"/>
            <ac:spMk id="8" creationId="{E61FDDF4-E4B7-C299-BAA3-B668476C265D}"/>
          </ac:spMkLst>
        </pc:spChg>
        <pc:spChg chg="mod">
          <ac:chgData name="Justina Ojom" userId="cbdaed7d-8d45-4372-a16a-f3f8900c2f45" providerId="ADAL" clId="{12C39DFF-1632-49FC-BC4A-6436220C09D8}" dt="2023-04-14T01:47:53.729" v="11869"/>
          <ac:spMkLst>
            <pc:docMk/>
            <pc:sldMk cId="634138773" sldId="749"/>
            <ac:spMk id="9" creationId="{6226E58C-0F1F-2F35-A0A0-D80B21CAFAAD}"/>
          </ac:spMkLst>
        </pc:spChg>
        <pc:spChg chg="mod">
          <ac:chgData name="Justina Ojom" userId="cbdaed7d-8d45-4372-a16a-f3f8900c2f45" providerId="ADAL" clId="{12C39DFF-1632-49FC-BC4A-6436220C09D8}" dt="2023-04-14T01:47:53.729" v="11869"/>
          <ac:spMkLst>
            <pc:docMk/>
            <pc:sldMk cId="634138773" sldId="749"/>
            <ac:spMk id="10" creationId="{38236449-5FEB-1A10-CE70-64657A9F89C9}"/>
          </ac:spMkLst>
        </pc:spChg>
        <pc:spChg chg="mod">
          <ac:chgData name="Justina Ojom" userId="cbdaed7d-8d45-4372-a16a-f3f8900c2f45" providerId="ADAL" clId="{12C39DFF-1632-49FC-BC4A-6436220C09D8}" dt="2023-04-14T01:47:53.729" v="11869"/>
          <ac:spMkLst>
            <pc:docMk/>
            <pc:sldMk cId="634138773" sldId="749"/>
            <ac:spMk id="11" creationId="{CB55AE76-BA40-0CDB-F093-9CB86ED541E0}"/>
          </ac:spMkLst>
        </pc:spChg>
        <pc:spChg chg="mod">
          <ac:chgData name="Justina Ojom" userId="cbdaed7d-8d45-4372-a16a-f3f8900c2f45" providerId="ADAL" clId="{12C39DFF-1632-49FC-BC4A-6436220C09D8}" dt="2023-04-13T22:16:55.747" v="11551"/>
          <ac:spMkLst>
            <pc:docMk/>
            <pc:sldMk cId="634138773" sldId="749"/>
            <ac:spMk id="14" creationId="{422BD698-12AE-6C1D-E17B-6BE0A6BFB2D1}"/>
          </ac:spMkLst>
        </pc:spChg>
        <pc:spChg chg="mod">
          <ac:chgData name="Justina Ojom" userId="cbdaed7d-8d45-4372-a16a-f3f8900c2f45" providerId="ADAL" clId="{12C39DFF-1632-49FC-BC4A-6436220C09D8}" dt="2023-04-13T22:16:55.747" v="11551"/>
          <ac:spMkLst>
            <pc:docMk/>
            <pc:sldMk cId="634138773" sldId="749"/>
            <ac:spMk id="17" creationId="{33B68115-4887-3F51-03D7-D6363450224B}"/>
          </ac:spMkLst>
        </pc:spChg>
        <pc:spChg chg="mod">
          <ac:chgData name="Justina Ojom" userId="cbdaed7d-8d45-4372-a16a-f3f8900c2f45" providerId="ADAL" clId="{12C39DFF-1632-49FC-BC4A-6436220C09D8}" dt="2023-04-13T22:16:55.747" v="11551"/>
          <ac:spMkLst>
            <pc:docMk/>
            <pc:sldMk cId="634138773" sldId="749"/>
            <ac:spMk id="18" creationId="{76FA6C93-23B0-99ED-1F99-9EF988371E7E}"/>
          </ac:spMkLst>
        </pc:spChg>
        <pc:spChg chg="mod">
          <ac:chgData name="Justina Ojom" userId="cbdaed7d-8d45-4372-a16a-f3f8900c2f45" providerId="ADAL" clId="{12C39DFF-1632-49FC-BC4A-6436220C09D8}" dt="2023-04-17T12:18:57.711" v="13884" actId="20577"/>
          <ac:spMkLst>
            <pc:docMk/>
            <pc:sldMk cId="634138773" sldId="749"/>
            <ac:spMk id="19" creationId="{49D0013B-815D-4581-B1B5-DB3E8F5B0FB1}"/>
          </ac:spMkLst>
        </pc:spChg>
        <pc:spChg chg="mod">
          <ac:chgData name="Justina Ojom" userId="cbdaed7d-8d45-4372-a16a-f3f8900c2f45" providerId="ADAL" clId="{12C39DFF-1632-49FC-BC4A-6436220C09D8}" dt="2023-04-13T22:16:55.747" v="11551"/>
          <ac:spMkLst>
            <pc:docMk/>
            <pc:sldMk cId="634138773" sldId="749"/>
            <ac:spMk id="20" creationId="{E10B615D-888D-8EFD-DF35-23D1DCC009A5}"/>
          </ac:spMkLst>
        </pc:spChg>
        <pc:spChg chg="mod">
          <ac:chgData name="Justina Ojom" userId="cbdaed7d-8d45-4372-a16a-f3f8900c2f45" providerId="ADAL" clId="{12C39DFF-1632-49FC-BC4A-6436220C09D8}" dt="2023-04-14T01:47:53.729" v="11869"/>
          <ac:spMkLst>
            <pc:docMk/>
            <pc:sldMk cId="634138773" sldId="749"/>
            <ac:spMk id="22" creationId="{C884D13E-2DB0-E8EB-5C7B-C4567E4FD226}"/>
          </ac:spMkLst>
        </pc:spChg>
        <pc:spChg chg="mod">
          <ac:chgData name="Justina Ojom" userId="cbdaed7d-8d45-4372-a16a-f3f8900c2f45" providerId="ADAL" clId="{12C39DFF-1632-49FC-BC4A-6436220C09D8}" dt="2023-04-14T01:47:53.729" v="11869"/>
          <ac:spMkLst>
            <pc:docMk/>
            <pc:sldMk cId="634138773" sldId="749"/>
            <ac:spMk id="23" creationId="{64235DFA-DEAC-FA18-CFE5-C79FF1480E70}"/>
          </ac:spMkLst>
        </pc:spChg>
        <pc:spChg chg="mod">
          <ac:chgData name="Justina Ojom" userId="cbdaed7d-8d45-4372-a16a-f3f8900c2f45" providerId="ADAL" clId="{12C39DFF-1632-49FC-BC4A-6436220C09D8}" dt="2023-04-14T01:47:53.729" v="11869"/>
          <ac:spMkLst>
            <pc:docMk/>
            <pc:sldMk cId="634138773" sldId="749"/>
            <ac:spMk id="24" creationId="{424F8296-13AE-5680-9775-4F080D0AB855}"/>
          </ac:spMkLst>
        </pc:spChg>
        <pc:spChg chg="mod">
          <ac:chgData name="Justina Ojom" userId="cbdaed7d-8d45-4372-a16a-f3f8900c2f45" providerId="ADAL" clId="{12C39DFF-1632-49FC-BC4A-6436220C09D8}" dt="2023-04-14T01:47:53.729" v="11869"/>
          <ac:spMkLst>
            <pc:docMk/>
            <pc:sldMk cId="634138773" sldId="749"/>
            <ac:spMk id="25" creationId="{43D11702-50F4-56A6-54E1-D7CF7A8FA5FD}"/>
          </ac:spMkLst>
        </pc:spChg>
        <pc:spChg chg="mod">
          <ac:chgData name="Justina Ojom" userId="cbdaed7d-8d45-4372-a16a-f3f8900c2f45" providerId="ADAL" clId="{12C39DFF-1632-49FC-BC4A-6436220C09D8}" dt="2023-04-14T01:47:53.729" v="11869"/>
          <ac:spMkLst>
            <pc:docMk/>
            <pc:sldMk cId="634138773" sldId="749"/>
            <ac:spMk id="26" creationId="{6F72553E-4115-BAA1-CEDB-BC5B2131E4EE}"/>
          </ac:spMkLst>
        </pc:spChg>
        <pc:spChg chg="mod">
          <ac:chgData name="Justina Ojom" userId="cbdaed7d-8d45-4372-a16a-f3f8900c2f45" providerId="ADAL" clId="{12C39DFF-1632-49FC-BC4A-6436220C09D8}" dt="2023-04-14T01:47:53.729" v="11869"/>
          <ac:spMkLst>
            <pc:docMk/>
            <pc:sldMk cId="634138773" sldId="749"/>
            <ac:spMk id="27" creationId="{D3CDFE9F-1639-96EA-A1C1-127808E4C93A}"/>
          </ac:spMkLst>
        </pc:spChg>
        <pc:spChg chg="mod">
          <ac:chgData name="Justina Ojom" userId="cbdaed7d-8d45-4372-a16a-f3f8900c2f45" providerId="ADAL" clId="{12C39DFF-1632-49FC-BC4A-6436220C09D8}" dt="2023-04-14T01:47:53.729" v="11869"/>
          <ac:spMkLst>
            <pc:docMk/>
            <pc:sldMk cId="634138773" sldId="749"/>
            <ac:spMk id="28" creationId="{96FE6183-C2C4-6468-B293-B5AA7CED185E}"/>
          </ac:spMkLst>
        </pc:spChg>
        <pc:spChg chg="add mod">
          <ac:chgData name="Justina Ojom" userId="cbdaed7d-8d45-4372-a16a-f3f8900c2f45" providerId="ADAL" clId="{12C39DFF-1632-49FC-BC4A-6436220C09D8}" dt="2023-04-14T01:48:58.336" v="11898" actId="1076"/>
          <ac:spMkLst>
            <pc:docMk/>
            <pc:sldMk cId="634138773" sldId="749"/>
            <ac:spMk id="29" creationId="{11F5BEA6-625D-2BF6-42A2-45E8EC53D00A}"/>
          </ac:spMkLst>
        </pc:spChg>
        <pc:spChg chg="add mod">
          <ac:chgData name="Justina Ojom" userId="cbdaed7d-8d45-4372-a16a-f3f8900c2f45" providerId="ADAL" clId="{12C39DFF-1632-49FC-BC4A-6436220C09D8}" dt="2023-04-14T01:48:58.336" v="11898" actId="1076"/>
          <ac:spMkLst>
            <pc:docMk/>
            <pc:sldMk cId="634138773" sldId="749"/>
            <ac:spMk id="30" creationId="{1C8BDB21-46D5-1E03-4F47-EA160A85D951}"/>
          </ac:spMkLst>
        </pc:spChg>
        <pc:spChg chg="add mod">
          <ac:chgData name="Justina Ojom" userId="cbdaed7d-8d45-4372-a16a-f3f8900c2f45" providerId="ADAL" clId="{12C39DFF-1632-49FC-BC4A-6436220C09D8}" dt="2023-04-14T01:48:58.336" v="11898" actId="1076"/>
          <ac:spMkLst>
            <pc:docMk/>
            <pc:sldMk cId="634138773" sldId="749"/>
            <ac:spMk id="31" creationId="{E1BE3FB9-71DF-90C7-5E15-02E742B3FCE0}"/>
          </ac:spMkLst>
        </pc:spChg>
        <pc:spChg chg="add mod">
          <ac:chgData name="Justina Ojom" userId="cbdaed7d-8d45-4372-a16a-f3f8900c2f45" providerId="ADAL" clId="{12C39DFF-1632-49FC-BC4A-6436220C09D8}" dt="2023-04-14T01:48:58.336" v="11898" actId="1076"/>
          <ac:spMkLst>
            <pc:docMk/>
            <pc:sldMk cId="634138773" sldId="749"/>
            <ac:spMk id="32" creationId="{C6D99082-2312-9E7B-4D0F-93B75C8CD41F}"/>
          </ac:spMkLst>
        </pc:spChg>
        <pc:grpChg chg="add mod">
          <ac:chgData name="Justina Ojom" userId="cbdaed7d-8d45-4372-a16a-f3f8900c2f45" providerId="ADAL" clId="{12C39DFF-1632-49FC-BC4A-6436220C09D8}" dt="2023-04-14T01:48:58.336" v="11898" actId="1076"/>
          <ac:grpSpMkLst>
            <pc:docMk/>
            <pc:sldMk cId="634138773" sldId="749"/>
            <ac:grpSpMk id="5" creationId="{0EE7B166-1B05-9364-9D95-4CEBE6341040}"/>
          </ac:grpSpMkLst>
        </pc:grpChg>
        <pc:grpChg chg="del">
          <ac:chgData name="Justina Ojom" userId="cbdaed7d-8d45-4372-a16a-f3f8900c2f45" providerId="ADAL" clId="{12C39DFF-1632-49FC-BC4A-6436220C09D8}" dt="2023-04-13T22:16:55.543" v="11550" actId="478"/>
          <ac:grpSpMkLst>
            <pc:docMk/>
            <pc:sldMk cId="634138773" sldId="749"/>
            <ac:grpSpMk id="5" creationId="{CA902866-CE19-178C-E4F6-873AF08EDB2A}"/>
          </ac:grpSpMkLst>
        </pc:grpChg>
        <pc:grpChg chg="add mod">
          <ac:chgData name="Justina Ojom" userId="cbdaed7d-8d45-4372-a16a-f3f8900c2f45" providerId="ADAL" clId="{12C39DFF-1632-49FC-BC4A-6436220C09D8}" dt="2023-04-14T01:48:58.336" v="11898" actId="1076"/>
          <ac:grpSpMkLst>
            <pc:docMk/>
            <pc:sldMk cId="634138773" sldId="749"/>
            <ac:grpSpMk id="12" creationId="{1190576D-5C8E-0710-A341-D2485EFD5FE2}"/>
          </ac:grpSpMkLst>
        </pc:grpChg>
        <pc:grpChg chg="add mod ord">
          <ac:chgData name="Justina Ojom" userId="cbdaed7d-8d45-4372-a16a-f3f8900c2f45" providerId="ADAL" clId="{12C39DFF-1632-49FC-BC4A-6436220C09D8}" dt="2023-04-14T01:48:52.115" v="11896" actId="166"/>
          <ac:grpSpMkLst>
            <pc:docMk/>
            <pc:sldMk cId="634138773" sldId="749"/>
            <ac:grpSpMk id="13" creationId="{6E6FD68D-E2E1-4DB8-FDE8-62101331AF1F}"/>
          </ac:grpSpMkLst>
        </pc:grpChg>
        <pc:grpChg chg="mod">
          <ac:chgData name="Justina Ojom" userId="cbdaed7d-8d45-4372-a16a-f3f8900c2f45" providerId="ADAL" clId="{12C39DFF-1632-49FC-BC4A-6436220C09D8}" dt="2023-04-13T22:16:55.747" v="11551"/>
          <ac:grpSpMkLst>
            <pc:docMk/>
            <pc:sldMk cId="634138773" sldId="749"/>
            <ac:grpSpMk id="15" creationId="{21DA2809-8046-9C6B-F06D-C63575719552}"/>
          </ac:grpSpMkLst>
        </pc:grpChg>
        <pc:grpChg chg="mod">
          <ac:chgData name="Justina Ojom" userId="cbdaed7d-8d45-4372-a16a-f3f8900c2f45" providerId="ADAL" clId="{12C39DFF-1632-49FC-BC4A-6436220C09D8}" dt="2023-04-13T22:16:55.747" v="11551"/>
          <ac:grpSpMkLst>
            <pc:docMk/>
            <pc:sldMk cId="634138773" sldId="749"/>
            <ac:grpSpMk id="16" creationId="{87A2560C-FCB6-9CAD-FB90-9DF8EB3BFCE6}"/>
          </ac:grpSpMkLst>
        </pc:grpChg>
        <pc:grpChg chg="mod">
          <ac:chgData name="Justina Ojom" userId="cbdaed7d-8d45-4372-a16a-f3f8900c2f45" providerId="ADAL" clId="{12C39DFF-1632-49FC-BC4A-6436220C09D8}" dt="2023-04-14T01:47:53.729" v="11869"/>
          <ac:grpSpMkLst>
            <pc:docMk/>
            <pc:sldMk cId="634138773" sldId="749"/>
            <ac:grpSpMk id="21" creationId="{A1764FA9-328D-1F87-E93F-D1776224D6F5}"/>
          </ac:grpSpMkLst>
        </pc:grpChg>
        <pc:picChg chg="del mod">
          <ac:chgData name="Justina Ojom" userId="cbdaed7d-8d45-4372-a16a-f3f8900c2f45" providerId="ADAL" clId="{12C39DFF-1632-49FC-BC4A-6436220C09D8}" dt="2023-04-14T01:47:41.988" v="11868" actId="478"/>
          <ac:picMkLst>
            <pc:docMk/>
            <pc:sldMk cId="634138773" sldId="749"/>
            <ac:picMk id="3" creationId="{4368A80C-0A27-B247-5AF2-44C624124B35}"/>
          </ac:picMkLst>
        </pc:picChg>
        <pc:picChg chg="del mod">
          <ac:chgData name="Justina Ojom" userId="cbdaed7d-8d45-4372-a16a-f3f8900c2f45" providerId="ADAL" clId="{12C39DFF-1632-49FC-BC4A-6436220C09D8}" dt="2023-04-14T01:47:41.988" v="11868" actId="478"/>
          <ac:picMkLst>
            <pc:docMk/>
            <pc:sldMk cId="634138773" sldId="749"/>
            <ac:picMk id="1026" creationId="{1C315D69-26A0-48FC-C3BA-5327A6234DA0}"/>
          </ac:picMkLst>
        </pc:picChg>
      </pc:sldChg>
      <pc:sldChg chg="addSp delSp modSp mod delCm modNotes modNotesTx">
        <pc:chgData name="Justina Ojom" userId="cbdaed7d-8d45-4372-a16a-f3f8900c2f45" providerId="ADAL" clId="{12C39DFF-1632-49FC-BC4A-6436220C09D8}" dt="2023-04-17T12:20:58.438" v="13979" actId="113"/>
        <pc:sldMkLst>
          <pc:docMk/>
          <pc:sldMk cId="1241145486" sldId="751"/>
        </pc:sldMkLst>
        <pc:spChg chg="mod">
          <ac:chgData name="Justina Ojom" userId="cbdaed7d-8d45-4372-a16a-f3f8900c2f45" providerId="ADAL" clId="{12C39DFF-1632-49FC-BC4A-6436220C09D8}" dt="2023-04-15T09:02:41.705" v="13559" actId="14100"/>
          <ac:spMkLst>
            <pc:docMk/>
            <pc:sldMk cId="1241145486" sldId="751"/>
            <ac:spMk id="2" creationId="{D4055482-D907-98B0-D220-932A0853ED07}"/>
          </ac:spMkLst>
        </pc:spChg>
        <pc:spChg chg="del mod">
          <ac:chgData name="Justina Ojom" userId="cbdaed7d-8d45-4372-a16a-f3f8900c2f45" providerId="ADAL" clId="{12C39DFF-1632-49FC-BC4A-6436220C09D8}" dt="2023-04-14T12:42:16.654" v="11961" actId="478"/>
          <ac:spMkLst>
            <pc:docMk/>
            <pc:sldMk cId="1241145486" sldId="751"/>
            <ac:spMk id="3" creationId="{75C8AD31-E69C-A554-CA93-3323B0EB025B}"/>
          </ac:spMkLst>
        </pc:spChg>
        <pc:spChg chg="mod">
          <ac:chgData name="Justina Ojom" userId="cbdaed7d-8d45-4372-a16a-f3f8900c2f45" providerId="ADAL" clId="{12C39DFF-1632-49FC-BC4A-6436220C09D8}" dt="2023-04-14T12:43:41.255" v="11990" actId="1076"/>
          <ac:spMkLst>
            <pc:docMk/>
            <pc:sldMk cId="1241145486" sldId="751"/>
            <ac:spMk id="4" creationId="{FE3CA35A-DA5E-6927-DA4C-2756EF1AF52F}"/>
          </ac:spMkLst>
        </pc:spChg>
        <pc:spChg chg="mod">
          <ac:chgData name="Justina Ojom" userId="cbdaed7d-8d45-4372-a16a-f3f8900c2f45" providerId="ADAL" clId="{12C39DFF-1632-49FC-BC4A-6436220C09D8}" dt="2023-04-14T12:43:39.056" v="11989" actId="1076"/>
          <ac:spMkLst>
            <pc:docMk/>
            <pc:sldMk cId="1241145486" sldId="751"/>
            <ac:spMk id="5" creationId="{9ABFE9D5-E468-4F5E-E21B-A206A9B3450F}"/>
          </ac:spMkLst>
        </pc:spChg>
        <pc:spChg chg="mod">
          <ac:chgData name="Justina Ojom" userId="cbdaed7d-8d45-4372-a16a-f3f8900c2f45" providerId="ADAL" clId="{12C39DFF-1632-49FC-BC4A-6436220C09D8}" dt="2023-04-14T12:43:41.255" v="11990" actId="1076"/>
          <ac:spMkLst>
            <pc:docMk/>
            <pc:sldMk cId="1241145486" sldId="751"/>
            <ac:spMk id="6" creationId="{F6CA04C2-FCAA-00E0-8EEE-C24AAE4121E4}"/>
          </ac:spMkLst>
        </pc:spChg>
        <pc:spChg chg="mod">
          <ac:chgData name="Justina Ojom" userId="cbdaed7d-8d45-4372-a16a-f3f8900c2f45" providerId="ADAL" clId="{12C39DFF-1632-49FC-BC4A-6436220C09D8}" dt="2023-04-14T12:43:39.056" v="11989" actId="1076"/>
          <ac:spMkLst>
            <pc:docMk/>
            <pc:sldMk cId="1241145486" sldId="751"/>
            <ac:spMk id="7" creationId="{71C1958C-D0D7-1C2D-59A3-B55005C5489F}"/>
          </ac:spMkLst>
        </pc:spChg>
        <pc:spChg chg="add mod ord">
          <ac:chgData name="Justina Ojom" userId="cbdaed7d-8d45-4372-a16a-f3f8900c2f45" providerId="ADAL" clId="{12C39DFF-1632-49FC-BC4A-6436220C09D8}" dt="2023-04-14T12:43:32.661" v="11988" actId="1076"/>
          <ac:spMkLst>
            <pc:docMk/>
            <pc:sldMk cId="1241145486" sldId="751"/>
            <ac:spMk id="8" creationId="{85DFDD1B-4E08-110A-1714-8D09ECD26DB4}"/>
          </ac:spMkLst>
        </pc:spChg>
        <pc:spChg chg="mod">
          <ac:chgData name="Justina Ojom" userId="cbdaed7d-8d45-4372-a16a-f3f8900c2f45" providerId="ADAL" clId="{12C39DFF-1632-49FC-BC4A-6436220C09D8}" dt="2023-04-14T12:44:04.526" v="11996" actId="207"/>
          <ac:spMkLst>
            <pc:docMk/>
            <pc:sldMk cId="1241145486" sldId="751"/>
            <ac:spMk id="10" creationId="{9F9E97E3-8840-8C96-E7E8-0A5F80C74C94}"/>
          </ac:spMkLst>
        </pc:spChg>
        <pc:spChg chg="mod">
          <ac:chgData name="Justina Ojom" userId="cbdaed7d-8d45-4372-a16a-f3f8900c2f45" providerId="ADAL" clId="{12C39DFF-1632-49FC-BC4A-6436220C09D8}" dt="2023-04-14T12:44:04.526" v="11996" actId="207"/>
          <ac:spMkLst>
            <pc:docMk/>
            <pc:sldMk cId="1241145486" sldId="751"/>
            <ac:spMk id="11" creationId="{67D7D01F-65AC-DB85-EC9C-2FF2BC3A5833}"/>
          </ac:spMkLst>
        </pc:spChg>
        <pc:spChg chg="mod">
          <ac:chgData name="Justina Ojom" userId="cbdaed7d-8d45-4372-a16a-f3f8900c2f45" providerId="ADAL" clId="{12C39DFF-1632-49FC-BC4A-6436220C09D8}" dt="2023-04-14T12:44:04.526" v="11996" actId="207"/>
          <ac:spMkLst>
            <pc:docMk/>
            <pc:sldMk cId="1241145486" sldId="751"/>
            <ac:spMk id="12" creationId="{DF226D8E-6897-C5CD-04A5-F7F54BA324E0}"/>
          </ac:spMkLst>
        </pc:spChg>
        <pc:spChg chg="mod">
          <ac:chgData name="Justina Ojom" userId="cbdaed7d-8d45-4372-a16a-f3f8900c2f45" providerId="ADAL" clId="{12C39DFF-1632-49FC-BC4A-6436220C09D8}" dt="2023-04-14T12:44:04.526" v="11996" actId="207"/>
          <ac:spMkLst>
            <pc:docMk/>
            <pc:sldMk cId="1241145486" sldId="751"/>
            <ac:spMk id="13" creationId="{F6B194D2-C829-0E2F-20B4-FF86A8CCD9E9}"/>
          </ac:spMkLst>
        </pc:spChg>
        <pc:spChg chg="mod">
          <ac:chgData name="Justina Ojom" userId="cbdaed7d-8d45-4372-a16a-f3f8900c2f45" providerId="ADAL" clId="{12C39DFF-1632-49FC-BC4A-6436220C09D8}" dt="2023-04-14T12:43:55.164" v="11991"/>
          <ac:spMkLst>
            <pc:docMk/>
            <pc:sldMk cId="1241145486" sldId="751"/>
            <ac:spMk id="14" creationId="{E6949BC4-47DD-A3A7-438B-DA301D0654D5}"/>
          </ac:spMkLst>
        </pc:spChg>
        <pc:spChg chg="mod">
          <ac:chgData name="Justina Ojom" userId="cbdaed7d-8d45-4372-a16a-f3f8900c2f45" providerId="ADAL" clId="{12C39DFF-1632-49FC-BC4A-6436220C09D8}" dt="2023-04-14T12:43:55.164" v="11991"/>
          <ac:spMkLst>
            <pc:docMk/>
            <pc:sldMk cId="1241145486" sldId="751"/>
            <ac:spMk id="15" creationId="{FFB1B65A-0503-73F3-791E-B129623101A1}"/>
          </ac:spMkLst>
        </pc:spChg>
        <pc:spChg chg="mod">
          <ac:chgData name="Justina Ojom" userId="cbdaed7d-8d45-4372-a16a-f3f8900c2f45" providerId="ADAL" clId="{12C39DFF-1632-49FC-BC4A-6436220C09D8}" dt="2023-04-13T22:22:54.664" v="11618" actId="2711"/>
          <ac:spMkLst>
            <pc:docMk/>
            <pc:sldMk cId="1241145486" sldId="751"/>
            <ac:spMk id="17" creationId="{81DA400D-A82A-D22B-2D75-BFD4EF05232C}"/>
          </ac:spMkLst>
        </pc:spChg>
        <pc:spChg chg="mod">
          <ac:chgData name="Justina Ojom" userId="cbdaed7d-8d45-4372-a16a-f3f8900c2f45" providerId="ADAL" clId="{12C39DFF-1632-49FC-BC4A-6436220C09D8}" dt="2023-04-13T22:22:54.664" v="11618" actId="2711"/>
          <ac:spMkLst>
            <pc:docMk/>
            <pc:sldMk cId="1241145486" sldId="751"/>
            <ac:spMk id="20" creationId="{D814EFE7-941D-6FD4-8A13-F780B99DB781}"/>
          </ac:spMkLst>
        </pc:spChg>
        <pc:spChg chg="mod">
          <ac:chgData name="Justina Ojom" userId="cbdaed7d-8d45-4372-a16a-f3f8900c2f45" providerId="ADAL" clId="{12C39DFF-1632-49FC-BC4A-6436220C09D8}" dt="2023-04-13T22:22:54.664" v="11618" actId="2711"/>
          <ac:spMkLst>
            <pc:docMk/>
            <pc:sldMk cId="1241145486" sldId="751"/>
            <ac:spMk id="21" creationId="{73899E28-E06C-0711-ADA5-9A3B2A9F9D18}"/>
          </ac:spMkLst>
        </pc:spChg>
        <pc:spChg chg="mod">
          <ac:chgData name="Justina Ojom" userId="cbdaed7d-8d45-4372-a16a-f3f8900c2f45" providerId="ADAL" clId="{12C39DFF-1632-49FC-BC4A-6436220C09D8}" dt="2023-04-17T12:20:43.615" v="13933" actId="20577"/>
          <ac:spMkLst>
            <pc:docMk/>
            <pc:sldMk cId="1241145486" sldId="751"/>
            <ac:spMk id="22" creationId="{06F21584-48E3-71AE-F0E7-A87CDD712BF5}"/>
          </ac:spMkLst>
        </pc:spChg>
        <pc:spChg chg="mod">
          <ac:chgData name="Justina Ojom" userId="cbdaed7d-8d45-4372-a16a-f3f8900c2f45" providerId="ADAL" clId="{12C39DFF-1632-49FC-BC4A-6436220C09D8}" dt="2023-04-13T22:22:54.664" v="11618" actId="2711"/>
          <ac:spMkLst>
            <pc:docMk/>
            <pc:sldMk cId="1241145486" sldId="751"/>
            <ac:spMk id="23" creationId="{9AAFF868-63E1-C6B8-FC10-6DFEDF270386}"/>
          </ac:spMkLst>
        </pc:spChg>
        <pc:spChg chg="mod">
          <ac:chgData name="Justina Ojom" userId="cbdaed7d-8d45-4372-a16a-f3f8900c2f45" providerId="ADAL" clId="{12C39DFF-1632-49FC-BC4A-6436220C09D8}" dt="2023-04-17T12:20:17.643" v="13919"/>
          <ac:spMkLst>
            <pc:docMk/>
            <pc:sldMk cId="1241145486" sldId="751"/>
            <ac:spMk id="24" creationId="{B91C215A-05FD-1FAF-B483-A42B66D5F562}"/>
          </ac:spMkLst>
        </pc:spChg>
        <pc:spChg chg="mod">
          <ac:chgData name="Justina Ojom" userId="cbdaed7d-8d45-4372-a16a-f3f8900c2f45" providerId="ADAL" clId="{12C39DFF-1632-49FC-BC4A-6436220C09D8}" dt="2023-04-17T12:20:17.643" v="13919"/>
          <ac:spMkLst>
            <pc:docMk/>
            <pc:sldMk cId="1241145486" sldId="751"/>
            <ac:spMk id="26" creationId="{151DCAC4-EA31-EFE8-CAE8-384DDA0E8A15}"/>
          </ac:spMkLst>
        </pc:spChg>
        <pc:spChg chg="mod">
          <ac:chgData name="Justina Ojom" userId="cbdaed7d-8d45-4372-a16a-f3f8900c2f45" providerId="ADAL" clId="{12C39DFF-1632-49FC-BC4A-6436220C09D8}" dt="2023-04-17T12:20:17.643" v="13919"/>
          <ac:spMkLst>
            <pc:docMk/>
            <pc:sldMk cId="1241145486" sldId="751"/>
            <ac:spMk id="27" creationId="{9BC2FE28-A817-F256-864F-7228BBABD7C4}"/>
          </ac:spMkLst>
        </pc:spChg>
        <pc:grpChg chg="add del mod">
          <ac:chgData name="Justina Ojom" userId="cbdaed7d-8d45-4372-a16a-f3f8900c2f45" providerId="ADAL" clId="{12C39DFF-1632-49FC-BC4A-6436220C09D8}" dt="2023-04-17T12:20:38.454" v="13922"/>
          <ac:grpSpMkLst>
            <pc:docMk/>
            <pc:sldMk cId="1241145486" sldId="751"/>
            <ac:grpSpMk id="3" creationId="{388B3042-742B-7EEF-9A3E-048C8EEBE289}"/>
          </ac:grpSpMkLst>
        </pc:grpChg>
        <pc:grpChg chg="del">
          <ac:chgData name="Justina Ojom" userId="cbdaed7d-8d45-4372-a16a-f3f8900c2f45" providerId="ADAL" clId="{12C39DFF-1632-49FC-BC4A-6436220C09D8}" dt="2023-04-13T22:17:35.309" v="11568" actId="478"/>
          <ac:grpSpMkLst>
            <pc:docMk/>
            <pc:sldMk cId="1241145486" sldId="751"/>
            <ac:grpSpMk id="8" creationId="{EA3874EF-D50A-3A01-45E7-ADC936867BCF}"/>
          </ac:grpSpMkLst>
        </pc:grpChg>
        <pc:grpChg chg="add mod">
          <ac:chgData name="Justina Ojom" userId="cbdaed7d-8d45-4372-a16a-f3f8900c2f45" providerId="ADAL" clId="{12C39DFF-1632-49FC-BC4A-6436220C09D8}" dt="2023-04-14T12:44:08.344" v="11998" actId="1076"/>
          <ac:grpSpMkLst>
            <pc:docMk/>
            <pc:sldMk cId="1241145486" sldId="751"/>
            <ac:grpSpMk id="9" creationId="{2555D501-4B25-98F2-7497-AC7E4F485EBD}"/>
          </ac:grpSpMkLst>
        </pc:grpChg>
        <pc:grpChg chg="add del mod">
          <ac:chgData name="Justina Ojom" userId="cbdaed7d-8d45-4372-a16a-f3f8900c2f45" providerId="ADAL" clId="{12C39DFF-1632-49FC-BC4A-6436220C09D8}" dt="2023-04-17T12:20:38.817" v="13923" actId="478"/>
          <ac:grpSpMkLst>
            <pc:docMk/>
            <pc:sldMk cId="1241145486" sldId="751"/>
            <ac:grpSpMk id="16" creationId="{BF60C293-BB93-060F-B77F-304A2D8764A2}"/>
          </ac:grpSpMkLst>
        </pc:grpChg>
        <pc:grpChg chg="mod">
          <ac:chgData name="Justina Ojom" userId="cbdaed7d-8d45-4372-a16a-f3f8900c2f45" providerId="ADAL" clId="{12C39DFF-1632-49FC-BC4A-6436220C09D8}" dt="2023-04-13T22:17:35.560" v="11569"/>
          <ac:grpSpMkLst>
            <pc:docMk/>
            <pc:sldMk cId="1241145486" sldId="751"/>
            <ac:grpSpMk id="18" creationId="{EDEFB09C-D352-55EE-68CA-84D4B015DAB2}"/>
          </ac:grpSpMkLst>
        </pc:grpChg>
        <pc:grpChg chg="mod">
          <ac:chgData name="Justina Ojom" userId="cbdaed7d-8d45-4372-a16a-f3f8900c2f45" providerId="ADAL" clId="{12C39DFF-1632-49FC-BC4A-6436220C09D8}" dt="2023-04-13T22:17:35.560" v="11569"/>
          <ac:grpSpMkLst>
            <pc:docMk/>
            <pc:sldMk cId="1241145486" sldId="751"/>
            <ac:grpSpMk id="19" creationId="{88D95090-8EF7-9F1C-E461-36465775DBD5}"/>
          </ac:grpSpMkLst>
        </pc:grpChg>
        <pc:grpChg chg="mod">
          <ac:chgData name="Justina Ojom" userId="cbdaed7d-8d45-4372-a16a-f3f8900c2f45" providerId="ADAL" clId="{12C39DFF-1632-49FC-BC4A-6436220C09D8}" dt="2023-04-17T12:20:17.643" v="13919"/>
          <ac:grpSpMkLst>
            <pc:docMk/>
            <pc:sldMk cId="1241145486" sldId="751"/>
            <ac:grpSpMk id="25" creationId="{9AEEAECA-6775-A70E-6420-2CBF4E65B772}"/>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12C39DFF-1632-49FC-BC4A-6436220C09D8}" dt="2023-04-17T08:35:14.002" v="13741"/>
              <pc2:cmMkLst xmlns:pc2="http://schemas.microsoft.com/office/powerpoint/2019/9/main/command">
                <pc:docMk/>
                <pc:sldMk cId="1241145486" sldId="751"/>
                <pc2:cmMk id="{468537D2-B863-48EB-8326-5F070549AD97}"/>
              </pc2:cmMkLst>
            </pc226:cmChg>
          </p:ext>
        </pc:extLst>
      </pc:sldChg>
      <pc:sldChg chg="addSp delSp modSp mod delCm modCm modNotes modNotesTx">
        <pc:chgData name="Justina Ojom" userId="cbdaed7d-8d45-4372-a16a-f3f8900c2f45" providerId="ADAL" clId="{12C39DFF-1632-49FC-BC4A-6436220C09D8}" dt="2023-04-17T12:25:02.663" v="14147" actId="6549"/>
        <pc:sldMkLst>
          <pc:docMk/>
          <pc:sldMk cId="3345010828" sldId="752"/>
        </pc:sldMkLst>
        <pc:spChg chg="add del mod">
          <ac:chgData name="Justina Ojom" userId="cbdaed7d-8d45-4372-a16a-f3f8900c2f45" providerId="ADAL" clId="{12C39DFF-1632-49FC-BC4A-6436220C09D8}" dt="2023-04-14T18:20:39.677" v="12453" actId="478"/>
          <ac:spMkLst>
            <pc:docMk/>
            <pc:sldMk cId="3345010828" sldId="752"/>
            <ac:spMk id="4" creationId="{9916FF6B-40D1-FFE3-C69A-62ABC2DE12F5}"/>
          </ac:spMkLst>
        </pc:spChg>
        <pc:spChg chg="add del mod">
          <ac:chgData name="Justina Ojom" userId="cbdaed7d-8d45-4372-a16a-f3f8900c2f45" providerId="ADAL" clId="{12C39DFF-1632-49FC-BC4A-6436220C09D8}" dt="2023-04-14T18:26:17.280" v="12461" actId="478"/>
          <ac:spMkLst>
            <pc:docMk/>
            <pc:sldMk cId="3345010828" sldId="752"/>
            <ac:spMk id="6" creationId="{26CA40E0-1EF1-18FD-16F3-C18D3351F62C}"/>
          </ac:spMkLst>
        </pc:spChg>
        <pc:spChg chg="add mod">
          <ac:chgData name="Justina Ojom" userId="cbdaed7d-8d45-4372-a16a-f3f8900c2f45" providerId="ADAL" clId="{12C39DFF-1632-49FC-BC4A-6436220C09D8}" dt="2023-04-14T18:42:58.790" v="12669" actId="1076"/>
          <ac:spMkLst>
            <pc:docMk/>
            <pc:sldMk cId="3345010828" sldId="752"/>
            <ac:spMk id="7" creationId="{90650E4B-22C9-080D-A679-91B67567E508}"/>
          </ac:spMkLst>
        </pc:spChg>
        <pc:spChg chg="add mod">
          <ac:chgData name="Justina Ojom" userId="cbdaed7d-8d45-4372-a16a-f3f8900c2f45" providerId="ADAL" clId="{12C39DFF-1632-49FC-BC4A-6436220C09D8}" dt="2023-04-14T18:42:58.790" v="12669" actId="1076"/>
          <ac:spMkLst>
            <pc:docMk/>
            <pc:sldMk cId="3345010828" sldId="752"/>
            <ac:spMk id="8" creationId="{3C456D55-DCCE-06D1-737E-14F9D425E9E7}"/>
          </ac:spMkLst>
        </pc:spChg>
        <pc:spChg chg="add mod">
          <ac:chgData name="Justina Ojom" userId="cbdaed7d-8d45-4372-a16a-f3f8900c2f45" providerId="ADAL" clId="{12C39DFF-1632-49FC-BC4A-6436220C09D8}" dt="2023-04-14T18:43:00.416" v="12670" actId="1076"/>
          <ac:spMkLst>
            <pc:docMk/>
            <pc:sldMk cId="3345010828" sldId="752"/>
            <ac:spMk id="9" creationId="{F3C72FA5-94FE-CF83-6015-DD9127115D96}"/>
          </ac:spMkLst>
        </pc:spChg>
        <pc:spChg chg="add mod">
          <ac:chgData name="Justina Ojom" userId="cbdaed7d-8d45-4372-a16a-f3f8900c2f45" providerId="ADAL" clId="{12C39DFF-1632-49FC-BC4A-6436220C09D8}" dt="2023-04-14T18:40:53.118" v="12647" actId="1076"/>
          <ac:spMkLst>
            <pc:docMk/>
            <pc:sldMk cId="3345010828" sldId="752"/>
            <ac:spMk id="10" creationId="{7EEE6CC0-BC96-A406-17D4-36691E46937E}"/>
          </ac:spMkLst>
        </pc:spChg>
        <pc:spChg chg="add del mod ord">
          <ac:chgData name="Justina Ojom" userId="cbdaed7d-8d45-4372-a16a-f3f8900c2f45" providerId="ADAL" clId="{12C39DFF-1632-49FC-BC4A-6436220C09D8}" dt="2023-04-14T18:36:04.936" v="12611" actId="478"/>
          <ac:spMkLst>
            <pc:docMk/>
            <pc:sldMk cId="3345010828" sldId="752"/>
            <ac:spMk id="11" creationId="{093D88DE-D371-5173-92FA-3731216A5FA7}"/>
          </ac:spMkLst>
        </pc:spChg>
        <pc:spChg chg="add mod ord topLvl">
          <ac:chgData name="Justina Ojom" userId="cbdaed7d-8d45-4372-a16a-f3f8900c2f45" providerId="ADAL" clId="{12C39DFF-1632-49FC-BC4A-6436220C09D8}" dt="2023-04-14T18:41:43.964" v="12654" actId="164"/>
          <ac:spMkLst>
            <pc:docMk/>
            <pc:sldMk cId="3345010828" sldId="752"/>
            <ac:spMk id="12" creationId="{64CC6266-96BF-CF3E-EA5B-26C99B799066}"/>
          </ac:spMkLst>
        </pc:spChg>
        <pc:spChg chg="add mod ord topLvl">
          <ac:chgData name="Justina Ojom" userId="cbdaed7d-8d45-4372-a16a-f3f8900c2f45" providerId="ADAL" clId="{12C39DFF-1632-49FC-BC4A-6436220C09D8}" dt="2023-04-14T18:41:43.964" v="12654" actId="164"/>
          <ac:spMkLst>
            <pc:docMk/>
            <pc:sldMk cId="3345010828" sldId="752"/>
            <ac:spMk id="13" creationId="{27375244-8D6D-A9CD-95EB-8D650CA594E0}"/>
          </ac:spMkLst>
        </pc:spChg>
        <pc:spChg chg="add mod ord topLvl">
          <ac:chgData name="Justina Ojom" userId="cbdaed7d-8d45-4372-a16a-f3f8900c2f45" providerId="ADAL" clId="{12C39DFF-1632-49FC-BC4A-6436220C09D8}" dt="2023-04-14T18:43:06.588" v="12671" actId="1076"/>
          <ac:spMkLst>
            <pc:docMk/>
            <pc:sldMk cId="3345010828" sldId="752"/>
            <ac:spMk id="14" creationId="{381DE0B8-CDEA-E613-6249-0167ED1BC11F}"/>
          </ac:spMkLst>
        </pc:spChg>
        <pc:grpChg chg="add del mod ord">
          <ac:chgData name="Justina Ojom" userId="cbdaed7d-8d45-4372-a16a-f3f8900c2f45" providerId="ADAL" clId="{12C39DFF-1632-49FC-BC4A-6436220C09D8}" dt="2023-04-14T18:41:00.753" v="12648" actId="165"/>
          <ac:grpSpMkLst>
            <pc:docMk/>
            <pc:sldMk cId="3345010828" sldId="752"/>
            <ac:grpSpMk id="15" creationId="{D3478D37-8639-BF0D-AA92-C95715643399}"/>
          </ac:grpSpMkLst>
        </pc:grpChg>
        <pc:grpChg chg="add mod">
          <ac:chgData name="Justina Ojom" userId="cbdaed7d-8d45-4372-a16a-f3f8900c2f45" providerId="ADAL" clId="{12C39DFF-1632-49FC-BC4A-6436220C09D8}" dt="2023-04-14T18:42:33.454" v="12666" actId="1076"/>
          <ac:grpSpMkLst>
            <pc:docMk/>
            <pc:sldMk cId="3345010828" sldId="752"/>
            <ac:grpSpMk id="16" creationId="{EF23C09B-1370-2DFE-4E26-DD4E8D69DCDF}"/>
          </ac:grpSpMkLst>
        </pc:grpChg>
        <pc:graphicFrameChg chg="add del mod modGraphic">
          <ac:chgData name="Justina Ojom" userId="cbdaed7d-8d45-4372-a16a-f3f8900c2f45" providerId="ADAL" clId="{12C39DFF-1632-49FC-BC4A-6436220C09D8}" dt="2023-04-14T18:24:02.913" v="12457" actId="478"/>
          <ac:graphicFrameMkLst>
            <pc:docMk/>
            <pc:sldMk cId="3345010828" sldId="752"/>
            <ac:graphicFrameMk id="5" creationId="{4EC8E196-4C03-50A0-C3F6-6EC29ED5433A}"/>
          </ac:graphicFrameMkLst>
        </pc:graphicFrameChg>
        <pc:picChg chg="del mod">
          <ac:chgData name="Justina Ojom" userId="cbdaed7d-8d45-4372-a16a-f3f8900c2f45" providerId="ADAL" clId="{12C39DFF-1632-49FC-BC4A-6436220C09D8}" dt="2023-04-14T18:28:18.679" v="12586" actId="478"/>
          <ac:picMkLst>
            <pc:docMk/>
            <pc:sldMk cId="3345010828" sldId="752"/>
            <ac:picMk id="3" creationId="{FD759933-E6D8-A70F-A6B3-28D44F798778}"/>
          </ac:picMkLst>
        </pc:pic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12C39DFF-1632-49FC-BC4A-6436220C09D8}" dt="2023-04-14T18:28:21.644" v="12588"/>
              <pc2:cmMkLst xmlns:pc2="http://schemas.microsoft.com/office/powerpoint/2019/9/main/command">
                <pc:docMk/>
                <pc:sldMk cId="3345010828" sldId="752"/>
                <pc2:cmMk id="{194B3929-58A5-4325-96A2-2BC31ECC8803}"/>
              </pc2:cmMkLst>
            </pc226:cmChg>
          </p:ext>
        </pc:extLst>
      </pc:sldChg>
      <pc:sldChg chg="addSp delSp modSp mod modClrScheme modShow addCm delCm chgLayout modNotes modNotesTx">
        <pc:chgData name="Justina Ojom" userId="cbdaed7d-8d45-4372-a16a-f3f8900c2f45" providerId="ADAL" clId="{12C39DFF-1632-49FC-BC4A-6436220C09D8}" dt="2023-04-15T09:00:30.539" v="13553" actId="729"/>
        <pc:sldMkLst>
          <pc:docMk/>
          <pc:sldMk cId="4291737752" sldId="753"/>
        </pc:sldMkLst>
        <pc:spChg chg="del">
          <ac:chgData name="Justina Ojom" userId="cbdaed7d-8d45-4372-a16a-f3f8900c2f45" providerId="ADAL" clId="{12C39DFF-1632-49FC-BC4A-6436220C09D8}" dt="2023-04-07T12:27:24.540" v="11299" actId="478"/>
          <ac:spMkLst>
            <pc:docMk/>
            <pc:sldMk cId="4291737752" sldId="753"/>
            <ac:spMk id="2" creationId="{23228914-896D-BC7B-7344-25AD50EDFAE4}"/>
          </ac:spMkLst>
        </pc:spChg>
        <pc:spChg chg="del">
          <ac:chgData name="Justina Ojom" userId="cbdaed7d-8d45-4372-a16a-f3f8900c2f45" providerId="ADAL" clId="{12C39DFF-1632-49FC-BC4A-6436220C09D8}" dt="2023-04-07T12:27:24.540" v="11299" actId="478"/>
          <ac:spMkLst>
            <pc:docMk/>
            <pc:sldMk cId="4291737752" sldId="753"/>
            <ac:spMk id="3" creationId="{BBD4E218-5C73-1048-5E72-114699BE0B07}"/>
          </ac:spMkLst>
        </pc:spChg>
        <pc:spChg chg="add del mod">
          <ac:chgData name="Justina Ojom" userId="cbdaed7d-8d45-4372-a16a-f3f8900c2f45" providerId="ADAL" clId="{12C39DFF-1632-49FC-BC4A-6436220C09D8}" dt="2023-04-07T12:27:30.362" v="11302" actId="700"/>
          <ac:spMkLst>
            <pc:docMk/>
            <pc:sldMk cId="4291737752" sldId="753"/>
            <ac:spMk id="4" creationId="{410CFBFD-7E7E-32CD-571E-CCAA9F848EBF}"/>
          </ac:spMkLst>
        </pc:spChg>
        <pc:spChg chg="add mod">
          <ac:chgData name="Justina Ojom" userId="cbdaed7d-8d45-4372-a16a-f3f8900c2f45" providerId="ADAL" clId="{12C39DFF-1632-49FC-BC4A-6436220C09D8}" dt="2023-04-07T12:27:39.180" v="11303"/>
          <ac:spMkLst>
            <pc:docMk/>
            <pc:sldMk cId="4291737752" sldId="753"/>
            <ac:spMk id="5" creationId="{8552C5A7-A825-98A8-E693-5E4D3C75D030}"/>
          </ac:spMkLst>
        </pc:spChg>
        <pc:spChg chg="del">
          <ac:chgData name="Justina Ojom" userId="cbdaed7d-8d45-4372-a16a-f3f8900c2f45" providerId="ADAL" clId="{12C39DFF-1632-49FC-BC4A-6436220C09D8}" dt="2023-04-07T12:27:24.540" v="11299" actId="478"/>
          <ac:spMkLst>
            <pc:docMk/>
            <pc:sldMk cId="4291737752" sldId="753"/>
            <ac:spMk id="6" creationId="{350838A7-B294-D84E-E6D2-26B86DC5488C}"/>
          </ac:spMkLst>
        </pc:spChg>
        <pc:picChg chg="del">
          <ac:chgData name="Justina Ojom" userId="cbdaed7d-8d45-4372-a16a-f3f8900c2f45" providerId="ADAL" clId="{12C39DFF-1632-49FC-BC4A-6436220C09D8}" dt="2023-04-07T12:27:24.540" v="11299" actId="478"/>
          <ac:picMkLst>
            <pc:docMk/>
            <pc:sldMk cId="4291737752" sldId="753"/>
            <ac:picMk id="1032" creationId="{06EE5BF0-D36A-9D57-00B8-3980F4F4C0B8}"/>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12C39DFF-1632-49FC-BC4A-6436220C09D8}" dt="2023-04-07T12:27:26.404" v="11300"/>
              <pc2:cmMkLst xmlns:pc2="http://schemas.microsoft.com/office/powerpoint/2019/9/main/command">
                <pc:docMk/>
                <pc:sldMk cId="4291737752" sldId="753"/>
                <pc2:cmMk id="{29E92690-2178-4468-A660-51AE2D964469}"/>
              </pc2:cmMkLst>
            </pc226:cmChg>
            <pc226:cmChg xmlns:pc226="http://schemas.microsoft.com/office/powerpoint/2022/06/main/command" chg="add del">
              <pc226:chgData name="Justina Ojom" userId="cbdaed7d-8d45-4372-a16a-f3f8900c2f45" providerId="ADAL" clId="{12C39DFF-1632-49FC-BC4A-6436220C09D8}" dt="2023-04-07T12:27:27.614" v="11301"/>
              <pc2:cmMkLst xmlns:pc2="http://schemas.microsoft.com/office/powerpoint/2019/9/main/command">
                <pc:docMk/>
                <pc:sldMk cId="4291737752" sldId="753"/>
                <pc2:cmMk id="{9B57D0BC-C871-4F57-A568-E5536ACD7F5F}"/>
              </pc2:cmMkLst>
            </pc226:cmChg>
          </p:ext>
        </pc:extLst>
      </pc:sldChg>
      <pc:sldChg chg="addSp delSp modSp mod modNotes modNotesTx">
        <pc:chgData name="Justina Ojom" userId="cbdaed7d-8d45-4372-a16a-f3f8900c2f45" providerId="ADAL" clId="{12C39DFF-1632-49FC-BC4A-6436220C09D8}" dt="2023-04-17T12:18:06.219" v="13790" actId="20577"/>
        <pc:sldMkLst>
          <pc:docMk/>
          <pc:sldMk cId="2600232206" sldId="754"/>
        </pc:sldMkLst>
        <pc:spChg chg="mod">
          <ac:chgData name="Justina Ojom" userId="cbdaed7d-8d45-4372-a16a-f3f8900c2f45" providerId="ADAL" clId="{12C39DFF-1632-49FC-BC4A-6436220C09D8}" dt="2023-04-14T18:43:19.995" v="12676" actId="120"/>
          <ac:spMkLst>
            <pc:docMk/>
            <pc:sldMk cId="2600232206" sldId="754"/>
            <ac:spMk id="2" creationId="{AAD441F1-545A-4345-5D3B-C567A038541C}"/>
          </ac:spMkLst>
        </pc:spChg>
        <pc:spChg chg="mod">
          <ac:chgData name="Justina Ojom" userId="cbdaed7d-8d45-4372-a16a-f3f8900c2f45" providerId="ADAL" clId="{12C39DFF-1632-49FC-BC4A-6436220C09D8}" dt="2023-04-14T19:00:14.449" v="12733" actId="1076"/>
          <ac:spMkLst>
            <pc:docMk/>
            <pc:sldMk cId="2600232206" sldId="754"/>
            <ac:spMk id="4" creationId="{63F2A97A-240F-617C-7BED-B123D6AB2C79}"/>
          </ac:spMkLst>
        </pc:spChg>
        <pc:spChg chg="mod">
          <ac:chgData name="Justina Ojom" userId="cbdaed7d-8d45-4372-a16a-f3f8900c2f45" providerId="ADAL" clId="{12C39DFF-1632-49FC-BC4A-6436220C09D8}" dt="2023-04-14T18:59:30.651" v="12726" actId="1076"/>
          <ac:spMkLst>
            <pc:docMk/>
            <pc:sldMk cId="2600232206" sldId="754"/>
            <ac:spMk id="6" creationId="{CB0F1C22-A33B-6F1D-13CD-298A1CA2C711}"/>
          </ac:spMkLst>
        </pc:spChg>
        <pc:spChg chg="mod">
          <ac:chgData name="Justina Ojom" userId="cbdaed7d-8d45-4372-a16a-f3f8900c2f45" providerId="ADAL" clId="{12C39DFF-1632-49FC-BC4A-6436220C09D8}" dt="2023-04-14T18:59:40.396" v="12727" actId="1076"/>
          <ac:spMkLst>
            <pc:docMk/>
            <pc:sldMk cId="2600232206" sldId="754"/>
            <ac:spMk id="8" creationId="{6A30AE2C-A798-BD8A-6BBA-6D5F52E03314}"/>
          </ac:spMkLst>
        </pc:spChg>
        <pc:spChg chg="mod">
          <ac:chgData name="Justina Ojom" userId="cbdaed7d-8d45-4372-a16a-f3f8900c2f45" providerId="ADAL" clId="{12C39DFF-1632-49FC-BC4A-6436220C09D8}" dt="2023-04-14T18:59:27.897" v="12724" actId="1076"/>
          <ac:spMkLst>
            <pc:docMk/>
            <pc:sldMk cId="2600232206" sldId="754"/>
            <ac:spMk id="10" creationId="{11EDF35E-5745-CBB1-DE0F-4B883E8EF25B}"/>
          </ac:spMkLst>
        </pc:spChg>
        <pc:spChg chg="add del mod">
          <ac:chgData name="Justina Ojom" userId="cbdaed7d-8d45-4372-a16a-f3f8900c2f45" providerId="ADAL" clId="{12C39DFF-1632-49FC-BC4A-6436220C09D8}" dt="2023-04-14T18:43:10.427" v="12672" actId="478"/>
          <ac:spMkLst>
            <pc:docMk/>
            <pc:sldMk cId="2600232206" sldId="754"/>
            <ac:spMk id="12" creationId="{5B5BDFF6-E92E-571B-3497-324E2628C899}"/>
          </ac:spMkLst>
        </pc:spChg>
        <pc:spChg chg="mod">
          <ac:chgData name="Justina Ojom" userId="cbdaed7d-8d45-4372-a16a-f3f8900c2f45" providerId="ADAL" clId="{12C39DFF-1632-49FC-BC4A-6436220C09D8}" dt="2023-04-14T19:00:18.222" v="12734" actId="1076"/>
          <ac:spMkLst>
            <pc:docMk/>
            <pc:sldMk cId="2600232206" sldId="754"/>
            <ac:spMk id="14" creationId="{17982F85-D3B6-F8CC-1D76-9CFB4E1774AC}"/>
          </ac:spMkLst>
        </pc:spChg>
        <pc:spChg chg="mod">
          <ac:chgData name="Justina Ojom" userId="cbdaed7d-8d45-4372-a16a-f3f8900c2f45" providerId="ADAL" clId="{12C39DFF-1632-49FC-BC4A-6436220C09D8}" dt="2023-04-14T18:59:29.428" v="12725" actId="1076"/>
          <ac:spMkLst>
            <pc:docMk/>
            <pc:sldMk cId="2600232206" sldId="754"/>
            <ac:spMk id="16" creationId="{6088CADE-AF29-D7D0-B25C-50798BBF9CCC}"/>
          </ac:spMkLst>
        </pc:spChg>
        <pc:spChg chg="mod">
          <ac:chgData name="Justina Ojom" userId="cbdaed7d-8d45-4372-a16a-f3f8900c2f45" providerId="ADAL" clId="{12C39DFF-1632-49FC-BC4A-6436220C09D8}" dt="2023-04-14T18:59:45.136" v="12728" actId="1076"/>
          <ac:spMkLst>
            <pc:docMk/>
            <pc:sldMk cId="2600232206" sldId="754"/>
            <ac:spMk id="18" creationId="{8834907B-3EAD-EAAE-F733-607A57A48353}"/>
          </ac:spMkLst>
        </pc:spChg>
        <pc:spChg chg="mod">
          <ac:chgData name="Justina Ojom" userId="cbdaed7d-8d45-4372-a16a-f3f8900c2f45" providerId="ADAL" clId="{12C39DFF-1632-49FC-BC4A-6436220C09D8}" dt="2023-04-13T22:19:38.849" v="11594" actId="2711"/>
          <ac:spMkLst>
            <pc:docMk/>
            <pc:sldMk cId="2600232206" sldId="754"/>
            <ac:spMk id="25" creationId="{8F89A290-6A7C-0ADA-6299-EB1D314D2A47}"/>
          </ac:spMkLst>
        </pc:spChg>
        <pc:spChg chg="mod">
          <ac:chgData name="Justina Ojom" userId="cbdaed7d-8d45-4372-a16a-f3f8900c2f45" providerId="ADAL" clId="{12C39DFF-1632-49FC-BC4A-6436220C09D8}" dt="2023-04-13T22:19:38.849" v="11594" actId="2711"/>
          <ac:spMkLst>
            <pc:docMk/>
            <pc:sldMk cId="2600232206" sldId="754"/>
            <ac:spMk id="28" creationId="{A6A77F07-1804-20A8-A2ED-ED832AF48BC0}"/>
          </ac:spMkLst>
        </pc:spChg>
        <pc:spChg chg="mod">
          <ac:chgData name="Justina Ojom" userId="cbdaed7d-8d45-4372-a16a-f3f8900c2f45" providerId="ADAL" clId="{12C39DFF-1632-49FC-BC4A-6436220C09D8}" dt="2023-04-13T22:19:38.849" v="11594" actId="2711"/>
          <ac:spMkLst>
            <pc:docMk/>
            <pc:sldMk cId="2600232206" sldId="754"/>
            <ac:spMk id="29" creationId="{E1AB5CDA-0564-88BA-91BE-E78069DF39A0}"/>
          </ac:spMkLst>
        </pc:spChg>
        <pc:spChg chg="mod">
          <ac:chgData name="Justina Ojom" userId="cbdaed7d-8d45-4372-a16a-f3f8900c2f45" providerId="ADAL" clId="{12C39DFF-1632-49FC-BC4A-6436220C09D8}" dt="2023-04-17T12:18:06.219" v="13790" actId="20577"/>
          <ac:spMkLst>
            <pc:docMk/>
            <pc:sldMk cId="2600232206" sldId="754"/>
            <ac:spMk id="30" creationId="{85C33AC1-44B8-8D51-268E-2A40130FC957}"/>
          </ac:spMkLst>
        </pc:spChg>
        <pc:spChg chg="mod">
          <ac:chgData name="Justina Ojom" userId="cbdaed7d-8d45-4372-a16a-f3f8900c2f45" providerId="ADAL" clId="{12C39DFF-1632-49FC-BC4A-6436220C09D8}" dt="2023-04-13T22:19:38.849" v="11594" actId="2711"/>
          <ac:spMkLst>
            <pc:docMk/>
            <pc:sldMk cId="2600232206" sldId="754"/>
            <ac:spMk id="31" creationId="{AC94CC04-949F-AB55-A583-9541BA3FCCE6}"/>
          </ac:spMkLst>
        </pc:spChg>
        <pc:grpChg chg="del">
          <ac:chgData name="Justina Ojom" userId="cbdaed7d-8d45-4372-a16a-f3f8900c2f45" providerId="ADAL" clId="{12C39DFF-1632-49FC-BC4A-6436220C09D8}" dt="2023-04-13T22:16:40.802" v="11545" actId="478"/>
          <ac:grpSpMkLst>
            <pc:docMk/>
            <pc:sldMk cId="2600232206" sldId="754"/>
            <ac:grpSpMk id="12" creationId="{1931F0C0-6814-5526-2CA3-9523C77443CE}"/>
          </ac:grpSpMkLst>
        </pc:grpChg>
        <pc:grpChg chg="add mod">
          <ac:chgData name="Justina Ojom" userId="cbdaed7d-8d45-4372-a16a-f3f8900c2f45" providerId="ADAL" clId="{12C39DFF-1632-49FC-BC4A-6436220C09D8}" dt="2023-04-13T22:16:41.069" v="11546"/>
          <ac:grpSpMkLst>
            <pc:docMk/>
            <pc:sldMk cId="2600232206" sldId="754"/>
            <ac:grpSpMk id="24" creationId="{B01DBA89-8055-64F7-5D41-2CDA5C36C4BE}"/>
          </ac:grpSpMkLst>
        </pc:grpChg>
        <pc:grpChg chg="mod">
          <ac:chgData name="Justina Ojom" userId="cbdaed7d-8d45-4372-a16a-f3f8900c2f45" providerId="ADAL" clId="{12C39DFF-1632-49FC-BC4A-6436220C09D8}" dt="2023-04-13T22:16:41.069" v="11546"/>
          <ac:grpSpMkLst>
            <pc:docMk/>
            <pc:sldMk cId="2600232206" sldId="754"/>
            <ac:grpSpMk id="26" creationId="{3A878823-B4AF-5436-2391-F4C6DCF4CE2F}"/>
          </ac:grpSpMkLst>
        </pc:grpChg>
        <pc:grpChg chg="mod">
          <ac:chgData name="Justina Ojom" userId="cbdaed7d-8d45-4372-a16a-f3f8900c2f45" providerId="ADAL" clId="{12C39DFF-1632-49FC-BC4A-6436220C09D8}" dt="2023-04-13T22:16:41.069" v="11546"/>
          <ac:grpSpMkLst>
            <pc:docMk/>
            <pc:sldMk cId="2600232206" sldId="754"/>
            <ac:grpSpMk id="27" creationId="{54236575-29DB-3C78-6D04-E4B274E63805}"/>
          </ac:grpSpMkLst>
        </pc:grpChg>
        <pc:picChg chg="del">
          <ac:chgData name="Justina Ojom" userId="cbdaed7d-8d45-4372-a16a-f3f8900c2f45" providerId="ADAL" clId="{12C39DFF-1632-49FC-BC4A-6436220C09D8}" dt="2023-04-14T18:43:15.940" v="12673" actId="478"/>
          <ac:picMkLst>
            <pc:docMk/>
            <pc:sldMk cId="2600232206" sldId="754"/>
            <ac:picMk id="3" creationId="{917B61D6-DF26-656C-7FF3-E6FB8F060506}"/>
          </ac:picMkLst>
        </pc:picChg>
        <pc:picChg chg="del">
          <ac:chgData name="Justina Ojom" userId="cbdaed7d-8d45-4372-a16a-f3f8900c2f45" providerId="ADAL" clId="{12C39DFF-1632-49FC-BC4A-6436220C09D8}" dt="2023-04-14T18:43:15.940" v="12673" actId="478"/>
          <ac:picMkLst>
            <pc:docMk/>
            <pc:sldMk cId="2600232206" sldId="754"/>
            <ac:picMk id="5" creationId="{426E8CC0-6327-2A59-0D2B-DD637FA1E392}"/>
          </ac:picMkLst>
        </pc:picChg>
        <pc:picChg chg="del">
          <ac:chgData name="Justina Ojom" userId="cbdaed7d-8d45-4372-a16a-f3f8900c2f45" providerId="ADAL" clId="{12C39DFF-1632-49FC-BC4A-6436220C09D8}" dt="2023-04-14T18:43:15.940" v="12673" actId="478"/>
          <ac:picMkLst>
            <pc:docMk/>
            <pc:sldMk cId="2600232206" sldId="754"/>
            <ac:picMk id="7" creationId="{C8802ADC-05E7-EC28-0D8F-92031F36261E}"/>
          </ac:picMkLst>
        </pc:picChg>
        <pc:picChg chg="del">
          <ac:chgData name="Justina Ojom" userId="cbdaed7d-8d45-4372-a16a-f3f8900c2f45" providerId="ADAL" clId="{12C39DFF-1632-49FC-BC4A-6436220C09D8}" dt="2023-04-14T18:43:15.940" v="12673" actId="478"/>
          <ac:picMkLst>
            <pc:docMk/>
            <pc:sldMk cId="2600232206" sldId="754"/>
            <ac:picMk id="9" creationId="{142CB73C-554F-5DC4-5A98-F7AA92ABFD59}"/>
          </ac:picMkLst>
        </pc:picChg>
        <pc:picChg chg="del">
          <ac:chgData name="Justina Ojom" userId="cbdaed7d-8d45-4372-a16a-f3f8900c2f45" providerId="ADAL" clId="{12C39DFF-1632-49FC-BC4A-6436220C09D8}" dt="2023-04-14T18:43:15.940" v="12673" actId="478"/>
          <ac:picMkLst>
            <pc:docMk/>
            <pc:sldMk cId="2600232206" sldId="754"/>
            <ac:picMk id="11" creationId="{1BD411A0-8456-A3B4-03F0-2F2E9342F5C8}"/>
          </ac:picMkLst>
        </pc:picChg>
        <pc:picChg chg="del">
          <ac:chgData name="Justina Ojom" userId="cbdaed7d-8d45-4372-a16a-f3f8900c2f45" providerId="ADAL" clId="{12C39DFF-1632-49FC-BC4A-6436220C09D8}" dt="2023-04-14T18:43:15.940" v="12673" actId="478"/>
          <ac:picMkLst>
            <pc:docMk/>
            <pc:sldMk cId="2600232206" sldId="754"/>
            <ac:picMk id="13" creationId="{40EA7B5B-2D21-AE5B-DB77-660A3DB0934B}"/>
          </ac:picMkLst>
        </pc:picChg>
        <pc:picChg chg="add del mod">
          <ac:chgData name="Justina Ojom" userId="cbdaed7d-8d45-4372-a16a-f3f8900c2f45" providerId="ADAL" clId="{12C39DFF-1632-49FC-BC4A-6436220C09D8}" dt="2023-04-14T18:57:38.517" v="12697" actId="478"/>
          <ac:picMkLst>
            <pc:docMk/>
            <pc:sldMk cId="2600232206" sldId="754"/>
            <ac:picMk id="15" creationId="{53BEBBC2-BD36-C9C5-0089-B928B56721A9}"/>
          </ac:picMkLst>
        </pc:picChg>
        <pc:picChg chg="add del mod">
          <ac:chgData name="Justina Ojom" userId="cbdaed7d-8d45-4372-a16a-f3f8900c2f45" providerId="ADAL" clId="{12C39DFF-1632-49FC-BC4A-6436220C09D8}" dt="2023-04-14T18:57:38.517" v="12697" actId="478"/>
          <ac:picMkLst>
            <pc:docMk/>
            <pc:sldMk cId="2600232206" sldId="754"/>
            <ac:picMk id="17" creationId="{18CA837C-23EB-9B7C-A9C2-B629AD366BBE}"/>
          </ac:picMkLst>
        </pc:picChg>
        <pc:picChg chg="add del mod">
          <ac:chgData name="Justina Ojom" userId="cbdaed7d-8d45-4372-a16a-f3f8900c2f45" providerId="ADAL" clId="{12C39DFF-1632-49FC-BC4A-6436220C09D8}" dt="2023-04-14T18:57:38.517" v="12697" actId="478"/>
          <ac:picMkLst>
            <pc:docMk/>
            <pc:sldMk cId="2600232206" sldId="754"/>
            <ac:picMk id="19" creationId="{72D2AEDB-363F-F59B-2212-D485C570F69F}"/>
          </ac:picMkLst>
        </pc:picChg>
        <pc:picChg chg="add del mod">
          <ac:chgData name="Justina Ojom" userId="cbdaed7d-8d45-4372-a16a-f3f8900c2f45" providerId="ADAL" clId="{12C39DFF-1632-49FC-BC4A-6436220C09D8}" dt="2023-04-14T18:57:38.517" v="12697" actId="478"/>
          <ac:picMkLst>
            <pc:docMk/>
            <pc:sldMk cId="2600232206" sldId="754"/>
            <ac:picMk id="20" creationId="{732C9ECB-2B3D-4B71-2F5A-B7FD33BDF5A9}"/>
          </ac:picMkLst>
        </pc:picChg>
        <pc:picChg chg="add del mod">
          <ac:chgData name="Justina Ojom" userId="cbdaed7d-8d45-4372-a16a-f3f8900c2f45" providerId="ADAL" clId="{12C39DFF-1632-49FC-BC4A-6436220C09D8}" dt="2023-04-14T18:57:38.517" v="12697" actId="478"/>
          <ac:picMkLst>
            <pc:docMk/>
            <pc:sldMk cId="2600232206" sldId="754"/>
            <ac:picMk id="21" creationId="{5B0C3091-6557-39D5-6759-08D8A1BD1EFA}"/>
          </ac:picMkLst>
        </pc:picChg>
        <pc:picChg chg="add mod">
          <ac:chgData name="Justina Ojom" userId="cbdaed7d-8d45-4372-a16a-f3f8900c2f45" providerId="ADAL" clId="{12C39DFF-1632-49FC-BC4A-6436220C09D8}" dt="2023-04-14T18:57:50.447" v="12700" actId="207"/>
          <ac:picMkLst>
            <pc:docMk/>
            <pc:sldMk cId="2600232206" sldId="754"/>
            <ac:picMk id="22" creationId="{5858E0F8-5AF3-95BC-26F6-88B585FAFC32}"/>
          </ac:picMkLst>
        </pc:picChg>
        <pc:picChg chg="add mod">
          <ac:chgData name="Justina Ojom" userId="cbdaed7d-8d45-4372-a16a-f3f8900c2f45" providerId="ADAL" clId="{12C39DFF-1632-49FC-BC4A-6436220C09D8}" dt="2023-04-14T18:57:38.783" v="12698"/>
          <ac:picMkLst>
            <pc:docMk/>
            <pc:sldMk cId="2600232206" sldId="754"/>
            <ac:picMk id="23" creationId="{CD931A74-C224-1549-952F-BE057D8EAFC6}"/>
          </ac:picMkLst>
        </pc:picChg>
        <pc:picChg chg="add mod">
          <ac:chgData name="Justina Ojom" userId="cbdaed7d-8d45-4372-a16a-f3f8900c2f45" providerId="ADAL" clId="{12C39DFF-1632-49FC-BC4A-6436220C09D8}" dt="2023-04-14T18:57:38.783" v="12698"/>
          <ac:picMkLst>
            <pc:docMk/>
            <pc:sldMk cId="2600232206" sldId="754"/>
            <ac:picMk id="32" creationId="{078A12F2-A654-1954-8F16-7BCA14978318}"/>
          </ac:picMkLst>
        </pc:picChg>
        <pc:picChg chg="add mod">
          <ac:chgData name="Justina Ojom" userId="cbdaed7d-8d45-4372-a16a-f3f8900c2f45" providerId="ADAL" clId="{12C39DFF-1632-49FC-BC4A-6436220C09D8}" dt="2023-04-14T18:57:38.783" v="12698"/>
          <ac:picMkLst>
            <pc:docMk/>
            <pc:sldMk cId="2600232206" sldId="754"/>
            <ac:picMk id="33" creationId="{D5A3DA79-FFA9-712E-4ADE-397EA0594945}"/>
          </ac:picMkLst>
        </pc:picChg>
        <pc:picChg chg="add mod">
          <ac:chgData name="Justina Ojom" userId="cbdaed7d-8d45-4372-a16a-f3f8900c2f45" providerId="ADAL" clId="{12C39DFF-1632-49FC-BC4A-6436220C09D8}" dt="2023-04-14T18:57:38.783" v="12698"/>
          <ac:picMkLst>
            <pc:docMk/>
            <pc:sldMk cId="2600232206" sldId="754"/>
            <ac:picMk id="34" creationId="{B5D2ACB0-AFE5-CDAF-7B7B-8857BAE1E5C3}"/>
          </ac:picMkLst>
        </pc:picChg>
        <pc:picChg chg="add mod">
          <ac:chgData name="Justina Ojom" userId="cbdaed7d-8d45-4372-a16a-f3f8900c2f45" providerId="ADAL" clId="{12C39DFF-1632-49FC-BC4A-6436220C09D8}" dt="2023-04-14T18:57:43.233" v="12699" actId="207"/>
          <ac:picMkLst>
            <pc:docMk/>
            <pc:sldMk cId="2600232206" sldId="754"/>
            <ac:picMk id="35" creationId="{D001F121-6853-98C2-90F5-A440B27CF3CA}"/>
          </ac:picMkLst>
        </pc:picChg>
      </pc:sldChg>
      <pc:sldChg chg="addSp delSp modSp mod modNotes modNotesTx">
        <pc:chgData name="Justina Ojom" userId="cbdaed7d-8d45-4372-a16a-f3f8900c2f45" providerId="ADAL" clId="{12C39DFF-1632-49FC-BC4A-6436220C09D8}" dt="2023-04-15T08:43:26.168" v="13379" actId="20577"/>
        <pc:sldMkLst>
          <pc:docMk/>
          <pc:sldMk cId="4232700707" sldId="755"/>
        </pc:sldMkLst>
        <pc:spChg chg="mod">
          <ac:chgData name="Justina Ojom" userId="cbdaed7d-8d45-4372-a16a-f3f8900c2f45" providerId="ADAL" clId="{12C39DFF-1632-49FC-BC4A-6436220C09D8}" dt="2023-04-15T07:27:13.630" v="12760" actId="20577"/>
          <ac:spMkLst>
            <pc:docMk/>
            <pc:sldMk cId="4232700707" sldId="755"/>
            <ac:spMk id="2" creationId="{439A2A1E-78EA-B451-4289-B48849B9137C}"/>
          </ac:spMkLst>
        </pc:spChg>
        <pc:spChg chg="add mod">
          <ac:chgData name="Justina Ojom" userId="cbdaed7d-8d45-4372-a16a-f3f8900c2f45" providerId="ADAL" clId="{12C39DFF-1632-49FC-BC4A-6436220C09D8}" dt="2023-04-15T07:27:09.802" v="12759" actId="113"/>
          <ac:spMkLst>
            <pc:docMk/>
            <pc:sldMk cId="4232700707" sldId="755"/>
            <ac:spMk id="3" creationId="{5FCC46BC-2879-9030-8DEB-D798DB4CB668}"/>
          </ac:spMkLst>
        </pc:spChg>
        <pc:spChg chg="mod">
          <ac:chgData name="Justina Ojom" userId="cbdaed7d-8d45-4372-a16a-f3f8900c2f45" providerId="ADAL" clId="{12C39DFF-1632-49FC-BC4A-6436220C09D8}" dt="2023-04-14T17:48:51.873" v="12420" actId="1076"/>
          <ac:spMkLst>
            <pc:docMk/>
            <pc:sldMk cId="4232700707" sldId="755"/>
            <ac:spMk id="4" creationId="{3885221D-E554-2CB1-5A6E-178804495684}"/>
          </ac:spMkLst>
        </pc:spChg>
        <pc:spChg chg="del mod">
          <ac:chgData name="Justina Ojom" userId="cbdaed7d-8d45-4372-a16a-f3f8900c2f45" providerId="ADAL" clId="{12C39DFF-1632-49FC-BC4A-6436220C09D8}" dt="2023-04-14T17:48:17.166" v="12412" actId="478"/>
          <ac:spMkLst>
            <pc:docMk/>
            <pc:sldMk cId="4232700707" sldId="755"/>
            <ac:spMk id="10" creationId="{1180A276-6690-2109-5A85-545DEDE26619}"/>
          </ac:spMkLst>
        </pc:spChg>
        <pc:spChg chg="add del mod">
          <ac:chgData name="Justina Ojom" userId="cbdaed7d-8d45-4372-a16a-f3f8900c2f45" providerId="ADAL" clId="{12C39DFF-1632-49FC-BC4A-6436220C09D8}" dt="2023-04-14T12:39:07.976" v="11906" actId="478"/>
          <ac:spMkLst>
            <pc:docMk/>
            <pc:sldMk cId="4232700707" sldId="755"/>
            <ac:spMk id="11" creationId="{B630264D-0283-42C1-A6D5-2F8055BE255C}"/>
          </ac:spMkLst>
        </pc:spChg>
        <pc:spChg chg="mod">
          <ac:chgData name="Justina Ojom" userId="cbdaed7d-8d45-4372-a16a-f3f8900c2f45" providerId="ADAL" clId="{12C39DFF-1632-49FC-BC4A-6436220C09D8}" dt="2023-04-14T17:48:51.873" v="12420" actId="1076"/>
          <ac:spMkLst>
            <pc:docMk/>
            <pc:sldMk cId="4232700707" sldId="755"/>
            <ac:spMk id="12" creationId="{643AE629-7258-BD0B-B5D1-9F1943EDC5AC}"/>
          </ac:spMkLst>
        </pc:spChg>
        <pc:spChg chg="mod">
          <ac:chgData name="Justina Ojom" userId="cbdaed7d-8d45-4372-a16a-f3f8900c2f45" providerId="ADAL" clId="{12C39DFF-1632-49FC-BC4A-6436220C09D8}" dt="2023-04-14T17:48:51.873" v="12420" actId="1076"/>
          <ac:spMkLst>
            <pc:docMk/>
            <pc:sldMk cId="4232700707" sldId="755"/>
            <ac:spMk id="14" creationId="{55D686A7-EF96-7929-8554-75A009A55063}"/>
          </ac:spMkLst>
        </pc:spChg>
        <pc:spChg chg="mod">
          <ac:chgData name="Justina Ojom" userId="cbdaed7d-8d45-4372-a16a-f3f8900c2f45" providerId="ADAL" clId="{12C39DFF-1632-49FC-BC4A-6436220C09D8}" dt="2023-04-14T17:48:51.873" v="12420" actId="1076"/>
          <ac:spMkLst>
            <pc:docMk/>
            <pc:sldMk cId="4232700707" sldId="755"/>
            <ac:spMk id="16" creationId="{019AB8E8-0E81-CAB5-FE75-D3F23DB89C29}"/>
          </ac:spMkLst>
        </pc:spChg>
        <pc:spChg chg="mod">
          <ac:chgData name="Justina Ojom" userId="cbdaed7d-8d45-4372-a16a-f3f8900c2f45" providerId="ADAL" clId="{12C39DFF-1632-49FC-BC4A-6436220C09D8}" dt="2023-04-14T17:48:51.873" v="12420" actId="1076"/>
          <ac:spMkLst>
            <pc:docMk/>
            <pc:sldMk cId="4232700707" sldId="755"/>
            <ac:spMk id="18" creationId="{39C25923-D758-8DA8-278D-E35185EE4470}"/>
          </ac:spMkLst>
        </pc:spChg>
        <pc:spChg chg="mod">
          <ac:chgData name="Justina Ojom" userId="cbdaed7d-8d45-4372-a16a-f3f8900c2f45" providerId="ADAL" clId="{12C39DFF-1632-49FC-BC4A-6436220C09D8}" dt="2023-04-14T17:48:51.873" v="12420" actId="1076"/>
          <ac:spMkLst>
            <pc:docMk/>
            <pc:sldMk cId="4232700707" sldId="755"/>
            <ac:spMk id="19" creationId="{D95C5516-0BBC-D88D-2990-7E0DFA8A1B15}"/>
          </ac:spMkLst>
        </pc:spChg>
        <pc:spChg chg="mod">
          <ac:chgData name="Justina Ojom" userId="cbdaed7d-8d45-4372-a16a-f3f8900c2f45" providerId="ADAL" clId="{12C39DFF-1632-49FC-BC4A-6436220C09D8}" dt="2023-04-14T17:48:51.873" v="12420" actId="1076"/>
          <ac:spMkLst>
            <pc:docMk/>
            <pc:sldMk cId="4232700707" sldId="755"/>
            <ac:spMk id="20" creationId="{D2855FC6-13B5-34C2-1856-80A569E0C224}"/>
          </ac:spMkLst>
        </pc:spChg>
        <pc:spChg chg="mod">
          <ac:chgData name="Justina Ojom" userId="cbdaed7d-8d45-4372-a16a-f3f8900c2f45" providerId="ADAL" clId="{12C39DFF-1632-49FC-BC4A-6436220C09D8}" dt="2023-04-14T17:48:51.873" v="12420" actId="1076"/>
          <ac:spMkLst>
            <pc:docMk/>
            <pc:sldMk cId="4232700707" sldId="755"/>
            <ac:spMk id="22" creationId="{18D53A39-5B83-1197-361B-7316F330F91C}"/>
          </ac:spMkLst>
        </pc:spChg>
        <pc:spChg chg="add del mod">
          <ac:chgData name="Justina Ojom" userId="cbdaed7d-8d45-4372-a16a-f3f8900c2f45" providerId="ADAL" clId="{12C39DFF-1632-49FC-BC4A-6436220C09D8}" dt="2023-04-14T17:48:51.873" v="12420" actId="1076"/>
          <ac:spMkLst>
            <pc:docMk/>
            <pc:sldMk cId="4232700707" sldId="755"/>
            <ac:spMk id="24" creationId="{B218A403-5150-0447-06DE-8EDC8BD8EF04}"/>
          </ac:spMkLst>
        </pc:spChg>
        <pc:spChg chg="add mod">
          <ac:chgData name="Justina Ojom" userId="cbdaed7d-8d45-4372-a16a-f3f8900c2f45" providerId="ADAL" clId="{12C39DFF-1632-49FC-BC4A-6436220C09D8}" dt="2023-04-14T18:57:00.455" v="12688" actId="571"/>
          <ac:spMkLst>
            <pc:docMk/>
            <pc:sldMk cId="4232700707" sldId="755"/>
            <ac:spMk id="31" creationId="{A3E5FA6A-967C-ED93-65A9-CA4A566F3B94}"/>
          </ac:spMkLst>
        </pc:spChg>
        <pc:picChg chg="del mod">
          <ac:chgData name="Justina Ojom" userId="cbdaed7d-8d45-4372-a16a-f3f8900c2f45" providerId="ADAL" clId="{12C39DFF-1632-49FC-BC4A-6436220C09D8}" dt="2023-04-14T16:26:52.508" v="12347" actId="478"/>
          <ac:picMkLst>
            <pc:docMk/>
            <pc:sldMk cId="4232700707" sldId="755"/>
            <ac:picMk id="3" creationId="{317F5018-3A72-31BF-5CD5-AF0B67B5486C}"/>
          </ac:picMkLst>
        </pc:picChg>
        <pc:picChg chg="del">
          <ac:chgData name="Justina Ojom" userId="cbdaed7d-8d45-4372-a16a-f3f8900c2f45" providerId="ADAL" clId="{12C39DFF-1632-49FC-BC4A-6436220C09D8}" dt="2023-04-14T16:25:07.045" v="12336" actId="478"/>
          <ac:picMkLst>
            <pc:docMk/>
            <pc:sldMk cId="4232700707" sldId="755"/>
            <ac:picMk id="5" creationId="{FE4E4786-26B6-5C6A-26AD-8309D7F5CCC9}"/>
          </ac:picMkLst>
        </pc:picChg>
        <pc:picChg chg="del">
          <ac:chgData name="Justina Ojom" userId="cbdaed7d-8d45-4372-a16a-f3f8900c2f45" providerId="ADAL" clId="{12C39DFF-1632-49FC-BC4A-6436220C09D8}" dt="2023-04-14T16:25:07.045" v="12336" actId="478"/>
          <ac:picMkLst>
            <pc:docMk/>
            <pc:sldMk cId="4232700707" sldId="755"/>
            <ac:picMk id="6" creationId="{A54408B8-7359-F21B-47E4-8D40971AA881}"/>
          </ac:picMkLst>
        </pc:picChg>
        <pc:picChg chg="del">
          <ac:chgData name="Justina Ojom" userId="cbdaed7d-8d45-4372-a16a-f3f8900c2f45" providerId="ADAL" clId="{12C39DFF-1632-49FC-BC4A-6436220C09D8}" dt="2023-04-14T16:25:07.045" v="12336" actId="478"/>
          <ac:picMkLst>
            <pc:docMk/>
            <pc:sldMk cId="4232700707" sldId="755"/>
            <ac:picMk id="7" creationId="{B58A60CE-419A-23BD-6F52-8F296182D0BB}"/>
          </ac:picMkLst>
        </pc:picChg>
        <pc:picChg chg="del">
          <ac:chgData name="Justina Ojom" userId="cbdaed7d-8d45-4372-a16a-f3f8900c2f45" providerId="ADAL" clId="{12C39DFF-1632-49FC-BC4A-6436220C09D8}" dt="2023-04-14T16:25:07.045" v="12336" actId="478"/>
          <ac:picMkLst>
            <pc:docMk/>
            <pc:sldMk cId="4232700707" sldId="755"/>
            <ac:picMk id="8" creationId="{96756CFF-4C8E-3ADA-886B-2224C3C2FB5E}"/>
          </ac:picMkLst>
        </pc:picChg>
        <pc:picChg chg="del">
          <ac:chgData name="Justina Ojom" userId="cbdaed7d-8d45-4372-a16a-f3f8900c2f45" providerId="ADAL" clId="{12C39DFF-1632-49FC-BC4A-6436220C09D8}" dt="2023-04-14T16:25:07.045" v="12336" actId="478"/>
          <ac:picMkLst>
            <pc:docMk/>
            <pc:sldMk cId="4232700707" sldId="755"/>
            <ac:picMk id="9" creationId="{8CC56EF3-486C-F1F9-6F22-C68413BBA24A}"/>
          </ac:picMkLst>
        </pc:picChg>
        <pc:picChg chg="add del mod ord">
          <ac:chgData name="Justina Ojom" userId="cbdaed7d-8d45-4372-a16a-f3f8900c2f45" providerId="ADAL" clId="{12C39DFF-1632-49FC-BC4A-6436220C09D8}" dt="2023-04-14T16:33:40.900" v="12350" actId="478"/>
          <ac:picMkLst>
            <pc:docMk/>
            <pc:sldMk cId="4232700707" sldId="755"/>
            <ac:picMk id="15" creationId="{59640AAA-CFF4-A048-15CA-344254D51ED9}"/>
          </ac:picMkLst>
        </pc:picChg>
        <pc:picChg chg="add mod ord modCrop">
          <ac:chgData name="Justina Ojom" userId="cbdaed7d-8d45-4372-a16a-f3f8900c2f45" providerId="ADAL" clId="{12C39DFF-1632-49FC-BC4A-6436220C09D8}" dt="2023-04-14T18:57:07.471" v="12690" actId="732"/>
          <ac:picMkLst>
            <pc:docMk/>
            <pc:sldMk cId="4232700707" sldId="755"/>
            <ac:picMk id="21" creationId="{04FAA811-0560-1662-783F-5594A3B2EC5F}"/>
          </ac:picMkLst>
        </pc:picChg>
        <pc:picChg chg="add mod">
          <ac:chgData name="Justina Ojom" userId="cbdaed7d-8d45-4372-a16a-f3f8900c2f45" providerId="ADAL" clId="{12C39DFF-1632-49FC-BC4A-6436220C09D8}" dt="2023-04-14T17:48:51.873" v="12420" actId="1076"/>
          <ac:picMkLst>
            <pc:docMk/>
            <pc:sldMk cId="4232700707" sldId="755"/>
            <ac:picMk id="25" creationId="{23C6E839-086B-4625-8201-E15791BDCED7}"/>
          </ac:picMkLst>
        </pc:picChg>
        <pc:picChg chg="add mod">
          <ac:chgData name="Justina Ojom" userId="cbdaed7d-8d45-4372-a16a-f3f8900c2f45" providerId="ADAL" clId="{12C39DFF-1632-49FC-BC4A-6436220C09D8}" dt="2023-04-14T17:48:51.873" v="12420" actId="1076"/>
          <ac:picMkLst>
            <pc:docMk/>
            <pc:sldMk cId="4232700707" sldId="755"/>
            <ac:picMk id="26" creationId="{B4D7D2E5-C932-75F7-C010-0EB6281E9C1A}"/>
          </ac:picMkLst>
        </pc:picChg>
        <pc:picChg chg="add mod">
          <ac:chgData name="Justina Ojom" userId="cbdaed7d-8d45-4372-a16a-f3f8900c2f45" providerId="ADAL" clId="{12C39DFF-1632-49FC-BC4A-6436220C09D8}" dt="2023-04-14T17:48:51.873" v="12420" actId="1076"/>
          <ac:picMkLst>
            <pc:docMk/>
            <pc:sldMk cId="4232700707" sldId="755"/>
            <ac:picMk id="27" creationId="{404015D7-B57F-AC17-D24B-7036FD395983}"/>
          </ac:picMkLst>
        </pc:picChg>
        <pc:picChg chg="add mod">
          <ac:chgData name="Justina Ojom" userId="cbdaed7d-8d45-4372-a16a-f3f8900c2f45" providerId="ADAL" clId="{12C39DFF-1632-49FC-BC4A-6436220C09D8}" dt="2023-04-14T17:48:51.873" v="12420" actId="1076"/>
          <ac:picMkLst>
            <pc:docMk/>
            <pc:sldMk cId="4232700707" sldId="755"/>
            <ac:picMk id="28" creationId="{10461746-BC09-5D06-ED7D-5069C8D666B5}"/>
          </ac:picMkLst>
        </pc:picChg>
        <pc:picChg chg="add mod modCrop">
          <ac:chgData name="Justina Ojom" userId="cbdaed7d-8d45-4372-a16a-f3f8900c2f45" providerId="ADAL" clId="{12C39DFF-1632-49FC-BC4A-6436220C09D8}" dt="2023-04-14T18:57:25.638" v="12696" actId="207"/>
          <ac:picMkLst>
            <pc:docMk/>
            <pc:sldMk cId="4232700707" sldId="755"/>
            <ac:picMk id="32" creationId="{A3C82F67-70FF-CEE2-D426-B105EC8B0DCE}"/>
          </ac:picMkLst>
        </pc:picChg>
        <pc:cxnChg chg="add del mod">
          <ac:chgData name="Justina Ojom" userId="cbdaed7d-8d45-4372-a16a-f3f8900c2f45" providerId="ADAL" clId="{12C39DFF-1632-49FC-BC4A-6436220C09D8}" dt="2023-04-14T17:48:20.296" v="12413" actId="478"/>
          <ac:cxnSpMkLst>
            <pc:docMk/>
            <pc:sldMk cId="4232700707" sldId="755"/>
            <ac:cxnSpMk id="30" creationId="{9D36CF8C-4C94-E460-97DC-F954E38E6463}"/>
          </ac:cxnSpMkLst>
        </pc:cxnChg>
      </pc:sldChg>
      <pc:sldChg chg="addSp delSp modSp mod modNotes modNotesTx">
        <pc:chgData name="Justina Ojom" userId="cbdaed7d-8d45-4372-a16a-f3f8900c2f45" providerId="ADAL" clId="{12C39DFF-1632-49FC-BC4A-6436220C09D8}" dt="2023-04-17T12:25:09.096" v="14148" actId="6549"/>
        <pc:sldMkLst>
          <pc:docMk/>
          <pc:sldMk cId="3671439090" sldId="756"/>
        </pc:sldMkLst>
        <pc:spChg chg="mod">
          <ac:chgData name="Justina Ojom" userId="cbdaed7d-8d45-4372-a16a-f3f8900c2f45" providerId="ADAL" clId="{12C39DFF-1632-49FC-BC4A-6436220C09D8}" dt="2023-04-15T09:02:07.334" v="13554" actId="13926"/>
          <ac:spMkLst>
            <pc:docMk/>
            <pc:sldMk cId="3671439090" sldId="756"/>
            <ac:spMk id="2" creationId="{361F5B07-7E99-6AE8-1537-159E49B77851}"/>
          </ac:spMkLst>
        </pc:spChg>
        <pc:spChg chg="add mod topLvl">
          <ac:chgData name="Justina Ojom" userId="cbdaed7d-8d45-4372-a16a-f3f8900c2f45" providerId="ADAL" clId="{12C39DFF-1632-49FC-BC4A-6436220C09D8}" dt="2023-04-15T07:42:06.772" v="12872" actId="1076"/>
          <ac:spMkLst>
            <pc:docMk/>
            <pc:sldMk cId="3671439090" sldId="756"/>
            <ac:spMk id="5" creationId="{12E4CE49-DABA-3DE1-580A-3A01A5CE1279}"/>
          </ac:spMkLst>
        </pc:spChg>
        <pc:spChg chg="add del">
          <ac:chgData name="Justina Ojom" userId="cbdaed7d-8d45-4372-a16a-f3f8900c2f45" providerId="ADAL" clId="{12C39DFF-1632-49FC-BC4A-6436220C09D8}" dt="2023-04-07T12:22:19.105" v="11044" actId="22"/>
          <ac:spMkLst>
            <pc:docMk/>
            <pc:sldMk cId="3671439090" sldId="756"/>
            <ac:spMk id="5" creationId="{BA086512-984C-5C53-072D-C41125FC5B39}"/>
          </ac:spMkLst>
        </pc:spChg>
        <pc:spChg chg="add mod topLvl">
          <ac:chgData name="Justina Ojom" userId="cbdaed7d-8d45-4372-a16a-f3f8900c2f45" providerId="ADAL" clId="{12C39DFF-1632-49FC-BC4A-6436220C09D8}" dt="2023-04-15T07:42:06.772" v="12872" actId="1076"/>
          <ac:spMkLst>
            <pc:docMk/>
            <pc:sldMk cId="3671439090" sldId="756"/>
            <ac:spMk id="6" creationId="{210D1606-7E9F-416E-3B45-CE68BDF0D138}"/>
          </ac:spMkLst>
        </pc:spChg>
        <pc:spChg chg="add mod topLvl">
          <ac:chgData name="Justina Ojom" userId="cbdaed7d-8d45-4372-a16a-f3f8900c2f45" providerId="ADAL" clId="{12C39DFF-1632-49FC-BC4A-6436220C09D8}" dt="2023-04-15T07:42:06.772" v="12872" actId="1076"/>
          <ac:spMkLst>
            <pc:docMk/>
            <pc:sldMk cId="3671439090" sldId="756"/>
            <ac:spMk id="7" creationId="{F546277A-E474-895A-4C4F-FFA3EE2CC45A}"/>
          </ac:spMkLst>
        </pc:spChg>
        <pc:spChg chg="add mod">
          <ac:chgData name="Justina Ojom" userId="cbdaed7d-8d45-4372-a16a-f3f8900c2f45" providerId="ADAL" clId="{12C39DFF-1632-49FC-BC4A-6436220C09D8}" dt="2023-04-15T07:42:06.772" v="12872" actId="1076"/>
          <ac:spMkLst>
            <pc:docMk/>
            <pc:sldMk cId="3671439090" sldId="756"/>
            <ac:spMk id="9" creationId="{7B1CA238-11DF-8C46-20CF-6F942164F286}"/>
          </ac:spMkLst>
        </pc:spChg>
        <pc:spChg chg="add mod">
          <ac:chgData name="Justina Ojom" userId="cbdaed7d-8d45-4372-a16a-f3f8900c2f45" providerId="ADAL" clId="{12C39DFF-1632-49FC-BC4A-6436220C09D8}" dt="2023-04-15T07:42:06.772" v="12872" actId="1076"/>
          <ac:spMkLst>
            <pc:docMk/>
            <pc:sldMk cId="3671439090" sldId="756"/>
            <ac:spMk id="10" creationId="{FC3E1C1A-9CA8-19BA-4360-5FD89D80151E}"/>
          </ac:spMkLst>
        </pc:spChg>
        <pc:spChg chg="mod">
          <ac:chgData name="Justina Ojom" userId="cbdaed7d-8d45-4372-a16a-f3f8900c2f45" providerId="ADAL" clId="{12C39DFF-1632-49FC-BC4A-6436220C09D8}" dt="2023-04-15T07:42:43.470" v="12874" actId="165"/>
          <ac:spMkLst>
            <pc:docMk/>
            <pc:sldMk cId="3671439090" sldId="756"/>
            <ac:spMk id="17" creationId="{F955B188-0E31-6AC2-9DEA-247439884F71}"/>
          </ac:spMkLst>
        </pc:spChg>
        <pc:spChg chg="mod">
          <ac:chgData name="Justina Ojom" userId="cbdaed7d-8d45-4372-a16a-f3f8900c2f45" providerId="ADAL" clId="{12C39DFF-1632-49FC-BC4A-6436220C09D8}" dt="2023-04-15T07:42:43.470" v="12874" actId="165"/>
          <ac:spMkLst>
            <pc:docMk/>
            <pc:sldMk cId="3671439090" sldId="756"/>
            <ac:spMk id="18" creationId="{00CF30DE-F4F4-3EAE-85A4-4126CEBA8726}"/>
          </ac:spMkLst>
        </pc:spChg>
        <pc:spChg chg="mod">
          <ac:chgData name="Justina Ojom" userId="cbdaed7d-8d45-4372-a16a-f3f8900c2f45" providerId="ADAL" clId="{12C39DFF-1632-49FC-BC4A-6436220C09D8}" dt="2023-04-15T07:42:43.470" v="12874" actId="165"/>
          <ac:spMkLst>
            <pc:docMk/>
            <pc:sldMk cId="3671439090" sldId="756"/>
            <ac:spMk id="19" creationId="{FD137A49-3DF5-6934-C867-21405E2ADED4}"/>
          </ac:spMkLst>
        </pc:spChg>
        <pc:spChg chg="mod">
          <ac:chgData name="Justina Ojom" userId="cbdaed7d-8d45-4372-a16a-f3f8900c2f45" providerId="ADAL" clId="{12C39DFF-1632-49FC-BC4A-6436220C09D8}" dt="2023-04-15T07:42:43.470" v="12874" actId="165"/>
          <ac:spMkLst>
            <pc:docMk/>
            <pc:sldMk cId="3671439090" sldId="756"/>
            <ac:spMk id="20" creationId="{5047BE95-360D-8AEE-ED9A-BB6893A58C57}"/>
          </ac:spMkLst>
        </pc:spChg>
        <pc:spChg chg="mod">
          <ac:chgData name="Justina Ojom" userId="cbdaed7d-8d45-4372-a16a-f3f8900c2f45" providerId="ADAL" clId="{12C39DFF-1632-49FC-BC4A-6436220C09D8}" dt="2023-04-15T07:42:43.470" v="12874" actId="165"/>
          <ac:spMkLst>
            <pc:docMk/>
            <pc:sldMk cId="3671439090" sldId="756"/>
            <ac:spMk id="21" creationId="{AF88946D-835E-AF58-AB60-13C01A3354C4}"/>
          </ac:spMkLst>
        </pc:spChg>
        <pc:spChg chg="mod">
          <ac:chgData name="Justina Ojom" userId="cbdaed7d-8d45-4372-a16a-f3f8900c2f45" providerId="ADAL" clId="{12C39DFF-1632-49FC-BC4A-6436220C09D8}" dt="2023-04-15T07:43:22.730" v="12883" actId="207"/>
          <ac:spMkLst>
            <pc:docMk/>
            <pc:sldMk cId="3671439090" sldId="756"/>
            <ac:spMk id="25" creationId="{34389FE8-2B1B-7A8D-915F-0D1466F3DF3B}"/>
          </ac:spMkLst>
        </pc:spChg>
        <pc:spChg chg="mod">
          <ac:chgData name="Justina Ojom" userId="cbdaed7d-8d45-4372-a16a-f3f8900c2f45" providerId="ADAL" clId="{12C39DFF-1632-49FC-BC4A-6436220C09D8}" dt="2023-04-15T07:43:22.730" v="12883" actId="207"/>
          <ac:spMkLst>
            <pc:docMk/>
            <pc:sldMk cId="3671439090" sldId="756"/>
            <ac:spMk id="26" creationId="{9AC3C52A-97F1-86C8-C54F-5388B902E3CB}"/>
          </ac:spMkLst>
        </pc:spChg>
        <pc:spChg chg="mod">
          <ac:chgData name="Justina Ojom" userId="cbdaed7d-8d45-4372-a16a-f3f8900c2f45" providerId="ADAL" clId="{12C39DFF-1632-49FC-BC4A-6436220C09D8}" dt="2023-04-15T07:43:22.730" v="12883" actId="207"/>
          <ac:spMkLst>
            <pc:docMk/>
            <pc:sldMk cId="3671439090" sldId="756"/>
            <ac:spMk id="27" creationId="{19EFEB30-C1CA-6FE4-FBF9-DD77DDB7DCB2}"/>
          </ac:spMkLst>
        </pc:spChg>
        <pc:spChg chg="mod">
          <ac:chgData name="Justina Ojom" userId="cbdaed7d-8d45-4372-a16a-f3f8900c2f45" providerId="ADAL" clId="{12C39DFF-1632-49FC-BC4A-6436220C09D8}" dt="2023-04-15T07:43:22.730" v="12883" actId="207"/>
          <ac:spMkLst>
            <pc:docMk/>
            <pc:sldMk cId="3671439090" sldId="756"/>
            <ac:spMk id="28" creationId="{5E731003-3ADC-516F-7F1D-2CDD36CFA861}"/>
          </ac:spMkLst>
        </pc:spChg>
        <pc:spChg chg="mod">
          <ac:chgData name="Justina Ojom" userId="cbdaed7d-8d45-4372-a16a-f3f8900c2f45" providerId="ADAL" clId="{12C39DFF-1632-49FC-BC4A-6436220C09D8}" dt="2023-04-15T07:43:22.730" v="12883" actId="207"/>
          <ac:spMkLst>
            <pc:docMk/>
            <pc:sldMk cId="3671439090" sldId="756"/>
            <ac:spMk id="29" creationId="{37EF5A9D-92E1-07C0-34D9-62010DEC6EFC}"/>
          </ac:spMkLst>
        </pc:spChg>
        <pc:spChg chg="mod">
          <ac:chgData name="Justina Ojom" userId="cbdaed7d-8d45-4372-a16a-f3f8900c2f45" providerId="ADAL" clId="{12C39DFF-1632-49FC-BC4A-6436220C09D8}" dt="2023-04-15T07:42:43.470" v="12874" actId="165"/>
          <ac:spMkLst>
            <pc:docMk/>
            <pc:sldMk cId="3671439090" sldId="756"/>
            <ac:spMk id="30" creationId="{BC3A4E73-2932-0720-F97C-C61B61273ED8}"/>
          </ac:spMkLst>
        </pc:spChg>
        <pc:spChg chg="mod">
          <ac:chgData name="Justina Ojom" userId="cbdaed7d-8d45-4372-a16a-f3f8900c2f45" providerId="ADAL" clId="{12C39DFF-1632-49FC-BC4A-6436220C09D8}" dt="2023-04-15T07:42:43.470" v="12874" actId="165"/>
          <ac:spMkLst>
            <pc:docMk/>
            <pc:sldMk cId="3671439090" sldId="756"/>
            <ac:spMk id="31" creationId="{D7BD93FB-6872-5185-8C71-832231D82646}"/>
          </ac:spMkLst>
        </pc:spChg>
        <pc:grpChg chg="add del mod">
          <ac:chgData name="Justina Ojom" userId="cbdaed7d-8d45-4372-a16a-f3f8900c2f45" providerId="ADAL" clId="{12C39DFF-1632-49FC-BC4A-6436220C09D8}" dt="2023-04-15T07:37:50.851" v="12857" actId="165"/>
          <ac:grpSpMkLst>
            <pc:docMk/>
            <pc:sldMk cId="3671439090" sldId="756"/>
            <ac:grpSpMk id="8" creationId="{7B46D13B-FC07-B165-D358-C58FFFBE1507}"/>
          </ac:grpSpMkLst>
        </pc:grpChg>
        <pc:grpChg chg="add del mod">
          <ac:chgData name="Justina Ojom" userId="cbdaed7d-8d45-4372-a16a-f3f8900c2f45" providerId="ADAL" clId="{12C39DFF-1632-49FC-BC4A-6436220C09D8}" dt="2023-04-15T07:42:43.470" v="12874" actId="165"/>
          <ac:grpSpMkLst>
            <pc:docMk/>
            <pc:sldMk cId="3671439090" sldId="756"/>
            <ac:grpSpMk id="11" creationId="{119092B8-05D8-7A23-B9B4-275655133E3E}"/>
          </ac:grpSpMkLst>
        </pc:grpChg>
        <pc:grpChg chg="del mod topLvl">
          <ac:chgData name="Justina Ojom" userId="cbdaed7d-8d45-4372-a16a-f3f8900c2f45" providerId="ADAL" clId="{12C39DFF-1632-49FC-BC4A-6436220C09D8}" dt="2023-04-15T07:42:45.469" v="12875" actId="478"/>
          <ac:grpSpMkLst>
            <pc:docMk/>
            <pc:sldMk cId="3671439090" sldId="756"/>
            <ac:grpSpMk id="12" creationId="{D99D382B-5863-7BEF-A7F2-A86399594A8E}"/>
          </ac:grpSpMkLst>
        </pc:grpChg>
        <pc:grpChg chg="mod topLvl">
          <ac:chgData name="Justina Ojom" userId="cbdaed7d-8d45-4372-a16a-f3f8900c2f45" providerId="ADAL" clId="{12C39DFF-1632-49FC-BC4A-6436220C09D8}" dt="2023-04-15T07:43:32.422" v="12886" actId="164"/>
          <ac:grpSpMkLst>
            <pc:docMk/>
            <pc:sldMk cId="3671439090" sldId="756"/>
            <ac:grpSpMk id="13" creationId="{EC7B7970-C2BE-87FA-465A-4F11B594F79B}"/>
          </ac:grpSpMkLst>
        </pc:grpChg>
        <pc:grpChg chg="del mod topLvl">
          <ac:chgData name="Justina Ojom" userId="cbdaed7d-8d45-4372-a16a-f3f8900c2f45" providerId="ADAL" clId="{12C39DFF-1632-49FC-BC4A-6436220C09D8}" dt="2023-04-15T07:42:45.469" v="12875" actId="478"/>
          <ac:grpSpMkLst>
            <pc:docMk/>
            <pc:sldMk cId="3671439090" sldId="756"/>
            <ac:grpSpMk id="14" creationId="{4F0432C2-E547-2B06-C83D-DFED4BC17624}"/>
          </ac:grpSpMkLst>
        </pc:grpChg>
        <pc:grpChg chg="mod">
          <ac:chgData name="Justina Ojom" userId="cbdaed7d-8d45-4372-a16a-f3f8900c2f45" providerId="ADAL" clId="{12C39DFF-1632-49FC-BC4A-6436220C09D8}" dt="2023-04-15T07:42:43.470" v="12874" actId="165"/>
          <ac:grpSpMkLst>
            <pc:docMk/>
            <pc:sldMk cId="3671439090" sldId="756"/>
            <ac:grpSpMk id="15" creationId="{7F0CDE53-3C07-5D32-B0BD-192E5011D273}"/>
          </ac:grpSpMkLst>
        </pc:grpChg>
        <pc:grpChg chg="mod">
          <ac:chgData name="Justina Ojom" userId="cbdaed7d-8d45-4372-a16a-f3f8900c2f45" providerId="ADAL" clId="{12C39DFF-1632-49FC-BC4A-6436220C09D8}" dt="2023-04-15T07:42:43.470" v="12874" actId="165"/>
          <ac:grpSpMkLst>
            <pc:docMk/>
            <pc:sldMk cId="3671439090" sldId="756"/>
            <ac:grpSpMk id="16" creationId="{2AEFBE73-7929-15F2-9EEC-4FF087DF6C64}"/>
          </ac:grpSpMkLst>
        </pc:grpChg>
        <pc:grpChg chg="mod">
          <ac:chgData name="Justina Ojom" userId="cbdaed7d-8d45-4372-a16a-f3f8900c2f45" providerId="ADAL" clId="{12C39DFF-1632-49FC-BC4A-6436220C09D8}" dt="2023-04-15T07:43:22.730" v="12883" actId="207"/>
          <ac:grpSpMkLst>
            <pc:docMk/>
            <pc:sldMk cId="3671439090" sldId="756"/>
            <ac:grpSpMk id="22" creationId="{D9A6FE5E-9EC7-7E46-6A35-7D691F21EC22}"/>
          </ac:grpSpMkLst>
        </pc:grpChg>
        <pc:grpChg chg="mod">
          <ac:chgData name="Justina Ojom" userId="cbdaed7d-8d45-4372-a16a-f3f8900c2f45" providerId="ADAL" clId="{12C39DFF-1632-49FC-BC4A-6436220C09D8}" dt="2023-04-15T07:43:22.730" v="12883" actId="207"/>
          <ac:grpSpMkLst>
            <pc:docMk/>
            <pc:sldMk cId="3671439090" sldId="756"/>
            <ac:grpSpMk id="23" creationId="{2B8E89AB-4C8B-C22A-FF64-537352F7D65D}"/>
          </ac:grpSpMkLst>
        </pc:grpChg>
        <pc:grpChg chg="mod">
          <ac:chgData name="Justina Ojom" userId="cbdaed7d-8d45-4372-a16a-f3f8900c2f45" providerId="ADAL" clId="{12C39DFF-1632-49FC-BC4A-6436220C09D8}" dt="2023-04-15T07:43:22.730" v="12883" actId="207"/>
          <ac:grpSpMkLst>
            <pc:docMk/>
            <pc:sldMk cId="3671439090" sldId="756"/>
            <ac:grpSpMk id="24" creationId="{CFA89F14-1499-2F88-D690-3B880875CD13}"/>
          </ac:grpSpMkLst>
        </pc:grpChg>
        <pc:grpChg chg="add mod">
          <ac:chgData name="Justina Ojom" userId="cbdaed7d-8d45-4372-a16a-f3f8900c2f45" providerId="ADAL" clId="{12C39DFF-1632-49FC-BC4A-6436220C09D8}" dt="2023-04-15T07:43:34.617" v="12888" actId="1076"/>
          <ac:grpSpMkLst>
            <pc:docMk/>
            <pc:sldMk cId="3671439090" sldId="756"/>
            <ac:grpSpMk id="34" creationId="{05E63BA4-112B-C3B4-5459-C9D41D9FA8E3}"/>
          </ac:grpSpMkLst>
        </pc:grpChg>
        <pc:graphicFrameChg chg="del mod modGraphic">
          <ac:chgData name="Justina Ojom" userId="cbdaed7d-8d45-4372-a16a-f3f8900c2f45" providerId="ADAL" clId="{12C39DFF-1632-49FC-BC4A-6436220C09D8}" dt="2023-04-15T07:41:12.552" v="12869" actId="478"/>
          <ac:graphicFrameMkLst>
            <pc:docMk/>
            <pc:sldMk cId="3671439090" sldId="756"/>
            <ac:graphicFrameMk id="3" creationId="{B5AC5E12-2745-6139-A0FB-03139F9482C2}"/>
          </ac:graphicFrameMkLst>
        </pc:graphicFrameChg>
        <pc:picChg chg="add mod">
          <ac:chgData name="Justina Ojom" userId="cbdaed7d-8d45-4372-a16a-f3f8900c2f45" providerId="ADAL" clId="{12C39DFF-1632-49FC-BC4A-6436220C09D8}" dt="2023-04-15T07:43:32.422" v="12886" actId="164"/>
          <ac:picMkLst>
            <pc:docMk/>
            <pc:sldMk cId="3671439090" sldId="756"/>
            <ac:picMk id="33" creationId="{6216563E-C771-D34A-69A2-F099FDDA074D}"/>
          </ac:picMkLst>
        </pc:picChg>
      </pc:sldChg>
      <pc:sldChg chg="addSp delSp modSp mod modNotes modNotesTx">
        <pc:chgData name="Justina Ojom" userId="cbdaed7d-8d45-4372-a16a-f3f8900c2f45" providerId="ADAL" clId="{12C39DFF-1632-49FC-BC4A-6436220C09D8}" dt="2023-04-17T12:18:32.527" v="13837" actId="113"/>
        <pc:sldMkLst>
          <pc:docMk/>
          <pc:sldMk cId="1486020380" sldId="757"/>
        </pc:sldMkLst>
        <pc:spChg chg="mod">
          <ac:chgData name="Justina Ojom" userId="cbdaed7d-8d45-4372-a16a-f3f8900c2f45" providerId="ADAL" clId="{12C39DFF-1632-49FC-BC4A-6436220C09D8}" dt="2023-04-15T09:06:11.119" v="13603" actId="13926"/>
          <ac:spMkLst>
            <pc:docMk/>
            <pc:sldMk cId="1486020380" sldId="757"/>
            <ac:spMk id="2" creationId="{7A45994B-52B2-F3FC-A69B-EB180DFD5956}"/>
          </ac:spMkLst>
        </pc:spChg>
        <pc:spChg chg="del mod">
          <ac:chgData name="Justina Ojom" userId="cbdaed7d-8d45-4372-a16a-f3f8900c2f45" providerId="ADAL" clId="{12C39DFF-1632-49FC-BC4A-6436220C09D8}" dt="2023-04-14T01:45:11.468" v="11798" actId="478"/>
          <ac:spMkLst>
            <pc:docMk/>
            <pc:sldMk cId="1486020380" sldId="757"/>
            <ac:spMk id="3" creationId="{667F6AEF-61C0-AC3B-26C2-0A778C1DF828}"/>
          </ac:spMkLst>
        </pc:spChg>
        <pc:spChg chg="add mod">
          <ac:chgData name="Justina Ojom" userId="cbdaed7d-8d45-4372-a16a-f3f8900c2f45" providerId="ADAL" clId="{12C39DFF-1632-49FC-BC4A-6436220C09D8}" dt="2023-04-15T07:27:29.675" v="12761" actId="1076"/>
          <ac:spMkLst>
            <pc:docMk/>
            <pc:sldMk cId="1486020380" sldId="757"/>
            <ac:spMk id="4" creationId="{A1F981CB-81AF-DA84-4A2D-D94C489AD2B6}"/>
          </ac:spMkLst>
        </pc:spChg>
        <pc:spChg chg="mod">
          <ac:chgData name="Justina Ojom" userId="cbdaed7d-8d45-4372-a16a-f3f8900c2f45" providerId="ADAL" clId="{12C39DFF-1632-49FC-BC4A-6436220C09D8}" dt="2023-04-14T01:45:32.852" v="11804"/>
          <ac:spMkLst>
            <pc:docMk/>
            <pc:sldMk cId="1486020380" sldId="757"/>
            <ac:spMk id="8" creationId="{8DAAA86D-5403-D08B-0802-AB90F403DC79}"/>
          </ac:spMkLst>
        </pc:spChg>
        <pc:spChg chg="mod">
          <ac:chgData name="Justina Ojom" userId="cbdaed7d-8d45-4372-a16a-f3f8900c2f45" providerId="ADAL" clId="{12C39DFF-1632-49FC-BC4A-6436220C09D8}" dt="2023-04-14T01:45:32.852" v="11804"/>
          <ac:spMkLst>
            <pc:docMk/>
            <pc:sldMk cId="1486020380" sldId="757"/>
            <ac:spMk id="9" creationId="{41A04A3D-1DC9-1FC2-0873-D30B5DFD7C6F}"/>
          </ac:spMkLst>
        </pc:spChg>
        <pc:spChg chg="mod">
          <ac:chgData name="Justina Ojom" userId="cbdaed7d-8d45-4372-a16a-f3f8900c2f45" providerId="ADAL" clId="{12C39DFF-1632-49FC-BC4A-6436220C09D8}" dt="2023-04-14T01:45:41.468" v="11809" actId="1582"/>
          <ac:spMkLst>
            <pc:docMk/>
            <pc:sldMk cId="1486020380" sldId="757"/>
            <ac:spMk id="10" creationId="{BEA6B41F-FE4B-6478-0E4E-007105781DEE}"/>
          </ac:spMkLst>
        </pc:spChg>
        <pc:spChg chg="mod">
          <ac:chgData name="Justina Ojom" userId="cbdaed7d-8d45-4372-a16a-f3f8900c2f45" providerId="ADAL" clId="{12C39DFF-1632-49FC-BC4A-6436220C09D8}" dt="2023-04-14T01:45:41.468" v="11809" actId="1582"/>
          <ac:spMkLst>
            <pc:docMk/>
            <pc:sldMk cId="1486020380" sldId="757"/>
            <ac:spMk id="11" creationId="{8593A1DD-5A95-EDD6-7E91-F05E4CCFC5AD}"/>
          </ac:spMkLst>
        </pc:spChg>
        <pc:spChg chg="mod">
          <ac:chgData name="Justina Ojom" userId="cbdaed7d-8d45-4372-a16a-f3f8900c2f45" providerId="ADAL" clId="{12C39DFF-1632-49FC-BC4A-6436220C09D8}" dt="2023-04-13T22:20:01.281" v="11599" actId="2711"/>
          <ac:spMkLst>
            <pc:docMk/>
            <pc:sldMk cId="1486020380" sldId="757"/>
            <ac:spMk id="13" creationId="{E42E0F20-727D-5005-7AFC-2FC995E770B2}"/>
          </ac:spMkLst>
        </pc:spChg>
        <pc:spChg chg="mod">
          <ac:chgData name="Justina Ojom" userId="cbdaed7d-8d45-4372-a16a-f3f8900c2f45" providerId="ADAL" clId="{12C39DFF-1632-49FC-BC4A-6436220C09D8}" dt="2023-04-13T22:20:01.281" v="11599" actId="2711"/>
          <ac:spMkLst>
            <pc:docMk/>
            <pc:sldMk cId="1486020380" sldId="757"/>
            <ac:spMk id="16" creationId="{A0F6FEE9-D412-EEC9-D483-724173231321}"/>
          </ac:spMkLst>
        </pc:spChg>
        <pc:spChg chg="mod">
          <ac:chgData name="Justina Ojom" userId="cbdaed7d-8d45-4372-a16a-f3f8900c2f45" providerId="ADAL" clId="{12C39DFF-1632-49FC-BC4A-6436220C09D8}" dt="2023-04-13T22:20:01.281" v="11599" actId="2711"/>
          <ac:spMkLst>
            <pc:docMk/>
            <pc:sldMk cId="1486020380" sldId="757"/>
            <ac:spMk id="17" creationId="{7A30B962-366A-1376-3BC0-4FC28A3E7D0D}"/>
          </ac:spMkLst>
        </pc:spChg>
        <pc:spChg chg="mod">
          <ac:chgData name="Justina Ojom" userId="cbdaed7d-8d45-4372-a16a-f3f8900c2f45" providerId="ADAL" clId="{12C39DFF-1632-49FC-BC4A-6436220C09D8}" dt="2023-04-17T12:18:16.264" v="13792" actId="20577"/>
          <ac:spMkLst>
            <pc:docMk/>
            <pc:sldMk cId="1486020380" sldId="757"/>
            <ac:spMk id="18" creationId="{0615A843-9746-BA83-6563-CC84675CC5E9}"/>
          </ac:spMkLst>
        </pc:spChg>
        <pc:spChg chg="mod">
          <ac:chgData name="Justina Ojom" userId="cbdaed7d-8d45-4372-a16a-f3f8900c2f45" providerId="ADAL" clId="{12C39DFF-1632-49FC-BC4A-6436220C09D8}" dt="2023-04-13T22:20:01.281" v="11599" actId="2711"/>
          <ac:spMkLst>
            <pc:docMk/>
            <pc:sldMk cId="1486020380" sldId="757"/>
            <ac:spMk id="19" creationId="{05C13905-F4F8-C192-AB0D-B9C4C1627855}"/>
          </ac:spMkLst>
        </pc:spChg>
        <pc:spChg chg="mod">
          <ac:chgData name="Justina Ojom" userId="cbdaed7d-8d45-4372-a16a-f3f8900c2f45" providerId="ADAL" clId="{12C39DFF-1632-49FC-BC4A-6436220C09D8}" dt="2023-04-14T01:45:41.468" v="11809" actId="1582"/>
          <ac:spMkLst>
            <pc:docMk/>
            <pc:sldMk cId="1486020380" sldId="757"/>
            <ac:spMk id="20" creationId="{3C576B06-EC6D-E32D-99BD-93C0CD4F8C56}"/>
          </ac:spMkLst>
        </pc:spChg>
        <pc:grpChg chg="del">
          <ac:chgData name="Justina Ojom" userId="cbdaed7d-8d45-4372-a16a-f3f8900c2f45" providerId="ADAL" clId="{12C39DFF-1632-49FC-BC4A-6436220C09D8}" dt="2023-04-13T22:16:50.417" v="11548" actId="478"/>
          <ac:grpSpMkLst>
            <pc:docMk/>
            <pc:sldMk cId="1486020380" sldId="757"/>
            <ac:grpSpMk id="4" creationId="{4510FEE0-C897-1CA3-3226-27025666F75D}"/>
          </ac:grpSpMkLst>
        </pc:grpChg>
        <pc:grpChg chg="add mod">
          <ac:chgData name="Justina Ojom" userId="cbdaed7d-8d45-4372-a16a-f3f8900c2f45" providerId="ADAL" clId="{12C39DFF-1632-49FC-BC4A-6436220C09D8}" dt="2023-04-15T07:27:29.675" v="12761" actId="1076"/>
          <ac:grpSpMkLst>
            <pc:docMk/>
            <pc:sldMk cId="1486020380" sldId="757"/>
            <ac:grpSpMk id="5" creationId="{52B857E1-BFB0-ED96-1457-C9D143C59789}"/>
          </ac:grpSpMkLst>
        </pc:grpChg>
        <pc:grpChg chg="mod">
          <ac:chgData name="Justina Ojom" userId="cbdaed7d-8d45-4372-a16a-f3f8900c2f45" providerId="ADAL" clId="{12C39DFF-1632-49FC-BC4A-6436220C09D8}" dt="2023-04-14T01:45:32.852" v="11804"/>
          <ac:grpSpMkLst>
            <pc:docMk/>
            <pc:sldMk cId="1486020380" sldId="757"/>
            <ac:grpSpMk id="6" creationId="{4AA580FE-4FC1-1A5D-6A6C-ED39876091DA}"/>
          </ac:grpSpMkLst>
        </pc:grpChg>
        <pc:grpChg chg="mod">
          <ac:chgData name="Justina Ojom" userId="cbdaed7d-8d45-4372-a16a-f3f8900c2f45" providerId="ADAL" clId="{12C39DFF-1632-49FC-BC4A-6436220C09D8}" dt="2023-04-14T01:45:32.852" v="11804"/>
          <ac:grpSpMkLst>
            <pc:docMk/>
            <pc:sldMk cId="1486020380" sldId="757"/>
            <ac:grpSpMk id="7" creationId="{C5A7CB9D-8248-D78F-6886-3039D13A1374}"/>
          </ac:grpSpMkLst>
        </pc:grpChg>
        <pc:grpChg chg="add mod">
          <ac:chgData name="Justina Ojom" userId="cbdaed7d-8d45-4372-a16a-f3f8900c2f45" providerId="ADAL" clId="{12C39DFF-1632-49FC-BC4A-6436220C09D8}" dt="2023-04-13T22:16:50.605" v="11549"/>
          <ac:grpSpMkLst>
            <pc:docMk/>
            <pc:sldMk cId="1486020380" sldId="757"/>
            <ac:grpSpMk id="12" creationId="{5FF8836B-1440-5817-274E-CE67380848FE}"/>
          </ac:grpSpMkLst>
        </pc:grpChg>
        <pc:grpChg chg="mod">
          <ac:chgData name="Justina Ojom" userId="cbdaed7d-8d45-4372-a16a-f3f8900c2f45" providerId="ADAL" clId="{12C39DFF-1632-49FC-BC4A-6436220C09D8}" dt="2023-04-13T22:16:50.605" v="11549"/>
          <ac:grpSpMkLst>
            <pc:docMk/>
            <pc:sldMk cId="1486020380" sldId="757"/>
            <ac:grpSpMk id="14" creationId="{4767B006-7CDE-204F-F3DA-166CDF17015D}"/>
          </ac:grpSpMkLst>
        </pc:grpChg>
        <pc:grpChg chg="mod">
          <ac:chgData name="Justina Ojom" userId="cbdaed7d-8d45-4372-a16a-f3f8900c2f45" providerId="ADAL" clId="{12C39DFF-1632-49FC-BC4A-6436220C09D8}" dt="2023-04-13T22:16:50.605" v="11549"/>
          <ac:grpSpMkLst>
            <pc:docMk/>
            <pc:sldMk cId="1486020380" sldId="757"/>
            <ac:grpSpMk id="15" creationId="{B3EBB0B0-C6EE-FE28-5418-F4F711EF4E54}"/>
          </ac:grpSpMkLst>
        </pc:grpChg>
      </pc:sldChg>
      <pc:sldChg chg="addSp delSp modSp mod addCm delCm modNotes modNotesTx">
        <pc:chgData name="Justina Ojom" userId="cbdaed7d-8d45-4372-a16a-f3f8900c2f45" providerId="ADAL" clId="{12C39DFF-1632-49FC-BC4A-6436220C09D8}" dt="2023-04-17T12:19:42.601" v="13900"/>
        <pc:sldMkLst>
          <pc:docMk/>
          <pc:sldMk cId="3428787094" sldId="759"/>
        </pc:sldMkLst>
        <pc:spChg chg="mod">
          <ac:chgData name="Justina Ojom" userId="cbdaed7d-8d45-4372-a16a-f3f8900c2f45" providerId="ADAL" clId="{12C39DFF-1632-49FC-BC4A-6436220C09D8}" dt="2023-04-15T09:04:56.173" v="13584" actId="20577"/>
          <ac:spMkLst>
            <pc:docMk/>
            <pc:sldMk cId="3428787094" sldId="759"/>
            <ac:spMk id="2" creationId="{C5753533-99A8-522F-3B7B-14DA5A12572A}"/>
          </ac:spMkLst>
        </pc:spChg>
        <pc:spChg chg="mod">
          <ac:chgData name="Justina Ojom" userId="cbdaed7d-8d45-4372-a16a-f3f8900c2f45" providerId="ADAL" clId="{12C39DFF-1632-49FC-BC4A-6436220C09D8}" dt="2023-04-15T09:05:01.399" v="13585" actId="1076"/>
          <ac:spMkLst>
            <pc:docMk/>
            <pc:sldMk cId="3428787094" sldId="759"/>
            <ac:spMk id="4" creationId="{9640BF12-B8DB-ABCC-FD1C-6D8132FEABA3}"/>
          </ac:spMkLst>
        </pc:spChg>
        <pc:spChg chg="mod">
          <ac:chgData name="Justina Ojom" userId="cbdaed7d-8d45-4372-a16a-f3f8900c2f45" providerId="ADAL" clId="{12C39DFF-1632-49FC-BC4A-6436220C09D8}" dt="2023-04-17T12:19:41.574" v="13899"/>
          <ac:spMkLst>
            <pc:docMk/>
            <pc:sldMk cId="3428787094" sldId="759"/>
            <ac:spMk id="5" creationId="{1FC8434D-46A3-3BC9-3A00-A6796C0AA652}"/>
          </ac:spMkLst>
        </pc:spChg>
        <pc:spChg chg="mod">
          <ac:chgData name="Justina Ojom" userId="cbdaed7d-8d45-4372-a16a-f3f8900c2f45" providerId="ADAL" clId="{12C39DFF-1632-49FC-BC4A-6436220C09D8}" dt="2023-04-15T08:36:04.864" v="13310" actId="207"/>
          <ac:spMkLst>
            <pc:docMk/>
            <pc:sldMk cId="3428787094" sldId="759"/>
            <ac:spMk id="10" creationId="{01E6F7F6-FB60-D007-AF7F-EC6E8DE8614D}"/>
          </ac:spMkLst>
        </pc:spChg>
        <pc:spChg chg="mod">
          <ac:chgData name="Justina Ojom" userId="cbdaed7d-8d45-4372-a16a-f3f8900c2f45" providerId="ADAL" clId="{12C39DFF-1632-49FC-BC4A-6436220C09D8}" dt="2023-04-15T08:36:04.864" v="13310" actId="207"/>
          <ac:spMkLst>
            <pc:docMk/>
            <pc:sldMk cId="3428787094" sldId="759"/>
            <ac:spMk id="11" creationId="{AFA0C73C-7F0A-2C53-68E6-87D90822F1DB}"/>
          </ac:spMkLst>
        </pc:spChg>
        <pc:spChg chg="mod">
          <ac:chgData name="Justina Ojom" userId="cbdaed7d-8d45-4372-a16a-f3f8900c2f45" providerId="ADAL" clId="{12C39DFF-1632-49FC-BC4A-6436220C09D8}" dt="2023-04-15T08:36:04.864" v="13310" actId="207"/>
          <ac:spMkLst>
            <pc:docMk/>
            <pc:sldMk cId="3428787094" sldId="759"/>
            <ac:spMk id="12" creationId="{D2743538-F17B-A9E4-9ECC-3060999E052C}"/>
          </ac:spMkLst>
        </pc:spChg>
        <pc:spChg chg="del mod topLvl">
          <ac:chgData name="Justina Ojom" userId="cbdaed7d-8d45-4372-a16a-f3f8900c2f45" providerId="ADAL" clId="{12C39DFF-1632-49FC-BC4A-6436220C09D8}" dt="2023-04-15T08:36:52.698" v="13318" actId="478"/>
          <ac:spMkLst>
            <pc:docMk/>
            <pc:sldMk cId="3428787094" sldId="759"/>
            <ac:spMk id="13" creationId="{39CFE6F1-AED5-48E1-DEB8-B9580943A274}"/>
          </ac:spMkLst>
        </pc:spChg>
        <pc:spChg chg="mod">
          <ac:chgData name="Justina Ojom" userId="cbdaed7d-8d45-4372-a16a-f3f8900c2f45" providerId="ADAL" clId="{12C39DFF-1632-49FC-BC4A-6436220C09D8}" dt="2023-04-17T12:19:41.574" v="13899"/>
          <ac:spMkLst>
            <pc:docMk/>
            <pc:sldMk cId="3428787094" sldId="759"/>
            <ac:spMk id="13" creationId="{C9EB98CC-D3CF-036D-744B-375305E339EB}"/>
          </ac:spMkLst>
        </pc:spChg>
        <pc:spChg chg="mod">
          <ac:chgData name="Justina Ojom" userId="cbdaed7d-8d45-4372-a16a-f3f8900c2f45" providerId="ADAL" clId="{12C39DFF-1632-49FC-BC4A-6436220C09D8}" dt="2023-04-17T12:19:41.574" v="13899"/>
          <ac:spMkLst>
            <pc:docMk/>
            <pc:sldMk cId="3428787094" sldId="759"/>
            <ac:spMk id="14" creationId="{76686739-D901-696C-927C-98BDA65F96F9}"/>
          </ac:spMkLst>
        </pc:spChg>
        <pc:spChg chg="del mod">
          <ac:chgData name="Justina Ojom" userId="cbdaed7d-8d45-4372-a16a-f3f8900c2f45" providerId="ADAL" clId="{12C39DFF-1632-49FC-BC4A-6436220C09D8}" dt="2023-04-15T08:36:52.698" v="13318" actId="478"/>
          <ac:spMkLst>
            <pc:docMk/>
            <pc:sldMk cId="3428787094" sldId="759"/>
            <ac:spMk id="14" creationId="{E5CEB794-B7B9-8125-EAF6-B737C90B4436}"/>
          </ac:spMkLst>
        </pc:spChg>
        <pc:spChg chg="mod">
          <ac:chgData name="Justina Ojom" userId="cbdaed7d-8d45-4372-a16a-f3f8900c2f45" providerId="ADAL" clId="{12C39DFF-1632-49FC-BC4A-6436220C09D8}" dt="2023-04-15T08:37:04.452" v="13321" actId="207"/>
          <ac:spMkLst>
            <pc:docMk/>
            <pc:sldMk cId="3428787094" sldId="759"/>
            <ac:spMk id="17" creationId="{224A4351-4586-CB40-F111-D07798D663EE}"/>
          </ac:spMkLst>
        </pc:spChg>
        <pc:spChg chg="mod">
          <ac:chgData name="Justina Ojom" userId="cbdaed7d-8d45-4372-a16a-f3f8900c2f45" providerId="ADAL" clId="{12C39DFF-1632-49FC-BC4A-6436220C09D8}" dt="2023-04-15T08:37:04.452" v="13321" actId="207"/>
          <ac:spMkLst>
            <pc:docMk/>
            <pc:sldMk cId="3428787094" sldId="759"/>
            <ac:spMk id="18" creationId="{9C289D95-9F62-2E65-8EE3-25749F3067BE}"/>
          </ac:spMkLst>
        </pc:spChg>
        <pc:spChg chg="mod">
          <ac:chgData name="Justina Ojom" userId="cbdaed7d-8d45-4372-a16a-f3f8900c2f45" providerId="ADAL" clId="{12C39DFF-1632-49FC-BC4A-6436220C09D8}" dt="2023-04-15T08:37:04.452" v="13321" actId="207"/>
          <ac:spMkLst>
            <pc:docMk/>
            <pc:sldMk cId="3428787094" sldId="759"/>
            <ac:spMk id="19" creationId="{9815FD13-2C4A-3B9F-3108-520E327179BF}"/>
          </ac:spMkLst>
        </pc:spChg>
        <pc:spChg chg="mod">
          <ac:chgData name="Justina Ojom" userId="cbdaed7d-8d45-4372-a16a-f3f8900c2f45" providerId="ADAL" clId="{12C39DFF-1632-49FC-BC4A-6436220C09D8}" dt="2023-04-15T08:37:04.452" v="13321" actId="207"/>
          <ac:spMkLst>
            <pc:docMk/>
            <pc:sldMk cId="3428787094" sldId="759"/>
            <ac:spMk id="22" creationId="{EA846873-911F-AA1F-F99A-B036378DC65D}"/>
          </ac:spMkLst>
        </pc:spChg>
        <pc:spChg chg="mod">
          <ac:chgData name="Justina Ojom" userId="cbdaed7d-8d45-4372-a16a-f3f8900c2f45" providerId="ADAL" clId="{12C39DFF-1632-49FC-BC4A-6436220C09D8}" dt="2023-04-15T08:37:04.452" v="13321" actId="207"/>
          <ac:spMkLst>
            <pc:docMk/>
            <pc:sldMk cId="3428787094" sldId="759"/>
            <ac:spMk id="23" creationId="{F43B5ECD-A568-4E4E-FEAD-2928CC379356}"/>
          </ac:spMkLst>
        </pc:spChg>
        <pc:spChg chg="mod">
          <ac:chgData name="Justina Ojom" userId="cbdaed7d-8d45-4372-a16a-f3f8900c2f45" providerId="ADAL" clId="{12C39DFF-1632-49FC-BC4A-6436220C09D8}" dt="2023-04-15T08:37:04.452" v="13321" actId="207"/>
          <ac:spMkLst>
            <pc:docMk/>
            <pc:sldMk cId="3428787094" sldId="759"/>
            <ac:spMk id="24" creationId="{6876EFE4-7AD6-D694-1E6A-45511F21CD98}"/>
          </ac:spMkLst>
        </pc:spChg>
        <pc:spChg chg="mod">
          <ac:chgData name="Justina Ojom" userId="cbdaed7d-8d45-4372-a16a-f3f8900c2f45" providerId="ADAL" clId="{12C39DFF-1632-49FC-BC4A-6436220C09D8}" dt="2023-04-17T12:19:41.574" v="13899"/>
          <ac:spMkLst>
            <pc:docMk/>
            <pc:sldMk cId="3428787094" sldId="759"/>
            <ac:spMk id="25" creationId="{D348D138-6B93-F477-C696-EEE6D023E080}"/>
          </ac:spMkLst>
        </pc:spChg>
        <pc:spChg chg="add mod">
          <ac:chgData name="Justina Ojom" userId="cbdaed7d-8d45-4372-a16a-f3f8900c2f45" providerId="ADAL" clId="{12C39DFF-1632-49FC-BC4A-6436220C09D8}" dt="2023-04-15T08:37:34.422" v="13330" actId="14100"/>
          <ac:spMkLst>
            <pc:docMk/>
            <pc:sldMk cId="3428787094" sldId="759"/>
            <ac:spMk id="26" creationId="{E9BA8427-537D-7128-29DB-1C14D04534E9}"/>
          </ac:spMkLst>
        </pc:spChg>
        <pc:spChg chg="add mod ord">
          <ac:chgData name="Justina Ojom" userId="cbdaed7d-8d45-4372-a16a-f3f8900c2f45" providerId="ADAL" clId="{12C39DFF-1632-49FC-BC4A-6436220C09D8}" dt="2023-04-15T08:38:55.015" v="13349" actId="1076"/>
          <ac:spMkLst>
            <pc:docMk/>
            <pc:sldMk cId="3428787094" sldId="759"/>
            <ac:spMk id="27" creationId="{2B969C01-6F56-7733-7C40-2E3F927178A8}"/>
          </ac:spMkLst>
        </pc:spChg>
        <pc:spChg chg="mod">
          <ac:chgData name="Justina Ojom" userId="cbdaed7d-8d45-4372-a16a-f3f8900c2f45" providerId="ADAL" clId="{12C39DFF-1632-49FC-BC4A-6436220C09D8}" dt="2023-04-17T12:19:41.574" v="13899"/>
          <ac:spMkLst>
            <pc:docMk/>
            <pc:sldMk cId="3428787094" sldId="759"/>
            <ac:spMk id="28" creationId="{F2159E25-DE6A-04F1-6C17-C19115B8570A}"/>
          </ac:spMkLst>
        </pc:spChg>
        <pc:grpChg chg="add del mod">
          <ac:chgData name="Justina Ojom" userId="cbdaed7d-8d45-4372-a16a-f3f8900c2f45" providerId="ADAL" clId="{12C39DFF-1632-49FC-BC4A-6436220C09D8}" dt="2023-04-15T08:36:02.671" v="13308" actId="478"/>
          <ac:grpSpMkLst>
            <pc:docMk/>
            <pc:sldMk cId="3428787094" sldId="759"/>
            <ac:grpSpMk id="3" creationId="{16A55DCD-1426-31DB-6F97-83B7299F0E84}"/>
          </ac:grpSpMkLst>
        </pc:grpChg>
        <pc:grpChg chg="add del mod">
          <ac:chgData name="Justina Ojom" userId="cbdaed7d-8d45-4372-a16a-f3f8900c2f45" providerId="ADAL" clId="{12C39DFF-1632-49FC-BC4A-6436220C09D8}" dt="2023-04-17T12:19:42.601" v="13900"/>
          <ac:grpSpMkLst>
            <pc:docMk/>
            <pc:sldMk cId="3428787094" sldId="759"/>
            <ac:grpSpMk id="3" creationId="{CD01EE04-B2E3-9EC1-D45B-F7E3BEEF67CA}"/>
          </ac:grpSpMkLst>
        </pc:grpChg>
        <pc:grpChg chg="del mod topLvl">
          <ac:chgData name="Justina Ojom" userId="cbdaed7d-8d45-4372-a16a-f3f8900c2f45" providerId="ADAL" clId="{12C39DFF-1632-49FC-BC4A-6436220C09D8}" dt="2023-04-15T08:36:52.698" v="13318" actId="478"/>
          <ac:grpSpMkLst>
            <pc:docMk/>
            <pc:sldMk cId="3428787094" sldId="759"/>
            <ac:grpSpMk id="5" creationId="{C0760F1F-D9B1-B7AA-2997-38022BF4A1F1}"/>
          </ac:grpSpMkLst>
        </pc:grpChg>
        <pc:grpChg chg="mod">
          <ac:chgData name="Justina Ojom" userId="cbdaed7d-8d45-4372-a16a-f3f8900c2f45" providerId="ADAL" clId="{12C39DFF-1632-49FC-BC4A-6436220C09D8}" dt="2023-04-17T12:19:41.574" v="13899"/>
          <ac:grpSpMkLst>
            <pc:docMk/>
            <pc:sldMk cId="3428787094" sldId="759"/>
            <ac:grpSpMk id="6" creationId="{EB3B4F8D-B252-4AE5-0326-564CBED961EE}"/>
          </ac:grpSpMkLst>
        </pc:grpChg>
        <pc:grpChg chg="mod">
          <ac:chgData name="Justina Ojom" userId="cbdaed7d-8d45-4372-a16a-f3f8900c2f45" providerId="ADAL" clId="{12C39DFF-1632-49FC-BC4A-6436220C09D8}" dt="2023-04-17T12:19:41.574" v="13899"/>
          <ac:grpSpMkLst>
            <pc:docMk/>
            <pc:sldMk cId="3428787094" sldId="759"/>
            <ac:grpSpMk id="7" creationId="{0D9BAB0C-0CAC-B2DE-2CD6-F958EBA63CFC}"/>
          </ac:grpSpMkLst>
        </pc:grpChg>
        <pc:grpChg chg="del mod">
          <ac:chgData name="Justina Ojom" userId="cbdaed7d-8d45-4372-a16a-f3f8900c2f45" providerId="ADAL" clId="{12C39DFF-1632-49FC-BC4A-6436220C09D8}" dt="2023-04-15T08:36:52.698" v="13318" actId="478"/>
          <ac:grpSpMkLst>
            <pc:docMk/>
            <pc:sldMk cId="3428787094" sldId="759"/>
            <ac:grpSpMk id="7" creationId="{91185B31-DEBC-C585-5BDA-EEB4C0253D09}"/>
          </ac:grpSpMkLst>
        </pc:grpChg>
        <pc:grpChg chg="mod topLvl">
          <ac:chgData name="Justina Ojom" userId="cbdaed7d-8d45-4372-a16a-f3f8900c2f45" providerId="ADAL" clId="{12C39DFF-1632-49FC-BC4A-6436220C09D8}" dt="2023-04-15T08:37:07.361" v="13322" actId="1076"/>
          <ac:grpSpMkLst>
            <pc:docMk/>
            <pc:sldMk cId="3428787094" sldId="759"/>
            <ac:grpSpMk id="8" creationId="{5FE43E02-DFE3-A2E6-2FF8-9222C53E1DE9}"/>
          </ac:grpSpMkLst>
        </pc:grpChg>
        <pc:grpChg chg="mod">
          <ac:chgData name="Justina Ojom" userId="cbdaed7d-8d45-4372-a16a-f3f8900c2f45" providerId="ADAL" clId="{12C39DFF-1632-49FC-BC4A-6436220C09D8}" dt="2023-04-15T08:36:04.864" v="13310" actId="207"/>
          <ac:grpSpMkLst>
            <pc:docMk/>
            <pc:sldMk cId="3428787094" sldId="759"/>
            <ac:grpSpMk id="9" creationId="{5B4364E3-7D73-8A5A-9EEC-89CB79A46782}"/>
          </ac:grpSpMkLst>
        </pc:grpChg>
        <pc:grpChg chg="add mod">
          <ac:chgData name="Justina Ojom" userId="cbdaed7d-8d45-4372-a16a-f3f8900c2f45" providerId="ADAL" clId="{12C39DFF-1632-49FC-BC4A-6436220C09D8}" dt="2023-04-15T08:37:07.361" v="13322" actId="1076"/>
          <ac:grpSpMkLst>
            <pc:docMk/>
            <pc:sldMk cId="3428787094" sldId="759"/>
            <ac:grpSpMk id="15" creationId="{D2972B03-09C1-1307-A786-F4313B9DE800}"/>
          </ac:grpSpMkLst>
        </pc:grpChg>
        <pc:grpChg chg="mod">
          <ac:chgData name="Justina Ojom" userId="cbdaed7d-8d45-4372-a16a-f3f8900c2f45" providerId="ADAL" clId="{12C39DFF-1632-49FC-BC4A-6436220C09D8}" dt="2023-04-15T08:37:04.452" v="13321" actId="207"/>
          <ac:grpSpMkLst>
            <pc:docMk/>
            <pc:sldMk cId="3428787094" sldId="759"/>
            <ac:grpSpMk id="16" creationId="{6F429695-C4A1-E8F8-99C0-24011578F883}"/>
          </ac:grpSpMkLst>
        </pc:grpChg>
        <pc:grpChg chg="add mod">
          <ac:chgData name="Justina Ojom" userId="cbdaed7d-8d45-4372-a16a-f3f8900c2f45" providerId="ADAL" clId="{12C39DFF-1632-49FC-BC4A-6436220C09D8}" dt="2023-04-15T08:37:07.361" v="13322" actId="1076"/>
          <ac:grpSpMkLst>
            <pc:docMk/>
            <pc:sldMk cId="3428787094" sldId="759"/>
            <ac:grpSpMk id="20" creationId="{66A2D4EA-9FFA-2D7B-4BE1-0B75EAF53832}"/>
          </ac:grpSpMkLst>
        </pc:grpChg>
        <pc:grpChg chg="mod">
          <ac:chgData name="Justina Ojom" userId="cbdaed7d-8d45-4372-a16a-f3f8900c2f45" providerId="ADAL" clId="{12C39DFF-1632-49FC-BC4A-6436220C09D8}" dt="2023-04-15T08:37:04.452" v="13321" actId="207"/>
          <ac:grpSpMkLst>
            <pc:docMk/>
            <pc:sldMk cId="3428787094" sldId="759"/>
            <ac:grpSpMk id="21" creationId="{1EE17448-E1A6-AC65-0417-653906406908}"/>
          </ac:grpSpMkLst>
        </pc:grpChg>
        <pc:picChg chg="del mod topLvl">
          <ac:chgData name="Justina Ojom" userId="cbdaed7d-8d45-4372-a16a-f3f8900c2f45" providerId="ADAL" clId="{12C39DFF-1632-49FC-BC4A-6436220C09D8}" dt="2023-04-15T08:36:02.671" v="13308" actId="478"/>
          <ac:picMkLst>
            <pc:docMk/>
            <pc:sldMk cId="3428787094" sldId="759"/>
            <ac:picMk id="6" creationId="{53D509C6-0DFC-937D-E82B-245C0092A5FC}"/>
          </ac:picMkLst>
        </pc:picChg>
        <pc:extLst>
          <p:ext xmlns:p="http://schemas.openxmlformats.org/presentationml/2006/main" uri="{D6D511B9-2390-475A-947B-AFAB55BFBCF1}">
            <pc226:cmChg xmlns:pc226="http://schemas.microsoft.com/office/powerpoint/2022/06/main/command" chg="add del">
              <pc226:chgData name="Justina Ojom" userId="cbdaed7d-8d45-4372-a16a-f3f8900c2f45" providerId="ADAL" clId="{12C39DFF-1632-49FC-BC4A-6436220C09D8}" dt="2023-04-14T01:49:34.843" v="11905"/>
              <pc2:cmMkLst xmlns:pc2="http://schemas.microsoft.com/office/powerpoint/2019/9/main/command">
                <pc:docMk/>
                <pc:sldMk cId="3428787094" sldId="759"/>
                <pc2:cmMk id="{E09F3DF1-415D-419F-8C03-FC1B6733804D}"/>
              </pc2:cmMkLst>
            </pc226:cmChg>
          </p:ext>
        </pc:extLst>
      </pc:sldChg>
      <pc:sldChg chg="addSp delSp modSp mod modNotes modNotesTx">
        <pc:chgData name="Justina Ojom" userId="cbdaed7d-8d45-4372-a16a-f3f8900c2f45" providerId="ADAL" clId="{12C39DFF-1632-49FC-BC4A-6436220C09D8}" dt="2023-04-15T09:02:13.217" v="13555" actId="13926"/>
        <pc:sldMkLst>
          <pc:docMk/>
          <pc:sldMk cId="1398813908" sldId="760"/>
        </pc:sldMkLst>
        <pc:spChg chg="mod">
          <ac:chgData name="Justina Ojom" userId="cbdaed7d-8d45-4372-a16a-f3f8900c2f45" providerId="ADAL" clId="{12C39DFF-1632-49FC-BC4A-6436220C09D8}" dt="2023-04-15T09:02:13.217" v="13555" actId="13926"/>
          <ac:spMkLst>
            <pc:docMk/>
            <pc:sldMk cId="1398813908" sldId="760"/>
            <ac:spMk id="2" creationId="{D187DFB3-D4B9-3C72-8C7A-8593AB65E57F}"/>
          </ac:spMkLst>
        </pc:spChg>
        <pc:spChg chg="add del mod">
          <ac:chgData name="Justina Ojom" userId="cbdaed7d-8d45-4372-a16a-f3f8900c2f45" providerId="ADAL" clId="{12C39DFF-1632-49FC-BC4A-6436220C09D8}" dt="2023-04-15T08:08:28.313" v="12946" actId="478"/>
          <ac:spMkLst>
            <pc:docMk/>
            <pc:sldMk cId="1398813908" sldId="760"/>
            <ac:spMk id="3" creationId="{078AB359-6261-8D9F-8F75-DF2FCFFA581D}"/>
          </ac:spMkLst>
        </pc:spChg>
        <pc:spChg chg="add del mod">
          <ac:chgData name="Justina Ojom" userId="cbdaed7d-8d45-4372-a16a-f3f8900c2f45" providerId="ADAL" clId="{12C39DFF-1632-49FC-BC4A-6436220C09D8}" dt="2023-04-15T08:08:28.313" v="12946" actId="478"/>
          <ac:spMkLst>
            <pc:docMk/>
            <pc:sldMk cId="1398813908" sldId="760"/>
            <ac:spMk id="4" creationId="{07C19A03-FB67-2A5C-C784-CAE8F0F4EFA3}"/>
          </ac:spMkLst>
        </pc:spChg>
        <pc:spChg chg="add del mod">
          <ac:chgData name="Justina Ojom" userId="cbdaed7d-8d45-4372-a16a-f3f8900c2f45" providerId="ADAL" clId="{12C39DFF-1632-49FC-BC4A-6436220C09D8}" dt="2023-04-15T08:08:21.850" v="12945" actId="478"/>
          <ac:spMkLst>
            <pc:docMk/>
            <pc:sldMk cId="1398813908" sldId="760"/>
            <ac:spMk id="5" creationId="{33DD147D-42B6-5925-5C29-F22AC260EF73}"/>
          </ac:spMkLst>
        </pc:spChg>
        <pc:spChg chg="add del mod">
          <ac:chgData name="Justina Ojom" userId="cbdaed7d-8d45-4372-a16a-f3f8900c2f45" providerId="ADAL" clId="{12C39DFF-1632-49FC-BC4A-6436220C09D8}" dt="2023-04-15T08:08:21.850" v="12945" actId="478"/>
          <ac:spMkLst>
            <pc:docMk/>
            <pc:sldMk cId="1398813908" sldId="760"/>
            <ac:spMk id="6" creationId="{9E24B850-54B4-13D6-9901-5D86FF889000}"/>
          </ac:spMkLst>
        </pc:spChg>
        <pc:spChg chg="add del mod">
          <ac:chgData name="Justina Ojom" userId="cbdaed7d-8d45-4372-a16a-f3f8900c2f45" providerId="ADAL" clId="{12C39DFF-1632-49FC-BC4A-6436220C09D8}" dt="2023-04-15T08:08:21.850" v="12945" actId="478"/>
          <ac:spMkLst>
            <pc:docMk/>
            <pc:sldMk cId="1398813908" sldId="760"/>
            <ac:spMk id="7" creationId="{26F6D58F-CBD2-879F-60B9-0C6F81C680A7}"/>
          </ac:spMkLst>
        </pc:spChg>
        <pc:spChg chg="mod">
          <ac:chgData name="Justina Ojom" userId="cbdaed7d-8d45-4372-a16a-f3f8900c2f45" providerId="ADAL" clId="{12C39DFF-1632-49FC-BC4A-6436220C09D8}" dt="2023-04-15T08:16:40.731" v="13046" actId="1076"/>
          <ac:spMkLst>
            <pc:docMk/>
            <pc:sldMk cId="1398813908" sldId="760"/>
            <ac:spMk id="8" creationId="{301911A2-5C6C-3536-273E-82CD69B60BD9}"/>
          </ac:spMkLst>
        </pc:spChg>
        <pc:spChg chg="del mod">
          <ac:chgData name="Justina Ojom" userId="cbdaed7d-8d45-4372-a16a-f3f8900c2f45" providerId="ADAL" clId="{12C39DFF-1632-49FC-BC4A-6436220C09D8}" dt="2023-04-15T08:08:37.482" v="12951" actId="478"/>
          <ac:spMkLst>
            <pc:docMk/>
            <pc:sldMk cId="1398813908" sldId="760"/>
            <ac:spMk id="9" creationId="{20E56300-60A4-4063-0663-C1A212A21863}"/>
          </ac:spMkLst>
        </pc:spChg>
        <pc:spChg chg="mod">
          <ac:chgData name="Justina Ojom" userId="cbdaed7d-8d45-4372-a16a-f3f8900c2f45" providerId="ADAL" clId="{12C39DFF-1632-49FC-BC4A-6436220C09D8}" dt="2023-04-15T08:16:40.731" v="13046" actId="1076"/>
          <ac:spMkLst>
            <pc:docMk/>
            <pc:sldMk cId="1398813908" sldId="760"/>
            <ac:spMk id="10" creationId="{6C322BBB-345D-C719-18BB-43C882B7D21B}"/>
          </ac:spMkLst>
        </pc:spChg>
        <pc:spChg chg="del mod">
          <ac:chgData name="Justina Ojom" userId="cbdaed7d-8d45-4372-a16a-f3f8900c2f45" providerId="ADAL" clId="{12C39DFF-1632-49FC-BC4A-6436220C09D8}" dt="2023-04-15T08:08:57.022" v="12957" actId="478"/>
          <ac:spMkLst>
            <pc:docMk/>
            <pc:sldMk cId="1398813908" sldId="760"/>
            <ac:spMk id="11" creationId="{0342ED5D-A3F3-E07B-0AAC-E355C32E0C79}"/>
          </ac:spMkLst>
        </pc:spChg>
        <pc:spChg chg="mod">
          <ac:chgData name="Justina Ojom" userId="cbdaed7d-8d45-4372-a16a-f3f8900c2f45" providerId="ADAL" clId="{12C39DFF-1632-49FC-BC4A-6436220C09D8}" dt="2023-04-15T08:16:40.731" v="13046" actId="1076"/>
          <ac:spMkLst>
            <pc:docMk/>
            <pc:sldMk cId="1398813908" sldId="760"/>
            <ac:spMk id="12" creationId="{DAFC83FC-2B32-1B3D-829F-28F7C2B98013}"/>
          </ac:spMkLst>
        </pc:spChg>
        <pc:spChg chg="mod">
          <ac:chgData name="Justina Ojom" userId="cbdaed7d-8d45-4372-a16a-f3f8900c2f45" providerId="ADAL" clId="{12C39DFF-1632-49FC-BC4A-6436220C09D8}" dt="2023-04-15T08:16:40.731" v="13046" actId="1076"/>
          <ac:spMkLst>
            <pc:docMk/>
            <pc:sldMk cId="1398813908" sldId="760"/>
            <ac:spMk id="13" creationId="{9056A7B7-E75F-FCAB-95B8-2183EC9BAF99}"/>
          </ac:spMkLst>
        </pc:spChg>
        <pc:spChg chg="del mod">
          <ac:chgData name="Justina Ojom" userId="cbdaed7d-8d45-4372-a16a-f3f8900c2f45" providerId="ADAL" clId="{12C39DFF-1632-49FC-BC4A-6436220C09D8}" dt="2023-04-15T08:08:57.022" v="12957" actId="478"/>
          <ac:spMkLst>
            <pc:docMk/>
            <pc:sldMk cId="1398813908" sldId="760"/>
            <ac:spMk id="14" creationId="{BAB9A9F9-C309-31F8-BE37-7D1EB6D309DA}"/>
          </ac:spMkLst>
        </pc:spChg>
        <pc:spChg chg="mod">
          <ac:chgData name="Justina Ojom" userId="cbdaed7d-8d45-4372-a16a-f3f8900c2f45" providerId="ADAL" clId="{12C39DFF-1632-49FC-BC4A-6436220C09D8}" dt="2023-04-15T08:16:40.731" v="13046" actId="1076"/>
          <ac:spMkLst>
            <pc:docMk/>
            <pc:sldMk cId="1398813908" sldId="760"/>
            <ac:spMk id="15" creationId="{77001FFC-6962-9892-5CBD-135B53B252FB}"/>
          </ac:spMkLst>
        </pc:spChg>
        <pc:spChg chg="del mod">
          <ac:chgData name="Justina Ojom" userId="cbdaed7d-8d45-4372-a16a-f3f8900c2f45" providerId="ADAL" clId="{12C39DFF-1632-49FC-BC4A-6436220C09D8}" dt="2023-04-15T08:08:57.022" v="12957" actId="478"/>
          <ac:spMkLst>
            <pc:docMk/>
            <pc:sldMk cId="1398813908" sldId="760"/>
            <ac:spMk id="16" creationId="{D9F6A924-BA1B-189F-767D-7D28CDF46AE1}"/>
          </ac:spMkLst>
        </pc:spChg>
        <pc:spChg chg="mod">
          <ac:chgData name="Justina Ojom" userId="cbdaed7d-8d45-4372-a16a-f3f8900c2f45" providerId="ADAL" clId="{12C39DFF-1632-49FC-BC4A-6436220C09D8}" dt="2023-04-15T08:16:40.731" v="13046" actId="1076"/>
          <ac:spMkLst>
            <pc:docMk/>
            <pc:sldMk cId="1398813908" sldId="760"/>
            <ac:spMk id="17" creationId="{8646BF21-A1D7-7F58-F6E1-E2A66ED48D7D}"/>
          </ac:spMkLst>
        </pc:spChg>
        <pc:spChg chg="add del mod ord">
          <ac:chgData name="Justina Ojom" userId="cbdaed7d-8d45-4372-a16a-f3f8900c2f45" providerId="ADAL" clId="{12C39DFF-1632-49FC-BC4A-6436220C09D8}" dt="2023-04-15T08:08:10.514" v="12942"/>
          <ac:spMkLst>
            <pc:docMk/>
            <pc:sldMk cId="1398813908" sldId="760"/>
            <ac:spMk id="18" creationId="{F8C0B13E-2AAA-7BB0-4C21-96DC9179DE10}"/>
          </ac:spMkLst>
        </pc:spChg>
        <pc:spChg chg="mod">
          <ac:chgData name="Justina Ojom" userId="cbdaed7d-8d45-4372-a16a-f3f8900c2f45" providerId="ADAL" clId="{12C39DFF-1632-49FC-BC4A-6436220C09D8}" dt="2023-04-15T08:16:40.731" v="13046" actId="1076"/>
          <ac:spMkLst>
            <pc:docMk/>
            <pc:sldMk cId="1398813908" sldId="760"/>
            <ac:spMk id="19" creationId="{7B8C2D76-DCE3-080C-69F5-E4100CB0BFBF}"/>
          </ac:spMkLst>
        </pc:spChg>
        <pc:spChg chg="mod">
          <ac:chgData name="Justina Ojom" userId="cbdaed7d-8d45-4372-a16a-f3f8900c2f45" providerId="ADAL" clId="{12C39DFF-1632-49FC-BC4A-6436220C09D8}" dt="2023-04-15T08:16:40.731" v="13046" actId="1076"/>
          <ac:spMkLst>
            <pc:docMk/>
            <pc:sldMk cId="1398813908" sldId="760"/>
            <ac:spMk id="20" creationId="{F0FDACED-9D25-AE44-BB53-72915221CEDE}"/>
          </ac:spMkLst>
        </pc:spChg>
        <pc:spChg chg="mod">
          <ac:chgData name="Justina Ojom" userId="cbdaed7d-8d45-4372-a16a-f3f8900c2f45" providerId="ADAL" clId="{12C39DFF-1632-49FC-BC4A-6436220C09D8}" dt="2023-04-15T08:16:40.731" v="13046" actId="1076"/>
          <ac:spMkLst>
            <pc:docMk/>
            <pc:sldMk cId="1398813908" sldId="760"/>
            <ac:spMk id="21" creationId="{200D6E8B-2CF3-DE8A-916E-709C4C4A917F}"/>
          </ac:spMkLst>
        </pc:spChg>
        <pc:spChg chg="del mod">
          <ac:chgData name="Justina Ojom" userId="cbdaed7d-8d45-4372-a16a-f3f8900c2f45" providerId="ADAL" clId="{12C39DFF-1632-49FC-BC4A-6436220C09D8}" dt="2023-04-15T08:08:57.022" v="12957" actId="478"/>
          <ac:spMkLst>
            <pc:docMk/>
            <pc:sldMk cId="1398813908" sldId="760"/>
            <ac:spMk id="22" creationId="{09BF535F-6F84-FDC1-EDA8-5F27938513FB}"/>
          </ac:spMkLst>
        </pc:spChg>
        <pc:spChg chg="add del mod ord">
          <ac:chgData name="Justina Ojom" userId="cbdaed7d-8d45-4372-a16a-f3f8900c2f45" providerId="ADAL" clId="{12C39DFF-1632-49FC-BC4A-6436220C09D8}" dt="2023-04-15T08:08:10.514" v="12942"/>
          <ac:spMkLst>
            <pc:docMk/>
            <pc:sldMk cId="1398813908" sldId="760"/>
            <ac:spMk id="23" creationId="{E70F585C-D030-4992-7436-F3C84C421651}"/>
          </ac:spMkLst>
        </pc:spChg>
        <pc:spChg chg="add del mod ord">
          <ac:chgData name="Justina Ojom" userId="cbdaed7d-8d45-4372-a16a-f3f8900c2f45" providerId="ADAL" clId="{12C39DFF-1632-49FC-BC4A-6436220C09D8}" dt="2023-04-15T08:08:10.514" v="12942"/>
          <ac:spMkLst>
            <pc:docMk/>
            <pc:sldMk cId="1398813908" sldId="760"/>
            <ac:spMk id="24" creationId="{E2DC3AB9-9046-F34D-5CB1-B633CB8E047E}"/>
          </ac:spMkLst>
        </pc:spChg>
        <pc:spChg chg="add del mod ord">
          <ac:chgData name="Justina Ojom" userId="cbdaed7d-8d45-4372-a16a-f3f8900c2f45" providerId="ADAL" clId="{12C39DFF-1632-49FC-BC4A-6436220C09D8}" dt="2023-04-15T08:08:10.514" v="12942"/>
          <ac:spMkLst>
            <pc:docMk/>
            <pc:sldMk cId="1398813908" sldId="760"/>
            <ac:spMk id="25" creationId="{F07D06F5-74D0-4CC0-55AF-05860B0B284F}"/>
          </ac:spMkLst>
        </pc:spChg>
        <pc:spChg chg="add del mod ord">
          <ac:chgData name="Justina Ojom" userId="cbdaed7d-8d45-4372-a16a-f3f8900c2f45" providerId="ADAL" clId="{12C39DFF-1632-49FC-BC4A-6436220C09D8}" dt="2023-04-15T08:08:10.514" v="12942"/>
          <ac:spMkLst>
            <pc:docMk/>
            <pc:sldMk cId="1398813908" sldId="760"/>
            <ac:spMk id="26" creationId="{1129E750-BFD4-E002-94DA-A8DC3210CBE3}"/>
          </ac:spMkLst>
        </pc:spChg>
        <pc:spChg chg="add mod ord">
          <ac:chgData name="Justina Ojom" userId="cbdaed7d-8d45-4372-a16a-f3f8900c2f45" providerId="ADAL" clId="{12C39DFF-1632-49FC-BC4A-6436220C09D8}" dt="2023-04-15T08:16:28.719" v="13042" actId="14100"/>
          <ac:spMkLst>
            <pc:docMk/>
            <pc:sldMk cId="1398813908" sldId="760"/>
            <ac:spMk id="27" creationId="{37DFADD6-5B06-BBEB-4C97-27645EFCC7EF}"/>
          </ac:spMkLst>
        </pc:spChg>
        <pc:spChg chg="add mod ord">
          <ac:chgData name="Justina Ojom" userId="cbdaed7d-8d45-4372-a16a-f3f8900c2f45" providerId="ADAL" clId="{12C39DFF-1632-49FC-BC4A-6436220C09D8}" dt="2023-04-15T08:16:28.719" v="13042" actId="14100"/>
          <ac:spMkLst>
            <pc:docMk/>
            <pc:sldMk cId="1398813908" sldId="760"/>
            <ac:spMk id="28" creationId="{22F8DC8B-FB9A-1F07-9C94-FCA6044915BD}"/>
          </ac:spMkLst>
        </pc:spChg>
        <pc:spChg chg="add mod">
          <ac:chgData name="Justina Ojom" userId="cbdaed7d-8d45-4372-a16a-f3f8900c2f45" providerId="ADAL" clId="{12C39DFF-1632-49FC-BC4A-6436220C09D8}" dt="2023-04-15T08:16:59.354" v="13052" actId="207"/>
          <ac:spMkLst>
            <pc:docMk/>
            <pc:sldMk cId="1398813908" sldId="760"/>
            <ac:spMk id="29" creationId="{0A64C78C-467C-2387-F94D-56B387B10099}"/>
          </ac:spMkLst>
        </pc:spChg>
        <pc:spChg chg="add mod">
          <ac:chgData name="Justina Ojom" userId="cbdaed7d-8d45-4372-a16a-f3f8900c2f45" providerId="ADAL" clId="{12C39DFF-1632-49FC-BC4A-6436220C09D8}" dt="2023-04-15T08:16:59.354" v="13052" actId="207"/>
          <ac:spMkLst>
            <pc:docMk/>
            <pc:sldMk cId="1398813908" sldId="760"/>
            <ac:spMk id="30" creationId="{51D407A3-5613-269C-C4B7-A8B0A53D008E}"/>
          </ac:spMkLst>
        </pc:spChg>
        <pc:spChg chg="add mod">
          <ac:chgData name="Justina Ojom" userId="cbdaed7d-8d45-4372-a16a-f3f8900c2f45" providerId="ADAL" clId="{12C39DFF-1632-49FC-BC4A-6436220C09D8}" dt="2023-04-15T08:16:59.354" v="13052" actId="207"/>
          <ac:spMkLst>
            <pc:docMk/>
            <pc:sldMk cId="1398813908" sldId="760"/>
            <ac:spMk id="31" creationId="{E8EFF258-DF40-5ED2-29A1-645E3BA023D7}"/>
          </ac:spMkLst>
        </pc:spChg>
        <pc:spChg chg="add del mod">
          <ac:chgData name="Justina Ojom" userId="cbdaed7d-8d45-4372-a16a-f3f8900c2f45" providerId="ADAL" clId="{12C39DFF-1632-49FC-BC4A-6436220C09D8}" dt="2023-04-15T08:14:37.881" v="13027" actId="478"/>
          <ac:spMkLst>
            <pc:docMk/>
            <pc:sldMk cId="1398813908" sldId="760"/>
            <ac:spMk id="32" creationId="{A8A8AB5E-D1FE-CC25-FA26-EFBC124E48F4}"/>
          </ac:spMkLst>
        </pc:spChg>
        <pc:spChg chg="add mod">
          <ac:chgData name="Justina Ojom" userId="cbdaed7d-8d45-4372-a16a-f3f8900c2f45" providerId="ADAL" clId="{12C39DFF-1632-49FC-BC4A-6436220C09D8}" dt="2023-04-15T08:17:10.458" v="13054" actId="207"/>
          <ac:spMkLst>
            <pc:docMk/>
            <pc:sldMk cId="1398813908" sldId="760"/>
            <ac:spMk id="34" creationId="{2B63B3C9-6ADA-0828-579A-8FD1DF0AACD9}"/>
          </ac:spMkLst>
        </pc:spChg>
        <pc:grpChg chg="add mod">
          <ac:chgData name="Justina Ojom" userId="cbdaed7d-8d45-4372-a16a-f3f8900c2f45" providerId="ADAL" clId="{12C39DFF-1632-49FC-BC4A-6436220C09D8}" dt="2023-04-15T08:16:57.015" v="13051" actId="207"/>
          <ac:grpSpMkLst>
            <pc:docMk/>
            <pc:sldMk cId="1398813908" sldId="760"/>
            <ac:grpSpMk id="35" creationId="{E8A6DE9D-8B3E-DED0-5250-F9E19342C95D}"/>
          </ac:grpSpMkLst>
        </pc:grpChg>
      </pc:sldChg>
      <pc:sldChg chg="addSp delSp modSp mod delCm modNotes modNotesTx">
        <pc:chgData name="Justina Ojom" userId="cbdaed7d-8d45-4372-a16a-f3f8900c2f45" providerId="ADAL" clId="{12C39DFF-1632-49FC-BC4A-6436220C09D8}" dt="2023-04-14T12:50:22.385" v="12108"/>
        <pc:sldMkLst>
          <pc:docMk/>
          <pc:sldMk cId="575688638" sldId="761"/>
        </pc:sldMkLst>
        <pc:spChg chg="mod">
          <ac:chgData name="Justina Ojom" userId="cbdaed7d-8d45-4372-a16a-f3f8900c2f45" providerId="ADAL" clId="{12C39DFF-1632-49FC-BC4A-6436220C09D8}" dt="2023-04-13T22:22:45.791" v="11617" actId="2711"/>
          <ac:spMkLst>
            <pc:docMk/>
            <pc:sldMk cId="575688638" sldId="761"/>
            <ac:spMk id="2" creationId="{3FD67E03-A015-E260-03B4-D74A2056D984}"/>
          </ac:spMkLst>
        </pc:spChg>
        <pc:spChg chg="del mod">
          <ac:chgData name="Justina Ojom" userId="cbdaed7d-8d45-4372-a16a-f3f8900c2f45" providerId="ADAL" clId="{12C39DFF-1632-49FC-BC4A-6436220C09D8}" dt="2023-04-14T12:44:41.903" v="12015" actId="478"/>
          <ac:spMkLst>
            <pc:docMk/>
            <pc:sldMk cId="575688638" sldId="761"/>
            <ac:spMk id="3" creationId="{14224A1F-3E6E-D6C1-FC74-A9EDCB8F9B6A}"/>
          </ac:spMkLst>
        </pc:spChg>
        <pc:spChg chg="add mod">
          <ac:chgData name="Justina Ojom" userId="cbdaed7d-8d45-4372-a16a-f3f8900c2f45" providerId="ADAL" clId="{12C39DFF-1632-49FC-BC4A-6436220C09D8}" dt="2023-04-14T12:45:49.765" v="12024" actId="1076"/>
          <ac:spMkLst>
            <pc:docMk/>
            <pc:sldMk cId="575688638" sldId="761"/>
            <ac:spMk id="5" creationId="{08BFCB55-B5E5-40D6-8805-1447379C5FBE}"/>
          </ac:spMkLst>
        </pc:spChg>
        <pc:spChg chg="add mod">
          <ac:chgData name="Justina Ojom" userId="cbdaed7d-8d45-4372-a16a-f3f8900c2f45" providerId="ADAL" clId="{12C39DFF-1632-49FC-BC4A-6436220C09D8}" dt="2023-04-14T12:45:49.765" v="12024" actId="1076"/>
          <ac:spMkLst>
            <pc:docMk/>
            <pc:sldMk cId="575688638" sldId="761"/>
            <ac:spMk id="6" creationId="{51EA35D2-9449-274E-E477-9AFB1F2BFAC5}"/>
          </ac:spMkLst>
        </pc:spChg>
        <pc:spChg chg="add mod">
          <ac:chgData name="Justina Ojom" userId="cbdaed7d-8d45-4372-a16a-f3f8900c2f45" providerId="ADAL" clId="{12C39DFF-1632-49FC-BC4A-6436220C09D8}" dt="2023-04-14T12:45:49.765" v="12024" actId="1076"/>
          <ac:spMkLst>
            <pc:docMk/>
            <pc:sldMk cId="575688638" sldId="761"/>
            <ac:spMk id="7" creationId="{36293F8F-212C-C7D2-5D3A-7DF51D2D2E2C}"/>
          </ac:spMkLst>
        </pc:spChg>
        <pc:spChg chg="mod">
          <ac:chgData name="Justina Ojom" userId="cbdaed7d-8d45-4372-a16a-f3f8900c2f45" providerId="ADAL" clId="{12C39DFF-1632-49FC-BC4A-6436220C09D8}" dt="2023-04-14T12:46:20.696" v="12025"/>
          <ac:spMkLst>
            <pc:docMk/>
            <pc:sldMk cId="575688638" sldId="761"/>
            <ac:spMk id="11" creationId="{A357246D-174C-E070-24D2-D6018B6F3642}"/>
          </ac:spMkLst>
        </pc:spChg>
        <pc:spChg chg="mod">
          <ac:chgData name="Justina Ojom" userId="cbdaed7d-8d45-4372-a16a-f3f8900c2f45" providerId="ADAL" clId="{12C39DFF-1632-49FC-BC4A-6436220C09D8}" dt="2023-04-14T12:46:20.696" v="12025"/>
          <ac:spMkLst>
            <pc:docMk/>
            <pc:sldMk cId="575688638" sldId="761"/>
            <ac:spMk id="12" creationId="{52076581-E23C-72BA-12D5-A9A720169E33}"/>
          </ac:spMkLst>
        </pc:spChg>
        <pc:spChg chg="mod">
          <ac:chgData name="Justina Ojom" userId="cbdaed7d-8d45-4372-a16a-f3f8900c2f45" providerId="ADAL" clId="{12C39DFF-1632-49FC-BC4A-6436220C09D8}" dt="2023-04-14T12:46:20.696" v="12025"/>
          <ac:spMkLst>
            <pc:docMk/>
            <pc:sldMk cId="575688638" sldId="761"/>
            <ac:spMk id="15" creationId="{D4F76F26-3716-C73D-9B08-2043B88C193F}"/>
          </ac:spMkLst>
        </pc:spChg>
        <pc:spChg chg="mod">
          <ac:chgData name="Justina Ojom" userId="cbdaed7d-8d45-4372-a16a-f3f8900c2f45" providerId="ADAL" clId="{12C39DFF-1632-49FC-BC4A-6436220C09D8}" dt="2023-04-14T12:46:20.696" v="12025"/>
          <ac:spMkLst>
            <pc:docMk/>
            <pc:sldMk cId="575688638" sldId="761"/>
            <ac:spMk id="16" creationId="{F6A45B95-48A0-E9C1-7D96-5C44ECB23308}"/>
          </ac:spMkLst>
        </pc:spChg>
        <pc:spChg chg="mod">
          <ac:chgData name="Justina Ojom" userId="cbdaed7d-8d45-4372-a16a-f3f8900c2f45" providerId="ADAL" clId="{12C39DFF-1632-49FC-BC4A-6436220C09D8}" dt="2023-04-14T12:46:20.696" v="12025"/>
          <ac:spMkLst>
            <pc:docMk/>
            <pc:sldMk cId="575688638" sldId="761"/>
            <ac:spMk id="17" creationId="{F71699ED-0088-10A0-523C-D27D1958205E}"/>
          </ac:spMkLst>
        </pc:spChg>
        <pc:spChg chg="mod">
          <ac:chgData name="Justina Ojom" userId="cbdaed7d-8d45-4372-a16a-f3f8900c2f45" providerId="ADAL" clId="{12C39DFF-1632-49FC-BC4A-6436220C09D8}" dt="2023-04-14T12:46:29.382" v="12031" actId="165"/>
          <ac:spMkLst>
            <pc:docMk/>
            <pc:sldMk cId="575688638" sldId="761"/>
            <ac:spMk id="23" creationId="{A0552D4A-FD97-32C9-B6A2-7F52D9799E61}"/>
          </ac:spMkLst>
        </pc:spChg>
        <pc:spChg chg="mod">
          <ac:chgData name="Justina Ojom" userId="cbdaed7d-8d45-4372-a16a-f3f8900c2f45" providerId="ADAL" clId="{12C39DFF-1632-49FC-BC4A-6436220C09D8}" dt="2023-04-14T12:46:29.382" v="12031" actId="165"/>
          <ac:spMkLst>
            <pc:docMk/>
            <pc:sldMk cId="575688638" sldId="761"/>
            <ac:spMk id="24" creationId="{9889F5BE-8386-2D9F-C401-784359AA066E}"/>
          </ac:spMkLst>
        </pc:spChg>
        <pc:spChg chg="mod">
          <ac:chgData name="Justina Ojom" userId="cbdaed7d-8d45-4372-a16a-f3f8900c2f45" providerId="ADAL" clId="{12C39DFF-1632-49FC-BC4A-6436220C09D8}" dt="2023-04-14T12:46:29.382" v="12031" actId="165"/>
          <ac:spMkLst>
            <pc:docMk/>
            <pc:sldMk cId="575688638" sldId="761"/>
            <ac:spMk id="25" creationId="{B3AC51B6-8412-12FB-C182-EEBAC1F4DBA0}"/>
          </ac:spMkLst>
        </pc:spChg>
        <pc:spChg chg="mod">
          <ac:chgData name="Justina Ojom" userId="cbdaed7d-8d45-4372-a16a-f3f8900c2f45" providerId="ADAL" clId="{12C39DFF-1632-49FC-BC4A-6436220C09D8}" dt="2023-04-14T12:46:35.379" v="12035" actId="14100"/>
          <ac:spMkLst>
            <pc:docMk/>
            <pc:sldMk cId="575688638" sldId="761"/>
            <ac:spMk id="26" creationId="{3262827B-9FE1-0718-4DA2-FEA4E21887EB}"/>
          </ac:spMkLst>
        </pc:spChg>
        <pc:spChg chg="mod">
          <ac:chgData name="Justina Ojom" userId="cbdaed7d-8d45-4372-a16a-f3f8900c2f45" providerId="ADAL" clId="{12C39DFF-1632-49FC-BC4A-6436220C09D8}" dt="2023-04-14T12:46:29.382" v="12031" actId="165"/>
          <ac:spMkLst>
            <pc:docMk/>
            <pc:sldMk cId="575688638" sldId="761"/>
            <ac:spMk id="27" creationId="{CCA7E98C-0902-30C1-D045-AD53F160B5E2}"/>
          </ac:spMkLst>
        </pc:spChg>
        <pc:spChg chg="mod">
          <ac:chgData name="Justina Ojom" userId="cbdaed7d-8d45-4372-a16a-f3f8900c2f45" providerId="ADAL" clId="{12C39DFF-1632-49FC-BC4A-6436220C09D8}" dt="2023-04-14T12:47:19.785" v="12053" actId="207"/>
          <ac:spMkLst>
            <pc:docMk/>
            <pc:sldMk cId="575688638" sldId="761"/>
            <ac:spMk id="32" creationId="{122E7F42-2F75-805C-424E-86DA0A074F84}"/>
          </ac:spMkLst>
        </pc:spChg>
        <pc:spChg chg="mod">
          <ac:chgData name="Justina Ojom" userId="cbdaed7d-8d45-4372-a16a-f3f8900c2f45" providerId="ADAL" clId="{12C39DFF-1632-49FC-BC4A-6436220C09D8}" dt="2023-04-14T12:47:19.785" v="12053" actId="207"/>
          <ac:spMkLst>
            <pc:docMk/>
            <pc:sldMk cId="575688638" sldId="761"/>
            <ac:spMk id="33" creationId="{ADE772CD-6E9D-CABE-49EA-8D571E13D6DC}"/>
          </ac:spMkLst>
        </pc:spChg>
        <pc:spChg chg="mod">
          <ac:chgData name="Justina Ojom" userId="cbdaed7d-8d45-4372-a16a-f3f8900c2f45" providerId="ADAL" clId="{12C39DFF-1632-49FC-BC4A-6436220C09D8}" dt="2023-04-14T12:47:19.785" v="12053" actId="207"/>
          <ac:spMkLst>
            <pc:docMk/>
            <pc:sldMk cId="575688638" sldId="761"/>
            <ac:spMk id="34" creationId="{58219A75-ACCE-626C-5B26-56C9FDAA7E84}"/>
          </ac:spMkLst>
        </pc:spChg>
        <pc:spChg chg="mod">
          <ac:chgData name="Justina Ojom" userId="cbdaed7d-8d45-4372-a16a-f3f8900c2f45" providerId="ADAL" clId="{12C39DFF-1632-49FC-BC4A-6436220C09D8}" dt="2023-04-14T12:47:19.785" v="12053" actId="207"/>
          <ac:spMkLst>
            <pc:docMk/>
            <pc:sldMk cId="575688638" sldId="761"/>
            <ac:spMk id="35" creationId="{0D15CDE3-5110-D1F0-205D-C71C0A977FF7}"/>
          </ac:spMkLst>
        </pc:spChg>
        <pc:spChg chg="mod">
          <ac:chgData name="Justina Ojom" userId="cbdaed7d-8d45-4372-a16a-f3f8900c2f45" providerId="ADAL" clId="{12C39DFF-1632-49FC-BC4A-6436220C09D8}" dt="2023-04-14T12:47:19.785" v="12053" actId="207"/>
          <ac:spMkLst>
            <pc:docMk/>
            <pc:sldMk cId="575688638" sldId="761"/>
            <ac:spMk id="36" creationId="{5E2B48AD-B56B-92E3-EEB6-69C8ED317112}"/>
          </ac:spMkLst>
        </pc:spChg>
        <pc:spChg chg="mod">
          <ac:chgData name="Justina Ojom" userId="cbdaed7d-8d45-4372-a16a-f3f8900c2f45" providerId="ADAL" clId="{12C39DFF-1632-49FC-BC4A-6436220C09D8}" dt="2023-04-14T12:46:52.556" v="12040" actId="571"/>
          <ac:spMkLst>
            <pc:docMk/>
            <pc:sldMk cId="575688638" sldId="761"/>
            <ac:spMk id="41" creationId="{BACCBD4F-3347-C863-01E0-EEC46A2D2C6D}"/>
          </ac:spMkLst>
        </pc:spChg>
        <pc:spChg chg="mod">
          <ac:chgData name="Justina Ojom" userId="cbdaed7d-8d45-4372-a16a-f3f8900c2f45" providerId="ADAL" clId="{12C39DFF-1632-49FC-BC4A-6436220C09D8}" dt="2023-04-14T12:46:52.556" v="12040" actId="571"/>
          <ac:spMkLst>
            <pc:docMk/>
            <pc:sldMk cId="575688638" sldId="761"/>
            <ac:spMk id="42" creationId="{37A2A910-E977-9AD3-FB98-95E97BA588D7}"/>
          </ac:spMkLst>
        </pc:spChg>
        <pc:spChg chg="mod">
          <ac:chgData name="Justina Ojom" userId="cbdaed7d-8d45-4372-a16a-f3f8900c2f45" providerId="ADAL" clId="{12C39DFF-1632-49FC-BC4A-6436220C09D8}" dt="2023-04-14T12:46:52.556" v="12040" actId="571"/>
          <ac:spMkLst>
            <pc:docMk/>
            <pc:sldMk cId="575688638" sldId="761"/>
            <ac:spMk id="43" creationId="{7656968A-FFF0-7832-9DED-5E71FEC3C57F}"/>
          </ac:spMkLst>
        </pc:spChg>
        <pc:spChg chg="mod">
          <ac:chgData name="Justina Ojom" userId="cbdaed7d-8d45-4372-a16a-f3f8900c2f45" providerId="ADAL" clId="{12C39DFF-1632-49FC-BC4A-6436220C09D8}" dt="2023-04-14T12:46:52.556" v="12040" actId="571"/>
          <ac:spMkLst>
            <pc:docMk/>
            <pc:sldMk cId="575688638" sldId="761"/>
            <ac:spMk id="44" creationId="{0316CDAA-A4F5-C7CD-8A26-ACA0C24ACC6F}"/>
          </ac:spMkLst>
        </pc:spChg>
        <pc:spChg chg="mod">
          <ac:chgData name="Justina Ojom" userId="cbdaed7d-8d45-4372-a16a-f3f8900c2f45" providerId="ADAL" clId="{12C39DFF-1632-49FC-BC4A-6436220C09D8}" dt="2023-04-14T12:46:52.556" v="12040" actId="571"/>
          <ac:spMkLst>
            <pc:docMk/>
            <pc:sldMk cId="575688638" sldId="761"/>
            <ac:spMk id="45" creationId="{C2E81906-4BC9-6E85-726D-00CA7FA35612}"/>
          </ac:spMkLst>
        </pc:spChg>
        <pc:spChg chg="mod">
          <ac:chgData name="Justina Ojom" userId="cbdaed7d-8d45-4372-a16a-f3f8900c2f45" providerId="ADAL" clId="{12C39DFF-1632-49FC-BC4A-6436220C09D8}" dt="2023-04-14T12:47:52.644" v="12066" actId="207"/>
          <ac:spMkLst>
            <pc:docMk/>
            <pc:sldMk cId="575688638" sldId="761"/>
            <ac:spMk id="47" creationId="{A6CE32E5-EE85-E524-162F-6917EA562345}"/>
          </ac:spMkLst>
        </pc:spChg>
        <pc:spChg chg="mod">
          <ac:chgData name="Justina Ojom" userId="cbdaed7d-8d45-4372-a16a-f3f8900c2f45" providerId="ADAL" clId="{12C39DFF-1632-49FC-BC4A-6436220C09D8}" dt="2023-04-14T12:47:52.644" v="12066" actId="207"/>
          <ac:spMkLst>
            <pc:docMk/>
            <pc:sldMk cId="575688638" sldId="761"/>
            <ac:spMk id="48" creationId="{2ED73C37-FB50-9A11-6FBE-B138F2DF9726}"/>
          </ac:spMkLst>
        </pc:spChg>
        <pc:spChg chg="mod">
          <ac:chgData name="Justina Ojom" userId="cbdaed7d-8d45-4372-a16a-f3f8900c2f45" providerId="ADAL" clId="{12C39DFF-1632-49FC-BC4A-6436220C09D8}" dt="2023-04-14T12:47:03.945" v="12047" actId="571"/>
          <ac:spMkLst>
            <pc:docMk/>
            <pc:sldMk cId="575688638" sldId="761"/>
            <ac:spMk id="53" creationId="{099C0233-C691-A6DE-661A-5A04934887A4}"/>
          </ac:spMkLst>
        </pc:spChg>
        <pc:spChg chg="mod">
          <ac:chgData name="Justina Ojom" userId="cbdaed7d-8d45-4372-a16a-f3f8900c2f45" providerId="ADAL" clId="{12C39DFF-1632-49FC-BC4A-6436220C09D8}" dt="2023-04-14T12:47:03.945" v="12047" actId="571"/>
          <ac:spMkLst>
            <pc:docMk/>
            <pc:sldMk cId="575688638" sldId="761"/>
            <ac:spMk id="54" creationId="{A8829828-6C1E-6A0F-59B9-80E9F6912D0B}"/>
          </ac:spMkLst>
        </pc:spChg>
        <pc:spChg chg="mod">
          <ac:chgData name="Justina Ojom" userId="cbdaed7d-8d45-4372-a16a-f3f8900c2f45" providerId="ADAL" clId="{12C39DFF-1632-49FC-BC4A-6436220C09D8}" dt="2023-04-14T12:47:03.945" v="12047" actId="571"/>
          <ac:spMkLst>
            <pc:docMk/>
            <pc:sldMk cId="575688638" sldId="761"/>
            <ac:spMk id="55" creationId="{12CD88D5-B041-7658-CE1C-7AEC6A7ABB01}"/>
          </ac:spMkLst>
        </pc:spChg>
        <pc:spChg chg="mod">
          <ac:chgData name="Justina Ojom" userId="cbdaed7d-8d45-4372-a16a-f3f8900c2f45" providerId="ADAL" clId="{12C39DFF-1632-49FC-BC4A-6436220C09D8}" dt="2023-04-14T12:47:03.945" v="12047" actId="571"/>
          <ac:spMkLst>
            <pc:docMk/>
            <pc:sldMk cId="575688638" sldId="761"/>
            <ac:spMk id="56" creationId="{6DC4D261-224A-68A9-DC5A-7EDBD9026553}"/>
          </ac:spMkLst>
        </pc:spChg>
        <pc:spChg chg="mod">
          <ac:chgData name="Justina Ojom" userId="cbdaed7d-8d45-4372-a16a-f3f8900c2f45" providerId="ADAL" clId="{12C39DFF-1632-49FC-BC4A-6436220C09D8}" dt="2023-04-14T12:47:03.945" v="12047" actId="571"/>
          <ac:spMkLst>
            <pc:docMk/>
            <pc:sldMk cId="575688638" sldId="761"/>
            <ac:spMk id="57" creationId="{68CAA9D0-6FEE-45C0-22E4-EB7AE8EA5E27}"/>
          </ac:spMkLst>
        </pc:spChg>
        <pc:spChg chg="mod">
          <ac:chgData name="Justina Ojom" userId="cbdaed7d-8d45-4372-a16a-f3f8900c2f45" providerId="ADAL" clId="{12C39DFF-1632-49FC-BC4A-6436220C09D8}" dt="2023-04-14T12:47:54.249" v="12067" actId="207"/>
          <ac:spMkLst>
            <pc:docMk/>
            <pc:sldMk cId="575688638" sldId="761"/>
            <ac:spMk id="62" creationId="{490A544C-9199-C0BE-8924-B4A8C24FA125}"/>
          </ac:spMkLst>
        </pc:spChg>
        <pc:spChg chg="mod">
          <ac:chgData name="Justina Ojom" userId="cbdaed7d-8d45-4372-a16a-f3f8900c2f45" providerId="ADAL" clId="{12C39DFF-1632-49FC-BC4A-6436220C09D8}" dt="2023-04-14T12:47:54.249" v="12067" actId="207"/>
          <ac:spMkLst>
            <pc:docMk/>
            <pc:sldMk cId="575688638" sldId="761"/>
            <ac:spMk id="63" creationId="{B918A9CD-C9ED-2313-8913-AC143A280ACD}"/>
          </ac:spMkLst>
        </pc:spChg>
        <pc:spChg chg="mod">
          <ac:chgData name="Justina Ojom" userId="cbdaed7d-8d45-4372-a16a-f3f8900c2f45" providerId="ADAL" clId="{12C39DFF-1632-49FC-BC4A-6436220C09D8}" dt="2023-04-14T12:47:54.249" v="12067" actId="207"/>
          <ac:spMkLst>
            <pc:docMk/>
            <pc:sldMk cId="575688638" sldId="761"/>
            <ac:spMk id="1024" creationId="{A226307D-3276-B639-122C-9104057C2559}"/>
          </ac:spMkLst>
        </pc:spChg>
        <pc:spChg chg="mod">
          <ac:chgData name="Justina Ojom" userId="cbdaed7d-8d45-4372-a16a-f3f8900c2f45" providerId="ADAL" clId="{12C39DFF-1632-49FC-BC4A-6436220C09D8}" dt="2023-04-14T12:47:54.249" v="12067" actId="207"/>
          <ac:spMkLst>
            <pc:docMk/>
            <pc:sldMk cId="575688638" sldId="761"/>
            <ac:spMk id="1025" creationId="{4533A8D8-0908-A33D-2C8A-ED6DD30A317B}"/>
          </ac:spMkLst>
        </pc:spChg>
        <pc:spChg chg="mod">
          <ac:chgData name="Justina Ojom" userId="cbdaed7d-8d45-4372-a16a-f3f8900c2f45" providerId="ADAL" clId="{12C39DFF-1632-49FC-BC4A-6436220C09D8}" dt="2023-04-14T12:47:54.249" v="12067" actId="207"/>
          <ac:spMkLst>
            <pc:docMk/>
            <pc:sldMk cId="575688638" sldId="761"/>
            <ac:spMk id="1026" creationId="{2EBF610D-58CD-357B-BF79-84879D055940}"/>
          </ac:spMkLst>
        </pc:spChg>
        <pc:spChg chg="mod">
          <ac:chgData name="Justina Ojom" userId="cbdaed7d-8d45-4372-a16a-f3f8900c2f45" providerId="ADAL" clId="{12C39DFF-1632-49FC-BC4A-6436220C09D8}" dt="2023-04-14T12:47:57.113" v="12068" actId="571"/>
          <ac:spMkLst>
            <pc:docMk/>
            <pc:sldMk cId="575688638" sldId="761"/>
            <ac:spMk id="1029" creationId="{3DC03A1B-B518-FFC5-F726-9604763A760F}"/>
          </ac:spMkLst>
        </pc:spChg>
        <pc:spChg chg="mod">
          <ac:chgData name="Justina Ojom" userId="cbdaed7d-8d45-4372-a16a-f3f8900c2f45" providerId="ADAL" clId="{12C39DFF-1632-49FC-BC4A-6436220C09D8}" dt="2023-04-14T12:47:57.113" v="12068" actId="571"/>
          <ac:spMkLst>
            <pc:docMk/>
            <pc:sldMk cId="575688638" sldId="761"/>
            <ac:spMk id="1030" creationId="{67109B4B-9E5C-5DB3-6F7E-C52DFEA677C6}"/>
          </ac:spMkLst>
        </pc:spChg>
        <pc:spChg chg="mod">
          <ac:chgData name="Justina Ojom" userId="cbdaed7d-8d45-4372-a16a-f3f8900c2f45" providerId="ADAL" clId="{12C39DFF-1632-49FC-BC4A-6436220C09D8}" dt="2023-04-14T12:50:01.546" v="12102"/>
          <ac:spMkLst>
            <pc:docMk/>
            <pc:sldMk cId="575688638" sldId="761"/>
            <ac:spMk id="1034" creationId="{015021AD-4775-572C-9A36-BDA1D8A83537}"/>
          </ac:spMkLst>
        </pc:spChg>
        <pc:spChg chg="mod">
          <ac:chgData name="Justina Ojom" userId="cbdaed7d-8d45-4372-a16a-f3f8900c2f45" providerId="ADAL" clId="{12C39DFF-1632-49FC-BC4A-6436220C09D8}" dt="2023-04-14T12:50:01.546" v="12102"/>
          <ac:spMkLst>
            <pc:docMk/>
            <pc:sldMk cId="575688638" sldId="761"/>
            <ac:spMk id="1035" creationId="{2B3CB881-8460-9078-00DF-396D47B7178A}"/>
          </ac:spMkLst>
        </pc:spChg>
        <pc:spChg chg="mod">
          <ac:chgData name="Justina Ojom" userId="cbdaed7d-8d45-4372-a16a-f3f8900c2f45" providerId="ADAL" clId="{12C39DFF-1632-49FC-BC4A-6436220C09D8}" dt="2023-04-14T12:50:01.546" v="12102"/>
          <ac:spMkLst>
            <pc:docMk/>
            <pc:sldMk cId="575688638" sldId="761"/>
            <ac:spMk id="1038" creationId="{46C88087-B440-DF45-5F37-18F2F0C69746}"/>
          </ac:spMkLst>
        </pc:spChg>
        <pc:spChg chg="mod">
          <ac:chgData name="Justina Ojom" userId="cbdaed7d-8d45-4372-a16a-f3f8900c2f45" providerId="ADAL" clId="{12C39DFF-1632-49FC-BC4A-6436220C09D8}" dt="2023-04-14T12:50:01.546" v="12102"/>
          <ac:spMkLst>
            <pc:docMk/>
            <pc:sldMk cId="575688638" sldId="761"/>
            <ac:spMk id="1039" creationId="{C897CEBC-26FC-B85E-71ED-7C49658935E3}"/>
          </ac:spMkLst>
        </pc:spChg>
        <pc:spChg chg="mod">
          <ac:chgData name="Justina Ojom" userId="cbdaed7d-8d45-4372-a16a-f3f8900c2f45" providerId="ADAL" clId="{12C39DFF-1632-49FC-BC4A-6436220C09D8}" dt="2023-04-14T12:50:01.546" v="12102"/>
          <ac:spMkLst>
            <pc:docMk/>
            <pc:sldMk cId="575688638" sldId="761"/>
            <ac:spMk id="1040" creationId="{2AFECD88-3FEF-76F0-7B3D-291D022C1BD8}"/>
          </ac:spMkLst>
        </pc:spChg>
        <pc:spChg chg="mod">
          <ac:chgData name="Justina Ojom" userId="cbdaed7d-8d45-4372-a16a-f3f8900c2f45" providerId="ADAL" clId="{12C39DFF-1632-49FC-BC4A-6436220C09D8}" dt="2023-04-14T12:50:01.546" v="12102"/>
          <ac:spMkLst>
            <pc:docMk/>
            <pc:sldMk cId="575688638" sldId="761"/>
            <ac:spMk id="1042" creationId="{D1CB7C14-9DA6-42E1-284A-56FC02EBDCF3}"/>
          </ac:spMkLst>
        </pc:spChg>
        <pc:spChg chg="mod">
          <ac:chgData name="Justina Ojom" userId="cbdaed7d-8d45-4372-a16a-f3f8900c2f45" providerId="ADAL" clId="{12C39DFF-1632-49FC-BC4A-6436220C09D8}" dt="2023-04-14T12:50:01.546" v="12102"/>
          <ac:spMkLst>
            <pc:docMk/>
            <pc:sldMk cId="575688638" sldId="761"/>
            <ac:spMk id="1043" creationId="{5E5BE96C-4C4A-6E55-07B4-A8F0CF220939}"/>
          </ac:spMkLst>
        </pc:spChg>
        <pc:spChg chg="add del mod">
          <ac:chgData name="Justina Ojom" userId="cbdaed7d-8d45-4372-a16a-f3f8900c2f45" providerId="ADAL" clId="{12C39DFF-1632-49FC-BC4A-6436220C09D8}" dt="2023-04-14T12:50:22.118" v="12107" actId="478"/>
          <ac:spMkLst>
            <pc:docMk/>
            <pc:sldMk cId="575688638" sldId="761"/>
            <ac:spMk id="1044" creationId="{38774E46-83B0-E54C-3A8C-27733B776E21}"/>
          </ac:spMkLst>
        </pc:spChg>
        <pc:spChg chg="mod">
          <ac:chgData name="Justina Ojom" userId="cbdaed7d-8d45-4372-a16a-f3f8900c2f45" providerId="ADAL" clId="{12C39DFF-1632-49FC-BC4A-6436220C09D8}" dt="2023-04-14T12:50:22.385" v="12108"/>
          <ac:spMkLst>
            <pc:docMk/>
            <pc:sldMk cId="575688638" sldId="761"/>
            <ac:spMk id="1049" creationId="{0638E795-17A5-46D0-23D5-02A25D8045F4}"/>
          </ac:spMkLst>
        </pc:spChg>
        <pc:spChg chg="mod">
          <ac:chgData name="Justina Ojom" userId="cbdaed7d-8d45-4372-a16a-f3f8900c2f45" providerId="ADAL" clId="{12C39DFF-1632-49FC-BC4A-6436220C09D8}" dt="2023-04-14T12:50:22.385" v="12108"/>
          <ac:spMkLst>
            <pc:docMk/>
            <pc:sldMk cId="575688638" sldId="761"/>
            <ac:spMk id="1050" creationId="{6C7153AE-0A2C-53C9-D050-2836D1C658D8}"/>
          </ac:spMkLst>
        </pc:spChg>
        <pc:spChg chg="mod">
          <ac:chgData name="Justina Ojom" userId="cbdaed7d-8d45-4372-a16a-f3f8900c2f45" providerId="ADAL" clId="{12C39DFF-1632-49FC-BC4A-6436220C09D8}" dt="2023-04-14T12:50:22.385" v="12108"/>
          <ac:spMkLst>
            <pc:docMk/>
            <pc:sldMk cId="575688638" sldId="761"/>
            <ac:spMk id="1051" creationId="{95711547-26AE-71F7-CB36-DEEB7C4B16A8}"/>
          </ac:spMkLst>
        </pc:spChg>
        <pc:spChg chg="mod">
          <ac:chgData name="Justina Ojom" userId="cbdaed7d-8d45-4372-a16a-f3f8900c2f45" providerId="ADAL" clId="{12C39DFF-1632-49FC-BC4A-6436220C09D8}" dt="2023-04-14T12:50:22.385" v="12108"/>
          <ac:spMkLst>
            <pc:docMk/>
            <pc:sldMk cId="575688638" sldId="761"/>
            <ac:spMk id="1052" creationId="{44E18295-F091-F858-633E-E801B19D219A}"/>
          </ac:spMkLst>
        </pc:spChg>
        <pc:spChg chg="mod">
          <ac:chgData name="Justina Ojom" userId="cbdaed7d-8d45-4372-a16a-f3f8900c2f45" providerId="ADAL" clId="{12C39DFF-1632-49FC-BC4A-6436220C09D8}" dt="2023-04-14T12:50:22.385" v="12108"/>
          <ac:spMkLst>
            <pc:docMk/>
            <pc:sldMk cId="575688638" sldId="761"/>
            <ac:spMk id="1054" creationId="{AA60E1F9-289A-3E06-F4B8-0B237BD95D6A}"/>
          </ac:spMkLst>
        </pc:spChg>
        <pc:spChg chg="mod">
          <ac:chgData name="Justina Ojom" userId="cbdaed7d-8d45-4372-a16a-f3f8900c2f45" providerId="ADAL" clId="{12C39DFF-1632-49FC-BC4A-6436220C09D8}" dt="2023-04-14T12:50:22.385" v="12108"/>
          <ac:spMkLst>
            <pc:docMk/>
            <pc:sldMk cId="575688638" sldId="761"/>
            <ac:spMk id="1055" creationId="{40EDE703-485B-21EA-6FDC-DDA3565D3854}"/>
          </ac:spMkLst>
        </pc:spChg>
        <pc:spChg chg="mod">
          <ac:chgData name="Justina Ojom" userId="cbdaed7d-8d45-4372-a16a-f3f8900c2f45" providerId="ADAL" clId="{12C39DFF-1632-49FC-BC4A-6436220C09D8}" dt="2023-04-14T12:50:22.385" v="12108"/>
          <ac:spMkLst>
            <pc:docMk/>
            <pc:sldMk cId="575688638" sldId="761"/>
            <ac:spMk id="1056" creationId="{4CD960DF-72AA-7B78-C34E-E80ED2B0D277}"/>
          </ac:spMkLst>
        </pc:spChg>
        <pc:spChg chg="mod">
          <ac:chgData name="Justina Ojom" userId="cbdaed7d-8d45-4372-a16a-f3f8900c2f45" providerId="ADAL" clId="{12C39DFF-1632-49FC-BC4A-6436220C09D8}" dt="2023-04-14T12:50:22.385" v="12108"/>
          <ac:spMkLst>
            <pc:docMk/>
            <pc:sldMk cId="575688638" sldId="761"/>
            <ac:spMk id="1057" creationId="{9E281B8C-8BA0-0F69-EDF4-1E5190101BBC}"/>
          </ac:spMkLst>
        </pc:spChg>
        <pc:spChg chg="mod">
          <ac:chgData name="Justina Ojom" userId="cbdaed7d-8d45-4372-a16a-f3f8900c2f45" providerId="ADAL" clId="{12C39DFF-1632-49FC-BC4A-6436220C09D8}" dt="2023-04-14T12:50:22.385" v="12108"/>
          <ac:spMkLst>
            <pc:docMk/>
            <pc:sldMk cId="575688638" sldId="761"/>
            <ac:spMk id="1058" creationId="{66563DAF-B4D2-F273-1D34-EFEAF8807D43}"/>
          </ac:spMkLst>
        </pc:spChg>
        <pc:grpChg chg="add mod">
          <ac:chgData name="Justina Ojom" userId="cbdaed7d-8d45-4372-a16a-f3f8900c2f45" providerId="ADAL" clId="{12C39DFF-1632-49FC-BC4A-6436220C09D8}" dt="2023-04-14T12:46:26.078" v="12028" actId="164"/>
          <ac:grpSpMkLst>
            <pc:docMk/>
            <pc:sldMk cId="575688638" sldId="761"/>
            <ac:grpSpMk id="10" creationId="{268E88A7-562E-FE9F-639F-BB0FCFF12938}"/>
          </ac:grpSpMkLst>
        </pc:grpChg>
        <pc:grpChg chg="add mod">
          <ac:chgData name="Justina Ojom" userId="cbdaed7d-8d45-4372-a16a-f3f8900c2f45" providerId="ADAL" clId="{12C39DFF-1632-49FC-BC4A-6436220C09D8}" dt="2023-04-14T12:46:26.078" v="12028" actId="164"/>
          <ac:grpSpMkLst>
            <pc:docMk/>
            <pc:sldMk cId="575688638" sldId="761"/>
            <ac:grpSpMk id="13" creationId="{585B70FD-2B04-4F67-9C2A-C9652B0AA9D7}"/>
          </ac:grpSpMkLst>
        </pc:grpChg>
        <pc:grpChg chg="mod">
          <ac:chgData name="Justina Ojom" userId="cbdaed7d-8d45-4372-a16a-f3f8900c2f45" providerId="ADAL" clId="{12C39DFF-1632-49FC-BC4A-6436220C09D8}" dt="2023-04-14T12:46:20.696" v="12025"/>
          <ac:grpSpMkLst>
            <pc:docMk/>
            <pc:sldMk cId="575688638" sldId="761"/>
            <ac:grpSpMk id="14" creationId="{109CAD3B-8FE7-A9A6-91ED-C55A0924D0FC}"/>
          </ac:grpSpMkLst>
        </pc:grpChg>
        <pc:grpChg chg="add del mod">
          <ac:chgData name="Justina Ojom" userId="cbdaed7d-8d45-4372-a16a-f3f8900c2f45" providerId="ADAL" clId="{12C39DFF-1632-49FC-BC4A-6436220C09D8}" dt="2023-04-14T12:50:01.325" v="12101" actId="478"/>
          <ac:grpSpMkLst>
            <pc:docMk/>
            <pc:sldMk cId="575688638" sldId="761"/>
            <ac:grpSpMk id="18" creationId="{77F7F4F0-8A3B-5C6F-CDD2-42770A698854}"/>
          </ac:grpSpMkLst>
        </pc:grpChg>
        <pc:grpChg chg="add del mod">
          <ac:chgData name="Justina Ojom" userId="cbdaed7d-8d45-4372-a16a-f3f8900c2f45" providerId="ADAL" clId="{12C39DFF-1632-49FC-BC4A-6436220C09D8}" dt="2023-04-14T12:46:29.382" v="12031" actId="165"/>
          <ac:grpSpMkLst>
            <pc:docMk/>
            <pc:sldMk cId="575688638" sldId="761"/>
            <ac:grpSpMk id="19" creationId="{553E09E4-CAE8-6EB2-7A12-75840D449AAA}"/>
          </ac:grpSpMkLst>
        </pc:grpChg>
        <pc:grpChg chg="del mod topLvl">
          <ac:chgData name="Justina Ojom" userId="cbdaed7d-8d45-4372-a16a-f3f8900c2f45" providerId="ADAL" clId="{12C39DFF-1632-49FC-BC4A-6436220C09D8}" dt="2023-04-14T12:50:01.325" v="12101" actId="478"/>
          <ac:grpSpMkLst>
            <pc:docMk/>
            <pc:sldMk cId="575688638" sldId="761"/>
            <ac:grpSpMk id="20" creationId="{08EFE9A1-14ED-28B3-06B2-D059A98DA198}"/>
          </ac:grpSpMkLst>
        </pc:grpChg>
        <pc:grpChg chg="del mod topLvl">
          <ac:chgData name="Justina Ojom" userId="cbdaed7d-8d45-4372-a16a-f3f8900c2f45" providerId="ADAL" clId="{12C39DFF-1632-49FC-BC4A-6436220C09D8}" dt="2023-04-14T12:46:31.955" v="12033" actId="478"/>
          <ac:grpSpMkLst>
            <pc:docMk/>
            <pc:sldMk cId="575688638" sldId="761"/>
            <ac:grpSpMk id="21" creationId="{FCBAC82F-BE3B-EC32-2FDD-2067A25FCB5A}"/>
          </ac:grpSpMkLst>
        </pc:grpChg>
        <pc:grpChg chg="mod">
          <ac:chgData name="Justina Ojom" userId="cbdaed7d-8d45-4372-a16a-f3f8900c2f45" providerId="ADAL" clId="{12C39DFF-1632-49FC-BC4A-6436220C09D8}" dt="2023-04-14T12:46:29.382" v="12031" actId="165"/>
          <ac:grpSpMkLst>
            <pc:docMk/>
            <pc:sldMk cId="575688638" sldId="761"/>
            <ac:grpSpMk id="22" creationId="{D8DCC3DA-6E23-A09F-BB2F-71EF0AD11849}"/>
          </ac:grpSpMkLst>
        </pc:grpChg>
        <pc:grpChg chg="add del mod">
          <ac:chgData name="Justina Ojom" userId="cbdaed7d-8d45-4372-a16a-f3f8900c2f45" providerId="ADAL" clId="{12C39DFF-1632-49FC-BC4A-6436220C09D8}" dt="2023-04-14T12:47:31.092" v="12058" actId="478"/>
          <ac:grpSpMkLst>
            <pc:docMk/>
            <pc:sldMk cId="575688638" sldId="761"/>
            <ac:grpSpMk id="28" creationId="{1946DBBC-F753-74B7-0112-752BF97044AD}"/>
          </ac:grpSpMkLst>
        </pc:grpChg>
        <pc:grpChg chg="mod">
          <ac:chgData name="Justina Ojom" userId="cbdaed7d-8d45-4372-a16a-f3f8900c2f45" providerId="ADAL" clId="{12C39DFF-1632-49FC-BC4A-6436220C09D8}" dt="2023-04-14T12:47:19.785" v="12053" actId="207"/>
          <ac:grpSpMkLst>
            <pc:docMk/>
            <pc:sldMk cId="575688638" sldId="761"/>
            <ac:grpSpMk id="29" creationId="{4419E51E-3FE3-0672-3C88-04B3AEC86EFF}"/>
          </ac:grpSpMkLst>
        </pc:grpChg>
        <pc:grpChg chg="mod">
          <ac:chgData name="Justina Ojom" userId="cbdaed7d-8d45-4372-a16a-f3f8900c2f45" providerId="ADAL" clId="{12C39DFF-1632-49FC-BC4A-6436220C09D8}" dt="2023-04-14T12:47:19.785" v="12053" actId="207"/>
          <ac:grpSpMkLst>
            <pc:docMk/>
            <pc:sldMk cId="575688638" sldId="761"/>
            <ac:grpSpMk id="30" creationId="{8DE73243-24E8-652F-7416-E5AF06E08E0E}"/>
          </ac:grpSpMkLst>
        </pc:grpChg>
        <pc:grpChg chg="mod">
          <ac:chgData name="Justina Ojom" userId="cbdaed7d-8d45-4372-a16a-f3f8900c2f45" providerId="ADAL" clId="{12C39DFF-1632-49FC-BC4A-6436220C09D8}" dt="2023-04-14T12:47:19.785" v="12053" actId="207"/>
          <ac:grpSpMkLst>
            <pc:docMk/>
            <pc:sldMk cId="575688638" sldId="761"/>
            <ac:grpSpMk id="31" creationId="{7B8CEE80-9489-823A-0170-387F90F61EFF}"/>
          </ac:grpSpMkLst>
        </pc:grpChg>
        <pc:grpChg chg="add mod">
          <ac:chgData name="Justina Ojom" userId="cbdaed7d-8d45-4372-a16a-f3f8900c2f45" providerId="ADAL" clId="{12C39DFF-1632-49FC-BC4A-6436220C09D8}" dt="2023-04-14T12:46:56.579" v="12044" actId="1076"/>
          <ac:grpSpMkLst>
            <pc:docMk/>
            <pc:sldMk cId="575688638" sldId="761"/>
            <ac:grpSpMk id="37" creationId="{87E1E705-9C66-EAF7-D1D2-AE0A2BA52A93}"/>
          </ac:grpSpMkLst>
        </pc:grpChg>
        <pc:grpChg chg="mod">
          <ac:chgData name="Justina Ojom" userId="cbdaed7d-8d45-4372-a16a-f3f8900c2f45" providerId="ADAL" clId="{12C39DFF-1632-49FC-BC4A-6436220C09D8}" dt="2023-04-14T12:46:52.556" v="12040" actId="571"/>
          <ac:grpSpMkLst>
            <pc:docMk/>
            <pc:sldMk cId="575688638" sldId="761"/>
            <ac:grpSpMk id="38" creationId="{CF8F1987-47AA-AC57-A8BC-0FC6F62A24C6}"/>
          </ac:grpSpMkLst>
        </pc:grpChg>
        <pc:grpChg chg="mod">
          <ac:chgData name="Justina Ojom" userId="cbdaed7d-8d45-4372-a16a-f3f8900c2f45" providerId="ADAL" clId="{12C39DFF-1632-49FC-BC4A-6436220C09D8}" dt="2023-04-14T12:46:52.556" v="12040" actId="571"/>
          <ac:grpSpMkLst>
            <pc:docMk/>
            <pc:sldMk cId="575688638" sldId="761"/>
            <ac:grpSpMk id="39" creationId="{7D6D027E-976E-D0A8-8987-D760AE985C1D}"/>
          </ac:grpSpMkLst>
        </pc:grpChg>
        <pc:grpChg chg="mod">
          <ac:chgData name="Justina Ojom" userId="cbdaed7d-8d45-4372-a16a-f3f8900c2f45" providerId="ADAL" clId="{12C39DFF-1632-49FC-BC4A-6436220C09D8}" dt="2023-04-14T12:46:52.556" v="12040" actId="571"/>
          <ac:grpSpMkLst>
            <pc:docMk/>
            <pc:sldMk cId="575688638" sldId="761"/>
            <ac:grpSpMk id="40" creationId="{8B72F8B8-6276-B1AA-735F-119F0BB8F6F8}"/>
          </ac:grpSpMkLst>
        </pc:grpChg>
        <pc:grpChg chg="add mod">
          <ac:chgData name="Justina Ojom" userId="cbdaed7d-8d45-4372-a16a-f3f8900c2f45" providerId="ADAL" clId="{12C39DFF-1632-49FC-BC4A-6436220C09D8}" dt="2023-04-14T12:47:52.644" v="12066" actId="207"/>
          <ac:grpSpMkLst>
            <pc:docMk/>
            <pc:sldMk cId="575688638" sldId="761"/>
            <ac:grpSpMk id="46" creationId="{677F3CC8-F739-AF19-B790-71DC87C1DC42}"/>
          </ac:grpSpMkLst>
        </pc:grpChg>
        <pc:grpChg chg="add del mod">
          <ac:chgData name="Justina Ojom" userId="cbdaed7d-8d45-4372-a16a-f3f8900c2f45" providerId="ADAL" clId="{12C39DFF-1632-49FC-BC4A-6436220C09D8}" dt="2023-04-14T12:47:27.164" v="12055" actId="478"/>
          <ac:grpSpMkLst>
            <pc:docMk/>
            <pc:sldMk cId="575688638" sldId="761"/>
            <ac:grpSpMk id="49" creationId="{FF0C969C-0C07-A95F-DD6A-369F7BC5419C}"/>
          </ac:grpSpMkLst>
        </pc:grpChg>
        <pc:grpChg chg="mod">
          <ac:chgData name="Justina Ojom" userId="cbdaed7d-8d45-4372-a16a-f3f8900c2f45" providerId="ADAL" clId="{12C39DFF-1632-49FC-BC4A-6436220C09D8}" dt="2023-04-14T12:47:03.945" v="12047" actId="571"/>
          <ac:grpSpMkLst>
            <pc:docMk/>
            <pc:sldMk cId="575688638" sldId="761"/>
            <ac:grpSpMk id="50" creationId="{B22ABE2D-1CAA-42D4-34FA-CF6A20C3B08E}"/>
          </ac:grpSpMkLst>
        </pc:grpChg>
        <pc:grpChg chg="mod">
          <ac:chgData name="Justina Ojom" userId="cbdaed7d-8d45-4372-a16a-f3f8900c2f45" providerId="ADAL" clId="{12C39DFF-1632-49FC-BC4A-6436220C09D8}" dt="2023-04-14T12:47:03.945" v="12047" actId="571"/>
          <ac:grpSpMkLst>
            <pc:docMk/>
            <pc:sldMk cId="575688638" sldId="761"/>
            <ac:grpSpMk id="51" creationId="{B92B31B6-FC5E-E969-45DE-4D19924ADC18}"/>
          </ac:grpSpMkLst>
        </pc:grpChg>
        <pc:grpChg chg="mod">
          <ac:chgData name="Justina Ojom" userId="cbdaed7d-8d45-4372-a16a-f3f8900c2f45" providerId="ADAL" clId="{12C39DFF-1632-49FC-BC4A-6436220C09D8}" dt="2023-04-14T12:47:03.945" v="12047" actId="571"/>
          <ac:grpSpMkLst>
            <pc:docMk/>
            <pc:sldMk cId="575688638" sldId="761"/>
            <ac:grpSpMk id="52" creationId="{6E54B88B-7CF8-AA5E-2E5E-DE8797287497}"/>
          </ac:grpSpMkLst>
        </pc:grpChg>
        <pc:grpChg chg="add mod ord">
          <ac:chgData name="Justina Ojom" userId="cbdaed7d-8d45-4372-a16a-f3f8900c2f45" providerId="ADAL" clId="{12C39DFF-1632-49FC-BC4A-6436220C09D8}" dt="2023-04-14T12:47:54.249" v="12067" actId="207"/>
          <ac:grpSpMkLst>
            <pc:docMk/>
            <pc:sldMk cId="575688638" sldId="761"/>
            <ac:grpSpMk id="58" creationId="{5E01832F-3520-021E-2282-A81979364553}"/>
          </ac:grpSpMkLst>
        </pc:grpChg>
        <pc:grpChg chg="mod">
          <ac:chgData name="Justina Ojom" userId="cbdaed7d-8d45-4372-a16a-f3f8900c2f45" providerId="ADAL" clId="{12C39DFF-1632-49FC-BC4A-6436220C09D8}" dt="2023-04-14T12:47:54.249" v="12067" actId="207"/>
          <ac:grpSpMkLst>
            <pc:docMk/>
            <pc:sldMk cId="575688638" sldId="761"/>
            <ac:grpSpMk id="59" creationId="{1D67740B-1B40-341B-1A4A-A1D85D9992B7}"/>
          </ac:grpSpMkLst>
        </pc:grpChg>
        <pc:grpChg chg="mod">
          <ac:chgData name="Justina Ojom" userId="cbdaed7d-8d45-4372-a16a-f3f8900c2f45" providerId="ADAL" clId="{12C39DFF-1632-49FC-BC4A-6436220C09D8}" dt="2023-04-14T12:47:54.249" v="12067" actId="207"/>
          <ac:grpSpMkLst>
            <pc:docMk/>
            <pc:sldMk cId="575688638" sldId="761"/>
            <ac:grpSpMk id="60" creationId="{8417CC52-CC5D-DA69-9530-D245869DFF61}"/>
          </ac:grpSpMkLst>
        </pc:grpChg>
        <pc:grpChg chg="mod">
          <ac:chgData name="Justina Ojom" userId="cbdaed7d-8d45-4372-a16a-f3f8900c2f45" providerId="ADAL" clId="{12C39DFF-1632-49FC-BC4A-6436220C09D8}" dt="2023-04-14T12:47:54.249" v="12067" actId="207"/>
          <ac:grpSpMkLst>
            <pc:docMk/>
            <pc:sldMk cId="575688638" sldId="761"/>
            <ac:grpSpMk id="61" creationId="{95A533E5-8602-D6A3-25EE-149BE217E6D8}"/>
          </ac:grpSpMkLst>
        </pc:grpChg>
        <pc:grpChg chg="add mod">
          <ac:chgData name="Justina Ojom" userId="cbdaed7d-8d45-4372-a16a-f3f8900c2f45" providerId="ADAL" clId="{12C39DFF-1632-49FC-BC4A-6436220C09D8}" dt="2023-04-14T12:47:57.113" v="12068" actId="571"/>
          <ac:grpSpMkLst>
            <pc:docMk/>
            <pc:sldMk cId="575688638" sldId="761"/>
            <ac:grpSpMk id="1027" creationId="{B38A7AFA-E933-A37E-1893-784B87C6979A}"/>
          </ac:grpSpMkLst>
        </pc:grpChg>
        <pc:grpChg chg="add del mod">
          <ac:chgData name="Justina Ojom" userId="cbdaed7d-8d45-4372-a16a-f3f8900c2f45" providerId="ADAL" clId="{12C39DFF-1632-49FC-BC4A-6436220C09D8}" dt="2023-04-14T12:50:22.118" v="12107" actId="478"/>
          <ac:grpSpMkLst>
            <pc:docMk/>
            <pc:sldMk cId="575688638" sldId="761"/>
            <ac:grpSpMk id="1033" creationId="{5C437254-5019-3C7C-BA68-8F730A97BC74}"/>
          </ac:grpSpMkLst>
        </pc:grpChg>
        <pc:grpChg chg="add del mod">
          <ac:chgData name="Justina Ojom" userId="cbdaed7d-8d45-4372-a16a-f3f8900c2f45" providerId="ADAL" clId="{12C39DFF-1632-49FC-BC4A-6436220C09D8}" dt="2023-04-14T12:50:22.118" v="12107" actId="478"/>
          <ac:grpSpMkLst>
            <pc:docMk/>
            <pc:sldMk cId="575688638" sldId="761"/>
            <ac:grpSpMk id="1036" creationId="{4949F044-F305-A3F1-3C24-634EEAF774F2}"/>
          </ac:grpSpMkLst>
        </pc:grpChg>
        <pc:grpChg chg="mod">
          <ac:chgData name="Justina Ojom" userId="cbdaed7d-8d45-4372-a16a-f3f8900c2f45" providerId="ADAL" clId="{12C39DFF-1632-49FC-BC4A-6436220C09D8}" dt="2023-04-14T12:50:01.546" v="12102"/>
          <ac:grpSpMkLst>
            <pc:docMk/>
            <pc:sldMk cId="575688638" sldId="761"/>
            <ac:grpSpMk id="1037" creationId="{3A778CCB-8FFC-060B-B413-1ECDAE7C935C}"/>
          </ac:grpSpMkLst>
        </pc:grpChg>
        <pc:grpChg chg="add del mod">
          <ac:chgData name="Justina Ojom" userId="cbdaed7d-8d45-4372-a16a-f3f8900c2f45" providerId="ADAL" clId="{12C39DFF-1632-49FC-BC4A-6436220C09D8}" dt="2023-04-14T12:50:22.118" v="12107" actId="478"/>
          <ac:grpSpMkLst>
            <pc:docMk/>
            <pc:sldMk cId="575688638" sldId="761"/>
            <ac:grpSpMk id="1041" creationId="{72BA7796-6297-24D9-061D-B60936F23D9F}"/>
          </ac:grpSpMkLst>
        </pc:grpChg>
        <pc:grpChg chg="add mod">
          <ac:chgData name="Justina Ojom" userId="cbdaed7d-8d45-4372-a16a-f3f8900c2f45" providerId="ADAL" clId="{12C39DFF-1632-49FC-BC4A-6436220C09D8}" dt="2023-04-14T12:50:22.385" v="12108"/>
          <ac:grpSpMkLst>
            <pc:docMk/>
            <pc:sldMk cId="575688638" sldId="761"/>
            <ac:grpSpMk id="1045" creationId="{CC66549A-04E2-5035-9E34-9BBAA19AE9EE}"/>
          </ac:grpSpMkLst>
        </pc:grpChg>
        <pc:grpChg chg="mod">
          <ac:chgData name="Justina Ojom" userId="cbdaed7d-8d45-4372-a16a-f3f8900c2f45" providerId="ADAL" clId="{12C39DFF-1632-49FC-BC4A-6436220C09D8}" dt="2023-04-14T12:50:22.385" v="12108"/>
          <ac:grpSpMkLst>
            <pc:docMk/>
            <pc:sldMk cId="575688638" sldId="761"/>
            <ac:grpSpMk id="1046" creationId="{60350CBA-6E66-8824-C3C2-03B1F2E4DA56}"/>
          </ac:grpSpMkLst>
        </pc:grpChg>
        <pc:grpChg chg="mod">
          <ac:chgData name="Justina Ojom" userId="cbdaed7d-8d45-4372-a16a-f3f8900c2f45" providerId="ADAL" clId="{12C39DFF-1632-49FC-BC4A-6436220C09D8}" dt="2023-04-14T12:50:22.385" v="12108"/>
          <ac:grpSpMkLst>
            <pc:docMk/>
            <pc:sldMk cId="575688638" sldId="761"/>
            <ac:grpSpMk id="1047" creationId="{36C56411-39C9-EAAC-12D8-6F6466948845}"/>
          </ac:grpSpMkLst>
        </pc:grpChg>
        <pc:grpChg chg="mod">
          <ac:chgData name="Justina Ojom" userId="cbdaed7d-8d45-4372-a16a-f3f8900c2f45" providerId="ADAL" clId="{12C39DFF-1632-49FC-BC4A-6436220C09D8}" dt="2023-04-14T12:50:22.385" v="12108"/>
          <ac:grpSpMkLst>
            <pc:docMk/>
            <pc:sldMk cId="575688638" sldId="761"/>
            <ac:grpSpMk id="1048" creationId="{EFD05B54-8EC8-7FBA-3F32-86C5A13020A2}"/>
          </ac:grpSpMkLst>
        </pc:grpChg>
        <pc:grpChg chg="mod">
          <ac:chgData name="Justina Ojom" userId="cbdaed7d-8d45-4372-a16a-f3f8900c2f45" providerId="ADAL" clId="{12C39DFF-1632-49FC-BC4A-6436220C09D8}" dt="2023-04-14T12:50:22.385" v="12108"/>
          <ac:grpSpMkLst>
            <pc:docMk/>
            <pc:sldMk cId="575688638" sldId="761"/>
            <ac:grpSpMk id="1053" creationId="{C5F45700-DCB2-9FBE-4144-A84D655DEA5F}"/>
          </ac:grpSpMkLst>
        </pc:grpChg>
        <pc:picChg chg="add del mod">
          <ac:chgData name="Justina Ojom" userId="cbdaed7d-8d45-4372-a16a-f3f8900c2f45" providerId="ADAL" clId="{12C39DFF-1632-49FC-BC4A-6436220C09D8}" dt="2023-04-14T12:46:55.694" v="12043" actId="478"/>
          <ac:picMkLst>
            <pc:docMk/>
            <pc:sldMk cId="575688638" sldId="761"/>
            <ac:picMk id="9" creationId="{65114727-EF29-9299-20A6-D8C0458C8C36}"/>
          </ac:picMkLst>
        </pc:picChg>
        <pc:picChg chg="del mod">
          <ac:chgData name="Justina Ojom" userId="cbdaed7d-8d45-4372-a16a-f3f8900c2f45" providerId="ADAL" clId="{12C39DFF-1632-49FC-BC4A-6436220C09D8}" dt="2023-04-14T12:44:46.822" v="12018" actId="478"/>
          <ac:picMkLst>
            <pc:docMk/>
            <pc:sldMk cId="575688638" sldId="761"/>
            <ac:picMk id="1028" creationId="{A4BC3E6C-1B6F-8C3A-4F72-318DBF6BE5D9}"/>
          </ac:picMkLst>
        </pc:picChg>
        <pc:picChg chg="add mod">
          <ac:chgData name="Justina Ojom" userId="cbdaed7d-8d45-4372-a16a-f3f8900c2f45" providerId="ADAL" clId="{12C39DFF-1632-49FC-BC4A-6436220C09D8}" dt="2023-04-14T12:48:12.029" v="12073" actId="1076"/>
          <ac:picMkLst>
            <pc:docMk/>
            <pc:sldMk cId="575688638" sldId="761"/>
            <ac:picMk id="1032" creationId="{9D56EFDD-2FE6-838D-34C5-437ED8D54F74}"/>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12C39DFF-1632-49FC-BC4A-6436220C09D8}" dt="2023-04-14T12:48:14.243" v="12074"/>
              <pc2:cmMkLst xmlns:pc2="http://schemas.microsoft.com/office/powerpoint/2019/9/main/command">
                <pc:docMk/>
                <pc:sldMk cId="575688638" sldId="761"/>
                <pc2:cmMk id="{2119415A-0151-4F3E-96B1-D09013B5F717}"/>
              </pc2:cmMkLst>
            </pc226:cmChg>
          </p:ext>
        </pc:extLst>
      </pc:sldChg>
      <pc:sldChg chg="addSp delSp modSp mod modNotes modNotesTx">
        <pc:chgData name="Justina Ojom" userId="cbdaed7d-8d45-4372-a16a-f3f8900c2f45" providerId="ADAL" clId="{12C39DFF-1632-49FC-BC4A-6436220C09D8}" dt="2023-04-17T13:02:38.087" v="14161" actId="255"/>
        <pc:sldMkLst>
          <pc:docMk/>
          <pc:sldMk cId="2214219199" sldId="762"/>
        </pc:sldMkLst>
        <pc:spChg chg="mod">
          <ac:chgData name="Justina Ojom" userId="cbdaed7d-8d45-4372-a16a-f3f8900c2f45" providerId="ADAL" clId="{12C39DFF-1632-49FC-BC4A-6436220C09D8}" dt="2023-04-15T09:02:46.297" v="13560" actId="13926"/>
          <ac:spMkLst>
            <pc:docMk/>
            <pc:sldMk cId="2214219199" sldId="762"/>
            <ac:spMk id="2" creationId="{93E02B6E-AAA5-F680-44D8-63E91A755BF5}"/>
          </ac:spMkLst>
        </pc:spChg>
        <pc:spChg chg="add mod">
          <ac:chgData name="Justina Ojom" userId="cbdaed7d-8d45-4372-a16a-f3f8900c2f45" providerId="ADAL" clId="{12C39DFF-1632-49FC-BC4A-6436220C09D8}" dt="2023-04-14T12:41:19.733" v="11954" actId="14100"/>
          <ac:spMkLst>
            <pc:docMk/>
            <pc:sldMk cId="2214219199" sldId="762"/>
            <ac:spMk id="3" creationId="{DFFC952A-B3D3-C3A7-90DB-86761AB2B7D1}"/>
          </ac:spMkLst>
        </pc:spChg>
        <pc:spChg chg="add mod">
          <ac:chgData name="Justina Ojom" userId="cbdaed7d-8d45-4372-a16a-f3f8900c2f45" providerId="ADAL" clId="{12C39DFF-1632-49FC-BC4A-6436220C09D8}" dt="2023-04-14T12:41:22.171" v="11955" actId="14100"/>
          <ac:spMkLst>
            <pc:docMk/>
            <pc:sldMk cId="2214219199" sldId="762"/>
            <ac:spMk id="4" creationId="{A831E50D-ED33-1E0C-17DA-15228F57B74A}"/>
          </ac:spMkLst>
        </pc:spChg>
        <pc:spChg chg="add mod">
          <ac:chgData name="Justina Ojom" userId="cbdaed7d-8d45-4372-a16a-f3f8900c2f45" providerId="ADAL" clId="{12C39DFF-1632-49FC-BC4A-6436220C09D8}" dt="2023-04-14T12:41:24.578" v="11956" actId="14100"/>
          <ac:spMkLst>
            <pc:docMk/>
            <pc:sldMk cId="2214219199" sldId="762"/>
            <ac:spMk id="5" creationId="{2CA9C96D-5C71-4224-5F45-60C9F7583E1C}"/>
          </ac:spMkLst>
        </pc:spChg>
        <pc:spChg chg="add mod">
          <ac:chgData name="Justina Ojom" userId="cbdaed7d-8d45-4372-a16a-f3f8900c2f45" providerId="ADAL" clId="{12C39DFF-1632-49FC-BC4A-6436220C09D8}" dt="2023-04-14T12:40:38.500" v="11936" actId="571"/>
          <ac:spMkLst>
            <pc:docMk/>
            <pc:sldMk cId="2214219199" sldId="762"/>
            <ac:spMk id="6" creationId="{8F8B1D7A-E3EB-C019-427D-3C8E12E353A9}"/>
          </ac:spMkLst>
        </pc:spChg>
        <pc:spChg chg="mod">
          <ac:chgData name="Justina Ojom" userId="cbdaed7d-8d45-4372-a16a-f3f8900c2f45" providerId="ADAL" clId="{12C39DFF-1632-49FC-BC4A-6436220C09D8}" dt="2023-04-13T22:22:59.633" v="11619" actId="2711"/>
          <ac:spMkLst>
            <pc:docMk/>
            <pc:sldMk cId="2214219199" sldId="762"/>
            <ac:spMk id="12" creationId="{4CBA0ACD-86DD-3440-1811-9F3DE44B80F1}"/>
          </ac:spMkLst>
        </pc:spChg>
        <pc:spChg chg="mod">
          <ac:chgData name="Justina Ojom" userId="cbdaed7d-8d45-4372-a16a-f3f8900c2f45" providerId="ADAL" clId="{12C39DFF-1632-49FC-BC4A-6436220C09D8}" dt="2023-04-13T22:22:59.633" v="11619" actId="2711"/>
          <ac:spMkLst>
            <pc:docMk/>
            <pc:sldMk cId="2214219199" sldId="762"/>
            <ac:spMk id="15" creationId="{2F939591-6079-80EE-D3E2-2EFBCF938C47}"/>
          </ac:spMkLst>
        </pc:spChg>
        <pc:spChg chg="mod">
          <ac:chgData name="Justina Ojom" userId="cbdaed7d-8d45-4372-a16a-f3f8900c2f45" providerId="ADAL" clId="{12C39DFF-1632-49FC-BC4A-6436220C09D8}" dt="2023-04-13T22:22:59.633" v="11619" actId="2711"/>
          <ac:spMkLst>
            <pc:docMk/>
            <pc:sldMk cId="2214219199" sldId="762"/>
            <ac:spMk id="16" creationId="{4AE1998B-A304-9491-E35D-64F6D46EC40B}"/>
          </ac:spMkLst>
        </pc:spChg>
        <pc:spChg chg="mod">
          <ac:chgData name="Justina Ojom" userId="cbdaed7d-8d45-4372-a16a-f3f8900c2f45" providerId="ADAL" clId="{12C39DFF-1632-49FC-BC4A-6436220C09D8}" dt="2023-04-17T12:21:06.557" v="13981" actId="20577"/>
          <ac:spMkLst>
            <pc:docMk/>
            <pc:sldMk cId="2214219199" sldId="762"/>
            <ac:spMk id="17" creationId="{F658D325-B409-70B8-AF2A-ABA37A957A33}"/>
          </ac:spMkLst>
        </pc:spChg>
        <pc:spChg chg="mod">
          <ac:chgData name="Justina Ojom" userId="cbdaed7d-8d45-4372-a16a-f3f8900c2f45" providerId="ADAL" clId="{12C39DFF-1632-49FC-BC4A-6436220C09D8}" dt="2023-04-13T22:22:59.633" v="11619" actId="2711"/>
          <ac:spMkLst>
            <pc:docMk/>
            <pc:sldMk cId="2214219199" sldId="762"/>
            <ac:spMk id="18" creationId="{CF0259ED-C1A0-43E2-2890-1E4AF96AB780}"/>
          </ac:spMkLst>
        </pc:spChg>
        <pc:spChg chg="del mod">
          <ac:chgData name="Justina Ojom" userId="cbdaed7d-8d45-4372-a16a-f3f8900c2f45" providerId="ADAL" clId="{12C39DFF-1632-49FC-BC4A-6436220C09D8}" dt="2023-04-14T12:40:05.446" v="11923" actId="478"/>
          <ac:spMkLst>
            <pc:docMk/>
            <pc:sldMk cId="2214219199" sldId="762"/>
            <ac:spMk id="30" creationId="{41376987-3BEC-DED0-69B2-15B91A009322}"/>
          </ac:spMkLst>
        </pc:spChg>
        <pc:spChg chg="del mod">
          <ac:chgData name="Justina Ojom" userId="cbdaed7d-8d45-4372-a16a-f3f8900c2f45" providerId="ADAL" clId="{12C39DFF-1632-49FC-BC4A-6436220C09D8}" dt="2023-04-14T12:40:05.446" v="11923" actId="478"/>
          <ac:spMkLst>
            <pc:docMk/>
            <pc:sldMk cId="2214219199" sldId="762"/>
            <ac:spMk id="33" creationId="{A4BEE295-08C6-0A09-FA12-00680EB36DBF}"/>
          </ac:spMkLst>
        </pc:spChg>
        <pc:spChg chg="del mod">
          <ac:chgData name="Justina Ojom" userId="cbdaed7d-8d45-4372-a16a-f3f8900c2f45" providerId="ADAL" clId="{12C39DFF-1632-49FC-BC4A-6436220C09D8}" dt="2023-04-14T12:40:05.446" v="11923" actId="478"/>
          <ac:spMkLst>
            <pc:docMk/>
            <pc:sldMk cId="2214219199" sldId="762"/>
            <ac:spMk id="34" creationId="{085C02B6-50C2-81DB-0E92-2ED81039EB9F}"/>
          </ac:spMkLst>
        </pc:spChg>
        <pc:grpChg chg="del">
          <ac:chgData name="Justina Ojom" userId="cbdaed7d-8d45-4372-a16a-f3f8900c2f45" providerId="ADAL" clId="{12C39DFF-1632-49FC-BC4A-6436220C09D8}" dt="2023-04-13T22:17:37.978" v="11570" actId="478"/>
          <ac:grpSpMkLst>
            <pc:docMk/>
            <pc:sldMk cId="2214219199" sldId="762"/>
            <ac:grpSpMk id="3" creationId="{64495456-F90E-636D-8B61-C9E8FD4145DE}"/>
          </ac:grpSpMkLst>
        </pc:grpChg>
        <pc:grpChg chg="add mod">
          <ac:chgData name="Justina Ojom" userId="cbdaed7d-8d45-4372-a16a-f3f8900c2f45" providerId="ADAL" clId="{12C39DFF-1632-49FC-BC4A-6436220C09D8}" dt="2023-04-13T22:17:38.276" v="11571"/>
          <ac:grpSpMkLst>
            <pc:docMk/>
            <pc:sldMk cId="2214219199" sldId="762"/>
            <ac:grpSpMk id="11" creationId="{24D389BE-ED3F-4E73-2723-CC12678944B3}"/>
          </ac:grpSpMkLst>
        </pc:grpChg>
        <pc:grpChg chg="mod">
          <ac:chgData name="Justina Ojom" userId="cbdaed7d-8d45-4372-a16a-f3f8900c2f45" providerId="ADAL" clId="{12C39DFF-1632-49FC-BC4A-6436220C09D8}" dt="2023-04-13T22:17:38.276" v="11571"/>
          <ac:grpSpMkLst>
            <pc:docMk/>
            <pc:sldMk cId="2214219199" sldId="762"/>
            <ac:grpSpMk id="13" creationId="{C21654F5-C266-BE52-5C88-64595C8EA651}"/>
          </ac:grpSpMkLst>
        </pc:grpChg>
        <pc:grpChg chg="mod">
          <ac:chgData name="Justina Ojom" userId="cbdaed7d-8d45-4372-a16a-f3f8900c2f45" providerId="ADAL" clId="{12C39DFF-1632-49FC-BC4A-6436220C09D8}" dt="2023-04-13T22:17:38.276" v="11571"/>
          <ac:grpSpMkLst>
            <pc:docMk/>
            <pc:sldMk cId="2214219199" sldId="762"/>
            <ac:grpSpMk id="14" creationId="{5CD0E665-D3DB-2DAB-656E-F9F40E121810}"/>
          </ac:grpSpMkLst>
        </pc:grpChg>
      </pc:sldChg>
      <pc:sldChg chg="addSp delSp modSp mod delCm modNotes modNotesTx">
        <pc:chgData name="Justina Ojom" userId="cbdaed7d-8d45-4372-a16a-f3f8900c2f45" providerId="ADAL" clId="{12C39DFF-1632-49FC-BC4A-6436220C09D8}" dt="2023-04-17T12:25:36.103" v="14149" actId="14100"/>
        <pc:sldMkLst>
          <pc:docMk/>
          <pc:sldMk cId="282560641" sldId="763"/>
        </pc:sldMkLst>
        <pc:spChg chg="mod">
          <ac:chgData name="Justina Ojom" userId="cbdaed7d-8d45-4372-a16a-f3f8900c2f45" providerId="ADAL" clId="{12C39DFF-1632-49FC-BC4A-6436220C09D8}" dt="2023-04-17T12:25:36.103" v="14149" actId="14100"/>
          <ac:spMkLst>
            <pc:docMk/>
            <pc:sldMk cId="282560641" sldId="763"/>
            <ac:spMk id="2" creationId="{49FAF2C6-A24D-C37A-909E-B4A2811FA14D}"/>
          </ac:spMkLst>
        </pc:spChg>
        <pc:spChg chg="add mod">
          <ac:chgData name="Justina Ojom" userId="cbdaed7d-8d45-4372-a16a-f3f8900c2f45" providerId="ADAL" clId="{12C39DFF-1632-49FC-BC4A-6436220C09D8}" dt="2023-04-15T08:25:20.107" v="13149" actId="1076"/>
          <ac:spMkLst>
            <pc:docMk/>
            <pc:sldMk cId="282560641" sldId="763"/>
            <ac:spMk id="3" creationId="{90A3064B-B312-BD66-71F5-8508486D6D1A}"/>
          </ac:spMkLst>
        </pc:spChg>
        <pc:spChg chg="mod">
          <ac:chgData name="Justina Ojom" userId="cbdaed7d-8d45-4372-a16a-f3f8900c2f45" providerId="ADAL" clId="{12C39DFF-1632-49FC-BC4A-6436220C09D8}" dt="2023-04-15T08:25:31.601" v="13150" actId="14100"/>
          <ac:spMkLst>
            <pc:docMk/>
            <pc:sldMk cId="282560641" sldId="763"/>
            <ac:spMk id="4" creationId="{80BE610D-7E09-D123-E11B-B26D22A004A3}"/>
          </ac:spMkLst>
        </pc:spChg>
        <pc:spChg chg="add del mod">
          <ac:chgData name="Justina Ojom" userId="cbdaed7d-8d45-4372-a16a-f3f8900c2f45" providerId="ADAL" clId="{12C39DFF-1632-49FC-BC4A-6436220C09D8}" dt="2023-04-14T14:13:00.060" v="12314"/>
          <ac:spMkLst>
            <pc:docMk/>
            <pc:sldMk cId="282560641" sldId="763"/>
            <ac:spMk id="5" creationId="{021E7791-0193-E45D-A5F1-DE25646400B6}"/>
          </ac:spMkLst>
        </pc:spChg>
        <pc:spChg chg="add mod">
          <ac:chgData name="Justina Ojom" userId="cbdaed7d-8d45-4372-a16a-f3f8900c2f45" providerId="ADAL" clId="{12C39DFF-1632-49FC-BC4A-6436220C09D8}" dt="2023-04-15T08:25:20.107" v="13149" actId="1076"/>
          <ac:spMkLst>
            <pc:docMk/>
            <pc:sldMk cId="282560641" sldId="763"/>
            <ac:spMk id="5" creationId="{228799E4-B4B0-4285-6DC1-DC31082AA4A6}"/>
          </ac:spMkLst>
        </pc:spChg>
        <pc:spChg chg="add mod">
          <ac:chgData name="Justina Ojom" userId="cbdaed7d-8d45-4372-a16a-f3f8900c2f45" providerId="ADAL" clId="{12C39DFF-1632-49FC-BC4A-6436220C09D8}" dt="2023-04-15T08:25:20.107" v="13149" actId="1076"/>
          <ac:spMkLst>
            <pc:docMk/>
            <pc:sldMk cId="282560641" sldId="763"/>
            <ac:spMk id="6" creationId="{676FE521-2565-DB1F-88BE-467E426BE2AC}"/>
          </ac:spMkLst>
        </pc:spChg>
        <pc:spChg chg="add mod">
          <ac:chgData name="Justina Ojom" userId="cbdaed7d-8d45-4372-a16a-f3f8900c2f45" providerId="ADAL" clId="{12C39DFF-1632-49FC-BC4A-6436220C09D8}" dt="2023-04-14T14:13:22.601" v="12324" actId="207"/>
          <ac:spMkLst>
            <pc:docMk/>
            <pc:sldMk cId="282560641" sldId="763"/>
            <ac:spMk id="6" creationId="{BEB24E8A-D4E2-DD3E-10F6-C12075759621}"/>
          </ac:spMkLst>
        </pc:spChg>
        <pc:spChg chg="add mod">
          <ac:chgData name="Justina Ojom" userId="cbdaed7d-8d45-4372-a16a-f3f8900c2f45" providerId="ADAL" clId="{12C39DFF-1632-49FC-BC4A-6436220C09D8}" dt="2023-04-14T14:13:13.533" v="12319" actId="164"/>
          <ac:spMkLst>
            <pc:docMk/>
            <pc:sldMk cId="282560641" sldId="763"/>
            <ac:spMk id="7" creationId="{14A3D8F9-4CDE-6FF0-3BB6-2625B0C29452}"/>
          </ac:spMkLst>
        </pc:spChg>
        <pc:spChg chg="add mod">
          <ac:chgData name="Justina Ojom" userId="cbdaed7d-8d45-4372-a16a-f3f8900c2f45" providerId="ADAL" clId="{12C39DFF-1632-49FC-BC4A-6436220C09D8}" dt="2023-04-15T08:25:20.107" v="13149" actId="1076"/>
          <ac:spMkLst>
            <pc:docMk/>
            <pc:sldMk cId="282560641" sldId="763"/>
            <ac:spMk id="7" creationId="{F5F83850-FAC7-9515-432D-66122FEA21D1}"/>
          </ac:spMkLst>
        </pc:spChg>
        <pc:spChg chg="add mod">
          <ac:chgData name="Justina Ojom" userId="cbdaed7d-8d45-4372-a16a-f3f8900c2f45" providerId="ADAL" clId="{12C39DFF-1632-49FC-BC4A-6436220C09D8}" dt="2023-04-15T08:25:20.107" v="13149" actId="1076"/>
          <ac:spMkLst>
            <pc:docMk/>
            <pc:sldMk cId="282560641" sldId="763"/>
            <ac:spMk id="8" creationId="{3401FC55-DBAC-3FB0-6480-D8B184DC601F}"/>
          </ac:spMkLst>
        </pc:spChg>
        <pc:spChg chg="mod">
          <ac:chgData name="Justina Ojom" userId="cbdaed7d-8d45-4372-a16a-f3f8900c2f45" providerId="ADAL" clId="{12C39DFF-1632-49FC-BC4A-6436220C09D8}" dt="2023-04-13T22:17:06.482" v="11556"/>
          <ac:spMkLst>
            <pc:docMk/>
            <pc:sldMk cId="282560641" sldId="763"/>
            <ac:spMk id="13" creationId="{D742D5E7-6D83-5F25-0918-1E03B9F5D54A}"/>
          </ac:spMkLst>
        </pc:spChg>
        <pc:spChg chg="mod">
          <ac:chgData name="Justina Ojom" userId="cbdaed7d-8d45-4372-a16a-f3f8900c2f45" providerId="ADAL" clId="{12C39DFF-1632-49FC-BC4A-6436220C09D8}" dt="2023-04-13T22:17:06.482" v="11556"/>
          <ac:spMkLst>
            <pc:docMk/>
            <pc:sldMk cId="282560641" sldId="763"/>
            <ac:spMk id="16" creationId="{6BF8BA30-A4AD-B75C-CA78-4485C366BE5C}"/>
          </ac:spMkLst>
        </pc:spChg>
        <pc:spChg chg="mod">
          <ac:chgData name="Justina Ojom" userId="cbdaed7d-8d45-4372-a16a-f3f8900c2f45" providerId="ADAL" clId="{12C39DFF-1632-49FC-BC4A-6436220C09D8}" dt="2023-04-13T22:17:06.482" v="11556"/>
          <ac:spMkLst>
            <pc:docMk/>
            <pc:sldMk cId="282560641" sldId="763"/>
            <ac:spMk id="17" creationId="{F9316095-8943-81EE-0D72-D99390696F4D}"/>
          </ac:spMkLst>
        </pc:spChg>
        <pc:spChg chg="mod">
          <ac:chgData name="Justina Ojom" userId="cbdaed7d-8d45-4372-a16a-f3f8900c2f45" providerId="ADAL" clId="{12C39DFF-1632-49FC-BC4A-6436220C09D8}" dt="2023-04-17T12:19:29.289" v="13896" actId="20577"/>
          <ac:spMkLst>
            <pc:docMk/>
            <pc:sldMk cId="282560641" sldId="763"/>
            <ac:spMk id="18" creationId="{7FA32866-7356-8FFC-390C-7E232644FE90}"/>
          </ac:spMkLst>
        </pc:spChg>
        <pc:spChg chg="mod">
          <ac:chgData name="Justina Ojom" userId="cbdaed7d-8d45-4372-a16a-f3f8900c2f45" providerId="ADAL" clId="{12C39DFF-1632-49FC-BC4A-6436220C09D8}" dt="2023-04-13T22:17:06.482" v="11556"/>
          <ac:spMkLst>
            <pc:docMk/>
            <pc:sldMk cId="282560641" sldId="763"/>
            <ac:spMk id="19" creationId="{0960E6C3-F238-453C-9276-1CCBFE9F66C5}"/>
          </ac:spMkLst>
        </pc:spChg>
        <pc:grpChg chg="del">
          <ac:chgData name="Justina Ojom" userId="cbdaed7d-8d45-4372-a16a-f3f8900c2f45" providerId="ADAL" clId="{12C39DFF-1632-49FC-BC4A-6436220C09D8}" dt="2023-04-13T22:17:06.230" v="11555" actId="478"/>
          <ac:grpSpMkLst>
            <pc:docMk/>
            <pc:sldMk cId="282560641" sldId="763"/>
            <ac:grpSpMk id="3" creationId="{94143056-2EFD-5C05-0793-F885BDF6F6B2}"/>
          </ac:grpSpMkLst>
        </pc:grpChg>
        <pc:grpChg chg="add del mod">
          <ac:chgData name="Justina Ojom" userId="cbdaed7d-8d45-4372-a16a-f3f8900c2f45" providerId="ADAL" clId="{12C39DFF-1632-49FC-BC4A-6436220C09D8}" dt="2023-04-14T14:13:33.745" v="12328" actId="478"/>
          <ac:grpSpMkLst>
            <pc:docMk/>
            <pc:sldMk cId="282560641" sldId="763"/>
            <ac:grpSpMk id="8" creationId="{2C3B4021-4653-733A-17A7-1FC46EBFE16C}"/>
          </ac:grpSpMkLst>
        </pc:grpChg>
        <pc:grpChg chg="add mod">
          <ac:chgData name="Justina Ojom" userId="cbdaed7d-8d45-4372-a16a-f3f8900c2f45" providerId="ADAL" clId="{12C39DFF-1632-49FC-BC4A-6436220C09D8}" dt="2023-04-13T22:17:06.482" v="11556"/>
          <ac:grpSpMkLst>
            <pc:docMk/>
            <pc:sldMk cId="282560641" sldId="763"/>
            <ac:grpSpMk id="12" creationId="{2300B8C5-8003-E60E-3F8A-EE4C3D19E4E4}"/>
          </ac:grpSpMkLst>
        </pc:grpChg>
        <pc:grpChg chg="mod">
          <ac:chgData name="Justina Ojom" userId="cbdaed7d-8d45-4372-a16a-f3f8900c2f45" providerId="ADAL" clId="{12C39DFF-1632-49FC-BC4A-6436220C09D8}" dt="2023-04-13T22:17:06.482" v="11556"/>
          <ac:grpSpMkLst>
            <pc:docMk/>
            <pc:sldMk cId="282560641" sldId="763"/>
            <ac:grpSpMk id="14" creationId="{769518F2-B912-C625-167D-7C810115D38B}"/>
          </ac:grpSpMkLst>
        </pc:grpChg>
        <pc:grpChg chg="mod">
          <ac:chgData name="Justina Ojom" userId="cbdaed7d-8d45-4372-a16a-f3f8900c2f45" providerId="ADAL" clId="{12C39DFF-1632-49FC-BC4A-6436220C09D8}" dt="2023-04-13T22:17:06.482" v="11556"/>
          <ac:grpSpMkLst>
            <pc:docMk/>
            <pc:sldMk cId="282560641" sldId="763"/>
            <ac:grpSpMk id="15" creationId="{2992EFCD-1DE6-26F2-FE08-FF9EC662168C}"/>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12C39DFF-1632-49FC-BC4A-6436220C09D8}" dt="2023-04-15T08:22:23.313" v="13088"/>
              <pc2:cmMkLst xmlns:pc2="http://schemas.microsoft.com/office/powerpoint/2019/9/main/command">
                <pc:docMk/>
                <pc:sldMk cId="282560641" sldId="763"/>
                <pc2:cmMk id="{28D24C89-E519-4F1D-BA0F-F0CEF56390D3}"/>
              </pc2:cmMkLst>
            </pc226:cmChg>
          </p:ext>
        </pc:extLst>
      </pc:sldChg>
      <pc:sldChg chg="addSp delSp modSp mod delCm modNotes modNotesTx">
        <pc:chgData name="Justina Ojom" userId="cbdaed7d-8d45-4372-a16a-f3f8900c2f45" providerId="ADAL" clId="{12C39DFF-1632-49FC-BC4A-6436220C09D8}" dt="2023-04-17T12:19:38.268" v="13898"/>
        <pc:sldMkLst>
          <pc:docMk/>
          <pc:sldMk cId="3534723832" sldId="765"/>
        </pc:sldMkLst>
        <pc:spChg chg="mod">
          <ac:chgData name="Justina Ojom" userId="cbdaed7d-8d45-4372-a16a-f3f8900c2f45" providerId="ADAL" clId="{12C39DFF-1632-49FC-BC4A-6436220C09D8}" dt="2023-04-13T22:21:24.834" v="11607" actId="2711"/>
          <ac:spMkLst>
            <pc:docMk/>
            <pc:sldMk cId="3534723832" sldId="765"/>
            <ac:spMk id="2" creationId="{52B335F1-9BB8-3ABA-E61C-B91E06C964F5}"/>
          </ac:spMkLst>
        </pc:spChg>
        <pc:spChg chg="add mod">
          <ac:chgData name="Justina Ojom" userId="cbdaed7d-8d45-4372-a16a-f3f8900c2f45" providerId="ADAL" clId="{12C39DFF-1632-49FC-BC4A-6436220C09D8}" dt="2023-04-15T08:32:05.189" v="13303" actId="1076"/>
          <ac:spMkLst>
            <pc:docMk/>
            <pc:sldMk cId="3534723832" sldId="765"/>
            <ac:spMk id="3" creationId="{3EE619C5-AF56-E4B9-974E-99A64DD3F071}"/>
          </ac:spMkLst>
        </pc:spChg>
        <pc:spChg chg="add del mod">
          <ac:chgData name="Justina Ojom" userId="cbdaed7d-8d45-4372-a16a-f3f8900c2f45" providerId="ADAL" clId="{12C39DFF-1632-49FC-BC4A-6436220C09D8}" dt="2023-04-14T14:13:08.456" v="12316"/>
          <ac:spMkLst>
            <pc:docMk/>
            <pc:sldMk cId="3534723832" sldId="765"/>
            <ac:spMk id="3" creationId="{4ED80F9F-29A8-12F5-AB68-CDB23A73F2F9}"/>
          </ac:spMkLst>
        </pc:spChg>
        <pc:spChg chg="del mod">
          <ac:chgData name="Justina Ojom" userId="cbdaed7d-8d45-4372-a16a-f3f8900c2f45" providerId="ADAL" clId="{12C39DFF-1632-49FC-BC4A-6436220C09D8}" dt="2023-04-15T08:25:55.417" v="13179" actId="478"/>
          <ac:spMkLst>
            <pc:docMk/>
            <pc:sldMk cId="3534723832" sldId="765"/>
            <ac:spMk id="4" creationId="{62AE7A55-9412-C391-115C-85BCFF12462A}"/>
          </ac:spMkLst>
        </pc:spChg>
        <pc:spChg chg="add mod">
          <ac:chgData name="Justina Ojom" userId="cbdaed7d-8d45-4372-a16a-f3f8900c2f45" providerId="ADAL" clId="{12C39DFF-1632-49FC-BC4A-6436220C09D8}" dt="2023-04-15T08:32:05.189" v="13303" actId="1076"/>
          <ac:spMkLst>
            <pc:docMk/>
            <pc:sldMk cId="3534723832" sldId="765"/>
            <ac:spMk id="5" creationId="{039DF46B-7547-0AB5-2FC4-1791E2E3A154}"/>
          </ac:spMkLst>
        </pc:spChg>
        <pc:spChg chg="add del mod">
          <ac:chgData name="Justina Ojom" userId="cbdaed7d-8d45-4372-a16a-f3f8900c2f45" providerId="ADAL" clId="{12C39DFF-1632-49FC-BC4A-6436220C09D8}" dt="2023-04-14T14:13:08.456" v="12316"/>
          <ac:spMkLst>
            <pc:docMk/>
            <pc:sldMk cId="3534723832" sldId="765"/>
            <ac:spMk id="5" creationId="{11448922-BC34-1C92-33FB-1FA22F6B2275}"/>
          </ac:spMkLst>
        </pc:spChg>
        <pc:spChg chg="add mod">
          <ac:chgData name="Justina Ojom" userId="cbdaed7d-8d45-4372-a16a-f3f8900c2f45" providerId="ADAL" clId="{12C39DFF-1632-49FC-BC4A-6436220C09D8}" dt="2023-04-15T08:32:05.189" v="13303" actId="1076"/>
          <ac:spMkLst>
            <pc:docMk/>
            <pc:sldMk cId="3534723832" sldId="765"/>
            <ac:spMk id="6" creationId="{1CC9D63F-22C9-F333-28BC-0CC69C145729}"/>
          </ac:spMkLst>
        </pc:spChg>
        <pc:spChg chg="mod">
          <ac:chgData name="Justina Ojom" userId="cbdaed7d-8d45-4372-a16a-f3f8900c2f45" providerId="ADAL" clId="{12C39DFF-1632-49FC-BC4A-6436220C09D8}" dt="2023-04-15T08:32:06.451" v="13304"/>
          <ac:spMkLst>
            <pc:docMk/>
            <pc:sldMk cId="3534723832" sldId="765"/>
            <ac:spMk id="10" creationId="{617C301B-B52F-6EB6-72C4-871943A95040}"/>
          </ac:spMkLst>
        </pc:spChg>
        <pc:spChg chg="mod">
          <ac:chgData name="Justina Ojom" userId="cbdaed7d-8d45-4372-a16a-f3f8900c2f45" providerId="ADAL" clId="{12C39DFF-1632-49FC-BC4A-6436220C09D8}" dt="2023-04-15T08:32:06.451" v="13304"/>
          <ac:spMkLst>
            <pc:docMk/>
            <pc:sldMk cId="3534723832" sldId="765"/>
            <ac:spMk id="11" creationId="{17D300C5-6AE4-9C22-7CBE-B05FE5494CFD}"/>
          </ac:spMkLst>
        </pc:spChg>
        <pc:spChg chg="mod">
          <ac:chgData name="Justina Ojom" userId="cbdaed7d-8d45-4372-a16a-f3f8900c2f45" providerId="ADAL" clId="{12C39DFF-1632-49FC-BC4A-6436220C09D8}" dt="2023-04-13T22:21:24.834" v="11607" actId="2711"/>
          <ac:spMkLst>
            <pc:docMk/>
            <pc:sldMk cId="3534723832" sldId="765"/>
            <ac:spMk id="13" creationId="{63B1EE33-5C0A-990B-0C36-2B88885EC8F0}"/>
          </ac:spMkLst>
        </pc:spChg>
        <pc:spChg chg="mod">
          <ac:chgData name="Justina Ojom" userId="cbdaed7d-8d45-4372-a16a-f3f8900c2f45" providerId="ADAL" clId="{12C39DFF-1632-49FC-BC4A-6436220C09D8}" dt="2023-04-13T22:21:24.834" v="11607" actId="2711"/>
          <ac:spMkLst>
            <pc:docMk/>
            <pc:sldMk cId="3534723832" sldId="765"/>
            <ac:spMk id="16" creationId="{684F2FD8-4BE0-6A4C-D707-BA3E39B31F78}"/>
          </ac:spMkLst>
        </pc:spChg>
        <pc:spChg chg="mod">
          <ac:chgData name="Justina Ojom" userId="cbdaed7d-8d45-4372-a16a-f3f8900c2f45" providerId="ADAL" clId="{12C39DFF-1632-49FC-BC4A-6436220C09D8}" dt="2023-04-13T22:21:24.834" v="11607" actId="2711"/>
          <ac:spMkLst>
            <pc:docMk/>
            <pc:sldMk cId="3534723832" sldId="765"/>
            <ac:spMk id="17" creationId="{421F238F-E3A1-FFF4-7D35-B5EF97044091}"/>
          </ac:spMkLst>
        </pc:spChg>
        <pc:spChg chg="mod">
          <ac:chgData name="Justina Ojom" userId="cbdaed7d-8d45-4372-a16a-f3f8900c2f45" providerId="ADAL" clId="{12C39DFF-1632-49FC-BC4A-6436220C09D8}" dt="2023-04-13T22:21:24.834" v="11607" actId="2711"/>
          <ac:spMkLst>
            <pc:docMk/>
            <pc:sldMk cId="3534723832" sldId="765"/>
            <ac:spMk id="18" creationId="{25BB7894-5E2B-FC6F-79B0-15B2C4635470}"/>
          </ac:spMkLst>
        </pc:spChg>
        <pc:spChg chg="mod">
          <ac:chgData name="Justina Ojom" userId="cbdaed7d-8d45-4372-a16a-f3f8900c2f45" providerId="ADAL" clId="{12C39DFF-1632-49FC-BC4A-6436220C09D8}" dt="2023-04-13T22:21:24.834" v="11607" actId="2711"/>
          <ac:spMkLst>
            <pc:docMk/>
            <pc:sldMk cId="3534723832" sldId="765"/>
            <ac:spMk id="19" creationId="{BCAFCDB1-B410-1BCB-767A-B94674895F6D}"/>
          </ac:spMkLst>
        </pc:spChg>
        <pc:spChg chg="mod">
          <ac:chgData name="Justina Ojom" userId="cbdaed7d-8d45-4372-a16a-f3f8900c2f45" providerId="ADAL" clId="{12C39DFF-1632-49FC-BC4A-6436220C09D8}" dt="2023-04-15T08:32:06.451" v="13304"/>
          <ac:spMkLst>
            <pc:docMk/>
            <pc:sldMk cId="3534723832" sldId="765"/>
            <ac:spMk id="20" creationId="{BE76504F-8DF4-D837-5885-51A4378B2BED}"/>
          </ac:spMkLst>
        </pc:spChg>
        <pc:spChg chg="mod">
          <ac:chgData name="Justina Ojom" userId="cbdaed7d-8d45-4372-a16a-f3f8900c2f45" providerId="ADAL" clId="{12C39DFF-1632-49FC-BC4A-6436220C09D8}" dt="2023-04-15T08:32:06.451" v="13304"/>
          <ac:spMkLst>
            <pc:docMk/>
            <pc:sldMk cId="3534723832" sldId="765"/>
            <ac:spMk id="21" creationId="{2ED2BA1E-2696-9938-9CDD-471ACA4C94FB}"/>
          </ac:spMkLst>
        </pc:spChg>
        <pc:spChg chg="mod">
          <ac:chgData name="Justina Ojom" userId="cbdaed7d-8d45-4372-a16a-f3f8900c2f45" providerId="ADAL" clId="{12C39DFF-1632-49FC-BC4A-6436220C09D8}" dt="2023-04-15T08:32:06.451" v="13304"/>
          <ac:spMkLst>
            <pc:docMk/>
            <pc:sldMk cId="3534723832" sldId="765"/>
            <ac:spMk id="22" creationId="{7A335F1C-FEDE-09D2-8DD1-B5BBE13A0E1F}"/>
          </ac:spMkLst>
        </pc:spChg>
        <pc:spChg chg="mod">
          <ac:chgData name="Justina Ojom" userId="cbdaed7d-8d45-4372-a16a-f3f8900c2f45" providerId="ADAL" clId="{12C39DFF-1632-49FC-BC4A-6436220C09D8}" dt="2023-04-15T08:32:06.451" v="13304"/>
          <ac:spMkLst>
            <pc:docMk/>
            <pc:sldMk cId="3534723832" sldId="765"/>
            <ac:spMk id="23" creationId="{C7D84A3D-FE97-0C89-9DB0-F62075DF6468}"/>
          </ac:spMkLst>
        </pc:spChg>
        <pc:spChg chg="mod">
          <ac:chgData name="Justina Ojom" userId="cbdaed7d-8d45-4372-a16a-f3f8900c2f45" providerId="ADAL" clId="{12C39DFF-1632-49FC-BC4A-6436220C09D8}" dt="2023-04-15T08:32:06.451" v="13304"/>
          <ac:spMkLst>
            <pc:docMk/>
            <pc:sldMk cId="3534723832" sldId="765"/>
            <ac:spMk id="24" creationId="{B8B2D703-565E-EDA4-AB0E-F22CCC223924}"/>
          </ac:spMkLst>
        </pc:spChg>
        <pc:spChg chg="mod">
          <ac:chgData name="Justina Ojom" userId="cbdaed7d-8d45-4372-a16a-f3f8900c2f45" providerId="ADAL" clId="{12C39DFF-1632-49FC-BC4A-6436220C09D8}" dt="2023-04-15T08:32:06.451" v="13304"/>
          <ac:spMkLst>
            <pc:docMk/>
            <pc:sldMk cId="3534723832" sldId="765"/>
            <ac:spMk id="25" creationId="{333CD1B8-9917-9565-15D9-505F5E447CC7}"/>
          </ac:spMkLst>
        </pc:spChg>
        <pc:spChg chg="mod">
          <ac:chgData name="Justina Ojom" userId="cbdaed7d-8d45-4372-a16a-f3f8900c2f45" providerId="ADAL" clId="{12C39DFF-1632-49FC-BC4A-6436220C09D8}" dt="2023-04-15T08:32:06.451" v="13304"/>
          <ac:spMkLst>
            <pc:docMk/>
            <pc:sldMk cId="3534723832" sldId="765"/>
            <ac:spMk id="26" creationId="{B2ECD3FA-13F0-E18D-EF69-6E18FA4DF8B8}"/>
          </ac:spMkLst>
        </pc:spChg>
        <pc:spChg chg="mod">
          <ac:chgData name="Justina Ojom" userId="cbdaed7d-8d45-4372-a16a-f3f8900c2f45" providerId="ADAL" clId="{12C39DFF-1632-49FC-BC4A-6436220C09D8}" dt="2023-04-15T08:32:06.451" v="13304"/>
          <ac:spMkLst>
            <pc:docMk/>
            <pc:sldMk cId="3534723832" sldId="765"/>
            <ac:spMk id="27" creationId="{1955CEC7-FAA9-1536-AC6E-DC07A99EB6ED}"/>
          </ac:spMkLst>
        </pc:spChg>
        <pc:spChg chg="mod">
          <ac:chgData name="Justina Ojom" userId="cbdaed7d-8d45-4372-a16a-f3f8900c2f45" providerId="ADAL" clId="{12C39DFF-1632-49FC-BC4A-6436220C09D8}" dt="2023-04-15T08:32:06.451" v="13304"/>
          <ac:spMkLst>
            <pc:docMk/>
            <pc:sldMk cId="3534723832" sldId="765"/>
            <ac:spMk id="28" creationId="{74955DA1-BE98-8B28-570F-42F798A8BFA7}"/>
          </ac:spMkLst>
        </pc:spChg>
        <pc:spChg chg="mod">
          <ac:chgData name="Justina Ojom" userId="cbdaed7d-8d45-4372-a16a-f3f8900c2f45" providerId="ADAL" clId="{12C39DFF-1632-49FC-BC4A-6436220C09D8}" dt="2023-04-15T08:32:06.451" v="13304"/>
          <ac:spMkLst>
            <pc:docMk/>
            <pc:sldMk cId="3534723832" sldId="765"/>
            <ac:spMk id="29" creationId="{F99E52B2-C93E-FB7D-5589-0E4FD6DB364A}"/>
          </ac:spMkLst>
        </pc:spChg>
        <pc:spChg chg="mod">
          <ac:chgData name="Justina Ojom" userId="cbdaed7d-8d45-4372-a16a-f3f8900c2f45" providerId="ADAL" clId="{12C39DFF-1632-49FC-BC4A-6436220C09D8}" dt="2023-04-15T08:32:06.451" v="13304"/>
          <ac:spMkLst>
            <pc:docMk/>
            <pc:sldMk cId="3534723832" sldId="765"/>
            <ac:spMk id="30" creationId="{9702781E-C4B2-5A7E-9621-D77B70386E0D}"/>
          </ac:spMkLst>
        </pc:spChg>
        <pc:spChg chg="mod">
          <ac:chgData name="Justina Ojom" userId="cbdaed7d-8d45-4372-a16a-f3f8900c2f45" providerId="ADAL" clId="{12C39DFF-1632-49FC-BC4A-6436220C09D8}" dt="2023-04-15T08:32:06.451" v="13304"/>
          <ac:spMkLst>
            <pc:docMk/>
            <pc:sldMk cId="3534723832" sldId="765"/>
            <ac:spMk id="31" creationId="{8ED73301-7445-4619-FD20-8F960A8D9E6D}"/>
          </ac:spMkLst>
        </pc:spChg>
        <pc:spChg chg="mod">
          <ac:chgData name="Justina Ojom" userId="cbdaed7d-8d45-4372-a16a-f3f8900c2f45" providerId="ADAL" clId="{12C39DFF-1632-49FC-BC4A-6436220C09D8}" dt="2023-04-17T12:19:38.268" v="13898"/>
          <ac:spMkLst>
            <pc:docMk/>
            <pc:sldMk cId="3534723832" sldId="765"/>
            <ac:spMk id="32" creationId="{299AAFFE-838B-04EB-01D7-8C8BEB8B7431}"/>
          </ac:spMkLst>
        </pc:spChg>
        <pc:spChg chg="mod">
          <ac:chgData name="Justina Ojom" userId="cbdaed7d-8d45-4372-a16a-f3f8900c2f45" providerId="ADAL" clId="{12C39DFF-1632-49FC-BC4A-6436220C09D8}" dt="2023-04-17T12:19:38.268" v="13898"/>
          <ac:spMkLst>
            <pc:docMk/>
            <pc:sldMk cId="3534723832" sldId="765"/>
            <ac:spMk id="35" creationId="{61A84A53-88D4-8453-9DDA-99C3A5C4294C}"/>
          </ac:spMkLst>
        </pc:spChg>
        <pc:spChg chg="mod">
          <ac:chgData name="Justina Ojom" userId="cbdaed7d-8d45-4372-a16a-f3f8900c2f45" providerId="ADAL" clId="{12C39DFF-1632-49FC-BC4A-6436220C09D8}" dt="2023-04-17T12:19:38.268" v="13898"/>
          <ac:spMkLst>
            <pc:docMk/>
            <pc:sldMk cId="3534723832" sldId="765"/>
            <ac:spMk id="36" creationId="{F7D5A85A-A040-7B10-CE77-D92D7D486B18}"/>
          </ac:spMkLst>
        </pc:spChg>
        <pc:spChg chg="mod">
          <ac:chgData name="Justina Ojom" userId="cbdaed7d-8d45-4372-a16a-f3f8900c2f45" providerId="ADAL" clId="{12C39DFF-1632-49FC-BC4A-6436220C09D8}" dt="2023-04-17T12:19:38.268" v="13898"/>
          <ac:spMkLst>
            <pc:docMk/>
            <pc:sldMk cId="3534723832" sldId="765"/>
            <ac:spMk id="37" creationId="{37474551-B5CD-645B-F00C-0DDDAC3E3436}"/>
          </ac:spMkLst>
        </pc:spChg>
        <pc:spChg chg="mod">
          <ac:chgData name="Justina Ojom" userId="cbdaed7d-8d45-4372-a16a-f3f8900c2f45" providerId="ADAL" clId="{12C39DFF-1632-49FC-BC4A-6436220C09D8}" dt="2023-04-17T12:19:38.268" v="13898"/>
          <ac:spMkLst>
            <pc:docMk/>
            <pc:sldMk cId="3534723832" sldId="765"/>
            <ac:spMk id="38" creationId="{115A1922-424A-768E-7960-FA617EEC907E}"/>
          </ac:spMkLst>
        </pc:spChg>
        <pc:grpChg chg="del">
          <ac:chgData name="Justina Ojom" userId="cbdaed7d-8d45-4372-a16a-f3f8900c2f45" providerId="ADAL" clId="{12C39DFF-1632-49FC-BC4A-6436220C09D8}" dt="2023-04-13T22:17:10.784" v="11557" actId="478"/>
          <ac:grpSpMkLst>
            <pc:docMk/>
            <pc:sldMk cId="3534723832" sldId="765"/>
            <ac:grpSpMk id="3" creationId="{1899DE10-6900-F1B3-5C2D-D9A841FAD2B0}"/>
          </ac:grpSpMkLst>
        </pc:grpChg>
        <pc:grpChg chg="add mod">
          <ac:chgData name="Justina Ojom" userId="cbdaed7d-8d45-4372-a16a-f3f8900c2f45" providerId="ADAL" clId="{12C39DFF-1632-49FC-BC4A-6436220C09D8}" dt="2023-04-17T12:19:38.268" v="13898"/>
          <ac:grpSpMkLst>
            <pc:docMk/>
            <pc:sldMk cId="3534723832" sldId="765"/>
            <ac:grpSpMk id="4" creationId="{A84D78EE-3196-BD0C-0998-8A98A1B50BE9}"/>
          </ac:grpSpMkLst>
        </pc:grpChg>
        <pc:grpChg chg="add mod">
          <ac:chgData name="Justina Ojom" userId="cbdaed7d-8d45-4372-a16a-f3f8900c2f45" providerId="ADAL" clId="{12C39DFF-1632-49FC-BC4A-6436220C09D8}" dt="2023-04-15T08:32:24.113" v="13306" actId="1076"/>
          <ac:grpSpMkLst>
            <pc:docMk/>
            <pc:sldMk cId="3534723832" sldId="765"/>
            <ac:grpSpMk id="7" creationId="{916B2ED5-D08D-FD2D-8785-45CE148F0C45}"/>
          </ac:grpSpMkLst>
        </pc:grpChg>
        <pc:grpChg chg="mod">
          <ac:chgData name="Justina Ojom" userId="cbdaed7d-8d45-4372-a16a-f3f8900c2f45" providerId="ADAL" clId="{12C39DFF-1632-49FC-BC4A-6436220C09D8}" dt="2023-04-15T08:32:06.451" v="13304"/>
          <ac:grpSpMkLst>
            <pc:docMk/>
            <pc:sldMk cId="3534723832" sldId="765"/>
            <ac:grpSpMk id="8" creationId="{880E9C36-77F3-4CD4-9F64-0CE35EC04E2B}"/>
          </ac:grpSpMkLst>
        </pc:grpChg>
        <pc:grpChg chg="mod">
          <ac:chgData name="Justina Ojom" userId="cbdaed7d-8d45-4372-a16a-f3f8900c2f45" providerId="ADAL" clId="{12C39DFF-1632-49FC-BC4A-6436220C09D8}" dt="2023-04-15T08:32:06.451" v="13304"/>
          <ac:grpSpMkLst>
            <pc:docMk/>
            <pc:sldMk cId="3534723832" sldId="765"/>
            <ac:grpSpMk id="9" creationId="{92C028C9-32D8-9387-DFE6-71FA92B115E7}"/>
          </ac:grpSpMkLst>
        </pc:grpChg>
        <pc:grpChg chg="add del mod">
          <ac:chgData name="Justina Ojom" userId="cbdaed7d-8d45-4372-a16a-f3f8900c2f45" providerId="ADAL" clId="{12C39DFF-1632-49FC-BC4A-6436220C09D8}" dt="2023-04-17T12:19:38.096" v="13897" actId="478"/>
          <ac:grpSpMkLst>
            <pc:docMk/>
            <pc:sldMk cId="3534723832" sldId="765"/>
            <ac:grpSpMk id="12" creationId="{DDF82E6E-B46A-175F-52A2-CB4CF5FFFA18}"/>
          </ac:grpSpMkLst>
        </pc:grpChg>
        <pc:grpChg chg="mod">
          <ac:chgData name="Justina Ojom" userId="cbdaed7d-8d45-4372-a16a-f3f8900c2f45" providerId="ADAL" clId="{12C39DFF-1632-49FC-BC4A-6436220C09D8}" dt="2023-04-13T22:17:12.435" v="11558"/>
          <ac:grpSpMkLst>
            <pc:docMk/>
            <pc:sldMk cId="3534723832" sldId="765"/>
            <ac:grpSpMk id="14" creationId="{44044FC2-52F6-089F-3315-7A64561AE63D}"/>
          </ac:grpSpMkLst>
        </pc:grpChg>
        <pc:grpChg chg="mod">
          <ac:chgData name="Justina Ojom" userId="cbdaed7d-8d45-4372-a16a-f3f8900c2f45" providerId="ADAL" clId="{12C39DFF-1632-49FC-BC4A-6436220C09D8}" dt="2023-04-13T22:17:12.435" v="11558"/>
          <ac:grpSpMkLst>
            <pc:docMk/>
            <pc:sldMk cId="3534723832" sldId="765"/>
            <ac:grpSpMk id="15" creationId="{4388D70F-EF1D-E7D5-BBAD-F3D8725B582A}"/>
          </ac:grpSpMkLst>
        </pc:grpChg>
        <pc:grpChg chg="mod">
          <ac:chgData name="Justina Ojom" userId="cbdaed7d-8d45-4372-a16a-f3f8900c2f45" providerId="ADAL" clId="{12C39DFF-1632-49FC-BC4A-6436220C09D8}" dt="2023-04-17T12:19:38.268" v="13898"/>
          <ac:grpSpMkLst>
            <pc:docMk/>
            <pc:sldMk cId="3534723832" sldId="765"/>
            <ac:grpSpMk id="33" creationId="{DC7B9065-2356-94F1-5A5C-6B468E6A3D86}"/>
          </ac:grpSpMkLst>
        </pc:grpChg>
        <pc:grpChg chg="mod">
          <ac:chgData name="Justina Ojom" userId="cbdaed7d-8d45-4372-a16a-f3f8900c2f45" providerId="ADAL" clId="{12C39DFF-1632-49FC-BC4A-6436220C09D8}" dt="2023-04-17T12:19:38.268" v="13898"/>
          <ac:grpSpMkLst>
            <pc:docMk/>
            <pc:sldMk cId="3534723832" sldId="765"/>
            <ac:grpSpMk id="34" creationId="{943EA045-8FC4-079D-FF53-C23825E30A3E}"/>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12C39DFF-1632-49FC-BC4A-6436220C09D8}" dt="2023-04-15T08:23:21.006" v="13093"/>
              <pc2:cmMkLst xmlns:pc2="http://schemas.microsoft.com/office/powerpoint/2019/9/main/command">
                <pc:docMk/>
                <pc:sldMk cId="3534723832" sldId="765"/>
                <pc2:cmMk id="{AD628FBF-D15F-4C61-9B93-7060D6C1023E}"/>
              </pc2:cmMkLst>
            </pc226:cmChg>
          </p:ext>
        </pc:extLst>
      </pc:sldChg>
      <pc:sldChg chg="addSp delSp modSp mod modNotes modNotesTx">
        <pc:chgData name="Justina Ojom" userId="cbdaed7d-8d45-4372-a16a-f3f8900c2f45" providerId="ADAL" clId="{12C39DFF-1632-49FC-BC4A-6436220C09D8}" dt="2023-04-17T12:19:46.072" v="13904"/>
        <pc:sldMkLst>
          <pc:docMk/>
          <pc:sldMk cId="2472110647" sldId="766"/>
        </pc:sldMkLst>
        <pc:spChg chg="mod">
          <ac:chgData name="Justina Ojom" userId="cbdaed7d-8d45-4372-a16a-f3f8900c2f45" providerId="ADAL" clId="{12C39DFF-1632-49FC-BC4A-6436220C09D8}" dt="2023-04-15T08:29:54.064" v="13271" actId="27636"/>
          <ac:spMkLst>
            <pc:docMk/>
            <pc:sldMk cId="2472110647" sldId="766"/>
            <ac:spMk id="2" creationId="{64B1FE74-04FC-A843-7DC6-602EAB819BE3}"/>
          </ac:spMkLst>
        </pc:spChg>
        <pc:spChg chg="add del mod">
          <ac:chgData name="Justina Ojom" userId="cbdaed7d-8d45-4372-a16a-f3f8900c2f45" providerId="ADAL" clId="{12C39DFF-1632-49FC-BC4A-6436220C09D8}" dt="2023-04-15T08:26:45.577" v="13189" actId="478"/>
          <ac:spMkLst>
            <pc:docMk/>
            <pc:sldMk cId="2472110647" sldId="766"/>
            <ac:spMk id="3" creationId="{DB144A15-A54D-EF6E-ABD2-BA5661808944}"/>
          </ac:spMkLst>
        </pc:spChg>
        <pc:spChg chg="mod">
          <ac:chgData name="Justina Ojom" userId="cbdaed7d-8d45-4372-a16a-f3f8900c2f45" providerId="ADAL" clId="{12C39DFF-1632-49FC-BC4A-6436220C09D8}" dt="2023-04-17T12:19:46.072" v="13904"/>
          <ac:spMkLst>
            <pc:docMk/>
            <pc:sldMk cId="2472110647" sldId="766"/>
            <ac:spMk id="4" creationId="{5FD001DF-786B-FB40-2CEE-270970189497}"/>
          </ac:spMkLst>
        </pc:spChg>
        <pc:spChg chg="del mod">
          <ac:chgData name="Justina Ojom" userId="cbdaed7d-8d45-4372-a16a-f3f8900c2f45" providerId="ADAL" clId="{12C39DFF-1632-49FC-BC4A-6436220C09D8}" dt="2023-04-15T08:29:36.878" v="13261" actId="478"/>
          <ac:spMkLst>
            <pc:docMk/>
            <pc:sldMk cId="2472110647" sldId="766"/>
            <ac:spMk id="4" creationId="{FB607B1E-0A55-7597-12C4-AC990376C565}"/>
          </ac:spMkLst>
        </pc:spChg>
        <pc:spChg chg="add del">
          <ac:chgData name="Justina Ojom" userId="cbdaed7d-8d45-4372-a16a-f3f8900c2f45" providerId="ADAL" clId="{12C39DFF-1632-49FC-BC4A-6436220C09D8}" dt="2023-04-15T08:26:58.967" v="13194" actId="22"/>
          <ac:spMkLst>
            <pc:docMk/>
            <pc:sldMk cId="2472110647" sldId="766"/>
            <ac:spMk id="6" creationId="{B5B39879-7910-32DA-1E64-8E713680FED6}"/>
          </ac:spMkLst>
        </pc:spChg>
        <pc:spChg chg="mod">
          <ac:chgData name="Justina Ojom" userId="cbdaed7d-8d45-4372-a16a-f3f8900c2f45" providerId="ADAL" clId="{12C39DFF-1632-49FC-BC4A-6436220C09D8}" dt="2023-04-17T12:19:46.072" v="13904"/>
          <ac:spMkLst>
            <pc:docMk/>
            <pc:sldMk cId="2472110647" sldId="766"/>
            <ac:spMk id="7" creationId="{50D989BB-CD43-DD2D-F041-A5B1550616C3}"/>
          </ac:spMkLst>
        </pc:spChg>
        <pc:spChg chg="add del mod">
          <ac:chgData name="Justina Ojom" userId="cbdaed7d-8d45-4372-a16a-f3f8900c2f45" providerId="ADAL" clId="{12C39DFF-1632-49FC-BC4A-6436220C09D8}" dt="2023-04-15T08:27:21.595" v="13196" actId="478"/>
          <ac:spMkLst>
            <pc:docMk/>
            <pc:sldMk cId="2472110647" sldId="766"/>
            <ac:spMk id="7" creationId="{95AEF264-BEF8-80C8-A18F-762AB246805E}"/>
          </ac:spMkLst>
        </pc:spChg>
        <pc:spChg chg="add del mod">
          <ac:chgData name="Justina Ojom" userId="cbdaed7d-8d45-4372-a16a-f3f8900c2f45" providerId="ADAL" clId="{12C39DFF-1632-49FC-BC4A-6436220C09D8}" dt="2023-04-15T08:27:21.595" v="13196" actId="478"/>
          <ac:spMkLst>
            <pc:docMk/>
            <pc:sldMk cId="2472110647" sldId="766"/>
            <ac:spMk id="8" creationId="{E1004D6F-5C38-6032-7AE6-C86CCE0627ED}"/>
          </ac:spMkLst>
        </pc:spChg>
        <pc:spChg chg="mod">
          <ac:chgData name="Justina Ojom" userId="cbdaed7d-8d45-4372-a16a-f3f8900c2f45" providerId="ADAL" clId="{12C39DFF-1632-49FC-BC4A-6436220C09D8}" dt="2023-04-17T12:19:46.072" v="13904"/>
          <ac:spMkLst>
            <pc:docMk/>
            <pc:sldMk cId="2472110647" sldId="766"/>
            <ac:spMk id="8" creationId="{F1CD79F4-1135-B44B-CBA3-1038347B45C4}"/>
          </ac:spMkLst>
        </pc:spChg>
        <pc:spChg chg="mod">
          <ac:chgData name="Justina Ojom" userId="cbdaed7d-8d45-4372-a16a-f3f8900c2f45" providerId="ADAL" clId="{12C39DFF-1632-49FC-BC4A-6436220C09D8}" dt="2023-04-17T12:19:46.072" v="13904"/>
          <ac:spMkLst>
            <pc:docMk/>
            <pc:sldMk cId="2472110647" sldId="766"/>
            <ac:spMk id="9" creationId="{DD9A5438-D971-B0B0-DC7D-290ECD0C7058}"/>
          </ac:spMkLst>
        </pc:spChg>
        <pc:spChg chg="add del mod">
          <ac:chgData name="Justina Ojom" userId="cbdaed7d-8d45-4372-a16a-f3f8900c2f45" providerId="ADAL" clId="{12C39DFF-1632-49FC-BC4A-6436220C09D8}" dt="2023-04-15T08:27:21.595" v="13196" actId="478"/>
          <ac:spMkLst>
            <pc:docMk/>
            <pc:sldMk cId="2472110647" sldId="766"/>
            <ac:spMk id="9" creationId="{F432DC6C-19D0-DA7B-CE61-D3DC687229F9}"/>
          </ac:spMkLst>
        </pc:spChg>
        <pc:spChg chg="add mod">
          <ac:chgData name="Justina Ojom" userId="cbdaed7d-8d45-4372-a16a-f3f8900c2f45" providerId="ADAL" clId="{12C39DFF-1632-49FC-BC4A-6436220C09D8}" dt="2023-04-15T08:29:46.413" v="13267" actId="1076"/>
          <ac:spMkLst>
            <pc:docMk/>
            <pc:sldMk cId="2472110647" sldId="766"/>
            <ac:spMk id="10" creationId="{41C8C4D8-3601-8184-F361-185DBA3CDFFC}"/>
          </ac:spMkLst>
        </pc:spChg>
        <pc:spChg chg="add del mod">
          <ac:chgData name="Justina Ojom" userId="cbdaed7d-8d45-4372-a16a-f3f8900c2f45" providerId="ADAL" clId="{12C39DFF-1632-49FC-BC4A-6436220C09D8}" dt="2023-04-15T08:29:36.878" v="13263"/>
          <ac:spMkLst>
            <pc:docMk/>
            <pc:sldMk cId="2472110647" sldId="766"/>
            <ac:spMk id="11" creationId="{1A32A642-2DE6-66B9-AA82-CD792F2F9C85}"/>
          </ac:spMkLst>
        </pc:spChg>
        <pc:spChg chg="mod">
          <ac:chgData name="Justina Ojom" userId="cbdaed7d-8d45-4372-a16a-f3f8900c2f45" providerId="ADAL" clId="{12C39DFF-1632-49FC-BC4A-6436220C09D8}" dt="2023-04-17T12:19:46.072" v="13904"/>
          <ac:spMkLst>
            <pc:docMk/>
            <pc:sldMk cId="2472110647" sldId="766"/>
            <ac:spMk id="11" creationId="{5CFB176A-382C-CB74-3FF8-0417FAC0D998}"/>
          </ac:spMkLst>
        </pc:spChg>
        <pc:spChg chg="mod">
          <ac:chgData name="Justina Ojom" userId="cbdaed7d-8d45-4372-a16a-f3f8900c2f45" providerId="ADAL" clId="{12C39DFF-1632-49FC-BC4A-6436220C09D8}" dt="2023-04-13T22:22:13.525" v="11612" actId="2711"/>
          <ac:spMkLst>
            <pc:docMk/>
            <pc:sldMk cId="2472110647" sldId="766"/>
            <ac:spMk id="13" creationId="{8B82E53E-F0A6-4BB1-ECEE-60FECBB24640}"/>
          </ac:spMkLst>
        </pc:spChg>
        <pc:spChg chg="mod">
          <ac:chgData name="Justina Ojom" userId="cbdaed7d-8d45-4372-a16a-f3f8900c2f45" providerId="ADAL" clId="{12C39DFF-1632-49FC-BC4A-6436220C09D8}" dt="2023-04-13T22:22:13.525" v="11612" actId="2711"/>
          <ac:spMkLst>
            <pc:docMk/>
            <pc:sldMk cId="2472110647" sldId="766"/>
            <ac:spMk id="16" creationId="{00C8B64E-3394-57CC-0EBD-8876EB07E0EB}"/>
          </ac:spMkLst>
        </pc:spChg>
        <pc:spChg chg="mod">
          <ac:chgData name="Justina Ojom" userId="cbdaed7d-8d45-4372-a16a-f3f8900c2f45" providerId="ADAL" clId="{12C39DFF-1632-49FC-BC4A-6436220C09D8}" dt="2023-04-13T22:22:13.525" v="11612" actId="2711"/>
          <ac:spMkLst>
            <pc:docMk/>
            <pc:sldMk cId="2472110647" sldId="766"/>
            <ac:spMk id="17" creationId="{AD588BD9-1C5B-4670-B65A-0D72DDF01814}"/>
          </ac:spMkLst>
        </pc:spChg>
        <pc:spChg chg="mod">
          <ac:chgData name="Justina Ojom" userId="cbdaed7d-8d45-4372-a16a-f3f8900c2f45" providerId="ADAL" clId="{12C39DFF-1632-49FC-BC4A-6436220C09D8}" dt="2023-04-13T22:22:13.525" v="11612" actId="2711"/>
          <ac:spMkLst>
            <pc:docMk/>
            <pc:sldMk cId="2472110647" sldId="766"/>
            <ac:spMk id="18" creationId="{D1BE93D6-9DDF-F4A6-DB62-5AFD13A556A9}"/>
          </ac:spMkLst>
        </pc:spChg>
        <pc:spChg chg="mod">
          <ac:chgData name="Justina Ojom" userId="cbdaed7d-8d45-4372-a16a-f3f8900c2f45" providerId="ADAL" clId="{12C39DFF-1632-49FC-BC4A-6436220C09D8}" dt="2023-04-13T22:22:13.525" v="11612" actId="2711"/>
          <ac:spMkLst>
            <pc:docMk/>
            <pc:sldMk cId="2472110647" sldId="766"/>
            <ac:spMk id="19" creationId="{05920018-B830-1683-D218-BE1B4137C394}"/>
          </ac:spMkLst>
        </pc:spChg>
        <pc:spChg chg="add mod">
          <ac:chgData name="Justina Ojom" userId="cbdaed7d-8d45-4372-a16a-f3f8900c2f45" providerId="ADAL" clId="{12C39DFF-1632-49FC-BC4A-6436220C09D8}" dt="2023-04-15T08:29:46.413" v="13267" actId="1076"/>
          <ac:spMkLst>
            <pc:docMk/>
            <pc:sldMk cId="2472110647" sldId="766"/>
            <ac:spMk id="20" creationId="{5332CB61-5700-2917-FE34-F76223C4E2AC}"/>
          </ac:spMkLst>
        </pc:spChg>
        <pc:spChg chg="add mod">
          <ac:chgData name="Justina Ojom" userId="cbdaed7d-8d45-4372-a16a-f3f8900c2f45" providerId="ADAL" clId="{12C39DFF-1632-49FC-BC4A-6436220C09D8}" dt="2023-04-15T08:29:46.413" v="13267" actId="1076"/>
          <ac:spMkLst>
            <pc:docMk/>
            <pc:sldMk cId="2472110647" sldId="766"/>
            <ac:spMk id="21" creationId="{4C8BFFA6-DBA7-1388-6C7B-C815C69D0B43}"/>
          </ac:spMkLst>
        </pc:spChg>
        <pc:spChg chg="add mod">
          <ac:chgData name="Justina Ojom" userId="cbdaed7d-8d45-4372-a16a-f3f8900c2f45" providerId="ADAL" clId="{12C39DFF-1632-49FC-BC4A-6436220C09D8}" dt="2023-04-15T08:29:46.413" v="13267" actId="1076"/>
          <ac:spMkLst>
            <pc:docMk/>
            <pc:sldMk cId="2472110647" sldId="766"/>
            <ac:spMk id="22" creationId="{09F9DED1-1508-B43D-F579-28ADD63A5328}"/>
          </ac:spMkLst>
        </pc:spChg>
        <pc:spChg chg="add mod">
          <ac:chgData name="Justina Ojom" userId="cbdaed7d-8d45-4372-a16a-f3f8900c2f45" providerId="ADAL" clId="{12C39DFF-1632-49FC-BC4A-6436220C09D8}" dt="2023-04-15T08:29:46.413" v="13267" actId="1076"/>
          <ac:spMkLst>
            <pc:docMk/>
            <pc:sldMk cId="2472110647" sldId="766"/>
            <ac:spMk id="23" creationId="{2B70D96F-A010-9CB8-9A9E-FC0CCC5D662C}"/>
          </ac:spMkLst>
        </pc:spChg>
        <pc:spChg chg="add mod">
          <ac:chgData name="Justina Ojom" userId="cbdaed7d-8d45-4372-a16a-f3f8900c2f45" providerId="ADAL" clId="{12C39DFF-1632-49FC-BC4A-6436220C09D8}" dt="2023-04-15T08:29:46.413" v="13267" actId="1076"/>
          <ac:spMkLst>
            <pc:docMk/>
            <pc:sldMk cId="2472110647" sldId="766"/>
            <ac:spMk id="24" creationId="{5EADC7CF-C71D-D97F-54C8-E902A55D6FE6}"/>
          </ac:spMkLst>
        </pc:spChg>
        <pc:grpChg chg="del">
          <ac:chgData name="Justina Ojom" userId="cbdaed7d-8d45-4372-a16a-f3f8900c2f45" providerId="ADAL" clId="{12C39DFF-1632-49FC-BC4A-6436220C09D8}" dt="2023-04-13T22:17:20.538" v="11561" actId="478"/>
          <ac:grpSpMkLst>
            <pc:docMk/>
            <pc:sldMk cId="2472110647" sldId="766"/>
            <ac:grpSpMk id="3" creationId="{7B91EAF4-0603-6632-2855-E2DD911214EF}"/>
          </ac:grpSpMkLst>
        </pc:grpChg>
        <pc:grpChg chg="add mod">
          <ac:chgData name="Justina Ojom" userId="cbdaed7d-8d45-4372-a16a-f3f8900c2f45" providerId="ADAL" clId="{12C39DFF-1632-49FC-BC4A-6436220C09D8}" dt="2023-04-17T12:19:46.072" v="13904"/>
          <ac:grpSpMkLst>
            <pc:docMk/>
            <pc:sldMk cId="2472110647" sldId="766"/>
            <ac:grpSpMk id="3" creationId="{92C71D38-9840-77F3-95FB-193C06D23BAB}"/>
          </ac:grpSpMkLst>
        </pc:grpChg>
        <pc:grpChg chg="mod">
          <ac:chgData name="Justina Ojom" userId="cbdaed7d-8d45-4372-a16a-f3f8900c2f45" providerId="ADAL" clId="{12C39DFF-1632-49FC-BC4A-6436220C09D8}" dt="2023-04-17T12:19:46.072" v="13904"/>
          <ac:grpSpMkLst>
            <pc:docMk/>
            <pc:sldMk cId="2472110647" sldId="766"/>
            <ac:grpSpMk id="5" creationId="{56029505-1DB4-FB0A-1CAD-EFA393DFDBD8}"/>
          </ac:grpSpMkLst>
        </pc:grpChg>
        <pc:grpChg chg="mod">
          <ac:chgData name="Justina Ojom" userId="cbdaed7d-8d45-4372-a16a-f3f8900c2f45" providerId="ADAL" clId="{12C39DFF-1632-49FC-BC4A-6436220C09D8}" dt="2023-04-17T12:19:46.072" v="13904"/>
          <ac:grpSpMkLst>
            <pc:docMk/>
            <pc:sldMk cId="2472110647" sldId="766"/>
            <ac:grpSpMk id="6" creationId="{6D2E2EAD-87AF-906F-882C-9884A98B7CED}"/>
          </ac:grpSpMkLst>
        </pc:grpChg>
        <pc:grpChg chg="add del mod ord">
          <ac:chgData name="Justina Ojom" userId="cbdaed7d-8d45-4372-a16a-f3f8900c2f45" providerId="ADAL" clId="{12C39DFF-1632-49FC-BC4A-6436220C09D8}" dt="2023-04-17T12:19:45.884" v="13903" actId="478"/>
          <ac:grpSpMkLst>
            <pc:docMk/>
            <pc:sldMk cId="2472110647" sldId="766"/>
            <ac:grpSpMk id="12" creationId="{FA2C0997-A035-D6E8-8C9C-0AF71D77325A}"/>
          </ac:grpSpMkLst>
        </pc:grpChg>
        <pc:grpChg chg="mod">
          <ac:chgData name="Justina Ojom" userId="cbdaed7d-8d45-4372-a16a-f3f8900c2f45" providerId="ADAL" clId="{12C39DFF-1632-49FC-BC4A-6436220C09D8}" dt="2023-04-13T22:17:20.805" v="11562"/>
          <ac:grpSpMkLst>
            <pc:docMk/>
            <pc:sldMk cId="2472110647" sldId="766"/>
            <ac:grpSpMk id="14" creationId="{9863D4AA-419B-D803-FD6E-A39BD129E867}"/>
          </ac:grpSpMkLst>
        </pc:grpChg>
        <pc:grpChg chg="mod">
          <ac:chgData name="Justina Ojom" userId="cbdaed7d-8d45-4372-a16a-f3f8900c2f45" providerId="ADAL" clId="{12C39DFF-1632-49FC-BC4A-6436220C09D8}" dt="2023-04-13T22:17:20.805" v="11562"/>
          <ac:grpSpMkLst>
            <pc:docMk/>
            <pc:sldMk cId="2472110647" sldId="766"/>
            <ac:grpSpMk id="15" creationId="{B7A073D0-4AC8-8896-83C6-622E462A2928}"/>
          </ac:grpSpMkLst>
        </pc:grpChg>
      </pc:sldChg>
      <pc:sldChg chg="addSp delSp modSp mod modNotes modNotesTx">
        <pc:chgData name="Justina Ojom" userId="cbdaed7d-8d45-4372-a16a-f3f8900c2f45" providerId="ADAL" clId="{12C39DFF-1632-49FC-BC4A-6436220C09D8}" dt="2023-04-17T12:19:44.144" v="13902"/>
        <pc:sldMkLst>
          <pc:docMk/>
          <pc:sldMk cId="2863583270" sldId="769"/>
        </pc:sldMkLst>
        <pc:spChg chg="mod">
          <ac:chgData name="Justina Ojom" userId="cbdaed7d-8d45-4372-a16a-f3f8900c2f45" providerId="ADAL" clId="{12C39DFF-1632-49FC-BC4A-6436220C09D8}" dt="2023-04-15T09:02:19.485" v="13556" actId="13926"/>
          <ac:spMkLst>
            <pc:docMk/>
            <pc:sldMk cId="2863583270" sldId="769"/>
            <ac:spMk id="2" creationId="{CD3538F9-836C-B20D-D638-CF223B14B3B9}"/>
          </ac:spMkLst>
        </pc:spChg>
        <pc:spChg chg="mod">
          <ac:chgData name="Justina Ojom" userId="cbdaed7d-8d45-4372-a16a-f3f8900c2f45" providerId="ADAL" clId="{12C39DFF-1632-49FC-BC4A-6436220C09D8}" dt="2023-04-15T08:40:50.309" v="13370" actId="14100"/>
          <ac:spMkLst>
            <pc:docMk/>
            <pc:sldMk cId="2863583270" sldId="769"/>
            <ac:spMk id="3" creationId="{2931900D-EFE3-8084-F085-BA3688C2AA68}"/>
          </ac:spMkLst>
        </pc:spChg>
        <pc:spChg chg="mod">
          <ac:chgData name="Justina Ojom" userId="cbdaed7d-8d45-4372-a16a-f3f8900c2f45" providerId="ADAL" clId="{12C39DFF-1632-49FC-BC4A-6436220C09D8}" dt="2023-04-17T12:19:43.469" v="13901"/>
          <ac:spMkLst>
            <pc:docMk/>
            <pc:sldMk cId="2863583270" sldId="769"/>
            <ac:spMk id="5" creationId="{A311373F-E428-2BF1-292D-D81A997CEC22}"/>
          </ac:spMkLst>
        </pc:spChg>
        <pc:spChg chg="mod">
          <ac:chgData name="Justina Ojom" userId="cbdaed7d-8d45-4372-a16a-f3f8900c2f45" providerId="ADAL" clId="{12C39DFF-1632-49FC-BC4A-6436220C09D8}" dt="2023-04-17T12:19:43.469" v="13901"/>
          <ac:spMkLst>
            <pc:docMk/>
            <pc:sldMk cId="2863583270" sldId="769"/>
            <ac:spMk id="8" creationId="{05756528-9624-243D-8959-0304042CE4FC}"/>
          </ac:spMkLst>
        </pc:spChg>
        <pc:spChg chg="mod">
          <ac:chgData name="Justina Ojom" userId="cbdaed7d-8d45-4372-a16a-f3f8900c2f45" providerId="ADAL" clId="{12C39DFF-1632-49FC-BC4A-6436220C09D8}" dt="2023-04-17T12:19:43.469" v="13901"/>
          <ac:spMkLst>
            <pc:docMk/>
            <pc:sldMk cId="2863583270" sldId="769"/>
            <ac:spMk id="9" creationId="{30347555-8943-BF7B-F7BC-338B904F6FB2}"/>
          </ac:spMkLst>
        </pc:spChg>
        <pc:spChg chg="mod">
          <ac:chgData name="Justina Ojom" userId="cbdaed7d-8d45-4372-a16a-f3f8900c2f45" providerId="ADAL" clId="{12C39DFF-1632-49FC-BC4A-6436220C09D8}" dt="2023-04-17T12:19:43.469" v="13901"/>
          <ac:spMkLst>
            <pc:docMk/>
            <pc:sldMk cId="2863583270" sldId="769"/>
            <ac:spMk id="10" creationId="{05DBCC7C-2377-C690-B2D1-9E4485593CFD}"/>
          </ac:spMkLst>
        </pc:spChg>
        <pc:spChg chg="mod">
          <ac:chgData name="Justina Ojom" userId="cbdaed7d-8d45-4372-a16a-f3f8900c2f45" providerId="ADAL" clId="{12C39DFF-1632-49FC-BC4A-6436220C09D8}" dt="2023-04-15T08:40:14.411" v="13362" actId="165"/>
          <ac:spMkLst>
            <pc:docMk/>
            <pc:sldMk cId="2863583270" sldId="769"/>
            <ac:spMk id="10" creationId="{9461F18F-0B81-8E88-A98F-D04558DFC4E1}"/>
          </ac:spMkLst>
        </pc:spChg>
        <pc:spChg chg="mod">
          <ac:chgData name="Justina Ojom" userId="cbdaed7d-8d45-4372-a16a-f3f8900c2f45" providerId="ADAL" clId="{12C39DFF-1632-49FC-BC4A-6436220C09D8}" dt="2023-04-15T08:40:14.411" v="13362" actId="165"/>
          <ac:spMkLst>
            <pc:docMk/>
            <pc:sldMk cId="2863583270" sldId="769"/>
            <ac:spMk id="11" creationId="{AF6000A1-8B8B-E5E4-08B2-66C1F3CF8427}"/>
          </ac:spMkLst>
        </pc:spChg>
        <pc:spChg chg="mod">
          <ac:chgData name="Justina Ojom" userId="cbdaed7d-8d45-4372-a16a-f3f8900c2f45" providerId="ADAL" clId="{12C39DFF-1632-49FC-BC4A-6436220C09D8}" dt="2023-04-17T12:19:43.469" v="13901"/>
          <ac:spMkLst>
            <pc:docMk/>
            <pc:sldMk cId="2863583270" sldId="769"/>
            <ac:spMk id="11" creationId="{CDB2B7BF-8486-7E21-E26B-C2A12C7E2963}"/>
          </ac:spMkLst>
        </pc:spChg>
        <pc:spChg chg="mod">
          <ac:chgData name="Justina Ojom" userId="cbdaed7d-8d45-4372-a16a-f3f8900c2f45" providerId="ADAL" clId="{12C39DFF-1632-49FC-BC4A-6436220C09D8}" dt="2023-04-15T08:40:14.411" v="13362" actId="165"/>
          <ac:spMkLst>
            <pc:docMk/>
            <pc:sldMk cId="2863583270" sldId="769"/>
            <ac:spMk id="12" creationId="{9C0EF1FE-B1A8-2692-2905-DE453F3EB6E3}"/>
          </ac:spMkLst>
        </pc:spChg>
        <pc:spChg chg="mod">
          <ac:chgData name="Justina Ojom" userId="cbdaed7d-8d45-4372-a16a-f3f8900c2f45" providerId="ADAL" clId="{12C39DFF-1632-49FC-BC4A-6436220C09D8}" dt="2023-04-15T08:40:14.411" v="13362" actId="165"/>
          <ac:spMkLst>
            <pc:docMk/>
            <pc:sldMk cId="2863583270" sldId="769"/>
            <ac:spMk id="13" creationId="{D8AA8E6B-9762-8080-3B3B-DD881CDA323B}"/>
          </ac:spMkLst>
        </pc:spChg>
        <pc:spChg chg="mod">
          <ac:chgData name="Justina Ojom" userId="cbdaed7d-8d45-4372-a16a-f3f8900c2f45" providerId="ADAL" clId="{12C39DFF-1632-49FC-BC4A-6436220C09D8}" dt="2023-04-15T08:40:14.411" v="13362" actId="165"/>
          <ac:spMkLst>
            <pc:docMk/>
            <pc:sldMk cId="2863583270" sldId="769"/>
            <ac:spMk id="14" creationId="{F9BCDC6D-AAFD-7552-F61C-52A861A4C09B}"/>
          </ac:spMkLst>
        </pc:spChg>
        <pc:spChg chg="mod">
          <ac:chgData name="Justina Ojom" userId="cbdaed7d-8d45-4372-a16a-f3f8900c2f45" providerId="ADAL" clId="{12C39DFF-1632-49FC-BC4A-6436220C09D8}" dt="2023-04-15T08:40:19.174" v="13364" actId="165"/>
          <ac:spMkLst>
            <pc:docMk/>
            <pc:sldMk cId="2863583270" sldId="769"/>
            <ac:spMk id="18" creationId="{72E53CD1-BD67-1636-04CD-52CFE74012E2}"/>
          </ac:spMkLst>
        </pc:spChg>
        <pc:spChg chg="mod">
          <ac:chgData name="Justina Ojom" userId="cbdaed7d-8d45-4372-a16a-f3f8900c2f45" providerId="ADAL" clId="{12C39DFF-1632-49FC-BC4A-6436220C09D8}" dt="2023-04-15T08:40:19.174" v="13364" actId="165"/>
          <ac:spMkLst>
            <pc:docMk/>
            <pc:sldMk cId="2863583270" sldId="769"/>
            <ac:spMk id="19" creationId="{AF647805-451C-F8C8-9FF3-0AF6EFF0E25B}"/>
          </ac:spMkLst>
        </pc:spChg>
        <pc:spChg chg="mod">
          <ac:chgData name="Justina Ojom" userId="cbdaed7d-8d45-4372-a16a-f3f8900c2f45" providerId="ADAL" clId="{12C39DFF-1632-49FC-BC4A-6436220C09D8}" dt="2023-04-15T08:40:19.174" v="13364" actId="165"/>
          <ac:spMkLst>
            <pc:docMk/>
            <pc:sldMk cId="2863583270" sldId="769"/>
            <ac:spMk id="20" creationId="{A05FA69D-12D1-4DB0-6243-A39832E6382B}"/>
          </ac:spMkLst>
        </pc:spChg>
        <pc:spChg chg="mod">
          <ac:chgData name="Justina Ojom" userId="cbdaed7d-8d45-4372-a16a-f3f8900c2f45" providerId="ADAL" clId="{12C39DFF-1632-49FC-BC4A-6436220C09D8}" dt="2023-04-15T08:40:19.174" v="13364" actId="165"/>
          <ac:spMkLst>
            <pc:docMk/>
            <pc:sldMk cId="2863583270" sldId="769"/>
            <ac:spMk id="21" creationId="{80970593-F823-0AC1-B12C-5DA4F3F29D79}"/>
          </ac:spMkLst>
        </pc:spChg>
        <pc:spChg chg="mod">
          <ac:chgData name="Justina Ojom" userId="cbdaed7d-8d45-4372-a16a-f3f8900c2f45" providerId="ADAL" clId="{12C39DFF-1632-49FC-BC4A-6436220C09D8}" dt="2023-04-15T08:40:19.174" v="13364" actId="165"/>
          <ac:spMkLst>
            <pc:docMk/>
            <pc:sldMk cId="2863583270" sldId="769"/>
            <ac:spMk id="22" creationId="{628842C0-0855-F690-825B-820AAA055A2A}"/>
          </ac:spMkLst>
        </pc:spChg>
        <pc:spChg chg="mod">
          <ac:chgData name="Justina Ojom" userId="cbdaed7d-8d45-4372-a16a-f3f8900c2f45" providerId="ADAL" clId="{12C39DFF-1632-49FC-BC4A-6436220C09D8}" dt="2023-04-15T08:40:14.411" v="13362" actId="165"/>
          <ac:spMkLst>
            <pc:docMk/>
            <pc:sldMk cId="2863583270" sldId="769"/>
            <ac:spMk id="23" creationId="{69529F16-FA0F-D4AC-8C85-91EC038FEDC2}"/>
          </ac:spMkLst>
        </pc:spChg>
        <pc:spChg chg="mod">
          <ac:chgData name="Justina Ojom" userId="cbdaed7d-8d45-4372-a16a-f3f8900c2f45" providerId="ADAL" clId="{12C39DFF-1632-49FC-BC4A-6436220C09D8}" dt="2023-04-15T08:40:14.411" v="13362" actId="165"/>
          <ac:spMkLst>
            <pc:docMk/>
            <pc:sldMk cId="2863583270" sldId="769"/>
            <ac:spMk id="24" creationId="{5D9663EF-509B-C98B-7539-07DB5A906ED8}"/>
          </ac:spMkLst>
        </pc:spChg>
        <pc:grpChg chg="add del mod">
          <ac:chgData name="Justina Ojom" userId="cbdaed7d-8d45-4372-a16a-f3f8900c2f45" providerId="ADAL" clId="{12C39DFF-1632-49FC-BC4A-6436220C09D8}" dt="2023-04-15T08:40:14.411" v="13362" actId="165"/>
          <ac:grpSpMkLst>
            <pc:docMk/>
            <pc:sldMk cId="2863583270" sldId="769"/>
            <ac:grpSpMk id="4" creationId="{42C259D5-5699-8BE4-09E5-1EB56BCF33D6}"/>
          </ac:grpSpMkLst>
        </pc:grpChg>
        <pc:grpChg chg="add del mod">
          <ac:chgData name="Justina Ojom" userId="cbdaed7d-8d45-4372-a16a-f3f8900c2f45" providerId="ADAL" clId="{12C39DFF-1632-49FC-BC4A-6436220C09D8}" dt="2023-04-17T12:19:44.144" v="13902"/>
          <ac:grpSpMkLst>
            <pc:docMk/>
            <pc:sldMk cId="2863583270" sldId="769"/>
            <ac:grpSpMk id="4" creationId="{D436E0DA-DD36-2400-4BE7-AE0381B514A4}"/>
          </ac:grpSpMkLst>
        </pc:grpChg>
        <pc:grpChg chg="del mod topLvl">
          <ac:chgData name="Justina Ojom" userId="cbdaed7d-8d45-4372-a16a-f3f8900c2f45" providerId="ADAL" clId="{12C39DFF-1632-49FC-BC4A-6436220C09D8}" dt="2023-04-15T08:40:16.801" v="13363" actId="478"/>
          <ac:grpSpMkLst>
            <pc:docMk/>
            <pc:sldMk cId="2863583270" sldId="769"/>
            <ac:grpSpMk id="5" creationId="{8716F49D-02C2-5504-1E70-D80047FE6238}"/>
          </ac:grpSpMkLst>
        </pc:grpChg>
        <pc:grpChg chg="del mod topLvl">
          <ac:chgData name="Justina Ojom" userId="cbdaed7d-8d45-4372-a16a-f3f8900c2f45" providerId="ADAL" clId="{12C39DFF-1632-49FC-BC4A-6436220C09D8}" dt="2023-04-15T08:40:19.174" v="13364" actId="165"/>
          <ac:grpSpMkLst>
            <pc:docMk/>
            <pc:sldMk cId="2863583270" sldId="769"/>
            <ac:grpSpMk id="6" creationId="{99060117-3810-ED53-C150-CE3529D7763E}"/>
          </ac:grpSpMkLst>
        </pc:grpChg>
        <pc:grpChg chg="mod">
          <ac:chgData name="Justina Ojom" userId="cbdaed7d-8d45-4372-a16a-f3f8900c2f45" providerId="ADAL" clId="{12C39DFF-1632-49FC-BC4A-6436220C09D8}" dt="2023-04-17T12:19:43.469" v="13901"/>
          <ac:grpSpMkLst>
            <pc:docMk/>
            <pc:sldMk cId="2863583270" sldId="769"/>
            <ac:grpSpMk id="6" creationId="{C8AD2DEF-D408-1C68-5F40-B40CFC98646E}"/>
          </ac:grpSpMkLst>
        </pc:grpChg>
        <pc:grpChg chg="mod">
          <ac:chgData name="Justina Ojom" userId="cbdaed7d-8d45-4372-a16a-f3f8900c2f45" providerId="ADAL" clId="{12C39DFF-1632-49FC-BC4A-6436220C09D8}" dt="2023-04-17T12:19:43.469" v="13901"/>
          <ac:grpSpMkLst>
            <pc:docMk/>
            <pc:sldMk cId="2863583270" sldId="769"/>
            <ac:grpSpMk id="7" creationId="{37E6BFF3-AF56-E122-7286-E08B105395A1}"/>
          </ac:grpSpMkLst>
        </pc:grpChg>
        <pc:grpChg chg="del mod topLvl">
          <ac:chgData name="Justina Ojom" userId="cbdaed7d-8d45-4372-a16a-f3f8900c2f45" providerId="ADAL" clId="{12C39DFF-1632-49FC-BC4A-6436220C09D8}" dt="2023-04-15T08:40:16.801" v="13363" actId="478"/>
          <ac:grpSpMkLst>
            <pc:docMk/>
            <pc:sldMk cId="2863583270" sldId="769"/>
            <ac:grpSpMk id="7" creationId="{939960D5-4112-78C4-CFB7-30FA6D40B0A5}"/>
          </ac:grpSpMkLst>
        </pc:grpChg>
        <pc:grpChg chg="mod">
          <ac:chgData name="Justina Ojom" userId="cbdaed7d-8d45-4372-a16a-f3f8900c2f45" providerId="ADAL" clId="{12C39DFF-1632-49FC-BC4A-6436220C09D8}" dt="2023-04-15T08:40:14.411" v="13362" actId="165"/>
          <ac:grpSpMkLst>
            <pc:docMk/>
            <pc:sldMk cId="2863583270" sldId="769"/>
            <ac:grpSpMk id="8" creationId="{77AD5B25-5A68-196F-5C24-92218BFE08E3}"/>
          </ac:grpSpMkLst>
        </pc:grpChg>
        <pc:grpChg chg="mod">
          <ac:chgData name="Justina Ojom" userId="cbdaed7d-8d45-4372-a16a-f3f8900c2f45" providerId="ADAL" clId="{12C39DFF-1632-49FC-BC4A-6436220C09D8}" dt="2023-04-15T08:40:14.411" v="13362" actId="165"/>
          <ac:grpSpMkLst>
            <pc:docMk/>
            <pc:sldMk cId="2863583270" sldId="769"/>
            <ac:grpSpMk id="9" creationId="{BEBD29F4-ED8A-99A3-99BA-8EE008F1757C}"/>
          </ac:grpSpMkLst>
        </pc:grpChg>
        <pc:grpChg chg="mod topLvl">
          <ac:chgData name="Justina Ojom" userId="cbdaed7d-8d45-4372-a16a-f3f8900c2f45" providerId="ADAL" clId="{12C39DFF-1632-49FC-BC4A-6436220C09D8}" dt="2023-04-15T08:40:53.255" v="13372" actId="1076"/>
          <ac:grpSpMkLst>
            <pc:docMk/>
            <pc:sldMk cId="2863583270" sldId="769"/>
            <ac:grpSpMk id="15" creationId="{C3F6D89D-06FF-1C69-166E-614CE1646BFD}"/>
          </ac:grpSpMkLst>
        </pc:grpChg>
        <pc:grpChg chg="mod topLvl">
          <ac:chgData name="Justina Ojom" userId="cbdaed7d-8d45-4372-a16a-f3f8900c2f45" providerId="ADAL" clId="{12C39DFF-1632-49FC-BC4A-6436220C09D8}" dt="2023-04-15T08:40:53.255" v="13372" actId="1076"/>
          <ac:grpSpMkLst>
            <pc:docMk/>
            <pc:sldMk cId="2863583270" sldId="769"/>
            <ac:grpSpMk id="16" creationId="{514347AA-D3F3-9FDF-1CE9-45065825F745}"/>
          </ac:grpSpMkLst>
        </pc:grpChg>
        <pc:grpChg chg="mod">
          <ac:chgData name="Justina Ojom" userId="cbdaed7d-8d45-4372-a16a-f3f8900c2f45" providerId="ADAL" clId="{12C39DFF-1632-49FC-BC4A-6436220C09D8}" dt="2023-04-15T08:40:19.174" v="13364" actId="165"/>
          <ac:grpSpMkLst>
            <pc:docMk/>
            <pc:sldMk cId="2863583270" sldId="769"/>
            <ac:grpSpMk id="17" creationId="{1F0D8C8D-3947-0B00-9E38-9E711A9495D6}"/>
          </ac:grpSpMkLst>
        </pc:grpChg>
        <pc:picChg chg="add mod">
          <ac:chgData name="Justina Ojom" userId="cbdaed7d-8d45-4372-a16a-f3f8900c2f45" providerId="ADAL" clId="{12C39DFF-1632-49FC-BC4A-6436220C09D8}" dt="2023-04-15T08:41:31.205" v="13376" actId="207"/>
          <ac:picMkLst>
            <pc:docMk/>
            <pc:sldMk cId="2863583270" sldId="769"/>
            <ac:picMk id="26" creationId="{1CDCFC48-2A5F-EBD0-F898-BF9CE4EC336D}"/>
          </ac:picMkLst>
        </pc:picChg>
      </pc:sldChg>
      <pc:sldChg chg="addSp delSp modSp mod modNotes modNotesTx">
        <pc:chgData name="Justina Ojom" userId="cbdaed7d-8d45-4372-a16a-f3f8900c2f45" providerId="ADAL" clId="{12C39DFF-1632-49FC-BC4A-6436220C09D8}" dt="2023-04-17T12:19:48.086" v="13906"/>
        <pc:sldMkLst>
          <pc:docMk/>
          <pc:sldMk cId="3520395642" sldId="770"/>
        </pc:sldMkLst>
        <pc:spChg chg="mod">
          <ac:chgData name="Justina Ojom" userId="cbdaed7d-8d45-4372-a16a-f3f8900c2f45" providerId="ADAL" clId="{12C39DFF-1632-49FC-BC4A-6436220C09D8}" dt="2023-04-13T22:22:29.148" v="11613" actId="2711"/>
          <ac:spMkLst>
            <pc:docMk/>
            <pc:sldMk cId="3520395642" sldId="770"/>
            <ac:spMk id="2" creationId="{4A868B62-BC9C-2313-6A41-7938B6E973FD}"/>
          </ac:spMkLst>
        </pc:spChg>
        <pc:spChg chg="del mod">
          <ac:chgData name="Justina Ojom" userId="cbdaed7d-8d45-4372-a16a-f3f8900c2f45" providerId="ADAL" clId="{12C39DFF-1632-49FC-BC4A-6436220C09D8}" dt="2023-04-15T08:30:30.320" v="13289" actId="478"/>
          <ac:spMkLst>
            <pc:docMk/>
            <pc:sldMk cId="3520395642" sldId="770"/>
            <ac:spMk id="3" creationId="{444D3280-C8EE-54F7-1D87-3D75E98CA2AF}"/>
          </ac:spMkLst>
        </pc:spChg>
        <pc:spChg chg="add mod">
          <ac:chgData name="Justina Ojom" userId="cbdaed7d-8d45-4372-a16a-f3f8900c2f45" providerId="ADAL" clId="{12C39DFF-1632-49FC-BC4A-6436220C09D8}" dt="2023-04-15T08:31:41.457" v="13297" actId="1076"/>
          <ac:spMkLst>
            <pc:docMk/>
            <pc:sldMk cId="3520395642" sldId="770"/>
            <ac:spMk id="4" creationId="{1295C34D-17F7-BFD5-C282-496D58EF59A4}"/>
          </ac:spMkLst>
        </pc:spChg>
        <pc:spChg chg="add mod">
          <ac:chgData name="Justina Ojom" userId="cbdaed7d-8d45-4372-a16a-f3f8900c2f45" providerId="ADAL" clId="{12C39DFF-1632-49FC-BC4A-6436220C09D8}" dt="2023-04-15T08:31:41.457" v="13297" actId="1076"/>
          <ac:spMkLst>
            <pc:docMk/>
            <pc:sldMk cId="3520395642" sldId="770"/>
            <ac:spMk id="5" creationId="{D74AA5A4-BCB8-BD00-B689-BD27DAE3F523}"/>
          </ac:spMkLst>
        </pc:spChg>
        <pc:spChg chg="add mod">
          <ac:chgData name="Justina Ojom" userId="cbdaed7d-8d45-4372-a16a-f3f8900c2f45" providerId="ADAL" clId="{12C39DFF-1632-49FC-BC4A-6436220C09D8}" dt="2023-04-15T08:31:41.457" v="13297" actId="1076"/>
          <ac:spMkLst>
            <pc:docMk/>
            <pc:sldMk cId="3520395642" sldId="770"/>
            <ac:spMk id="6" creationId="{CEA0A90F-522F-68D4-DF04-FBCAF728F5BB}"/>
          </ac:spMkLst>
        </pc:spChg>
        <pc:spChg chg="mod">
          <ac:chgData name="Justina Ojom" userId="cbdaed7d-8d45-4372-a16a-f3f8900c2f45" providerId="ADAL" clId="{12C39DFF-1632-49FC-BC4A-6436220C09D8}" dt="2023-04-15T08:31:31.197" v="13293" actId="207"/>
          <ac:spMkLst>
            <pc:docMk/>
            <pc:sldMk cId="3520395642" sldId="770"/>
            <ac:spMk id="8" creationId="{1CF84685-CDBB-D75E-4408-18D9448DEBFC}"/>
          </ac:spMkLst>
        </pc:spChg>
        <pc:spChg chg="mod">
          <ac:chgData name="Justina Ojom" userId="cbdaed7d-8d45-4372-a16a-f3f8900c2f45" providerId="ADAL" clId="{12C39DFF-1632-49FC-BC4A-6436220C09D8}" dt="2023-04-15T08:31:31.197" v="13293" actId="207"/>
          <ac:spMkLst>
            <pc:docMk/>
            <pc:sldMk cId="3520395642" sldId="770"/>
            <ac:spMk id="9" creationId="{4B458F5E-A816-1173-30CE-FED56D856DA3}"/>
          </ac:spMkLst>
        </pc:spChg>
        <pc:spChg chg="mod">
          <ac:chgData name="Justina Ojom" userId="cbdaed7d-8d45-4372-a16a-f3f8900c2f45" providerId="ADAL" clId="{12C39DFF-1632-49FC-BC4A-6436220C09D8}" dt="2023-04-15T08:31:23.149" v="13290"/>
          <ac:spMkLst>
            <pc:docMk/>
            <pc:sldMk cId="3520395642" sldId="770"/>
            <ac:spMk id="11" creationId="{A9DBE0EC-7394-B9CB-0C7D-AE34BFAE4355}"/>
          </ac:spMkLst>
        </pc:spChg>
        <pc:spChg chg="mod">
          <ac:chgData name="Justina Ojom" userId="cbdaed7d-8d45-4372-a16a-f3f8900c2f45" providerId="ADAL" clId="{12C39DFF-1632-49FC-BC4A-6436220C09D8}" dt="2023-04-13T22:22:29.148" v="11613" actId="2711"/>
          <ac:spMkLst>
            <pc:docMk/>
            <pc:sldMk cId="3520395642" sldId="770"/>
            <ac:spMk id="13" creationId="{E9B74D5F-B4B0-0967-46C7-95008DC1B9DE}"/>
          </ac:spMkLst>
        </pc:spChg>
        <pc:spChg chg="mod">
          <ac:chgData name="Justina Ojom" userId="cbdaed7d-8d45-4372-a16a-f3f8900c2f45" providerId="ADAL" clId="{12C39DFF-1632-49FC-BC4A-6436220C09D8}" dt="2023-04-13T22:22:29.148" v="11613" actId="2711"/>
          <ac:spMkLst>
            <pc:docMk/>
            <pc:sldMk cId="3520395642" sldId="770"/>
            <ac:spMk id="16" creationId="{E24FA79B-582B-2F5F-FC15-2684BD9B3AB0}"/>
          </ac:spMkLst>
        </pc:spChg>
        <pc:spChg chg="mod">
          <ac:chgData name="Justina Ojom" userId="cbdaed7d-8d45-4372-a16a-f3f8900c2f45" providerId="ADAL" clId="{12C39DFF-1632-49FC-BC4A-6436220C09D8}" dt="2023-04-13T22:22:29.148" v="11613" actId="2711"/>
          <ac:spMkLst>
            <pc:docMk/>
            <pc:sldMk cId="3520395642" sldId="770"/>
            <ac:spMk id="17" creationId="{8C9ACB2E-E54F-AE7F-ABCF-A6019B01EAEB}"/>
          </ac:spMkLst>
        </pc:spChg>
        <pc:spChg chg="mod">
          <ac:chgData name="Justina Ojom" userId="cbdaed7d-8d45-4372-a16a-f3f8900c2f45" providerId="ADAL" clId="{12C39DFF-1632-49FC-BC4A-6436220C09D8}" dt="2023-04-13T22:22:29.148" v="11613" actId="2711"/>
          <ac:spMkLst>
            <pc:docMk/>
            <pc:sldMk cId="3520395642" sldId="770"/>
            <ac:spMk id="18" creationId="{6E320088-B797-D55E-12B1-C8DEC1226E24}"/>
          </ac:spMkLst>
        </pc:spChg>
        <pc:spChg chg="mod">
          <ac:chgData name="Justina Ojom" userId="cbdaed7d-8d45-4372-a16a-f3f8900c2f45" providerId="ADAL" clId="{12C39DFF-1632-49FC-BC4A-6436220C09D8}" dt="2023-04-13T22:22:29.148" v="11613" actId="2711"/>
          <ac:spMkLst>
            <pc:docMk/>
            <pc:sldMk cId="3520395642" sldId="770"/>
            <ac:spMk id="19" creationId="{89E4DEBE-28D6-C80F-B566-68775E0B8EFB}"/>
          </ac:spMkLst>
        </pc:spChg>
        <pc:spChg chg="mod">
          <ac:chgData name="Justina Ojom" userId="cbdaed7d-8d45-4372-a16a-f3f8900c2f45" providerId="ADAL" clId="{12C39DFF-1632-49FC-BC4A-6436220C09D8}" dt="2023-04-15T08:31:23.149" v="13290"/>
          <ac:spMkLst>
            <pc:docMk/>
            <pc:sldMk cId="3520395642" sldId="770"/>
            <ac:spMk id="20" creationId="{98388F4C-E34C-E6F0-2647-2E3AD25E4559}"/>
          </ac:spMkLst>
        </pc:spChg>
        <pc:spChg chg="mod">
          <ac:chgData name="Justina Ojom" userId="cbdaed7d-8d45-4372-a16a-f3f8900c2f45" providerId="ADAL" clId="{12C39DFF-1632-49FC-BC4A-6436220C09D8}" dt="2023-04-15T08:31:23.149" v="13290"/>
          <ac:spMkLst>
            <pc:docMk/>
            <pc:sldMk cId="3520395642" sldId="770"/>
            <ac:spMk id="21" creationId="{C6FB877C-4A80-A03A-6653-8E24FCAC6A1A}"/>
          </ac:spMkLst>
        </pc:spChg>
        <pc:spChg chg="mod">
          <ac:chgData name="Justina Ojom" userId="cbdaed7d-8d45-4372-a16a-f3f8900c2f45" providerId="ADAL" clId="{12C39DFF-1632-49FC-BC4A-6436220C09D8}" dt="2023-04-15T08:31:23.149" v="13290"/>
          <ac:spMkLst>
            <pc:docMk/>
            <pc:sldMk cId="3520395642" sldId="770"/>
            <ac:spMk id="22" creationId="{C69B0115-38DD-5AE6-A4E2-D5015E1D02E7}"/>
          </ac:spMkLst>
        </pc:spChg>
        <pc:spChg chg="mod">
          <ac:chgData name="Justina Ojom" userId="cbdaed7d-8d45-4372-a16a-f3f8900c2f45" providerId="ADAL" clId="{12C39DFF-1632-49FC-BC4A-6436220C09D8}" dt="2023-04-15T08:31:23.149" v="13290"/>
          <ac:spMkLst>
            <pc:docMk/>
            <pc:sldMk cId="3520395642" sldId="770"/>
            <ac:spMk id="23" creationId="{146F0B00-33B0-EBF3-7821-6A7B86339915}"/>
          </ac:spMkLst>
        </pc:spChg>
        <pc:spChg chg="mod">
          <ac:chgData name="Justina Ojom" userId="cbdaed7d-8d45-4372-a16a-f3f8900c2f45" providerId="ADAL" clId="{12C39DFF-1632-49FC-BC4A-6436220C09D8}" dt="2023-04-15T08:31:23.149" v="13290"/>
          <ac:spMkLst>
            <pc:docMk/>
            <pc:sldMk cId="3520395642" sldId="770"/>
            <ac:spMk id="24" creationId="{4F29BEF1-D058-3DD8-B201-59EF1713CB67}"/>
          </ac:spMkLst>
        </pc:spChg>
        <pc:spChg chg="mod">
          <ac:chgData name="Justina Ojom" userId="cbdaed7d-8d45-4372-a16a-f3f8900c2f45" providerId="ADAL" clId="{12C39DFF-1632-49FC-BC4A-6436220C09D8}" dt="2023-04-15T08:31:23.149" v="13290"/>
          <ac:spMkLst>
            <pc:docMk/>
            <pc:sldMk cId="3520395642" sldId="770"/>
            <ac:spMk id="25" creationId="{BFA02166-910A-463F-5A83-CB595DB91757}"/>
          </ac:spMkLst>
        </pc:spChg>
        <pc:spChg chg="mod">
          <ac:chgData name="Justina Ojom" userId="cbdaed7d-8d45-4372-a16a-f3f8900c2f45" providerId="ADAL" clId="{12C39DFF-1632-49FC-BC4A-6436220C09D8}" dt="2023-04-15T08:31:23.149" v="13290"/>
          <ac:spMkLst>
            <pc:docMk/>
            <pc:sldMk cId="3520395642" sldId="770"/>
            <ac:spMk id="26" creationId="{D9C16379-924A-B69C-8CB8-8F2BE0AC73EE}"/>
          </ac:spMkLst>
        </pc:spChg>
        <pc:spChg chg="mod">
          <ac:chgData name="Justina Ojom" userId="cbdaed7d-8d45-4372-a16a-f3f8900c2f45" providerId="ADAL" clId="{12C39DFF-1632-49FC-BC4A-6436220C09D8}" dt="2023-04-15T08:31:23.149" v="13290"/>
          <ac:spMkLst>
            <pc:docMk/>
            <pc:sldMk cId="3520395642" sldId="770"/>
            <ac:spMk id="27" creationId="{921E8CD8-3F1B-4F11-535A-605A5D4404EB}"/>
          </ac:spMkLst>
        </pc:spChg>
        <pc:spChg chg="mod">
          <ac:chgData name="Justina Ojom" userId="cbdaed7d-8d45-4372-a16a-f3f8900c2f45" providerId="ADAL" clId="{12C39DFF-1632-49FC-BC4A-6436220C09D8}" dt="2023-04-15T08:31:23.149" v="13290"/>
          <ac:spMkLst>
            <pc:docMk/>
            <pc:sldMk cId="3520395642" sldId="770"/>
            <ac:spMk id="28" creationId="{A3C3AB9F-7D10-1EA4-E910-30548F81F04E}"/>
          </ac:spMkLst>
        </pc:spChg>
        <pc:spChg chg="mod">
          <ac:chgData name="Justina Ojom" userId="cbdaed7d-8d45-4372-a16a-f3f8900c2f45" providerId="ADAL" clId="{12C39DFF-1632-49FC-BC4A-6436220C09D8}" dt="2023-04-15T08:31:23.149" v="13290"/>
          <ac:spMkLst>
            <pc:docMk/>
            <pc:sldMk cId="3520395642" sldId="770"/>
            <ac:spMk id="29" creationId="{BD16F696-AAD8-F4EA-0BB0-E3D663A1EF4E}"/>
          </ac:spMkLst>
        </pc:spChg>
        <pc:spChg chg="mod">
          <ac:chgData name="Justina Ojom" userId="cbdaed7d-8d45-4372-a16a-f3f8900c2f45" providerId="ADAL" clId="{12C39DFF-1632-49FC-BC4A-6436220C09D8}" dt="2023-04-15T08:31:23.149" v="13290"/>
          <ac:spMkLst>
            <pc:docMk/>
            <pc:sldMk cId="3520395642" sldId="770"/>
            <ac:spMk id="30" creationId="{B79DC038-E8D8-10CA-DFCD-5E49DCF8B531}"/>
          </ac:spMkLst>
        </pc:spChg>
        <pc:spChg chg="mod">
          <ac:chgData name="Justina Ojom" userId="cbdaed7d-8d45-4372-a16a-f3f8900c2f45" providerId="ADAL" clId="{12C39DFF-1632-49FC-BC4A-6436220C09D8}" dt="2023-04-17T12:19:48.086" v="13906"/>
          <ac:spMkLst>
            <pc:docMk/>
            <pc:sldMk cId="3520395642" sldId="770"/>
            <ac:spMk id="32" creationId="{F7E6219D-ED63-76F6-6AFE-381E38021A57}"/>
          </ac:spMkLst>
        </pc:spChg>
        <pc:spChg chg="mod">
          <ac:chgData name="Justina Ojom" userId="cbdaed7d-8d45-4372-a16a-f3f8900c2f45" providerId="ADAL" clId="{12C39DFF-1632-49FC-BC4A-6436220C09D8}" dt="2023-04-17T12:19:48.086" v="13906"/>
          <ac:spMkLst>
            <pc:docMk/>
            <pc:sldMk cId="3520395642" sldId="770"/>
            <ac:spMk id="35" creationId="{49672977-A411-649A-AAD5-EB9188A6F6C5}"/>
          </ac:spMkLst>
        </pc:spChg>
        <pc:spChg chg="mod">
          <ac:chgData name="Justina Ojom" userId="cbdaed7d-8d45-4372-a16a-f3f8900c2f45" providerId="ADAL" clId="{12C39DFF-1632-49FC-BC4A-6436220C09D8}" dt="2023-04-17T12:19:48.086" v="13906"/>
          <ac:spMkLst>
            <pc:docMk/>
            <pc:sldMk cId="3520395642" sldId="770"/>
            <ac:spMk id="36" creationId="{BCC7A2E6-A9E6-B74A-E392-C3758D8865B5}"/>
          </ac:spMkLst>
        </pc:spChg>
        <pc:spChg chg="mod">
          <ac:chgData name="Justina Ojom" userId="cbdaed7d-8d45-4372-a16a-f3f8900c2f45" providerId="ADAL" clId="{12C39DFF-1632-49FC-BC4A-6436220C09D8}" dt="2023-04-17T12:19:48.086" v="13906"/>
          <ac:spMkLst>
            <pc:docMk/>
            <pc:sldMk cId="3520395642" sldId="770"/>
            <ac:spMk id="37" creationId="{6183BB2C-1159-6489-C14C-AAE31413C967}"/>
          </ac:spMkLst>
        </pc:spChg>
        <pc:spChg chg="mod">
          <ac:chgData name="Justina Ojom" userId="cbdaed7d-8d45-4372-a16a-f3f8900c2f45" providerId="ADAL" clId="{12C39DFF-1632-49FC-BC4A-6436220C09D8}" dt="2023-04-17T12:19:48.086" v="13906"/>
          <ac:spMkLst>
            <pc:docMk/>
            <pc:sldMk cId="3520395642" sldId="770"/>
            <ac:spMk id="38" creationId="{A814AEFC-4FDF-E43A-015A-5A8A1703851B}"/>
          </ac:spMkLst>
        </pc:spChg>
        <pc:grpChg chg="add mod">
          <ac:chgData name="Justina Ojom" userId="cbdaed7d-8d45-4372-a16a-f3f8900c2f45" providerId="ADAL" clId="{12C39DFF-1632-49FC-BC4A-6436220C09D8}" dt="2023-04-17T12:19:48.086" v="13906"/>
          <ac:grpSpMkLst>
            <pc:docMk/>
            <pc:sldMk cId="3520395642" sldId="770"/>
            <ac:grpSpMk id="3" creationId="{4F068BCE-1032-ADBC-4424-CED398CAC537}"/>
          </ac:grpSpMkLst>
        </pc:grpChg>
        <pc:grpChg chg="del">
          <ac:chgData name="Justina Ojom" userId="cbdaed7d-8d45-4372-a16a-f3f8900c2f45" providerId="ADAL" clId="{12C39DFF-1632-49FC-BC4A-6436220C09D8}" dt="2023-04-13T22:17:23.635" v="11563" actId="478"/>
          <ac:grpSpMkLst>
            <pc:docMk/>
            <pc:sldMk cId="3520395642" sldId="770"/>
            <ac:grpSpMk id="4" creationId="{E14E8235-89DE-67FF-7CC4-8B6574FFD645}"/>
          </ac:grpSpMkLst>
        </pc:grpChg>
        <pc:grpChg chg="add mod">
          <ac:chgData name="Justina Ojom" userId="cbdaed7d-8d45-4372-a16a-f3f8900c2f45" providerId="ADAL" clId="{12C39DFF-1632-49FC-BC4A-6436220C09D8}" dt="2023-04-15T08:31:32.579" v="13294" actId="164"/>
          <ac:grpSpMkLst>
            <pc:docMk/>
            <pc:sldMk cId="3520395642" sldId="770"/>
            <ac:grpSpMk id="7" creationId="{99130DB3-0A93-CD88-BE43-207A01218001}"/>
          </ac:grpSpMkLst>
        </pc:grpChg>
        <pc:grpChg chg="add mod">
          <ac:chgData name="Justina Ojom" userId="cbdaed7d-8d45-4372-a16a-f3f8900c2f45" providerId="ADAL" clId="{12C39DFF-1632-49FC-BC4A-6436220C09D8}" dt="2023-04-15T08:31:32.579" v="13294" actId="164"/>
          <ac:grpSpMkLst>
            <pc:docMk/>
            <pc:sldMk cId="3520395642" sldId="770"/>
            <ac:grpSpMk id="10" creationId="{921C03C0-7B02-94E2-B61E-9BFCD68F1727}"/>
          </ac:grpSpMkLst>
        </pc:grpChg>
        <pc:grpChg chg="add del mod">
          <ac:chgData name="Justina Ojom" userId="cbdaed7d-8d45-4372-a16a-f3f8900c2f45" providerId="ADAL" clId="{12C39DFF-1632-49FC-BC4A-6436220C09D8}" dt="2023-04-17T12:19:47.820" v="13905" actId="478"/>
          <ac:grpSpMkLst>
            <pc:docMk/>
            <pc:sldMk cId="3520395642" sldId="770"/>
            <ac:grpSpMk id="12" creationId="{AFCBC341-3D08-1ECD-326D-367CFBE66B00}"/>
          </ac:grpSpMkLst>
        </pc:grpChg>
        <pc:grpChg chg="mod">
          <ac:chgData name="Justina Ojom" userId="cbdaed7d-8d45-4372-a16a-f3f8900c2f45" providerId="ADAL" clId="{12C39DFF-1632-49FC-BC4A-6436220C09D8}" dt="2023-04-13T22:17:23.870" v="11564"/>
          <ac:grpSpMkLst>
            <pc:docMk/>
            <pc:sldMk cId="3520395642" sldId="770"/>
            <ac:grpSpMk id="14" creationId="{E1A63B8F-FC00-7445-0916-2CDBE431845C}"/>
          </ac:grpSpMkLst>
        </pc:grpChg>
        <pc:grpChg chg="mod">
          <ac:chgData name="Justina Ojom" userId="cbdaed7d-8d45-4372-a16a-f3f8900c2f45" providerId="ADAL" clId="{12C39DFF-1632-49FC-BC4A-6436220C09D8}" dt="2023-04-13T22:17:23.870" v="11564"/>
          <ac:grpSpMkLst>
            <pc:docMk/>
            <pc:sldMk cId="3520395642" sldId="770"/>
            <ac:grpSpMk id="15" creationId="{CCADA2AE-7F07-173E-A7DD-F15EDC9A2061}"/>
          </ac:grpSpMkLst>
        </pc:grpChg>
        <pc:grpChg chg="add mod">
          <ac:chgData name="Justina Ojom" userId="cbdaed7d-8d45-4372-a16a-f3f8900c2f45" providerId="ADAL" clId="{12C39DFF-1632-49FC-BC4A-6436220C09D8}" dt="2023-04-15T08:31:38.231" v="13296" actId="1076"/>
          <ac:grpSpMkLst>
            <pc:docMk/>
            <pc:sldMk cId="3520395642" sldId="770"/>
            <ac:grpSpMk id="31" creationId="{6DE946F7-6D55-2B79-8603-A774F33994A6}"/>
          </ac:grpSpMkLst>
        </pc:grpChg>
        <pc:grpChg chg="mod">
          <ac:chgData name="Justina Ojom" userId="cbdaed7d-8d45-4372-a16a-f3f8900c2f45" providerId="ADAL" clId="{12C39DFF-1632-49FC-BC4A-6436220C09D8}" dt="2023-04-17T12:19:48.086" v="13906"/>
          <ac:grpSpMkLst>
            <pc:docMk/>
            <pc:sldMk cId="3520395642" sldId="770"/>
            <ac:grpSpMk id="33" creationId="{07F704D5-7169-532E-94D2-8CAAA626F1A9}"/>
          </ac:grpSpMkLst>
        </pc:grpChg>
        <pc:grpChg chg="mod">
          <ac:chgData name="Justina Ojom" userId="cbdaed7d-8d45-4372-a16a-f3f8900c2f45" providerId="ADAL" clId="{12C39DFF-1632-49FC-BC4A-6436220C09D8}" dt="2023-04-17T12:19:48.086" v="13906"/>
          <ac:grpSpMkLst>
            <pc:docMk/>
            <pc:sldMk cId="3520395642" sldId="770"/>
            <ac:grpSpMk id="34" creationId="{B2D142FE-745C-29FE-5C73-B1E818E4F4BC}"/>
          </ac:grpSpMkLst>
        </pc:grpChg>
      </pc:sldChg>
      <pc:sldChg chg="addSp delSp modSp mod modNotes modNotesTx">
        <pc:chgData name="Justina Ojom" userId="cbdaed7d-8d45-4372-a16a-f3f8900c2f45" providerId="ADAL" clId="{12C39DFF-1632-49FC-BC4A-6436220C09D8}" dt="2023-04-15T09:06:23.948" v="13629" actId="13926"/>
        <pc:sldMkLst>
          <pc:docMk/>
          <pc:sldMk cId="2032918663" sldId="771"/>
        </pc:sldMkLst>
        <pc:spChg chg="mod">
          <ac:chgData name="Justina Ojom" userId="cbdaed7d-8d45-4372-a16a-f3f8900c2f45" providerId="ADAL" clId="{12C39DFF-1632-49FC-BC4A-6436220C09D8}" dt="2023-04-15T09:06:23.948" v="13629" actId="13926"/>
          <ac:spMkLst>
            <pc:docMk/>
            <pc:sldMk cId="2032918663" sldId="771"/>
            <ac:spMk id="2" creationId="{2DE34FB5-5A0F-3112-6E55-EDC8B8B740A3}"/>
          </ac:spMkLst>
        </pc:spChg>
        <pc:spChg chg="add del mod">
          <ac:chgData name="Justina Ojom" userId="cbdaed7d-8d45-4372-a16a-f3f8900c2f45" providerId="ADAL" clId="{12C39DFF-1632-49FC-BC4A-6436220C09D8}" dt="2023-04-07T12:23:23.998" v="11111"/>
          <ac:spMkLst>
            <pc:docMk/>
            <pc:sldMk cId="2032918663" sldId="771"/>
            <ac:spMk id="3" creationId="{4FBE4521-6D1C-51A9-E5B5-9D8E3DC61D07}"/>
          </ac:spMkLst>
        </pc:spChg>
        <pc:spChg chg="add del mod">
          <ac:chgData name="Justina Ojom" userId="cbdaed7d-8d45-4372-a16a-f3f8900c2f45" providerId="ADAL" clId="{12C39DFF-1632-49FC-BC4A-6436220C09D8}" dt="2023-04-14T19:00:54.235" v="12735" actId="478"/>
          <ac:spMkLst>
            <pc:docMk/>
            <pc:sldMk cId="2032918663" sldId="771"/>
            <ac:spMk id="3" creationId="{A0C95ECB-1449-7A49-2E6C-3AAEC34BC902}"/>
          </ac:spMkLst>
        </pc:spChg>
        <pc:spChg chg="add del">
          <ac:chgData name="Justina Ojom" userId="cbdaed7d-8d45-4372-a16a-f3f8900c2f45" providerId="ADAL" clId="{12C39DFF-1632-49FC-BC4A-6436220C09D8}" dt="2023-04-15T07:29:40.067" v="12787" actId="22"/>
          <ac:spMkLst>
            <pc:docMk/>
            <pc:sldMk cId="2032918663" sldId="771"/>
            <ac:spMk id="4" creationId="{C2D5A6C4-49C2-24B4-A7EF-DC204E28596E}"/>
          </ac:spMkLst>
        </pc:spChg>
        <pc:spChg chg="mod">
          <ac:chgData name="Justina Ojom" userId="cbdaed7d-8d45-4372-a16a-f3f8900c2f45" providerId="ADAL" clId="{12C39DFF-1632-49FC-BC4A-6436220C09D8}" dt="2023-04-15T07:44:49.896" v="12890" actId="1035"/>
          <ac:spMkLst>
            <pc:docMk/>
            <pc:sldMk cId="2032918663" sldId="771"/>
            <ac:spMk id="5" creationId="{14A870C2-5FC6-3B28-3622-4F6E3594065C}"/>
          </ac:spMkLst>
        </pc:spChg>
        <pc:spChg chg="add mod">
          <ac:chgData name="Justina Ojom" userId="cbdaed7d-8d45-4372-a16a-f3f8900c2f45" providerId="ADAL" clId="{12C39DFF-1632-49FC-BC4A-6436220C09D8}" dt="2023-04-15T07:44:49.896" v="12890" actId="1035"/>
          <ac:spMkLst>
            <pc:docMk/>
            <pc:sldMk cId="2032918663" sldId="771"/>
            <ac:spMk id="6" creationId="{97689A8F-5127-07E2-4BDB-E325715B08C1}"/>
          </ac:spMkLst>
        </pc:spChg>
        <pc:spChg chg="del mod">
          <ac:chgData name="Justina Ojom" userId="cbdaed7d-8d45-4372-a16a-f3f8900c2f45" providerId="ADAL" clId="{12C39DFF-1632-49FC-BC4A-6436220C09D8}" dt="2023-04-15T07:28:04.547" v="12765" actId="478"/>
          <ac:spMkLst>
            <pc:docMk/>
            <pc:sldMk cId="2032918663" sldId="771"/>
            <ac:spMk id="7" creationId="{D41F0104-71CA-2473-A482-7E119666CA2D}"/>
          </ac:spMkLst>
        </pc:spChg>
        <pc:spChg chg="add mod">
          <ac:chgData name="Justina Ojom" userId="cbdaed7d-8d45-4372-a16a-f3f8900c2f45" providerId="ADAL" clId="{12C39DFF-1632-49FC-BC4A-6436220C09D8}" dt="2023-04-15T07:44:49.896" v="12890" actId="1035"/>
          <ac:spMkLst>
            <pc:docMk/>
            <pc:sldMk cId="2032918663" sldId="771"/>
            <ac:spMk id="8" creationId="{92D30DB4-EC3D-086D-4ABD-E8494AFE9E98}"/>
          </ac:spMkLst>
        </pc:spChg>
        <pc:spChg chg="mod">
          <ac:chgData name="Justina Ojom" userId="cbdaed7d-8d45-4372-a16a-f3f8900c2f45" providerId="ADAL" clId="{12C39DFF-1632-49FC-BC4A-6436220C09D8}" dt="2023-04-15T07:44:49.896" v="12890" actId="1035"/>
          <ac:spMkLst>
            <pc:docMk/>
            <pc:sldMk cId="2032918663" sldId="771"/>
            <ac:spMk id="9" creationId="{2F54CDE1-60D8-E3A2-D245-5687328B3827}"/>
          </ac:spMkLst>
        </pc:spChg>
        <pc:spChg chg="add mod">
          <ac:chgData name="Justina Ojom" userId="cbdaed7d-8d45-4372-a16a-f3f8900c2f45" providerId="ADAL" clId="{12C39DFF-1632-49FC-BC4A-6436220C09D8}" dt="2023-04-15T07:44:49.896" v="12890" actId="1035"/>
          <ac:spMkLst>
            <pc:docMk/>
            <pc:sldMk cId="2032918663" sldId="771"/>
            <ac:spMk id="10" creationId="{26A5A102-5396-AC02-8468-A23200D5A184}"/>
          </ac:spMkLst>
        </pc:spChg>
        <pc:spChg chg="del mod">
          <ac:chgData name="Justina Ojom" userId="cbdaed7d-8d45-4372-a16a-f3f8900c2f45" providerId="ADAL" clId="{12C39DFF-1632-49FC-BC4A-6436220C09D8}" dt="2023-04-15T07:28:15.435" v="12769" actId="478"/>
          <ac:spMkLst>
            <pc:docMk/>
            <pc:sldMk cId="2032918663" sldId="771"/>
            <ac:spMk id="11" creationId="{8D7FF233-04FA-97B0-7E8A-A52E750BDFB4}"/>
          </ac:spMkLst>
        </pc:spChg>
        <pc:spChg chg="add mod">
          <ac:chgData name="Justina Ojom" userId="cbdaed7d-8d45-4372-a16a-f3f8900c2f45" providerId="ADAL" clId="{12C39DFF-1632-49FC-BC4A-6436220C09D8}" dt="2023-04-15T07:44:49.896" v="12890" actId="1035"/>
          <ac:spMkLst>
            <pc:docMk/>
            <pc:sldMk cId="2032918663" sldId="771"/>
            <ac:spMk id="12" creationId="{9EC82D59-2600-0FE7-DE7D-267C77AE81B5}"/>
          </ac:spMkLst>
        </pc:spChg>
        <pc:spChg chg="del mod">
          <ac:chgData name="Justina Ojom" userId="cbdaed7d-8d45-4372-a16a-f3f8900c2f45" providerId="ADAL" clId="{12C39DFF-1632-49FC-BC4A-6436220C09D8}" dt="2023-04-15T07:29:10.489" v="12780" actId="478"/>
          <ac:spMkLst>
            <pc:docMk/>
            <pc:sldMk cId="2032918663" sldId="771"/>
            <ac:spMk id="13" creationId="{0092FA2E-79DD-E8B2-5721-BD86EC5DC719}"/>
          </ac:spMkLst>
        </pc:spChg>
        <pc:spChg chg="add mod">
          <ac:chgData name="Justina Ojom" userId="cbdaed7d-8d45-4372-a16a-f3f8900c2f45" providerId="ADAL" clId="{12C39DFF-1632-49FC-BC4A-6436220C09D8}" dt="2023-04-15T07:44:49.896" v="12890" actId="1035"/>
          <ac:spMkLst>
            <pc:docMk/>
            <pc:sldMk cId="2032918663" sldId="771"/>
            <ac:spMk id="14" creationId="{55AEE265-E952-6DCF-68BB-712422D8E12D}"/>
          </ac:spMkLst>
        </pc:spChg>
        <pc:spChg chg="del mod">
          <ac:chgData name="Justina Ojom" userId="cbdaed7d-8d45-4372-a16a-f3f8900c2f45" providerId="ADAL" clId="{12C39DFF-1632-49FC-BC4A-6436220C09D8}" dt="2023-04-15T07:29:24.533" v="12785" actId="478"/>
          <ac:spMkLst>
            <pc:docMk/>
            <pc:sldMk cId="2032918663" sldId="771"/>
            <ac:spMk id="15" creationId="{B1A00F39-8A97-94D8-F345-E293F233D9F5}"/>
          </ac:spMkLst>
        </pc:spChg>
        <pc:spChg chg="add del mod">
          <ac:chgData name="Justina Ojom" userId="cbdaed7d-8d45-4372-a16a-f3f8900c2f45" providerId="ADAL" clId="{12C39DFF-1632-49FC-BC4A-6436220C09D8}" dt="2023-04-15T07:32:05.151" v="12820" actId="478"/>
          <ac:spMkLst>
            <pc:docMk/>
            <pc:sldMk cId="2032918663" sldId="771"/>
            <ac:spMk id="16" creationId="{006A788F-A555-3A27-FC49-DC9531432835}"/>
          </ac:spMkLst>
        </pc:spChg>
        <pc:spChg chg="add mod">
          <ac:chgData name="Justina Ojom" userId="cbdaed7d-8d45-4372-a16a-f3f8900c2f45" providerId="ADAL" clId="{12C39DFF-1632-49FC-BC4A-6436220C09D8}" dt="2023-04-15T07:44:49.896" v="12890" actId="1035"/>
          <ac:spMkLst>
            <pc:docMk/>
            <pc:sldMk cId="2032918663" sldId="771"/>
            <ac:spMk id="17" creationId="{62EA811B-1AB7-2E7B-C1A5-A65C3A713C43}"/>
          </ac:spMkLst>
        </pc:spChg>
        <pc:spChg chg="mod">
          <ac:chgData name="Justina Ojom" userId="cbdaed7d-8d45-4372-a16a-f3f8900c2f45" providerId="ADAL" clId="{12C39DFF-1632-49FC-BC4A-6436220C09D8}" dt="2023-04-15T07:34:51.453" v="12821"/>
          <ac:spMkLst>
            <pc:docMk/>
            <pc:sldMk cId="2032918663" sldId="771"/>
            <ac:spMk id="19" creationId="{DC780062-B723-C2F3-7B44-853F2AA7C6BF}"/>
          </ac:spMkLst>
        </pc:spChg>
        <pc:spChg chg="mod">
          <ac:chgData name="Justina Ojom" userId="cbdaed7d-8d45-4372-a16a-f3f8900c2f45" providerId="ADAL" clId="{12C39DFF-1632-49FC-BC4A-6436220C09D8}" dt="2023-04-15T07:34:51.453" v="12821"/>
          <ac:spMkLst>
            <pc:docMk/>
            <pc:sldMk cId="2032918663" sldId="771"/>
            <ac:spMk id="20" creationId="{17841D8F-AE0A-161A-D7EB-266DAA308726}"/>
          </ac:spMkLst>
        </pc:spChg>
        <pc:spChg chg="mod">
          <ac:chgData name="Justina Ojom" userId="cbdaed7d-8d45-4372-a16a-f3f8900c2f45" providerId="ADAL" clId="{12C39DFF-1632-49FC-BC4A-6436220C09D8}" dt="2023-04-15T07:34:51.453" v="12821"/>
          <ac:spMkLst>
            <pc:docMk/>
            <pc:sldMk cId="2032918663" sldId="771"/>
            <ac:spMk id="25" creationId="{1E782FDE-8E35-9134-A61A-457AC355BE7C}"/>
          </ac:spMkLst>
        </pc:spChg>
        <pc:spChg chg="mod">
          <ac:chgData name="Justina Ojom" userId="cbdaed7d-8d45-4372-a16a-f3f8900c2f45" providerId="ADAL" clId="{12C39DFF-1632-49FC-BC4A-6436220C09D8}" dt="2023-04-15T07:34:51.453" v="12821"/>
          <ac:spMkLst>
            <pc:docMk/>
            <pc:sldMk cId="2032918663" sldId="771"/>
            <ac:spMk id="26" creationId="{3FAD08F2-CD3A-C3B5-74E5-0E2D737CBE38}"/>
          </ac:spMkLst>
        </pc:spChg>
        <pc:spChg chg="mod">
          <ac:chgData name="Justina Ojom" userId="cbdaed7d-8d45-4372-a16a-f3f8900c2f45" providerId="ADAL" clId="{12C39DFF-1632-49FC-BC4A-6436220C09D8}" dt="2023-04-15T07:34:51.453" v="12821"/>
          <ac:spMkLst>
            <pc:docMk/>
            <pc:sldMk cId="2032918663" sldId="771"/>
            <ac:spMk id="27" creationId="{0058D09E-0A96-3C15-1907-F73D7EF7D129}"/>
          </ac:spMkLst>
        </pc:spChg>
        <pc:spChg chg="mod">
          <ac:chgData name="Justina Ojom" userId="cbdaed7d-8d45-4372-a16a-f3f8900c2f45" providerId="ADAL" clId="{12C39DFF-1632-49FC-BC4A-6436220C09D8}" dt="2023-04-15T07:34:51.453" v="12821"/>
          <ac:spMkLst>
            <pc:docMk/>
            <pc:sldMk cId="2032918663" sldId="771"/>
            <ac:spMk id="28" creationId="{F3DDF8A7-2898-9947-E5FA-982B239B4BB2}"/>
          </ac:spMkLst>
        </pc:spChg>
        <pc:spChg chg="mod">
          <ac:chgData name="Justina Ojom" userId="cbdaed7d-8d45-4372-a16a-f3f8900c2f45" providerId="ADAL" clId="{12C39DFF-1632-49FC-BC4A-6436220C09D8}" dt="2023-04-15T07:34:51.453" v="12821"/>
          <ac:spMkLst>
            <pc:docMk/>
            <pc:sldMk cId="2032918663" sldId="771"/>
            <ac:spMk id="29" creationId="{6C5B0ECB-BE18-811D-EFAD-0A20BB8C3FB3}"/>
          </ac:spMkLst>
        </pc:spChg>
        <pc:spChg chg="del mod">
          <ac:chgData name="Justina Ojom" userId="cbdaed7d-8d45-4372-a16a-f3f8900c2f45" providerId="ADAL" clId="{12C39DFF-1632-49FC-BC4A-6436220C09D8}" dt="2023-04-15T07:36:11.985" v="12829" actId="478"/>
          <ac:spMkLst>
            <pc:docMk/>
            <pc:sldMk cId="2032918663" sldId="771"/>
            <ac:spMk id="32" creationId="{0874C993-F0D4-5643-EF80-78FD7A57E1AE}"/>
          </ac:spMkLst>
        </pc:spChg>
        <pc:spChg chg="del mod">
          <ac:chgData name="Justina Ojom" userId="cbdaed7d-8d45-4372-a16a-f3f8900c2f45" providerId="ADAL" clId="{12C39DFF-1632-49FC-BC4A-6436220C09D8}" dt="2023-04-15T07:36:11.985" v="12829" actId="478"/>
          <ac:spMkLst>
            <pc:docMk/>
            <pc:sldMk cId="2032918663" sldId="771"/>
            <ac:spMk id="33" creationId="{A13A73F0-5235-542E-947B-1108C0FDF02B}"/>
          </ac:spMkLst>
        </pc:spChg>
        <pc:spChg chg="mod">
          <ac:chgData name="Justina Ojom" userId="cbdaed7d-8d45-4372-a16a-f3f8900c2f45" providerId="ADAL" clId="{12C39DFF-1632-49FC-BC4A-6436220C09D8}" dt="2023-04-15T07:36:00.513" v="12827" actId="207"/>
          <ac:spMkLst>
            <pc:docMk/>
            <pc:sldMk cId="2032918663" sldId="771"/>
            <ac:spMk id="36" creationId="{7F12CB92-3D15-B3F8-3144-1737A74C6B8F}"/>
          </ac:spMkLst>
        </pc:spChg>
        <pc:spChg chg="mod">
          <ac:chgData name="Justina Ojom" userId="cbdaed7d-8d45-4372-a16a-f3f8900c2f45" providerId="ADAL" clId="{12C39DFF-1632-49FC-BC4A-6436220C09D8}" dt="2023-04-15T07:36:00.513" v="12827" actId="207"/>
          <ac:spMkLst>
            <pc:docMk/>
            <pc:sldMk cId="2032918663" sldId="771"/>
            <ac:spMk id="37" creationId="{4470A15E-3CDE-2CCD-111B-5429BCE422A1}"/>
          </ac:spMkLst>
        </pc:spChg>
        <pc:spChg chg="mod">
          <ac:chgData name="Justina Ojom" userId="cbdaed7d-8d45-4372-a16a-f3f8900c2f45" providerId="ADAL" clId="{12C39DFF-1632-49FC-BC4A-6436220C09D8}" dt="2023-04-15T07:36:00.513" v="12827" actId="207"/>
          <ac:spMkLst>
            <pc:docMk/>
            <pc:sldMk cId="2032918663" sldId="771"/>
            <ac:spMk id="38" creationId="{241371F4-C9BF-C755-3DE7-C557D5CA221C}"/>
          </ac:spMkLst>
        </pc:spChg>
        <pc:spChg chg="mod">
          <ac:chgData name="Justina Ojom" userId="cbdaed7d-8d45-4372-a16a-f3f8900c2f45" providerId="ADAL" clId="{12C39DFF-1632-49FC-BC4A-6436220C09D8}" dt="2023-04-15T07:36:00.513" v="12827" actId="207"/>
          <ac:spMkLst>
            <pc:docMk/>
            <pc:sldMk cId="2032918663" sldId="771"/>
            <ac:spMk id="39" creationId="{EC9E2860-EC05-B6C3-7724-618DE6D3085B}"/>
          </ac:spMkLst>
        </pc:spChg>
        <pc:spChg chg="mod">
          <ac:chgData name="Justina Ojom" userId="cbdaed7d-8d45-4372-a16a-f3f8900c2f45" providerId="ADAL" clId="{12C39DFF-1632-49FC-BC4A-6436220C09D8}" dt="2023-04-15T07:36:00.513" v="12827" actId="207"/>
          <ac:spMkLst>
            <pc:docMk/>
            <pc:sldMk cId="2032918663" sldId="771"/>
            <ac:spMk id="40" creationId="{E150A3A2-69DA-68D3-513B-7D66EB519432}"/>
          </ac:spMkLst>
        </pc:spChg>
        <pc:grpChg chg="add mod">
          <ac:chgData name="Justina Ojom" userId="cbdaed7d-8d45-4372-a16a-f3f8900c2f45" providerId="ADAL" clId="{12C39DFF-1632-49FC-BC4A-6436220C09D8}" dt="2023-04-15T07:36:18.580" v="12831" actId="164"/>
          <ac:grpSpMkLst>
            <pc:docMk/>
            <pc:sldMk cId="2032918663" sldId="771"/>
            <ac:grpSpMk id="18" creationId="{ED000524-4079-E6B1-CE7C-0C0698248742}"/>
          </ac:grpSpMkLst>
        </pc:grpChg>
        <pc:grpChg chg="add mod">
          <ac:chgData name="Justina Ojom" userId="cbdaed7d-8d45-4372-a16a-f3f8900c2f45" providerId="ADAL" clId="{12C39DFF-1632-49FC-BC4A-6436220C09D8}" dt="2023-04-15T07:36:18.580" v="12831" actId="164"/>
          <ac:grpSpMkLst>
            <pc:docMk/>
            <pc:sldMk cId="2032918663" sldId="771"/>
            <ac:grpSpMk id="21" creationId="{4DA36626-B008-10F2-989B-98ABD56A9966}"/>
          </ac:grpSpMkLst>
        </pc:grpChg>
        <pc:grpChg chg="mod">
          <ac:chgData name="Justina Ojom" userId="cbdaed7d-8d45-4372-a16a-f3f8900c2f45" providerId="ADAL" clId="{12C39DFF-1632-49FC-BC4A-6436220C09D8}" dt="2023-04-15T07:34:51.453" v="12821"/>
          <ac:grpSpMkLst>
            <pc:docMk/>
            <pc:sldMk cId="2032918663" sldId="771"/>
            <ac:grpSpMk id="22" creationId="{01436E7B-AD26-CF5A-E6FF-A575463337E4}"/>
          </ac:grpSpMkLst>
        </pc:grpChg>
        <pc:grpChg chg="mod">
          <ac:chgData name="Justina Ojom" userId="cbdaed7d-8d45-4372-a16a-f3f8900c2f45" providerId="ADAL" clId="{12C39DFF-1632-49FC-BC4A-6436220C09D8}" dt="2023-04-15T07:34:51.453" v="12821"/>
          <ac:grpSpMkLst>
            <pc:docMk/>
            <pc:sldMk cId="2032918663" sldId="771"/>
            <ac:grpSpMk id="23" creationId="{905C0458-CDB3-21AF-D3EB-A9D3E605CEF0}"/>
          </ac:grpSpMkLst>
        </pc:grpChg>
        <pc:grpChg chg="mod">
          <ac:chgData name="Justina Ojom" userId="cbdaed7d-8d45-4372-a16a-f3f8900c2f45" providerId="ADAL" clId="{12C39DFF-1632-49FC-BC4A-6436220C09D8}" dt="2023-04-15T07:34:51.453" v="12821"/>
          <ac:grpSpMkLst>
            <pc:docMk/>
            <pc:sldMk cId="2032918663" sldId="771"/>
            <ac:grpSpMk id="24" creationId="{A9A14D80-C727-4833-F3D0-5E7EE14BA841}"/>
          </ac:grpSpMkLst>
        </pc:grpChg>
        <pc:grpChg chg="add mod">
          <ac:chgData name="Justina Ojom" userId="cbdaed7d-8d45-4372-a16a-f3f8900c2f45" providerId="ADAL" clId="{12C39DFF-1632-49FC-BC4A-6436220C09D8}" dt="2023-04-15T07:36:18.580" v="12831" actId="164"/>
          <ac:grpSpMkLst>
            <pc:docMk/>
            <pc:sldMk cId="2032918663" sldId="771"/>
            <ac:grpSpMk id="30" creationId="{548754F0-D60D-1989-4429-00ACB4E34689}"/>
          </ac:grpSpMkLst>
        </pc:grpChg>
        <pc:grpChg chg="mod">
          <ac:chgData name="Justina Ojom" userId="cbdaed7d-8d45-4372-a16a-f3f8900c2f45" providerId="ADAL" clId="{12C39DFF-1632-49FC-BC4A-6436220C09D8}" dt="2023-04-15T07:36:00.513" v="12827" actId="207"/>
          <ac:grpSpMkLst>
            <pc:docMk/>
            <pc:sldMk cId="2032918663" sldId="771"/>
            <ac:grpSpMk id="31" creationId="{7D3B6C22-AD0F-2174-12A7-08DEF9DBCD51}"/>
          </ac:grpSpMkLst>
        </pc:grpChg>
        <pc:grpChg chg="mod">
          <ac:chgData name="Justina Ojom" userId="cbdaed7d-8d45-4372-a16a-f3f8900c2f45" providerId="ADAL" clId="{12C39DFF-1632-49FC-BC4A-6436220C09D8}" dt="2023-04-15T07:36:00.513" v="12827" actId="207"/>
          <ac:grpSpMkLst>
            <pc:docMk/>
            <pc:sldMk cId="2032918663" sldId="771"/>
            <ac:grpSpMk id="35" creationId="{5B730848-2A89-13D2-13D2-7B2D076FB868}"/>
          </ac:grpSpMkLst>
        </pc:grpChg>
        <pc:grpChg chg="add mod">
          <ac:chgData name="Justina Ojom" userId="cbdaed7d-8d45-4372-a16a-f3f8900c2f45" providerId="ADAL" clId="{12C39DFF-1632-49FC-BC4A-6436220C09D8}" dt="2023-04-15T07:44:49.896" v="12890" actId="1035"/>
          <ac:grpSpMkLst>
            <pc:docMk/>
            <pc:sldMk cId="2032918663" sldId="771"/>
            <ac:grpSpMk id="41" creationId="{65E21E1A-3967-CAC5-007C-6E3C009DE162}"/>
          </ac:grpSpMkLst>
        </pc:grpChg>
        <pc:cxnChg chg="del mod">
          <ac:chgData name="Justina Ojom" userId="cbdaed7d-8d45-4372-a16a-f3f8900c2f45" providerId="ADAL" clId="{12C39DFF-1632-49FC-BC4A-6436220C09D8}" dt="2023-04-15T07:36:11.985" v="12829" actId="478"/>
          <ac:cxnSpMkLst>
            <pc:docMk/>
            <pc:sldMk cId="2032918663" sldId="771"/>
            <ac:cxnSpMk id="34" creationId="{9458E2C6-87B1-E98C-E1F5-0439E59A789D}"/>
          </ac:cxnSpMkLst>
        </pc:cxnChg>
      </pc:sldChg>
      <pc:sldChg chg="addSp modSp mod modNotes modNotesTx">
        <pc:chgData name="Justina Ojom" userId="cbdaed7d-8d45-4372-a16a-f3f8900c2f45" providerId="ADAL" clId="{12C39DFF-1632-49FC-BC4A-6436220C09D8}" dt="2023-04-15T09:10:40.525" v="13677" actId="313"/>
        <pc:sldMkLst>
          <pc:docMk/>
          <pc:sldMk cId="1243588175" sldId="772"/>
        </pc:sldMkLst>
        <pc:spChg chg="mod">
          <ac:chgData name="Justina Ojom" userId="cbdaed7d-8d45-4372-a16a-f3f8900c2f45" providerId="ADAL" clId="{12C39DFF-1632-49FC-BC4A-6436220C09D8}" dt="2023-04-15T09:06:57.185" v="13676" actId="13926"/>
          <ac:spMkLst>
            <pc:docMk/>
            <pc:sldMk cId="1243588175" sldId="772"/>
            <ac:spMk id="2" creationId="{669CB3A2-D7DC-A218-1BAC-8E4685AF2BCA}"/>
          </ac:spMkLst>
        </pc:spChg>
        <pc:spChg chg="mod">
          <ac:chgData name="Justina Ojom" userId="cbdaed7d-8d45-4372-a16a-f3f8900c2f45" providerId="ADAL" clId="{12C39DFF-1632-49FC-BC4A-6436220C09D8}" dt="2023-04-15T09:10:40.525" v="13677" actId="313"/>
          <ac:spMkLst>
            <pc:docMk/>
            <pc:sldMk cId="1243588175" sldId="772"/>
            <ac:spMk id="3" creationId="{CD048262-5C5B-D329-F022-D4DB45631A70}"/>
          </ac:spMkLst>
        </pc:spChg>
        <pc:spChg chg="add mod">
          <ac:chgData name="Justina Ojom" userId="cbdaed7d-8d45-4372-a16a-f3f8900c2f45" providerId="ADAL" clId="{12C39DFF-1632-49FC-BC4A-6436220C09D8}" dt="2023-04-14T01:47:32.520" v="11866" actId="1076"/>
          <ac:spMkLst>
            <pc:docMk/>
            <pc:sldMk cId="1243588175" sldId="772"/>
            <ac:spMk id="4" creationId="{5212CB71-2AF2-FC27-9C00-B075F05066E5}"/>
          </ac:spMkLst>
        </pc:spChg>
        <pc:spChg chg="mod">
          <ac:chgData name="Justina Ojom" userId="cbdaed7d-8d45-4372-a16a-f3f8900c2f45" providerId="ADAL" clId="{12C39DFF-1632-49FC-BC4A-6436220C09D8}" dt="2023-04-14T01:47:21.691" v="11861" actId="207"/>
          <ac:spMkLst>
            <pc:docMk/>
            <pc:sldMk cId="1243588175" sldId="772"/>
            <ac:spMk id="6" creationId="{B7B5BC60-0805-A1D8-76D4-0676508046B7}"/>
          </ac:spMkLst>
        </pc:spChg>
        <pc:spChg chg="mod">
          <ac:chgData name="Justina Ojom" userId="cbdaed7d-8d45-4372-a16a-f3f8900c2f45" providerId="ADAL" clId="{12C39DFF-1632-49FC-BC4A-6436220C09D8}" dt="2023-04-14T01:46:58.857" v="11852"/>
          <ac:spMkLst>
            <pc:docMk/>
            <pc:sldMk cId="1243588175" sldId="772"/>
            <ac:spMk id="7" creationId="{8CA7DE53-46B0-9995-2B97-ACF1D791C111}"/>
          </ac:spMkLst>
        </pc:spChg>
        <pc:spChg chg="mod">
          <ac:chgData name="Justina Ojom" userId="cbdaed7d-8d45-4372-a16a-f3f8900c2f45" providerId="ADAL" clId="{12C39DFF-1632-49FC-BC4A-6436220C09D8}" dt="2023-04-14T01:47:24.217" v="11862" actId="207"/>
          <ac:spMkLst>
            <pc:docMk/>
            <pc:sldMk cId="1243588175" sldId="772"/>
            <ac:spMk id="9" creationId="{D0F87FDB-522D-6B48-D865-D39FB7AC3094}"/>
          </ac:spMkLst>
        </pc:spChg>
        <pc:spChg chg="mod">
          <ac:chgData name="Justina Ojom" userId="cbdaed7d-8d45-4372-a16a-f3f8900c2f45" providerId="ADAL" clId="{12C39DFF-1632-49FC-BC4A-6436220C09D8}" dt="2023-04-14T01:46:58.857" v="11852"/>
          <ac:spMkLst>
            <pc:docMk/>
            <pc:sldMk cId="1243588175" sldId="772"/>
            <ac:spMk id="10" creationId="{2CB4281D-3E28-9F00-2F41-F13C96255FC8}"/>
          </ac:spMkLst>
        </pc:spChg>
        <pc:grpChg chg="add mod ord">
          <ac:chgData name="Justina Ojom" userId="cbdaed7d-8d45-4372-a16a-f3f8900c2f45" providerId="ADAL" clId="{12C39DFF-1632-49FC-BC4A-6436220C09D8}" dt="2023-04-14T01:47:32.520" v="11866" actId="1076"/>
          <ac:grpSpMkLst>
            <pc:docMk/>
            <pc:sldMk cId="1243588175" sldId="772"/>
            <ac:grpSpMk id="5" creationId="{03E9F529-C2B6-C73C-7A35-9CB83B150E66}"/>
          </ac:grpSpMkLst>
        </pc:grpChg>
        <pc:grpChg chg="add mod ord">
          <ac:chgData name="Justina Ojom" userId="cbdaed7d-8d45-4372-a16a-f3f8900c2f45" providerId="ADAL" clId="{12C39DFF-1632-49FC-BC4A-6436220C09D8}" dt="2023-04-14T01:47:32.520" v="11866" actId="1076"/>
          <ac:grpSpMkLst>
            <pc:docMk/>
            <pc:sldMk cId="1243588175" sldId="772"/>
            <ac:grpSpMk id="8" creationId="{09D9D028-1377-D487-1231-4C6ACAF688A6}"/>
          </ac:grpSpMkLst>
        </pc:grpChg>
      </pc:sldChg>
      <pc:sldChg chg="addSp delSp modSp add mod modNotes modNotesTx">
        <pc:chgData name="Justina Ojom" userId="cbdaed7d-8d45-4372-a16a-f3f8900c2f45" providerId="ADAL" clId="{12C39DFF-1632-49FC-BC4A-6436220C09D8}" dt="2023-04-13T22:14:05.916" v="11506"/>
        <pc:sldMkLst>
          <pc:docMk/>
          <pc:sldMk cId="1579098583" sldId="773"/>
        </pc:sldMkLst>
        <pc:spChg chg="add mod">
          <ac:chgData name="Justina Ojom" userId="cbdaed7d-8d45-4372-a16a-f3f8900c2f45" providerId="ADAL" clId="{12C39DFF-1632-49FC-BC4A-6436220C09D8}" dt="2023-04-13T22:14:05.916" v="11506"/>
          <ac:spMkLst>
            <pc:docMk/>
            <pc:sldMk cId="1579098583" sldId="773"/>
            <ac:spMk id="2" creationId="{14917DF4-CA7A-48C1-5912-DF0C08872C47}"/>
          </ac:spMkLst>
        </pc:spChg>
        <pc:spChg chg="del mod">
          <ac:chgData name="Justina Ojom" userId="cbdaed7d-8d45-4372-a16a-f3f8900c2f45" providerId="ADAL" clId="{12C39DFF-1632-49FC-BC4A-6436220C09D8}" dt="2023-04-13T22:14:05.712" v="11505" actId="478"/>
          <ac:spMkLst>
            <pc:docMk/>
            <pc:sldMk cId="1579098583" sldId="773"/>
            <ac:spMk id="4" creationId="{A80F373B-08EE-0DA8-4125-B89701BCBE7F}"/>
          </ac:spMkLst>
        </pc:spChg>
      </pc:sldChg>
      <pc:sldChg chg="addSp delSp modSp add mod modNotes modNotesTx">
        <pc:chgData name="Justina Ojom" userId="cbdaed7d-8d45-4372-a16a-f3f8900c2f45" providerId="ADAL" clId="{12C39DFF-1632-49FC-BC4A-6436220C09D8}" dt="2023-04-13T22:15:22.175" v="11532" actId="478"/>
        <pc:sldMkLst>
          <pc:docMk/>
          <pc:sldMk cId="1709385594" sldId="774"/>
        </pc:sldMkLst>
        <pc:spChg chg="add del mod">
          <ac:chgData name="Justina Ojom" userId="cbdaed7d-8d45-4372-a16a-f3f8900c2f45" providerId="ADAL" clId="{12C39DFF-1632-49FC-BC4A-6436220C09D8}" dt="2023-04-13T22:15:22.175" v="11532" actId="478"/>
          <ac:spMkLst>
            <pc:docMk/>
            <pc:sldMk cId="1709385594" sldId="774"/>
            <ac:spMk id="2" creationId="{2E4A4CBA-B275-9012-43F2-FBD1D6DA621D}"/>
          </ac:spMkLst>
        </pc:spChg>
        <pc:spChg chg="add mod">
          <ac:chgData name="Justina Ojom" userId="cbdaed7d-8d45-4372-a16a-f3f8900c2f45" providerId="ADAL" clId="{12C39DFF-1632-49FC-BC4A-6436220C09D8}" dt="2023-04-13T22:15:19.803" v="11531" actId="20577"/>
          <ac:spMkLst>
            <pc:docMk/>
            <pc:sldMk cId="1709385594" sldId="774"/>
            <ac:spMk id="4" creationId="{0005B585-464F-C2C0-EF7C-0B774327D5B6}"/>
          </ac:spMkLst>
        </pc:spChg>
        <pc:spChg chg="del mod">
          <ac:chgData name="Justina Ojom" userId="cbdaed7d-8d45-4372-a16a-f3f8900c2f45" providerId="ADAL" clId="{12C39DFF-1632-49FC-BC4A-6436220C09D8}" dt="2023-04-13T22:15:12.551" v="11522" actId="478"/>
          <ac:spMkLst>
            <pc:docMk/>
            <pc:sldMk cId="1709385594" sldId="774"/>
            <ac:spMk id="73" creationId="{564A277F-794B-4856-ADCA-B3D3341CBECB}"/>
          </ac:spMkLst>
        </pc:spChg>
      </pc:sldChg>
      <pc:sldChg chg="add modNotes">
        <pc:chgData name="Justina Ojom" userId="cbdaed7d-8d45-4372-a16a-f3f8900c2f45" providerId="ADAL" clId="{12C39DFF-1632-49FC-BC4A-6436220C09D8}" dt="2023-04-15T08:59:21.453" v="13552" actId="20577"/>
        <pc:sldMkLst>
          <pc:docMk/>
          <pc:sldMk cId="2459059643" sldId="775"/>
        </pc:sldMkLst>
      </pc:sldChg>
      <pc:sldChg chg="addSp delSp modSp add mod modClrScheme modShow chgLayout modNotes">
        <pc:chgData name="Justina Ojom" userId="cbdaed7d-8d45-4372-a16a-f3f8900c2f45" providerId="ADAL" clId="{12C39DFF-1632-49FC-BC4A-6436220C09D8}" dt="2023-04-15T09:00:30.539" v="13553" actId="729"/>
        <pc:sldMkLst>
          <pc:docMk/>
          <pc:sldMk cId="2533367764" sldId="776"/>
        </pc:sldMkLst>
        <pc:spChg chg="del">
          <ac:chgData name="Justina Ojom" userId="cbdaed7d-8d45-4372-a16a-f3f8900c2f45" providerId="ADAL" clId="{12C39DFF-1632-49FC-BC4A-6436220C09D8}" dt="2023-04-07T12:22:21.531" v="11046" actId="478"/>
          <ac:spMkLst>
            <pc:docMk/>
            <pc:sldMk cId="2533367764" sldId="776"/>
            <ac:spMk id="2" creationId="{361F5B07-7E99-6AE8-1537-159E49B77851}"/>
          </ac:spMkLst>
        </pc:spChg>
        <pc:spChg chg="add del mod">
          <ac:chgData name="Justina Ojom" userId="cbdaed7d-8d45-4372-a16a-f3f8900c2f45" providerId="ADAL" clId="{12C39DFF-1632-49FC-BC4A-6436220C09D8}" dt="2023-04-07T12:22:24.884" v="11047" actId="700"/>
          <ac:spMkLst>
            <pc:docMk/>
            <pc:sldMk cId="2533367764" sldId="776"/>
            <ac:spMk id="5" creationId="{A485EE7E-B721-7CC3-645B-CADC2F94BAAF}"/>
          </ac:spMkLst>
        </pc:spChg>
        <pc:spChg chg="add mod">
          <ac:chgData name="Justina Ojom" userId="cbdaed7d-8d45-4372-a16a-f3f8900c2f45" providerId="ADAL" clId="{12C39DFF-1632-49FC-BC4A-6436220C09D8}" dt="2023-04-07T12:22:37.463" v="11081" actId="20577"/>
          <ac:spMkLst>
            <pc:docMk/>
            <pc:sldMk cId="2533367764" sldId="776"/>
            <ac:spMk id="6" creationId="{F0EA9739-A998-31AE-8207-E3912A4F8DE2}"/>
          </ac:spMkLst>
        </pc:spChg>
        <pc:graphicFrameChg chg="del">
          <ac:chgData name="Justina Ojom" userId="cbdaed7d-8d45-4372-a16a-f3f8900c2f45" providerId="ADAL" clId="{12C39DFF-1632-49FC-BC4A-6436220C09D8}" dt="2023-04-07T12:22:21.531" v="11046" actId="478"/>
          <ac:graphicFrameMkLst>
            <pc:docMk/>
            <pc:sldMk cId="2533367764" sldId="776"/>
            <ac:graphicFrameMk id="3" creationId="{B5AC5E12-2745-6139-A0FB-03139F9482C2}"/>
          </ac:graphicFrameMkLst>
        </pc:graphicFrameChg>
      </pc:sldChg>
      <pc:sldChg chg="addSp delSp modSp add mod modClrScheme modShow chgLayout modNotes">
        <pc:chgData name="Justina Ojom" userId="cbdaed7d-8d45-4372-a16a-f3f8900c2f45" providerId="ADAL" clId="{12C39DFF-1632-49FC-BC4A-6436220C09D8}" dt="2023-04-15T09:00:30.539" v="13553" actId="729"/>
        <pc:sldMkLst>
          <pc:docMk/>
          <pc:sldMk cId="2586528105" sldId="777"/>
        </pc:sldMkLst>
        <pc:spChg chg="del">
          <ac:chgData name="Justina Ojom" userId="cbdaed7d-8d45-4372-a16a-f3f8900c2f45" providerId="ADAL" clId="{12C39DFF-1632-49FC-BC4A-6436220C09D8}" dt="2023-04-07T12:23:26.213" v="11113" actId="478"/>
          <ac:spMkLst>
            <pc:docMk/>
            <pc:sldMk cId="2586528105" sldId="777"/>
            <ac:spMk id="2" creationId="{2DE34FB5-5A0F-3112-6E55-EDC8B8B740A3}"/>
          </ac:spMkLst>
        </pc:spChg>
        <pc:spChg chg="add del mod">
          <ac:chgData name="Justina Ojom" userId="cbdaed7d-8d45-4372-a16a-f3f8900c2f45" providerId="ADAL" clId="{12C39DFF-1632-49FC-BC4A-6436220C09D8}" dt="2023-04-07T12:23:40.913" v="11115" actId="700"/>
          <ac:spMkLst>
            <pc:docMk/>
            <pc:sldMk cId="2586528105" sldId="777"/>
            <ac:spMk id="4" creationId="{9391E82C-CB6F-3F62-BF45-F7192E9207E8}"/>
          </ac:spMkLst>
        </pc:spChg>
        <pc:spChg chg="del">
          <ac:chgData name="Justina Ojom" userId="cbdaed7d-8d45-4372-a16a-f3f8900c2f45" providerId="ADAL" clId="{12C39DFF-1632-49FC-BC4A-6436220C09D8}" dt="2023-04-07T12:23:26.213" v="11113" actId="478"/>
          <ac:spMkLst>
            <pc:docMk/>
            <pc:sldMk cId="2586528105" sldId="777"/>
            <ac:spMk id="5" creationId="{14A870C2-5FC6-3B28-3622-4F6E3594065C}"/>
          </ac:spMkLst>
        </pc:spChg>
        <pc:spChg chg="add mod">
          <ac:chgData name="Justina Ojom" userId="cbdaed7d-8d45-4372-a16a-f3f8900c2f45" providerId="ADAL" clId="{12C39DFF-1632-49FC-BC4A-6436220C09D8}" dt="2023-04-07T12:23:36.262" v="11114"/>
          <ac:spMkLst>
            <pc:docMk/>
            <pc:sldMk cId="2586528105" sldId="777"/>
            <ac:spMk id="6" creationId="{14259E1C-13F8-36FD-D97F-D6709E1B6114}"/>
          </ac:spMkLst>
        </pc:spChg>
        <pc:spChg chg="del">
          <ac:chgData name="Justina Ojom" userId="cbdaed7d-8d45-4372-a16a-f3f8900c2f45" providerId="ADAL" clId="{12C39DFF-1632-49FC-BC4A-6436220C09D8}" dt="2023-04-07T12:23:26.213" v="11113" actId="478"/>
          <ac:spMkLst>
            <pc:docMk/>
            <pc:sldMk cId="2586528105" sldId="777"/>
            <ac:spMk id="7" creationId="{D41F0104-71CA-2473-A482-7E119666CA2D}"/>
          </ac:spMkLst>
        </pc:spChg>
        <pc:spChg chg="del">
          <ac:chgData name="Justina Ojom" userId="cbdaed7d-8d45-4372-a16a-f3f8900c2f45" providerId="ADAL" clId="{12C39DFF-1632-49FC-BC4A-6436220C09D8}" dt="2023-04-07T12:23:26.213" v="11113" actId="478"/>
          <ac:spMkLst>
            <pc:docMk/>
            <pc:sldMk cId="2586528105" sldId="777"/>
            <ac:spMk id="9" creationId="{2F54CDE1-60D8-E3A2-D245-5687328B3827}"/>
          </ac:spMkLst>
        </pc:spChg>
        <pc:spChg chg="del">
          <ac:chgData name="Justina Ojom" userId="cbdaed7d-8d45-4372-a16a-f3f8900c2f45" providerId="ADAL" clId="{12C39DFF-1632-49FC-BC4A-6436220C09D8}" dt="2023-04-07T12:23:26.213" v="11113" actId="478"/>
          <ac:spMkLst>
            <pc:docMk/>
            <pc:sldMk cId="2586528105" sldId="777"/>
            <ac:spMk id="11" creationId="{8D7FF233-04FA-97B0-7E8A-A52E750BDFB4}"/>
          </ac:spMkLst>
        </pc:spChg>
        <pc:spChg chg="del">
          <ac:chgData name="Justina Ojom" userId="cbdaed7d-8d45-4372-a16a-f3f8900c2f45" providerId="ADAL" clId="{12C39DFF-1632-49FC-BC4A-6436220C09D8}" dt="2023-04-07T12:23:26.213" v="11113" actId="478"/>
          <ac:spMkLst>
            <pc:docMk/>
            <pc:sldMk cId="2586528105" sldId="777"/>
            <ac:spMk id="13" creationId="{0092FA2E-79DD-E8B2-5721-BD86EC5DC719}"/>
          </ac:spMkLst>
        </pc:spChg>
        <pc:spChg chg="del">
          <ac:chgData name="Justina Ojom" userId="cbdaed7d-8d45-4372-a16a-f3f8900c2f45" providerId="ADAL" clId="{12C39DFF-1632-49FC-BC4A-6436220C09D8}" dt="2023-04-07T12:23:26.213" v="11113" actId="478"/>
          <ac:spMkLst>
            <pc:docMk/>
            <pc:sldMk cId="2586528105" sldId="777"/>
            <ac:spMk id="15" creationId="{B1A00F39-8A97-94D8-F345-E293F233D9F5}"/>
          </ac:spMkLst>
        </pc:spChg>
      </pc:sldChg>
      <pc:sldChg chg="addSp delSp modSp add mod modClrScheme modShow chgLayout modNotes">
        <pc:chgData name="Justina Ojom" userId="cbdaed7d-8d45-4372-a16a-f3f8900c2f45" providerId="ADAL" clId="{12C39DFF-1632-49FC-BC4A-6436220C09D8}" dt="2023-04-15T09:00:30.539" v="13553" actId="729"/>
        <pc:sldMkLst>
          <pc:docMk/>
          <pc:sldMk cId="2123731127" sldId="778"/>
        </pc:sldMkLst>
        <pc:spChg chg="del">
          <ac:chgData name="Justina Ojom" userId="cbdaed7d-8d45-4372-a16a-f3f8900c2f45" providerId="ADAL" clId="{12C39DFF-1632-49FC-BC4A-6436220C09D8}" dt="2023-04-07T12:24:22.040" v="11149" actId="478"/>
          <ac:spMkLst>
            <pc:docMk/>
            <pc:sldMk cId="2123731127" sldId="778"/>
            <ac:spMk id="2" creationId="{DA0A7A55-7371-E020-DE19-4C870EE1B12D}"/>
          </ac:spMkLst>
        </pc:spChg>
        <pc:spChg chg="del">
          <ac:chgData name="Justina Ojom" userId="cbdaed7d-8d45-4372-a16a-f3f8900c2f45" providerId="ADAL" clId="{12C39DFF-1632-49FC-BC4A-6436220C09D8}" dt="2023-04-07T12:24:22.040" v="11149" actId="478"/>
          <ac:spMkLst>
            <pc:docMk/>
            <pc:sldMk cId="2123731127" sldId="778"/>
            <ac:spMk id="4" creationId="{371B22F5-1AD9-9D02-BBFC-C603011761E5}"/>
          </ac:spMkLst>
        </pc:spChg>
        <pc:spChg chg="add del mod">
          <ac:chgData name="Justina Ojom" userId="cbdaed7d-8d45-4372-a16a-f3f8900c2f45" providerId="ADAL" clId="{12C39DFF-1632-49FC-BC4A-6436220C09D8}" dt="2023-04-07T12:24:24.781" v="11150" actId="700"/>
          <ac:spMkLst>
            <pc:docMk/>
            <pc:sldMk cId="2123731127" sldId="778"/>
            <ac:spMk id="13" creationId="{451B3BCB-FCAA-C7B6-DE31-8EB0C7C28AEF}"/>
          </ac:spMkLst>
        </pc:spChg>
        <pc:spChg chg="add mod">
          <ac:chgData name="Justina Ojom" userId="cbdaed7d-8d45-4372-a16a-f3f8900c2f45" providerId="ADAL" clId="{12C39DFF-1632-49FC-BC4A-6436220C09D8}" dt="2023-04-07T12:24:30.138" v="11151"/>
          <ac:spMkLst>
            <pc:docMk/>
            <pc:sldMk cId="2123731127" sldId="778"/>
            <ac:spMk id="14" creationId="{E3193039-DB3E-8EB8-43A7-18ED0B40926C}"/>
          </ac:spMkLst>
        </pc:spChg>
        <pc:grpChg chg="del">
          <ac:chgData name="Justina Ojom" userId="cbdaed7d-8d45-4372-a16a-f3f8900c2f45" providerId="ADAL" clId="{12C39DFF-1632-49FC-BC4A-6436220C09D8}" dt="2023-04-07T12:24:22.040" v="11149" actId="478"/>
          <ac:grpSpMkLst>
            <pc:docMk/>
            <pc:sldMk cId="2123731127" sldId="778"/>
            <ac:grpSpMk id="5" creationId="{CA902866-CE19-178C-E4F6-873AF08EDB2A}"/>
          </ac:grpSpMkLst>
        </pc:grpChg>
        <pc:picChg chg="del">
          <ac:chgData name="Justina Ojom" userId="cbdaed7d-8d45-4372-a16a-f3f8900c2f45" providerId="ADAL" clId="{12C39DFF-1632-49FC-BC4A-6436220C09D8}" dt="2023-04-07T12:24:22.040" v="11149" actId="478"/>
          <ac:picMkLst>
            <pc:docMk/>
            <pc:sldMk cId="2123731127" sldId="778"/>
            <ac:picMk id="3" creationId="{4368A80C-0A27-B247-5AF2-44C624124B35}"/>
          </ac:picMkLst>
        </pc:picChg>
        <pc:picChg chg="del">
          <ac:chgData name="Justina Ojom" userId="cbdaed7d-8d45-4372-a16a-f3f8900c2f45" providerId="ADAL" clId="{12C39DFF-1632-49FC-BC4A-6436220C09D8}" dt="2023-04-07T12:24:22.040" v="11149" actId="478"/>
          <ac:picMkLst>
            <pc:docMk/>
            <pc:sldMk cId="2123731127" sldId="778"/>
            <ac:picMk id="1026" creationId="{1C315D69-26A0-48FC-C3BA-5327A6234DA0}"/>
          </ac:picMkLst>
        </pc:picChg>
      </pc:sldChg>
      <pc:sldChg chg="addSp delSp modSp add mod modClrScheme modShow chgLayout modNotes modNotesTx">
        <pc:chgData name="Justina Ojom" userId="cbdaed7d-8d45-4372-a16a-f3f8900c2f45" providerId="ADAL" clId="{12C39DFF-1632-49FC-BC4A-6436220C09D8}" dt="2023-04-15T09:10:41.890" v="13678" actId="313"/>
        <pc:sldMkLst>
          <pc:docMk/>
          <pc:sldMk cId="445759520" sldId="779"/>
        </pc:sldMkLst>
        <pc:spChg chg="del mod ord">
          <ac:chgData name="Justina Ojom" userId="cbdaed7d-8d45-4372-a16a-f3f8900c2f45" providerId="ADAL" clId="{12C39DFF-1632-49FC-BC4A-6436220C09D8}" dt="2023-04-07T12:25:25.617" v="11231" actId="478"/>
          <ac:spMkLst>
            <pc:docMk/>
            <pc:sldMk cId="445759520" sldId="779"/>
            <ac:spMk id="2" creationId="{669CB3A2-D7DC-A218-1BAC-8E4685AF2BCA}"/>
          </ac:spMkLst>
        </pc:spChg>
        <pc:spChg chg="del">
          <ac:chgData name="Justina Ojom" userId="cbdaed7d-8d45-4372-a16a-f3f8900c2f45" providerId="ADAL" clId="{12C39DFF-1632-49FC-BC4A-6436220C09D8}" dt="2023-04-07T12:25:25.617" v="11231" actId="478"/>
          <ac:spMkLst>
            <pc:docMk/>
            <pc:sldMk cId="445759520" sldId="779"/>
            <ac:spMk id="3" creationId="{CD048262-5C5B-D329-F022-D4DB45631A70}"/>
          </ac:spMkLst>
        </pc:spChg>
        <pc:spChg chg="add del mod">
          <ac:chgData name="Justina Ojom" userId="cbdaed7d-8d45-4372-a16a-f3f8900c2f45" providerId="ADAL" clId="{12C39DFF-1632-49FC-BC4A-6436220C09D8}" dt="2023-04-07T12:25:22.016" v="11229"/>
          <ac:spMkLst>
            <pc:docMk/>
            <pc:sldMk cId="445759520" sldId="779"/>
            <ac:spMk id="4" creationId="{19A5D4D3-09AC-CC6D-F950-1F034307F2D1}"/>
          </ac:spMkLst>
        </pc:spChg>
        <pc:spChg chg="add mod">
          <ac:chgData name="Justina Ojom" userId="cbdaed7d-8d45-4372-a16a-f3f8900c2f45" providerId="ADAL" clId="{12C39DFF-1632-49FC-BC4A-6436220C09D8}" dt="2023-04-07T12:25:33.549" v="11232"/>
          <ac:spMkLst>
            <pc:docMk/>
            <pc:sldMk cId="445759520" sldId="779"/>
            <ac:spMk id="5" creationId="{702AB5B9-8BF8-F7CC-D912-8B986631D1C3}"/>
          </ac:spMkLst>
        </pc:spChg>
      </pc:sldChg>
      <pc:sldChg chg="addSp delSp modSp add mod ord delCm modNotes">
        <pc:chgData name="Justina Ojom" userId="cbdaed7d-8d45-4372-a16a-f3f8900c2f45" providerId="ADAL" clId="{12C39DFF-1632-49FC-BC4A-6436220C09D8}" dt="2023-04-15T09:02:26.489" v="13557" actId="13926"/>
        <pc:sldMkLst>
          <pc:docMk/>
          <pc:sldMk cId="2856695376" sldId="780"/>
        </pc:sldMkLst>
        <pc:spChg chg="mod">
          <ac:chgData name="Justina Ojom" userId="cbdaed7d-8d45-4372-a16a-f3f8900c2f45" providerId="ADAL" clId="{12C39DFF-1632-49FC-BC4A-6436220C09D8}" dt="2023-04-15T09:02:26.489" v="13557" actId="13926"/>
          <ac:spMkLst>
            <pc:docMk/>
            <pc:sldMk cId="2856695376" sldId="780"/>
            <ac:spMk id="2" creationId="{23228914-896D-BC7B-7344-25AD50EDFAE4}"/>
          </ac:spMkLst>
        </pc:spChg>
        <pc:spChg chg="add del mod">
          <ac:chgData name="Justina Ojom" userId="cbdaed7d-8d45-4372-a16a-f3f8900c2f45" providerId="ADAL" clId="{12C39DFF-1632-49FC-BC4A-6436220C09D8}" dt="2023-04-14T12:52:30.486" v="12162" actId="478"/>
          <ac:spMkLst>
            <pc:docMk/>
            <pc:sldMk cId="2856695376" sldId="780"/>
            <ac:spMk id="3" creationId="{BBD4E218-5C73-1048-5E72-114699BE0B07}"/>
          </ac:spMkLst>
        </pc:spChg>
        <pc:spChg chg="add mod">
          <ac:chgData name="Justina Ojom" userId="cbdaed7d-8d45-4372-a16a-f3f8900c2f45" providerId="ADAL" clId="{12C39DFF-1632-49FC-BC4A-6436220C09D8}" dt="2023-04-14T12:51:52.230" v="12129" actId="571"/>
          <ac:spMkLst>
            <pc:docMk/>
            <pc:sldMk cId="2856695376" sldId="780"/>
            <ac:spMk id="4" creationId="{2F1AE927-E7F2-38C2-2897-61E796AC5B2C}"/>
          </ac:spMkLst>
        </pc:spChg>
        <pc:spChg chg="del mod">
          <ac:chgData name="Justina Ojom" userId="cbdaed7d-8d45-4372-a16a-f3f8900c2f45" providerId="ADAL" clId="{12C39DFF-1632-49FC-BC4A-6436220C09D8}" dt="2023-04-14T12:52:43.101" v="12167" actId="478"/>
          <ac:spMkLst>
            <pc:docMk/>
            <pc:sldMk cId="2856695376" sldId="780"/>
            <ac:spMk id="6" creationId="{350838A7-B294-D84E-E6D2-26B86DC5488C}"/>
          </ac:spMkLst>
        </pc:spChg>
        <pc:spChg chg="add mod">
          <ac:chgData name="Justina Ojom" userId="cbdaed7d-8d45-4372-a16a-f3f8900c2f45" providerId="ADAL" clId="{12C39DFF-1632-49FC-BC4A-6436220C09D8}" dt="2023-04-14T12:54:42.861" v="12204" actId="1076"/>
          <ac:spMkLst>
            <pc:docMk/>
            <pc:sldMk cId="2856695376" sldId="780"/>
            <ac:spMk id="7" creationId="{ED82BEFE-1134-B166-6F71-DEE73EDE5886}"/>
          </ac:spMkLst>
        </pc:spChg>
        <pc:spChg chg="add mod">
          <ac:chgData name="Justina Ojom" userId="cbdaed7d-8d45-4372-a16a-f3f8900c2f45" providerId="ADAL" clId="{12C39DFF-1632-49FC-BC4A-6436220C09D8}" dt="2023-04-14T12:54:08.826" v="12198" actId="1076"/>
          <ac:spMkLst>
            <pc:docMk/>
            <pc:sldMk cId="2856695376" sldId="780"/>
            <ac:spMk id="9" creationId="{2D8BFD81-54C2-47B7-DF4B-F20AAE19E02F}"/>
          </ac:spMkLst>
        </pc:spChg>
        <pc:spChg chg="add mod">
          <ac:chgData name="Justina Ojom" userId="cbdaed7d-8d45-4372-a16a-f3f8900c2f45" providerId="ADAL" clId="{12C39DFF-1632-49FC-BC4A-6436220C09D8}" dt="2023-04-14T12:54:08.826" v="12198" actId="1076"/>
          <ac:spMkLst>
            <pc:docMk/>
            <pc:sldMk cId="2856695376" sldId="780"/>
            <ac:spMk id="10" creationId="{BF52C16A-93EB-9902-E7E1-860BBF5A9888}"/>
          </ac:spMkLst>
        </pc:spChg>
        <pc:spChg chg="mod topLvl">
          <ac:chgData name="Justina Ojom" userId="cbdaed7d-8d45-4372-a16a-f3f8900c2f45" providerId="ADAL" clId="{12C39DFF-1632-49FC-BC4A-6436220C09D8}" dt="2023-04-14T12:53:20.680" v="12177" actId="164"/>
          <ac:spMkLst>
            <pc:docMk/>
            <pc:sldMk cId="2856695376" sldId="780"/>
            <ac:spMk id="15" creationId="{01F75EF5-5AE8-8E61-DE2C-7ED5941677EE}"/>
          </ac:spMkLst>
        </pc:spChg>
        <pc:spChg chg="mod topLvl">
          <ac:chgData name="Justina Ojom" userId="cbdaed7d-8d45-4372-a16a-f3f8900c2f45" providerId="ADAL" clId="{12C39DFF-1632-49FC-BC4A-6436220C09D8}" dt="2023-04-14T12:53:20.680" v="12177" actId="164"/>
          <ac:spMkLst>
            <pc:docMk/>
            <pc:sldMk cId="2856695376" sldId="780"/>
            <ac:spMk id="16" creationId="{B65F2E7A-AF82-56DA-8BC8-A3109FD6DB66}"/>
          </ac:spMkLst>
        </pc:spChg>
        <pc:spChg chg="mod">
          <ac:chgData name="Justina Ojom" userId="cbdaed7d-8d45-4372-a16a-f3f8900c2f45" providerId="ADAL" clId="{12C39DFF-1632-49FC-BC4A-6436220C09D8}" dt="2023-04-14T12:53:05.201" v="12173" actId="165"/>
          <ac:spMkLst>
            <pc:docMk/>
            <pc:sldMk cId="2856695376" sldId="780"/>
            <ac:spMk id="17" creationId="{3C207929-5DF3-D211-A22A-C9A6A3070317}"/>
          </ac:spMkLst>
        </pc:spChg>
        <pc:spChg chg="mod">
          <ac:chgData name="Justina Ojom" userId="cbdaed7d-8d45-4372-a16a-f3f8900c2f45" providerId="ADAL" clId="{12C39DFF-1632-49FC-BC4A-6436220C09D8}" dt="2023-04-14T12:53:05.201" v="12173" actId="165"/>
          <ac:spMkLst>
            <pc:docMk/>
            <pc:sldMk cId="2856695376" sldId="780"/>
            <ac:spMk id="18" creationId="{9228F627-CE5C-B8A9-1ADB-31639405B94A}"/>
          </ac:spMkLst>
        </pc:spChg>
        <pc:spChg chg="mod">
          <ac:chgData name="Justina Ojom" userId="cbdaed7d-8d45-4372-a16a-f3f8900c2f45" providerId="ADAL" clId="{12C39DFF-1632-49FC-BC4A-6436220C09D8}" dt="2023-04-14T12:53:05.201" v="12173" actId="165"/>
          <ac:spMkLst>
            <pc:docMk/>
            <pc:sldMk cId="2856695376" sldId="780"/>
            <ac:spMk id="20" creationId="{7D6DE55B-C8A5-FDF4-A5F9-66DA53D20F14}"/>
          </ac:spMkLst>
        </pc:spChg>
        <pc:spChg chg="mod">
          <ac:chgData name="Justina Ojom" userId="cbdaed7d-8d45-4372-a16a-f3f8900c2f45" providerId="ADAL" clId="{12C39DFF-1632-49FC-BC4A-6436220C09D8}" dt="2023-04-14T12:53:05.201" v="12173" actId="165"/>
          <ac:spMkLst>
            <pc:docMk/>
            <pc:sldMk cId="2856695376" sldId="780"/>
            <ac:spMk id="21" creationId="{69636A50-E004-AFA4-D73A-147AD3111358}"/>
          </ac:spMkLst>
        </pc:spChg>
        <pc:spChg chg="mod">
          <ac:chgData name="Justina Ojom" userId="cbdaed7d-8d45-4372-a16a-f3f8900c2f45" providerId="ADAL" clId="{12C39DFF-1632-49FC-BC4A-6436220C09D8}" dt="2023-04-14T12:53:05.201" v="12173" actId="165"/>
          <ac:spMkLst>
            <pc:docMk/>
            <pc:sldMk cId="2856695376" sldId="780"/>
            <ac:spMk id="22" creationId="{E0E3DF7C-C7F6-11B7-4F88-F0D2D8244546}"/>
          </ac:spMkLst>
        </pc:spChg>
        <pc:spChg chg="mod">
          <ac:chgData name="Justina Ojom" userId="cbdaed7d-8d45-4372-a16a-f3f8900c2f45" providerId="ADAL" clId="{12C39DFF-1632-49FC-BC4A-6436220C09D8}" dt="2023-04-14T12:53:05.201" v="12173" actId="165"/>
          <ac:spMkLst>
            <pc:docMk/>
            <pc:sldMk cId="2856695376" sldId="780"/>
            <ac:spMk id="23" creationId="{A249F347-C627-E1E7-850F-0C624510E8E3}"/>
          </ac:spMkLst>
        </pc:spChg>
        <pc:spChg chg="mod">
          <ac:chgData name="Justina Ojom" userId="cbdaed7d-8d45-4372-a16a-f3f8900c2f45" providerId="ADAL" clId="{12C39DFF-1632-49FC-BC4A-6436220C09D8}" dt="2023-04-14T12:53:05.201" v="12173" actId="165"/>
          <ac:spMkLst>
            <pc:docMk/>
            <pc:sldMk cId="2856695376" sldId="780"/>
            <ac:spMk id="24" creationId="{6F3BA467-815A-09FD-F4CF-30058B2083AA}"/>
          </ac:spMkLst>
        </pc:spChg>
        <pc:spChg chg="add mod ord">
          <ac:chgData name="Justina Ojom" userId="cbdaed7d-8d45-4372-a16a-f3f8900c2f45" providerId="ADAL" clId="{12C39DFF-1632-49FC-BC4A-6436220C09D8}" dt="2023-04-14T12:54:08.826" v="12198" actId="1076"/>
          <ac:spMkLst>
            <pc:docMk/>
            <pc:sldMk cId="2856695376" sldId="780"/>
            <ac:spMk id="26" creationId="{6C3E8447-93AD-B5DC-9DCA-809A65B22CAB}"/>
          </ac:spMkLst>
        </pc:spChg>
        <pc:grpChg chg="add del mod">
          <ac:chgData name="Justina Ojom" userId="cbdaed7d-8d45-4372-a16a-f3f8900c2f45" providerId="ADAL" clId="{12C39DFF-1632-49FC-BC4A-6436220C09D8}" dt="2023-04-14T12:53:05.201" v="12173" actId="165"/>
          <ac:grpSpMkLst>
            <pc:docMk/>
            <pc:sldMk cId="2856695376" sldId="780"/>
            <ac:grpSpMk id="11" creationId="{1297C5E4-9855-5112-A722-3CA71CB0582C}"/>
          </ac:grpSpMkLst>
        </pc:grpChg>
        <pc:grpChg chg="mod topLvl">
          <ac:chgData name="Justina Ojom" userId="cbdaed7d-8d45-4372-a16a-f3f8900c2f45" providerId="ADAL" clId="{12C39DFF-1632-49FC-BC4A-6436220C09D8}" dt="2023-04-14T12:53:20.680" v="12177" actId="164"/>
          <ac:grpSpMkLst>
            <pc:docMk/>
            <pc:sldMk cId="2856695376" sldId="780"/>
            <ac:grpSpMk id="12" creationId="{37C1BE3D-6589-F264-842C-D4BBEE187746}"/>
          </ac:grpSpMkLst>
        </pc:grpChg>
        <pc:grpChg chg="mod topLvl">
          <ac:chgData name="Justina Ojom" userId="cbdaed7d-8d45-4372-a16a-f3f8900c2f45" providerId="ADAL" clId="{12C39DFF-1632-49FC-BC4A-6436220C09D8}" dt="2023-04-14T12:53:20.680" v="12177" actId="164"/>
          <ac:grpSpMkLst>
            <pc:docMk/>
            <pc:sldMk cId="2856695376" sldId="780"/>
            <ac:grpSpMk id="13" creationId="{803D0354-783C-9A52-1B1F-99CF230CFC6A}"/>
          </ac:grpSpMkLst>
        </pc:grpChg>
        <pc:grpChg chg="mod topLvl">
          <ac:chgData name="Justina Ojom" userId="cbdaed7d-8d45-4372-a16a-f3f8900c2f45" providerId="ADAL" clId="{12C39DFF-1632-49FC-BC4A-6436220C09D8}" dt="2023-04-14T12:53:20.680" v="12177" actId="164"/>
          <ac:grpSpMkLst>
            <pc:docMk/>
            <pc:sldMk cId="2856695376" sldId="780"/>
            <ac:grpSpMk id="14" creationId="{753B9C70-AA01-56BE-8EDE-03B6C297AF1F}"/>
          </ac:grpSpMkLst>
        </pc:grpChg>
        <pc:grpChg chg="mod">
          <ac:chgData name="Justina Ojom" userId="cbdaed7d-8d45-4372-a16a-f3f8900c2f45" providerId="ADAL" clId="{12C39DFF-1632-49FC-BC4A-6436220C09D8}" dt="2023-04-14T12:53:05.201" v="12173" actId="165"/>
          <ac:grpSpMkLst>
            <pc:docMk/>
            <pc:sldMk cId="2856695376" sldId="780"/>
            <ac:grpSpMk id="19" creationId="{F418DD29-EC09-9987-DA2D-1954FD38B773}"/>
          </ac:grpSpMkLst>
        </pc:grpChg>
        <pc:grpChg chg="add mod">
          <ac:chgData name="Justina Ojom" userId="cbdaed7d-8d45-4372-a16a-f3f8900c2f45" providerId="ADAL" clId="{12C39DFF-1632-49FC-BC4A-6436220C09D8}" dt="2023-04-14T12:54:29.825" v="12201" actId="1076"/>
          <ac:grpSpMkLst>
            <pc:docMk/>
            <pc:sldMk cId="2856695376" sldId="780"/>
            <ac:grpSpMk id="25" creationId="{B48EE8FA-2207-FF54-06F7-D5BDA80B835F}"/>
          </ac:grpSpMkLst>
        </pc:grpChg>
        <pc:picChg chg="add del mod">
          <ac:chgData name="Justina Ojom" userId="cbdaed7d-8d45-4372-a16a-f3f8900c2f45" providerId="ADAL" clId="{12C39DFF-1632-49FC-BC4A-6436220C09D8}" dt="2023-04-14T12:52:29.925" v="12161" actId="478"/>
          <ac:picMkLst>
            <pc:docMk/>
            <pc:sldMk cId="2856695376" sldId="780"/>
            <ac:picMk id="1032" creationId="{06EE5BF0-D36A-9D57-00B8-3980F4F4C0B8}"/>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12C39DFF-1632-49FC-BC4A-6436220C09D8}" dt="2023-04-14T12:52:50.286" v="12169"/>
              <pc2:cmMkLst xmlns:pc2="http://schemas.microsoft.com/office/powerpoint/2019/9/main/command">
                <pc:docMk/>
                <pc:sldMk cId="2856695376" sldId="780"/>
                <pc2:cmMk id="{00ABD054-48A3-4B76-B58B-209BC6BAEDEA}"/>
              </pc2:cmMkLst>
            </pc226:cmChg>
            <pc226:cmChg xmlns:pc226="http://schemas.microsoft.com/office/powerpoint/2022/06/main/command" chg="del">
              <pc226:chgData name="Justina Ojom" userId="cbdaed7d-8d45-4372-a16a-f3f8900c2f45" providerId="ADAL" clId="{12C39DFF-1632-49FC-BC4A-6436220C09D8}" dt="2023-04-14T12:54:22.631" v="12200"/>
              <pc2:cmMkLst xmlns:pc2="http://schemas.microsoft.com/office/powerpoint/2019/9/main/command">
                <pc:docMk/>
                <pc:sldMk cId="2856695376" sldId="780"/>
                <pc2:cmMk id="{01660DE9-B715-4A2B-A843-F4025600CFD2}"/>
              </pc2:cmMkLst>
            </pc226:cmChg>
          </p:ext>
        </pc:extLst>
      </pc:sldChg>
      <pc:sldChg chg="addSp delSp modSp add mod modClrScheme modShow chgLayout modNotes">
        <pc:chgData name="Justina Ojom" userId="cbdaed7d-8d45-4372-a16a-f3f8900c2f45" providerId="ADAL" clId="{12C39DFF-1632-49FC-BC4A-6436220C09D8}" dt="2023-04-15T09:00:30.539" v="13553" actId="729"/>
        <pc:sldMkLst>
          <pc:docMk/>
          <pc:sldMk cId="2094322590" sldId="781"/>
        </pc:sldMkLst>
        <pc:spChg chg="del">
          <ac:chgData name="Justina Ojom" userId="cbdaed7d-8d45-4372-a16a-f3f8900c2f45" providerId="ADAL" clId="{12C39DFF-1632-49FC-BC4A-6436220C09D8}" dt="2023-04-07T12:28:46.651" v="11337" actId="478"/>
          <ac:spMkLst>
            <pc:docMk/>
            <pc:sldMk cId="2094322590" sldId="781"/>
            <ac:spMk id="2" creationId="{93E02B6E-AAA5-F680-44D8-63E91A755BF5}"/>
          </ac:spMkLst>
        </pc:spChg>
        <pc:spChg chg="add del mod">
          <ac:chgData name="Justina Ojom" userId="cbdaed7d-8d45-4372-a16a-f3f8900c2f45" providerId="ADAL" clId="{12C39DFF-1632-49FC-BC4A-6436220C09D8}" dt="2023-04-07T12:28:49.433" v="11338" actId="700"/>
          <ac:spMkLst>
            <pc:docMk/>
            <pc:sldMk cId="2094322590" sldId="781"/>
            <ac:spMk id="12" creationId="{BD253725-5463-8109-0A65-063ABD22077D}"/>
          </ac:spMkLst>
        </pc:spChg>
        <pc:spChg chg="add mod">
          <ac:chgData name="Justina Ojom" userId="cbdaed7d-8d45-4372-a16a-f3f8900c2f45" providerId="ADAL" clId="{12C39DFF-1632-49FC-BC4A-6436220C09D8}" dt="2023-04-07T12:29:11.433" v="11342"/>
          <ac:spMkLst>
            <pc:docMk/>
            <pc:sldMk cId="2094322590" sldId="781"/>
            <ac:spMk id="13" creationId="{A72D777A-5F6C-21D5-9DFF-7284671337BF}"/>
          </ac:spMkLst>
        </pc:spChg>
        <pc:spChg chg="del">
          <ac:chgData name="Justina Ojom" userId="cbdaed7d-8d45-4372-a16a-f3f8900c2f45" providerId="ADAL" clId="{12C39DFF-1632-49FC-BC4A-6436220C09D8}" dt="2023-04-07T12:28:46.651" v="11337" actId="478"/>
          <ac:spMkLst>
            <pc:docMk/>
            <pc:sldMk cId="2094322590" sldId="781"/>
            <ac:spMk id="30" creationId="{41376987-3BEC-DED0-69B2-15B91A009322}"/>
          </ac:spMkLst>
        </pc:spChg>
        <pc:spChg chg="del">
          <ac:chgData name="Justina Ojom" userId="cbdaed7d-8d45-4372-a16a-f3f8900c2f45" providerId="ADAL" clId="{12C39DFF-1632-49FC-BC4A-6436220C09D8}" dt="2023-04-07T12:28:46.651" v="11337" actId="478"/>
          <ac:spMkLst>
            <pc:docMk/>
            <pc:sldMk cId="2094322590" sldId="781"/>
            <ac:spMk id="33" creationId="{A4BEE295-08C6-0A09-FA12-00680EB36DBF}"/>
          </ac:spMkLst>
        </pc:spChg>
        <pc:spChg chg="del">
          <ac:chgData name="Justina Ojom" userId="cbdaed7d-8d45-4372-a16a-f3f8900c2f45" providerId="ADAL" clId="{12C39DFF-1632-49FC-BC4A-6436220C09D8}" dt="2023-04-07T12:28:46.651" v="11337" actId="478"/>
          <ac:spMkLst>
            <pc:docMk/>
            <pc:sldMk cId="2094322590" sldId="781"/>
            <ac:spMk id="34" creationId="{085C02B6-50C2-81DB-0E92-2ED81039EB9F}"/>
          </ac:spMkLst>
        </pc:spChg>
        <pc:grpChg chg="del">
          <ac:chgData name="Justina Ojom" userId="cbdaed7d-8d45-4372-a16a-f3f8900c2f45" providerId="ADAL" clId="{12C39DFF-1632-49FC-BC4A-6436220C09D8}" dt="2023-04-07T12:28:46.651" v="11337" actId="478"/>
          <ac:grpSpMkLst>
            <pc:docMk/>
            <pc:sldMk cId="2094322590" sldId="781"/>
            <ac:grpSpMk id="3" creationId="{64495456-F90E-636D-8B61-C9E8FD4145DE}"/>
          </ac:grpSpMkLst>
        </pc:grpChg>
      </pc:sldChg>
      <pc:sldChg chg="add mod modShow modNotes">
        <pc:chgData name="Justina Ojom" userId="cbdaed7d-8d45-4372-a16a-f3f8900c2f45" providerId="ADAL" clId="{12C39DFF-1632-49FC-BC4A-6436220C09D8}" dt="2023-04-15T09:00:30.539" v="13553" actId="729"/>
        <pc:sldMkLst>
          <pc:docMk/>
          <pc:sldMk cId="1250507279" sldId="782"/>
        </pc:sldMkLst>
      </pc:sldChg>
      <pc:sldChg chg="add del">
        <pc:chgData name="Justina Ojom" userId="cbdaed7d-8d45-4372-a16a-f3f8900c2f45" providerId="ADAL" clId="{12C39DFF-1632-49FC-BC4A-6436220C09D8}" dt="2023-04-15T08:17:46.107" v="13060" actId="47"/>
        <pc:sldMkLst>
          <pc:docMk/>
          <pc:sldMk cId="118682489" sldId="783"/>
        </pc:sldMkLst>
      </pc:sldChg>
      <pc:sldMasterChg chg="delSldLayout modSldLayout">
        <pc:chgData name="Justina Ojom" userId="cbdaed7d-8d45-4372-a16a-f3f8900c2f45" providerId="ADAL" clId="{12C39DFF-1632-49FC-BC4A-6436220C09D8}" dt="2023-04-13T22:12:48.032" v="11491" actId="2696"/>
        <pc:sldMasterMkLst>
          <pc:docMk/>
          <pc:sldMasterMk cId="506831929" sldId="2147483648"/>
        </pc:sldMasterMkLst>
        <pc:sldLayoutChg chg="del">
          <pc:chgData name="Justina Ojom" userId="cbdaed7d-8d45-4372-a16a-f3f8900c2f45" providerId="ADAL" clId="{12C39DFF-1632-49FC-BC4A-6436220C09D8}" dt="2023-04-13T22:12:47.955" v="11468" actId="2696"/>
          <pc:sldLayoutMkLst>
            <pc:docMk/>
            <pc:sldMasterMk cId="506831929" sldId="2147483648"/>
            <pc:sldLayoutMk cId="1404086701" sldId="2147483649"/>
          </pc:sldLayoutMkLst>
        </pc:sldLayoutChg>
        <pc:sldLayoutChg chg="del">
          <pc:chgData name="Justina Ojom" userId="cbdaed7d-8d45-4372-a16a-f3f8900c2f45" providerId="ADAL" clId="{12C39DFF-1632-49FC-BC4A-6436220C09D8}" dt="2023-04-13T22:12:47.938" v="11464" actId="2696"/>
          <pc:sldLayoutMkLst>
            <pc:docMk/>
            <pc:sldMasterMk cId="506831929" sldId="2147483648"/>
            <pc:sldLayoutMk cId="1934870471" sldId="2147483650"/>
          </pc:sldLayoutMkLst>
        </pc:sldLayoutChg>
        <pc:sldLayoutChg chg="del">
          <pc:chgData name="Justina Ojom" userId="cbdaed7d-8d45-4372-a16a-f3f8900c2f45" providerId="ADAL" clId="{12C39DFF-1632-49FC-BC4A-6436220C09D8}" dt="2023-04-13T22:12:47.985" v="11473" actId="2696"/>
          <pc:sldLayoutMkLst>
            <pc:docMk/>
            <pc:sldMasterMk cId="506831929" sldId="2147483648"/>
            <pc:sldLayoutMk cId="1672753306" sldId="2147483654"/>
          </pc:sldLayoutMkLst>
        </pc:sldLayoutChg>
        <pc:sldLayoutChg chg="del">
          <pc:chgData name="Justina Ojom" userId="cbdaed7d-8d45-4372-a16a-f3f8900c2f45" providerId="ADAL" clId="{12C39DFF-1632-49FC-BC4A-6436220C09D8}" dt="2023-04-13T22:12:47.969" v="11469" actId="2696"/>
          <pc:sldLayoutMkLst>
            <pc:docMk/>
            <pc:sldMasterMk cId="506831929" sldId="2147483648"/>
            <pc:sldLayoutMk cId="1256391065" sldId="2147483655"/>
          </pc:sldLayoutMkLst>
        </pc:sldLayoutChg>
        <pc:sldLayoutChg chg="del">
          <pc:chgData name="Justina Ojom" userId="cbdaed7d-8d45-4372-a16a-f3f8900c2f45" providerId="ADAL" clId="{12C39DFF-1632-49FC-BC4A-6436220C09D8}" dt="2023-04-13T22:12:48.001" v="11481" actId="2696"/>
          <pc:sldLayoutMkLst>
            <pc:docMk/>
            <pc:sldMasterMk cId="506831929" sldId="2147483648"/>
            <pc:sldLayoutMk cId="2105412151" sldId="2147483656"/>
          </pc:sldLayoutMkLst>
        </pc:sldLayoutChg>
        <pc:sldLayoutChg chg="del">
          <pc:chgData name="Justina Ojom" userId="cbdaed7d-8d45-4372-a16a-f3f8900c2f45" providerId="ADAL" clId="{12C39DFF-1632-49FC-BC4A-6436220C09D8}" dt="2023-04-13T22:12:47.938" v="11465" actId="2696"/>
          <pc:sldLayoutMkLst>
            <pc:docMk/>
            <pc:sldMasterMk cId="506831929" sldId="2147483648"/>
            <pc:sldLayoutMk cId="0" sldId="2147483660"/>
          </pc:sldLayoutMkLst>
        </pc:sldLayoutChg>
        <pc:sldLayoutChg chg="del">
          <pc:chgData name="Justina Ojom" userId="cbdaed7d-8d45-4372-a16a-f3f8900c2f45" providerId="ADAL" clId="{12C39DFF-1632-49FC-BC4A-6436220C09D8}" dt="2023-04-13T22:12:47.955" v="11466" actId="2696"/>
          <pc:sldLayoutMkLst>
            <pc:docMk/>
            <pc:sldMasterMk cId="506831929" sldId="2147483648"/>
            <pc:sldLayoutMk cId="0" sldId="2147483661"/>
          </pc:sldLayoutMkLst>
        </pc:sldLayoutChg>
        <pc:sldLayoutChg chg="del">
          <pc:chgData name="Justina Ojom" userId="cbdaed7d-8d45-4372-a16a-f3f8900c2f45" providerId="ADAL" clId="{12C39DFF-1632-49FC-BC4A-6436220C09D8}" dt="2023-04-13T22:12:47.955" v="11467" actId="2696"/>
          <pc:sldLayoutMkLst>
            <pc:docMk/>
            <pc:sldMasterMk cId="506831929" sldId="2147483648"/>
            <pc:sldLayoutMk cId="0" sldId="2147483662"/>
          </pc:sldLayoutMkLst>
        </pc:sldLayoutChg>
        <pc:sldLayoutChg chg="del">
          <pc:chgData name="Justina Ojom" userId="cbdaed7d-8d45-4372-a16a-f3f8900c2f45" providerId="ADAL" clId="{12C39DFF-1632-49FC-BC4A-6436220C09D8}" dt="2023-04-13T22:12:47.970" v="11470" actId="2696"/>
          <pc:sldLayoutMkLst>
            <pc:docMk/>
            <pc:sldMasterMk cId="506831929" sldId="2147483648"/>
            <pc:sldLayoutMk cId="0" sldId="2147483663"/>
          </pc:sldLayoutMkLst>
        </pc:sldLayoutChg>
        <pc:sldLayoutChg chg="del">
          <pc:chgData name="Justina Ojom" userId="cbdaed7d-8d45-4372-a16a-f3f8900c2f45" providerId="ADAL" clId="{12C39DFF-1632-49FC-BC4A-6436220C09D8}" dt="2023-04-13T22:12:47.970" v="11471" actId="2696"/>
          <pc:sldLayoutMkLst>
            <pc:docMk/>
            <pc:sldMasterMk cId="506831929" sldId="2147483648"/>
            <pc:sldLayoutMk cId="0" sldId="2147483664"/>
          </pc:sldLayoutMkLst>
        </pc:sldLayoutChg>
        <pc:sldLayoutChg chg="del">
          <pc:chgData name="Justina Ojom" userId="cbdaed7d-8d45-4372-a16a-f3f8900c2f45" providerId="ADAL" clId="{12C39DFF-1632-49FC-BC4A-6436220C09D8}" dt="2023-04-13T22:12:47.970" v="11472" actId="2696"/>
          <pc:sldLayoutMkLst>
            <pc:docMk/>
            <pc:sldMasterMk cId="506831929" sldId="2147483648"/>
            <pc:sldLayoutMk cId="0" sldId="2147483665"/>
          </pc:sldLayoutMkLst>
        </pc:sldLayoutChg>
        <pc:sldLayoutChg chg="del">
          <pc:chgData name="Justina Ojom" userId="cbdaed7d-8d45-4372-a16a-f3f8900c2f45" providerId="ADAL" clId="{12C39DFF-1632-49FC-BC4A-6436220C09D8}" dt="2023-04-13T22:12:47.985" v="11474" actId="2696"/>
          <pc:sldLayoutMkLst>
            <pc:docMk/>
            <pc:sldMasterMk cId="506831929" sldId="2147483648"/>
            <pc:sldLayoutMk cId="0" sldId="2147483666"/>
          </pc:sldLayoutMkLst>
        </pc:sldLayoutChg>
        <pc:sldLayoutChg chg="del">
          <pc:chgData name="Justina Ojom" userId="cbdaed7d-8d45-4372-a16a-f3f8900c2f45" providerId="ADAL" clId="{12C39DFF-1632-49FC-BC4A-6436220C09D8}" dt="2023-04-13T22:12:47.985" v="11475" actId="2696"/>
          <pc:sldLayoutMkLst>
            <pc:docMk/>
            <pc:sldMasterMk cId="506831929" sldId="2147483648"/>
            <pc:sldLayoutMk cId="0" sldId="2147483667"/>
          </pc:sldLayoutMkLst>
        </pc:sldLayoutChg>
        <pc:sldLayoutChg chg="del">
          <pc:chgData name="Justina Ojom" userId="cbdaed7d-8d45-4372-a16a-f3f8900c2f45" providerId="ADAL" clId="{12C39DFF-1632-49FC-BC4A-6436220C09D8}" dt="2023-04-13T22:12:47.985" v="11476" actId="2696"/>
          <pc:sldLayoutMkLst>
            <pc:docMk/>
            <pc:sldMasterMk cId="506831929" sldId="2147483648"/>
            <pc:sldLayoutMk cId="0" sldId="2147483668"/>
          </pc:sldLayoutMkLst>
        </pc:sldLayoutChg>
        <pc:sldLayoutChg chg="del">
          <pc:chgData name="Justina Ojom" userId="cbdaed7d-8d45-4372-a16a-f3f8900c2f45" providerId="ADAL" clId="{12C39DFF-1632-49FC-BC4A-6436220C09D8}" dt="2023-04-13T22:12:48.017" v="11483" actId="2696"/>
          <pc:sldLayoutMkLst>
            <pc:docMk/>
            <pc:sldMasterMk cId="506831929" sldId="2147483648"/>
            <pc:sldLayoutMk cId="0" sldId="2147483669"/>
          </pc:sldLayoutMkLst>
        </pc:sldLayoutChg>
        <pc:sldLayoutChg chg="del">
          <pc:chgData name="Justina Ojom" userId="cbdaed7d-8d45-4372-a16a-f3f8900c2f45" providerId="ADAL" clId="{12C39DFF-1632-49FC-BC4A-6436220C09D8}" dt="2023-04-13T22:12:48.001" v="11482" actId="2696"/>
          <pc:sldLayoutMkLst>
            <pc:docMk/>
            <pc:sldMasterMk cId="506831929" sldId="2147483648"/>
            <pc:sldLayoutMk cId="0" sldId="2147483670"/>
          </pc:sldLayoutMkLst>
        </pc:sldLayoutChg>
        <pc:sldLayoutChg chg="del">
          <pc:chgData name="Justina Ojom" userId="cbdaed7d-8d45-4372-a16a-f3f8900c2f45" providerId="ADAL" clId="{12C39DFF-1632-49FC-BC4A-6436220C09D8}" dt="2023-04-13T22:12:48.017" v="11484" actId="2696"/>
          <pc:sldLayoutMkLst>
            <pc:docMk/>
            <pc:sldMasterMk cId="506831929" sldId="2147483648"/>
            <pc:sldLayoutMk cId="0" sldId="2147483671"/>
          </pc:sldLayoutMkLst>
        </pc:sldLayoutChg>
        <pc:sldLayoutChg chg="del">
          <pc:chgData name="Justina Ojom" userId="cbdaed7d-8d45-4372-a16a-f3f8900c2f45" providerId="ADAL" clId="{12C39DFF-1632-49FC-BC4A-6436220C09D8}" dt="2023-04-13T22:12:48.017" v="11485" actId="2696"/>
          <pc:sldLayoutMkLst>
            <pc:docMk/>
            <pc:sldMasterMk cId="506831929" sldId="2147483648"/>
            <pc:sldLayoutMk cId="0" sldId="2147483672"/>
          </pc:sldLayoutMkLst>
        </pc:sldLayoutChg>
        <pc:sldLayoutChg chg="del">
          <pc:chgData name="Justina Ojom" userId="cbdaed7d-8d45-4372-a16a-f3f8900c2f45" providerId="ADAL" clId="{12C39DFF-1632-49FC-BC4A-6436220C09D8}" dt="2023-04-13T22:12:48.017" v="11486" actId="2696"/>
          <pc:sldLayoutMkLst>
            <pc:docMk/>
            <pc:sldMasterMk cId="506831929" sldId="2147483648"/>
            <pc:sldLayoutMk cId="0" sldId="2147483673"/>
          </pc:sldLayoutMkLst>
        </pc:sldLayoutChg>
        <pc:sldLayoutChg chg="del">
          <pc:chgData name="Justina Ojom" userId="cbdaed7d-8d45-4372-a16a-f3f8900c2f45" providerId="ADAL" clId="{12C39DFF-1632-49FC-BC4A-6436220C09D8}" dt="2023-04-13T22:12:48.017" v="11487" actId="2696"/>
          <pc:sldLayoutMkLst>
            <pc:docMk/>
            <pc:sldMasterMk cId="506831929" sldId="2147483648"/>
            <pc:sldLayoutMk cId="0" sldId="2147483674"/>
          </pc:sldLayoutMkLst>
        </pc:sldLayoutChg>
        <pc:sldLayoutChg chg="del">
          <pc:chgData name="Justina Ojom" userId="cbdaed7d-8d45-4372-a16a-f3f8900c2f45" providerId="ADAL" clId="{12C39DFF-1632-49FC-BC4A-6436220C09D8}" dt="2023-04-13T22:12:48.032" v="11488" actId="2696"/>
          <pc:sldLayoutMkLst>
            <pc:docMk/>
            <pc:sldMasterMk cId="506831929" sldId="2147483648"/>
            <pc:sldLayoutMk cId="0" sldId="2147483675"/>
          </pc:sldLayoutMkLst>
        </pc:sldLayoutChg>
        <pc:sldLayoutChg chg="del">
          <pc:chgData name="Justina Ojom" userId="cbdaed7d-8d45-4372-a16a-f3f8900c2f45" providerId="ADAL" clId="{12C39DFF-1632-49FC-BC4A-6436220C09D8}" dt="2023-04-13T22:12:48.032" v="11490" actId="2696"/>
          <pc:sldLayoutMkLst>
            <pc:docMk/>
            <pc:sldMasterMk cId="506831929" sldId="2147483648"/>
            <pc:sldLayoutMk cId="0" sldId="2147483676"/>
          </pc:sldLayoutMkLst>
        </pc:sldLayoutChg>
        <pc:sldLayoutChg chg="del">
          <pc:chgData name="Justina Ojom" userId="cbdaed7d-8d45-4372-a16a-f3f8900c2f45" providerId="ADAL" clId="{12C39DFF-1632-49FC-BC4A-6436220C09D8}" dt="2023-04-13T22:12:48.032" v="11489" actId="2696"/>
          <pc:sldLayoutMkLst>
            <pc:docMk/>
            <pc:sldMasterMk cId="506831929" sldId="2147483648"/>
            <pc:sldLayoutMk cId="0" sldId="2147483677"/>
          </pc:sldLayoutMkLst>
        </pc:sldLayoutChg>
        <pc:sldLayoutChg chg="del">
          <pc:chgData name="Justina Ojom" userId="cbdaed7d-8d45-4372-a16a-f3f8900c2f45" providerId="ADAL" clId="{12C39DFF-1632-49FC-BC4A-6436220C09D8}" dt="2023-04-13T22:12:48.032" v="11491" actId="2696"/>
          <pc:sldLayoutMkLst>
            <pc:docMk/>
            <pc:sldMasterMk cId="506831929" sldId="2147483648"/>
            <pc:sldLayoutMk cId="0" sldId="2147483678"/>
          </pc:sldLayoutMkLst>
        </pc:sldLayoutChg>
        <pc:sldLayoutChg chg="del">
          <pc:chgData name="Justina Ojom" userId="cbdaed7d-8d45-4372-a16a-f3f8900c2f45" providerId="ADAL" clId="{12C39DFF-1632-49FC-BC4A-6436220C09D8}" dt="2023-04-13T22:12:47.922" v="11463" actId="2696"/>
          <pc:sldLayoutMkLst>
            <pc:docMk/>
            <pc:sldMasterMk cId="506831929" sldId="2147483648"/>
            <pc:sldLayoutMk cId="0" sldId="2147483679"/>
          </pc:sldLayoutMkLst>
        </pc:sldLayoutChg>
        <pc:sldLayoutChg chg="del">
          <pc:chgData name="Justina Ojom" userId="cbdaed7d-8d45-4372-a16a-f3f8900c2f45" providerId="ADAL" clId="{12C39DFF-1632-49FC-BC4A-6436220C09D8}" dt="2023-04-13T22:12:47.985" v="11477" actId="2696"/>
          <pc:sldLayoutMkLst>
            <pc:docMk/>
            <pc:sldMasterMk cId="506831929" sldId="2147483648"/>
            <pc:sldLayoutMk cId="0" sldId="2147483681"/>
          </pc:sldLayoutMkLst>
        </pc:sldLayoutChg>
        <pc:sldLayoutChg chg="del">
          <pc:chgData name="Justina Ojom" userId="cbdaed7d-8d45-4372-a16a-f3f8900c2f45" providerId="ADAL" clId="{12C39DFF-1632-49FC-BC4A-6436220C09D8}" dt="2023-04-13T22:12:48.001" v="11478" actId="2696"/>
          <pc:sldLayoutMkLst>
            <pc:docMk/>
            <pc:sldMasterMk cId="506831929" sldId="2147483648"/>
            <pc:sldLayoutMk cId="0" sldId="2147483682"/>
          </pc:sldLayoutMkLst>
        </pc:sldLayoutChg>
        <pc:sldLayoutChg chg="del">
          <pc:chgData name="Justina Ojom" userId="cbdaed7d-8d45-4372-a16a-f3f8900c2f45" providerId="ADAL" clId="{12C39DFF-1632-49FC-BC4A-6436220C09D8}" dt="2023-04-13T22:12:48.001" v="11479" actId="2696"/>
          <pc:sldLayoutMkLst>
            <pc:docMk/>
            <pc:sldMasterMk cId="506831929" sldId="2147483648"/>
            <pc:sldLayoutMk cId="0" sldId="2147483683"/>
          </pc:sldLayoutMkLst>
        </pc:sldLayoutChg>
        <pc:sldLayoutChg chg="del">
          <pc:chgData name="Justina Ojom" userId="cbdaed7d-8d45-4372-a16a-f3f8900c2f45" providerId="ADAL" clId="{12C39DFF-1632-49FC-BC4A-6436220C09D8}" dt="2023-04-13T22:12:48.001" v="11480" actId="2696"/>
          <pc:sldLayoutMkLst>
            <pc:docMk/>
            <pc:sldMasterMk cId="506831929" sldId="2147483648"/>
            <pc:sldLayoutMk cId="0" sldId="2147483684"/>
          </pc:sldLayoutMkLst>
        </pc:sldLayoutChg>
        <pc:sldLayoutChg chg="addSp delSp modSp mod setBg">
          <pc:chgData name="Justina Ojom" userId="cbdaed7d-8d45-4372-a16a-f3f8900c2f45" providerId="ADAL" clId="{12C39DFF-1632-49FC-BC4A-6436220C09D8}" dt="2023-04-13T22:11:31.205" v="11448"/>
          <pc:sldLayoutMkLst>
            <pc:docMk/>
            <pc:sldMasterMk cId="506831929" sldId="2147483648"/>
            <pc:sldLayoutMk cId="3039931495" sldId="2147483685"/>
          </pc:sldLayoutMkLst>
          <pc:spChg chg="add mod">
            <ac:chgData name="Justina Ojom" userId="cbdaed7d-8d45-4372-a16a-f3f8900c2f45" providerId="ADAL" clId="{12C39DFF-1632-49FC-BC4A-6436220C09D8}" dt="2023-04-13T22:11:31.205" v="11448"/>
            <ac:spMkLst>
              <pc:docMk/>
              <pc:sldMasterMk cId="506831929" sldId="2147483648"/>
              <pc:sldLayoutMk cId="3039931495" sldId="2147483685"/>
              <ac:spMk id="2" creationId="{F14ED9C8-B51F-A4AD-446E-37EEFA4ECEFB}"/>
            </ac:spMkLst>
          </pc:spChg>
          <pc:spChg chg="del mod">
            <ac:chgData name="Justina Ojom" userId="cbdaed7d-8d45-4372-a16a-f3f8900c2f45" providerId="ADAL" clId="{12C39DFF-1632-49FC-BC4A-6436220C09D8}" dt="2023-04-13T22:11:27.187" v="11447" actId="478"/>
            <ac:spMkLst>
              <pc:docMk/>
              <pc:sldMasterMk cId="506831929" sldId="2147483648"/>
              <pc:sldLayoutMk cId="3039931495" sldId="2147483685"/>
              <ac:spMk id="3" creationId="{A8BE9D00-E3B6-4C8A-9850-E680BFE2727A}"/>
            </ac:spMkLst>
          </pc:spChg>
          <pc:spChg chg="del">
            <ac:chgData name="Justina Ojom" userId="cbdaed7d-8d45-4372-a16a-f3f8900c2f45" providerId="ADAL" clId="{12C39DFF-1632-49FC-BC4A-6436220C09D8}" dt="2023-04-13T22:11:27.187" v="11447" actId="478"/>
            <ac:spMkLst>
              <pc:docMk/>
              <pc:sldMasterMk cId="506831929" sldId="2147483648"/>
              <pc:sldLayoutMk cId="3039931495" sldId="2147483685"/>
              <ac:spMk id="62" creationId="{D0172625-8E54-4F58-8621-F7FE15D63AD5}"/>
            </ac:spMkLst>
          </pc:spChg>
        </pc:sldLayoutChg>
        <pc:sldLayoutChg chg="addSp delSp modSp mod">
          <pc:chgData name="Justina Ojom" userId="cbdaed7d-8d45-4372-a16a-f3f8900c2f45" providerId="ADAL" clId="{12C39DFF-1632-49FC-BC4A-6436220C09D8}" dt="2023-04-13T22:12:30.542" v="11462" actId="20577"/>
          <pc:sldLayoutMkLst>
            <pc:docMk/>
            <pc:sldMasterMk cId="506831929" sldId="2147483648"/>
            <pc:sldLayoutMk cId="4164188500" sldId="2147483686"/>
          </pc:sldLayoutMkLst>
          <pc:spChg chg="mod">
            <ac:chgData name="Justina Ojom" userId="cbdaed7d-8d45-4372-a16a-f3f8900c2f45" providerId="ADAL" clId="{12C39DFF-1632-49FC-BC4A-6436220C09D8}" dt="2023-04-13T22:12:00.430" v="11455" actId="207"/>
            <ac:spMkLst>
              <pc:docMk/>
              <pc:sldMasterMk cId="506831929" sldId="2147483648"/>
              <pc:sldLayoutMk cId="4164188500" sldId="2147483686"/>
              <ac:spMk id="2" creationId="{BFF5FD31-A1B4-42BF-B5CB-087E7BAA2337}"/>
            </ac:spMkLst>
          </pc:spChg>
          <pc:spChg chg="mod">
            <ac:chgData name="Justina Ojom" userId="cbdaed7d-8d45-4372-a16a-f3f8900c2f45" providerId="ADAL" clId="{12C39DFF-1632-49FC-BC4A-6436220C09D8}" dt="2023-04-13T22:11:54.277" v="11454" actId="207"/>
            <ac:spMkLst>
              <pc:docMk/>
              <pc:sldMasterMk cId="506831929" sldId="2147483648"/>
              <pc:sldLayoutMk cId="4164188500" sldId="2147483686"/>
              <ac:spMk id="3" creationId="{7E0BEFEC-EC87-4309-BFFA-7F010E02C918}"/>
            </ac:spMkLst>
          </pc:spChg>
          <pc:spChg chg="del">
            <ac:chgData name="Justina Ojom" userId="cbdaed7d-8d45-4372-a16a-f3f8900c2f45" providerId="ADAL" clId="{12C39DFF-1632-49FC-BC4A-6436220C09D8}" dt="2023-04-13T22:12:03.616" v="11456" actId="478"/>
            <ac:spMkLst>
              <pc:docMk/>
              <pc:sldMasterMk cId="506831929" sldId="2147483648"/>
              <pc:sldLayoutMk cId="4164188500" sldId="2147483686"/>
              <ac:spMk id="5" creationId="{8D558F4F-F02F-4C45-8C27-F7DD99B0F780}"/>
            </ac:spMkLst>
          </pc:spChg>
          <pc:spChg chg="add mod">
            <ac:chgData name="Justina Ojom" userId="cbdaed7d-8d45-4372-a16a-f3f8900c2f45" providerId="ADAL" clId="{12C39DFF-1632-49FC-BC4A-6436220C09D8}" dt="2023-04-13T22:12:30.542" v="11462" actId="20577"/>
            <ac:spMkLst>
              <pc:docMk/>
              <pc:sldMasterMk cId="506831929" sldId="2147483648"/>
              <pc:sldLayoutMk cId="4164188500" sldId="2147483686"/>
              <ac:spMk id="7" creationId="{27F582F5-9874-5ADA-9E5E-7A784F62E789}"/>
            </ac:spMkLst>
          </pc:spChg>
          <pc:picChg chg="add mod">
            <ac:chgData name="Justina Ojom" userId="cbdaed7d-8d45-4372-a16a-f3f8900c2f45" providerId="ADAL" clId="{12C39DFF-1632-49FC-BC4A-6436220C09D8}" dt="2023-04-13T22:12:07.792" v="11457"/>
            <ac:picMkLst>
              <pc:docMk/>
              <pc:sldMasterMk cId="506831929" sldId="2147483648"/>
              <pc:sldLayoutMk cId="4164188500" sldId="2147483686"/>
              <ac:picMk id="4" creationId="{35EC804B-C7E7-958B-6587-A4D91B24422B}"/>
            </ac:picMkLst>
          </pc:picChg>
          <pc:picChg chg="del">
            <ac:chgData name="Justina Ojom" userId="cbdaed7d-8d45-4372-a16a-f3f8900c2f45" providerId="ADAL" clId="{12C39DFF-1632-49FC-BC4A-6436220C09D8}" dt="2023-04-13T22:12:03.616" v="11456" actId="478"/>
            <ac:picMkLst>
              <pc:docMk/>
              <pc:sldMasterMk cId="506831929" sldId="2147483648"/>
              <pc:sldLayoutMk cId="4164188500" sldId="2147483686"/>
              <ac:picMk id="6" creationId="{04FA0C46-1E97-1220-A6D7-34FADD95128B}"/>
            </ac:picMkLst>
          </pc:picChg>
        </pc:sldLayoutChg>
        <pc:sldLayoutChg chg="modSp mod setBg">
          <pc:chgData name="Justina Ojom" userId="cbdaed7d-8d45-4372-a16a-f3f8900c2f45" providerId="ADAL" clId="{12C39DFF-1632-49FC-BC4A-6436220C09D8}" dt="2023-04-13T22:11:47.464" v="11453" actId="207"/>
          <pc:sldLayoutMkLst>
            <pc:docMk/>
            <pc:sldMasterMk cId="506831929" sldId="2147483648"/>
            <pc:sldLayoutMk cId="1646167929" sldId="2147483687"/>
          </pc:sldLayoutMkLst>
          <pc:spChg chg="mod">
            <ac:chgData name="Justina Ojom" userId="cbdaed7d-8d45-4372-a16a-f3f8900c2f45" providerId="ADAL" clId="{12C39DFF-1632-49FC-BC4A-6436220C09D8}" dt="2023-04-13T22:11:43.900" v="11452" actId="1076"/>
            <ac:spMkLst>
              <pc:docMk/>
              <pc:sldMasterMk cId="506831929" sldId="2147483648"/>
              <pc:sldLayoutMk cId="1646167929" sldId="2147483687"/>
              <ac:spMk id="5" creationId="{917F4B93-D5FC-4BC1-ACC8-42A00E6E8C14}"/>
            </ac:spMkLst>
          </pc:spChg>
          <pc:spChg chg="mod">
            <ac:chgData name="Justina Ojom" userId="cbdaed7d-8d45-4372-a16a-f3f8900c2f45" providerId="ADAL" clId="{12C39DFF-1632-49FC-BC4A-6436220C09D8}" dt="2023-04-13T22:11:47.464" v="11453" actId="207"/>
            <ac:spMkLst>
              <pc:docMk/>
              <pc:sldMasterMk cId="506831929" sldId="2147483648"/>
              <pc:sldLayoutMk cId="1646167929" sldId="2147483687"/>
              <ac:spMk id="6" creationId="{B44FDF81-8ADA-496B-B92F-CF22EC5DCC7F}"/>
            </ac:spMkLst>
          </pc:spChg>
        </pc:sldLayoutChg>
      </pc:sldMasterChg>
    </pc:docChg>
  </pc:docChgLst>
  <pc:docChgLst>
    <pc:chgData name="Clare Back" userId="7ca9c63e0bec638d" providerId="LiveId" clId="{BF016193-12A2-4A4E-BFCC-D5A4F12FA328}"/>
    <pc:docChg chg="undo custSel addSld delSld modSld sldOrd">
      <pc:chgData name="Clare Back" userId="7ca9c63e0bec638d" providerId="LiveId" clId="{BF016193-12A2-4A4E-BFCC-D5A4F12FA328}" dt="2023-03-27T10:09:41.536" v="39054" actId="20577"/>
      <pc:docMkLst>
        <pc:docMk/>
      </pc:docMkLst>
      <pc:sldChg chg="modNotesTx">
        <pc:chgData name="Clare Back" userId="7ca9c63e0bec638d" providerId="LiveId" clId="{BF016193-12A2-4A4E-BFCC-D5A4F12FA328}" dt="2023-03-26T17:43:23.602" v="38865" actId="790"/>
        <pc:sldMkLst>
          <pc:docMk/>
          <pc:sldMk cId="0" sldId="257"/>
        </pc:sldMkLst>
      </pc:sldChg>
      <pc:sldChg chg="modSp mod modNotesTx">
        <pc:chgData name="Clare Back" userId="7ca9c63e0bec638d" providerId="LiveId" clId="{BF016193-12A2-4A4E-BFCC-D5A4F12FA328}" dt="2023-03-26T17:43:49.573" v="38870" actId="790"/>
        <pc:sldMkLst>
          <pc:docMk/>
          <pc:sldMk cId="0" sldId="262"/>
        </pc:sldMkLst>
        <pc:spChg chg="mod">
          <ac:chgData name="Clare Back" userId="7ca9c63e0bec638d" providerId="LiveId" clId="{BF016193-12A2-4A4E-BFCC-D5A4F12FA328}" dt="2023-03-11T12:46:01.366" v="11506" actId="20577"/>
          <ac:spMkLst>
            <pc:docMk/>
            <pc:sldMk cId="0" sldId="262"/>
            <ac:spMk id="336" creationId="{00000000-0000-0000-0000-000000000000}"/>
          </ac:spMkLst>
        </pc:spChg>
        <pc:spChg chg="mod">
          <ac:chgData name="Clare Back" userId="7ca9c63e0bec638d" providerId="LiveId" clId="{BF016193-12A2-4A4E-BFCC-D5A4F12FA328}" dt="2023-03-11T12:45:28.413" v="11387" actId="20577"/>
          <ac:spMkLst>
            <pc:docMk/>
            <pc:sldMk cId="0" sldId="262"/>
            <ac:spMk id="341" creationId="{00000000-0000-0000-0000-000000000000}"/>
          </ac:spMkLst>
        </pc:spChg>
        <pc:spChg chg="mod">
          <ac:chgData name="Clare Back" userId="7ca9c63e0bec638d" providerId="LiveId" clId="{BF016193-12A2-4A4E-BFCC-D5A4F12FA328}" dt="2023-03-11T12:49:38.588" v="11727" actId="20577"/>
          <ac:spMkLst>
            <pc:docMk/>
            <pc:sldMk cId="0" sldId="262"/>
            <ac:spMk id="342" creationId="{00000000-0000-0000-0000-000000000000}"/>
          </ac:spMkLst>
        </pc:spChg>
        <pc:spChg chg="mod">
          <ac:chgData name="Clare Back" userId="7ca9c63e0bec638d" providerId="LiveId" clId="{BF016193-12A2-4A4E-BFCC-D5A4F12FA328}" dt="2023-03-11T12:48:57.816" v="11688" actId="20577"/>
          <ac:spMkLst>
            <pc:docMk/>
            <pc:sldMk cId="0" sldId="262"/>
            <ac:spMk id="343" creationId="{00000000-0000-0000-0000-000000000000}"/>
          </ac:spMkLst>
        </pc:spChg>
      </pc:sldChg>
      <pc:sldChg chg="modSp mod modNotesTx">
        <pc:chgData name="Clare Back" userId="7ca9c63e0bec638d" providerId="LiveId" clId="{BF016193-12A2-4A4E-BFCC-D5A4F12FA328}" dt="2023-03-26T17:43:16.340" v="38864" actId="790"/>
        <pc:sldMkLst>
          <pc:docMk/>
          <pc:sldMk cId="779927683" sldId="326"/>
        </pc:sldMkLst>
        <pc:spChg chg="mod">
          <ac:chgData name="Clare Back" userId="7ca9c63e0bec638d" providerId="LiveId" clId="{BF016193-12A2-4A4E-BFCC-D5A4F12FA328}" dt="2023-03-08T17:42:53.055" v="9762" actId="20577"/>
          <ac:spMkLst>
            <pc:docMk/>
            <pc:sldMk cId="779927683" sldId="326"/>
            <ac:spMk id="5" creationId="{98854F78-2EDA-9FEA-BC91-250C072CEA34}"/>
          </ac:spMkLst>
        </pc:spChg>
        <pc:picChg chg="mod">
          <ac:chgData name="Clare Back" userId="7ca9c63e0bec638d" providerId="LiveId" clId="{BF016193-12A2-4A4E-BFCC-D5A4F12FA328}" dt="2023-02-26T09:47:25.051" v="66" actId="1076"/>
          <ac:picMkLst>
            <pc:docMk/>
            <pc:sldMk cId="779927683" sldId="326"/>
            <ac:picMk id="2" creationId="{53420E3F-88AA-30C3-0DBE-75BD88E9AB50}"/>
          </ac:picMkLst>
        </pc:picChg>
      </pc:sldChg>
      <pc:sldChg chg="modSp mod modNotesTx">
        <pc:chgData name="Clare Back" userId="7ca9c63e0bec638d" providerId="LiveId" clId="{BF016193-12A2-4A4E-BFCC-D5A4F12FA328}" dt="2023-03-26T17:43:30.416" v="38866" actId="790"/>
        <pc:sldMkLst>
          <pc:docMk/>
          <pc:sldMk cId="3991118468" sldId="337"/>
        </pc:sldMkLst>
        <pc:spChg chg="mod">
          <ac:chgData name="Clare Back" userId="7ca9c63e0bec638d" providerId="LiveId" clId="{BF016193-12A2-4A4E-BFCC-D5A4F12FA328}" dt="2023-03-14T10:02:38.693" v="22235" actId="20577"/>
          <ac:spMkLst>
            <pc:docMk/>
            <pc:sldMk cId="3991118468" sldId="337"/>
            <ac:spMk id="11" creationId="{E24EEE1C-BE7F-4B6C-BA92-E8B3F36132B2}"/>
          </ac:spMkLst>
        </pc:spChg>
      </pc:sldChg>
      <pc:sldChg chg="addSp delSp modSp mod addCm delCm modNotesTx">
        <pc:chgData name="Clare Back" userId="7ca9c63e0bec638d" providerId="LiveId" clId="{BF016193-12A2-4A4E-BFCC-D5A4F12FA328}" dt="2023-03-27T10:09:41.536" v="39054" actId="20577"/>
        <pc:sldMkLst>
          <pc:docMk/>
          <pc:sldMk cId="3090556468" sldId="339"/>
        </pc:sldMkLst>
        <pc:spChg chg="add mod">
          <ac:chgData name="Clare Back" userId="7ca9c63e0bec638d" providerId="LiveId" clId="{BF016193-12A2-4A4E-BFCC-D5A4F12FA328}" dt="2023-03-26T11:51:56.770" v="38789" actId="1076"/>
          <ac:spMkLst>
            <pc:docMk/>
            <pc:sldMk cId="3090556468" sldId="339"/>
            <ac:spMk id="2" creationId="{56E791AC-DAF7-4603-14ED-C04C1FED307C}"/>
          </ac:spMkLst>
        </pc:spChg>
        <pc:spChg chg="add mod">
          <ac:chgData name="Clare Back" userId="7ca9c63e0bec638d" providerId="LiveId" clId="{BF016193-12A2-4A4E-BFCC-D5A4F12FA328}" dt="2023-03-27T10:09:19.561" v="38983" actId="20577"/>
          <ac:spMkLst>
            <pc:docMk/>
            <pc:sldMk cId="3090556468" sldId="339"/>
            <ac:spMk id="3" creationId="{963D1575-FCAB-A99B-83F0-13B0706BD6B7}"/>
          </ac:spMkLst>
        </pc:spChg>
        <pc:spChg chg="add mod">
          <ac:chgData name="Clare Back" userId="7ca9c63e0bec638d" providerId="LiveId" clId="{BF016193-12A2-4A4E-BFCC-D5A4F12FA328}" dt="2023-03-27T10:09:41.536" v="39054" actId="20577"/>
          <ac:spMkLst>
            <pc:docMk/>
            <pc:sldMk cId="3090556468" sldId="339"/>
            <ac:spMk id="5" creationId="{4FE522C7-BAF3-8581-119B-F14F1B06217B}"/>
          </ac:spMkLst>
        </pc:spChg>
        <pc:spChg chg="add mod">
          <ac:chgData name="Clare Back" userId="7ca9c63e0bec638d" providerId="LiveId" clId="{BF016193-12A2-4A4E-BFCC-D5A4F12FA328}" dt="2023-03-26T11:52:42.295" v="38811" actId="1076"/>
          <ac:spMkLst>
            <pc:docMk/>
            <pc:sldMk cId="3090556468" sldId="339"/>
            <ac:spMk id="6" creationId="{078F54BB-D3E3-52BB-BFDC-A330A066608D}"/>
          </ac:spMkLst>
        </pc:spChg>
        <pc:spChg chg="mod">
          <ac:chgData name="Clare Back" userId="7ca9c63e0bec638d" providerId="LiveId" clId="{BF016193-12A2-4A4E-BFCC-D5A4F12FA328}" dt="2023-03-27T10:09:24.831" v="39001" actId="20577"/>
          <ac:spMkLst>
            <pc:docMk/>
            <pc:sldMk cId="3090556468" sldId="339"/>
            <ac:spMk id="11" creationId="{E24EEE1C-BE7F-4B6C-BA92-E8B3F36132B2}"/>
          </ac:spMkLst>
        </pc:spChg>
        <pc:spChg chg="mod">
          <ac:chgData name="Clare Back" userId="7ca9c63e0bec638d" providerId="LiveId" clId="{BF016193-12A2-4A4E-BFCC-D5A4F12FA328}" dt="2023-03-27T10:09:30.376" v="39019" actId="20577"/>
          <ac:spMkLst>
            <pc:docMk/>
            <pc:sldMk cId="3090556468" sldId="339"/>
            <ac:spMk id="16" creationId="{BBFB386E-6551-4A1A-A6BB-9382E7E7FF5C}"/>
          </ac:spMkLst>
        </pc:spChg>
        <pc:spChg chg="del">
          <ac:chgData name="Clare Back" userId="7ca9c63e0bec638d" providerId="LiveId" clId="{BF016193-12A2-4A4E-BFCC-D5A4F12FA328}" dt="2023-03-14T09:32:28.429" v="21221" actId="478"/>
          <ac:spMkLst>
            <pc:docMk/>
            <pc:sldMk cId="3090556468" sldId="339"/>
            <ac:spMk id="17" creationId="{733F3946-B216-415C-9730-A510A95A13CA}"/>
          </ac:spMkLst>
        </pc:spChg>
        <pc:spChg chg="mod">
          <ac:chgData name="Clare Back" userId="7ca9c63e0bec638d" providerId="LiveId" clId="{BF016193-12A2-4A4E-BFCC-D5A4F12FA328}" dt="2023-03-27T10:09:35.270" v="39037" actId="20577"/>
          <ac:spMkLst>
            <pc:docMk/>
            <pc:sldMk cId="3090556468" sldId="339"/>
            <ac:spMk id="18" creationId="{176BB8F9-C123-4183-92A9-C60157A708DC}"/>
          </ac:spMkLst>
        </pc:spChg>
        <pc:spChg chg="del">
          <ac:chgData name="Clare Back" userId="7ca9c63e0bec638d" providerId="LiveId" clId="{BF016193-12A2-4A4E-BFCC-D5A4F12FA328}" dt="2023-03-27T10:07:45.686" v="38969" actId="478"/>
          <ac:spMkLst>
            <pc:docMk/>
            <pc:sldMk cId="3090556468" sldId="339"/>
            <ac:spMk id="19" creationId="{E1ED7D59-DD7D-4D01-8768-ED10E5D40571}"/>
          </ac:spMkLst>
        </pc:spChg>
        <pc:spChg chg="del">
          <ac:chgData name="Clare Back" userId="7ca9c63e0bec638d" providerId="LiveId" clId="{BF016193-12A2-4A4E-BFCC-D5A4F12FA328}" dt="2023-03-14T09:32:55.926" v="21229" actId="478"/>
          <ac:spMkLst>
            <pc:docMk/>
            <pc:sldMk cId="3090556468" sldId="339"/>
            <ac:spMk id="21" creationId="{9638F6D1-0A37-4F47-96E4-AEF2CAFF1F80}"/>
          </ac:spMkLst>
        </pc:spChg>
        <pc:spChg chg="del">
          <ac:chgData name="Clare Back" userId="7ca9c63e0bec638d" providerId="LiveId" clId="{BF016193-12A2-4A4E-BFCC-D5A4F12FA328}" dt="2023-03-14T09:32:59.295" v="21231" actId="478"/>
          <ac:spMkLst>
            <pc:docMk/>
            <pc:sldMk cId="3090556468" sldId="339"/>
            <ac:spMk id="23" creationId="{26DE32F5-3916-4B45-B24B-22D90E39110D}"/>
          </ac:spMkLst>
        </pc:spChg>
        <pc:spChg chg="del">
          <ac:chgData name="Clare Back" userId="7ca9c63e0bec638d" providerId="LiveId" clId="{BF016193-12A2-4A4E-BFCC-D5A4F12FA328}" dt="2023-03-14T09:32:57.761" v="21230" actId="478"/>
          <ac:spMkLst>
            <pc:docMk/>
            <pc:sldMk cId="3090556468" sldId="339"/>
            <ac:spMk id="24" creationId="{AE311838-E39D-459A-A218-83E02F1EE356}"/>
          </ac:spMkLst>
        </pc:spChg>
        <pc:spChg chg="del">
          <ac:chgData name="Clare Back" userId="7ca9c63e0bec638d" providerId="LiveId" clId="{BF016193-12A2-4A4E-BFCC-D5A4F12FA328}" dt="2023-03-14T09:32:30.225" v="21222" actId="478"/>
          <ac:spMkLst>
            <pc:docMk/>
            <pc:sldMk cId="3090556468" sldId="339"/>
            <ac:spMk id="25" creationId="{37D81114-568C-4AAA-9976-2EB696817307}"/>
          </ac:spMkLst>
        </pc:spChg>
        <pc:spChg chg="del">
          <ac:chgData name="Clare Back" userId="7ca9c63e0bec638d" providerId="LiveId" clId="{BF016193-12A2-4A4E-BFCC-D5A4F12FA328}" dt="2023-03-14T09:32:27.150" v="21220" actId="478"/>
          <ac:spMkLst>
            <pc:docMk/>
            <pc:sldMk cId="3090556468" sldId="339"/>
            <ac:spMk id="26" creationId="{F0ED0933-38E5-4291-92C0-36AAF9EA44E0}"/>
          </ac:spMkLst>
        </pc:spChg>
        <pc:spChg chg="del">
          <ac:chgData name="Clare Back" userId="7ca9c63e0bec638d" providerId="LiveId" clId="{BF016193-12A2-4A4E-BFCC-D5A4F12FA328}" dt="2023-03-14T09:32:26.364" v="21219" actId="478"/>
          <ac:spMkLst>
            <pc:docMk/>
            <pc:sldMk cId="3090556468" sldId="339"/>
            <ac:spMk id="27" creationId="{5CC97698-DC01-431C-AEDD-1668768F0EEE}"/>
          </ac:spMkLst>
        </pc:spChg>
        <pc:spChg chg="mod">
          <ac:chgData name="Clare Back" userId="7ca9c63e0bec638d" providerId="LiveId" clId="{BF016193-12A2-4A4E-BFCC-D5A4F12FA328}" dt="2023-03-26T11:51:34.587" v="38785" actId="1076"/>
          <ac:spMkLst>
            <pc:docMk/>
            <pc:sldMk cId="3090556468" sldId="339"/>
            <ac:spMk id="28" creationId="{BA5B85DC-E1FF-4A6D-8A92-F746BD9463B7}"/>
          </ac:spMkLst>
        </pc:spChg>
        <pc:spChg chg="del mod">
          <ac:chgData name="Clare Back" userId="7ca9c63e0bec638d" providerId="LiveId" clId="{BF016193-12A2-4A4E-BFCC-D5A4F12FA328}" dt="2023-03-27T10:07:43.735" v="38968" actId="478"/>
          <ac:spMkLst>
            <pc:docMk/>
            <pc:sldMk cId="3090556468" sldId="339"/>
            <ac:spMk id="29" creationId="{6E790813-CBBC-4F6E-8474-FED90FEA223A}"/>
          </ac:spMkLst>
        </pc:spChg>
        <pc:spChg chg="mod">
          <ac:chgData name="Clare Back" userId="7ca9c63e0bec638d" providerId="LiveId" clId="{BF016193-12A2-4A4E-BFCC-D5A4F12FA328}" dt="2023-03-26T11:51:42.731" v="38786" actId="1076"/>
          <ac:spMkLst>
            <pc:docMk/>
            <pc:sldMk cId="3090556468" sldId="339"/>
            <ac:spMk id="30" creationId="{23D8AA94-FFBD-4F15-A021-C7F67B4A9317}"/>
          </ac:spMkLst>
        </pc:spChg>
        <pc:spChg chg="del">
          <ac:chgData name="Clare Back" userId="7ca9c63e0bec638d" providerId="LiveId" clId="{BF016193-12A2-4A4E-BFCC-D5A4F12FA328}" dt="2023-03-14T09:32:54.042" v="21228" actId="478"/>
          <ac:spMkLst>
            <pc:docMk/>
            <pc:sldMk cId="3090556468" sldId="339"/>
            <ac:spMk id="31" creationId="{1A21B561-6CC5-4F29-9E34-644CC16CF189}"/>
          </ac:spMkLst>
        </pc:spChg>
        <pc:spChg chg="mod">
          <ac:chgData name="Clare Back" userId="7ca9c63e0bec638d" providerId="LiveId" clId="{BF016193-12A2-4A4E-BFCC-D5A4F12FA328}" dt="2023-03-26T11:52:37.683" v="38810" actId="1076"/>
          <ac:spMkLst>
            <pc:docMk/>
            <pc:sldMk cId="3090556468" sldId="339"/>
            <ac:spMk id="33" creationId="{7FB9D514-CF6E-41F3-A7D1-DE079B808ACA}"/>
          </ac:spMkLst>
        </pc:spChg>
        <pc:extLst>
          <p:ext xmlns:p="http://schemas.openxmlformats.org/presentationml/2006/main" uri="{D6D511B9-2390-475A-947B-AFAB55BFBCF1}">
            <pc226:cmChg xmlns:pc226="http://schemas.microsoft.com/office/powerpoint/2022/06/main/command" chg="del">
              <pc226:chgData name="Clare Back" userId="7ca9c63e0bec638d" providerId="LiveId" clId="{BF016193-12A2-4A4E-BFCC-D5A4F12FA328}" dt="2023-03-14T17:06:47.848" v="37939"/>
              <pc2:cmMkLst xmlns:pc2="http://schemas.microsoft.com/office/powerpoint/2019/9/main/command">
                <pc:docMk/>
                <pc:sldMk cId="3090556468" sldId="339"/>
                <pc2:cmMk id="{8775DB7E-1D1E-4C80-85FE-FAF34F5E0C6B}"/>
              </pc2:cmMkLst>
            </pc226:cmChg>
            <pc226:cmChg xmlns:pc226="http://schemas.microsoft.com/office/powerpoint/2022/06/main/command" chg="add del">
              <pc226:chgData name="Clare Back" userId="7ca9c63e0bec638d" providerId="LiveId" clId="{BF016193-12A2-4A4E-BFCC-D5A4F12FA328}" dt="2023-03-27T10:07:47.617" v="38970"/>
              <pc2:cmMkLst xmlns:pc2="http://schemas.microsoft.com/office/powerpoint/2019/9/main/command">
                <pc:docMk/>
                <pc:sldMk cId="3090556468" sldId="339"/>
                <pc2:cmMk id="{55D68999-F90F-4ADA-99E4-0575DFFC1243}"/>
              </pc2:cmMkLst>
            </pc226:cmChg>
          </p:ext>
        </pc:extLst>
      </pc:sldChg>
      <pc:sldChg chg="del">
        <pc:chgData name="Clare Back" userId="7ca9c63e0bec638d" providerId="LiveId" clId="{BF016193-12A2-4A4E-BFCC-D5A4F12FA328}" dt="2023-02-26T08:03:01.177" v="26" actId="2696"/>
        <pc:sldMkLst>
          <pc:docMk/>
          <pc:sldMk cId="2709112292" sldId="343"/>
        </pc:sldMkLst>
      </pc:sldChg>
      <pc:sldChg chg="modSp mod modNotesTx">
        <pc:chgData name="Clare Back" userId="7ca9c63e0bec638d" providerId="LiveId" clId="{BF016193-12A2-4A4E-BFCC-D5A4F12FA328}" dt="2023-03-26T17:50:39.151" v="38898" actId="790"/>
        <pc:sldMkLst>
          <pc:docMk/>
          <pc:sldMk cId="2054041894" sldId="344"/>
        </pc:sldMkLst>
        <pc:spChg chg="mod">
          <ac:chgData name="Clare Back" userId="7ca9c63e0bec638d" providerId="LiveId" clId="{BF016193-12A2-4A4E-BFCC-D5A4F12FA328}" dt="2023-03-12T18:48:53.691" v="21065" actId="20577"/>
          <ac:spMkLst>
            <pc:docMk/>
            <pc:sldMk cId="2054041894" sldId="344"/>
            <ac:spMk id="73" creationId="{564A277F-794B-4856-ADCA-B3D3341CBECB}"/>
          </ac:spMkLst>
        </pc:spChg>
      </pc:sldChg>
      <pc:sldChg chg="modSp mod ord modNotesTx">
        <pc:chgData name="Clare Back" userId="7ca9c63e0bec638d" providerId="LiveId" clId="{BF016193-12A2-4A4E-BFCC-D5A4F12FA328}" dt="2023-03-26T17:48:47.490" v="38885" actId="790"/>
        <pc:sldMkLst>
          <pc:docMk/>
          <pc:sldMk cId="2417110652" sldId="366"/>
        </pc:sldMkLst>
        <pc:spChg chg="mod">
          <ac:chgData name="Clare Back" userId="7ca9c63e0bec638d" providerId="LiveId" clId="{BF016193-12A2-4A4E-BFCC-D5A4F12FA328}" dt="2023-03-14T05:39:47.141" v="21208" actId="1076"/>
          <ac:spMkLst>
            <pc:docMk/>
            <pc:sldMk cId="2417110652" sldId="366"/>
            <ac:spMk id="3" creationId="{8CD56B38-6093-4F2D-9ED2-F45F3DBF8381}"/>
          </ac:spMkLst>
        </pc:spChg>
        <pc:spChg chg="mod">
          <ac:chgData name="Clare Back" userId="7ca9c63e0bec638d" providerId="LiveId" clId="{BF016193-12A2-4A4E-BFCC-D5A4F12FA328}" dt="2023-03-14T05:38:52.342" v="21166" actId="1076"/>
          <ac:spMkLst>
            <pc:docMk/>
            <pc:sldMk cId="2417110652" sldId="366"/>
            <ac:spMk id="6" creationId="{47E7A310-7F0F-4C8C-9413-FE5459191FC6}"/>
          </ac:spMkLst>
        </pc:spChg>
      </pc:sldChg>
      <pc:sldChg chg="addSp delSp modSp mod addCm delCm modNotesTx">
        <pc:chgData name="Clare Back" userId="7ca9c63e0bec638d" providerId="LiveId" clId="{BF016193-12A2-4A4E-BFCC-D5A4F12FA328}" dt="2023-03-26T17:48:39.367" v="38884" actId="790"/>
        <pc:sldMkLst>
          <pc:docMk/>
          <pc:sldMk cId="2533921305" sldId="374"/>
        </pc:sldMkLst>
        <pc:spChg chg="mod">
          <ac:chgData name="Clare Back" userId="7ca9c63e0bec638d" providerId="LiveId" clId="{BF016193-12A2-4A4E-BFCC-D5A4F12FA328}" dt="2023-03-11T12:50:47.887" v="11820" actId="255"/>
          <ac:spMkLst>
            <pc:docMk/>
            <pc:sldMk cId="2533921305" sldId="374"/>
            <ac:spMk id="2" creationId="{05B36B7F-471A-4A1C-94E4-EFD50CE32397}"/>
          </ac:spMkLst>
        </pc:spChg>
        <pc:spChg chg="del">
          <ac:chgData name="Clare Back" userId="7ca9c63e0bec638d" providerId="LiveId" clId="{BF016193-12A2-4A4E-BFCC-D5A4F12FA328}" dt="2023-03-11T11:13:31.488" v="10040" actId="478"/>
          <ac:spMkLst>
            <pc:docMk/>
            <pc:sldMk cId="2533921305" sldId="374"/>
            <ac:spMk id="3" creationId="{B96D9D24-6054-0E92-27E7-52762C154BFD}"/>
          </ac:spMkLst>
        </pc:spChg>
        <pc:spChg chg="mod">
          <ac:chgData name="Clare Back" userId="7ca9c63e0bec638d" providerId="LiveId" clId="{BF016193-12A2-4A4E-BFCC-D5A4F12FA328}" dt="2023-03-26T07:57:58.772" v="38345"/>
          <ac:spMkLst>
            <pc:docMk/>
            <pc:sldMk cId="2533921305" sldId="374"/>
            <ac:spMk id="4" creationId="{FE8E0DC5-4D8E-678C-08F6-DA0C16CC00BE}"/>
          </ac:spMkLst>
        </pc:spChg>
        <pc:spChg chg="mod">
          <ac:chgData name="Clare Back" userId="7ca9c63e0bec638d" providerId="LiveId" clId="{BF016193-12A2-4A4E-BFCC-D5A4F12FA328}" dt="2023-03-26T07:57:58.772" v="38345"/>
          <ac:spMkLst>
            <pc:docMk/>
            <pc:sldMk cId="2533921305" sldId="374"/>
            <ac:spMk id="8" creationId="{FBA2DE8A-A12D-70A4-025A-58471AEA3187}"/>
          </ac:spMkLst>
        </pc:spChg>
        <pc:spChg chg="mod">
          <ac:chgData name="Clare Back" userId="7ca9c63e0bec638d" providerId="LiveId" clId="{BF016193-12A2-4A4E-BFCC-D5A4F12FA328}" dt="2023-03-26T07:57:58.772" v="38345"/>
          <ac:spMkLst>
            <pc:docMk/>
            <pc:sldMk cId="2533921305" sldId="374"/>
            <ac:spMk id="9" creationId="{1AE13EFB-E8F1-7CB4-0D0B-55002403B1F9}"/>
          </ac:spMkLst>
        </pc:spChg>
        <pc:spChg chg="mod">
          <ac:chgData name="Clare Back" userId="7ca9c63e0bec638d" providerId="LiveId" clId="{BF016193-12A2-4A4E-BFCC-D5A4F12FA328}" dt="2023-03-26T07:57:58.772" v="38345"/>
          <ac:spMkLst>
            <pc:docMk/>
            <pc:sldMk cId="2533921305" sldId="374"/>
            <ac:spMk id="10" creationId="{DD3B913E-D5BF-A00C-0BDA-AF2A399E4852}"/>
          </ac:spMkLst>
        </pc:spChg>
        <pc:spChg chg="mod">
          <ac:chgData name="Clare Back" userId="7ca9c63e0bec638d" providerId="LiveId" clId="{BF016193-12A2-4A4E-BFCC-D5A4F12FA328}" dt="2023-03-26T07:57:58.772" v="38345"/>
          <ac:spMkLst>
            <pc:docMk/>
            <pc:sldMk cId="2533921305" sldId="374"/>
            <ac:spMk id="11" creationId="{C56146C6-C1B0-B3C9-60EF-ABB95422337E}"/>
          </ac:spMkLst>
        </pc:spChg>
        <pc:spChg chg="mod">
          <ac:chgData name="Clare Back" userId="7ca9c63e0bec638d" providerId="LiveId" clId="{BF016193-12A2-4A4E-BFCC-D5A4F12FA328}" dt="2023-03-11T11:15:22.670" v="10188" actId="255"/>
          <ac:spMkLst>
            <pc:docMk/>
            <pc:sldMk cId="2533921305" sldId="374"/>
            <ac:spMk id="12" creationId="{7881E019-1636-4457-BE3E-D785B42ACB29}"/>
          </ac:spMkLst>
        </pc:spChg>
        <pc:spChg chg="mod">
          <ac:chgData name="Clare Back" userId="7ca9c63e0bec638d" providerId="LiveId" clId="{BF016193-12A2-4A4E-BFCC-D5A4F12FA328}" dt="2023-03-11T11:13:39.354" v="10043" actId="1076"/>
          <ac:spMkLst>
            <pc:docMk/>
            <pc:sldMk cId="2533921305" sldId="374"/>
            <ac:spMk id="13" creationId="{86C6DA94-9EAE-4187-A72F-7FF9F3B6A9A7}"/>
          </ac:spMkLst>
        </pc:spChg>
        <pc:spChg chg="mod">
          <ac:chgData name="Clare Back" userId="7ca9c63e0bec638d" providerId="LiveId" clId="{BF016193-12A2-4A4E-BFCC-D5A4F12FA328}" dt="2023-03-11T12:50:30.972" v="11808" actId="20577"/>
          <ac:spMkLst>
            <pc:docMk/>
            <pc:sldMk cId="2533921305" sldId="374"/>
            <ac:spMk id="59" creationId="{71865365-E0D2-4F1C-94B2-26F808C53A89}"/>
          </ac:spMkLst>
        </pc:spChg>
        <pc:spChg chg="mod">
          <ac:chgData name="Clare Back" userId="7ca9c63e0bec638d" providerId="LiveId" clId="{BF016193-12A2-4A4E-BFCC-D5A4F12FA328}" dt="2023-03-11T11:13:46.661" v="10045" actId="1076"/>
          <ac:spMkLst>
            <pc:docMk/>
            <pc:sldMk cId="2533921305" sldId="374"/>
            <ac:spMk id="60" creationId="{CA51DE7D-C4EB-4482-B9BD-8251CB38B67D}"/>
          </ac:spMkLst>
        </pc:spChg>
        <pc:spChg chg="mod">
          <ac:chgData name="Clare Back" userId="7ca9c63e0bec638d" providerId="LiveId" clId="{BF016193-12A2-4A4E-BFCC-D5A4F12FA328}" dt="2023-03-11T11:13:42.982" v="10044" actId="1076"/>
          <ac:spMkLst>
            <pc:docMk/>
            <pc:sldMk cId="2533921305" sldId="374"/>
            <ac:spMk id="61" creationId="{ABD8A883-982A-4318-B4F5-7858ABDA3C3D}"/>
          </ac:spMkLst>
        </pc:spChg>
        <pc:spChg chg="del">
          <ac:chgData name="Clare Back" userId="7ca9c63e0bec638d" providerId="LiveId" clId="{BF016193-12A2-4A4E-BFCC-D5A4F12FA328}" dt="2023-03-11T11:13:30.681" v="10039" actId="478"/>
          <ac:spMkLst>
            <pc:docMk/>
            <pc:sldMk cId="2533921305" sldId="374"/>
            <ac:spMk id="62" creationId="{F0DA2569-FB86-4902-B70A-F4F49A979B6B}"/>
          </ac:spMkLst>
        </pc:spChg>
        <pc:grpChg chg="add mod">
          <ac:chgData name="Clare Back" userId="7ca9c63e0bec638d" providerId="LiveId" clId="{BF016193-12A2-4A4E-BFCC-D5A4F12FA328}" dt="2023-03-26T07:58:01.386" v="38346" actId="1076"/>
          <ac:grpSpMkLst>
            <pc:docMk/>
            <pc:sldMk cId="2533921305" sldId="374"/>
            <ac:grpSpMk id="3" creationId="{70016C58-BDA9-A963-2905-C7273D337361}"/>
          </ac:grpSpMkLst>
        </pc:grpChg>
        <pc:grpChg chg="mod">
          <ac:chgData name="Clare Back" userId="7ca9c63e0bec638d" providerId="LiveId" clId="{BF016193-12A2-4A4E-BFCC-D5A4F12FA328}" dt="2023-03-26T07:57:58.772" v="38345"/>
          <ac:grpSpMkLst>
            <pc:docMk/>
            <pc:sldMk cId="2533921305" sldId="374"/>
            <ac:grpSpMk id="5" creationId="{AF5AF9FF-BE83-7A73-77FC-361AE6B5736F}"/>
          </ac:grpSpMkLst>
        </pc:grpChg>
        <pc:grpChg chg="mod">
          <ac:chgData name="Clare Back" userId="7ca9c63e0bec638d" providerId="LiveId" clId="{BF016193-12A2-4A4E-BFCC-D5A4F12FA328}" dt="2023-03-26T07:57:58.772" v="38345"/>
          <ac:grpSpMkLst>
            <pc:docMk/>
            <pc:sldMk cId="2533921305" sldId="374"/>
            <ac:grpSpMk id="6" creationId="{1B7D3C5D-76D7-1331-D34C-C4930D0D4BD0}"/>
          </ac:grpSpMkLst>
        </pc:grpChg>
        <pc:extLst>
          <p:ext xmlns:p="http://schemas.openxmlformats.org/presentationml/2006/main" uri="{D6D511B9-2390-475A-947B-AFAB55BFBCF1}">
            <pc226:cmChg xmlns:pc226="http://schemas.microsoft.com/office/powerpoint/2022/06/main/command" chg="add del">
              <pc226:chgData name="Clare Back" userId="7ca9c63e0bec638d" providerId="LiveId" clId="{BF016193-12A2-4A4E-BFCC-D5A4F12FA328}" dt="2023-03-14T12:14:15.955" v="31181"/>
              <pc2:cmMkLst xmlns:pc2="http://schemas.microsoft.com/office/powerpoint/2019/9/main/command">
                <pc:docMk/>
                <pc:sldMk cId="2533921305" sldId="374"/>
                <pc2:cmMk id="{B2A007C5-40F5-45BB-83B7-776150E24EE7}"/>
              </pc2:cmMkLst>
            </pc226:cmChg>
          </p:ext>
        </pc:extLst>
      </pc:sldChg>
      <pc:sldChg chg="addSp delSp modSp mod modNotesTx">
        <pc:chgData name="Clare Back" userId="7ca9c63e0bec638d" providerId="LiveId" clId="{BF016193-12A2-4A4E-BFCC-D5A4F12FA328}" dt="2023-03-26T17:50:31.303" v="38897" actId="790"/>
        <pc:sldMkLst>
          <pc:docMk/>
          <pc:sldMk cId="1251571822" sldId="383"/>
        </pc:sldMkLst>
        <pc:spChg chg="del">
          <ac:chgData name="Clare Back" userId="7ca9c63e0bec638d" providerId="LiveId" clId="{BF016193-12A2-4A4E-BFCC-D5A4F12FA328}" dt="2023-03-12T18:01:45.697" v="20090" actId="478"/>
          <ac:spMkLst>
            <pc:docMk/>
            <pc:sldMk cId="1251571822" sldId="383"/>
            <ac:spMk id="2" creationId="{5B9082EC-4D48-D49F-E509-C14FC6FD2CB0}"/>
          </ac:spMkLst>
        </pc:spChg>
        <pc:spChg chg="mod">
          <ac:chgData name="Clare Back" userId="7ca9c63e0bec638d" providerId="LiveId" clId="{BF016193-12A2-4A4E-BFCC-D5A4F12FA328}" dt="2023-03-14T14:22:54.988" v="37877" actId="1076"/>
          <ac:spMkLst>
            <pc:docMk/>
            <pc:sldMk cId="1251571822" sldId="383"/>
            <ac:spMk id="3" creationId="{AA0B0552-3A4A-5022-814D-6A4E64B7F396}"/>
          </ac:spMkLst>
        </pc:spChg>
        <pc:spChg chg="mod">
          <ac:chgData name="Clare Back" userId="7ca9c63e0bec638d" providerId="LiveId" clId="{BF016193-12A2-4A4E-BFCC-D5A4F12FA328}" dt="2023-03-26T07:59:26.285" v="38355"/>
          <ac:spMkLst>
            <pc:docMk/>
            <pc:sldMk cId="1251571822" sldId="383"/>
            <ac:spMk id="4" creationId="{5023920A-DC23-EC90-97D9-A906C17416F4}"/>
          </ac:spMkLst>
        </pc:spChg>
        <pc:spChg chg="mod">
          <ac:chgData name="Clare Back" userId="7ca9c63e0bec638d" providerId="LiveId" clId="{BF016193-12A2-4A4E-BFCC-D5A4F12FA328}" dt="2023-03-26T07:59:26.285" v="38355"/>
          <ac:spMkLst>
            <pc:docMk/>
            <pc:sldMk cId="1251571822" sldId="383"/>
            <ac:spMk id="8" creationId="{F56FBF8D-D475-2C44-8448-E43E154E97E2}"/>
          </ac:spMkLst>
        </pc:spChg>
        <pc:spChg chg="mod">
          <ac:chgData name="Clare Back" userId="7ca9c63e0bec638d" providerId="LiveId" clId="{BF016193-12A2-4A4E-BFCC-D5A4F12FA328}" dt="2023-03-26T07:59:26.285" v="38355"/>
          <ac:spMkLst>
            <pc:docMk/>
            <pc:sldMk cId="1251571822" sldId="383"/>
            <ac:spMk id="9" creationId="{E0C9B313-AA1F-4CC8-52F5-950292C1BA36}"/>
          </ac:spMkLst>
        </pc:spChg>
        <pc:spChg chg="mod">
          <ac:chgData name="Clare Back" userId="7ca9c63e0bec638d" providerId="LiveId" clId="{BF016193-12A2-4A4E-BFCC-D5A4F12FA328}" dt="2023-03-26T07:59:26.285" v="38355"/>
          <ac:spMkLst>
            <pc:docMk/>
            <pc:sldMk cId="1251571822" sldId="383"/>
            <ac:spMk id="10" creationId="{115CBC32-48F2-A71B-AD10-E669ED0B2E80}"/>
          </ac:spMkLst>
        </pc:spChg>
        <pc:spChg chg="mod">
          <ac:chgData name="Clare Back" userId="7ca9c63e0bec638d" providerId="LiveId" clId="{BF016193-12A2-4A4E-BFCC-D5A4F12FA328}" dt="2023-03-26T07:59:26.285" v="38355"/>
          <ac:spMkLst>
            <pc:docMk/>
            <pc:sldMk cId="1251571822" sldId="383"/>
            <ac:spMk id="11" creationId="{4AADCD39-CCB4-3D88-DD35-0D54330435D2}"/>
          </ac:spMkLst>
        </pc:spChg>
        <pc:spChg chg="mod">
          <ac:chgData name="Clare Back" userId="7ca9c63e0bec638d" providerId="LiveId" clId="{BF016193-12A2-4A4E-BFCC-D5A4F12FA328}" dt="2023-03-14T14:23:03.341" v="37880" actId="1076"/>
          <ac:spMkLst>
            <pc:docMk/>
            <pc:sldMk cId="1251571822" sldId="383"/>
            <ac:spMk id="57" creationId="{D62B3BE0-0F5B-4153-A0BA-E16ACFF0EE66}"/>
          </ac:spMkLst>
        </pc:spChg>
        <pc:spChg chg="del mod">
          <ac:chgData name="Clare Back" userId="7ca9c63e0bec638d" providerId="LiveId" clId="{BF016193-12A2-4A4E-BFCC-D5A4F12FA328}" dt="2023-03-12T18:01:49.638" v="20092" actId="478"/>
          <ac:spMkLst>
            <pc:docMk/>
            <pc:sldMk cId="1251571822" sldId="383"/>
            <ac:spMk id="59" creationId="{71865365-E0D2-4F1C-94B2-26F808C53A89}"/>
          </ac:spMkLst>
        </pc:spChg>
        <pc:spChg chg="mod">
          <ac:chgData name="Clare Back" userId="7ca9c63e0bec638d" providerId="LiveId" clId="{BF016193-12A2-4A4E-BFCC-D5A4F12FA328}" dt="2023-03-14T14:23:06.539" v="37881" actId="1076"/>
          <ac:spMkLst>
            <pc:docMk/>
            <pc:sldMk cId="1251571822" sldId="383"/>
            <ac:spMk id="60" creationId="{CA51DE7D-C4EB-4482-B9BD-8251CB38B67D}"/>
          </ac:spMkLst>
        </pc:spChg>
        <pc:spChg chg="mod">
          <ac:chgData name="Clare Back" userId="7ca9c63e0bec638d" providerId="LiveId" clId="{BF016193-12A2-4A4E-BFCC-D5A4F12FA328}" dt="2023-03-14T14:22:57.054" v="37878" actId="1076"/>
          <ac:spMkLst>
            <pc:docMk/>
            <pc:sldMk cId="1251571822" sldId="383"/>
            <ac:spMk id="61" creationId="{ABD8A883-982A-4318-B4F5-7858ABDA3C3D}"/>
          </ac:spMkLst>
        </pc:spChg>
        <pc:grpChg chg="add mod">
          <ac:chgData name="Clare Back" userId="7ca9c63e0bec638d" providerId="LiveId" clId="{BF016193-12A2-4A4E-BFCC-D5A4F12FA328}" dt="2023-03-26T08:00:56.269" v="38364" actId="1076"/>
          <ac:grpSpMkLst>
            <pc:docMk/>
            <pc:sldMk cId="1251571822" sldId="383"/>
            <ac:grpSpMk id="2" creationId="{CE5EDF62-EA62-8B17-B2D0-DD1A27DE0744}"/>
          </ac:grpSpMkLst>
        </pc:grpChg>
        <pc:grpChg chg="mod">
          <ac:chgData name="Clare Back" userId="7ca9c63e0bec638d" providerId="LiveId" clId="{BF016193-12A2-4A4E-BFCC-D5A4F12FA328}" dt="2023-03-26T07:59:26.285" v="38355"/>
          <ac:grpSpMkLst>
            <pc:docMk/>
            <pc:sldMk cId="1251571822" sldId="383"/>
            <ac:grpSpMk id="5" creationId="{A6B9B7F0-D072-45AA-F16F-FC2BF4D11FAA}"/>
          </ac:grpSpMkLst>
        </pc:grpChg>
        <pc:grpChg chg="mod">
          <ac:chgData name="Clare Back" userId="7ca9c63e0bec638d" providerId="LiveId" clId="{BF016193-12A2-4A4E-BFCC-D5A4F12FA328}" dt="2023-03-26T07:59:26.285" v="38355"/>
          <ac:grpSpMkLst>
            <pc:docMk/>
            <pc:sldMk cId="1251571822" sldId="383"/>
            <ac:grpSpMk id="6" creationId="{F55FC145-F284-FA7B-440B-3634FFB242EC}"/>
          </ac:grpSpMkLst>
        </pc:grpChg>
      </pc:sldChg>
      <pc:sldChg chg="addSp delSp modSp mod modNotesTx">
        <pc:chgData name="Clare Back" userId="7ca9c63e0bec638d" providerId="LiveId" clId="{BF016193-12A2-4A4E-BFCC-D5A4F12FA328}" dt="2023-03-26T17:51:19.425" v="38904" actId="790"/>
        <pc:sldMkLst>
          <pc:docMk/>
          <pc:sldMk cId="718133145" sldId="386"/>
        </pc:sldMkLst>
        <pc:spChg chg="mod">
          <ac:chgData name="Clare Back" userId="7ca9c63e0bec638d" providerId="LiveId" clId="{BF016193-12A2-4A4E-BFCC-D5A4F12FA328}" dt="2023-03-14T13:06:21.808" v="35684" actId="313"/>
          <ac:spMkLst>
            <pc:docMk/>
            <pc:sldMk cId="718133145" sldId="386"/>
            <ac:spMk id="3" creationId="{595BD88D-0303-33C0-0D64-3954FCB534D2}"/>
          </ac:spMkLst>
        </pc:spChg>
        <pc:spChg chg="mod">
          <ac:chgData name="Clare Back" userId="7ca9c63e0bec638d" providerId="LiveId" clId="{BF016193-12A2-4A4E-BFCC-D5A4F12FA328}" dt="2023-03-26T08:00:31.394" v="38360"/>
          <ac:spMkLst>
            <pc:docMk/>
            <pc:sldMk cId="718133145" sldId="386"/>
            <ac:spMk id="4" creationId="{106E0B49-57D3-43EF-FC46-06E590E500EE}"/>
          </ac:spMkLst>
        </pc:spChg>
        <pc:spChg chg="add del">
          <ac:chgData name="Clare Back" userId="7ca9c63e0bec638d" providerId="LiveId" clId="{BF016193-12A2-4A4E-BFCC-D5A4F12FA328}" dt="2023-03-14T13:04:03.893" v="35439" actId="22"/>
          <ac:spMkLst>
            <pc:docMk/>
            <pc:sldMk cId="718133145" sldId="386"/>
            <ac:spMk id="4" creationId="{CF6C8D79-E6B7-2541-FA76-22742580008B}"/>
          </ac:spMkLst>
        </pc:spChg>
        <pc:spChg chg="add mod">
          <ac:chgData name="Clare Back" userId="7ca9c63e0bec638d" providerId="LiveId" clId="{BF016193-12A2-4A4E-BFCC-D5A4F12FA328}" dt="2023-03-14T13:23:52.569" v="35718" actId="20577"/>
          <ac:spMkLst>
            <pc:docMk/>
            <pc:sldMk cId="718133145" sldId="386"/>
            <ac:spMk id="5" creationId="{33917D7A-41E2-2DE9-2CF9-704FCFBFF573}"/>
          </ac:spMkLst>
        </pc:spChg>
        <pc:spChg chg="mod">
          <ac:chgData name="Clare Back" userId="7ca9c63e0bec638d" providerId="LiveId" clId="{BF016193-12A2-4A4E-BFCC-D5A4F12FA328}" dt="2023-03-26T08:00:31.394" v="38360"/>
          <ac:spMkLst>
            <pc:docMk/>
            <pc:sldMk cId="718133145" sldId="386"/>
            <ac:spMk id="9" creationId="{5A91079A-085D-CB0E-C640-865A8907B977}"/>
          </ac:spMkLst>
        </pc:spChg>
        <pc:spChg chg="mod">
          <ac:chgData name="Clare Back" userId="7ca9c63e0bec638d" providerId="LiveId" clId="{BF016193-12A2-4A4E-BFCC-D5A4F12FA328}" dt="2023-03-26T08:00:31.394" v="38360"/>
          <ac:spMkLst>
            <pc:docMk/>
            <pc:sldMk cId="718133145" sldId="386"/>
            <ac:spMk id="10" creationId="{55E4D2A7-06EC-C325-770F-DB8D9CD631A2}"/>
          </ac:spMkLst>
        </pc:spChg>
        <pc:spChg chg="mod">
          <ac:chgData name="Clare Back" userId="7ca9c63e0bec638d" providerId="LiveId" clId="{BF016193-12A2-4A4E-BFCC-D5A4F12FA328}" dt="2023-03-26T08:00:31.394" v="38360"/>
          <ac:spMkLst>
            <pc:docMk/>
            <pc:sldMk cId="718133145" sldId="386"/>
            <ac:spMk id="11" creationId="{E4341DDE-78AE-93D7-546E-5EFE69FB5199}"/>
          </ac:spMkLst>
        </pc:spChg>
        <pc:spChg chg="del mod">
          <ac:chgData name="Clare Back" userId="7ca9c63e0bec638d" providerId="LiveId" clId="{BF016193-12A2-4A4E-BFCC-D5A4F12FA328}" dt="2023-03-14T13:03:54.691" v="35436" actId="478"/>
          <ac:spMkLst>
            <pc:docMk/>
            <pc:sldMk cId="718133145" sldId="386"/>
            <ac:spMk id="11" creationId="{EFD253EF-3B17-43F6-91DE-10B4DEF6F582}"/>
          </ac:spMkLst>
        </pc:spChg>
        <pc:spChg chg="mod">
          <ac:chgData name="Clare Back" userId="7ca9c63e0bec638d" providerId="LiveId" clId="{BF016193-12A2-4A4E-BFCC-D5A4F12FA328}" dt="2023-03-26T08:00:31.394" v="38360"/>
          <ac:spMkLst>
            <pc:docMk/>
            <pc:sldMk cId="718133145" sldId="386"/>
            <ac:spMk id="12" creationId="{9E27A085-BCE8-BBCA-8C1F-F462333E71EB}"/>
          </ac:spMkLst>
        </pc:spChg>
        <pc:spChg chg="mod">
          <ac:chgData name="Clare Back" userId="7ca9c63e0bec638d" providerId="LiveId" clId="{BF016193-12A2-4A4E-BFCC-D5A4F12FA328}" dt="2023-03-14T13:05:12.948" v="35555" actId="1076"/>
          <ac:spMkLst>
            <pc:docMk/>
            <pc:sldMk cId="718133145" sldId="386"/>
            <ac:spMk id="13" creationId="{86C6DA94-9EAE-4187-A72F-7FF9F3B6A9A7}"/>
          </ac:spMkLst>
        </pc:spChg>
        <pc:spChg chg="mod">
          <ac:chgData name="Clare Back" userId="7ca9c63e0bec638d" providerId="LiveId" clId="{BF016193-12A2-4A4E-BFCC-D5A4F12FA328}" dt="2023-03-14T13:23:43.123" v="35688" actId="20577"/>
          <ac:spMkLst>
            <pc:docMk/>
            <pc:sldMk cId="718133145" sldId="386"/>
            <ac:spMk id="57" creationId="{D62B3BE0-0F5B-4153-A0BA-E16ACFF0EE66}"/>
          </ac:spMkLst>
        </pc:spChg>
        <pc:spChg chg="del mod">
          <ac:chgData name="Clare Back" userId="7ca9c63e0bec638d" providerId="LiveId" clId="{BF016193-12A2-4A4E-BFCC-D5A4F12FA328}" dt="2023-03-14T13:03:58.869" v="35437" actId="478"/>
          <ac:spMkLst>
            <pc:docMk/>
            <pc:sldMk cId="718133145" sldId="386"/>
            <ac:spMk id="59" creationId="{71865365-E0D2-4F1C-94B2-26F808C53A89}"/>
          </ac:spMkLst>
        </pc:spChg>
        <pc:spChg chg="mod">
          <ac:chgData name="Clare Back" userId="7ca9c63e0bec638d" providerId="LiveId" clId="{BF016193-12A2-4A4E-BFCC-D5A4F12FA328}" dt="2023-03-14T13:06:36.165" v="35687" actId="1076"/>
          <ac:spMkLst>
            <pc:docMk/>
            <pc:sldMk cId="718133145" sldId="386"/>
            <ac:spMk id="60" creationId="{CA51DE7D-C4EB-4482-B9BD-8251CB38B67D}"/>
          </ac:spMkLst>
        </pc:spChg>
        <pc:spChg chg="mod">
          <ac:chgData name="Clare Back" userId="7ca9c63e0bec638d" providerId="LiveId" clId="{BF016193-12A2-4A4E-BFCC-D5A4F12FA328}" dt="2023-03-14T13:05:10.100" v="35554" actId="1076"/>
          <ac:spMkLst>
            <pc:docMk/>
            <pc:sldMk cId="718133145" sldId="386"/>
            <ac:spMk id="61" creationId="{ABD8A883-982A-4318-B4F5-7858ABDA3C3D}"/>
          </ac:spMkLst>
        </pc:spChg>
        <pc:spChg chg="del">
          <ac:chgData name="Clare Back" userId="7ca9c63e0bec638d" providerId="LiveId" clId="{BF016193-12A2-4A4E-BFCC-D5A4F12FA328}" dt="2023-03-14T13:03:52.723" v="35434" actId="478"/>
          <ac:spMkLst>
            <pc:docMk/>
            <pc:sldMk cId="718133145" sldId="386"/>
            <ac:spMk id="62" creationId="{F0DA2569-FB86-4902-B70A-F4F49A979B6B}"/>
          </ac:spMkLst>
        </pc:spChg>
        <pc:grpChg chg="add mod">
          <ac:chgData name="Clare Back" userId="7ca9c63e0bec638d" providerId="LiveId" clId="{BF016193-12A2-4A4E-BFCC-D5A4F12FA328}" dt="2023-03-26T08:00:34.239" v="38361" actId="1076"/>
          <ac:grpSpMkLst>
            <pc:docMk/>
            <pc:sldMk cId="718133145" sldId="386"/>
            <ac:grpSpMk id="2" creationId="{A591A499-F852-DE6D-F249-DFC4B634094A}"/>
          </ac:grpSpMkLst>
        </pc:grpChg>
        <pc:grpChg chg="mod">
          <ac:chgData name="Clare Back" userId="7ca9c63e0bec638d" providerId="LiveId" clId="{BF016193-12A2-4A4E-BFCC-D5A4F12FA328}" dt="2023-03-26T08:00:31.394" v="38360"/>
          <ac:grpSpMkLst>
            <pc:docMk/>
            <pc:sldMk cId="718133145" sldId="386"/>
            <ac:grpSpMk id="6" creationId="{F54B12EF-2947-B983-DC3E-6BEC233567A1}"/>
          </ac:grpSpMkLst>
        </pc:grpChg>
        <pc:grpChg chg="mod">
          <ac:chgData name="Clare Back" userId="7ca9c63e0bec638d" providerId="LiveId" clId="{BF016193-12A2-4A4E-BFCC-D5A4F12FA328}" dt="2023-03-26T08:00:31.394" v="38360"/>
          <ac:grpSpMkLst>
            <pc:docMk/>
            <pc:sldMk cId="718133145" sldId="386"/>
            <ac:grpSpMk id="8" creationId="{5BAE5D8F-4944-E4D2-50EF-3F2A1CB70C37}"/>
          </ac:grpSpMkLst>
        </pc:grpChg>
      </pc:sldChg>
      <pc:sldChg chg="addSp modSp mod modNotesTx">
        <pc:chgData name="Clare Back" userId="7ca9c63e0bec638d" providerId="LiveId" clId="{BF016193-12A2-4A4E-BFCC-D5A4F12FA328}" dt="2023-03-26T17:54:24.050" v="38906" actId="790"/>
        <pc:sldMkLst>
          <pc:docMk/>
          <pc:sldMk cId="1221736062" sldId="387"/>
        </pc:sldMkLst>
        <pc:spChg chg="mod">
          <ac:chgData name="Clare Back" userId="7ca9c63e0bec638d" providerId="LiveId" clId="{BF016193-12A2-4A4E-BFCC-D5A4F12FA328}" dt="2023-02-26T09:48:04.678" v="84" actId="20577"/>
          <ac:spMkLst>
            <pc:docMk/>
            <pc:sldMk cId="1221736062" sldId="387"/>
            <ac:spMk id="2" creationId="{72FCFE94-8837-47DD-B69B-6BA207F449F6}"/>
          </ac:spMkLst>
        </pc:spChg>
        <pc:spChg chg="mod">
          <ac:chgData name="Clare Back" userId="7ca9c63e0bec638d" providerId="LiveId" clId="{BF016193-12A2-4A4E-BFCC-D5A4F12FA328}" dt="2023-03-26T08:00:37.269" v="38362"/>
          <ac:spMkLst>
            <pc:docMk/>
            <pc:sldMk cId="1221736062" sldId="387"/>
            <ac:spMk id="7" creationId="{683A1AE7-8263-1D29-780B-E0D076D7B7C8}"/>
          </ac:spMkLst>
        </pc:spChg>
        <pc:spChg chg="mod">
          <ac:chgData name="Clare Back" userId="7ca9c63e0bec638d" providerId="LiveId" clId="{BF016193-12A2-4A4E-BFCC-D5A4F12FA328}" dt="2023-03-26T08:00:37.269" v="38362"/>
          <ac:spMkLst>
            <pc:docMk/>
            <pc:sldMk cId="1221736062" sldId="387"/>
            <ac:spMk id="13" creationId="{74E90DB7-8043-D5D6-1C60-67902592A041}"/>
          </ac:spMkLst>
        </pc:spChg>
        <pc:spChg chg="mod">
          <ac:chgData name="Clare Back" userId="7ca9c63e0bec638d" providerId="LiveId" clId="{BF016193-12A2-4A4E-BFCC-D5A4F12FA328}" dt="2023-03-26T08:00:37.269" v="38362"/>
          <ac:spMkLst>
            <pc:docMk/>
            <pc:sldMk cId="1221736062" sldId="387"/>
            <ac:spMk id="14" creationId="{61DEBDBF-F931-8346-BC00-6355DCEE8BC2}"/>
          </ac:spMkLst>
        </pc:spChg>
        <pc:spChg chg="mod">
          <ac:chgData name="Clare Back" userId="7ca9c63e0bec638d" providerId="LiveId" clId="{BF016193-12A2-4A4E-BFCC-D5A4F12FA328}" dt="2023-03-26T08:00:37.269" v="38362"/>
          <ac:spMkLst>
            <pc:docMk/>
            <pc:sldMk cId="1221736062" sldId="387"/>
            <ac:spMk id="15" creationId="{F6C831C2-D04E-6B4A-685A-DC38DD3C3200}"/>
          </ac:spMkLst>
        </pc:spChg>
        <pc:spChg chg="mod">
          <ac:chgData name="Clare Back" userId="7ca9c63e0bec638d" providerId="LiveId" clId="{BF016193-12A2-4A4E-BFCC-D5A4F12FA328}" dt="2023-03-26T08:00:37.269" v="38362"/>
          <ac:spMkLst>
            <pc:docMk/>
            <pc:sldMk cId="1221736062" sldId="387"/>
            <ac:spMk id="16" creationId="{11E22866-4ECB-9161-F0DB-DA6682E6EBC7}"/>
          </ac:spMkLst>
        </pc:spChg>
        <pc:grpChg chg="add mod">
          <ac:chgData name="Clare Back" userId="7ca9c63e0bec638d" providerId="LiveId" clId="{BF016193-12A2-4A4E-BFCC-D5A4F12FA328}" dt="2023-03-26T08:00:39.984" v="38363" actId="1076"/>
          <ac:grpSpMkLst>
            <pc:docMk/>
            <pc:sldMk cId="1221736062" sldId="387"/>
            <ac:grpSpMk id="3" creationId="{0B3C7B4B-2DF9-F44F-D1D9-CE486DFE897F}"/>
          </ac:grpSpMkLst>
        </pc:grpChg>
        <pc:grpChg chg="mod">
          <ac:chgData name="Clare Back" userId="7ca9c63e0bec638d" providerId="LiveId" clId="{BF016193-12A2-4A4E-BFCC-D5A4F12FA328}" dt="2023-03-26T08:00:37.269" v="38362"/>
          <ac:grpSpMkLst>
            <pc:docMk/>
            <pc:sldMk cId="1221736062" sldId="387"/>
            <ac:grpSpMk id="11" creationId="{A828DAE7-BA8B-C7E4-BA1F-D698555E3E8E}"/>
          </ac:grpSpMkLst>
        </pc:grpChg>
        <pc:grpChg chg="mod">
          <ac:chgData name="Clare Back" userId="7ca9c63e0bec638d" providerId="LiveId" clId="{BF016193-12A2-4A4E-BFCC-D5A4F12FA328}" dt="2023-03-26T08:00:37.269" v="38362"/>
          <ac:grpSpMkLst>
            <pc:docMk/>
            <pc:sldMk cId="1221736062" sldId="387"/>
            <ac:grpSpMk id="12" creationId="{740E0322-24E9-8855-9F40-8B1B16411005}"/>
          </ac:grpSpMkLst>
        </pc:grpChg>
      </pc:sldChg>
      <pc:sldChg chg="del">
        <pc:chgData name="Clare Back" userId="7ca9c63e0bec638d" providerId="LiveId" clId="{BF016193-12A2-4A4E-BFCC-D5A4F12FA328}" dt="2023-02-26T09:47:49.788" v="82" actId="47"/>
        <pc:sldMkLst>
          <pc:docMk/>
          <pc:sldMk cId="0" sldId="723"/>
        </pc:sldMkLst>
      </pc:sldChg>
      <pc:sldChg chg="modSp mod modNotesTx">
        <pc:chgData name="Clare Back" userId="7ca9c63e0bec638d" providerId="LiveId" clId="{BF016193-12A2-4A4E-BFCC-D5A4F12FA328}" dt="2023-03-26T17:44:04.318" v="38871" actId="790"/>
        <pc:sldMkLst>
          <pc:docMk/>
          <pc:sldMk cId="3097245680" sldId="724"/>
        </pc:sldMkLst>
        <pc:spChg chg="mod">
          <ac:chgData name="Clare Back" userId="7ca9c63e0bec638d" providerId="LiveId" clId="{BF016193-12A2-4A4E-BFCC-D5A4F12FA328}" dt="2023-03-14T10:36:56.431" v="22343" actId="20577"/>
          <ac:spMkLst>
            <pc:docMk/>
            <pc:sldMk cId="3097245680" sldId="724"/>
            <ac:spMk id="4" creationId="{A80F373B-08EE-0DA8-4125-B89701BCBE7F}"/>
          </ac:spMkLst>
        </pc:spChg>
      </pc:sldChg>
      <pc:sldChg chg="addSp modSp mod modNotesTx">
        <pc:chgData name="Clare Back" userId="7ca9c63e0bec638d" providerId="LiveId" clId="{BF016193-12A2-4A4E-BFCC-D5A4F12FA328}" dt="2023-03-26T17:54:32.372" v="38907" actId="313"/>
        <pc:sldMkLst>
          <pc:docMk/>
          <pc:sldMk cId="429207606" sldId="727"/>
        </pc:sldMkLst>
        <pc:spChg chg="mod">
          <ac:chgData name="Clare Back" userId="7ca9c63e0bec638d" providerId="LiveId" clId="{BF016193-12A2-4A4E-BFCC-D5A4F12FA328}" dt="2023-03-26T11:56:30.293" v="38836" actId="20577"/>
          <ac:spMkLst>
            <pc:docMk/>
            <pc:sldMk cId="429207606" sldId="727"/>
            <ac:spMk id="4" creationId="{35F755A3-8983-389F-162E-69BBA0B6BAAE}"/>
          </ac:spMkLst>
        </pc:spChg>
        <pc:spChg chg="mod">
          <ac:chgData name="Clare Back" userId="7ca9c63e0bec638d" providerId="LiveId" clId="{BF016193-12A2-4A4E-BFCC-D5A4F12FA328}" dt="2023-03-26T07:54:28.410" v="38215" actId="208"/>
          <ac:spMkLst>
            <pc:docMk/>
            <pc:sldMk cId="429207606" sldId="727"/>
            <ac:spMk id="9" creationId="{DAA21F61-7BEA-712A-2EAF-0B163C76A865}"/>
          </ac:spMkLst>
        </pc:spChg>
        <pc:spChg chg="mod">
          <ac:chgData name="Clare Back" userId="7ca9c63e0bec638d" providerId="LiveId" clId="{BF016193-12A2-4A4E-BFCC-D5A4F12FA328}" dt="2023-03-26T07:54:20.379" v="38213" actId="208"/>
          <ac:spMkLst>
            <pc:docMk/>
            <pc:sldMk cId="429207606" sldId="727"/>
            <ac:spMk id="12" creationId="{0611BB76-5418-63F7-8093-478714992409}"/>
          </ac:spMkLst>
        </pc:spChg>
        <pc:spChg chg="mod">
          <ac:chgData name="Clare Back" userId="7ca9c63e0bec638d" providerId="LiveId" clId="{BF016193-12A2-4A4E-BFCC-D5A4F12FA328}" dt="2023-03-26T07:54:07.256" v="38211" actId="208"/>
          <ac:spMkLst>
            <pc:docMk/>
            <pc:sldMk cId="429207606" sldId="727"/>
            <ac:spMk id="13" creationId="{157B0169-1B75-6AB9-9EAC-5BDBAA99BB57}"/>
          </ac:spMkLst>
        </pc:spChg>
        <pc:spChg chg="mod">
          <ac:chgData name="Clare Back" userId="7ca9c63e0bec638d" providerId="LiveId" clId="{BF016193-12A2-4A4E-BFCC-D5A4F12FA328}" dt="2023-03-26T07:53:58.953" v="38209" actId="208"/>
          <ac:spMkLst>
            <pc:docMk/>
            <pc:sldMk cId="429207606" sldId="727"/>
            <ac:spMk id="14" creationId="{E60907E4-E89A-0F1F-DBCD-37E058EC6477}"/>
          </ac:spMkLst>
        </pc:spChg>
        <pc:spChg chg="mod">
          <ac:chgData name="Clare Back" userId="7ca9c63e0bec638d" providerId="LiveId" clId="{BF016193-12A2-4A4E-BFCC-D5A4F12FA328}" dt="2023-03-26T07:54:26.019" v="38214" actId="208"/>
          <ac:spMkLst>
            <pc:docMk/>
            <pc:sldMk cId="429207606" sldId="727"/>
            <ac:spMk id="15" creationId="{4E1C42A1-7FC8-8811-FA90-6787056D99BA}"/>
          </ac:spMkLst>
        </pc:spChg>
        <pc:grpChg chg="add mod">
          <ac:chgData name="Clare Back" userId="7ca9c63e0bec638d" providerId="LiveId" clId="{BF016193-12A2-4A4E-BFCC-D5A4F12FA328}" dt="2023-03-26T07:53:40.921" v="38206" actId="14100"/>
          <ac:grpSpMkLst>
            <pc:docMk/>
            <pc:sldMk cId="429207606" sldId="727"/>
            <ac:grpSpMk id="2" creationId="{FD159FCE-5BC7-FC8A-0B66-2F813BD2A702}"/>
          </ac:grpSpMkLst>
        </pc:grpChg>
        <pc:grpChg chg="mod">
          <ac:chgData name="Clare Back" userId="7ca9c63e0bec638d" providerId="LiveId" clId="{BF016193-12A2-4A4E-BFCC-D5A4F12FA328}" dt="2023-03-26T07:48:48.162" v="38200" actId="1076"/>
          <ac:grpSpMkLst>
            <pc:docMk/>
            <pc:sldMk cId="429207606" sldId="727"/>
            <ac:grpSpMk id="5" creationId="{A77722F8-39CB-65D2-E5BE-DEAE9D81E34F}"/>
          </ac:grpSpMkLst>
        </pc:grpChg>
        <pc:grpChg chg="mod">
          <ac:chgData name="Clare Back" userId="7ca9c63e0bec638d" providerId="LiveId" clId="{BF016193-12A2-4A4E-BFCC-D5A4F12FA328}" dt="2023-03-26T07:53:22.213" v="38205" actId="207"/>
          <ac:grpSpMkLst>
            <pc:docMk/>
            <pc:sldMk cId="429207606" sldId="727"/>
            <ac:grpSpMk id="10" creationId="{3581B0EF-2089-E36D-AD79-09324C6CFDBF}"/>
          </ac:grpSpMkLst>
        </pc:grpChg>
        <pc:grpChg chg="mod">
          <ac:chgData name="Clare Back" userId="7ca9c63e0bec638d" providerId="LiveId" clId="{BF016193-12A2-4A4E-BFCC-D5A4F12FA328}" dt="2023-03-26T07:53:22.213" v="38205" actId="207"/>
          <ac:grpSpMkLst>
            <pc:docMk/>
            <pc:sldMk cId="429207606" sldId="727"/>
            <ac:grpSpMk id="11" creationId="{544AAC3D-C18E-C0DF-56BC-2541A261D592}"/>
          </ac:grpSpMkLst>
        </pc:grpChg>
      </pc:sldChg>
      <pc:sldChg chg="modSp del mod modNotesTx">
        <pc:chgData name="Clare Back" userId="7ca9c63e0bec638d" providerId="LiveId" clId="{BF016193-12A2-4A4E-BFCC-D5A4F12FA328}" dt="2023-03-08T16:26:53.935" v="9751" actId="47"/>
        <pc:sldMkLst>
          <pc:docMk/>
          <pc:sldMk cId="3909285987" sldId="728"/>
        </pc:sldMkLst>
        <pc:spChg chg="mod">
          <ac:chgData name="Clare Back" userId="7ca9c63e0bec638d" providerId="LiveId" clId="{BF016193-12A2-4A4E-BFCC-D5A4F12FA328}" dt="2023-03-08T16:26:29.087" v="9744" actId="1076"/>
          <ac:spMkLst>
            <pc:docMk/>
            <pc:sldMk cId="3909285987" sldId="728"/>
            <ac:spMk id="3" creationId="{9D734393-30E0-D290-CF4B-63F2555CFA12}"/>
          </ac:spMkLst>
        </pc:spChg>
      </pc:sldChg>
      <pc:sldChg chg="addSp modSp mod ord delCm modNotesTx">
        <pc:chgData name="Clare Back" userId="7ca9c63e0bec638d" providerId="LiveId" clId="{BF016193-12A2-4A4E-BFCC-D5A4F12FA328}" dt="2023-03-26T17:55:00.618" v="38917" actId="2"/>
        <pc:sldMkLst>
          <pc:docMk/>
          <pc:sldMk cId="429621601" sldId="729"/>
        </pc:sldMkLst>
        <pc:spChg chg="mod">
          <ac:chgData name="Clare Back" userId="7ca9c63e0bec638d" providerId="LiveId" clId="{BF016193-12A2-4A4E-BFCC-D5A4F12FA328}" dt="2023-03-06T06:45:43.453" v="1701" actId="20577"/>
          <ac:spMkLst>
            <pc:docMk/>
            <pc:sldMk cId="429621601" sldId="729"/>
            <ac:spMk id="2" creationId="{F94D2A0F-5D80-050C-566E-581270EEA377}"/>
          </ac:spMkLst>
        </pc:spChg>
        <pc:spChg chg="add mod">
          <ac:chgData name="Clare Back" userId="7ca9c63e0bec638d" providerId="LiveId" clId="{BF016193-12A2-4A4E-BFCC-D5A4F12FA328}" dt="2023-03-14T10:45:34.671" v="23113" actId="1076"/>
          <ac:spMkLst>
            <pc:docMk/>
            <pc:sldMk cId="429621601" sldId="729"/>
            <ac:spMk id="4" creationId="{8BD2DD11-3FE8-192A-8CA2-6B7F968E1AEA}"/>
          </ac:spMkLst>
        </pc:spChg>
        <pc:extLst>
          <p:ext xmlns:p="http://schemas.openxmlformats.org/presentationml/2006/main" uri="{D6D511B9-2390-475A-947B-AFAB55BFBCF1}">
            <pc226:cmChg xmlns:pc226="http://schemas.microsoft.com/office/powerpoint/2022/06/main/command" chg="del">
              <pc226:chgData name="Clare Back" userId="7ca9c63e0bec638d" providerId="LiveId" clId="{BF016193-12A2-4A4E-BFCC-D5A4F12FA328}" dt="2023-03-14T10:52:59.969" v="23523"/>
              <pc2:cmMkLst xmlns:pc2="http://schemas.microsoft.com/office/powerpoint/2019/9/main/command">
                <pc:docMk/>
                <pc:sldMk cId="429621601" sldId="729"/>
                <pc2:cmMk id="{9300B9FD-8236-4CC1-9FFC-50FD63A6F319}"/>
              </pc2:cmMkLst>
            </pc226:cmChg>
          </p:ext>
        </pc:extLst>
      </pc:sldChg>
      <pc:sldChg chg="del ord">
        <pc:chgData name="Clare Back" userId="7ca9c63e0bec638d" providerId="LiveId" clId="{BF016193-12A2-4A4E-BFCC-D5A4F12FA328}" dt="2023-03-08T06:57:24.405" v="7225" actId="47"/>
        <pc:sldMkLst>
          <pc:docMk/>
          <pc:sldMk cId="315703125" sldId="730"/>
        </pc:sldMkLst>
      </pc:sldChg>
      <pc:sldChg chg="addCm delCm modCm modNotesTx">
        <pc:chgData name="Clare Back" userId="7ca9c63e0bec638d" providerId="LiveId" clId="{BF016193-12A2-4A4E-BFCC-D5A4F12FA328}" dt="2023-03-26T17:48:57.630" v="38886" actId="790"/>
        <pc:sldMkLst>
          <pc:docMk/>
          <pc:sldMk cId="101982906" sldId="731"/>
        </pc:sldMkLst>
        <pc:extLst>
          <p:ext xmlns:p="http://schemas.openxmlformats.org/presentationml/2006/main" uri="{D6D511B9-2390-475A-947B-AFAB55BFBCF1}">
            <pc226:cmChg xmlns:pc226="http://schemas.microsoft.com/office/powerpoint/2022/06/main/command" chg="add del mod">
              <pc226:chgData name="Clare Back" userId="7ca9c63e0bec638d" providerId="LiveId" clId="{BF016193-12A2-4A4E-BFCC-D5A4F12FA328}" dt="2023-03-14T13:34:27.045" v="35887"/>
              <pc2:cmMkLst xmlns:pc2="http://schemas.microsoft.com/office/powerpoint/2019/9/main/command">
                <pc:docMk/>
                <pc:sldMk cId="101982906" sldId="731"/>
                <pc2:cmMk id="{7B69442D-7E1A-4B1D-9C88-4B89D45699BD}"/>
              </pc2:cmMkLst>
            </pc226:cmChg>
            <pc226:cmChg xmlns:pc226="http://schemas.microsoft.com/office/powerpoint/2022/06/main/command" chg="add del">
              <pc226:chgData name="Clare Back" userId="7ca9c63e0bec638d" providerId="LiveId" clId="{BF016193-12A2-4A4E-BFCC-D5A4F12FA328}" dt="2023-03-14T13:34:28.955" v="35888"/>
              <pc2:cmMkLst xmlns:pc2="http://schemas.microsoft.com/office/powerpoint/2019/9/main/command">
                <pc:docMk/>
                <pc:sldMk cId="101982906" sldId="731"/>
                <pc2:cmMk id="{62179AA6-029A-4B4C-A169-51613382BEBE}"/>
              </pc2:cmMkLst>
            </pc226:cmChg>
          </p:ext>
        </pc:extLst>
      </pc:sldChg>
      <pc:sldChg chg="addSp modSp mod ord addCm delCm modNotesTx">
        <pc:chgData name="Clare Back" userId="7ca9c63e0bec638d" providerId="LiveId" clId="{BF016193-12A2-4A4E-BFCC-D5A4F12FA328}" dt="2023-03-26T17:55:47.720" v="38927" actId="313"/>
        <pc:sldMkLst>
          <pc:docMk/>
          <pc:sldMk cId="3808867664" sldId="732"/>
        </pc:sldMkLst>
        <pc:spChg chg="mod">
          <ac:chgData name="Clare Back" userId="7ca9c63e0bec638d" providerId="LiveId" clId="{BF016193-12A2-4A4E-BFCC-D5A4F12FA328}" dt="2023-03-14T09:45:17.507" v="21667" actId="20577"/>
          <ac:spMkLst>
            <pc:docMk/>
            <pc:sldMk cId="3808867664" sldId="732"/>
            <ac:spMk id="2" creationId="{0779B6C3-3161-6C3E-1BB1-60803634EE59}"/>
          </ac:spMkLst>
        </pc:spChg>
        <pc:spChg chg="mod">
          <ac:chgData name="Clare Back" userId="7ca9c63e0bec638d" providerId="LiveId" clId="{BF016193-12A2-4A4E-BFCC-D5A4F12FA328}" dt="2023-03-26T07:59:01.601" v="38353"/>
          <ac:spMkLst>
            <pc:docMk/>
            <pc:sldMk cId="3808867664" sldId="732"/>
            <ac:spMk id="4" creationId="{06A44176-FDF5-BC4F-9F79-0148D3402BB9}"/>
          </ac:spMkLst>
        </pc:spChg>
        <pc:spChg chg="mod">
          <ac:chgData name="Clare Back" userId="7ca9c63e0bec638d" providerId="LiveId" clId="{BF016193-12A2-4A4E-BFCC-D5A4F12FA328}" dt="2023-03-26T07:59:01.601" v="38353"/>
          <ac:spMkLst>
            <pc:docMk/>
            <pc:sldMk cId="3808867664" sldId="732"/>
            <ac:spMk id="7" creationId="{5CD08768-94F1-A445-ED13-EFCB2C160CE6}"/>
          </ac:spMkLst>
        </pc:spChg>
        <pc:spChg chg="mod">
          <ac:chgData name="Clare Back" userId="7ca9c63e0bec638d" providerId="LiveId" clId="{BF016193-12A2-4A4E-BFCC-D5A4F12FA328}" dt="2023-03-07T06:42:50.342" v="6496" actId="113"/>
          <ac:spMkLst>
            <pc:docMk/>
            <pc:sldMk cId="3808867664" sldId="732"/>
            <ac:spMk id="10" creationId="{891D5E5F-EE0A-3A4F-1DED-F0CABB4618FF}"/>
          </ac:spMkLst>
        </pc:spChg>
        <pc:spChg chg="mod">
          <ac:chgData name="Clare Back" userId="7ca9c63e0bec638d" providerId="LiveId" clId="{BF016193-12A2-4A4E-BFCC-D5A4F12FA328}" dt="2023-03-07T06:42:48.246" v="6495" actId="113"/>
          <ac:spMkLst>
            <pc:docMk/>
            <pc:sldMk cId="3808867664" sldId="732"/>
            <ac:spMk id="11" creationId="{1F936B12-7EDF-5C43-32F5-D14510226C76}"/>
          </ac:spMkLst>
        </pc:spChg>
        <pc:spChg chg="mod">
          <ac:chgData name="Clare Back" userId="7ca9c63e0bec638d" providerId="LiveId" clId="{BF016193-12A2-4A4E-BFCC-D5A4F12FA328}" dt="2023-03-08T06:27:04.490" v="6580" actId="1076"/>
          <ac:spMkLst>
            <pc:docMk/>
            <pc:sldMk cId="3808867664" sldId="732"/>
            <ac:spMk id="12" creationId="{9A40CDD9-8A94-8449-2CCD-AA246B7AA784}"/>
          </ac:spMkLst>
        </pc:spChg>
        <pc:spChg chg="mod">
          <ac:chgData name="Clare Back" userId="7ca9c63e0bec638d" providerId="LiveId" clId="{BF016193-12A2-4A4E-BFCC-D5A4F12FA328}" dt="2023-03-26T07:59:01.601" v="38353"/>
          <ac:spMkLst>
            <pc:docMk/>
            <pc:sldMk cId="3808867664" sldId="732"/>
            <ac:spMk id="13" creationId="{E2CC96DE-3236-2167-BDD7-B966314B9BFA}"/>
          </ac:spMkLst>
        </pc:spChg>
        <pc:spChg chg="mod">
          <ac:chgData name="Clare Back" userId="7ca9c63e0bec638d" providerId="LiveId" clId="{BF016193-12A2-4A4E-BFCC-D5A4F12FA328}" dt="2023-03-26T07:59:01.601" v="38353"/>
          <ac:spMkLst>
            <pc:docMk/>
            <pc:sldMk cId="3808867664" sldId="732"/>
            <ac:spMk id="14" creationId="{192F9A00-0EFD-782A-BC65-5BC99F5D268B}"/>
          </ac:spMkLst>
        </pc:spChg>
        <pc:spChg chg="mod">
          <ac:chgData name="Clare Back" userId="7ca9c63e0bec638d" providerId="LiveId" clId="{BF016193-12A2-4A4E-BFCC-D5A4F12FA328}" dt="2023-03-26T07:59:01.601" v="38353"/>
          <ac:spMkLst>
            <pc:docMk/>
            <pc:sldMk cId="3808867664" sldId="732"/>
            <ac:spMk id="15" creationId="{207045FB-604E-210B-81A8-08B5D2DA3EB6}"/>
          </ac:spMkLst>
        </pc:spChg>
        <pc:grpChg chg="add mod">
          <ac:chgData name="Clare Back" userId="7ca9c63e0bec638d" providerId="LiveId" clId="{BF016193-12A2-4A4E-BFCC-D5A4F12FA328}" dt="2023-03-26T07:59:08.780" v="38354" actId="1076"/>
          <ac:grpSpMkLst>
            <pc:docMk/>
            <pc:sldMk cId="3808867664" sldId="732"/>
            <ac:grpSpMk id="3" creationId="{44B28B99-BFD4-1445-7EF1-09397694D41E}"/>
          </ac:grpSpMkLst>
        </pc:grpChg>
        <pc:grpChg chg="mod">
          <ac:chgData name="Clare Back" userId="7ca9c63e0bec638d" providerId="LiveId" clId="{BF016193-12A2-4A4E-BFCC-D5A4F12FA328}" dt="2023-03-26T07:59:01.601" v="38353"/>
          <ac:grpSpMkLst>
            <pc:docMk/>
            <pc:sldMk cId="3808867664" sldId="732"/>
            <ac:grpSpMk id="5" creationId="{105EF0C8-DEFF-7779-D7AB-DDB6F069453B}"/>
          </ac:grpSpMkLst>
        </pc:grpChg>
        <pc:grpChg chg="mod">
          <ac:chgData name="Clare Back" userId="7ca9c63e0bec638d" providerId="LiveId" clId="{BF016193-12A2-4A4E-BFCC-D5A4F12FA328}" dt="2023-03-26T07:59:01.601" v="38353"/>
          <ac:grpSpMkLst>
            <pc:docMk/>
            <pc:sldMk cId="3808867664" sldId="732"/>
            <ac:grpSpMk id="6" creationId="{CB420537-549B-631C-E369-21E99469D1C7}"/>
          </ac:grpSpMkLst>
        </pc:grpChg>
        <pc:extLst>
          <p:ext xmlns:p="http://schemas.openxmlformats.org/presentationml/2006/main" uri="{D6D511B9-2390-475A-947B-AFAB55BFBCF1}">
            <pc226:cmChg xmlns:pc226="http://schemas.microsoft.com/office/powerpoint/2022/06/main/command" chg="add del">
              <pc226:chgData name="Clare Back" userId="7ca9c63e0bec638d" providerId="LiveId" clId="{BF016193-12A2-4A4E-BFCC-D5A4F12FA328}" dt="2023-03-14T17:07:06.346" v="37941"/>
              <pc2:cmMkLst xmlns:pc2="http://schemas.microsoft.com/office/powerpoint/2019/9/main/command">
                <pc:docMk/>
                <pc:sldMk cId="3808867664" sldId="732"/>
                <pc2:cmMk id="{371EFBB9-6908-4B4C-9BF6-9C48EC2E44E3}"/>
              </pc2:cmMkLst>
            </pc226:cmChg>
          </p:ext>
        </pc:extLst>
      </pc:sldChg>
      <pc:sldChg chg="del">
        <pc:chgData name="Clare Back" userId="7ca9c63e0bec638d" providerId="LiveId" clId="{BF016193-12A2-4A4E-BFCC-D5A4F12FA328}" dt="2023-03-08T07:11:01.891" v="7624" actId="47"/>
        <pc:sldMkLst>
          <pc:docMk/>
          <pc:sldMk cId="3705964872" sldId="733"/>
        </pc:sldMkLst>
      </pc:sldChg>
      <pc:sldChg chg="del">
        <pc:chgData name="Clare Back" userId="7ca9c63e0bec638d" providerId="LiveId" clId="{BF016193-12A2-4A4E-BFCC-D5A4F12FA328}" dt="2023-02-26T08:03:01.177" v="26" actId="2696"/>
        <pc:sldMkLst>
          <pc:docMk/>
          <pc:sldMk cId="2557008319" sldId="734"/>
        </pc:sldMkLst>
      </pc:sldChg>
      <pc:sldChg chg="del">
        <pc:chgData name="Clare Back" userId="7ca9c63e0bec638d" providerId="LiveId" clId="{BF016193-12A2-4A4E-BFCC-D5A4F12FA328}" dt="2023-02-26T08:03:01.177" v="26" actId="2696"/>
        <pc:sldMkLst>
          <pc:docMk/>
          <pc:sldMk cId="3012214036" sldId="735"/>
        </pc:sldMkLst>
      </pc:sldChg>
      <pc:sldChg chg="del">
        <pc:chgData name="Clare Back" userId="7ca9c63e0bec638d" providerId="LiveId" clId="{BF016193-12A2-4A4E-BFCC-D5A4F12FA328}" dt="2023-02-26T08:03:01.177" v="26" actId="2696"/>
        <pc:sldMkLst>
          <pc:docMk/>
          <pc:sldMk cId="2292881080" sldId="736"/>
        </pc:sldMkLst>
      </pc:sldChg>
      <pc:sldChg chg="del">
        <pc:chgData name="Clare Back" userId="7ca9c63e0bec638d" providerId="LiveId" clId="{BF016193-12A2-4A4E-BFCC-D5A4F12FA328}" dt="2023-02-26T08:03:01.177" v="26" actId="2696"/>
        <pc:sldMkLst>
          <pc:docMk/>
          <pc:sldMk cId="2011214552" sldId="738"/>
        </pc:sldMkLst>
      </pc:sldChg>
      <pc:sldChg chg="modSp mod modNotesTx">
        <pc:chgData name="Clare Back" userId="7ca9c63e0bec638d" providerId="LiveId" clId="{BF016193-12A2-4A4E-BFCC-D5A4F12FA328}" dt="2023-03-26T17:50:44.870" v="38899" actId="790"/>
        <pc:sldMkLst>
          <pc:docMk/>
          <pc:sldMk cId="1588527387" sldId="739"/>
        </pc:sldMkLst>
        <pc:spChg chg="mod">
          <ac:chgData name="Clare Back" userId="7ca9c63e0bec638d" providerId="LiveId" clId="{BF016193-12A2-4A4E-BFCC-D5A4F12FA328}" dt="2023-03-11T16:16:08.337" v="17398" actId="20577"/>
          <ac:spMkLst>
            <pc:docMk/>
            <pc:sldMk cId="1588527387" sldId="739"/>
            <ac:spMk id="3" creationId="{47A5FAB7-2AAB-DB29-1751-151237FC8C1D}"/>
          </ac:spMkLst>
        </pc:spChg>
        <pc:spChg chg="mod">
          <ac:chgData name="Clare Back" userId="7ca9c63e0bec638d" providerId="LiveId" clId="{BF016193-12A2-4A4E-BFCC-D5A4F12FA328}" dt="2023-03-14T12:19:21.534" v="31879" actId="14100"/>
          <ac:spMkLst>
            <pc:docMk/>
            <pc:sldMk cId="1588527387" sldId="739"/>
            <ac:spMk id="4" creationId="{1BE25B57-7EED-2BFE-F66C-C8BAF873EF9D}"/>
          </ac:spMkLst>
        </pc:spChg>
        <pc:spChg chg="mod">
          <ac:chgData name="Clare Back" userId="7ca9c63e0bec638d" providerId="LiveId" clId="{BF016193-12A2-4A4E-BFCC-D5A4F12FA328}" dt="2023-03-26T08:23:49.070" v="38473" actId="20577"/>
          <ac:spMkLst>
            <pc:docMk/>
            <pc:sldMk cId="1588527387" sldId="739"/>
            <ac:spMk id="5" creationId="{BD6BA141-6EB4-36CA-197F-51A90391B5FA}"/>
          </ac:spMkLst>
        </pc:spChg>
        <pc:spChg chg="mod">
          <ac:chgData name="Clare Back" userId="7ca9c63e0bec638d" providerId="LiveId" clId="{BF016193-12A2-4A4E-BFCC-D5A4F12FA328}" dt="2023-03-14T12:19:26.375" v="31881" actId="14100"/>
          <ac:spMkLst>
            <pc:docMk/>
            <pc:sldMk cId="1588527387" sldId="739"/>
            <ac:spMk id="6" creationId="{8F3F302D-E84F-AC44-B634-8CD7EC1946FD}"/>
          </ac:spMkLst>
        </pc:spChg>
      </pc:sldChg>
      <pc:sldChg chg="del">
        <pc:chgData name="Clare Back" userId="7ca9c63e0bec638d" providerId="LiveId" clId="{BF016193-12A2-4A4E-BFCC-D5A4F12FA328}" dt="2023-02-26T08:03:01.177" v="26" actId="2696"/>
        <pc:sldMkLst>
          <pc:docMk/>
          <pc:sldMk cId="2234370898" sldId="742"/>
        </pc:sldMkLst>
      </pc:sldChg>
      <pc:sldChg chg="del">
        <pc:chgData name="Clare Back" userId="7ca9c63e0bec638d" providerId="LiveId" clId="{BF016193-12A2-4A4E-BFCC-D5A4F12FA328}" dt="2023-02-26T08:03:01.177" v="26" actId="2696"/>
        <pc:sldMkLst>
          <pc:docMk/>
          <pc:sldMk cId="4020663508" sldId="744"/>
        </pc:sldMkLst>
      </pc:sldChg>
      <pc:sldChg chg="del">
        <pc:chgData name="Clare Back" userId="7ca9c63e0bec638d" providerId="LiveId" clId="{BF016193-12A2-4A4E-BFCC-D5A4F12FA328}" dt="2023-02-26T08:03:01.177" v="26" actId="2696"/>
        <pc:sldMkLst>
          <pc:docMk/>
          <pc:sldMk cId="3428787094" sldId="745"/>
        </pc:sldMkLst>
      </pc:sldChg>
      <pc:sldChg chg="addSp delSp modSp del mod ord modNotesTx">
        <pc:chgData name="Clare Back" userId="7ca9c63e0bec638d" providerId="LiveId" clId="{BF016193-12A2-4A4E-BFCC-D5A4F12FA328}" dt="2023-03-07T07:32:53.636" v="6500" actId="2696"/>
        <pc:sldMkLst>
          <pc:docMk/>
          <pc:sldMk cId="3946656449" sldId="746"/>
        </pc:sldMkLst>
        <pc:spChg chg="add del mod">
          <ac:chgData name="Clare Back" userId="7ca9c63e0bec638d" providerId="LiveId" clId="{BF016193-12A2-4A4E-BFCC-D5A4F12FA328}" dt="2023-03-06T06:09:45.440" v="1341" actId="478"/>
          <ac:spMkLst>
            <pc:docMk/>
            <pc:sldMk cId="3946656449" sldId="746"/>
            <ac:spMk id="3" creationId="{3ACD2E0D-D065-1E9B-57D2-8D69F581AF23}"/>
          </ac:spMkLst>
        </pc:spChg>
      </pc:sldChg>
      <pc:sldChg chg="del">
        <pc:chgData name="Clare Back" userId="7ca9c63e0bec638d" providerId="LiveId" clId="{BF016193-12A2-4A4E-BFCC-D5A4F12FA328}" dt="2023-02-26T08:03:01.177" v="26" actId="2696"/>
        <pc:sldMkLst>
          <pc:docMk/>
          <pc:sldMk cId="20670577" sldId="747"/>
        </pc:sldMkLst>
      </pc:sldChg>
      <pc:sldChg chg="addSp modSp mod ord addCm delCm modCm modNotesTx">
        <pc:chgData name="Clare Back" userId="7ca9c63e0bec638d" providerId="LiveId" clId="{BF016193-12A2-4A4E-BFCC-D5A4F12FA328}" dt="2023-03-26T17:55:35.557" v="38924" actId="313"/>
        <pc:sldMkLst>
          <pc:docMk/>
          <pc:sldMk cId="634138773" sldId="749"/>
        </pc:sldMkLst>
        <pc:spChg chg="mod">
          <ac:chgData name="Clare Back" userId="7ca9c63e0bec638d" providerId="LiveId" clId="{BF016193-12A2-4A4E-BFCC-D5A4F12FA328}" dt="2023-03-08T07:05:46.277" v="7249" actId="20577"/>
          <ac:spMkLst>
            <pc:docMk/>
            <pc:sldMk cId="634138773" sldId="749"/>
            <ac:spMk id="2" creationId="{DA0A7A55-7371-E020-DE19-4C870EE1B12D}"/>
          </ac:spMkLst>
        </pc:spChg>
        <pc:spChg chg="mod">
          <ac:chgData name="Clare Back" userId="7ca9c63e0bec638d" providerId="LiveId" clId="{BF016193-12A2-4A4E-BFCC-D5A4F12FA328}" dt="2023-03-14T12:08:43.451" v="30448" actId="14100"/>
          <ac:spMkLst>
            <pc:docMk/>
            <pc:sldMk cId="634138773" sldId="749"/>
            <ac:spMk id="4" creationId="{371B22F5-1AD9-9D02-BBFC-C603011761E5}"/>
          </ac:spMkLst>
        </pc:spChg>
        <pc:spChg chg="mod">
          <ac:chgData name="Clare Back" userId="7ca9c63e0bec638d" providerId="LiveId" clId="{BF016193-12A2-4A4E-BFCC-D5A4F12FA328}" dt="2023-03-26T07:57:49.321" v="38344"/>
          <ac:spMkLst>
            <pc:docMk/>
            <pc:sldMk cId="634138773" sldId="749"/>
            <ac:spMk id="6" creationId="{3612E71E-035A-6CBB-E137-2E59DDCDBE11}"/>
          </ac:spMkLst>
        </pc:spChg>
        <pc:spChg chg="mod">
          <ac:chgData name="Clare Back" userId="7ca9c63e0bec638d" providerId="LiveId" clId="{BF016193-12A2-4A4E-BFCC-D5A4F12FA328}" dt="2023-03-26T07:57:49.321" v="38344"/>
          <ac:spMkLst>
            <pc:docMk/>
            <pc:sldMk cId="634138773" sldId="749"/>
            <ac:spMk id="9" creationId="{C913A365-0C3B-5986-0CF2-80320938B15B}"/>
          </ac:spMkLst>
        </pc:spChg>
        <pc:spChg chg="mod">
          <ac:chgData name="Clare Back" userId="7ca9c63e0bec638d" providerId="LiveId" clId="{BF016193-12A2-4A4E-BFCC-D5A4F12FA328}" dt="2023-03-26T07:57:49.321" v="38344"/>
          <ac:spMkLst>
            <pc:docMk/>
            <pc:sldMk cId="634138773" sldId="749"/>
            <ac:spMk id="10" creationId="{935BC524-BA15-A200-59A1-AAA9FFE22B34}"/>
          </ac:spMkLst>
        </pc:spChg>
        <pc:spChg chg="mod">
          <ac:chgData name="Clare Back" userId="7ca9c63e0bec638d" providerId="LiveId" clId="{BF016193-12A2-4A4E-BFCC-D5A4F12FA328}" dt="2023-03-26T07:57:49.321" v="38344"/>
          <ac:spMkLst>
            <pc:docMk/>
            <pc:sldMk cId="634138773" sldId="749"/>
            <ac:spMk id="11" creationId="{E19020B4-CF0B-9050-4F8E-981ACC26D442}"/>
          </ac:spMkLst>
        </pc:spChg>
        <pc:spChg chg="mod">
          <ac:chgData name="Clare Back" userId="7ca9c63e0bec638d" providerId="LiveId" clId="{BF016193-12A2-4A4E-BFCC-D5A4F12FA328}" dt="2023-03-26T07:57:49.321" v="38344"/>
          <ac:spMkLst>
            <pc:docMk/>
            <pc:sldMk cId="634138773" sldId="749"/>
            <ac:spMk id="12" creationId="{F860FB5E-54F6-3BCC-27A9-D28B7BA04C66}"/>
          </ac:spMkLst>
        </pc:spChg>
        <pc:grpChg chg="add mod">
          <ac:chgData name="Clare Back" userId="7ca9c63e0bec638d" providerId="LiveId" clId="{BF016193-12A2-4A4E-BFCC-D5A4F12FA328}" dt="2023-03-26T07:57:49.321" v="38344"/>
          <ac:grpSpMkLst>
            <pc:docMk/>
            <pc:sldMk cId="634138773" sldId="749"/>
            <ac:grpSpMk id="5" creationId="{CA902866-CE19-178C-E4F6-873AF08EDB2A}"/>
          </ac:grpSpMkLst>
        </pc:grpChg>
        <pc:grpChg chg="mod">
          <ac:chgData name="Clare Back" userId="7ca9c63e0bec638d" providerId="LiveId" clId="{BF016193-12A2-4A4E-BFCC-D5A4F12FA328}" dt="2023-03-26T07:57:49.321" v="38344"/>
          <ac:grpSpMkLst>
            <pc:docMk/>
            <pc:sldMk cId="634138773" sldId="749"/>
            <ac:grpSpMk id="7" creationId="{56DDFEC4-208D-0504-B8D7-65EF010181B9}"/>
          </ac:grpSpMkLst>
        </pc:grpChg>
        <pc:grpChg chg="mod">
          <ac:chgData name="Clare Back" userId="7ca9c63e0bec638d" providerId="LiveId" clId="{BF016193-12A2-4A4E-BFCC-D5A4F12FA328}" dt="2023-03-26T07:57:49.321" v="38344"/>
          <ac:grpSpMkLst>
            <pc:docMk/>
            <pc:sldMk cId="634138773" sldId="749"/>
            <ac:grpSpMk id="8" creationId="{F689BE8D-295C-E5B1-BCBA-89C49B91CC89}"/>
          </ac:grpSpMkLst>
        </pc:grpChg>
        <pc:picChg chg="mod">
          <ac:chgData name="Clare Back" userId="7ca9c63e0bec638d" providerId="LiveId" clId="{BF016193-12A2-4A4E-BFCC-D5A4F12FA328}" dt="2023-03-08T07:09:59.060" v="7619" actId="1076"/>
          <ac:picMkLst>
            <pc:docMk/>
            <pc:sldMk cId="634138773" sldId="749"/>
            <ac:picMk id="3" creationId="{4368A80C-0A27-B247-5AF2-44C624124B35}"/>
          </ac:picMkLst>
        </pc:picChg>
        <pc:picChg chg="add mod">
          <ac:chgData name="Clare Back" userId="7ca9c63e0bec638d" providerId="LiveId" clId="{BF016193-12A2-4A4E-BFCC-D5A4F12FA328}" dt="2023-03-08T07:10:12.975" v="7623" actId="1076"/>
          <ac:picMkLst>
            <pc:docMk/>
            <pc:sldMk cId="634138773" sldId="749"/>
            <ac:picMk id="1026" creationId="{1C315D69-26A0-48FC-C3BA-5327A6234DA0}"/>
          </ac:picMkLst>
        </pc:picChg>
        <pc:extLst>
          <p:ext xmlns:p="http://schemas.openxmlformats.org/presentationml/2006/main" uri="{D6D511B9-2390-475A-947B-AFAB55BFBCF1}">
            <pc226:cmChg xmlns:pc226="http://schemas.microsoft.com/office/powerpoint/2022/06/main/command" chg="add del">
              <pc226:chgData name="Clare Back" userId="7ca9c63e0bec638d" providerId="LiveId" clId="{BF016193-12A2-4A4E-BFCC-D5A4F12FA328}" dt="2023-03-14T12:00:05.511" v="29442"/>
              <pc2:cmMkLst xmlns:pc2="http://schemas.microsoft.com/office/powerpoint/2019/9/main/command">
                <pc:docMk/>
                <pc:sldMk cId="634138773" sldId="749"/>
                <pc2:cmMk id="{1D537D75-CF4C-4CAD-9BD6-558720321B33}"/>
              </pc2:cmMkLst>
              <pc226:cmRplyChg chg="add">
                <pc226:chgData name="Clare Back" userId="7ca9c63e0bec638d" providerId="LiveId" clId="{BF016193-12A2-4A4E-BFCC-D5A4F12FA328}" dt="2023-03-11T16:07:53.086" v="17373"/>
                <pc2:cmRplyMkLst xmlns:pc2="http://schemas.microsoft.com/office/powerpoint/2019/9/main/command">
                  <pc:docMk/>
                  <pc:sldMk cId="634138773" sldId="749"/>
                  <pc2:cmMk id="{1D537D75-CF4C-4CAD-9BD6-558720321B33}"/>
                  <pc2:cmRplyMk id="{83BE7879-5C1F-4F3C-BA7B-407A73BE8B09}"/>
                </pc2:cmRplyMkLst>
              </pc226:cmRplyChg>
              <pc226:cmRplyChg chg="add">
                <pc226:chgData name="Clare Back" userId="7ca9c63e0bec638d" providerId="LiveId" clId="{BF016193-12A2-4A4E-BFCC-D5A4F12FA328}" dt="2023-03-11T16:07:35.653" v="17372"/>
                <pc2:cmRplyMkLst xmlns:pc2="http://schemas.microsoft.com/office/powerpoint/2019/9/main/command">
                  <pc:docMk/>
                  <pc:sldMk cId="634138773" sldId="749"/>
                  <pc2:cmMk id="{1D537D75-CF4C-4CAD-9BD6-558720321B33}"/>
                  <pc2:cmRplyMk id="{7B1D348A-42A9-41B8-8CD2-FECF8E43E13F}"/>
                </pc2:cmRplyMkLst>
              </pc226:cmRplyChg>
              <pc226:cmRplyChg chg="add">
                <pc226:chgData name="Clare Back" userId="7ca9c63e0bec638d" providerId="LiveId" clId="{BF016193-12A2-4A4E-BFCC-D5A4F12FA328}" dt="2023-03-11T16:07:01.237" v="17371"/>
                <pc2:cmRplyMkLst xmlns:pc2="http://schemas.microsoft.com/office/powerpoint/2019/9/main/command">
                  <pc:docMk/>
                  <pc:sldMk cId="634138773" sldId="749"/>
                  <pc2:cmMk id="{1D537D75-CF4C-4CAD-9BD6-558720321B33}"/>
                  <pc2:cmRplyMk id="{DCB5FBAD-A871-4F1F-A9DD-00DDC92E7AB2}"/>
                </pc2:cmRplyMkLst>
              </pc226:cmRplyChg>
              <pc226:cmRplyChg chg="add">
                <pc226:chgData name="Clare Back" userId="7ca9c63e0bec638d" providerId="LiveId" clId="{BF016193-12A2-4A4E-BFCC-D5A4F12FA328}" dt="2023-03-11T16:06:43.574" v="17370"/>
                <pc2:cmRplyMkLst xmlns:pc2="http://schemas.microsoft.com/office/powerpoint/2019/9/main/command">
                  <pc:docMk/>
                  <pc:sldMk cId="634138773" sldId="749"/>
                  <pc2:cmMk id="{1D537D75-CF4C-4CAD-9BD6-558720321B33}"/>
                  <pc2:cmRplyMk id="{73613FCE-8FCE-4FBC-941C-CFB0A1335E90}"/>
                </pc2:cmRplyMkLst>
              </pc226:cmRplyChg>
            </pc226:cmChg>
          </p:ext>
        </pc:extLst>
      </pc:sldChg>
      <pc:sldChg chg="addSp modSp mod addCm modNotesTx">
        <pc:chgData name="Clare Back" userId="7ca9c63e0bec638d" providerId="LiveId" clId="{BF016193-12A2-4A4E-BFCC-D5A4F12FA328}" dt="2023-03-27T07:01:30.597" v="38963" actId="20577"/>
        <pc:sldMkLst>
          <pc:docMk/>
          <pc:sldMk cId="1241145486" sldId="751"/>
        </pc:sldMkLst>
        <pc:spChg chg="mod">
          <ac:chgData name="Clare Back" userId="7ca9c63e0bec638d" providerId="LiveId" clId="{BF016193-12A2-4A4E-BFCC-D5A4F12FA328}" dt="2023-03-26T08:31:53.415" v="38706" actId="20577"/>
          <ac:spMkLst>
            <pc:docMk/>
            <pc:sldMk cId="1241145486" sldId="751"/>
            <ac:spMk id="3" creationId="{75C8AD31-E69C-A554-CA93-3323B0EB025B}"/>
          </ac:spMkLst>
        </pc:spChg>
        <pc:spChg chg="mod">
          <ac:chgData name="Clare Back" userId="7ca9c63e0bec638d" providerId="LiveId" clId="{BF016193-12A2-4A4E-BFCC-D5A4F12FA328}" dt="2023-03-14T15:18:46.109" v="37938" actId="20577"/>
          <ac:spMkLst>
            <pc:docMk/>
            <pc:sldMk cId="1241145486" sldId="751"/>
            <ac:spMk id="7" creationId="{71C1958C-D0D7-1C2D-59A3-B55005C5489F}"/>
          </ac:spMkLst>
        </pc:spChg>
        <pc:spChg chg="mod">
          <ac:chgData name="Clare Back" userId="7ca9c63e0bec638d" providerId="LiveId" clId="{BF016193-12A2-4A4E-BFCC-D5A4F12FA328}" dt="2023-03-26T07:59:38.879" v="38356"/>
          <ac:spMkLst>
            <pc:docMk/>
            <pc:sldMk cId="1241145486" sldId="751"/>
            <ac:spMk id="9" creationId="{D8DC80C6-2E03-A150-B072-A02D5F7BD96B}"/>
          </ac:spMkLst>
        </pc:spChg>
        <pc:spChg chg="mod">
          <ac:chgData name="Clare Back" userId="7ca9c63e0bec638d" providerId="LiveId" clId="{BF016193-12A2-4A4E-BFCC-D5A4F12FA328}" dt="2023-03-26T07:59:38.879" v="38356"/>
          <ac:spMkLst>
            <pc:docMk/>
            <pc:sldMk cId="1241145486" sldId="751"/>
            <ac:spMk id="12" creationId="{BA16D495-373D-F740-0D10-CF7B4786118E}"/>
          </ac:spMkLst>
        </pc:spChg>
        <pc:spChg chg="mod">
          <ac:chgData name="Clare Back" userId="7ca9c63e0bec638d" providerId="LiveId" clId="{BF016193-12A2-4A4E-BFCC-D5A4F12FA328}" dt="2023-03-26T07:59:38.879" v="38356"/>
          <ac:spMkLst>
            <pc:docMk/>
            <pc:sldMk cId="1241145486" sldId="751"/>
            <ac:spMk id="13" creationId="{9239287C-14F1-48CF-A3A9-7E4EDD80884F}"/>
          </ac:spMkLst>
        </pc:spChg>
        <pc:spChg chg="mod">
          <ac:chgData name="Clare Back" userId="7ca9c63e0bec638d" providerId="LiveId" clId="{BF016193-12A2-4A4E-BFCC-D5A4F12FA328}" dt="2023-03-26T07:59:38.879" v="38356"/>
          <ac:spMkLst>
            <pc:docMk/>
            <pc:sldMk cId="1241145486" sldId="751"/>
            <ac:spMk id="14" creationId="{0E0D6FCA-20AB-3B4F-D549-B94CFFD6B9B2}"/>
          </ac:spMkLst>
        </pc:spChg>
        <pc:spChg chg="mod">
          <ac:chgData name="Clare Back" userId="7ca9c63e0bec638d" providerId="LiveId" clId="{BF016193-12A2-4A4E-BFCC-D5A4F12FA328}" dt="2023-03-26T07:59:38.879" v="38356"/>
          <ac:spMkLst>
            <pc:docMk/>
            <pc:sldMk cId="1241145486" sldId="751"/>
            <ac:spMk id="15" creationId="{31E9EC15-18C5-C85E-447E-A1D969AE415A}"/>
          </ac:spMkLst>
        </pc:spChg>
        <pc:grpChg chg="add mod">
          <ac:chgData name="Clare Back" userId="7ca9c63e0bec638d" providerId="LiveId" clId="{BF016193-12A2-4A4E-BFCC-D5A4F12FA328}" dt="2023-03-26T07:59:41.901" v="38357" actId="1076"/>
          <ac:grpSpMkLst>
            <pc:docMk/>
            <pc:sldMk cId="1241145486" sldId="751"/>
            <ac:grpSpMk id="8" creationId="{EA3874EF-D50A-3A01-45E7-ADC936867BCF}"/>
          </ac:grpSpMkLst>
        </pc:grpChg>
        <pc:grpChg chg="mod">
          <ac:chgData name="Clare Back" userId="7ca9c63e0bec638d" providerId="LiveId" clId="{BF016193-12A2-4A4E-BFCC-D5A4F12FA328}" dt="2023-03-26T07:59:38.879" v="38356"/>
          <ac:grpSpMkLst>
            <pc:docMk/>
            <pc:sldMk cId="1241145486" sldId="751"/>
            <ac:grpSpMk id="10" creationId="{4B68AD31-DD11-6EC7-E8FE-DDB9FCDE5727}"/>
          </ac:grpSpMkLst>
        </pc:grpChg>
        <pc:grpChg chg="mod">
          <ac:chgData name="Clare Back" userId="7ca9c63e0bec638d" providerId="LiveId" clId="{BF016193-12A2-4A4E-BFCC-D5A4F12FA328}" dt="2023-03-26T07:59:38.879" v="38356"/>
          <ac:grpSpMkLst>
            <pc:docMk/>
            <pc:sldMk cId="1241145486" sldId="751"/>
            <ac:grpSpMk id="11" creationId="{1167FB32-DF25-3825-C90B-E905C53182E4}"/>
          </ac:grpSpMkLst>
        </pc:grpChg>
        <pc:extLst>
          <p:ext xmlns:p="http://schemas.openxmlformats.org/presentationml/2006/main" uri="{D6D511B9-2390-475A-947B-AFAB55BFBCF1}">
            <pc226:cmChg xmlns:pc226="http://schemas.microsoft.com/office/powerpoint/2022/06/main/command" chg="add">
              <pc226:chgData name="Clare Back" userId="7ca9c63e0bec638d" providerId="LiveId" clId="{BF016193-12A2-4A4E-BFCC-D5A4F12FA328}" dt="2023-03-14T12:28:15.906" v="32541"/>
              <pc2:cmMkLst xmlns:pc2="http://schemas.microsoft.com/office/powerpoint/2019/9/main/command">
                <pc:docMk/>
                <pc:sldMk cId="1241145486" sldId="751"/>
                <pc2:cmMk id="{468537D2-B863-48EB-8326-5F070549AD97}"/>
              </pc2:cmMkLst>
            </pc226:cmChg>
          </p:ext>
        </pc:extLst>
      </pc:sldChg>
      <pc:sldChg chg="modNotesTx">
        <pc:chgData name="Clare Back" userId="7ca9c63e0bec638d" providerId="LiveId" clId="{BF016193-12A2-4A4E-BFCC-D5A4F12FA328}" dt="2023-03-26T17:45:34.546" v="38875" actId="790"/>
        <pc:sldMkLst>
          <pc:docMk/>
          <pc:sldMk cId="3345010828" sldId="752"/>
        </pc:sldMkLst>
      </pc:sldChg>
      <pc:sldChg chg="addSp delSp modSp mod addCm delCm modNotesTx">
        <pc:chgData name="Clare Back" userId="7ca9c63e0bec638d" providerId="LiveId" clId="{BF016193-12A2-4A4E-BFCC-D5A4F12FA328}" dt="2023-03-26T17:56:16.836" v="38940" actId="313"/>
        <pc:sldMkLst>
          <pc:docMk/>
          <pc:sldMk cId="4291737752" sldId="753"/>
        </pc:sldMkLst>
        <pc:spChg chg="mod">
          <ac:chgData name="Clare Back" userId="7ca9c63e0bec638d" providerId="LiveId" clId="{BF016193-12A2-4A4E-BFCC-D5A4F12FA328}" dt="2023-03-11T13:47:51.427" v="15763" actId="1076"/>
          <ac:spMkLst>
            <pc:docMk/>
            <pc:sldMk cId="4291737752" sldId="753"/>
            <ac:spMk id="3" creationId="{BBD4E218-5C73-1048-5E72-114699BE0B07}"/>
          </ac:spMkLst>
        </pc:spChg>
        <pc:spChg chg="add del mod">
          <ac:chgData name="Clare Back" userId="7ca9c63e0bec638d" providerId="LiveId" clId="{BF016193-12A2-4A4E-BFCC-D5A4F12FA328}" dt="2023-03-11T13:37:12.337" v="15038"/>
          <ac:spMkLst>
            <pc:docMk/>
            <pc:sldMk cId="4291737752" sldId="753"/>
            <ac:spMk id="4" creationId="{8CB61089-3B83-2B9F-A63C-56B0453FFE7B}"/>
          </ac:spMkLst>
        </pc:spChg>
        <pc:spChg chg="add mod">
          <ac:chgData name="Clare Back" userId="7ca9c63e0bec638d" providerId="LiveId" clId="{BF016193-12A2-4A4E-BFCC-D5A4F12FA328}" dt="2023-03-11T13:57:22.810" v="15841" actId="20577"/>
          <ac:spMkLst>
            <pc:docMk/>
            <pc:sldMk cId="4291737752" sldId="753"/>
            <ac:spMk id="6" creationId="{350838A7-B294-D84E-E6D2-26B86DC5488C}"/>
          </ac:spMkLst>
        </pc:spChg>
        <pc:picChg chg="mod">
          <ac:chgData name="Clare Back" userId="7ca9c63e0bec638d" providerId="LiveId" clId="{BF016193-12A2-4A4E-BFCC-D5A4F12FA328}" dt="2023-03-11T13:47:51.427" v="15763" actId="1076"/>
          <ac:picMkLst>
            <pc:docMk/>
            <pc:sldMk cId="4291737752" sldId="753"/>
            <ac:picMk id="1032" creationId="{06EE5BF0-D36A-9D57-00B8-3980F4F4C0B8}"/>
          </ac:picMkLst>
        </pc:picChg>
        <pc:extLst>
          <p:ext xmlns:p="http://schemas.openxmlformats.org/presentationml/2006/main" uri="{D6D511B9-2390-475A-947B-AFAB55BFBCF1}">
            <pc226:cmChg xmlns:pc226="http://schemas.microsoft.com/office/powerpoint/2022/06/main/command" chg="add del">
              <pc226:chgData name="Clare Back" userId="7ca9c63e0bec638d" providerId="LiveId" clId="{BF016193-12A2-4A4E-BFCC-D5A4F12FA328}" dt="2023-03-14T12:25:17.482" v="32385"/>
              <pc2:cmMkLst xmlns:pc2="http://schemas.microsoft.com/office/powerpoint/2019/9/main/command">
                <pc:docMk/>
                <pc:sldMk cId="4291737752" sldId="753"/>
                <pc2:cmMk id="{E8910715-DBFC-4707-B0A5-320C21383B4C}"/>
              </pc2:cmMkLst>
            </pc226:cmChg>
            <pc226:cmChg xmlns:pc226="http://schemas.microsoft.com/office/powerpoint/2022/06/main/command" chg="add del">
              <pc226:chgData name="Clare Back" userId="7ca9c63e0bec638d" providerId="LiveId" clId="{BF016193-12A2-4A4E-BFCC-D5A4F12FA328}" dt="2023-03-14T12:19:58.492" v="31884"/>
              <pc2:cmMkLst xmlns:pc2="http://schemas.microsoft.com/office/powerpoint/2019/9/main/command">
                <pc:docMk/>
                <pc:sldMk cId="4291737752" sldId="753"/>
                <pc2:cmMk id="{73D1A1AF-89BA-46D7-A72D-FBD7ABDC0CA8}"/>
              </pc2:cmMkLst>
            </pc226:cmChg>
            <pc226:cmChg xmlns:pc226="http://schemas.microsoft.com/office/powerpoint/2022/06/main/command" chg="add del">
              <pc226:chgData name="Clare Back" userId="7ca9c63e0bec638d" providerId="LiveId" clId="{BF016193-12A2-4A4E-BFCC-D5A4F12FA328}" dt="2023-03-14T12:25:15.043" v="32384"/>
              <pc2:cmMkLst xmlns:pc2="http://schemas.microsoft.com/office/powerpoint/2019/9/main/command">
                <pc:docMk/>
                <pc:sldMk cId="4291737752" sldId="753"/>
                <pc2:cmMk id="{A71943CA-50CF-4B8E-9445-C915C1B49E8D}"/>
              </pc2:cmMkLst>
            </pc226:cmChg>
          </p:ext>
        </pc:extLst>
      </pc:sldChg>
      <pc:sldChg chg="modSp del mod">
        <pc:chgData name="Clare Back" userId="7ca9c63e0bec638d" providerId="LiveId" clId="{BF016193-12A2-4A4E-BFCC-D5A4F12FA328}" dt="2023-02-26T08:03:01.177" v="26" actId="2696"/>
        <pc:sldMkLst>
          <pc:docMk/>
          <pc:sldMk cId="1379699435" sldId="754"/>
        </pc:sldMkLst>
        <pc:spChg chg="mod">
          <ac:chgData name="Clare Back" userId="7ca9c63e0bec638d" providerId="LiveId" clId="{BF016193-12A2-4A4E-BFCC-D5A4F12FA328}" dt="2023-02-26T08:01:16.147" v="21" actId="6549"/>
          <ac:spMkLst>
            <pc:docMk/>
            <pc:sldMk cId="1379699435" sldId="754"/>
            <ac:spMk id="4" creationId="{E567AF48-8147-BF85-B541-7E7AD99DFE2C}"/>
          </ac:spMkLst>
        </pc:spChg>
      </pc:sldChg>
      <pc:sldChg chg="addSp delSp modSp new mod modAnim modNotesTx">
        <pc:chgData name="Clare Back" userId="7ca9c63e0bec638d" providerId="LiveId" clId="{BF016193-12A2-4A4E-BFCC-D5A4F12FA328}" dt="2023-03-26T17:55:19.555" v="38920" actId="2"/>
        <pc:sldMkLst>
          <pc:docMk/>
          <pc:sldMk cId="2600232206" sldId="754"/>
        </pc:sldMkLst>
        <pc:spChg chg="mod">
          <ac:chgData name="Clare Back" userId="7ca9c63e0bec638d" providerId="LiveId" clId="{BF016193-12A2-4A4E-BFCC-D5A4F12FA328}" dt="2023-03-14T10:58:39.483" v="24002" actId="20577"/>
          <ac:spMkLst>
            <pc:docMk/>
            <pc:sldMk cId="2600232206" sldId="754"/>
            <ac:spMk id="2" creationId="{AAD441F1-545A-4345-5D3B-C567A038541C}"/>
          </ac:spMkLst>
        </pc:spChg>
        <pc:spChg chg="add mod">
          <ac:chgData name="Clare Back" userId="7ca9c63e0bec638d" providerId="LiveId" clId="{BF016193-12A2-4A4E-BFCC-D5A4F12FA328}" dt="2023-03-06T06:35:23.886" v="1547" actId="1076"/>
          <ac:spMkLst>
            <pc:docMk/>
            <pc:sldMk cId="2600232206" sldId="754"/>
            <ac:spMk id="4" creationId="{63F2A97A-240F-617C-7BED-B123D6AB2C79}"/>
          </ac:spMkLst>
        </pc:spChg>
        <pc:spChg chg="add mod">
          <ac:chgData name="Clare Back" userId="7ca9c63e0bec638d" providerId="LiveId" clId="{BF016193-12A2-4A4E-BFCC-D5A4F12FA328}" dt="2023-03-06T06:34:49.748" v="1536" actId="1076"/>
          <ac:spMkLst>
            <pc:docMk/>
            <pc:sldMk cId="2600232206" sldId="754"/>
            <ac:spMk id="6" creationId="{CB0F1C22-A33B-6F1D-13CD-298A1CA2C711}"/>
          </ac:spMkLst>
        </pc:spChg>
        <pc:spChg chg="add mod">
          <ac:chgData name="Clare Back" userId="7ca9c63e0bec638d" providerId="LiveId" clId="{BF016193-12A2-4A4E-BFCC-D5A4F12FA328}" dt="2023-03-06T06:34:37.101" v="1533" actId="1076"/>
          <ac:spMkLst>
            <pc:docMk/>
            <pc:sldMk cId="2600232206" sldId="754"/>
            <ac:spMk id="8" creationId="{6A30AE2C-A798-BD8A-6BBA-6D5F52E03314}"/>
          </ac:spMkLst>
        </pc:spChg>
        <pc:spChg chg="add mod">
          <ac:chgData name="Clare Back" userId="7ca9c63e0bec638d" providerId="LiveId" clId="{BF016193-12A2-4A4E-BFCC-D5A4F12FA328}" dt="2023-03-06T06:35:20.915" v="1546" actId="1076"/>
          <ac:spMkLst>
            <pc:docMk/>
            <pc:sldMk cId="2600232206" sldId="754"/>
            <ac:spMk id="10" creationId="{11EDF35E-5745-CBB1-DE0F-4B883E8EF25B}"/>
          </ac:spMkLst>
        </pc:spChg>
        <pc:spChg chg="add mod">
          <ac:chgData name="Clare Back" userId="7ca9c63e0bec638d" providerId="LiveId" clId="{BF016193-12A2-4A4E-BFCC-D5A4F12FA328}" dt="2023-03-06T06:34:44.885" v="1534" actId="1076"/>
          <ac:spMkLst>
            <pc:docMk/>
            <pc:sldMk cId="2600232206" sldId="754"/>
            <ac:spMk id="14" creationId="{17982F85-D3B6-F8CC-1D76-9CFB4E1774AC}"/>
          </ac:spMkLst>
        </pc:spChg>
        <pc:spChg chg="mod">
          <ac:chgData name="Clare Back" userId="7ca9c63e0bec638d" providerId="LiveId" clId="{BF016193-12A2-4A4E-BFCC-D5A4F12FA328}" dt="2023-03-26T07:55:01.984" v="38216"/>
          <ac:spMkLst>
            <pc:docMk/>
            <pc:sldMk cId="2600232206" sldId="754"/>
            <ac:spMk id="15" creationId="{8C9DE6AA-35F3-D2DC-EC92-E368271347A4}"/>
          </ac:spMkLst>
        </pc:spChg>
        <pc:spChg chg="add mod">
          <ac:chgData name="Clare Back" userId="7ca9c63e0bec638d" providerId="LiveId" clId="{BF016193-12A2-4A4E-BFCC-D5A4F12FA328}" dt="2023-03-06T06:34:47.692" v="1535" actId="1076"/>
          <ac:spMkLst>
            <pc:docMk/>
            <pc:sldMk cId="2600232206" sldId="754"/>
            <ac:spMk id="16" creationId="{6088CADE-AF29-D7D0-B25C-50798BBF9CCC}"/>
          </ac:spMkLst>
        </pc:spChg>
        <pc:spChg chg="add mod">
          <ac:chgData name="Clare Back" userId="7ca9c63e0bec638d" providerId="LiveId" clId="{BF016193-12A2-4A4E-BFCC-D5A4F12FA328}" dt="2023-03-06T06:35:30.662" v="1548" actId="1076"/>
          <ac:spMkLst>
            <pc:docMk/>
            <pc:sldMk cId="2600232206" sldId="754"/>
            <ac:spMk id="18" creationId="{8834907B-3EAD-EAAE-F733-607A57A48353}"/>
          </ac:spMkLst>
        </pc:spChg>
        <pc:spChg chg="mod">
          <ac:chgData name="Clare Back" userId="7ca9c63e0bec638d" providerId="LiveId" clId="{BF016193-12A2-4A4E-BFCC-D5A4F12FA328}" dt="2023-03-26T07:55:01.984" v="38216"/>
          <ac:spMkLst>
            <pc:docMk/>
            <pc:sldMk cId="2600232206" sldId="754"/>
            <ac:spMk id="20" creationId="{E71ACFFD-9010-7416-EC1F-0E2030A7CF33}"/>
          </ac:spMkLst>
        </pc:spChg>
        <pc:spChg chg="mod">
          <ac:chgData name="Clare Back" userId="7ca9c63e0bec638d" providerId="LiveId" clId="{BF016193-12A2-4A4E-BFCC-D5A4F12FA328}" dt="2023-03-26T07:55:01.984" v="38216"/>
          <ac:spMkLst>
            <pc:docMk/>
            <pc:sldMk cId="2600232206" sldId="754"/>
            <ac:spMk id="21" creationId="{A1BCFD8B-E51F-11DD-7482-54D6EE7660F2}"/>
          </ac:spMkLst>
        </pc:spChg>
        <pc:spChg chg="mod">
          <ac:chgData name="Clare Back" userId="7ca9c63e0bec638d" providerId="LiveId" clId="{BF016193-12A2-4A4E-BFCC-D5A4F12FA328}" dt="2023-03-26T07:55:01.984" v="38216"/>
          <ac:spMkLst>
            <pc:docMk/>
            <pc:sldMk cId="2600232206" sldId="754"/>
            <ac:spMk id="22" creationId="{FA1CE237-BCB2-EE41-946E-1245AD74CAFA}"/>
          </ac:spMkLst>
        </pc:spChg>
        <pc:spChg chg="mod">
          <ac:chgData name="Clare Back" userId="7ca9c63e0bec638d" providerId="LiveId" clId="{BF016193-12A2-4A4E-BFCC-D5A4F12FA328}" dt="2023-03-26T07:55:01.984" v="38216"/>
          <ac:spMkLst>
            <pc:docMk/>
            <pc:sldMk cId="2600232206" sldId="754"/>
            <ac:spMk id="23" creationId="{C0B946AC-30B5-3775-98C5-6D22F8B477B7}"/>
          </ac:spMkLst>
        </pc:spChg>
        <pc:grpChg chg="add mod">
          <ac:chgData name="Clare Back" userId="7ca9c63e0bec638d" providerId="LiveId" clId="{BF016193-12A2-4A4E-BFCC-D5A4F12FA328}" dt="2023-03-26T07:55:33.104" v="38225" actId="1076"/>
          <ac:grpSpMkLst>
            <pc:docMk/>
            <pc:sldMk cId="2600232206" sldId="754"/>
            <ac:grpSpMk id="12" creationId="{1931F0C0-6814-5526-2CA3-9523C77443CE}"/>
          </ac:grpSpMkLst>
        </pc:grpChg>
        <pc:grpChg chg="mod">
          <ac:chgData name="Clare Back" userId="7ca9c63e0bec638d" providerId="LiveId" clId="{BF016193-12A2-4A4E-BFCC-D5A4F12FA328}" dt="2023-03-26T07:55:01.984" v="38216"/>
          <ac:grpSpMkLst>
            <pc:docMk/>
            <pc:sldMk cId="2600232206" sldId="754"/>
            <ac:grpSpMk id="17" creationId="{E5ED3BDD-CF18-54EE-241B-F964DE7ADCF4}"/>
          </ac:grpSpMkLst>
        </pc:grpChg>
        <pc:grpChg chg="mod">
          <ac:chgData name="Clare Back" userId="7ca9c63e0bec638d" providerId="LiveId" clId="{BF016193-12A2-4A4E-BFCC-D5A4F12FA328}" dt="2023-03-26T07:55:01.984" v="38216"/>
          <ac:grpSpMkLst>
            <pc:docMk/>
            <pc:sldMk cId="2600232206" sldId="754"/>
            <ac:grpSpMk id="19" creationId="{DF10680B-2065-B017-3C50-96A0FBF5088A}"/>
          </ac:grpSpMkLst>
        </pc:grpChg>
        <pc:picChg chg="add mod">
          <ac:chgData name="Clare Back" userId="7ca9c63e0bec638d" providerId="LiveId" clId="{BF016193-12A2-4A4E-BFCC-D5A4F12FA328}" dt="2023-03-14T09:43:20.449" v="21353" actId="1076"/>
          <ac:picMkLst>
            <pc:docMk/>
            <pc:sldMk cId="2600232206" sldId="754"/>
            <ac:picMk id="3" creationId="{917B61D6-DF26-656C-7FF3-E6FB8F060506}"/>
          </ac:picMkLst>
        </pc:picChg>
        <pc:picChg chg="add mod">
          <ac:chgData name="Clare Back" userId="7ca9c63e0bec638d" providerId="LiveId" clId="{BF016193-12A2-4A4E-BFCC-D5A4F12FA328}" dt="2023-03-08T11:52:47.503" v="9645" actId="1076"/>
          <ac:picMkLst>
            <pc:docMk/>
            <pc:sldMk cId="2600232206" sldId="754"/>
            <ac:picMk id="5" creationId="{426E8CC0-6327-2A59-0D2B-DD637FA1E392}"/>
          </ac:picMkLst>
        </pc:picChg>
        <pc:picChg chg="add mod">
          <ac:chgData name="Clare Back" userId="7ca9c63e0bec638d" providerId="LiveId" clId="{BF016193-12A2-4A4E-BFCC-D5A4F12FA328}" dt="2023-03-08T11:52:47.503" v="9645" actId="1076"/>
          <ac:picMkLst>
            <pc:docMk/>
            <pc:sldMk cId="2600232206" sldId="754"/>
            <ac:picMk id="7" creationId="{C8802ADC-05E7-EC28-0D8F-92031F36261E}"/>
          </ac:picMkLst>
        </pc:picChg>
        <pc:picChg chg="add mod">
          <ac:chgData name="Clare Back" userId="7ca9c63e0bec638d" providerId="LiveId" clId="{BF016193-12A2-4A4E-BFCC-D5A4F12FA328}" dt="2023-03-08T11:52:47.503" v="9645" actId="1076"/>
          <ac:picMkLst>
            <pc:docMk/>
            <pc:sldMk cId="2600232206" sldId="754"/>
            <ac:picMk id="9" creationId="{142CB73C-554F-5DC4-5A98-F7AA92ABFD59}"/>
          </ac:picMkLst>
        </pc:picChg>
        <pc:picChg chg="add mod">
          <ac:chgData name="Clare Back" userId="7ca9c63e0bec638d" providerId="LiveId" clId="{BF016193-12A2-4A4E-BFCC-D5A4F12FA328}" dt="2023-03-08T11:52:47.503" v="9645" actId="1076"/>
          <ac:picMkLst>
            <pc:docMk/>
            <pc:sldMk cId="2600232206" sldId="754"/>
            <ac:picMk id="11" creationId="{1BD411A0-8456-A3B4-03F0-2F2E9342F5C8}"/>
          </ac:picMkLst>
        </pc:picChg>
        <pc:picChg chg="add del mod">
          <ac:chgData name="Clare Back" userId="7ca9c63e0bec638d" providerId="LiveId" clId="{BF016193-12A2-4A4E-BFCC-D5A4F12FA328}" dt="2023-03-08T11:52:43.160" v="9643" actId="478"/>
          <ac:picMkLst>
            <pc:docMk/>
            <pc:sldMk cId="2600232206" sldId="754"/>
            <ac:picMk id="12" creationId="{1A53A4AD-896B-CDED-369D-5FDF95AD3ED4}"/>
          </ac:picMkLst>
        </pc:picChg>
        <pc:picChg chg="add mod">
          <ac:chgData name="Clare Back" userId="7ca9c63e0bec638d" providerId="LiveId" clId="{BF016193-12A2-4A4E-BFCC-D5A4F12FA328}" dt="2023-03-08T11:52:47.503" v="9645" actId="1076"/>
          <ac:picMkLst>
            <pc:docMk/>
            <pc:sldMk cId="2600232206" sldId="754"/>
            <ac:picMk id="13" creationId="{40EA7B5B-2D21-AE5B-DB77-660A3DB0934B}"/>
          </ac:picMkLst>
        </pc:picChg>
      </pc:sldChg>
      <pc:sldChg chg="addSp modSp new mod ord modNotesTx">
        <pc:chgData name="Clare Back" userId="7ca9c63e0bec638d" providerId="LiveId" clId="{BF016193-12A2-4A4E-BFCC-D5A4F12FA328}" dt="2023-03-26T17:45:16.521" v="38873" actId="790"/>
        <pc:sldMkLst>
          <pc:docMk/>
          <pc:sldMk cId="4232700707" sldId="755"/>
        </pc:sldMkLst>
        <pc:spChg chg="mod">
          <ac:chgData name="Clare Back" userId="7ca9c63e0bec638d" providerId="LiveId" clId="{BF016193-12A2-4A4E-BFCC-D5A4F12FA328}" dt="2023-03-06T06:36:07.864" v="1631" actId="27636"/>
          <ac:spMkLst>
            <pc:docMk/>
            <pc:sldMk cId="4232700707" sldId="755"/>
            <ac:spMk id="2" creationId="{439A2A1E-78EA-B451-4289-B48849B9137C}"/>
          </ac:spMkLst>
        </pc:spChg>
        <pc:spChg chg="add mod">
          <ac:chgData name="Clare Back" userId="7ca9c63e0bec638d" providerId="LiveId" clId="{BF016193-12A2-4A4E-BFCC-D5A4F12FA328}" dt="2023-03-11T12:22:45.439" v="10812" actId="20577"/>
          <ac:spMkLst>
            <pc:docMk/>
            <pc:sldMk cId="4232700707" sldId="755"/>
            <ac:spMk id="4" creationId="{3885221D-E554-2CB1-5A6E-178804495684}"/>
          </ac:spMkLst>
        </pc:spChg>
        <pc:spChg chg="add mod">
          <ac:chgData name="Clare Back" userId="7ca9c63e0bec638d" providerId="LiveId" clId="{BF016193-12A2-4A4E-BFCC-D5A4F12FA328}" dt="2023-03-08T11:49:30.847" v="9642" actId="1076"/>
          <ac:spMkLst>
            <pc:docMk/>
            <pc:sldMk cId="4232700707" sldId="755"/>
            <ac:spMk id="10" creationId="{1180A276-6690-2109-5A85-545DEDE26619}"/>
          </ac:spMkLst>
        </pc:spChg>
        <pc:spChg chg="add mod">
          <ac:chgData name="Clare Back" userId="7ca9c63e0bec638d" providerId="LiveId" clId="{BF016193-12A2-4A4E-BFCC-D5A4F12FA328}" dt="2023-03-11T12:22:49.859" v="10813" actId="1076"/>
          <ac:spMkLst>
            <pc:docMk/>
            <pc:sldMk cId="4232700707" sldId="755"/>
            <ac:spMk id="12" creationId="{643AE629-7258-BD0B-B5D1-9F1943EDC5AC}"/>
          </ac:spMkLst>
        </pc:spChg>
        <pc:spChg chg="add mod">
          <ac:chgData name="Clare Back" userId="7ca9c63e0bec638d" providerId="LiveId" clId="{BF016193-12A2-4A4E-BFCC-D5A4F12FA328}" dt="2023-03-11T12:22:55.336" v="10814" actId="1076"/>
          <ac:spMkLst>
            <pc:docMk/>
            <pc:sldMk cId="4232700707" sldId="755"/>
            <ac:spMk id="14" creationId="{55D686A7-EF96-7929-8554-75A009A55063}"/>
          </ac:spMkLst>
        </pc:spChg>
        <pc:spChg chg="add mod">
          <ac:chgData name="Clare Back" userId="7ca9c63e0bec638d" providerId="LiveId" clId="{BF016193-12A2-4A4E-BFCC-D5A4F12FA328}" dt="2023-03-11T12:22:57.949" v="10815" actId="1076"/>
          <ac:spMkLst>
            <pc:docMk/>
            <pc:sldMk cId="4232700707" sldId="755"/>
            <ac:spMk id="16" creationId="{019AB8E8-0E81-CAB5-FE75-D3F23DB89C29}"/>
          </ac:spMkLst>
        </pc:spChg>
        <pc:spChg chg="add mod">
          <ac:chgData name="Clare Back" userId="7ca9c63e0bec638d" providerId="LiveId" clId="{BF016193-12A2-4A4E-BFCC-D5A4F12FA328}" dt="2023-03-11T12:21:46.066" v="10785" actId="1076"/>
          <ac:spMkLst>
            <pc:docMk/>
            <pc:sldMk cId="4232700707" sldId="755"/>
            <ac:spMk id="18" creationId="{39C25923-D758-8DA8-278D-E35185EE4470}"/>
          </ac:spMkLst>
        </pc:spChg>
        <pc:spChg chg="add mod">
          <ac:chgData name="Clare Back" userId="7ca9c63e0bec638d" providerId="LiveId" clId="{BF016193-12A2-4A4E-BFCC-D5A4F12FA328}" dt="2023-03-11T12:23:01.028" v="10816" actId="1076"/>
          <ac:spMkLst>
            <pc:docMk/>
            <pc:sldMk cId="4232700707" sldId="755"/>
            <ac:spMk id="19" creationId="{D95C5516-0BBC-D88D-2990-7E0DFA8A1B15}"/>
          </ac:spMkLst>
        </pc:spChg>
        <pc:spChg chg="add mod">
          <ac:chgData name="Clare Back" userId="7ca9c63e0bec638d" providerId="LiveId" clId="{BF016193-12A2-4A4E-BFCC-D5A4F12FA328}" dt="2023-03-11T12:23:42.305" v="10919" actId="20577"/>
          <ac:spMkLst>
            <pc:docMk/>
            <pc:sldMk cId="4232700707" sldId="755"/>
            <ac:spMk id="20" creationId="{D2855FC6-13B5-34C2-1856-80A569E0C224}"/>
          </ac:spMkLst>
        </pc:spChg>
        <pc:spChg chg="add mod">
          <ac:chgData name="Clare Back" userId="7ca9c63e0bec638d" providerId="LiveId" clId="{BF016193-12A2-4A4E-BFCC-D5A4F12FA328}" dt="2023-03-11T12:24:30.150" v="10924" actId="1076"/>
          <ac:spMkLst>
            <pc:docMk/>
            <pc:sldMk cId="4232700707" sldId="755"/>
            <ac:spMk id="22" creationId="{18D53A39-5B83-1197-361B-7316F330F91C}"/>
          </ac:spMkLst>
        </pc:spChg>
        <pc:spChg chg="add mod">
          <ac:chgData name="Clare Back" userId="7ca9c63e0bec638d" providerId="LiveId" clId="{BF016193-12A2-4A4E-BFCC-D5A4F12FA328}" dt="2023-03-11T12:25:04.915" v="10933" actId="6549"/>
          <ac:spMkLst>
            <pc:docMk/>
            <pc:sldMk cId="4232700707" sldId="755"/>
            <ac:spMk id="24" creationId="{B218A403-5150-0447-06DE-8EDC8BD8EF04}"/>
          </ac:spMkLst>
        </pc:spChg>
        <pc:picChg chg="add mod">
          <ac:chgData name="Clare Back" userId="7ca9c63e0bec638d" providerId="LiveId" clId="{BF016193-12A2-4A4E-BFCC-D5A4F12FA328}" dt="2023-03-08T16:23:08.204" v="9647" actId="1076"/>
          <ac:picMkLst>
            <pc:docMk/>
            <pc:sldMk cId="4232700707" sldId="755"/>
            <ac:picMk id="3" creationId="{317F5018-3A72-31BF-5CD5-AF0B67B5486C}"/>
          </ac:picMkLst>
        </pc:picChg>
        <pc:picChg chg="add mod">
          <ac:chgData name="Clare Back" userId="7ca9c63e0bec638d" providerId="LiveId" clId="{BF016193-12A2-4A4E-BFCC-D5A4F12FA328}" dt="2023-03-08T11:49:12.120" v="9636" actId="207"/>
          <ac:picMkLst>
            <pc:docMk/>
            <pc:sldMk cId="4232700707" sldId="755"/>
            <ac:picMk id="5" creationId="{FE4E4786-26B6-5C6A-26AD-8309D7F5CCC9}"/>
          </ac:picMkLst>
        </pc:picChg>
        <pc:picChg chg="add mod">
          <ac:chgData name="Clare Back" userId="7ca9c63e0bec638d" providerId="LiveId" clId="{BF016193-12A2-4A4E-BFCC-D5A4F12FA328}" dt="2023-03-08T11:49:06.021" v="9633" actId="207"/>
          <ac:picMkLst>
            <pc:docMk/>
            <pc:sldMk cId="4232700707" sldId="755"/>
            <ac:picMk id="6" creationId="{A54408B8-7359-F21B-47E4-8D40971AA881}"/>
          </ac:picMkLst>
        </pc:picChg>
        <pc:picChg chg="add mod">
          <ac:chgData name="Clare Back" userId="7ca9c63e0bec638d" providerId="LiveId" clId="{BF016193-12A2-4A4E-BFCC-D5A4F12FA328}" dt="2023-03-08T11:49:14.024" v="9637" actId="207"/>
          <ac:picMkLst>
            <pc:docMk/>
            <pc:sldMk cId="4232700707" sldId="755"/>
            <ac:picMk id="7" creationId="{B58A60CE-419A-23BD-6F52-8F296182D0BB}"/>
          </ac:picMkLst>
        </pc:picChg>
        <pc:picChg chg="add mod">
          <ac:chgData name="Clare Back" userId="7ca9c63e0bec638d" providerId="LiveId" clId="{BF016193-12A2-4A4E-BFCC-D5A4F12FA328}" dt="2023-03-08T11:49:10.004" v="9635" actId="207"/>
          <ac:picMkLst>
            <pc:docMk/>
            <pc:sldMk cId="4232700707" sldId="755"/>
            <ac:picMk id="8" creationId="{96756CFF-4C8E-3ADA-886B-2224C3C2FB5E}"/>
          </ac:picMkLst>
        </pc:picChg>
        <pc:picChg chg="add mod">
          <ac:chgData name="Clare Back" userId="7ca9c63e0bec638d" providerId="LiveId" clId="{BF016193-12A2-4A4E-BFCC-D5A4F12FA328}" dt="2023-03-08T11:49:07.856" v="9634" actId="207"/>
          <ac:picMkLst>
            <pc:docMk/>
            <pc:sldMk cId="4232700707" sldId="755"/>
            <ac:picMk id="9" creationId="{8CC56EF3-486C-F1F9-6F22-C68413BBA24A}"/>
          </ac:picMkLst>
        </pc:picChg>
      </pc:sldChg>
      <pc:sldChg chg="del">
        <pc:chgData name="Clare Back" userId="7ca9c63e0bec638d" providerId="LiveId" clId="{BF016193-12A2-4A4E-BFCC-D5A4F12FA328}" dt="2023-02-26T08:03:01.177" v="26" actId="2696"/>
        <pc:sldMkLst>
          <pc:docMk/>
          <pc:sldMk cId="580137803" sldId="756"/>
        </pc:sldMkLst>
      </pc:sldChg>
      <pc:sldChg chg="addSp modSp new mod addCm delCm modNotesTx">
        <pc:chgData name="Clare Back" userId="7ca9c63e0bec638d" providerId="LiveId" clId="{BF016193-12A2-4A4E-BFCC-D5A4F12FA328}" dt="2023-03-26T17:55:25.317" v="38921" actId="313"/>
        <pc:sldMkLst>
          <pc:docMk/>
          <pc:sldMk cId="3671439090" sldId="756"/>
        </pc:sldMkLst>
        <pc:spChg chg="mod">
          <ac:chgData name="Clare Back" userId="7ca9c63e0bec638d" providerId="LiveId" clId="{BF016193-12A2-4A4E-BFCC-D5A4F12FA328}" dt="2023-03-06T07:09:30.654" v="2757" actId="20577"/>
          <ac:spMkLst>
            <pc:docMk/>
            <pc:sldMk cId="3671439090" sldId="756"/>
            <ac:spMk id="2" creationId="{361F5B07-7E99-6AE8-1537-159E49B77851}"/>
          </ac:spMkLst>
        </pc:spChg>
        <pc:graphicFrameChg chg="add mod modGraphic">
          <ac:chgData name="Clare Back" userId="7ca9c63e0bec638d" providerId="LiveId" clId="{BF016193-12A2-4A4E-BFCC-D5A4F12FA328}" dt="2023-03-26T17:55:25.317" v="38921" actId="313"/>
          <ac:graphicFrameMkLst>
            <pc:docMk/>
            <pc:sldMk cId="3671439090" sldId="756"/>
            <ac:graphicFrameMk id="3" creationId="{B5AC5E12-2745-6139-A0FB-03139F9482C2}"/>
          </ac:graphicFrameMkLst>
        </pc:graphicFrameChg>
        <pc:extLst>
          <p:ext xmlns:p="http://schemas.openxmlformats.org/presentationml/2006/main" uri="{D6D511B9-2390-475A-947B-AFAB55BFBCF1}">
            <pc226:cmChg xmlns:pc226="http://schemas.microsoft.com/office/powerpoint/2022/06/main/command" chg="add del">
              <pc226:chgData name="Clare Back" userId="7ca9c63e0bec638d" providerId="LiveId" clId="{BF016193-12A2-4A4E-BFCC-D5A4F12FA328}" dt="2023-03-14T11:04:33.242" v="24686"/>
              <pc2:cmMkLst xmlns:pc2="http://schemas.microsoft.com/office/powerpoint/2019/9/main/command">
                <pc:docMk/>
                <pc:sldMk cId="3671439090" sldId="756"/>
                <pc2:cmMk id="{A3D1446B-BDA2-4936-827F-C9C28711D50E}"/>
              </pc2:cmMkLst>
            </pc226:cmChg>
          </p:ext>
        </pc:extLst>
      </pc:sldChg>
      <pc:sldChg chg="addSp delSp modSp new del mod">
        <pc:chgData name="Clare Back" userId="7ca9c63e0bec638d" providerId="LiveId" clId="{BF016193-12A2-4A4E-BFCC-D5A4F12FA328}" dt="2023-03-06T10:26:28.522" v="5526" actId="47"/>
        <pc:sldMkLst>
          <pc:docMk/>
          <pc:sldMk cId="1027884943" sldId="757"/>
        </pc:sldMkLst>
        <pc:spChg chg="mod">
          <ac:chgData name="Clare Back" userId="7ca9c63e0bec638d" providerId="LiveId" clId="{BF016193-12A2-4A4E-BFCC-D5A4F12FA328}" dt="2023-03-06T10:01:57.667" v="5186" actId="20577"/>
          <ac:spMkLst>
            <pc:docMk/>
            <pc:sldMk cId="1027884943" sldId="757"/>
            <ac:spMk id="2" creationId="{25E838FF-0AD6-973C-27FE-66E174D18FDB}"/>
          </ac:spMkLst>
        </pc:spChg>
        <pc:spChg chg="add del mod">
          <ac:chgData name="Clare Back" userId="7ca9c63e0bec638d" providerId="LiveId" clId="{BF016193-12A2-4A4E-BFCC-D5A4F12FA328}" dt="2023-03-06T10:26:26.551" v="5525"/>
          <ac:spMkLst>
            <pc:docMk/>
            <pc:sldMk cId="1027884943" sldId="757"/>
            <ac:spMk id="5" creationId="{045E608A-8EF4-7B5A-E49C-A1488D4AD49A}"/>
          </ac:spMkLst>
        </pc:spChg>
        <pc:graphicFrameChg chg="add del mod modGraphic">
          <ac:chgData name="Clare Back" userId="7ca9c63e0bec638d" providerId="LiveId" clId="{BF016193-12A2-4A4E-BFCC-D5A4F12FA328}" dt="2023-03-06T10:25:42.583" v="5415" actId="478"/>
          <ac:graphicFrameMkLst>
            <pc:docMk/>
            <pc:sldMk cId="1027884943" sldId="757"/>
            <ac:graphicFrameMk id="3" creationId="{383B26E0-90D8-E62D-E7F9-10357F5BD5E7}"/>
          </ac:graphicFrameMkLst>
        </pc:graphicFrameChg>
      </pc:sldChg>
      <pc:sldChg chg="addSp delSp modSp new mod addCm delCm modNotesTx">
        <pc:chgData name="Clare Back" userId="7ca9c63e0bec638d" providerId="LiveId" clId="{BF016193-12A2-4A4E-BFCC-D5A4F12FA328}" dt="2023-03-26T17:45:57.784" v="38878" actId="790"/>
        <pc:sldMkLst>
          <pc:docMk/>
          <pc:sldMk cId="1486020380" sldId="757"/>
        </pc:sldMkLst>
        <pc:spChg chg="mod">
          <ac:chgData name="Clare Back" userId="7ca9c63e0bec638d" providerId="LiveId" clId="{BF016193-12A2-4A4E-BFCC-D5A4F12FA328}" dt="2023-03-14T14:26:15.262" v="37915" actId="20577"/>
          <ac:spMkLst>
            <pc:docMk/>
            <pc:sldMk cId="1486020380" sldId="757"/>
            <ac:spMk id="2" creationId="{7A45994B-52B2-F3FC-A69B-EB180DFD5956}"/>
          </ac:spMkLst>
        </pc:spChg>
        <pc:spChg chg="add mod">
          <ac:chgData name="Clare Back" userId="7ca9c63e0bec638d" providerId="LiveId" clId="{BF016193-12A2-4A4E-BFCC-D5A4F12FA328}" dt="2023-03-14T11:08:48.290" v="24749" actId="113"/>
          <ac:spMkLst>
            <pc:docMk/>
            <pc:sldMk cId="1486020380" sldId="757"/>
            <ac:spMk id="3" creationId="{667F6AEF-61C0-AC3B-26C2-0A778C1DF828}"/>
          </ac:spMkLst>
        </pc:spChg>
        <pc:spChg chg="add del mod">
          <ac:chgData name="Clare Back" userId="7ca9c63e0bec638d" providerId="LiveId" clId="{BF016193-12A2-4A4E-BFCC-D5A4F12FA328}" dt="2023-03-11T12:27:34.945" v="10952"/>
          <ac:spMkLst>
            <pc:docMk/>
            <pc:sldMk cId="1486020380" sldId="757"/>
            <ac:spMk id="4" creationId="{3C031D97-4937-5B4D-A397-26967565AAC2}"/>
          </ac:spMkLst>
        </pc:spChg>
        <pc:spChg chg="mod">
          <ac:chgData name="Clare Back" userId="7ca9c63e0bec638d" providerId="LiveId" clId="{BF016193-12A2-4A4E-BFCC-D5A4F12FA328}" dt="2023-03-26T07:57:41.031" v="38343"/>
          <ac:spMkLst>
            <pc:docMk/>
            <pc:sldMk cId="1486020380" sldId="757"/>
            <ac:spMk id="5" creationId="{14CACF6F-418C-4DDC-3D22-D6083E01DF83}"/>
          </ac:spMkLst>
        </pc:spChg>
        <pc:spChg chg="mod">
          <ac:chgData name="Clare Back" userId="7ca9c63e0bec638d" providerId="LiveId" clId="{BF016193-12A2-4A4E-BFCC-D5A4F12FA328}" dt="2023-03-26T07:57:41.031" v="38343"/>
          <ac:spMkLst>
            <pc:docMk/>
            <pc:sldMk cId="1486020380" sldId="757"/>
            <ac:spMk id="8" creationId="{575AF91B-3D30-AC10-405F-D7CA6A2AC246}"/>
          </ac:spMkLst>
        </pc:spChg>
        <pc:spChg chg="mod">
          <ac:chgData name="Clare Back" userId="7ca9c63e0bec638d" providerId="LiveId" clId="{BF016193-12A2-4A4E-BFCC-D5A4F12FA328}" dt="2023-03-26T07:57:41.031" v="38343"/>
          <ac:spMkLst>
            <pc:docMk/>
            <pc:sldMk cId="1486020380" sldId="757"/>
            <ac:spMk id="9" creationId="{52F11952-C545-E926-EB67-B6AA67AEDCA2}"/>
          </ac:spMkLst>
        </pc:spChg>
        <pc:spChg chg="mod">
          <ac:chgData name="Clare Back" userId="7ca9c63e0bec638d" providerId="LiveId" clId="{BF016193-12A2-4A4E-BFCC-D5A4F12FA328}" dt="2023-03-26T07:57:41.031" v="38343"/>
          <ac:spMkLst>
            <pc:docMk/>
            <pc:sldMk cId="1486020380" sldId="757"/>
            <ac:spMk id="10" creationId="{76F45A9F-9CBB-94C4-2210-9D03866DF7AE}"/>
          </ac:spMkLst>
        </pc:spChg>
        <pc:spChg chg="mod">
          <ac:chgData name="Clare Back" userId="7ca9c63e0bec638d" providerId="LiveId" clId="{BF016193-12A2-4A4E-BFCC-D5A4F12FA328}" dt="2023-03-26T07:57:41.031" v="38343"/>
          <ac:spMkLst>
            <pc:docMk/>
            <pc:sldMk cId="1486020380" sldId="757"/>
            <ac:spMk id="11" creationId="{F61E2245-DDF6-36BB-6505-A87698099500}"/>
          </ac:spMkLst>
        </pc:spChg>
        <pc:grpChg chg="add mod">
          <ac:chgData name="Clare Back" userId="7ca9c63e0bec638d" providerId="LiveId" clId="{BF016193-12A2-4A4E-BFCC-D5A4F12FA328}" dt="2023-03-26T07:57:41.031" v="38343"/>
          <ac:grpSpMkLst>
            <pc:docMk/>
            <pc:sldMk cId="1486020380" sldId="757"/>
            <ac:grpSpMk id="4" creationId="{4510FEE0-C897-1CA3-3226-27025666F75D}"/>
          </ac:grpSpMkLst>
        </pc:grpChg>
        <pc:grpChg chg="mod">
          <ac:chgData name="Clare Back" userId="7ca9c63e0bec638d" providerId="LiveId" clId="{BF016193-12A2-4A4E-BFCC-D5A4F12FA328}" dt="2023-03-26T07:57:41.031" v="38343"/>
          <ac:grpSpMkLst>
            <pc:docMk/>
            <pc:sldMk cId="1486020380" sldId="757"/>
            <ac:grpSpMk id="6" creationId="{876DE0F4-E30D-BD65-A0B3-D5FEA387F205}"/>
          </ac:grpSpMkLst>
        </pc:grpChg>
        <pc:grpChg chg="mod">
          <ac:chgData name="Clare Back" userId="7ca9c63e0bec638d" providerId="LiveId" clId="{BF016193-12A2-4A4E-BFCC-D5A4F12FA328}" dt="2023-03-26T07:57:41.031" v="38343"/>
          <ac:grpSpMkLst>
            <pc:docMk/>
            <pc:sldMk cId="1486020380" sldId="757"/>
            <ac:grpSpMk id="7" creationId="{CBDE677A-EF88-2CDA-711E-53ED42FE1EF5}"/>
          </ac:grpSpMkLst>
        </pc:grpChg>
        <pc:extLst>
          <p:ext xmlns:p="http://schemas.openxmlformats.org/presentationml/2006/main" uri="{D6D511B9-2390-475A-947B-AFAB55BFBCF1}">
            <pc226:cmChg xmlns:pc226="http://schemas.microsoft.com/office/powerpoint/2022/06/main/command" chg="add del">
              <pc226:chgData name="Clare Back" userId="7ca9c63e0bec638d" providerId="LiveId" clId="{BF016193-12A2-4A4E-BFCC-D5A4F12FA328}" dt="2023-03-14T11:24:00.865" v="25548"/>
              <pc2:cmMkLst xmlns:pc2="http://schemas.microsoft.com/office/powerpoint/2019/9/main/command">
                <pc:docMk/>
                <pc:sldMk cId="1486020380" sldId="757"/>
                <pc2:cmMk id="{CEBF3B15-0422-49CA-A087-BE2B59359311}"/>
              </pc2:cmMkLst>
            </pc226:cmChg>
            <pc226:cmChg xmlns:pc226="http://schemas.microsoft.com/office/powerpoint/2022/06/main/command" chg="add del">
              <pc226:chgData name="Clare Back" userId="7ca9c63e0bec638d" providerId="LiveId" clId="{BF016193-12A2-4A4E-BFCC-D5A4F12FA328}" dt="2023-03-14T11:24:03.148" v="25549"/>
              <pc2:cmMkLst xmlns:pc2="http://schemas.microsoft.com/office/powerpoint/2019/9/main/command">
                <pc:docMk/>
                <pc:sldMk cId="1486020380" sldId="757"/>
                <pc2:cmMk id="{73BB1E3E-1BCB-4991-8F98-996D0BBBC0EF}"/>
              </pc2:cmMkLst>
            </pc226:cmChg>
          </p:ext>
        </pc:extLst>
      </pc:sldChg>
      <pc:sldChg chg="del">
        <pc:chgData name="Clare Back" userId="7ca9c63e0bec638d" providerId="LiveId" clId="{BF016193-12A2-4A4E-BFCC-D5A4F12FA328}" dt="2023-02-26T08:03:01.177" v="26" actId="2696"/>
        <pc:sldMkLst>
          <pc:docMk/>
          <pc:sldMk cId="2863583270" sldId="757"/>
        </pc:sldMkLst>
      </pc:sldChg>
      <pc:sldChg chg="addSp delSp modSp new del mod modNotesTx">
        <pc:chgData name="Clare Back" userId="7ca9c63e0bec638d" providerId="LiveId" clId="{BF016193-12A2-4A4E-BFCC-D5A4F12FA328}" dt="2023-03-07T07:58:06.696" v="6570" actId="47"/>
        <pc:sldMkLst>
          <pc:docMk/>
          <pc:sldMk cId="1473120097" sldId="758"/>
        </pc:sldMkLst>
        <pc:spChg chg="mod">
          <ac:chgData name="Clare Back" userId="7ca9c63e0bec638d" providerId="LiveId" clId="{BF016193-12A2-4A4E-BFCC-D5A4F12FA328}" dt="2023-03-07T06:13:19.553" v="5785" actId="20577"/>
          <ac:spMkLst>
            <pc:docMk/>
            <pc:sldMk cId="1473120097" sldId="758"/>
            <ac:spMk id="2" creationId="{A4BDB4A8-CE87-50BF-225F-89EDD776AEBD}"/>
          </ac:spMkLst>
        </pc:spChg>
        <pc:spChg chg="add del mod">
          <ac:chgData name="Clare Back" userId="7ca9c63e0bec638d" providerId="LiveId" clId="{BF016193-12A2-4A4E-BFCC-D5A4F12FA328}" dt="2023-03-07T06:30:28.566" v="6286"/>
          <ac:spMkLst>
            <pc:docMk/>
            <pc:sldMk cId="1473120097" sldId="758"/>
            <ac:spMk id="3" creationId="{1DF72C74-31E8-DA4F-1B1C-FB3FCEB76ADE}"/>
          </ac:spMkLst>
        </pc:spChg>
        <pc:spChg chg="add mod">
          <ac:chgData name="Clare Back" userId="7ca9c63e0bec638d" providerId="LiveId" clId="{BF016193-12A2-4A4E-BFCC-D5A4F12FA328}" dt="2023-03-07T06:35:05.485" v="6401" actId="20577"/>
          <ac:spMkLst>
            <pc:docMk/>
            <pc:sldMk cId="1473120097" sldId="758"/>
            <ac:spMk id="4" creationId="{8714010B-AA77-7A5D-936B-1A13D60A6886}"/>
          </ac:spMkLst>
        </pc:spChg>
      </pc:sldChg>
      <pc:sldChg chg="add del">
        <pc:chgData name="Clare Back" userId="7ca9c63e0bec638d" providerId="LiveId" clId="{BF016193-12A2-4A4E-BFCC-D5A4F12FA328}" dt="2023-03-08T06:55:24.437" v="7102" actId="47"/>
        <pc:sldMkLst>
          <pc:docMk/>
          <pc:sldMk cId="20670577" sldId="759"/>
        </pc:sldMkLst>
      </pc:sldChg>
      <pc:sldChg chg="modSp add mod ord delCm modNotesTx">
        <pc:chgData name="Clare Back" userId="7ca9c63e0bec638d" providerId="LiveId" clId="{BF016193-12A2-4A4E-BFCC-D5A4F12FA328}" dt="2023-03-26T17:49:41.032" v="38891" actId="790"/>
        <pc:sldMkLst>
          <pc:docMk/>
          <pc:sldMk cId="3428787094" sldId="759"/>
        </pc:sldMkLst>
        <pc:spChg chg="mod">
          <ac:chgData name="Clare Back" userId="7ca9c63e0bec638d" providerId="LiveId" clId="{BF016193-12A2-4A4E-BFCC-D5A4F12FA328}" dt="2023-03-14T09:45:46.708" v="21684" actId="20577"/>
          <ac:spMkLst>
            <pc:docMk/>
            <pc:sldMk cId="3428787094" sldId="759"/>
            <ac:spMk id="2" creationId="{C5753533-99A8-522F-3B7B-14DA5A12572A}"/>
          </ac:spMkLst>
        </pc:spChg>
        <pc:extLst>
          <p:ext xmlns:p="http://schemas.openxmlformats.org/presentationml/2006/main" uri="{D6D511B9-2390-475A-947B-AFAB55BFBCF1}">
            <pc226:cmChg xmlns:pc226="http://schemas.microsoft.com/office/powerpoint/2022/06/main/command" chg="del">
              <pc226:chgData name="Clare Back" userId="7ca9c63e0bec638d" providerId="LiveId" clId="{BF016193-12A2-4A4E-BFCC-D5A4F12FA328}" dt="2023-03-14T14:12:32.967" v="37127"/>
              <pc2:cmMkLst xmlns:pc2="http://schemas.microsoft.com/office/powerpoint/2019/9/main/command">
                <pc:docMk/>
                <pc:sldMk cId="3428787094" sldId="759"/>
                <pc2:cmMk id="{28D0011C-836B-495A-8936-82669161629F}"/>
              </pc2:cmMkLst>
            </pc226:cmChg>
          </p:ext>
        </pc:extLst>
      </pc:sldChg>
      <pc:sldChg chg="addSp delSp modSp new mod ord modNotesTx">
        <pc:chgData name="Clare Back" userId="7ca9c63e0bec638d" providerId="LiveId" clId="{BF016193-12A2-4A4E-BFCC-D5A4F12FA328}" dt="2023-03-26T17:55:57.833" v="38937" actId="20577"/>
        <pc:sldMkLst>
          <pc:docMk/>
          <pc:sldMk cId="1398813908" sldId="760"/>
        </pc:sldMkLst>
        <pc:spChg chg="mod">
          <ac:chgData name="Clare Back" userId="7ca9c63e0bec638d" providerId="LiveId" clId="{BF016193-12A2-4A4E-BFCC-D5A4F12FA328}" dt="2023-03-12T17:57:23.404" v="19931" actId="20577"/>
          <ac:spMkLst>
            <pc:docMk/>
            <pc:sldMk cId="1398813908" sldId="760"/>
            <ac:spMk id="2" creationId="{D187DFB3-D4B9-3C72-8C7A-8593AB65E57F}"/>
          </ac:spMkLst>
        </pc:spChg>
        <pc:spChg chg="add mod">
          <ac:chgData name="Clare Back" userId="7ca9c63e0bec638d" providerId="LiveId" clId="{BF016193-12A2-4A4E-BFCC-D5A4F12FA328}" dt="2023-03-12T17:43:49.657" v="19307" actId="1076"/>
          <ac:spMkLst>
            <pc:docMk/>
            <pc:sldMk cId="1398813908" sldId="760"/>
            <ac:spMk id="3" creationId="{078AB359-6261-8D9F-8F75-DF2FCFFA581D}"/>
          </ac:spMkLst>
        </pc:spChg>
        <pc:spChg chg="add mod">
          <ac:chgData name="Clare Back" userId="7ca9c63e0bec638d" providerId="LiveId" clId="{BF016193-12A2-4A4E-BFCC-D5A4F12FA328}" dt="2023-03-12T17:47:54.033" v="19547" actId="14100"/>
          <ac:spMkLst>
            <pc:docMk/>
            <pc:sldMk cId="1398813908" sldId="760"/>
            <ac:spMk id="4" creationId="{07C19A03-FB67-2A5C-C784-CAE8F0F4EFA3}"/>
          </ac:spMkLst>
        </pc:spChg>
        <pc:spChg chg="add del mod">
          <ac:chgData name="Clare Back" userId="7ca9c63e0bec638d" providerId="LiveId" clId="{BF016193-12A2-4A4E-BFCC-D5A4F12FA328}" dt="2023-03-08T06:46:56.372" v="6681" actId="478"/>
          <ac:spMkLst>
            <pc:docMk/>
            <pc:sldMk cId="1398813908" sldId="760"/>
            <ac:spMk id="4" creationId="{769E1760-75AC-743F-CDC5-0E86768DB747}"/>
          </ac:spMkLst>
        </pc:spChg>
        <pc:spChg chg="add mod">
          <ac:chgData name="Clare Back" userId="7ca9c63e0bec638d" providerId="LiveId" clId="{BF016193-12A2-4A4E-BFCC-D5A4F12FA328}" dt="2023-03-12T17:43:49.657" v="19307" actId="1076"/>
          <ac:spMkLst>
            <pc:docMk/>
            <pc:sldMk cId="1398813908" sldId="760"/>
            <ac:spMk id="5" creationId="{33DD147D-42B6-5925-5C29-F22AC260EF73}"/>
          </ac:spMkLst>
        </pc:spChg>
        <pc:spChg chg="add mod">
          <ac:chgData name="Clare Back" userId="7ca9c63e0bec638d" providerId="LiveId" clId="{BF016193-12A2-4A4E-BFCC-D5A4F12FA328}" dt="2023-03-12T17:47:44.742" v="19546" actId="1076"/>
          <ac:spMkLst>
            <pc:docMk/>
            <pc:sldMk cId="1398813908" sldId="760"/>
            <ac:spMk id="6" creationId="{9E24B850-54B4-13D6-9901-5D86FF889000}"/>
          </ac:spMkLst>
        </pc:spChg>
        <pc:spChg chg="add del mod">
          <ac:chgData name="Clare Back" userId="7ca9c63e0bec638d" providerId="LiveId" clId="{BF016193-12A2-4A4E-BFCC-D5A4F12FA328}" dt="2023-03-08T06:45:57.368" v="6640" actId="478"/>
          <ac:spMkLst>
            <pc:docMk/>
            <pc:sldMk cId="1398813908" sldId="760"/>
            <ac:spMk id="6" creationId="{E15DFA61-083C-6201-39CB-F0510A3E1D30}"/>
          </ac:spMkLst>
        </pc:spChg>
        <pc:spChg chg="add mod">
          <ac:chgData name="Clare Back" userId="7ca9c63e0bec638d" providerId="LiveId" clId="{BF016193-12A2-4A4E-BFCC-D5A4F12FA328}" dt="2023-03-12T17:43:49.657" v="19307" actId="1076"/>
          <ac:spMkLst>
            <pc:docMk/>
            <pc:sldMk cId="1398813908" sldId="760"/>
            <ac:spMk id="7" creationId="{26F6D58F-CBD2-879F-60B9-0C6F81C680A7}"/>
          </ac:spMkLst>
        </pc:spChg>
        <pc:spChg chg="add mod">
          <ac:chgData name="Clare Back" userId="7ca9c63e0bec638d" providerId="LiveId" clId="{BF016193-12A2-4A4E-BFCC-D5A4F12FA328}" dt="2023-03-12T17:44:16.861" v="19330" actId="208"/>
          <ac:spMkLst>
            <pc:docMk/>
            <pc:sldMk cId="1398813908" sldId="760"/>
            <ac:spMk id="8" creationId="{301911A2-5C6C-3536-273E-82CD69B60BD9}"/>
          </ac:spMkLst>
        </pc:spChg>
        <pc:spChg chg="add del mod">
          <ac:chgData name="Clare Back" userId="7ca9c63e0bec638d" providerId="LiveId" clId="{BF016193-12A2-4A4E-BFCC-D5A4F12FA328}" dt="2023-03-08T06:46:37.303" v="6663" actId="478"/>
          <ac:spMkLst>
            <pc:docMk/>
            <pc:sldMk cId="1398813908" sldId="760"/>
            <ac:spMk id="8" creationId="{A60AF781-BCC8-AA0C-F973-B8CD72D80E5C}"/>
          </ac:spMkLst>
        </pc:spChg>
        <pc:spChg chg="add mod">
          <ac:chgData name="Clare Back" userId="7ca9c63e0bec638d" providerId="LiveId" clId="{BF016193-12A2-4A4E-BFCC-D5A4F12FA328}" dt="2023-03-12T17:44:59.576" v="19381" actId="20577"/>
          <ac:spMkLst>
            <pc:docMk/>
            <pc:sldMk cId="1398813908" sldId="760"/>
            <ac:spMk id="9" creationId="{20E56300-60A4-4063-0663-C1A212A21863}"/>
          </ac:spMkLst>
        </pc:spChg>
        <pc:spChg chg="add mod">
          <ac:chgData name="Clare Back" userId="7ca9c63e0bec638d" providerId="LiveId" clId="{BF016193-12A2-4A4E-BFCC-D5A4F12FA328}" dt="2023-03-12T17:45:07.937" v="19397" actId="20577"/>
          <ac:spMkLst>
            <pc:docMk/>
            <pc:sldMk cId="1398813908" sldId="760"/>
            <ac:spMk id="10" creationId="{6C322BBB-345D-C719-18BB-43C882B7D21B}"/>
          </ac:spMkLst>
        </pc:spChg>
        <pc:spChg chg="add del mod">
          <ac:chgData name="Clare Back" userId="7ca9c63e0bec638d" providerId="LiveId" clId="{BF016193-12A2-4A4E-BFCC-D5A4F12FA328}" dt="2023-03-08T06:46:19.939" v="6656" actId="478"/>
          <ac:spMkLst>
            <pc:docMk/>
            <pc:sldMk cId="1398813908" sldId="760"/>
            <ac:spMk id="10" creationId="{FD4F3B6B-EF2E-E777-DE25-42F03C991623}"/>
          </ac:spMkLst>
        </pc:spChg>
        <pc:spChg chg="add mod">
          <ac:chgData name="Clare Back" userId="7ca9c63e0bec638d" providerId="LiveId" clId="{BF016193-12A2-4A4E-BFCC-D5A4F12FA328}" dt="2023-03-12T17:47:26.157" v="19541" actId="1076"/>
          <ac:spMkLst>
            <pc:docMk/>
            <pc:sldMk cId="1398813908" sldId="760"/>
            <ac:spMk id="11" creationId="{0342ED5D-A3F3-E07B-0AAC-E355C32E0C79}"/>
          </ac:spMkLst>
        </pc:spChg>
        <pc:spChg chg="add del mod">
          <ac:chgData name="Clare Back" userId="7ca9c63e0bec638d" providerId="LiveId" clId="{BF016193-12A2-4A4E-BFCC-D5A4F12FA328}" dt="2023-03-08T06:46:47.120" v="6674" actId="478"/>
          <ac:spMkLst>
            <pc:docMk/>
            <pc:sldMk cId="1398813908" sldId="760"/>
            <ac:spMk id="12" creationId="{79B80D23-5A5E-D098-F422-B68C843B0F65}"/>
          </ac:spMkLst>
        </pc:spChg>
        <pc:spChg chg="add mod">
          <ac:chgData name="Clare Back" userId="7ca9c63e0bec638d" providerId="LiveId" clId="{BF016193-12A2-4A4E-BFCC-D5A4F12FA328}" dt="2023-03-12T17:46:20.798" v="19488" actId="1076"/>
          <ac:spMkLst>
            <pc:docMk/>
            <pc:sldMk cId="1398813908" sldId="760"/>
            <ac:spMk id="12" creationId="{DAFC83FC-2B32-1B3D-829F-28F7C2B98013}"/>
          </ac:spMkLst>
        </pc:spChg>
        <pc:spChg chg="add mod">
          <ac:chgData name="Clare Back" userId="7ca9c63e0bec638d" providerId="LiveId" clId="{BF016193-12A2-4A4E-BFCC-D5A4F12FA328}" dt="2023-03-12T17:53:19.379" v="19727" actId="1076"/>
          <ac:spMkLst>
            <pc:docMk/>
            <pc:sldMk cId="1398813908" sldId="760"/>
            <ac:spMk id="13" creationId="{9056A7B7-E75F-FCAB-95B8-2183EC9BAF99}"/>
          </ac:spMkLst>
        </pc:spChg>
        <pc:spChg chg="add del mod">
          <ac:chgData name="Clare Back" userId="7ca9c63e0bec638d" providerId="LiveId" clId="{BF016193-12A2-4A4E-BFCC-D5A4F12FA328}" dt="2023-03-08T06:46:09.247" v="6652" actId="478"/>
          <ac:spMkLst>
            <pc:docMk/>
            <pc:sldMk cId="1398813908" sldId="760"/>
            <ac:spMk id="14" creationId="{3EDFF4A7-0147-63EC-F4A8-883B8D11B47C}"/>
          </ac:spMkLst>
        </pc:spChg>
        <pc:spChg chg="add mod">
          <ac:chgData name="Clare Back" userId="7ca9c63e0bec638d" providerId="LiveId" clId="{BF016193-12A2-4A4E-BFCC-D5A4F12FA328}" dt="2023-03-12T17:46:28.550" v="19504" actId="20577"/>
          <ac:spMkLst>
            <pc:docMk/>
            <pc:sldMk cId="1398813908" sldId="760"/>
            <ac:spMk id="14" creationId="{BAB9A9F9-C309-31F8-BE37-7D1EB6D309DA}"/>
          </ac:spMkLst>
        </pc:spChg>
        <pc:spChg chg="add mod">
          <ac:chgData name="Clare Back" userId="7ca9c63e0bec638d" providerId="LiveId" clId="{BF016193-12A2-4A4E-BFCC-D5A4F12FA328}" dt="2023-03-14T13:57:12.967" v="36342" actId="14100"/>
          <ac:spMkLst>
            <pc:docMk/>
            <pc:sldMk cId="1398813908" sldId="760"/>
            <ac:spMk id="15" creationId="{77001FFC-6962-9892-5CBD-135B53B252FB}"/>
          </ac:spMkLst>
        </pc:spChg>
        <pc:spChg chg="add del mod">
          <ac:chgData name="Clare Back" userId="7ca9c63e0bec638d" providerId="LiveId" clId="{BF016193-12A2-4A4E-BFCC-D5A4F12FA328}" dt="2023-03-12T17:46:59.391" v="19524" actId="478"/>
          <ac:spMkLst>
            <pc:docMk/>
            <pc:sldMk cId="1398813908" sldId="760"/>
            <ac:spMk id="15" creationId="{A8C149CD-43A9-FAC5-6FA1-C08D8FB8B0C4}"/>
          </ac:spMkLst>
        </pc:spChg>
        <pc:spChg chg="add del mod">
          <ac:chgData name="Clare Back" userId="7ca9c63e0bec638d" providerId="LiveId" clId="{BF016193-12A2-4A4E-BFCC-D5A4F12FA328}" dt="2023-03-08T06:45:57.384" v="6642"/>
          <ac:spMkLst>
            <pc:docMk/>
            <pc:sldMk cId="1398813908" sldId="760"/>
            <ac:spMk id="16" creationId="{72D153B6-A062-B241-FC8A-129F8B63360C}"/>
          </ac:spMkLst>
        </pc:spChg>
        <pc:spChg chg="add mod">
          <ac:chgData name="Clare Back" userId="7ca9c63e0bec638d" providerId="LiveId" clId="{BF016193-12A2-4A4E-BFCC-D5A4F12FA328}" dt="2023-03-12T17:58:17.696" v="19954" actId="14100"/>
          <ac:spMkLst>
            <pc:docMk/>
            <pc:sldMk cId="1398813908" sldId="760"/>
            <ac:spMk id="16" creationId="{D9F6A924-BA1B-189F-767D-7D28CDF46AE1}"/>
          </ac:spMkLst>
        </pc:spChg>
        <pc:spChg chg="add mod">
          <ac:chgData name="Clare Back" userId="7ca9c63e0bec638d" providerId="LiveId" clId="{BF016193-12A2-4A4E-BFCC-D5A4F12FA328}" dt="2023-03-12T17:52:08.396" v="19636" actId="20577"/>
          <ac:spMkLst>
            <pc:docMk/>
            <pc:sldMk cId="1398813908" sldId="760"/>
            <ac:spMk id="17" creationId="{8646BF21-A1D7-7F58-F6E1-E2A66ED48D7D}"/>
          </ac:spMkLst>
        </pc:spChg>
        <pc:spChg chg="add del mod">
          <ac:chgData name="Clare Back" userId="7ca9c63e0bec638d" providerId="LiveId" clId="{BF016193-12A2-4A4E-BFCC-D5A4F12FA328}" dt="2023-03-12T17:44:46.656" v="19357"/>
          <ac:spMkLst>
            <pc:docMk/>
            <pc:sldMk cId="1398813908" sldId="760"/>
            <ac:spMk id="18" creationId="{DD3C53DD-6FAC-9A80-0460-B7C03A318E20}"/>
          </ac:spMkLst>
        </pc:spChg>
        <pc:spChg chg="add mod">
          <ac:chgData name="Clare Back" userId="7ca9c63e0bec638d" providerId="LiveId" clId="{BF016193-12A2-4A4E-BFCC-D5A4F12FA328}" dt="2023-03-12T17:53:28.303" v="19730" actId="1076"/>
          <ac:spMkLst>
            <pc:docMk/>
            <pc:sldMk cId="1398813908" sldId="760"/>
            <ac:spMk id="19" creationId="{7B8C2D76-DCE3-080C-69F5-E4100CB0BFBF}"/>
          </ac:spMkLst>
        </pc:spChg>
        <pc:spChg chg="add del">
          <ac:chgData name="Clare Back" userId="7ca9c63e0bec638d" providerId="LiveId" clId="{BF016193-12A2-4A4E-BFCC-D5A4F12FA328}" dt="2023-03-08T06:54:46.194" v="7072" actId="478"/>
          <ac:spMkLst>
            <pc:docMk/>
            <pc:sldMk cId="1398813908" sldId="760"/>
            <ac:spMk id="20" creationId="{55CE39F3-4085-20D2-FE65-86CE49F3CE12}"/>
          </ac:spMkLst>
        </pc:spChg>
        <pc:spChg chg="add mod">
          <ac:chgData name="Clare Back" userId="7ca9c63e0bec638d" providerId="LiveId" clId="{BF016193-12A2-4A4E-BFCC-D5A4F12FA328}" dt="2023-03-12T17:53:26.015" v="19729" actId="1076"/>
          <ac:spMkLst>
            <pc:docMk/>
            <pc:sldMk cId="1398813908" sldId="760"/>
            <ac:spMk id="20" creationId="{F0FDACED-9D25-AE44-BB53-72915221CEDE}"/>
          </ac:spMkLst>
        </pc:spChg>
        <pc:spChg chg="add mod">
          <ac:chgData name="Clare Back" userId="7ca9c63e0bec638d" providerId="LiveId" clId="{BF016193-12A2-4A4E-BFCC-D5A4F12FA328}" dt="2023-03-26T17:55:52.393" v="38928" actId="2"/>
          <ac:spMkLst>
            <pc:docMk/>
            <pc:sldMk cId="1398813908" sldId="760"/>
            <ac:spMk id="21" creationId="{200D6E8B-2CF3-DE8A-916E-709C4C4A917F}"/>
          </ac:spMkLst>
        </pc:spChg>
        <pc:spChg chg="add mod">
          <ac:chgData name="Clare Back" userId="7ca9c63e0bec638d" providerId="LiveId" clId="{BF016193-12A2-4A4E-BFCC-D5A4F12FA328}" dt="2023-03-12T17:58:20.711" v="19955" actId="1076"/>
          <ac:spMkLst>
            <pc:docMk/>
            <pc:sldMk cId="1398813908" sldId="760"/>
            <ac:spMk id="22" creationId="{09BF535F-6F84-FDC1-EDA8-5F27938513FB}"/>
          </ac:spMkLst>
        </pc:spChg>
      </pc:sldChg>
      <pc:sldChg chg="addSp delSp modSp new mod addCm modNotesTx">
        <pc:chgData name="Clare Back" userId="7ca9c63e0bec638d" providerId="LiveId" clId="{BF016193-12A2-4A4E-BFCC-D5A4F12FA328}" dt="2023-03-26T17:50:58.022" v="38901" actId="790"/>
        <pc:sldMkLst>
          <pc:docMk/>
          <pc:sldMk cId="575688638" sldId="761"/>
        </pc:sldMkLst>
        <pc:spChg chg="mod">
          <ac:chgData name="Clare Back" userId="7ca9c63e0bec638d" providerId="LiveId" clId="{BF016193-12A2-4A4E-BFCC-D5A4F12FA328}" dt="2023-03-11T13:02:22.064" v="12998" actId="20577"/>
          <ac:spMkLst>
            <pc:docMk/>
            <pc:sldMk cId="575688638" sldId="761"/>
            <ac:spMk id="2" creationId="{3FD67E03-A015-E260-03B4-D74A2056D984}"/>
          </ac:spMkLst>
        </pc:spChg>
        <pc:spChg chg="add mod">
          <ac:chgData name="Clare Back" userId="7ca9c63e0bec638d" providerId="LiveId" clId="{BF016193-12A2-4A4E-BFCC-D5A4F12FA328}" dt="2023-03-11T16:26:04.029" v="17585" actId="20577"/>
          <ac:spMkLst>
            <pc:docMk/>
            <pc:sldMk cId="575688638" sldId="761"/>
            <ac:spMk id="3" creationId="{14224A1F-3E6E-D6C1-FC74-A9EDCB8F9B6A}"/>
          </ac:spMkLst>
        </pc:spChg>
        <pc:picChg chg="add del mod">
          <ac:chgData name="Clare Back" userId="7ca9c63e0bec638d" providerId="LiveId" clId="{BF016193-12A2-4A4E-BFCC-D5A4F12FA328}" dt="2023-03-11T13:01:33.448" v="12938" actId="478"/>
          <ac:picMkLst>
            <pc:docMk/>
            <pc:sldMk cId="575688638" sldId="761"/>
            <ac:picMk id="1026" creationId="{BA1CD639-5423-93D6-AA87-3EA3D8FD2125}"/>
          </ac:picMkLst>
        </pc:picChg>
        <pc:picChg chg="add mod">
          <ac:chgData name="Clare Back" userId="7ca9c63e0bec638d" providerId="LiveId" clId="{BF016193-12A2-4A4E-BFCC-D5A4F12FA328}" dt="2023-03-11T13:16:47.375" v="14825" actId="1076"/>
          <ac:picMkLst>
            <pc:docMk/>
            <pc:sldMk cId="575688638" sldId="761"/>
            <ac:picMk id="1028" creationId="{A4BC3E6C-1B6F-8C3A-4F72-318DBF6BE5D9}"/>
          </ac:picMkLst>
        </pc:picChg>
        <pc:extLst>
          <p:ext xmlns:p="http://schemas.openxmlformats.org/presentationml/2006/main" uri="{D6D511B9-2390-475A-947B-AFAB55BFBCF1}">
            <pc226:cmChg xmlns:pc226="http://schemas.microsoft.com/office/powerpoint/2022/06/main/command" chg="add">
              <pc226:chgData name="Clare Back" userId="7ca9c63e0bec638d" providerId="LiveId" clId="{BF016193-12A2-4A4E-BFCC-D5A4F12FA328}" dt="2023-03-14T12:25:52.932" v="32386"/>
              <pc2:cmMkLst xmlns:pc2="http://schemas.microsoft.com/office/powerpoint/2019/9/main/command">
                <pc:docMk/>
                <pc:sldMk cId="575688638" sldId="761"/>
                <pc2:cmMk id="{2119415A-0151-4F3E-96B1-D09013B5F717}"/>
              </pc2:cmMkLst>
            </pc226:cmChg>
          </p:ext>
        </pc:extLst>
      </pc:sldChg>
      <pc:sldChg chg="addSp delSp modSp new mod addCm delCm modNotesTx">
        <pc:chgData name="Clare Back" userId="7ca9c63e0bec638d" providerId="LiveId" clId="{BF016193-12A2-4A4E-BFCC-D5A4F12FA328}" dt="2023-03-27T07:01:48.417" v="38967" actId="20577"/>
        <pc:sldMkLst>
          <pc:docMk/>
          <pc:sldMk cId="2214219199" sldId="762"/>
        </pc:sldMkLst>
        <pc:spChg chg="mod">
          <ac:chgData name="Clare Back" userId="7ca9c63e0bec638d" providerId="LiveId" clId="{BF016193-12A2-4A4E-BFCC-D5A4F12FA328}" dt="2023-03-14T12:44:41.737" v="33552" actId="1076"/>
          <ac:spMkLst>
            <pc:docMk/>
            <pc:sldMk cId="2214219199" sldId="762"/>
            <ac:spMk id="2" creationId="{93E02B6E-AAA5-F680-44D8-63E91A755BF5}"/>
          </ac:spMkLst>
        </pc:spChg>
        <pc:spChg chg="add del mod">
          <ac:chgData name="Clare Back" userId="7ca9c63e0bec638d" providerId="LiveId" clId="{BF016193-12A2-4A4E-BFCC-D5A4F12FA328}" dt="2023-03-08T07:49:30.784" v="9077" actId="478"/>
          <ac:spMkLst>
            <pc:docMk/>
            <pc:sldMk cId="2214219199" sldId="762"/>
            <ac:spMk id="3" creationId="{A3D0A8B4-5459-CB06-05A9-C0455C0F76E6}"/>
          </ac:spMkLst>
        </pc:spChg>
        <pc:spChg chg="add del mod">
          <ac:chgData name="Clare Back" userId="7ca9c63e0bec638d" providerId="LiveId" clId="{BF016193-12A2-4A4E-BFCC-D5A4F12FA328}" dt="2023-03-14T12:43:45.965" v="33536" actId="478"/>
          <ac:spMkLst>
            <pc:docMk/>
            <pc:sldMk cId="2214219199" sldId="762"/>
            <ac:spMk id="3" creationId="{B9D60849-C1BB-7C5F-27D9-A32DB4F412CD}"/>
          </ac:spMkLst>
        </pc:spChg>
        <pc:spChg chg="add del mod">
          <ac:chgData name="Clare Back" userId="7ca9c63e0bec638d" providerId="LiveId" clId="{BF016193-12A2-4A4E-BFCC-D5A4F12FA328}" dt="2023-03-14T12:32:10.536" v="33334" actId="21"/>
          <ac:spMkLst>
            <pc:docMk/>
            <pc:sldMk cId="2214219199" sldId="762"/>
            <ac:spMk id="4" creationId="{09DC79FC-6F5F-2227-D674-B09A9C850334}"/>
          </ac:spMkLst>
        </pc:spChg>
        <pc:spChg chg="mod">
          <ac:chgData name="Clare Back" userId="7ca9c63e0bec638d" providerId="LiveId" clId="{BF016193-12A2-4A4E-BFCC-D5A4F12FA328}" dt="2023-03-26T08:00:11.714" v="38358"/>
          <ac:spMkLst>
            <pc:docMk/>
            <pc:sldMk cId="2214219199" sldId="762"/>
            <ac:spMk id="4" creationId="{A2543B82-33B4-ADD5-C90B-2527B2100180}"/>
          </ac:spMkLst>
        </pc:spChg>
        <pc:spChg chg="add del mod">
          <ac:chgData name="Clare Back" userId="7ca9c63e0bec638d" providerId="LiveId" clId="{BF016193-12A2-4A4E-BFCC-D5A4F12FA328}" dt="2023-03-14T12:43:45.965" v="33536" actId="478"/>
          <ac:spMkLst>
            <pc:docMk/>
            <pc:sldMk cId="2214219199" sldId="762"/>
            <ac:spMk id="5" creationId="{9460AA0C-7914-7B43-1615-44776D5E6120}"/>
          </ac:spMkLst>
        </pc:spChg>
        <pc:spChg chg="add del mod">
          <ac:chgData name="Clare Back" userId="7ca9c63e0bec638d" providerId="LiveId" clId="{BF016193-12A2-4A4E-BFCC-D5A4F12FA328}" dt="2023-03-14T12:43:45.965" v="33536" actId="478"/>
          <ac:spMkLst>
            <pc:docMk/>
            <pc:sldMk cId="2214219199" sldId="762"/>
            <ac:spMk id="6" creationId="{B0E91D2E-B1D8-BCAF-FFFE-9F8AA973DCA4}"/>
          </ac:spMkLst>
        </pc:spChg>
        <pc:spChg chg="mod">
          <ac:chgData name="Clare Back" userId="7ca9c63e0bec638d" providerId="LiveId" clId="{BF016193-12A2-4A4E-BFCC-D5A4F12FA328}" dt="2023-03-26T08:00:11.714" v="38358"/>
          <ac:spMkLst>
            <pc:docMk/>
            <pc:sldMk cId="2214219199" sldId="762"/>
            <ac:spMk id="7" creationId="{D5B14876-36F1-A0CF-2F55-B83C05BDB3EF}"/>
          </ac:spMkLst>
        </pc:spChg>
        <pc:spChg chg="mod">
          <ac:chgData name="Clare Back" userId="7ca9c63e0bec638d" providerId="LiveId" clId="{BF016193-12A2-4A4E-BFCC-D5A4F12FA328}" dt="2023-03-26T08:00:11.714" v="38358"/>
          <ac:spMkLst>
            <pc:docMk/>
            <pc:sldMk cId="2214219199" sldId="762"/>
            <ac:spMk id="8" creationId="{0E471CC9-4974-49F0-1936-9652FCE29715}"/>
          </ac:spMkLst>
        </pc:spChg>
        <pc:spChg chg="mod">
          <ac:chgData name="Clare Back" userId="7ca9c63e0bec638d" providerId="LiveId" clId="{BF016193-12A2-4A4E-BFCC-D5A4F12FA328}" dt="2023-03-08T07:51:52.123" v="9246" actId="208"/>
          <ac:spMkLst>
            <pc:docMk/>
            <pc:sldMk cId="2214219199" sldId="762"/>
            <ac:spMk id="8" creationId="{4B5E7307-99B9-D7B7-2D18-0670EE4F72AE}"/>
          </ac:spMkLst>
        </pc:spChg>
        <pc:spChg chg="mod">
          <ac:chgData name="Clare Back" userId="7ca9c63e0bec638d" providerId="LiveId" clId="{BF016193-12A2-4A4E-BFCC-D5A4F12FA328}" dt="2023-03-26T08:00:11.714" v="38358"/>
          <ac:spMkLst>
            <pc:docMk/>
            <pc:sldMk cId="2214219199" sldId="762"/>
            <ac:spMk id="9" creationId="{59B5E4A8-3251-968A-6ED5-315B2F85AF9A}"/>
          </ac:spMkLst>
        </pc:spChg>
        <pc:spChg chg="mod">
          <ac:chgData name="Clare Back" userId="7ca9c63e0bec638d" providerId="LiveId" clId="{BF016193-12A2-4A4E-BFCC-D5A4F12FA328}" dt="2023-03-08T07:51:52.123" v="9246" actId="208"/>
          <ac:spMkLst>
            <pc:docMk/>
            <pc:sldMk cId="2214219199" sldId="762"/>
            <ac:spMk id="9" creationId="{5C380480-878E-D31A-F3D3-ABAB9707F358}"/>
          </ac:spMkLst>
        </pc:spChg>
        <pc:spChg chg="mod">
          <ac:chgData name="Clare Back" userId="7ca9c63e0bec638d" providerId="LiveId" clId="{BF016193-12A2-4A4E-BFCC-D5A4F12FA328}" dt="2023-03-26T08:00:11.714" v="38358"/>
          <ac:spMkLst>
            <pc:docMk/>
            <pc:sldMk cId="2214219199" sldId="762"/>
            <ac:spMk id="10" creationId="{2A29E29D-658F-FDDA-AE80-B287704E1986}"/>
          </ac:spMkLst>
        </pc:spChg>
        <pc:spChg chg="mod">
          <ac:chgData name="Clare Back" userId="7ca9c63e0bec638d" providerId="LiveId" clId="{BF016193-12A2-4A4E-BFCC-D5A4F12FA328}" dt="2023-03-08T07:51:54.709" v="9248" actId="208"/>
          <ac:spMkLst>
            <pc:docMk/>
            <pc:sldMk cId="2214219199" sldId="762"/>
            <ac:spMk id="12" creationId="{C03D2B9B-47FE-46C5-A5E8-F2FAE93075B5}"/>
          </ac:spMkLst>
        </pc:spChg>
        <pc:spChg chg="mod">
          <ac:chgData name="Clare Back" userId="7ca9c63e0bec638d" providerId="LiveId" clId="{BF016193-12A2-4A4E-BFCC-D5A4F12FA328}" dt="2023-03-08T07:51:54.709" v="9248" actId="208"/>
          <ac:spMkLst>
            <pc:docMk/>
            <pc:sldMk cId="2214219199" sldId="762"/>
            <ac:spMk id="13" creationId="{9811A4BC-D84B-A8B3-3716-7F58CC952054}"/>
          </ac:spMkLst>
        </pc:spChg>
        <pc:spChg chg="mod">
          <ac:chgData name="Clare Back" userId="7ca9c63e0bec638d" providerId="LiveId" clId="{BF016193-12A2-4A4E-BFCC-D5A4F12FA328}" dt="2023-03-08T07:51:57.192" v="9250" actId="208"/>
          <ac:spMkLst>
            <pc:docMk/>
            <pc:sldMk cId="2214219199" sldId="762"/>
            <ac:spMk id="16" creationId="{712DED5F-051D-98B1-CDC7-92C59F7B30BF}"/>
          </ac:spMkLst>
        </pc:spChg>
        <pc:spChg chg="mod">
          <ac:chgData name="Clare Back" userId="7ca9c63e0bec638d" providerId="LiveId" clId="{BF016193-12A2-4A4E-BFCC-D5A4F12FA328}" dt="2023-03-08T07:51:57.192" v="9250" actId="208"/>
          <ac:spMkLst>
            <pc:docMk/>
            <pc:sldMk cId="2214219199" sldId="762"/>
            <ac:spMk id="17" creationId="{1D2CD178-8147-E7AB-B755-8D6B2E912AD0}"/>
          </ac:spMkLst>
        </pc:spChg>
        <pc:spChg chg="mod">
          <ac:chgData name="Clare Back" userId="7ca9c63e0bec638d" providerId="LiveId" clId="{BF016193-12A2-4A4E-BFCC-D5A4F12FA328}" dt="2023-03-08T07:51:57.192" v="9250" actId="208"/>
          <ac:spMkLst>
            <pc:docMk/>
            <pc:sldMk cId="2214219199" sldId="762"/>
            <ac:spMk id="18" creationId="{1A460AB0-006F-4B36-7852-2CA06603B7D6}"/>
          </ac:spMkLst>
        </pc:spChg>
        <pc:spChg chg="mod">
          <ac:chgData name="Clare Back" userId="7ca9c63e0bec638d" providerId="LiveId" clId="{BF016193-12A2-4A4E-BFCC-D5A4F12FA328}" dt="2023-03-08T07:51:59.593" v="9252" actId="208"/>
          <ac:spMkLst>
            <pc:docMk/>
            <pc:sldMk cId="2214219199" sldId="762"/>
            <ac:spMk id="20" creationId="{F12044D5-FB57-5926-0FBE-27E3E99D4025}"/>
          </ac:spMkLst>
        </pc:spChg>
        <pc:spChg chg="mod">
          <ac:chgData name="Clare Back" userId="7ca9c63e0bec638d" providerId="LiveId" clId="{BF016193-12A2-4A4E-BFCC-D5A4F12FA328}" dt="2023-03-08T07:51:59.593" v="9252" actId="208"/>
          <ac:spMkLst>
            <pc:docMk/>
            <pc:sldMk cId="2214219199" sldId="762"/>
            <ac:spMk id="21" creationId="{5B6B2C58-27A6-A5A7-7EF9-E5D098DFB031}"/>
          </ac:spMkLst>
        </pc:spChg>
        <pc:spChg chg="mod">
          <ac:chgData name="Clare Back" userId="7ca9c63e0bec638d" providerId="LiveId" clId="{BF016193-12A2-4A4E-BFCC-D5A4F12FA328}" dt="2023-03-08T07:52:02.361" v="9254" actId="208"/>
          <ac:spMkLst>
            <pc:docMk/>
            <pc:sldMk cId="2214219199" sldId="762"/>
            <ac:spMk id="23" creationId="{17A17F0F-DC47-99A2-FB95-4C6949D2D305}"/>
          </ac:spMkLst>
        </pc:spChg>
        <pc:spChg chg="mod">
          <ac:chgData name="Clare Back" userId="7ca9c63e0bec638d" providerId="LiveId" clId="{BF016193-12A2-4A4E-BFCC-D5A4F12FA328}" dt="2023-03-08T07:52:02.361" v="9254" actId="208"/>
          <ac:spMkLst>
            <pc:docMk/>
            <pc:sldMk cId="2214219199" sldId="762"/>
            <ac:spMk id="24" creationId="{B8CAC0E7-D5B2-1387-0A88-8662EB5C5E2A}"/>
          </ac:spMkLst>
        </pc:spChg>
        <pc:spChg chg="mod">
          <ac:chgData name="Clare Back" userId="7ca9c63e0bec638d" providerId="LiveId" clId="{BF016193-12A2-4A4E-BFCC-D5A4F12FA328}" dt="2023-03-08T07:52:40.418" v="9260" actId="27803"/>
          <ac:spMkLst>
            <pc:docMk/>
            <pc:sldMk cId="2214219199" sldId="762"/>
            <ac:spMk id="28" creationId="{3A678392-18AC-12B2-3B03-84F93F2D1309}"/>
          </ac:spMkLst>
        </pc:spChg>
        <pc:spChg chg="mod">
          <ac:chgData name="Clare Back" userId="7ca9c63e0bec638d" providerId="LiveId" clId="{BF016193-12A2-4A4E-BFCC-D5A4F12FA328}" dt="2023-03-14T12:32:11.974" v="33335"/>
          <ac:spMkLst>
            <pc:docMk/>
            <pc:sldMk cId="2214219199" sldId="762"/>
            <ac:spMk id="29" creationId="{46398827-EA5C-1F2D-D430-3E2184877C01}"/>
          </ac:spMkLst>
        </pc:spChg>
        <pc:spChg chg="mod">
          <ac:chgData name="Clare Back" userId="7ca9c63e0bec638d" providerId="LiveId" clId="{BF016193-12A2-4A4E-BFCC-D5A4F12FA328}" dt="2023-03-08T07:52:40.418" v="9260" actId="27803"/>
          <ac:spMkLst>
            <pc:docMk/>
            <pc:sldMk cId="2214219199" sldId="762"/>
            <ac:spMk id="29" creationId="{8B196A93-6EE9-28F6-6110-A99CCE6E2359}"/>
          </ac:spMkLst>
        </pc:spChg>
        <pc:spChg chg="add mod">
          <ac:chgData name="Clare Back" userId="7ca9c63e0bec638d" providerId="LiveId" clId="{BF016193-12A2-4A4E-BFCC-D5A4F12FA328}" dt="2023-03-14T12:44:22.882" v="33551" actId="20577"/>
          <ac:spMkLst>
            <pc:docMk/>
            <pc:sldMk cId="2214219199" sldId="762"/>
            <ac:spMk id="30" creationId="{41376987-3BEC-DED0-69B2-15B91A009322}"/>
          </ac:spMkLst>
        </pc:spChg>
        <pc:spChg chg="mod">
          <ac:chgData name="Clare Back" userId="7ca9c63e0bec638d" providerId="LiveId" clId="{BF016193-12A2-4A4E-BFCC-D5A4F12FA328}" dt="2023-03-14T12:32:11.974" v="33335"/>
          <ac:spMkLst>
            <pc:docMk/>
            <pc:sldMk cId="2214219199" sldId="762"/>
            <ac:spMk id="31" creationId="{54907A8D-8AC2-EC84-2C18-B2714139A4F5}"/>
          </ac:spMkLst>
        </pc:spChg>
        <pc:spChg chg="add mod">
          <ac:chgData name="Clare Back" userId="7ca9c63e0bec638d" providerId="LiveId" clId="{BF016193-12A2-4A4E-BFCC-D5A4F12FA328}" dt="2023-03-14T12:44:09.855" v="33543" actId="1076"/>
          <ac:spMkLst>
            <pc:docMk/>
            <pc:sldMk cId="2214219199" sldId="762"/>
            <ac:spMk id="33" creationId="{A4BEE295-08C6-0A09-FA12-00680EB36DBF}"/>
          </ac:spMkLst>
        </pc:spChg>
        <pc:spChg chg="add mod">
          <ac:chgData name="Clare Back" userId="7ca9c63e0bec638d" providerId="LiveId" clId="{BF016193-12A2-4A4E-BFCC-D5A4F12FA328}" dt="2023-03-14T12:49:16.473" v="33820" actId="20577"/>
          <ac:spMkLst>
            <pc:docMk/>
            <pc:sldMk cId="2214219199" sldId="762"/>
            <ac:spMk id="34" creationId="{085C02B6-50C2-81DB-0E92-2ED81039EB9F}"/>
          </ac:spMkLst>
        </pc:spChg>
        <pc:grpChg chg="add mod">
          <ac:chgData name="Clare Back" userId="7ca9c63e0bec638d" providerId="LiveId" clId="{BF016193-12A2-4A4E-BFCC-D5A4F12FA328}" dt="2023-03-26T08:00:16.401" v="38359" actId="1076"/>
          <ac:grpSpMkLst>
            <pc:docMk/>
            <pc:sldMk cId="2214219199" sldId="762"/>
            <ac:grpSpMk id="3" creationId="{64495456-F90E-636D-8B61-C9E8FD4145DE}"/>
          </ac:grpSpMkLst>
        </pc:grpChg>
        <pc:grpChg chg="mod">
          <ac:chgData name="Clare Back" userId="7ca9c63e0bec638d" providerId="LiveId" clId="{BF016193-12A2-4A4E-BFCC-D5A4F12FA328}" dt="2023-03-26T08:00:11.714" v="38358"/>
          <ac:grpSpMkLst>
            <pc:docMk/>
            <pc:sldMk cId="2214219199" sldId="762"/>
            <ac:grpSpMk id="5" creationId="{017D600F-E5EB-5D96-C1DB-7820BAEFB92C}"/>
          </ac:grpSpMkLst>
        </pc:grpChg>
        <pc:grpChg chg="mod">
          <ac:chgData name="Clare Back" userId="7ca9c63e0bec638d" providerId="LiveId" clId="{BF016193-12A2-4A4E-BFCC-D5A4F12FA328}" dt="2023-03-26T08:00:11.714" v="38358"/>
          <ac:grpSpMkLst>
            <pc:docMk/>
            <pc:sldMk cId="2214219199" sldId="762"/>
            <ac:grpSpMk id="6" creationId="{FC3D3566-2B97-1C77-641A-F7E9804E6C80}"/>
          </ac:grpSpMkLst>
        </pc:grpChg>
        <pc:grpChg chg="add del mod">
          <ac:chgData name="Clare Back" userId="7ca9c63e0bec638d" providerId="LiveId" clId="{BF016193-12A2-4A4E-BFCC-D5A4F12FA328}" dt="2023-03-14T12:32:10.536" v="33334" actId="21"/>
          <ac:grpSpMkLst>
            <pc:docMk/>
            <pc:sldMk cId="2214219199" sldId="762"/>
            <ac:grpSpMk id="7" creationId="{2FB67708-E775-03A7-8289-F50F05671172}"/>
          </ac:grpSpMkLst>
        </pc:grpChg>
        <pc:grpChg chg="add del mod">
          <ac:chgData name="Clare Back" userId="7ca9c63e0bec638d" providerId="LiveId" clId="{BF016193-12A2-4A4E-BFCC-D5A4F12FA328}" dt="2023-03-14T12:43:45.965" v="33536" actId="478"/>
          <ac:grpSpMkLst>
            <pc:docMk/>
            <pc:sldMk cId="2214219199" sldId="762"/>
            <ac:grpSpMk id="11" creationId="{8AF4F6C9-D466-3FBB-8B61-BFA0AF0A401C}"/>
          </ac:grpSpMkLst>
        </pc:grpChg>
        <pc:grpChg chg="add del mod">
          <ac:chgData name="Clare Back" userId="7ca9c63e0bec638d" providerId="LiveId" clId="{BF016193-12A2-4A4E-BFCC-D5A4F12FA328}" dt="2023-03-14T12:43:45.965" v="33536" actId="478"/>
          <ac:grpSpMkLst>
            <pc:docMk/>
            <pc:sldMk cId="2214219199" sldId="762"/>
            <ac:grpSpMk id="14" creationId="{61A0CE11-13B1-FD1E-8001-D75DACC6CF1C}"/>
          </ac:grpSpMkLst>
        </pc:grpChg>
        <pc:grpChg chg="mod">
          <ac:chgData name="Clare Back" userId="7ca9c63e0bec638d" providerId="LiveId" clId="{BF016193-12A2-4A4E-BFCC-D5A4F12FA328}" dt="2023-03-08T07:51:56.848" v="9249" actId="207"/>
          <ac:grpSpMkLst>
            <pc:docMk/>
            <pc:sldMk cId="2214219199" sldId="762"/>
            <ac:grpSpMk id="15" creationId="{A749D780-7BD4-D214-852D-8D7C52EF5F91}"/>
          </ac:grpSpMkLst>
        </pc:grpChg>
        <pc:grpChg chg="add del mod">
          <ac:chgData name="Clare Back" userId="7ca9c63e0bec638d" providerId="LiveId" clId="{BF016193-12A2-4A4E-BFCC-D5A4F12FA328}" dt="2023-03-14T12:43:45.965" v="33536" actId="478"/>
          <ac:grpSpMkLst>
            <pc:docMk/>
            <pc:sldMk cId="2214219199" sldId="762"/>
            <ac:grpSpMk id="19" creationId="{DEBAD191-8055-39BF-F446-E91CF6410E0A}"/>
          </ac:grpSpMkLst>
        </pc:grpChg>
        <pc:grpChg chg="add del mod">
          <ac:chgData name="Clare Back" userId="7ca9c63e0bec638d" providerId="LiveId" clId="{BF016193-12A2-4A4E-BFCC-D5A4F12FA328}" dt="2023-03-14T12:43:45.965" v="33536" actId="478"/>
          <ac:grpSpMkLst>
            <pc:docMk/>
            <pc:sldMk cId="2214219199" sldId="762"/>
            <ac:grpSpMk id="22" creationId="{34A3F244-A589-BCF2-BB1C-68A74FB88CA3}"/>
          </ac:grpSpMkLst>
        </pc:grpChg>
        <pc:grpChg chg="add del mod">
          <ac:chgData name="Clare Back" userId="7ca9c63e0bec638d" providerId="LiveId" clId="{BF016193-12A2-4A4E-BFCC-D5A4F12FA328}" dt="2023-03-14T12:43:45.965" v="33536" actId="478"/>
          <ac:grpSpMkLst>
            <pc:docMk/>
            <pc:sldMk cId="2214219199" sldId="762"/>
            <ac:grpSpMk id="28" creationId="{13375F26-9D46-D13E-82A0-C92075E27243}"/>
          </ac:grpSpMkLst>
        </pc:grpChg>
        <pc:picChg chg="add del mod">
          <ac:chgData name="Clare Back" userId="7ca9c63e0bec638d" providerId="LiveId" clId="{BF016193-12A2-4A4E-BFCC-D5A4F12FA328}" dt="2023-03-14T12:32:10.536" v="33334" actId="21"/>
          <ac:picMkLst>
            <pc:docMk/>
            <pc:sldMk cId="2214219199" sldId="762"/>
            <ac:picMk id="10" creationId="{3A678392-18AC-12B2-3B03-84F93F2D1309}"/>
          </ac:picMkLst>
        </pc:picChg>
        <pc:picChg chg="add del mod">
          <ac:chgData name="Clare Back" userId="7ca9c63e0bec638d" providerId="LiveId" clId="{BF016193-12A2-4A4E-BFCC-D5A4F12FA328}" dt="2023-03-14T12:43:45.965" v="33536" actId="478"/>
          <ac:picMkLst>
            <pc:docMk/>
            <pc:sldMk cId="2214219199" sldId="762"/>
            <ac:picMk id="27" creationId="{8B196A93-6EE9-28F6-6110-A99CCE6E2359}"/>
          </ac:picMkLst>
        </pc:picChg>
        <pc:picChg chg="add del mod">
          <ac:chgData name="Clare Back" userId="7ca9c63e0bec638d" providerId="LiveId" clId="{BF016193-12A2-4A4E-BFCC-D5A4F12FA328}" dt="2023-03-14T12:43:45.965" v="33536" actId="478"/>
          <ac:picMkLst>
            <pc:docMk/>
            <pc:sldMk cId="2214219199" sldId="762"/>
            <ac:picMk id="32" creationId="{3CF406BD-314B-6603-9C7D-6FD6DB710BF5}"/>
          </ac:picMkLst>
        </pc:picChg>
        <pc:cxnChg chg="add del mod">
          <ac:chgData name="Clare Back" userId="7ca9c63e0bec638d" providerId="LiveId" clId="{BF016193-12A2-4A4E-BFCC-D5A4F12FA328}" dt="2023-03-14T12:43:45.965" v="33536" actId="478"/>
          <ac:cxnSpMkLst>
            <pc:docMk/>
            <pc:sldMk cId="2214219199" sldId="762"/>
            <ac:cxnSpMk id="25" creationId="{B6E832EF-528A-E389-64C7-C9D6E17C095C}"/>
          </ac:cxnSpMkLst>
        </pc:cxnChg>
        <pc:cxnChg chg="add del mod">
          <ac:chgData name="Clare Back" userId="7ca9c63e0bec638d" providerId="LiveId" clId="{BF016193-12A2-4A4E-BFCC-D5A4F12FA328}" dt="2023-03-14T12:43:45.965" v="33536" actId="478"/>
          <ac:cxnSpMkLst>
            <pc:docMk/>
            <pc:sldMk cId="2214219199" sldId="762"/>
            <ac:cxnSpMk id="26" creationId="{73B15FF7-80A6-BA26-9DB4-C5B1423EC418}"/>
          </ac:cxnSpMkLst>
        </pc:cxnChg>
        <pc:extLst>
          <p:ext xmlns:p="http://schemas.openxmlformats.org/presentationml/2006/main" uri="{D6D511B9-2390-475A-947B-AFAB55BFBCF1}">
            <pc226:cmChg xmlns:pc226="http://schemas.microsoft.com/office/powerpoint/2022/06/main/command" chg="add del">
              <pc226:chgData name="Clare Back" userId="7ca9c63e0bec638d" providerId="LiveId" clId="{BF016193-12A2-4A4E-BFCC-D5A4F12FA328}" dt="2023-03-14T17:13:10.165" v="38081"/>
              <pc2:cmMkLst xmlns:pc2="http://schemas.microsoft.com/office/powerpoint/2019/9/main/command">
                <pc:docMk/>
                <pc:sldMk cId="2214219199" sldId="762"/>
                <pc2:cmMk id="{92B0BE4C-F113-4F7A-8127-608803D9E77C}"/>
              </pc2:cmMkLst>
            </pc226:cmChg>
          </p:ext>
        </pc:extLst>
      </pc:sldChg>
      <pc:sldChg chg="addSp modSp new mod addCm modNotesTx">
        <pc:chgData name="Clare Back" userId="7ca9c63e0bec638d" providerId="LiveId" clId="{BF016193-12A2-4A4E-BFCC-D5A4F12FA328}" dt="2023-03-26T17:55:42.795" v="38925" actId="313"/>
        <pc:sldMkLst>
          <pc:docMk/>
          <pc:sldMk cId="282560641" sldId="763"/>
        </pc:sldMkLst>
        <pc:spChg chg="mod">
          <ac:chgData name="Clare Back" userId="7ca9c63e0bec638d" providerId="LiveId" clId="{BF016193-12A2-4A4E-BFCC-D5A4F12FA328}" dt="2023-03-14T13:39:07.989" v="35972" actId="20577"/>
          <ac:spMkLst>
            <pc:docMk/>
            <pc:sldMk cId="282560641" sldId="763"/>
            <ac:spMk id="2" creationId="{49FAF2C6-A24D-C37A-909E-B4A2811FA14D}"/>
          </ac:spMkLst>
        </pc:spChg>
        <pc:spChg chg="add mod">
          <ac:chgData name="Clare Back" userId="7ca9c63e0bec638d" providerId="LiveId" clId="{BF016193-12A2-4A4E-BFCC-D5A4F12FA328}" dt="2023-03-14T13:40:11.754" v="36004" actId="1076"/>
          <ac:spMkLst>
            <pc:docMk/>
            <pc:sldMk cId="282560641" sldId="763"/>
            <ac:spMk id="4" creationId="{80BE610D-7E09-D123-E11B-B26D22A004A3}"/>
          </ac:spMkLst>
        </pc:spChg>
        <pc:spChg chg="mod">
          <ac:chgData name="Clare Back" userId="7ca9c63e0bec638d" providerId="LiveId" clId="{BF016193-12A2-4A4E-BFCC-D5A4F12FA328}" dt="2023-03-26T07:58:21.874" v="38347"/>
          <ac:spMkLst>
            <pc:docMk/>
            <pc:sldMk cId="282560641" sldId="763"/>
            <ac:spMk id="5" creationId="{9294584C-C2C8-C4C4-4FF6-16B2ED2591EC}"/>
          </ac:spMkLst>
        </pc:spChg>
        <pc:spChg chg="mod">
          <ac:chgData name="Clare Back" userId="7ca9c63e0bec638d" providerId="LiveId" clId="{BF016193-12A2-4A4E-BFCC-D5A4F12FA328}" dt="2023-03-26T07:58:21.874" v="38347"/>
          <ac:spMkLst>
            <pc:docMk/>
            <pc:sldMk cId="282560641" sldId="763"/>
            <ac:spMk id="8" creationId="{A96C16AF-E171-73D0-4623-DA760064ADFF}"/>
          </ac:spMkLst>
        </pc:spChg>
        <pc:spChg chg="mod">
          <ac:chgData name="Clare Back" userId="7ca9c63e0bec638d" providerId="LiveId" clId="{BF016193-12A2-4A4E-BFCC-D5A4F12FA328}" dt="2023-03-26T07:58:21.874" v="38347"/>
          <ac:spMkLst>
            <pc:docMk/>
            <pc:sldMk cId="282560641" sldId="763"/>
            <ac:spMk id="9" creationId="{243FE7A7-A03A-A238-DFD0-E89E1F6CB154}"/>
          </ac:spMkLst>
        </pc:spChg>
        <pc:spChg chg="mod">
          <ac:chgData name="Clare Back" userId="7ca9c63e0bec638d" providerId="LiveId" clId="{BF016193-12A2-4A4E-BFCC-D5A4F12FA328}" dt="2023-03-26T07:58:21.874" v="38347"/>
          <ac:spMkLst>
            <pc:docMk/>
            <pc:sldMk cId="282560641" sldId="763"/>
            <ac:spMk id="10" creationId="{8652826E-957B-C553-0262-367AE1D1D9AF}"/>
          </ac:spMkLst>
        </pc:spChg>
        <pc:spChg chg="mod">
          <ac:chgData name="Clare Back" userId="7ca9c63e0bec638d" providerId="LiveId" clId="{BF016193-12A2-4A4E-BFCC-D5A4F12FA328}" dt="2023-03-26T07:58:21.874" v="38347"/>
          <ac:spMkLst>
            <pc:docMk/>
            <pc:sldMk cId="282560641" sldId="763"/>
            <ac:spMk id="11" creationId="{C36C21DA-DA74-C709-644D-293960413D2C}"/>
          </ac:spMkLst>
        </pc:spChg>
        <pc:grpChg chg="add mod">
          <ac:chgData name="Clare Back" userId="7ca9c63e0bec638d" providerId="LiveId" clId="{BF016193-12A2-4A4E-BFCC-D5A4F12FA328}" dt="2023-03-26T07:58:24.069" v="38348" actId="1076"/>
          <ac:grpSpMkLst>
            <pc:docMk/>
            <pc:sldMk cId="282560641" sldId="763"/>
            <ac:grpSpMk id="3" creationId="{94143056-2EFD-5C05-0793-F885BDF6F6B2}"/>
          </ac:grpSpMkLst>
        </pc:grpChg>
        <pc:grpChg chg="mod">
          <ac:chgData name="Clare Back" userId="7ca9c63e0bec638d" providerId="LiveId" clId="{BF016193-12A2-4A4E-BFCC-D5A4F12FA328}" dt="2023-03-26T07:58:21.874" v="38347"/>
          <ac:grpSpMkLst>
            <pc:docMk/>
            <pc:sldMk cId="282560641" sldId="763"/>
            <ac:grpSpMk id="6" creationId="{3E0AEB9B-B5A2-ADC3-E4CA-EB498B54C640}"/>
          </ac:grpSpMkLst>
        </pc:grpChg>
        <pc:grpChg chg="mod">
          <ac:chgData name="Clare Back" userId="7ca9c63e0bec638d" providerId="LiveId" clId="{BF016193-12A2-4A4E-BFCC-D5A4F12FA328}" dt="2023-03-26T07:58:21.874" v="38347"/>
          <ac:grpSpMkLst>
            <pc:docMk/>
            <pc:sldMk cId="282560641" sldId="763"/>
            <ac:grpSpMk id="7" creationId="{B8360459-46D6-0DAA-EBD1-D4B85C06CD42}"/>
          </ac:grpSpMkLst>
        </pc:grpChg>
        <pc:extLst>
          <p:ext xmlns:p="http://schemas.openxmlformats.org/presentationml/2006/main" uri="{D6D511B9-2390-475A-947B-AFAB55BFBCF1}">
            <pc226:cmChg xmlns:pc226="http://schemas.microsoft.com/office/powerpoint/2022/06/main/command" chg="add">
              <pc226:chgData name="Clare Back" userId="7ca9c63e0bec638d" providerId="LiveId" clId="{BF016193-12A2-4A4E-BFCC-D5A4F12FA328}" dt="2023-03-14T13:45:21.045" v="36125"/>
              <pc2:cmMkLst xmlns:pc2="http://schemas.microsoft.com/office/powerpoint/2019/9/main/command">
                <pc:docMk/>
                <pc:sldMk cId="282560641" sldId="763"/>
                <pc2:cmMk id="{28D24C89-E519-4F1D-BA0F-F0CEF56390D3}"/>
              </pc2:cmMkLst>
            </pc226:cmChg>
          </p:ext>
        </pc:extLst>
      </pc:sldChg>
      <pc:sldChg chg="modSp new del mod modNotesTx">
        <pc:chgData name="Clare Back" userId="7ca9c63e0bec638d" providerId="LiveId" clId="{BF016193-12A2-4A4E-BFCC-D5A4F12FA328}" dt="2023-03-08T16:26:12.770" v="9743" actId="47"/>
        <pc:sldMkLst>
          <pc:docMk/>
          <pc:sldMk cId="2175753703" sldId="763"/>
        </pc:sldMkLst>
        <pc:spChg chg="mod">
          <ac:chgData name="Clare Back" userId="7ca9c63e0bec638d" providerId="LiveId" clId="{BF016193-12A2-4A4E-BFCC-D5A4F12FA328}" dt="2023-03-08T16:25:49.975" v="9700" actId="20577"/>
          <ac:spMkLst>
            <pc:docMk/>
            <pc:sldMk cId="2175753703" sldId="763"/>
            <ac:spMk id="2" creationId="{B8D15D7E-DE24-2EA1-3445-BF0C6BEBE933}"/>
          </ac:spMkLst>
        </pc:spChg>
      </pc:sldChg>
      <pc:sldChg chg="addSp delSp modSp new del mod modNotesTx">
        <pc:chgData name="Clare Back" userId="7ca9c63e0bec638d" providerId="LiveId" clId="{BF016193-12A2-4A4E-BFCC-D5A4F12FA328}" dt="2023-03-14T13:39:26.560" v="35997" actId="47"/>
        <pc:sldMkLst>
          <pc:docMk/>
          <pc:sldMk cId="1978662968" sldId="764"/>
        </pc:sldMkLst>
        <pc:spChg chg="mod">
          <ac:chgData name="Clare Back" userId="7ca9c63e0bec638d" providerId="LiveId" clId="{BF016193-12A2-4A4E-BFCC-D5A4F12FA328}" dt="2023-03-11T11:00:29.563" v="9903" actId="20577"/>
          <ac:spMkLst>
            <pc:docMk/>
            <pc:sldMk cId="1978662968" sldId="764"/>
            <ac:spMk id="2" creationId="{B18D32E6-17E4-84E0-4256-E1D79EE73B51}"/>
          </ac:spMkLst>
        </pc:spChg>
        <pc:spChg chg="add del mod">
          <ac:chgData name="Clare Back" userId="7ca9c63e0bec638d" providerId="LiveId" clId="{BF016193-12A2-4A4E-BFCC-D5A4F12FA328}" dt="2023-03-14T13:39:17.913" v="35979"/>
          <ac:spMkLst>
            <pc:docMk/>
            <pc:sldMk cId="1978662968" sldId="764"/>
            <ac:spMk id="4" creationId="{57207788-89DE-C9CB-217E-AF7B32F2CD99}"/>
          </ac:spMkLst>
        </pc:spChg>
      </pc:sldChg>
      <pc:sldChg chg="addSp modSp new mod addCm modNotesTx">
        <pc:chgData name="Clare Back" userId="7ca9c63e0bec638d" providerId="LiveId" clId="{BF016193-12A2-4A4E-BFCC-D5A4F12FA328}" dt="2023-03-26T17:49:11.748" v="38888" actId="790"/>
        <pc:sldMkLst>
          <pc:docMk/>
          <pc:sldMk cId="3534723832" sldId="765"/>
        </pc:sldMkLst>
        <pc:spChg chg="mod">
          <ac:chgData name="Clare Back" userId="7ca9c63e0bec638d" providerId="LiveId" clId="{BF016193-12A2-4A4E-BFCC-D5A4F12FA328}" dt="2023-03-11T11:16:22.498" v="10204" actId="20577"/>
          <ac:spMkLst>
            <pc:docMk/>
            <pc:sldMk cId="3534723832" sldId="765"/>
            <ac:spMk id="2" creationId="{52B335F1-9BB8-3ABA-E61C-B91E06C964F5}"/>
          </ac:spMkLst>
        </pc:spChg>
        <pc:spChg chg="add mod">
          <ac:chgData name="Clare Back" userId="7ca9c63e0bec638d" providerId="LiveId" clId="{BF016193-12A2-4A4E-BFCC-D5A4F12FA328}" dt="2023-03-12T18:30:11.611" v="20715" actId="20577"/>
          <ac:spMkLst>
            <pc:docMk/>
            <pc:sldMk cId="3534723832" sldId="765"/>
            <ac:spMk id="4" creationId="{62AE7A55-9412-C391-115C-85BCFF12462A}"/>
          </ac:spMkLst>
        </pc:spChg>
        <pc:spChg chg="mod">
          <ac:chgData name="Clare Back" userId="7ca9c63e0bec638d" providerId="LiveId" clId="{BF016193-12A2-4A4E-BFCC-D5A4F12FA328}" dt="2023-03-26T07:58:28.053" v="38349"/>
          <ac:spMkLst>
            <pc:docMk/>
            <pc:sldMk cId="3534723832" sldId="765"/>
            <ac:spMk id="5" creationId="{2868B92C-4E17-FE6D-A1BD-214438FB0C13}"/>
          </ac:spMkLst>
        </pc:spChg>
        <pc:spChg chg="mod">
          <ac:chgData name="Clare Back" userId="7ca9c63e0bec638d" providerId="LiveId" clId="{BF016193-12A2-4A4E-BFCC-D5A4F12FA328}" dt="2023-03-26T07:58:28.053" v="38349"/>
          <ac:spMkLst>
            <pc:docMk/>
            <pc:sldMk cId="3534723832" sldId="765"/>
            <ac:spMk id="8" creationId="{36046A77-1951-B78E-4667-2D50CE455DC6}"/>
          </ac:spMkLst>
        </pc:spChg>
        <pc:spChg chg="mod">
          <ac:chgData name="Clare Back" userId="7ca9c63e0bec638d" providerId="LiveId" clId="{BF016193-12A2-4A4E-BFCC-D5A4F12FA328}" dt="2023-03-26T07:58:28.053" v="38349"/>
          <ac:spMkLst>
            <pc:docMk/>
            <pc:sldMk cId="3534723832" sldId="765"/>
            <ac:spMk id="9" creationId="{A0C255CB-373F-6F08-AE2E-5B52ADA539C5}"/>
          </ac:spMkLst>
        </pc:spChg>
        <pc:spChg chg="mod">
          <ac:chgData name="Clare Back" userId="7ca9c63e0bec638d" providerId="LiveId" clId="{BF016193-12A2-4A4E-BFCC-D5A4F12FA328}" dt="2023-03-26T07:58:28.053" v="38349"/>
          <ac:spMkLst>
            <pc:docMk/>
            <pc:sldMk cId="3534723832" sldId="765"/>
            <ac:spMk id="10" creationId="{6331BFFA-E172-ED2F-B81E-5548037EFB22}"/>
          </ac:spMkLst>
        </pc:spChg>
        <pc:spChg chg="mod">
          <ac:chgData name="Clare Back" userId="7ca9c63e0bec638d" providerId="LiveId" clId="{BF016193-12A2-4A4E-BFCC-D5A4F12FA328}" dt="2023-03-26T07:58:28.053" v="38349"/>
          <ac:spMkLst>
            <pc:docMk/>
            <pc:sldMk cId="3534723832" sldId="765"/>
            <ac:spMk id="11" creationId="{818F2EDA-461C-DF7E-4155-DC76C09F59CA}"/>
          </ac:spMkLst>
        </pc:spChg>
        <pc:grpChg chg="add mod">
          <ac:chgData name="Clare Back" userId="7ca9c63e0bec638d" providerId="LiveId" clId="{BF016193-12A2-4A4E-BFCC-D5A4F12FA328}" dt="2023-03-26T07:58:36.310" v="38350" actId="1076"/>
          <ac:grpSpMkLst>
            <pc:docMk/>
            <pc:sldMk cId="3534723832" sldId="765"/>
            <ac:grpSpMk id="3" creationId="{1899DE10-6900-F1B3-5C2D-D9A841FAD2B0}"/>
          </ac:grpSpMkLst>
        </pc:grpChg>
        <pc:grpChg chg="mod">
          <ac:chgData name="Clare Back" userId="7ca9c63e0bec638d" providerId="LiveId" clId="{BF016193-12A2-4A4E-BFCC-D5A4F12FA328}" dt="2023-03-26T07:58:28.053" v="38349"/>
          <ac:grpSpMkLst>
            <pc:docMk/>
            <pc:sldMk cId="3534723832" sldId="765"/>
            <ac:grpSpMk id="6" creationId="{19433712-D5FE-91C2-0127-061DE4C4CD41}"/>
          </ac:grpSpMkLst>
        </pc:grpChg>
        <pc:grpChg chg="mod">
          <ac:chgData name="Clare Back" userId="7ca9c63e0bec638d" providerId="LiveId" clId="{BF016193-12A2-4A4E-BFCC-D5A4F12FA328}" dt="2023-03-26T07:58:28.053" v="38349"/>
          <ac:grpSpMkLst>
            <pc:docMk/>
            <pc:sldMk cId="3534723832" sldId="765"/>
            <ac:grpSpMk id="7" creationId="{631F4F1A-8E39-1614-E25C-245EF73341EC}"/>
          </ac:grpSpMkLst>
        </pc:grpChg>
        <pc:extLst>
          <p:ext xmlns:p="http://schemas.openxmlformats.org/presentationml/2006/main" uri="{D6D511B9-2390-475A-947B-AFAB55BFBCF1}">
            <pc226:cmChg xmlns:pc226="http://schemas.microsoft.com/office/powerpoint/2022/06/main/command" chg="add">
              <pc226:chgData name="Clare Back" userId="7ca9c63e0bec638d" providerId="LiveId" clId="{BF016193-12A2-4A4E-BFCC-D5A4F12FA328}" dt="2023-03-14T13:45:57.539" v="36126"/>
              <pc2:cmMkLst xmlns:pc2="http://schemas.microsoft.com/office/powerpoint/2019/9/main/command">
                <pc:docMk/>
                <pc:sldMk cId="3534723832" sldId="765"/>
                <pc2:cmMk id="{AD628FBF-D15F-4C61-9B93-7060D6C1023E}"/>
              </pc2:cmMkLst>
            </pc226:cmChg>
          </p:ext>
        </pc:extLst>
      </pc:sldChg>
      <pc:sldChg chg="addSp modSp new mod modNotesTx">
        <pc:chgData name="Clare Back" userId="7ca9c63e0bec638d" providerId="LiveId" clId="{BF016193-12A2-4A4E-BFCC-D5A4F12FA328}" dt="2023-03-26T17:49:57.215" v="38893" actId="790"/>
        <pc:sldMkLst>
          <pc:docMk/>
          <pc:sldMk cId="2472110647" sldId="766"/>
        </pc:sldMkLst>
        <pc:spChg chg="mod">
          <ac:chgData name="Clare Back" userId="7ca9c63e0bec638d" providerId="LiveId" clId="{BF016193-12A2-4A4E-BFCC-D5A4F12FA328}" dt="2023-03-12T17:13:53.254" v="18218" actId="20577"/>
          <ac:spMkLst>
            <pc:docMk/>
            <pc:sldMk cId="2472110647" sldId="766"/>
            <ac:spMk id="2" creationId="{64B1FE74-04FC-A843-7DC6-602EAB819BE3}"/>
          </ac:spMkLst>
        </pc:spChg>
        <pc:spChg chg="add mod">
          <ac:chgData name="Clare Back" userId="7ca9c63e0bec638d" providerId="LiveId" clId="{BF016193-12A2-4A4E-BFCC-D5A4F12FA328}" dt="2023-03-12T17:21:45.019" v="18673" actId="20577"/>
          <ac:spMkLst>
            <pc:docMk/>
            <pc:sldMk cId="2472110647" sldId="766"/>
            <ac:spMk id="4" creationId="{FB607B1E-0A55-7597-12C4-AC990376C565}"/>
          </ac:spMkLst>
        </pc:spChg>
        <pc:spChg chg="mod">
          <ac:chgData name="Clare Back" userId="7ca9c63e0bec638d" providerId="LiveId" clId="{BF016193-12A2-4A4E-BFCC-D5A4F12FA328}" dt="2023-03-26T07:58:46.626" v="38351"/>
          <ac:spMkLst>
            <pc:docMk/>
            <pc:sldMk cId="2472110647" sldId="766"/>
            <ac:spMk id="5" creationId="{19C46324-F347-88B5-2A0D-E28F39B5EEE8}"/>
          </ac:spMkLst>
        </pc:spChg>
        <pc:spChg chg="mod">
          <ac:chgData name="Clare Back" userId="7ca9c63e0bec638d" providerId="LiveId" clId="{BF016193-12A2-4A4E-BFCC-D5A4F12FA328}" dt="2023-03-26T07:58:46.626" v="38351"/>
          <ac:spMkLst>
            <pc:docMk/>
            <pc:sldMk cId="2472110647" sldId="766"/>
            <ac:spMk id="8" creationId="{2F33D938-450D-04E3-6F00-34913DEB95F9}"/>
          </ac:spMkLst>
        </pc:spChg>
        <pc:spChg chg="mod">
          <ac:chgData name="Clare Back" userId="7ca9c63e0bec638d" providerId="LiveId" clId="{BF016193-12A2-4A4E-BFCC-D5A4F12FA328}" dt="2023-03-26T07:58:46.626" v="38351"/>
          <ac:spMkLst>
            <pc:docMk/>
            <pc:sldMk cId="2472110647" sldId="766"/>
            <ac:spMk id="9" creationId="{03935145-8E89-D0AD-5D1B-CD9FBDFA7D42}"/>
          </ac:spMkLst>
        </pc:spChg>
        <pc:spChg chg="mod">
          <ac:chgData name="Clare Back" userId="7ca9c63e0bec638d" providerId="LiveId" clId="{BF016193-12A2-4A4E-BFCC-D5A4F12FA328}" dt="2023-03-26T07:58:46.626" v="38351"/>
          <ac:spMkLst>
            <pc:docMk/>
            <pc:sldMk cId="2472110647" sldId="766"/>
            <ac:spMk id="10" creationId="{05E6EAF2-0F5B-03DB-D3B9-5D6B0662F302}"/>
          </ac:spMkLst>
        </pc:spChg>
        <pc:spChg chg="mod">
          <ac:chgData name="Clare Back" userId="7ca9c63e0bec638d" providerId="LiveId" clId="{BF016193-12A2-4A4E-BFCC-D5A4F12FA328}" dt="2023-03-26T07:58:46.626" v="38351"/>
          <ac:spMkLst>
            <pc:docMk/>
            <pc:sldMk cId="2472110647" sldId="766"/>
            <ac:spMk id="11" creationId="{FCC99133-F961-A28B-3A6E-3586A872AB71}"/>
          </ac:spMkLst>
        </pc:spChg>
        <pc:grpChg chg="add mod">
          <ac:chgData name="Clare Back" userId="7ca9c63e0bec638d" providerId="LiveId" clId="{BF016193-12A2-4A4E-BFCC-D5A4F12FA328}" dt="2023-03-26T07:58:46.626" v="38351"/>
          <ac:grpSpMkLst>
            <pc:docMk/>
            <pc:sldMk cId="2472110647" sldId="766"/>
            <ac:grpSpMk id="3" creationId="{7B91EAF4-0603-6632-2855-E2DD911214EF}"/>
          </ac:grpSpMkLst>
        </pc:grpChg>
        <pc:grpChg chg="mod">
          <ac:chgData name="Clare Back" userId="7ca9c63e0bec638d" providerId="LiveId" clId="{BF016193-12A2-4A4E-BFCC-D5A4F12FA328}" dt="2023-03-26T07:58:46.626" v="38351"/>
          <ac:grpSpMkLst>
            <pc:docMk/>
            <pc:sldMk cId="2472110647" sldId="766"/>
            <ac:grpSpMk id="6" creationId="{405524E7-CFC2-254C-FCF0-D772776B9AEB}"/>
          </ac:grpSpMkLst>
        </pc:grpChg>
        <pc:grpChg chg="mod">
          <ac:chgData name="Clare Back" userId="7ca9c63e0bec638d" providerId="LiveId" clId="{BF016193-12A2-4A4E-BFCC-D5A4F12FA328}" dt="2023-03-26T07:58:46.626" v="38351"/>
          <ac:grpSpMkLst>
            <pc:docMk/>
            <pc:sldMk cId="2472110647" sldId="766"/>
            <ac:grpSpMk id="7" creationId="{978D59BC-7370-DF12-3F48-32A79805DF31}"/>
          </ac:grpSpMkLst>
        </pc:grpChg>
      </pc:sldChg>
      <pc:sldChg chg="addSp delSp modSp new del mod">
        <pc:chgData name="Clare Back" userId="7ca9c63e0bec638d" providerId="LiveId" clId="{BF016193-12A2-4A4E-BFCC-D5A4F12FA328}" dt="2023-03-12T17:14:19.363" v="18262" actId="47"/>
        <pc:sldMkLst>
          <pc:docMk/>
          <pc:sldMk cId="3183342351" sldId="767"/>
        </pc:sldMkLst>
        <pc:spChg chg="mod">
          <ac:chgData name="Clare Back" userId="7ca9c63e0bec638d" providerId="LiveId" clId="{BF016193-12A2-4A4E-BFCC-D5A4F12FA328}" dt="2023-03-11T11:16:38.881" v="10255" actId="20577"/>
          <ac:spMkLst>
            <pc:docMk/>
            <pc:sldMk cId="3183342351" sldId="767"/>
            <ac:spMk id="2" creationId="{AA271049-5A66-F413-4354-F3EEEE3FBFB3}"/>
          </ac:spMkLst>
        </pc:spChg>
        <pc:spChg chg="add del mod">
          <ac:chgData name="Clare Back" userId="7ca9c63e0bec638d" providerId="LiveId" clId="{BF016193-12A2-4A4E-BFCC-D5A4F12FA328}" dt="2023-03-12T17:14:10.390" v="18255"/>
          <ac:spMkLst>
            <pc:docMk/>
            <pc:sldMk cId="3183342351" sldId="767"/>
            <ac:spMk id="4" creationId="{A976732A-C1EE-4B83-F525-FA05EAD8D4B6}"/>
          </ac:spMkLst>
        </pc:spChg>
      </pc:sldChg>
      <pc:sldChg chg="modSp new del mod modNotesTx">
        <pc:chgData name="Clare Back" userId="7ca9c63e0bec638d" providerId="LiveId" clId="{BF016193-12A2-4A4E-BFCC-D5A4F12FA328}" dt="2023-03-14T09:49:50.511" v="21918" actId="2696"/>
        <pc:sldMkLst>
          <pc:docMk/>
          <pc:sldMk cId="268292368" sldId="768"/>
        </pc:sldMkLst>
        <pc:spChg chg="mod">
          <ac:chgData name="Clare Back" userId="7ca9c63e0bec638d" providerId="LiveId" clId="{BF016193-12A2-4A4E-BFCC-D5A4F12FA328}" dt="2023-03-08T18:05:44.746" v="9860" actId="20577"/>
          <ac:spMkLst>
            <pc:docMk/>
            <pc:sldMk cId="268292368" sldId="768"/>
            <ac:spMk id="2" creationId="{0B399D82-974E-0A02-E5A1-A5F2186458E1}"/>
          </ac:spMkLst>
        </pc:spChg>
      </pc:sldChg>
      <pc:sldChg chg="addSp modSp add mod ord delCm modNotesTx">
        <pc:chgData name="Clare Back" userId="7ca9c63e0bec638d" providerId="LiveId" clId="{BF016193-12A2-4A4E-BFCC-D5A4F12FA328}" dt="2023-03-26T17:56:07.661" v="38939" actId="20577"/>
        <pc:sldMkLst>
          <pc:docMk/>
          <pc:sldMk cId="2863583270" sldId="769"/>
        </pc:sldMkLst>
        <pc:spChg chg="mod">
          <ac:chgData name="Clare Back" userId="7ca9c63e0bec638d" providerId="LiveId" clId="{BF016193-12A2-4A4E-BFCC-D5A4F12FA328}" dt="2023-03-14T09:45:56.371" v="21705" actId="20577"/>
          <ac:spMkLst>
            <pc:docMk/>
            <pc:sldMk cId="2863583270" sldId="769"/>
            <ac:spMk id="2" creationId="{CD3538F9-836C-B20D-D638-CF223B14B3B9}"/>
          </ac:spMkLst>
        </pc:spChg>
        <pc:spChg chg="add mod">
          <ac:chgData name="Clare Back" userId="7ca9c63e0bec638d" providerId="LiveId" clId="{BF016193-12A2-4A4E-BFCC-D5A4F12FA328}" dt="2023-03-14T17:10:54.381" v="38079" actId="948"/>
          <ac:spMkLst>
            <pc:docMk/>
            <pc:sldMk cId="2863583270" sldId="769"/>
            <ac:spMk id="3" creationId="{2931900D-EFE3-8084-F085-BA3688C2AA68}"/>
          </ac:spMkLst>
        </pc:spChg>
        <pc:extLst>
          <p:ext xmlns:p="http://schemas.openxmlformats.org/presentationml/2006/main" uri="{D6D511B9-2390-475A-947B-AFAB55BFBCF1}">
            <pc226:cmChg xmlns:pc226="http://schemas.microsoft.com/office/powerpoint/2022/06/main/command" chg="del">
              <pc226:chgData name="Clare Back" userId="7ca9c63e0bec638d" providerId="LiveId" clId="{BF016193-12A2-4A4E-BFCC-D5A4F12FA328}" dt="2023-03-12T18:02:10.255" v="20096"/>
              <pc2:cmMkLst xmlns:pc2="http://schemas.microsoft.com/office/powerpoint/2019/9/main/command">
                <pc:docMk/>
                <pc:sldMk cId="2863583270" sldId="769"/>
                <pc2:cmMk id="{8FCE0D12-0825-452C-9453-D26224F974F0}"/>
              </pc2:cmMkLst>
            </pc226:cmChg>
            <pc226:cmChg xmlns:pc226="http://schemas.microsoft.com/office/powerpoint/2022/06/main/command" chg="del">
              <pc226:chgData name="Clare Back" userId="7ca9c63e0bec638d" providerId="LiveId" clId="{BF016193-12A2-4A4E-BFCC-D5A4F12FA328}" dt="2023-03-14T17:09:52.163" v="37942"/>
              <pc2:cmMkLst xmlns:pc2="http://schemas.microsoft.com/office/powerpoint/2019/9/main/command">
                <pc:docMk/>
                <pc:sldMk cId="2863583270" sldId="769"/>
                <pc2:cmMk id="{21AA8368-F640-41DE-A35E-411B3D69DDDF}"/>
              </pc2:cmMkLst>
            </pc226:cmChg>
            <pc226:cmChg xmlns:pc226="http://schemas.microsoft.com/office/powerpoint/2022/06/main/command" chg="del">
              <pc226:chgData name="Clare Back" userId="7ca9c63e0bec638d" providerId="LiveId" clId="{BF016193-12A2-4A4E-BFCC-D5A4F12FA328}" dt="2023-03-12T18:02:05.379" v="20095"/>
              <pc2:cmMkLst xmlns:pc2="http://schemas.microsoft.com/office/powerpoint/2019/9/main/command">
                <pc:docMk/>
                <pc:sldMk cId="2863583270" sldId="769"/>
                <pc2:cmMk id="{06A110F6-5CC8-468C-8129-809FF64E78AC}"/>
              </pc2:cmMkLst>
            </pc226:cmChg>
          </p:ext>
        </pc:extLst>
      </pc:sldChg>
      <pc:sldChg chg="addSp modSp new mod modNotesTx">
        <pc:chgData name="Clare Back" userId="7ca9c63e0bec638d" providerId="LiveId" clId="{BF016193-12A2-4A4E-BFCC-D5A4F12FA328}" dt="2023-03-26T17:50:03.277" v="38894" actId="790"/>
        <pc:sldMkLst>
          <pc:docMk/>
          <pc:sldMk cId="3520395642" sldId="770"/>
        </pc:sldMkLst>
        <pc:spChg chg="mod">
          <ac:chgData name="Clare Back" userId="7ca9c63e0bec638d" providerId="LiveId" clId="{BF016193-12A2-4A4E-BFCC-D5A4F12FA328}" dt="2023-03-11T11:16:43.922" v="10268" actId="20577"/>
          <ac:spMkLst>
            <pc:docMk/>
            <pc:sldMk cId="3520395642" sldId="770"/>
            <ac:spMk id="2" creationId="{4A868B62-BC9C-2313-6A41-7938B6E973FD}"/>
          </ac:spMkLst>
        </pc:spChg>
        <pc:spChg chg="add mod">
          <ac:chgData name="Clare Back" userId="7ca9c63e0bec638d" providerId="LiveId" clId="{BF016193-12A2-4A4E-BFCC-D5A4F12FA328}" dt="2023-03-12T17:33:09.064" v="19085" actId="20577"/>
          <ac:spMkLst>
            <pc:docMk/>
            <pc:sldMk cId="3520395642" sldId="770"/>
            <ac:spMk id="3" creationId="{444D3280-C8EE-54F7-1D87-3D75E98CA2AF}"/>
          </ac:spMkLst>
        </pc:spChg>
        <pc:spChg chg="mod">
          <ac:chgData name="Clare Back" userId="7ca9c63e0bec638d" providerId="LiveId" clId="{BF016193-12A2-4A4E-BFCC-D5A4F12FA328}" dt="2023-03-26T07:58:49.626" v="38352"/>
          <ac:spMkLst>
            <pc:docMk/>
            <pc:sldMk cId="3520395642" sldId="770"/>
            <ac:spMk id="5" creationId="{6BB0BAC7-874D-C973-A44F-40FAA0CEF314}"/>
          </ac:spMkLst>
        </pc:spChg>
        <pc:spChg chg="mod">
          <ac:chgData name="Clare Back" userId="7ca9c63e0bec638d" providerId="LiveId" clId="{BF016193-12A2-4A4E-BFCC-D5A4F12FA328}" dt="2023-03-26T07:58:49.626" v="38352"/>
          <ac:spMkLst>
            <pc:docMk/>
            <pc:sldMk cId="3520395642" sldId="770"/>
            <ac:spMk id="8" creationId="{29F95A94-E367-8872-D4E2-082DBE2D0FC8}"/>
          </ac:spMkLst>
        </pc:spChg>
        <pc:spChg chg="mod">
          <ac:chgData name="Clare Back" userId="7ca9c63e0bec638d" providerId="LiveId" clId="{BF016193-12A2-4A4E-BFCC-D5A4F12FA328}" dt="2023-03-26T07:58:49.626" v="38352"/>
          <ac:spMkLst>
            <pc:docMk/>
            <pc:sldMk cId="3520395642" sldId="770"/>
            <ac:spMk id="9" creationId="{18C95F99-3305-9E14-0861-B2EC87979F61}"/>
          </ac:spMkLst>
        </pc:spChg>
        <pc:spChg chg="mod">
          <ac:chgData name="Clare Back" userId="7ca9c63e0bec638d" providerId="LiveId" clId="{BF016193-12A2-4A4E-BFCC-D5A4F12FA328}" dt="2023-03-26T07:58:49.626" v="38352"/>
          <ac:spMkLst>
            <pc:docMk/>
            <pc:sldMk cId="3520395642" sldId="770"/>
            <ac:spMk id="10" creationId="{AD81A1B7-3EDF-699D-C3B5-43504CD80DE7}"/>
          </ac:spMkLst>
        </pc:spChg>
        <pc:spChg chg="mod">
          <ac:chgData name="Clare Back" userId="7ca9c63e0bec638d" providerId="LiveId" clId="{BF016193-12A2-4A4E-BFCC-D5A4F12FA328}" dt="2023-03-26T07:58:49.626" v="38352"/>
          <ac:spMkLst>
            <pc:docMk/>
            <pc:sldMk cId="3520395642" sldId="770"/>
            <ac:spMk id="11" creationId="{BC3C82C7-20C7-5B0D-D14A-213B775D287A}"/>
          </ac:spMkLst>
        </pc:spChg>
        <pc:grpChg chg="add mod">
          <ac:chgData name="Clare Back" userId="7ca9c63e0bec638d" providerId="LiveId" clId="{BF016193-12A2-4A4E-BFCC-D5A4F12FA328}" dt="2023-03-26T07:58:49.626" v="38352"/>
          <ac:grpSpMkLst>
            <pc:docMk/>
            <pc:sldMk cId="3520395642" sldId="770"/>
            <ac:grpSpMk id="4" creationId="{E14E8235-89DE-67FF-7CC4-8B6574FFD645}"/>
          </ac:grpSpMkLst>
        </pc:grpChg>
        <pc:grpChg chg="mod">
          <ac:chgData name="Clare Back" userId="7ca9c63e0bec638d" providerId="LiveId" clId="{BF016193-12A2-4A4E-BFCC-D5A4F12FA328}" dt="2023-03-26T07:58:49.626" v="38352"/>
          <ac:grpSpMkLst>
            <pc:docMk/>
            <pc:sldMk cId="3520395642" sldId="770"/>
            <ac:grpSpMk id="6" creationId="{C32E688B-CABA-3840-395D-85D6B4A6B458}"/>
          </ac:grpSpMkLst>
        </pc:grpChg>
        <pc:grpChg chg="mod">
          <ac:chgData name="Clare Back" userId="7ca9c63e0bec638d" providerId="LiveId" clId="{BF016193-12A2-4A4E-BFCC-D5A4F12FA328}" dt="2023-03-26T07:58:49.626" v="38352"/>
          <ac:grpSpMkLst>
            <pc:docMk/>
            <pc:sldMk cId="3520395642" sldId="770"/>
            <ac:grpSpMk id="7" creationId="{2859AF17-9EA3-A9FA-2CFE-E36FB2D951E2}"/>
          </ac:grpSpMkLst>
        </pc:grpChg>
      </pc:sldChg>
      <pc:sldChg chg="addSp delSp modSp new mod modNotesTx">
        <pc:chgData name="Clare Back" userId="7ca9c63e0bec638d" providerId="LiveId" clId="{BF016193-12A2-4A4E-BFCC-D5A4F12FA328}" dt="2023-03-26T17:55:29.440" v="38922" actId="313"/>
        <pc:sldMkLst>
          <pc:docMk/>
          <pc:sldMk cId="2032918663" sldId="771"/>
        </pc:sldMkLst>
        <pc:spChg chg="mod">
          <ac:chgData name="Clare Back" userId="7ca9c63e0bec638d" providerId="LiveId" clId="{BF016193-12A2-4A4E-BFCC-D5A4F12FA328}" dt="2023-03-14T11:38:16.221" v="26478" actId="5793"/>
          <ac:spMkLst>
            <pc:docMk/>
            <pc:sldMk cId="2032918663" sldId="771"/>
            <ac:spMk id="2" creationId="{2DE34FB5-5A0F-3112-6E55-EDC8B8B740A3}"/>
          </ac:spMkLst>
        </pc:spChg>
        <pc:spChg chg="add del mod">
          <ac:chgData name="Clare Back" userId="7ca9c63e0bec638d" providerId="LiveId" clId="{BF016193-12A2-4A4E-BFCC-D5A4F12FA328}" dt="2023-03-14T11:25:32.937" v="25555"/>
          <ac:spMkLst>
            <pc:docMk/>
            <pc:sldMk cId="2032918663" sldId="771"/>
            <ac:spMk id="3" creationId="{90A53FC9-B83B-BD56-57F2-14074F97E6E3}"/>
          </ac:spMkLst>
        </pc:spChg>
        <pc:spChg chg="add mod">
          <ac:chgData name="Clare Back" userId="7ca9c63e0bec638d" providerId="LiveId" clId="{BF016193-12A2-4A4E-BFCC-D5A4F12FA328}" dt="2023-03-14T11:35:56.569" v="26377" actId="113"/>
          <ac:spMkLst>
            <pc:docMk/>
            <pc:sldMk cId="2032918663" sldId="771"/>
            <ac:spMk id="5" creationId="{14A870C2-5FC6-3B28-3622-4F6E3594065C}"/>
          </ac:spMkLst>
        </pc:spChg>
        <pc:spChg chg="add mod">
          <ac:chgData name="Clare Back" userId="7ca9c63e0bec638d" providerId="LiveId" clId="{BF016193-12A2-4A4E-BFCC-D5A4F12FA328}" dt="2023-03-14T11:35:52.478" v="26375" actId="113"/>
          <ac:spMkLst>
            <pc:docMk/>
            <pc:sldMk cId="2032918663" sldId="771"/>
            <ac:spMk id="7" creationId="{D41F0104-71CA-2473-A482-7E119666CA2D}"/>
          </ac:spMkLst>
        </pc:spChg>
        <pc:spChg chg="add mod">
          <ac:chgData name="Clare Back" userId="7ca9c63e0bec638d" providerId="LiveId" clId="{BF016193-12A2-4A4E-BFCC-D5A4F12FA328}" dt="2023-03-14T11:36:00.637" v="26379" actId="113"/>
          <ac:spMkLst>
            <pc:docMk/>
            <pc:sldMk cId="2032918663" sldId="771"/>
            <ac:spMk id="9" creationId="{2F54CDE1-60D8-E3A2-D245-5687328B3827}"/>
          </ac:spMkLst>
        </pc:spChg>
        <pc:spChg chg="add mod">
          <ac:chgData name="Clare Back" userId="7ca9c63e0bec638d" providerId="LiveId" clId="{BF016193-12A2-4A4E-BFCC-D5A4F12FA328}" dt="2023-03-14T11:37:43.940" v="26381" actId="113"/>
          <ac:spMkLst>
            <pc:docMk/>
            <pc:sldMk cId="2032918663" sldId="771"/>
            <ac:spMk id="11" creationId="{8D7FF233-04FA-97B0-7E8A-A52E750BDFB4}"/>
          </ac:spMkLst>
        </pc:spChg>
        <pc:spChg chg="add mod">
          <ac:chgData name="Clare Back" userId="7ca9c63e0bec638d" providerId="LiveId" clId="{BF016193-12A2-4A4E-BFCC-D5A4F12FA328}" dt="2023-03-14T11:37:47.932" v="26383" actId="113"/>
          <ac:spMkLst>
            <pc:docMk/>
            <pc:sldMk cId="2032918663" sldId="771"/>
            <ac:spMk id="13" creationId="{0092FA2E-79DD-E8B2-5721-BD86EC5DC719}"/>
          </ac:spMkLst>
        </pc:spChg>
        <pc:spChg chg="add mod">
          <ac:chgData name="Clare Back" userId="7ca9c63e0bec638d" providerId="LiveId" clId="{BF016193-12A2-4A4E-BFCC-D5A4F12FA328}" dt="2023-03-14T11:37:51.533" v="26385" actId="207"/>
          <ac:spMkLst>
            <pc:docMk/>
            <pc:sldMk cId="2032918663" sldId="771"/>
            <ac:spMk id="15" creationId="{B1A00F39-8A97-94D8-F345-E293F233D9F5}"/>
          </ac:spMkLst>
        </pc:spChg>
      </pc:sldChg>
      <pc:sldChg chg="modSp new del mod">
        <pc:chgData name="Clare Back" userId="7ca9c63e0bec638d" providerId="LiveId" clId="{BF016193-12A2-4A4E-BFCC-D5A4F12FA328}" dt="2023-03-11T12:27:02.742" v="10950" actId="47"/>
        <pc:sldMkLst>
          <pc:docMk/>
          <pc:sldMk cId="4123922925" sldId="771"/>
        </pc:sldMkLst>
        <pc:spChg chg="mod">
          <ac:chgData name="Clare Back" userId="7ca9c63e0bec638d" providerId="LiveId" clId="{BF016193-12A2-4A4E-BFCC-D5A4F12FA328}" dt="2023-03-11T12:26:05.830" v="10949" actId="20577"/>
          <ac:spMkLst>
            <pc:docMk/>
            <pc:sldMk cId="4123922925" sldId="771"/>
            <ac:spMk id="2" creationId="{A7BB7754-B5DE-59C8-56A9-1B3D8955CFF6}"/>
          </ac:spMkLst>
        </pc:spChg>
      </pc:sldChg>
      <pc:sldChg chg="addSp modSp new mod modNotesTx">
        <pc:chgData name="Clare Back" userId="7ca9c63e0bec638d" providerId="LiveId" clId="{BF016193-12A2-4A4E-BFCC-D5A4F12FA328}" dt="2023-03-26T17:46:55.940" v="38882" actId="790"/>
        <pc:sldMkLst>
          <pc:docMk/>
          <pc:sldMk cId="1243588175" sldId="772"/>
        </pc:sldMkLst>
        <pc:spChg chg="mod">
          <ac:chgData name="Clare Back" userId="7ca9c63e0bec638d" providerId="LiveId" clId="{BF016193-12A2-4A4E-BFCC-D5A4F12FA328}" dt="2023-03-26T08:10:49.150" v="38447" actId="20577"/>
          <ac:spMkLst>
            <pc:docMk/>
            <pc:sldMk cId="1243588175" sldId="772"/>
            <ac:spMk id="2" creationId="{669CB3A2-D7DC-A218-1BAC-8E4685AF2BCA}"/>
          </ac:spMkLst>
        </pc:spChg>
        <pc:spChg chg="add mod">
          <ac:chgData name="Clare Back" userId="7ca9c63e0bec638d" providerId="LiveId" clId="{BF016193-12A2-4A4E-BFCC-D5A4F12FA328}" dt="2023-03-26T08:12:09.519" v="38472" actId="20577"/>
          <ac:spMkLst>
            <pc:docMk/>
            <pc:sldMk cId="1243588175" sldId="772"/>
            <ac:spMk id="3" creationId="{CD048262-5C5B-D329-F022-D4DB45631A70}"/>
          </ac:spMkLst>
        </pc:spChg>
      </pc:sldChg>
      <pc:sldChg chg="addSp delSp modSp new del mod">
        <pc:chgData name="Clare Back" userId="7ca9c63e0bec638d" providerId="LiveId" clId="{BF016193-12A2-4A4E-BFCC-D5A4F12FA328}" dt="2023-03-14T10:46:08.027" v="23119" actId="47"/>
        <pc:sldMkLst>
          <pc:docMk/>
          <pc:sldMk cId="3332031260" sldId="772"/>
        </pc:sldMkLst>
        <pc:picChg chg="add del mod">
          <ac:chgData name="Clare Back" userId="7ca9c63e0bec638d" providerId="LiveId" clId="{BF016193-12A2-4A4E-BFCC-D5A4F12FA328}" dt="2023-03-14T10:46:04.881" v="23116"/>
          <ac:picMkLst>
            <pc:docMk/>
            <pc:sldMk cId="3332031260" sldId="772"/>
            <ac:picMk id="3" creationId="{D853FCCA-4807-9326-86B3-731BF99BE459}"/>
          </ac:picMkLst>
        </pc:picChg>
        <pc:picChg chg="add del mod">
          <ac:chgData name="Clare Back" userId="7ca9c63e0bec638d" providerId="LiveId" clId="{BF016193-12A2-4A4E-BFCC-D5A4F12FA328}" dt="2023-03-14T10:46:04.881" v="23116"/>
          <ac:picMkLst>
            <pc:docMk/>
            <pc:sldMk cId="3332031260" sldId="772"/>
            <ac:picMk id="4" creationId="{618F7A23-DC4C-9D89-ECAD-2C06A03BB412}"/>
          </ac:picMkLst>
        </pc:picChg>
        <pc:picChg chg="add del mod">
          <ac:chgData name="Clare Back" userId="7ca9c63e0bec638d" providerId="LiveId" clId="{BF016193-12A2-4A4E-BFCC-D5A4F12FA328}" dt="2023-03-14T10:46:04.881" v="23116"/>
          <ac:picMkLst>
            <pc:docMk/>
            <pc:sldMk cId="3332031260" sldId="772"/>
            <ac:picMk id="5" creationId="{EB5F6E71-8503-C9E2-5488-00AF4E87C08A}"/>
          </ac:picMkLst>
        </pc:picChg>
        <pc:picChg chg="add del mod">
          <ac:chgData name="Clare Back" userId="7ca9c63e0bec638d" providerId="LiveId" clId="{BF016193-12A2-4A4E-BFCC-D5A4F12FA328}" dt="2023-03-14T10:46:04.881" v="23116"/>
          <ac:picMkLst>
            <pc:docMk/>
            <pc:sldMk cId="3332031260" sldId="772"/>
            <ac:picMk id="6" creationId="{5A0A332B-AD9F-2AC7-2BA5-A3FDC7189DA0}"/>
          </ac:picMkLst>
        </pc:picChg>
        <pc:picChg chg="add del mod">
          <ac:chgData name="Clare Back" userId="7ca9c63e0bec638d" providerId="LiveId" clId="{BF016193-12A2-4A4E-BFCC-D5A4F12FA328}" dt="2023-03-14T10:46:04.881" v="23116"/>
          <ac:picMkLst>
            <pc:docMk/>
            <pc:sldMk cId="3332031260" sldId="772"/>
            <ac:picMk id="7" creationId="{3062DF88-76D0-8269-7C00-911FF19C4372}"/>
          </ac:picMkLst>
        </pc:picChg>
        <pc:picChg chg="add del mod">
          <ac:chgData name="Clare Back" userId="7ca9c63e0bec638d" providerId="LiveId" clId="{BF016193-12A2-4A4E-BFCC-D5A4F12FA328}" dt="2023-03-14T10:46:04.881" v="23116"/>
          <ac:picMkLst>
            <pc:docMk/>
            <pc:sldMk cId="3332031260" sldId="772"/>
            <ac:picMk id="8" creationId="{89466932-8E4E-10AB-8B49-232108D91A47}"/>
          </ac:picMkLst>
        </pc:picChg>
        <pc:picChg chg="add del">
          <ac:chgData name="Clare Back" userId="7ca9c63e0bec638d" providerId="LiveId" clId="{BF016193-12A2-4A4E-BFCC-D5A4F12FA328}" dt="2023-03-14T10:46:06.395" v="23118" actId="21"/>
          <ac:picMkLst>
            <pc:docMk/>
            <pc:sldMk cId="3332031260" sldId="772"/>
            <ac:picMk id="9" creationId="{60831BF9-3287-CD7B-37CF-6915BE725F1D}"/>
          </ac:picMkLst>
        </pc:picChg>
      </pc:sldChg>
    </pc:docChg>
  </pc:docChgLst>
  <pc:docChgLst>
    <pc:chgData name="Michelle Khoza" userId="b4ee92c7-73cf-4698-99b6-469fc9585377" providerId="ADAL" clId="{23136503-7648-4A17-AE26-4D9816C0ED16}"/>
    <pc:docChg chg="undo custSel modSld">
      <pc:chgData name="Michelle Khoza" userId="b4ee92c7-73cf-4698-99b6-469fc9585377" providerId="ADAL" clId="{23136503-7648-4A17-AE26-4D9816C0ED16}" dt="2023-04-24T14:58:39.584" v="799" actId="20577"/>
      <pc:docMkLst>
        <pc:docMk/>
      </pc:docMkLst>
      <pc:sldChg chg="modNotes">
        <pc:chgData name="Michelle Khoza" userId="b4ee92c7-73cf-4698-99b6-469fc9585377" providerId="ADAL" clId="{23136503-7648-4A17-AE26-4D9816C0ED16}" dt="2023-04-24T09:28:06.371" v="44" actId="20577"/>
        <pc:sldMkLst>
          <pc:docMk/>
          <pc:sldMk cId="0" sldId="257"/>
        </pc:sldMkLst>
      </pc:sldChg>
      <pc:sldChg chg="modNotes">
        <pc:chgData name="Michelle Khoza" userId="b4ee92c7-73cf-4698-99b6-469fc9585377" providerId="ADAL" clId="{23136503-7648-4A17-AE26-4D9816C0ED16}" dt="2023-04-24T13:33:42.637" v="433" actId="20577"/>
        <pc:sldMkLst>
          <pc:docMk/>
          <pc:sldMk cId="2054041894" sldId="344"/>
        </pc:sldMkLst>
      </pc:sldChg>
      <pc:sldChg chg="modNotes">
        <pc:chgData name="Michelle Khoza" userId="b4ee92c7-73cf-4698-99b6-469fc9585377" providerId="ADAL" clId="{23136503-7648-4A17-AE26-4D9816C0ED16}" dt="2023-04-24T12:58:21.340" v="331" actId="20577"/>
        <pc:sldMkLst>
          <pc:docMk/>
          <pc:sldMk cId="2533921305" sldId="374"/>
        </pc:sldMkLst>
      </pc:sldChg>
      <pc:sldChg chg="modSp mod">
        <pc:chgData name="Michelle Khoza" userId="b4ee92c7-73cf-4698-99b6-469fc9585377" providerId="ADAL" clId="{23136503-7648-4A17-AE26-4D9816C0ED16}" dt="2023-04-24T14:53:22.683" v="759" actId="20577"/>
        <pc:sldMkLst>
          <pc:docMk/>
          <pc:sldMk cId="1251571822" sldId="383"/>
        </pc:sldMkLst>
        <pc:spChg chg="mod">
          <ac:chgData name="Michelle Khoza" userId="b4ee92c7-73cf-4698-99b6-469fc9585377" providerId="ADAL" clId="{23136503-7648-4A17-AE26-4D9816C0ED16}" dt="2023-04-24T14:53:22.683" v="759" actId="20577"/>
          <ac:spMkLst>
            <pc:docMk/>
            <pc:sldMk cId="1251571822" sldId="383"/>
            <ac:spMk id="3" creationId="{AA0B0552-3A4A-5022-814D-6A4E64B7F396}"/>
          </ac:spMkLst>
        </pc:spChg>
        <pc:spChg chg="mod">
          <ac:chgData name="Michelle Khoza" userId="b4ee92c7-73cf-4698-99b6-469fc9585377" providerId="ADAL" clId="{23136503-7648-4A17-AE26-4D9816C0ED16}" dt="2023-04-24T14:52:45.341" v="751" actId="20577"/>
          <ac:spMkLst>
            <pc:docMk/>
            <pc:sldMk cId="1251571822" sldId="383"/>
            <ac:spMk id="57" creationId="{D62B3BE0-0F5B-4153-A0BA-E16ACFF0EE66}"/>
          </ac:spMkLst>
        </pc:spChg>
      </pc:sldChg>
      <pc:sldChg chg="modSp mod">
        <pc:chgData name="Michelle Khoza" userId="b4ee92c7-73cf-4698-99b6-469fc9585377" providerId="ADAL" clId="{23136503-7648-4A17-AE26-4D9816C0ED16}" dt="2023-04-24T14:58:39.584" v="799" actId="20577"/>
        <pc:sldMkLst>
          <pc:docMk/>
          <pc:sldMk cId="718133145" sldId="386"/>
        </pc:sldMkLst>
        <pc:spChg chg="mod">
          <ac:chgData name="Michelle Khoza" userId="b4ee92c7-73cf-4698-99b6-469fc9585377" providerId="ADAL" clId="{23136503-7648-4A17-AE26-4D9816C0ED16}" dt="2023-04-24T14:58:39.584" v="799" actId="20577"/>
          <ac:spMkLst>
            <pc:docMk/>
            <pc:sldMk cId="718133145" sldId="386"/>
            <ac:spMk id="3" creationId="{595BD88D-0303-33C0-0D64-3954FCB534D2}"/>
          </ac:spMkLst>
        </pc:spChg>
        <pc:spChg chg="mod">
          <ac:chgData name="Michelle Khoza" userId="b4ee92c7-73cf-4698-99b6-469fc9585377" providerId="ADAL" clId="{23136503-7648-4A17-AE26-4D9816C0ED16}" dt="2023-04-24T14:58:23.614" v="798" actId="20577"/>
          <ac:spMkLst>
            <pc:docMk/>
            <pc:sldMk cId="718133145" sldId="386"/>
            <ac:spMk id="5" creationId="{33917D7A-41E2-2DE9-2CF9-704FCFBFF573}"/>
          </ac:spMkLst>
        </pc:spChg>
      </pc:sldChg>
      <pc:sldChg chg="modNotes">
        <pc:chgData name="Michelle Khoza" userId="b4ee92c7-73cf-4698-99b6-469fc9585377" providerId="ADAL" clId="{23136503-7648-4A17-AE26-4D9816C0ED16}" dt="2023-04-24T14:00:33.182" v="665" actId="20577"/>
        <pc:sldMkLst>
          <pc:docMk/>
          <pc:sldMk cId="1221736062" sldId="387"/>
        </pc:sldMkLst>
      </pc:sldChg>
      <pc:sldChg chg="modNotes">
        <pc:chgData name="Michelle Khoza" userId="b4ee92c7-73cf-4698-99b6-469fc9585377" providerId="ADAL" clId="{23136503-7648-4A17-AE26-4D9816C0ED16}" dt="2023-04-24T09:52:58.067" v="48" actId="20577"/>
        <pc:sldMkLst>
          <pc:docMk/>
          <pc:sldMk cId="3097245680" sldId="724"/>
        </pc:sldMkLst>
      </pc:sldChg>
      <pc:sldChg chg="modSp mod modNotes">
        <pc:chgData name="Michelle Khoza" userId="b4ee92c7-73cf-4698-99b6-469fc9585377" providerId="ADAL" clId="{23136503-7648-4A17-AE26-4D9816C0ED16}" dt="2023-04-24T14:27:24.630" v="670" actId="20577"/>
        <pc:sldMkLst>
          <pc:docMk/>
          <pc:sldMk cId="429207606" sldId="727"/>
        </pc:sldMkLst>
        <pc:spChg chg="mod">
          <ac:chgData name="Michelle Khoza" userId="b4ee92c7-73cf-4698-99b6-469fc9585377" providerId="ADAL" clId="{23136503-7648-4A17-AE26-4D9816C0ED16}" dt="2023-04-24T14:27:24.630" v="670" actId="20577"/>
          <ac:spMkLst>
            <pc:docMk/>
            <pc:sldMk cId="429207606" sldId="727"/>
            <ac:spMk id="25" creationId="{70468DE1-8F3D-9304-F374-D479DB3C66D0}"/>
          </ac:spMkLst>
        </pc:spChg>
      </pc:sldChg>
      <pc:sldChg chg="modNotes">
        <pc:chgData name="Michelle Khoza" userId="b4ee92c7-73cf-4698-99b6-469fc9585377" providerId="ADAL" clId="{23136503-7648-4A17-AE26-4D9816C0ED16}" dt="2023-04-24T09:59:16.683" v="72" actId="20577"/>
        <pc:sldMkLst>
          <pc:docMk/>
          <pc:sldMk cId="429621601" sldId="729"/>
        </pc:sldMkLst>
      </pc:sldChg>
      <pc:sldChg chg="modNotes">
        <pc:chgData name="Michelle Khoza" userId="b4ee92c7-73cf-4698-99b6-469fc9585377" providerId="ADAL" clId="{23136503-7648-4A17-AE26-4D9816C0ED16}" dt="2023-04-24T13:00:17.899" v="335" actId="20577"/>
        <pc:sldMkLst>
          <pc:docMk/>
          <pc:sldMk cId="101982906" sldId="731"/>
        </pc:sldMkLst>
      </pc:sldChg>
      <pc:sldChg chg="modNotes">
        <pc:chgData name="Michelle Khoza" userId="b4ee92c7-73cf-4698-99b6-469fc9585377" providerId="ADAL" clId="{23136503-7648-4A17-AE26-4D9816C0ED16}" dt="2023-04-24T13:13:00.679" v="359" actId="20577"/>
        <pc:sldMkLst>
          <pc:docMk/>
          <pc:sldMk cId="3808867664" sldId="732"/>
        </pc:sldMkLst>
      </pc:sldChg>
      <pc:sldChg chg="modSp mod modNotes">
        <pc:chgData name="Michelle Khoza" userId="b4ee92c7-73cf-4698-99b6-469fc9585377" providerId="ADAL" clId="{23136503-7648-4A17-AE26-4D9816C0ED16}" dt="2023-04-24T14:54:39.623" v="782" actId="20577"/>
        <pc:sldMkLst>
          <pc:docMk/>
          <pc:sldMk cId="1588527387" sldId="739"/>
        </pc:sldMkLst>
        <pc:spChg chg="mod">
          <ac:chgData name="Michelle Khoza" userId="b4ee92c7-73cf-4698-99b6-469fc9585377" providerId="ADAL" clId="{23136503-7648-4A17-AE26-4D9816C0ED16}" dt="2023-04-24T14:54:10.942" v="781" actId="20577"/>
          <ac:spMkLst>
            <pc:docMk/>
            <pc:sldMk cId="1588527387" sldId="739"/>
            <ac:spMk id="5" creationId="{BD6BA141-6EB4-36CA-197F-51A90391B5FA}"/>
          </ac:spMkLst>
        </pc:spChg>
        <pc:spChg chg="mod">
          <ac:chgData name="Michelle Khoza" userId="b4ee92c7-73cf-4698-99b6-469fc9585377" providerId="ADAL" clId="{23136503-7648-4A17-AE26-4D9816C0ED16}" dt="2023-04-24T14:54:39.623" v="782" actId="20577"/>
          <ac:spMkLst>
            <pc:docMk/>
            <pc:sldMk cId="1588527387" sldId="739"/>
            <ac:spMk id="6" creationId="{8F3F302D-E84F-AC44-B634-8CD7EC1946FD}"/>
          </ac:spMkLst>
        </pc:spChg>
      </pc:sldChg>
      <pc:sldChg chg="modNotes">
        <pc:chgData name="Michelle Khoza" userId="b4ee92c7-73cf-4698-99b6-469fc9585377" providerId="ADAL" clId="{23136503-7648-4A17-AE26-4D9816C0ED16}" dt="2023-04-24T10:36:27.693" v="208" actId="20577"/>
        <pc:sldMkLst>
          <pc:docMk/>
          <pc:sldMk cId="634138773" sldId="749"/>
        </pc:sldMkLst>
      </pc:sldChg>
      <pc:sldChg chg="modNotes">
        <pc:chgData name="Michelle Khoza" userId="b4ee92c7-73cf-4698-99b6-469fc9585377" providerId="ADAL" clId="{23136503-7648-4A17-AE26-4D9816C0ED16}" dt="2023-04-24T13:51:46.439" v="570" actId="20577"/>
        <pc:sldMkLst>
          <pc:docMk/>
          <pc:sldMk cId="1241145486" sldId="751"/>
        </pc:sldMkLst>
      </pc:sldChg>
      <pc:sldChg chg="modNotes">
        <pc:chgData name="Michelle Khoza" userId="b4ee92c7-73cf-4698-99b6-469fc9585377" providerId="ADAL" clId="{23136503-7648-4A17-AE26-4D9816C0ED16}" dt="2023-04-24T10:06:12.151" v="81" actId="20577"/>
        <pc:sldMkLst>
          <pc:docMk/>
          <pc:sldMk cId="3345010828" sldId="752"/>
        </pc:sldMkLst>
      </pc:sldChg>
      <pc:sldChg chg="modNotes">
        <pc:chgData name="Michelle Khoza" userId="b4ee92c7-73cf-4698-99b6-469fc9585377" providerId="ADAL" clId="{23136503-7648-4A17-AE26-4D9816C0ED16}" dt="2023-04-24T13:45:36.368" v="536" actId="20577"/>
        <pc:sldMkLst>
          <pc:docMk/>
          <pc:sldMk cId="4291737752" sldId="753"/>
        </pc:sldMkLst>
      </pc:sldChg>
      <pc:sldChg chg="modNotes">
        <pc:chgData name="Michelle Khoza" userId="b4ee92c7-73cf-4698-99b6-469fc9585377" providerId="ADAL" clId="{23136503-7648-4A17-AE26-4D9816C0ED16}" dt="2023-04-24T10:15:22.267" v="114" actId="20577"/>
        <pc:sldMkLst>
          <pc:docMk/>
          <pc:sldMk cId="2600232206" sldId="754"/>
        </pc:sldMkLst>
      </pc:sldChg>
      <pc:sldChg chg="modNotes">
        <pc:chgData name="Michelle Khoza" userId="b4ee92c7-73cf-4698-99b6-469fc9585377" providerId="ADAL" clId="{23136503-7648-4A17-AE26-4D9816C0ED16}" dt="2023-04-24T09:55:59.112" v="58" actId="20577"/>
        <pc:sldMkLst>
          <pc:docMk/>
          <pc:sldMk cId="4232700707" sldId="755"/>
        </pc:sldMkLst>
      </pc:sldChg>
      <pc:sldChg chg="modSp mod modNotes">
        <pc:chgData name="Michelle Khoza" userId="b4ee92c7-73cf-4698-99b6-469fc9585377" providerId="ADAL" clId="{23136503-7648-4A17-AE26-4D9816C0ED16}" dt="2023-04-24T14:34:39.323" v="710" actId="20577"/>
        <pc:sldMkLst>
          <pc:docMk/>
          <pc:sldMk cId="3671439090" sldId="756"/>
        </pc:sldMkLst>
        <pc:spChg chg="mod">
          <ac:chgData name="Michelle Khoza" userId="b4ee92c7-73cf-4698-99b6-469fc9585377" providerId="ADAL" clId="{23136503-7648-4A17-AE26-4D9816C0ED16}" dt="2023-04-24T14:33:19.622" v="692" actId="20577"/>
          <ac:spMkLst>
            <pc:docMk/>
            <pc:sldMk cId="3671439090" sldId="756"/>
            <ac:spMk id="6" creationId="{210D1606-7E9F-416E-3B45-CE68BDF0D138}"/>
          </ac:spMkLst>
        </pc:spChg>
        <pc:spChg chg="mod">
          <ac:chgData name="Michelle Khoza" userId="b4ee92c7-73cf-4698-99b6-469fc9585377" providerId="ADAL" clId="{23136503-7648-4A17-AE26-4D9816C0ED16}" dt="2023-04-24T14:34:39.323" v="710" actId="20577"/>
          <ac:spMkLst>
            <pc:docMk/>
            <pc:sldMk cId="3671439090" sldId="756"/>
            <ac:spMk id="7" creationId="{F546277A-E474-895A-4C4F-FFA3EE2CC45A}"/>
          </ac:spMkLst>
        </pc:spChg>
        <pc:spChg chg="mod">
          <ac:chgData name="Michelle Khoza" userId="b4ee92c7-73cf-4698-99b6-469fc9585377" providerId="ADAL" clId="{23136503-7648-4A17-AE26-4D9816C0ED16}" dt="2023-04-24T14:32:36.902" v="676" actId="20577"/>
          <ac:spMkLst>
            <pc:docMk/>
            <pc:sldMk cId="3671439090" sldId="756"/>
            <ac:spMk id="9" creationId="{7B1CA238-11DF-8C46-20CF-6F942164F286}"/>
          </ac:spMkLst>
        </pc:spChg>
        <pc:spChg chg="mod">
          <ac:chgData name="Michelle Khoza" userId="b4ee92c7-73cf-4698-99b6-469fc9585377" providerId="ADAL" clId="{23136503-7648-4A17-AE26-4D9816C0ED16}" dt="2023-04-24T14:33:56.054" v="697" actId="20577"/>
          <ac:spMkLst>
            <pc:docMk/>
            <pc:sldMk cId="3671439090" sldId="756"/>
            <ac:spMk id="10" creationId="{FC3E1C1A-9CA8-19BA-4360-5FD89D80151E}"/>
          </ac:spMkLst>
        </pc:spChg>
      </pc:sldChg>
      <pc:sldChg chg="modNotes">
        <pc:chgData name="Michelle Khoza" userId="b4ee92c7-73cf-4698-99b6-469fc9585377" providerId="ADAL" clId="{23136503-7648-4A17-AE26-4D9816C0ED16}" dt="2023-04-24T10:28:42.461" v="190" actId="20577"/>
        <pc:sldMkLst>
          <pc:docMk/>
          <pc:sldMk cId="1486020380" sldId="757"/>
        </pc:sldMkLst>
      </pc:sldChg>
      <pc:sldChg chg="modNotes">
        <pc:chgData name="Michelle Khoza" userId="b4ee92c7-73cf-4698-99b6-469fc9585377" providerId="ADAL" clId="{23136503-7648-4A17-AE26-4D9816C0ED16}" dt="2023-04-24T13:25:33.951" v="402" actId="20577"/>
        <pc:sldMkLst>
          <pc:docMk/>
          <pc:sldMk cId="3428787094" sldId="759"/>
        </pc:sldMkLst>
      </pc:sldChg>
      <pc:sldChg chg="modNotes">
        <pc:chgData name="Michelle Khoza" userId="b4ee92c7-73cf-4698-99b6-469fc9585377" providerId="ADAL" clId="{23136503-7648-4A17-AE26-4D9816C0ED16}" dt="2023-04-24T13:20:52.408" v="384" actId="20577"/>
        <pc:sldMkLst>
          <pc:docMk/>
          <pc:sldMk cId="1398813908" sldId="760"/>
        </pc:sldMkLst>
      </pc:sldChg>
      <pc:sldChg chg="modNotes">
        <pc:chgData name="Michelle Khoza" userId="b4ee92c7-73cf-4698-99b6-469fc9585377" providerId="ADAL" clId="{23136503-7648-4A17-AE26-4D9816C0ED16}" dt="2023-04-24T13:49:54.323" v="561" actId="20577"/>
        <pc:sldMkLst>
          <pc:docMk/>
          <pc:sldMk cId="575688638" sldId="761"/>
        </pc:sldMkLst>
      </pc:sldChg>
      <pc:sldChg chg="modSp mod modNotes">
        <pc:chgData name="Michelle Khoza" userId="b4ee92c7-73cf-4698-99b6-469fc9585377" providerId="ADAL" clId="{23136503-7648-4A17-AE26-4D9816C0ED16}" dt="2023-04-24T14:57:37.526" v="789" actId="20577"/>
        <pc:sldMkLst>
          <pc:docMk/>
          <pc:sldMk cId="2214219199" sldId="762"/>
        </pc:sldMkLst>
        <pc:spChg chg="mod">
          <ac:chgData name="Michelle Khoza" userId="b4ee92c7-73cf-4698-99b6-469fc9585377" providerId="ADAL" clId="{23136503-7648-4A17-AE26-4D9816C0ED16}" dt="2023-04-24T14:57:06.532" v="788" actId="20577"/>
          <ac:spMkLst>
            <pc:docMk/>
            <pc:sldMk cId="2214219199" sldId="762"/>
            <ac:spMk id="3" creationId="{DFFC952A-B3D3-C3A7-90DB-86761AB2B7D1}"/>
          </ac:spMkLst>
        </pc:spChg>
        <pc:spChg chg="mod">
          <ac:chgData name="Michelle Khoza" userId="b4ee92c7-73cf-4698-99b6-469fc9585377" providerId="ADAL" clId="{23136503-7648-4A17-AE26-4D9816C0ED16}" dt="2023-04-24T14:57:37.526" v="789" actId="20577"/>
          <ac:spMkLst>
            <pc:docMk/>
            <pc:sldMk cId="2214219199" sldId="762"/>
            <ac:spMk id="5" creationId="{2CA9C96D-5C71-4224-5F45-60C9F7583E1C}"/>
          </ac:spMkLst>
        </pc:spChg>
      </pc:sldChg>
      <pc:sldChg chg="modSp mod modNotes">
        <pc:chgData name="Michelle Khoza" userId="b4ee92c7-73cf-4698-99b6-469fc9585377" providerId="ADAL" clId="{23136503-7648-4A17-AE26-4D9816C0ED16}" dt="2023-04-24T14:41:10.886" v="724" actId="20577"/>
        <pc:sldMkLst>
          <pc:docMk/>
          <pc:sldMk cId="282560641" sldId="763"/>
        </pc:sldMkLst>
        <pc:spChg chg="mod">
          <ac:chgData name="Michelle Khoza" userId="b4ee92c7-73cf-4698-99b6-469fc9585377" providerId="ADAL" clId="{23136503-7648-4A17-AE26-4D9816C0ED16}" dt="2023-04-24T14:41:10.886" v="724" actId="20577"/>
          <ac:spMkLst>
            <pc:docMk/>
            <pc:sldMk cId="282560641" sldId="763"/>
            <ac:spMk id="3" creationId="{90A3064B-B312-BD66-71F5-8508486D6D1A}"/>
          </ac:spMkLst>
        </pc:spChg>
        <pc:spChg chg="mod">
          <ac:chgData name="Michelle Khoza" userId="b4ee92c7-73cf-4698-99b6-469fc9585377" providerId="ADAL" clId="{23136503-7648-4A17-AE26-4D9816C0ED16}" dt="2023-04-24T14:40:23.621" v="722" actId="20577"/>
          <ac:spMkLst>
            <pc:docMk/>
            <pc:sldMk cId="282560641" sldId="763"/>
            <ac:spMk id="4" creationId="{80BE610D-7E09-D123-E11B-B26D22A004A3}"/>
          </ac:spMkLst>
        </pc:spChg>
      </pc:sldChg>
      <pc:sldChg chg="modSp mod">
        <pc:chgData name="Michelle Khoza" userId="b4ee92c7-73cf-4698-99b6-469fc9585377" providerId="ADAL" clId="{23136503-7648-4A17-AE26-4D9816C0ED16}" dt="2023-04-24T14:44:11.950" v="729" actId="20577"/>
        <pc:sldMkLst>
          <pc:docMk/>
          <pc:sldMk cId="3534723832" sldId="765"/>
        </pc:sldMkLst>
        <pc:spChg chg="mod">
          <ac:chgData name="Michelle Khoza" userId="b4ee92c7-73cf-4698-99b6-469fc9585377" providerId="ADAL" clId="{23136503-7648-4A17-AE26-4D9816C0ED16}" dt="2023-04-24T14:44:11.950" v="729" actId="20577"/>
          <ac:spMkLst>
            <pc:docMk/>
            <pc:sldMk cId="3534723832" sldId="765"/>
            <ac:spMk id="3" creationId="{3EE619C5-AF56-E4B9-974E-99A64DD3F071}"/>
          </ac:spMkLst>
        </pc:spChg>
      </pc:sldChg>
      <pc:sldChg chg="modNotes">
        <pc:chgData name="Michelle Khoza" userId="b4ee92c7-73cf-4698-99b6-469fc9585377" providerId="ADAL" clId="{23136503-7648-4A17-AE26-4D9816C0ED16}" dt="2023-04-24T13:31:36.527" v="429" actId="20577"/>
        <pc:sldMkLst>
          <pc:docMk/>
          <pc:sldMk cId="2472110647" sldId="766"/>
        </pc:sldMkLst>
      </pc:sldChg>
      <pc:sldChg chg="modSp mod modNotes">
        <pc:chgData name="Michelle Khoza" userId="b4ee92c7-73cf-4698-99b6-469fc9585377" providerId="ADAL" clId="{23136503-7648-4A17-AE26-4D9816C0ED16}" dt="2023-04-24T14:48:05.023" v="745" actId="20577"/>
        <pc:sldMkLst>
          <pc:docMk/>
          <pc:sldMk cId="2863583270" sldId="769"/>
        </pc:sldMkLst>
        <pc:spChg chg="mod">
          <ac:chgData name="Michelle Khoza" userId="b4ee92c7-73cf-4698-99b6-469fc9585377" providerId="ADAL" clId="{23136503-7648-4A17-AE26-4D9816C0ED16}" dt="2023-04-24T14:48:05.023" v="745" actId="20577"/>
          <ac:spMkLst>
            <pc:docMk/>
            <pc:sldMk cId="2863583270" sldId="769"/>
            <ac:spMk id="3" creationId="{2931900D-EFE3-8084-F085-BA3688C2AA68}"/>
          </ac:spMkLst>
        </pc:spChg>
      </pc:sldChg>
      <pc:sldChg chg="modSp mod modNotes">
        <pc:chgData name="Michelle Khoza" userId="b4ee92c7-73cf-4698-99b6-469fc9585377" providerId="ADAL" clId="{23136503-7648-4A17-AE26-4D9816C0ED16}" dt="2023-04-24T14:52:05.793" v="746" actId="20577"/>
        <pc:sldMkLst>
          <pc:docMk/>
          <pc:sldMk cId="3520395642" sldId="770"/>
        </pc:sldMkLst>
        <pc:spChg chg="mod">
          <ac:chgData name="Michelle Khoza" userId="b4ee92c7-73cf-4698-99b6-469fc9585377" providerId="ADAL" clId="{23136503-7648-4A17-AE26-4D9816C0ED16}" dt="2023-04-24T14:52:05.793" v="746" actId="20577"/>
          <ac:spMkLst>
            <pc:docMk/>
            <pc:sldMk cId="3520395642" sldId="770"/>
            <ac:spMk id="4" creationId="{1295C34D-17F7-BFD5-C282-496D58EF59A4}"/>
          </ac:spMkLst>
        </pc:spChg>
      </pc:sldChg>
      <pc:sldChg chg="modSp mod modNotes">
        <pc:chgData name="Michelle Khoza" userId="b4ee92c7-73cf-4698-99b6-469fc9585377" providerId="ADAL" clId="{23136503-7648-4A17-AE26-4D9816C0ED16}" dt="2023-04-24T14:35:44.115" v="711" actId="20577"/>
        <pc:sldMkLst>
          <pc:docMk/>
          <pc:sldMk cId="2032918663" sldId="771"/>
        </pc:sldMkLst>
        <pc:spChg chg="mod">
          <ac:chgData name="Michelle Khoza" userId="b4ee92c7-73cf-4698-99b6-469fc9585377" providerId="ADAL" clId="{23136503-7648-4A17-AE26-4D9816C0ED16}" dt="2023-04-24T14:35:44.115" v="711" actId="20577"/>
          <ac:spMkLst>
            <pc:docMk/>
            <pc:sldMk cId="2032918663" sldId="771"/>
            <ac:spMk id="5" creationId="{14A870C2-5FC6-3B28-3622-4F6E3594065C}"/>
          </ac:spMkLst>
        </pc:spChg>
      </pc:sldChg>
      <pc:sldChg chg="modSp mod modNotes">
        <pc:chgData name="Michelle Khoza" userId="b4ee92c7-73cf-4698-99b6-469fc9585377" providerId="ADAL" clId="{23136503-7648-4A17-AE26-4D9816C0ED16}" dt="2023-04-24T14:37:48.582" v="720" actId="20577"/>
        <pc:sldMkLst>
          <pc:docMk/>
          <pc:sldMk cId="1243588175" sldId="772"/>
        </pc:sldMkLst>
        <pc:spChg chg="mod">
          <ac:chgData name="Michelle Khoza" userId="b4ee92c7-73cf-4698-99b6-469fc9585377" providerId="ADAL" clId="{23136503-7648-4A17-AE26-4D9816C0ED16}" dt="2023-04-24T14:37:23.650" v="715" actId="20577"/>
          <ac:spMkLst>
            <pc:docMk/>
            <pc:sldMk cId="1243588175" sldId="772"/>
            <ac:spMk id="3" creationId="{CD048262-5C5B-D329-F022-D4DB45631A70}"/>
          </ac:spMkLst>
        </pc:spChg>
        <pc:spChg chg="mod">
          <ac:chgData name="Michelle Khoza" userId="b4ee92c7-73cf-4698-99b6-469fc9585377" providerId="ADAL" clId="{23136503-7648-4A17-AE26-4D9816C0ED16}" dt="2023-04-24T14:37:48.582" v="720" actId="20577"/>
          <ac:spMkLst>
            <pc:docMk/>
            <pc:sldMk cId="1243588175" sldId="772"/>
            <ac:spMk id="4" creationId="{5212CB71-2AF2-FC27-9C00-B075F05066E5}"/>
          </ac:spMkLst>
        </pc:spChg>
      </pc:sldChg>
      <pc:sldChg chg="modNotes">
        <pc:chgData name="Michelle Khoza" userId="b4ee92c7-73cf-4698-99b6-469fc9585377" providerId="ADAL" clId="{23136503-7648-4A17-AE26-4D9816C0ED16}" dt="2023-04-24T09:29:21.140" v="45" actId="20577"/>
        <pc:sldMkLst>
          <pc:docMk/>
          <pc:sldMk cId="2459059643" sldId="775"/>
        </pc:sldMkLst>
      </pc:sldChg>
      <pc:sldChg chg="modNotes">
        <pc:chgData name="Michelle Khoza" userId="b4ee92c7-73cf-4698-99b6-469fc9585377" providerId="ADAL" clId="{23136503-7648-4A17-AE26-4D9816C0ED16}" dt="2023-04-24T10:24:50.363" v="189" actId="20577"/>
        <pc:sldMkLst>
          <pc:docMk/>
          <pc:sldMk cId="2533367764" sldId="776"/>
        </pc:sldMkLst>
      </pc:sldChg>
      <pc:sldChg chg="modNotes">
        <pc:chgData name="Michelle Khoza" userId="b4ee92c7-73cf-4698-99b6-469fc9585377" providerId="ADAL" clId="{23136503-7648-4A17-AE26-4D9816C0ED16}" dt="2023-04-24T10:34:19.443" v="197" actId="20577"/>
        <pc:sldMkLst>
          <pc:docMk/>
          <pc:sldMk cId="2586528105" sldId="777"/>
        </pc:sldMkLst>
      </pc:sldChg>
      <pc:sldChg chg="modNotes">
        <pc:chgData name="Michelle Khoza" userId="b4ee92c7-73cf-4698-99b6-469fc9585377" providerId="ADAL" clId="{23136503-7648-4A17-AE26-4D9816C0ED16}" dt="2023-04-24T11:12:59.023" v="274" actId="20577"/>
        <pc:sldMkLst>
          <pc:docMk/>
          <pc:sldMk cId="2123731127" sldId="778"/>
        </pc:sldMkLst>
      </pc:sldChg>
      <pc:sldChg chg="modNotes">
        <pc:chgData name="Michelle Khoza" userId="b4ee92c7-73cf-4698-99b6-469fc9585377" providerId="ADAL" clId="{23136503-7648-4A17-AE26-4D9816C0ED16}" dt="2023-04-24T12:57:42.652" v="330" actId="20577"/>
        <pc:sldMkLst>
          <pc:docMk/>
          <pc:sldMk cId="445759520" sldId="779"/>
        </pc:sldMkLst>
      </pc:sldChg>
      <pc:sldChg chg="modNotes">
        <pc:chgData name="Michelle Khoza" userId="b4ee92c7-73cf-4698-99b6-469fc9585377" providerId="ADAL" clId="{23136503-7648-4A17-AE26-4D9816C0ED16}" dt="2023-04-24T13:39:14.472" v="470" actId="20577"/>
        <pc:sldMkLst>
          <pc:docMk/>
          <pc:sldMk cId="2856695376" sldId="780"/>
        </pc:sldMkLst>
      </pc:sldChg>
      <pc:sldChg chg="modNotes">
        <pc:chgData name="Michelle Khoza" userId="b4ee92c7-73cf-4698-99b6-469fc9585377" providerId="ADAL" clId="{23136503-7648-4A17-AE26-4D9816C0ED16}" dt="2023-04-24T13:58:48.413" v="661" actId="20577"/>
        <pc:sldMkLst>
          <pc:docMk/>
          <pc:sldMk cId="2094322590" sldId="781"/>
        </pc:sldMkLst>
      </pc:sldChg>
      <pc:sldChg chg="modNotes">
        <pc:chgData name="Michelle Khoza" userId="b4ee92c7-73cf-4698-99b6-469fc9585377" providerId="ADAL" clId="{23136503-7648-4A17-AE26-4D9816C0ED16}" dt="2023-04-24T13:59:28.172" v="662" actId="20577"/>
        <pc:sldMkLst>
          <pc:docMk/>
          <pc:sldMk cId="1250507279" sldId="78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DFAAEB6-E61C-4624-B9E6-BED41F835A4A}"/>
              </a:ext>
            </a:extLst>
          </p:cNvPr>
          <p:cNvSpPr>
            <a:spLocks noGrp="1"/>
          </p:cNvSpPr>
          <p:nvPr>
            <p:ph type="hdr" sz="quarter"/>
          </p:nvPr>
        </p:nvSpPr>
        <p:spPr>
          <a:xfrm>
            <a:off x="0" y="1"/>
            <a:ext cx="3076364" cy="513508"/>
          </a:xfrm>
          <a:prstGeom prst="rect">
            <a:avLst/>
          </a:prstGeom>
        </p:spPr>
        <p:txBody>
          <a:bodyPr vert="horz" lIns="94640" tIns="47320" rIns="94640" bIns="47320" rtlCol="0"/>
          <a:lstStyle>
            <a:lvl1pPr algn="l">
              <a:defRPr sz="1200"/>
            </a:lvl1pPr>
          </a:lstStyle>
          <a:p>
            <a:endParaRPr lang="en-CA" dirty="0"/>
          </a:p>
        </p:txBody>
      </p:sp>
      <p:sp>
        <p:nvSpPr>
          <p:cNvPr id="3" name="Date Placeholder 2">
            <a:extLst>
              <a:ext uri="{FF2B5EF4-FFF2-40B4-BE49-F238E27FC236}">
                <a16:creationId xmlns:a16="http://schemas.microsoft.com/office/drawing/2014/main" id="{76945E12-8FEC-466A-BC96-0A53E028DD75}"/>
              </a:ext>
            </a:extLst>
          </p:cNvPr>
          <p:cNvSpPr>
            <a:spLocks noGrp="1"/>
          </p:cNvSpPr>
          <p:nvPr>
            <p:ph type="dt" sz="quarter" idx="1"/>
          </p:nvPr>
        </p:nvSpPr>
        <p:spPr>
          <a:xfrm>
            <a:off x="4021294" y="1"/>
            <a:ext cx="3076364" cy="513508"/>
          </a:xfrm>
          <a:prstGeom prst="rect">
            <a:avLst/>
          </a:prstGeom>
        </p:spPr>
        <p:txBody>
          <a:bodyPr vert="horz" lIns="94640" tIns="47320" rIns="94640" bIns="47320" rtlCol="0"/>
          <a:lstStyle>
            <a:lvl1pPr algn="r">
              <a:defRPr sz="1200"/>
            </a:lvl1pPr>
          </a:lstStyle>
          <a:p>
            <a:fld id="{4383D835-2706-420F-9614-605069E3941B}" type="datetimeFigureOut">
              <a:rPr lang="en-CA" smtClean="0"/>
              <a:t>2023-05-26</a:t>
            </a:fld>
            <a:endParaRPr lang="en-CA" dirty="0"/>
          </a:p>
        </p:txBody>
      </p:sp>
      <p:sp>
        <p:nvSpPr>
          <p:cNvPr id="4" name="Footer Placeholder 3">
            <a:extLst>
              <a:ext uri="{FF2B5EF4-FFF2-40B4-BE49-F238E27FC236}">
                <a16:creationId xmlns:a16="http://schemas.microsoft.com/office/drawing/2014/main" id="{64315364-F0D9-4B57-9780-6EA3B6E2CA46}"/>
              </a:ext>
            </a:extLst>
          </p:cNvPr>
          <p:cNvSpPr>
            <a:spLocks noGrp="1"/>
          </p:cNvSpPr>
          <p:nvPr>
            <p:ph type="ftr" sz="quarter" idx="2"/>
          </p:nvPr>
        </p:nvSpPr>
        <p:spPr>
          <a:xfrm>
            <a:off x="0" y="9721107"/>
            <a:ext cx="3076364" cy="513507"/>
          </a:xfrm>
          <a:prstGeom prst="rect">
            <a:avLst/>
          </a:prstGeom>
        </p:spPr>
        <p:txBody>
          <a:bodyPr vert="horz" lIns="94640" tIns="47320" rIns="94640" bIns="47320" rtlCol="0" anchor="b"/>
          <a:lstStyle>
            <a:lvl1pPr algn="l">
              <a:defRPr sz="1200"/>
            </a:lvl1pPr>
          </a:lstStyle>
          <a:p>
            <a:endParaRPr lang="en-CA" dirty="0"/>
          </a:p>
        </p:txBody>
      </p:sp>
      <p:sp>
        <p:nvSpPr>
          <p:cNvPr id="5" name="Slide Number Placeholder 4">
            <a:extLst>
              <a:ext uri="{FF2B5EF4-FFF2-40B4-BE49-F238E27FC236}">
                <a16:creationId xmlns:a16="http://schemas.microsoft.com/office/drawing/2014/main" id="{796983DF-0AB9-4C2A-8646-4B872DAFE52A}"/>
              </a:ext>
            </a:extLst>
          </p:cNvPr>
          <p:cNvSpPr>
            <a:spLocks noGrp="1"/>
          </p:cNvSpPr>
          <p:nvPr>
            <p:ph type="sldNum" sz="quarter" idx="3"/>
          </p:nvPr>
        </p:nvSpPr>
        <p:spPr>
          <a:xfrm>
            <a:off x="4021294" y="9721107"/>
            <a:ext cx="3076364" cy="513507"/>
          </a:xfrm>
          <a:prstGeom prst="rect">
            <a:avLst/>
          </a:prstGeom>
        </p:spPr>
        <p:txBody>
          <a:bodyPr vert="horz" lIns="94640" tIns="47320" rIns="94640" bIns="47320" rtlCol="0" anchor="b"/>
          <a:lstStyle>
            <a:lvl1pPr algn="r">
              <a:defRPr sz="1200"/>
            </a:lvl1pPr>
          </a:lstStyle>
          <a:p>
            <a:fld id="{88951756-C696-437A-BBE9-CDACCAA1EE5E}" type="slidenum">
              <a:rPr lang="en-CA" smtClean="0"/>
              <a:t>‹#›</a:t>
            </a:fld>
            <a:endParaRPr lang="en-CA" dirty="0"/>
          </a:p>
        </p:txBody>
      </p:sp>
    </p:spTree>
    <p:extLst>
      <p:ext uri="{BB962C8B-B14F-4D97-AF65-F5344CB8AC3E}">
        <p14:creationId xmlns:p14="http://schemas.microsoft.com/office/powerpoint/2010/main" val="42780644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9" y="4229101"/>
            <a:ext cx="6143624" cy="5442607"/>
          </a:xfrm>
          <a:prstGeom prst="rect">
            <a:avLst/>
          </a:prstGeom>
        </p:spPr>
        <p:txBody>
          <a:bodyPr vert="horz" lIns="94640" tIns="47320" rIns="94640" bIns="473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Image Placeholder 4">
            <a:extLst>
              <a:ext uri="{FF2B5EF4-FFF2-40B4-BE49-F238E27FC236}">
                <a16:creationId xmlns:a16="http://schemas.microsoft.com/office/drawing/2014/main" id="{9730F580-2195-3BFD-72CA-884F721F2149}"/>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1174379134"/>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socialserviceworkforce.org/resources/family-engagement-partnering-families-improve-child-welfare-outcomes" TargetMode="External"/><Relationship Id="rId7" Type="http://schemas.openxmlformats.org/officeDocument/2006/relationships/hyperlink" Target="https://www.unicef.org/serbia/sites/unicef.org.serbia/files/2018-1%200/Strenthening_Vulnerable_Families.pdf"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prevention-collaborative.org/wp-content/uploads/2022/02/Prevention-Collaborative-Parenting-Brief.pdf" TargetMode="External"/><Relationship Id="rId5" Type="http://schemas.openxmlformats.org/officeDocument/2006/relationships/hyperlink" Target="https://prevention-collaborative.org/prevention-strategies/supporting-parents-and-caregivers/?cat_id=19&amp;scat_id=78" TargetMode="External"/><Relationship Id="rId4" Type="http://schemas.openxmlformats.org/officeDocument/2006/relationships/hyperlink" Target="https://prevention-collaborative.org/wp-content/uploads/2021/08/UNICEF_2020_Designing_Parenting_programmes.pdf" TargetMode="Externa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WELCOME</a:t>
            </a:r>
          </a:p>
          <a:p>
            <a:r>
              <a:rPr lang="en-US" noProof="0" dirty="0"/>
              <a:t>Welcome the participants</a:t>
            </a:r>
          </a:p>
        </p:txBody>
      </p:sp>
      <p:sp>
        <p:nvSpPr>
          <p:cNvPr id="6" name="Slide Image Placeholder 5">
            <a:extLst>
              <a:ext uri="{FF2B5EF4-FFF2-40B4-BE49-F238E27FC236}">
                <a16:creationId xmlns:a16="http://schemas.microsoft.com/office/drawing/2014/main" id="{38777CD7-18F7-9F3E-6850-75F7CB2AA8A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F71256D-802A-0301-ACA4-A4ADB2D745D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a:latin typeface="+mn-lt"/>
            </a:endParaRPr>
          </a:p>
        </p:txBody>
      </p:sp>
    </p:spTree>
    <p:extLst>
      <p:ext uri="{BB962C8B-B14F-4D97-AF65-F5344CB8AC3E}">
        <p14:creationId xmlns:p14="http://schemas.microsoft.com/office/powerpoint/2010/main" val="36732005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p>
          <a:p>
            <a:r>
              <a:rPr lang="en-US" i="1" noProof="0" dirty="0"/>
              <a:t>In this diagram, the fruits represent the benefits of working with families and caregivers.</a:t>
            </a:r>
          </a:p>
          <a:p>
            <a:r>
              <a:rPr lang="en-US" i="1" noProof="0" dirty="0"/>
              <a:t>Some of these fruits are: </a:t>
            </a:r>
          </a:p>
          <a:p>
            <a:pPr lvl="1"/>
            <a:r>
              <a:rPr lang="en-US" i="1" noProof="0" dirty="0"/>
              <a:t>Collaborative caregivers</a:t>
            </a:r>
          </a:p>
          <a:p>
            <a:pPr lvl="2"/>
            <a:r>
              <a:rPr lang="en-US" i="1" dirty="0"/>
              <a:t>Caregivers may be </a:t>
            </a:r>
            <a:r>
              <a:rPr lang="en-US" i="1" noProof="0" dirty="0"/>
              <a:t>more motivated to actively commit to achieving the case plan</a:t>
            </a:r>
          </a:p>
          <a:p>
            <a:pPr lvl="2"/>
            <a:r>
              <a:rPr lang="en-US" i="1" noProof="0" dirty="0"/>
              <a:t>Caregivers may be more likely to recognize and agree with the identified problems to be resolved</a:t>
            </a:r>
          </a:p>
          <a:p>
            <a:pPr lvl="1"/>
            <a:r>
              <a:rPr lang="en-US" i="1" noProof="0" dirty="0"/>
              <a:t>Family preservation</a:t>
            </a:r>
          </a:p>
          <a:p>
            <a:pPr lvl="2"/>
            <a:r>
              <a:rPr lang="en-US" i="1" dirty="0"/>
              <a:t>It may </a:t>
            </a:r>
            <a:r>
              <a:rPr lang="en-US" i="1" noProof="0" dirty="0"/>
              <a:t>reduce the need for a child to be placed outside of the home</a:t>
            </a:r>
          </a:p>
          <a:p>
            <a:pPr lvl="1"/>
            <a:r>
              <a:rPr lang="en-US" i="1" noProof="0" dirty="0"/>
              <a:t>Expanded options</a:t>
            </a:r>
          </a:p>
          <a:p>
            <a:pPr lvl="2"/>
            <a:r>
              <a:rPr lang="en-US" i="1" noProof="0" dirty="0"/>
              <a:t>It may increase the number of individuals willing to help</a:t>
            </a:r>
          </a:p>
          <a:p>
            <a:pPr lvl="2"/>
            <a:r>
              <a:rPr lang="en-US" i="1" dirty="0"/>
              <a:t>Caseworkers can rely on the family to </a:t>
            </a:r>
            <a:r>
              <a:rPr lang="en-US" i="1" noProof="0" dirty="0"/>
              <a:t>identify potential helpful connections, as some people who play an important role may not be related but have an emotionally significant relationship with the family or child.</a:t>
            </a:r>
          </a:p>
          <a:p>
            <a:pPr lvl="1"/>
            <a:r>
              <a:rPr lang="en-US" i="1" noProof="0" dirty="0"/>
              <a:t>Enhanced family decision-making skills</a:t>
            </a:r>
          </a:p>
          <a:p>
            <a:pPr lvl="2"/>
            <a:r>
              <a:rPr lang="en-US" i="1" noProof="0" dirty="0"/>
              <a:t>Using a strengths-based decision-making process and modeling appropriate problem-solving approaches may give family members new strategies for communicating and problem-solving</a:t>
            </a:r>
          </a:p>
          <a:p>
            <a:pPr lvl="1"/>
            <a:r>
              <a:rPr lang="en-US" i="1" noProof="0" dirty="0"/>
              <a:t>More targeted services</a:t>
            </a:r>
            <a:endParaRPr lang="en-US" i="1" dirty="0"/>
          </a:p>
          <a:p>
            <a:pPr lvl="2"/>
            <a:r>
              <a:rPr lang="en-US" i="1" dirty="0"/>
              <a:t>C</a:t>
            </a:r>
            <a:r>
              <a:rPr lang="en-US" i="1" noProof="0" dirty="0" err="1"/>
              <a:t>aseworkers</a:t>
            </a:r>
            <a:r>
              <a:rPr lang="en-US" i="1" noProof="0" dirty="0"/>
              <a:t> and family members may be better able to identify a family’s unique needs </a:t>
            </a:r>
          </a:p>
          <a:p>
            <a:pPr lvl="2"/>
            <a:r>
              <a:rPr lang="en-US" i="1" dirty="0"/>
              <a:t>As a result, </a:t>
            </a:r>
            <a:r>
              <a:rPr lang="en-US" i="1" noProof="0" dirty="0"/>
              <a:t>relevant and culturally appropriate service plans </a:t>
            </a:r>
            <a:r>
              <a:rPr lang="en-US" i="1" dirty="0"/>
              <a:t>will </a:t>
            </a:r>
            <a:r>
              <a:rPr lang="en-US" i="1" noProof="0" dirty="0"/>
              <a:t>be developed that address underlying needs, build on family strengths, and draw </a:t>
            </a:r>
            <a:r>
              <a:rPr lang="en-US" i="1" dirty="0"/>
              <a:t>on</a:t>
            </a:r>
            <a:r>
              <a:rPr lang="en-US" i="1" noProof="0" dirty="0"/>
              <a:t> community supports</a:t>
            </a:r>
          </a:p>
          <a:p>
            <a:endParaRPr lang="en-US" noProof="0" dirty="0"/>
          </a:p>
        </p:txBody>
      </p:sp>
      <p:sp>
        <p:nvSpPr>
          <p:cNvPr id="6" name="Slide Image Placeholder 5">
            <a:extLst>
              <a:ext uri="{FF2B5EF4-FFF2-40B4-BE49-F238E27FC236}">
                <a16:creationId xmlns:a16="http://schemas.microsoft.com/office/drawing/2014/main" id="{64F33E5D-9F00-0C1F-E9B3-84F68231ED7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7E3F6F2-E646-DF0E-D701-670A851B2C7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a:latin typeface="+mn-lt"/>
            </a:endParaRPr>
          </a:p>
        </p:txBody>
      </p:sp>
    </p:spTree>
    <p:extLst>
      <p:ext uri="{BB962C8B-B14F-4D97-AF65-F5344CB8AC3E}">
        <p14:creationId xmlns:p14="http://schemas.microsoft.com/office/powerpoint/2010/main" val="18321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INTRODUCTION</a:t>
            </a:r>
          </a:p>
          <a:p>
            <a:r>
              <a:rPr lang="en-US" noProof="0" dirty="0"/>
              <a:t>Present the slide</a:t>
            </a:r>
          </a:p>
          <a:p>
            <a:r>
              <a:rPr lang="en-US" dirty="0"/>
              <a:t>Guide participants to </a:t>
            </a:r>
            <a:r>
              <a:rPr lang="en-US" b="1" dirty="0"/>
              <a:t>Workbook page 19: Family Engagement Testimony</a:t>
            </a:r>
            <a:endParaRPr lang="en-US" b="1" noProof="0" dirty="0"/>
          </a:p>
          <a:p>
            <a:r>
              <a:rPr lang="en-US" noProof="0" dirty="0"/>
              <a:t>Ask for two volunteers to read the script on testimony from a program</a:t>
            </a:r>
          </a:p>
          <a:p>
            <a:pPr lvl="1"/>
            <a:r>
              <a:rPr lang="en-US" noProof="0" dirty="0"/>
              <a:t>One volunteer </a:t>
            </a:r>
            <a:r>
              <a:rPr lang="en-US" noProof="0" dirty="0" err="1"/>
              <a:t>wil</a:t>
            </a:r>
            <a:r>
              <a:rPr lang="en-US" dirty="0"/>
              <a:t>l read Annette’s testimony</a:t>
            </a:r>
          </a:p>
          <a:p>
            <a:pPr lvl="1"/>
            <a:r>
              <a:rPr lang="en-US" noProof="0" dirty="0"/>
              <a:t>Another volunteer will read </a:t>
            </a:r>
            <a:r>
              <a:rPr lang="en-US" dirty="0"/>
              <a:t>Pam’s testimony</a:t>
            </a:r>
            <a:endParaRPr lang="en-US" noProof="0" dirty="0"/>
          </a:p>
          <a:p>
            <a:pPr marL="0" indent="0">
              <a:buNone/>
            </a:pPr>
            <a:endParaRPr lang="en-US" dirty="0"/>
          </a:p>
          <a:p>
            <a:pPr marL="0" indent="0">
              <a:buNone/>
            </a:pPr>
            <a:r>
              <a:rPr lang="en-US" b="1" dirty="0"/>
              <a:t>PLENARY DISCUSSION</a:t>
            </a:r>
          </a:p>
          <a:p>
            <a:r>
              <a:rPr lang="en-US" i="1" noProof="0" dirty="0"/>
              <a:t>This is a real-life case study from the UK, </a:t>
            </a:r>
            <a:r>
              <a:rPr lang="en-US" i="1" dirty="0"/>
              <a:t>in </a:t>
            </a:r>
            <a:r>
              <a:rPr lang="en-US" i="1" noProof="0" dirty="0"/>
              <a:t>a different context. </a:t>
            </a:r>
          </a:p>
          <a:p>
            <a:r>
              <a:rPr lang="en-US" i="1" noProof="0" dirty="0"/>
              <a:t>Can you see how a parent or caregiver could have a similar experience working with a caseworker or other service providers in this context?</a:t>
            </a:r>
          </a:p>
          <a:p>
            <a:r>
              <a:rPr lang="en-US" i="1" noProof="0" dirty="0"/>
              <a:t>What difference did Pam’s way of engaging families make? Could she have had this outcome for the children without engaging so well with Annette? </a:t>
            </a:r>
            <a:endParaRPr lang="en-US" dirty="0"/>
          </a:p>
        </p:txBody>
      </p:sp>
      <p:sp>
        <p:nvSpPr>
          <p:cNvPr id="6" name="Slide Image Placeholder 5">
            <a:extLst>
              <a:ext uri="{FF2B5EF4-FFF2-40B4-BE49-F238E27FC236}">
                <a16:creationId xmlns:a16="http://schemas.microsoft.com/office/drawing/2014/main" id="{E580ABAE-63E9-578F-59DA-D3AB5ADD7C9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067B015-634D-D010-D5EF-07DFB016780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a:latin typeface="+mn-lt"/>
            </a:endParaRPr>
          </a:p>
        </p:txBody>
      </p:sp>
    </p:spTree>
    <p:extLst>
      <p:ext uri="{BB962C8B-B14F-4D97-AF65-F5344CB8AC3E}">
        <p14:creationId xmlns:p14="http://schemas.microsoft.com/office/powerpoint/2010/main" val="3344731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noProof="0" dirty="0">
                <a:sym typeface="Arial"/>
              </a:rPr>
              <a:t>EXPLANATION</a:t>
            </a:r>
            <a:endParaRPr lang="en-US" noProof="0" dirty="0"/>
          </a:p>
          <a:p>
            <a:r>
              <a:rPr lang="en-US" i="1" noProof="0" dirty="0"/>
              <a:t>Family engagement can be made up of three components: </a:t>
            </a:r>
          </a:p>
          <a:p>
            <a:pPr lvl="1"/>
            <a:r>
              <a:rPr lang="en-US" i="1" noProof="0" dirty="0"/>
              <a:t>Getting to know families</a:t>
            </a:r>
          </a:p>
          <a:p>
            <a:pPr lvl="1"/>
            <a:r>
              <a:rPr lang="en-US" i="1" noProof="0" dirty="0"/>
              <a:t>Building positive relationships with families</a:t>
            </a:r>
          </a:p>
          <a:p>
            <a:pPr lvl="1"/>
            <a:r>
              <a:rPr lang="en-US" i="1" noProof="0" dirty="0"/>
              <a:t>Meaningfully involving families</a:t>
            </a:r>
          </a:p>
          <a:p>
            <a:r>
              <a:rPr lang="en-US" b="1" i="1" noProof="0" dirty="0"/>
              <a:t>Getting to know families</a:t>
            </a:r>
          </a:p>
          <a:p>
            <a:pPr lvl="1"/>
            <a:r>
              <a:rPr lang="en-US" i="1" noProof="0" dirty="0"/>
              <a:t>This involves:</a:t>
            </a:r>
          </a:p>
          <a:p>
            <a:pPr lvl="2"/>
            <a:r>
              <a:rPr lang="en-US" i="1" noProof="0" dirty="0"/>
              <a:t>Building positive relationships with families and caregivers </a:t>
            </a:r>
          </a:p>
          <a:p>
            <a:pPr lvl="2"/>
            <a:r>
              <a:rPr lang="en-US" i="1" noProof="0" dirty="0"/>
              <a:t>Acknowledging children’s and families’ strengths</a:t>
            </a:r>
          </a:p>
          <a:p>
            <a:pPr lvl="2"/>
            <a:r>
              <a:rPr lang="en-US" i="1" noProof="0" dirty="0"/>
              <a:t>Developing trust</a:t>
            </a:r>
          </a:p>
          <a:p>
            <a:pPr lvl="2"/>
            <a:r>
              <a:rPr lang="en-US" i="1" noProof="0" dirty="0"/>
              <a:t>Working collaboratively to protect children</a:t>
            </a:r>
            <a:endParaRPr lang="en-US" i="1" dirty="0"/>
          </a:p>
          <a:p>
            <a:r>
              <a:rPr lang="en-US" b="1" i="1" noProof="0" dirty="0"/>
              <a:t>Building positive relationships with families</a:t>
            </a:r>
          </a:p>
          <a:p>
            <a:pPr lvl="1"/>
            <a:r>
              <a:rPr lang="en-US" i="1" dirty="0"/>
              <a:t>T</a:t>
            </a:r>
            <a:r>
              <a:rPr lang="en-US" i="1" noProof="0" dirty="0"/>
              <a:t>he caregivers of many of the vulnerable and at-risk children may also be going through a stressful and challenging time themselves</a:t>
            </a:r>
          </a:p>
          <a:p>
            <a:pPr lvl="1"/>
            <a:r>
              <a:rPr lang="en-US" i="1" noProof="0" dirty="0"/>
              <a:t>By getting to know families and understanding their experiences, we can offer more meaningful support and address the underlying root causes and risk factors behind some of the protection concerns facing children.</a:t>
            </a:r>
            <a:endParaRPr lang="en-US" i="1" dirty="0"/>
          </a:p>
          <a:p>
            <a:r>
              <a:rPr lang="en-US" b="1" i="1" noProof="0" dirty="0"/>
              <a:t>Meaningfully involving families</a:t>
            </a:r>
          </a:p>
          <a:p>
            <a:pPr lvl="1"/>
            <a:r>
              <a:rPr lang="en-US" i="1" dirty="0"/>
              <a:t>W</a:t>
            </a:r>
            <a:r>
              <a:rPr lang="en-US" i="1" noProof="0" dirty="0"/>
              <a:t>here appropriate and in the best interests of the child, caregivers should have the opportunity to be involved in case management support in a meaningful way. </a:t>
            </a:r>
          </a:p>
          <a:p>
            <a:pPr lvl="1"/>
            <a:r>
              <a:rPr lang="en-US" i="1" noProof="0" dirty="0"/>
              <a:t>This can take many forms at different stages throughout the case management cycle, which we will also be looking at in more detail in the next session. </a:t>
            </a:r>
          </a:p>
          <a:p>
            <a:r>
              <a:rPr lang="en-US" i="1" dirty="0"/>
              <a:t>We are now going to look at some of the barriers we face to achieving family engagement and how we could overcome them. </a:t>
            </a:r>
          </a:p>
        </p:txBody>
      </p:sp>
      <p:sp>
        <p:nvSpPr>
          <p:cNvPr id="6" name="Slide Image Placeholder 5">
            <a:extLst>
              <a:ext uri="{FF2B5EF4-FFF2-40B4-BE49-F238E27FC236}">
                <a16:creationId xmlns:a16="http://schemas.microsoft.com/office/drawing/2014/main" id="{83C9F50F-9BFF-C31A-8519-E3391E625A0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81EB100-20A7-1BB4-5F2D-71C8453A347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a:latin typeface="+mn-lt"/>
            </a:endParaRPr>
          </a:p>
        </p:txBody>
      </p:sp>
    </p:spTree>
    <p:extLst>
      <p:ext uri="{BB962C8B-B14F-4D97-AF65-F5344CB8AC3E}">
        <p14:creationId xmlns:p14="http://schemas.microsoft.com/office/powerpoint/2010/main" val="3586252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PLENARY DISCUSSION</a:t>
            </a:r>
          </a:p>
          <a:p>
            <a:r>
              <a:rPr lang="en-US" dirty="0"/>
              <a:t>Guide participants to </a:t>
            </a:r>
            <a:r>
              <a:rPr lang="en-US" b="1" dirty="0"/>
              <a:t>Workbook page 18: Engaging with Families and Caregivers</a:t>
            </a:r>
          </a:p>
          <a:p>
            <a:r>
              <a:rPr lang="en-US" i="1" dirty="0"/>
              <a:t>W</a:t>
            </a:r>
            <a:r>
              <a:rPr lang="en-US" i="1" noProof="0" dirty="0"/>
              <a:t>e have already looked at the fruits of the tree, which are the benefits of positive family engagement. </a:t>
            </a:r>
          </a:p>
          <a:p>
            <a:r>
              <a:rPr lang="en-US" i="1" noProof="0" dirty="0"/>
              <a:t>Now we will look at the roots, which are the qualities that </a:t>
            </a:r>
            <a:r>
              <a:rPr lang="en-US" i="1" dirty="0"/>
              <a:t>enable positive family engagement</a:t>
            </a:r>
            <a:endParaRPr lang="en-US" i="1" noProof="0" dirty="0"/>
          </a:p>
          <a:p>
            <a:r>
              <a:rPr lang="en-US" i="1" noProof="0" dirty="0"/>
              <a:t>What do you think are some of the qualities that someone like Pam demonstrated that enabled her to engage so positively with Annette? </a:t>
            </a:r>
          </a:p>
          <a:p>
            <a:r>
              <a:rPr lang="en-US" dirty="0"/>
              <a:t>Complement participant responses with the possible responses below</a:t>
            </a:r>
          </a:p>
          <a:p>
            <a:r>
              <a:rPr lang="en-US" i="1" dirty="0"/>
              <a:t>You can add some of these to the roots of the tree</a:t>
            </a:r>
          </a:p>
          <a:p>
            <a:endParaRPr lang="en-US" dirty="0"/>
          </a:p>
          <a:p>
            <a:pPr marL="0" indent="0">
              <a:buNone/>
            </a:pPr>
            <a:r>
              <a:rPr lang="en-US" b="1" dirty="0"/>
              <a:t>POSSIBLE RESPONSES</a:t>
            </a:r>
          </a:p>
          <a:p>
            <a:r>
              <a:rPr lang="en-US" b="1" dirty="0"/>
              <a:t>Respect: </a:t>
            </a:r>
            <a:r>
              <a:rPr lang="en-US" dirty="0"/>
              <a:t>valuing parents as individuals, believing in their fundamental ability to cope and make a difference in their family lives and working within an ethos of partnership</a:t>
            </a:r>
          </a:p>
          <a:p>
            <a:r>
              <a:rPr lang="en-US" b="1" dirty="0"/>
              <a:t>Empathy: </a:t>
            </a:r>
            <a:r>
              <a:rPr lang="en-US" dirty="0"/>
              <a:t>showing an understanding of the challenges a parent is facing in their lives,  and being able to see the situation from their point of view</a:t>
            </a:r>
          </a:p>
          <a:p>
            <a:r>
              <a:rPr lang="en-US" b="1" dirty="0"/>
              <a:t>Genuineness:</a:t>
            </a:r>
            <a:r>
              <a:rPr lang="en-US" dirty="0"/>
              <a:t> being sensitive, honest, </a:t>
            </a:r>
            <a:r>
              <a:rPr lang="en-US" dirty="0" err="1"/>
              <a:t>undefensive</a:t>
            </a:r>
            <a:r>
              <a:rPr lang="en-US" dirty="0"/>
              <a:t>, and trustworthy</a:t>
            </a:r>
          </a:p>
          <a:p>
            <a:r>
              <a:rPr lang="en-US" b="1" dirty="0"/>
              <a:t>Humility: </a:t>
            </a:r>
            <a:r>
              <a:rPr lang="en-US" dirty="0"/>
              <a:t>working in the context of an equal relationship and using your parents’ strengths, views, and knowledge alongside your own at every stage of the process</a:t>
            </a:r>
          </a:p>
          <a:p>
            <a:r>
              <a:rPr lang="en-US" b="1" dirty="0"/>
              <a:t>Quiet enthusiasm: </a:t>
            </a:r>
            <a:r>
              <a:rPr lang="en-US" dirty="0"/>
              <a:t>bringing a friendly, positive energy to the relationship and a consistently calm, steady, and warm approach</a:t>
            </a:r>
          </a:p>
          <a:p>
            <a:r>
              <a:rPr lang="en-US" b="1" dirty="0"/>
              <a:t>Personal integrity: </a:t>
            </a:r>
            <a:r>
              <a:rPr lang="en-US" dirty="0"/>
              <a:t>in addition to empathizing with the parent, being able to hold alternative views and offer them when appropriate</a:t>
            </a:r>
          </a:p>
          <a:p>
            <a:r>
              <a:rPr lang="en-US" b="1" dirty="0"/>
              <a:t>Expertise: </a:t>
            </a:r>
            <a:r>
              <a:rPr lang="en-US" dirty="0"/>
              <a:t>the knowledge and experience that the helper [practitioner] brings to the work to complement the parent’s existing knowledge and skills, both in building the relationship and in providing information and support</a:t>
            </a:r>
          </a:p>
        </p:txBody>
      </p:sp>
      <p:sp>
        <p:nvSpPr>
          <p:cNvPr id="6" name="Slide Image Placeholder 5">
            <a:extLst>
              <a:ext uri="{FF2B5EF4-FFF2-40B4-BE49-F238E27FC236}">
                <a16:creationId xmlns:a16="http://schemas.microsoft.com/office/drawing/2014/main" id="{8465D7DD-825D-5B15-FF8A-929706DD75F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85CF06B-EF0D-55A5-8790-99BC57600D6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a:latin typeface="+mn-lt"/>
            </a:endParaRPr>
          </a:p>
        </p:txBody>
      </p:sp>
    </p:spTree>
    <p:extLst>
      <p:ext uri="{BB962C8B-B14F-4D97-AF65-F5344CB8AC3E}">
        <p14:creationId xmlns:p14="http://schemas.microsoft.com/office/powerpoint/2010/main" val="11012857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 FOR CONTEXT</a:t>
            </a:r>
          </a:p>
          <a:p>
            <a:r>
              <a:rPr lang="en-US" noProof="0" dirty="0"/>
              <a:t>Adapt </a:t>
            </a:r>
            <a:r>
              <a:rPr lang="en-US" dirty="0"/>
              <a:t>to the specific challenges in your context:</a:t>
            </a:r>
          </a:p>
          <a:p>
            <a:pPr lvl="1"/>
            <a:r>
              <a:rPr lang="en-US" dirty="0"/>
              <a:t>T</a:t>
            </a:r>
            <a:r>
              <a:rPr lang="en-US" noProof="0" dirty="0"/>
              <a:t>he types of non-engagement </a:t>
            </a:r>
          </a:p>
          <a:p>
            <a:pPr lvl="1"/>
            <a:r>
              <a:rPr lang="en-US" dirty="0"/>
              <a:t>The possible responses</a:t>
            </a:r>
            <a:endParaRPr lang="en-US" noProof="0" dirty="0"/>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EXPLANATION</a:t>
            </a:r>
          </a:p>
          <a:p>
            <a:r>
              <a:rPr lang="en-US" i="1" noProof="0" dirty="0"/>
              <a:t>Now that we have talked about what family engagement should look like, we are going to look at some of the challenges we may face when engaging with families. </a:t>
            </a:r>
          </a:p>
          <a:p>
            <a:r>
              <a:rPr lang="en-US" i="1" noProof="0" dirty="0"/>
              <a:t>Has anyone worked with families that are particularly difficult to engage with? What did this look like? </a:t>
            </a:r>
          </a:p>
          <a:p>
            <a:r>
              <a:rPr lang="en-US" i="1" noProof="0" dirty="0"/>
              <a:t>There are different types of non-engagement that caregivers may display. </a:t>
            </a:r>
          </a:p>
          <a:p>
            <a:r>
              <a:rPr lang="en-US" i="1" dirty="0"/>
              <a:t>E</a:t>
            </a:r>
            <a:r>
              <a:rPr lang="en-US" i="1" noProof="0" dirty="0"/>
              <a:t>ach type may be associated with different reasons behind the non-engagement.</a:t>
            </a:r>
          </a:p>
          <a:p>
            <a:r>
              <a:rPr lang="en-US" dirty="0"/>
              <a:t>Present the slide</a:t>
            </a:r>
            <a:endParaRPr lang="en-US" noProof="0" dirty="0"/>
          </a:p>
          <a:p>
            <a:pPr lvl="1"/>
            <a:r>
              <a:rPr lang="en-US" b="1" i="1" noProof="0" dirty="0"/>
              <a:t>Superficial engagement:</a:t>
            </a:r>
            <a:r>
              <a:rPr lang="en-US" i="1" noProof="0" dirty="0"/>
              <a:t> It may be to avoid raising concerns.</a:t>
            </a:r>
          </a:p>
          <a:p>
            <a:pPr lvl="1"/>
            <a:r>
              <a:rPr lang="en-US" b="1" i="1" noProof="0" dirty="0"/>
              <a:t>Ambivalence / uncertainty:</a:t>
            </a:r>
            <a:r>
              <a:rPr lang="en-US" i="1" noProof="0" dirty="0"/>
              <a:t> It may be because of cultural differences, because the person is not sure what to expect, or due to previous negative experiences with service providers. </a:t>
            </a:r>
          </a:p>
          <a:p>
            <a:pPr lvl="1"/>
            <a:r>
              <a:rPr lang="en-US" b="1" i="1" noProof="0" dirty="0"/>
              <a:t>Avoidance:</a:t>
            </a:r>
            <a:r>
              <a:rPr lang="en-US" i="1" noProof="0" dirty="0"/>
              <a:t> They may have something to hide, may see case management as outside interference, and may find changes in staff challenging.</a:t>
            </a:r>
          </a:p>
          <a:p>
            <a:pPr marL="0" indent="0">
              <a:buNone/>
            </a:pPr>
            <a:endParaRPr lang="en-US" b="1" dirty="0"/>
          </a:p>
          <a:p>
            <a:pPr marL="0" indent="0">
              <a:buNone/>
            </a:pPr>
            <a:r>
              <a:rPr lang="en-US" b="1" dirty="0"/>
              <a:t>PLENARY DISCUSSION</a:t>
            </a:r>
          </a:p>
          <a:p>
            <a:r>
              <a:rPr lang="en-US" i="1" dirty="0"/>
              <a:t>Which of these types of nonengagement do you recognize in your work? </a:t>
            </a:r>
          </a:p>
          <a:p>
            <a:r>
              <a:rPr lang="en-US" i="1" dirty="0"/>
              <a:t>What are some of the reasons? </a:t>
            </a:r>
          </a:p>
          <a:p>
            <a:r>
              <a:rPr lang="en-US" noProof="0" dirty="0"/>
              <a:t>Complement the possible responses on the next page.</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CONTINUED </a:t>
            </a:r>
            <a:r>
              <a:rPr lang="en-US" b="1" noProof="0"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0078CBB9-A67B-6C20-DA4D-A3919FFAA42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530EC64-D626-4F53-11D0-65658B13E27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a:latin typeface="+mn-lt"/>
            </a:endParaRPr>
          </a:p>
        </p:txBody>
      </p:sp>
    </p:spTree>
    <p:extLst>
      <p:ext uri="{BB962C8B-B14F-4D97-AF65-F5344CB8AC3E}">
        <p14:creationId xmlns:p14="http://schemas.microsoft.com/office/powerpoint/2010/main" val="35412695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pPr marL="0" indent="0">
              <a:buNone/>
            </a:pPr>
            <a:r>
              <a:rPr lang="en-US" b="1" noProof="0" dirty="0"/>
              <a:t>POSSIBLE RESPONSES</a:t>
            </a:r>
          </a:p>
          <a:p>
            <a:r>
              <a:rPr lang="en-US" noProof="0" dirty="0"/>
              <a:t>Lack of faith in the humanitarian response due to false promises or challenges with other service providers.</a:t>
            </a:r>
          </a:p>
          <a:p>
            <a:r>
              <a:rPr lang="en-US" noProof="0" dirty="0"/>
              <a:t>Perceived cultural differences / barriers.</a:t>
            </a:r>
          </a:p>
          <a:p>
            <a:r>
              <a:rPr lang="en-US" noProof="0" dirty="0"/>
              <a:t>Perceived difference in objectives </a:t>
            </a:r>
            <a:r>
              <a:rPr lang="en-US" dirty="0"/>
              <a:t>: </a:t>
            </a:r>
            <a:r>
              <a:rPr lang="en-US" noProof="0" dirty="0"/>
              <a:t>e.g., if a caseworker is attempting to prevent a child </a:t>
            </a:r>
            <a:r>
              <a:rPr lang="en-US" dirty="0"/>
              <a:t>from</a:t>
            </a:r>
            <a:r>
              <a:rPr lang="en-US" noProof="0" dirty="0"/>
              <a:t> engaging in harmful work but the child is seen to be providing a critical income necessary to the family’s survival, it may initially be difficult to see that objectives are aligned, even if both the caregiver and caseworker ultimately want what is best for the child. </a:t>
            </a:r>
          </a:p>
          <a:p>
            <a:r>
              <a:rPr lang="en-US" noProof="0" dirty="0"/>
              <a:t>Case management isn’t seen as providing anything in terms of material assistance or is seen as less important than other forms of humanitarian assistance such as food and NFIs.</a:t>
            </a:r>
          </a:p>
          <a:p>
            <a:r>
              <a:rPr lang="en-US" noProof="0" dirty="0"/>
              <a:t>Clients may perceive caseworkers as asking a lot of questions and not doing enough.</a:t>
            </a:r>
          </a:p>
          <a:p>
            <a:r>
              <a:rPr lang="en-US" noProof="0" dirty="0"/>
              <a:t>In some cases, families may feel that a caseworker comes across as judgmental or top-down in their approach</a:t>
            </a:r>
          </a:p>
          <a:p>
            <a:r>
              <a:rPr lang="en-US" noProof="0" dirty="0"/>
              <a:t>Lack of clear expectations. </a:t>
            </a:r>
          </a:p>
          <a:p>
            <a:r>
              <a:rPr lang="en-US" noProof="0" dirty="0"/>
              <a:t>Changes in the caseworker.</a:t>
            </a:r>
          </a:p>
          <a:p>
            <a:r>
              <a:rPr lang="en-US" noProof="0" dirty="0"/>
              <a:t>Perception of case management as outside interference.</a:t>
            </a:r>
          </a:p>
          <a:p>
            <a:r>
              <a:rPr lang="en-US" noProof="0" dirty="0"/>
              <a:t>The family has something to hide.</a:t>
            </a:r>
            <a:endParaRPr lang="en-US" dirty="0"/>
          </a:p>
          <a:p>
            <a:pPr lvl="1"/>
            <a:endParaRPr lang="en-US" noProof="0" dirty="0"/>
          </a:p>
          <a:p>
            <a:endParaRPr lang="en-US" noProof="0" dirty="0"/>
          </a:p>
        </p:txBody>
      </p:sp>
      <p:sp>
        <p:nvSpPr>
          <p:cNvPr id="2" name="Google Shape;725;p48:notes">
            <a:extLst>
              <a:ext uri="{FF2B5EF4-FFF2-40B4-BE49-F238E27FC236}">
                <a16:creationId xmlns:a16="http://schemas.microsoft.com/office/drawing/2014/main" id="{B4937C53-9650-0594-16F6-A581C3CD8BD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a:latin typeface="+mn-lt"/>
            </a:endParaRPr>
          </a:p>
        </p:txBody>
      </p:sp>
    </p:spTree>
    <p:extLst>
      <p:ext uri="{BB962C8B-B14F-4D97-AF65-F5344CB8AC3E}">
        <p14:creationId xmlns:p14="http://schemas.microsoft.com/office/powerpoint/2010/main" val="3853248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 FOR CONTEXT</a:t>
            </a:r>
          </a:p>
          <a:p>
            <a:r>
              <a:rPr lang="en-US" noProof="0" dirty="0"/>
              <a:t>Adapt the scenarios and strategies to make them relevant to your context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endParaRPr lang="en-US" noProof="0" dirty="0"/>
          </a:p>
          <a:p>
            <a:pPr marL="0" indent="0">
              <a:buNone/>
            </a:pPr>
            <a:r>
              <a:rPr lang="en-US" b="1" noProof="0" dirty="0"/>
              <a:t>INTRODUCTION</a:t>
            </a:r>
          </a:p>
          <a:p>
            <a:r>
              <a:rPr lang="en-US" noProof="0" dirty="0"/>
              <a:t>Divide participants into groups of 3-5 people.</a:t>
            </a:r>
          </a:p>
          <a:p>
            <a:r>
              <a:rPr lang="en-US" noProof="0" dirty="0"/>
              <a:t>Guide participants to </a:t>
            </a:r>
            <a:r>
              <a:rPr lang="en-US" b="1" noProof="0" dirty="0"/>
              <a:t>Workbook page 20: Non-engagement real-life scenarios </a:t>
            </a:r>
          </a:p>
          <a:p>
            <a:r>
              <a:rPr lang="en-US" i="1" noProof="0" dirty="0"/>
              <a:t>In your groups:</a:t>
            </a:r>
          </a:p>
          <a:p>
            <a:pPr lvl="1"/>
            <a:r>
              <a:rPr lang="en-US" i="1" dirty="0"/>
              <a:t>Share any cases from your casework where you struggled or are struggling to engage </a:t>
            </a:r>
            <a:r>
              <a:rPr lang="en-US" i="1" noProof="0" dirty="0"/>
              <a:t>with a family/parent/caregiver</a:t>
            </a:r>
            <a:endParaRPr lang="en-US" i="1" dirty="0"/>
          </a:p>
          <a:p>
            <a:pPr lvl="1"/>
            <a:r>
              <a:rPr lang="en-US" i="1" dirty="0"/>
              <a:t>I</a:t>
            </a:r>
            <a:r>
              <a:rPr lang="en-US" i="1" noProof="0" dirty="0" err="1"/>
              <a:t>dentify</a:t>
            </a:r>
            <a:r>
              <a:rPr lang="en-US" i="1" noProof="0" dirty="0"/>
              <a:t> one case that you can address together</a:t>
            </a:r>
          </a:p>
          <a:p>
            <a:pPr lvl="1"/>
            <a:r>
              <a:rPr lang="en-US" i="1" noProof="0" dirty="0"/>
              <a:t>Discuss the questions on the slide</a:t>
            </a:r>
          </a:p>
          <a:p>
            <a:pPr lvl="1"/>
            <a:r>
              <a:rPr lang="en-US" i="1" noProof="0" dirty="0"/>
              <a:t>If you have extra time, you can repeat with another case</a:t>
            </a:r>
          </a:p>
          <a:p>
            <a:pPr lvl="1"/>
            <a:endParaRPr lang="en-US" noProof="0" dirty="0"/>
          </a:p>
          <a:p>
            <a:pPr marL="0" lvl="0" indent="0">
              <a:buNone/>
            </a:pPr>
            <a:r>
              <a:rPr lang="en-US" b="1" noProof="0" dirty="0"/>
              <a:t>GROUP WORK (10 minutes)</a:t>
            </a:r>
          </a:p>
          <a:p>
            <a:r>
              <a:rPr lang="en-US" dirty="0"/>
              <a:t>Provide 10 minutes for participants to complete</a:t>
            </a:r>
          </a:p>
          <a:p>
            <a:pPr marL="0" lvl="0" indent="0">
              <a:buNone/>
            </a:pPr>
            <a:endParaRPr lang="en-US" b="1" dirty="0"/>
          </a:p>
          <a:p>
            <a:pPr marL="0" lvl="0" indent="0">
              <a:buNone/>
            </a:pPr>
            <a:r>
              <a:rPr lang="en-US" b="1" noProof="0" dirty="0"/>
              <a:t>PLENARY DISCUSSION</a:t>
            </a:r>
          </a:p>
          <a:p>
            <a:r>
              <a:rPr lang="en-US" dirty="0"/>
              <a:t>Invite each group </a:t>
            </a:r>
            <a:r>
              <a:rPr lang="en-US" noProof="0" dirty="0"/>
              <a:t>to summarize the case and present their discussions</a:t>
            </a:r>
          </a:p>
          <a:p>
            <a:r>
              <a:rPr lang="en-US" i="1" noProof="0" dirty="0"/>
              <a:t>We will look at some more strategies on the next slide</a:t>
            </a:r>
          </a:p>
        </p:txBody>
      </p:sp>
      <p:sp>
        <p:nvSpPr>
          <p:cNvPr id="6" name="Slide Image Placeholder 5">
            <a:extLst>
              <a:ext uri="{FF2B5EF4-FFF2-40B4-BE49-F238E27FC236}">
                <a16:creationId xmlns:a16="http://schemas.microsoft.com/office/drawing/2014/main" id="{CCA701AF-614D-C88A-7DC1-1D453EA08EB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BED1CE0-E5B6-BC7E-F879-0EE7D21FA02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a:latin typeface="+mn-lt"/>
            </a:endParaRPr>
          </a:p>
        </p:txBody>
      </p:sp>
    </p:spTree>
    <p:extLst>
      <p:ext uri="{BB962C8B-B14F-4D97-AF65-F5344CB8AC3E}">
        <p14:creationId xmlns:p14="http://schemas.microsoft.com/office/powerpoint/2010/main" val="17061707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 FOR CONTEXT</a:t>
            </a:r>
          </a:p>
          <a:p>
            <a:r>
              <a:rPr lang="en-US" noProof="0" dirty="0"/>
              <a:t>If there are common barriers to family engagement in your context, you can update the strategies to respond to those barriers.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EXPLANATION</a:t>
            </a:r>
          </a:p>
          <a:p>
            <a:r>
              <a:rPr lang="en-US" noProof="0" dirty="0"/>
              <a:t>Present the slide</a:t>
            </a:r>
          </a:p>
          <a:p>
            <a:r>
              <a:rPr lang="en-US" i="1" noProof="0" dirty="0"/>
              <a:t>Establish trust </a:t>
            </a:r>
          </a:p>
          <a:p>
            <a:pPr lvl="1"/>
            <a:r>
              <a:rPr lang="en-US" i="1" noProof="0" dirty="0"/>
              <a:t>Recognize and validate the family’s feelings</a:t>
            </a:r>
          </a:p>
          <a:p>
            <a:pPr lvl="1"/>
            <a:r>
              <a:rPr lang="en-US" i="1" noProof="0" dirty="0"/>
              <a:t>Spend time together </a:t>
            </a:r>
          </a:p>
          <a:p>
            <a:pPr lvl="1"/>
            <a:r>
              <a:rPr lang="en-US" i="1" noProof="0" dirty="0"/>
              <a:t>Do not raise expectations if they cannot be met</a:t>
            </a:r>
          </a:p>
          <a:p>
            <a:r>
              <a:rPr lang="en-US" i="1" noProof="0" dirty="0"/>
              <a:t>Engage positively and respectfully</a:t>
            </a:r>
          </a:p>
          <a:p>
            <a:pPr lvl="1"/>
            <a:r>
              <a:rPr lang="en-US" i="1" noProof="0" dirty="0"/>
              <a:t>Balancing discussions of problems with the identification of strengths and resources</a:t>
            </a:r>
          </a:p>
          <a:p>
            <a:pPr lvl="1"/>
            <a:r>
              <a:rPr lang="en-US" i="1" noProof="0" dirty="0"/>
              <a:t>Recognizing and praising progress</a:t>
            </a:r>
          </a:p>
          <a:p>
            <a:pPr lvl="1"/>
            <a:r>
              <a:rPr lang="en-US" i="1" noProof="0" dirty="0"/>
              <a:t>Ensure cultural sensitivity</a:t>
            </a:r>
          </a:p>
          <a:p>
            <a:pPr lvl="1"/>
            <a:r>
              <a:rPr lang="en-US" i="1" noProof="0" dirty="0"/>
              <a:t>Empathize with family members situations and feelings and validate those feelings, as appropriate</a:t>
            </a:r>
          </a:p>
          <a:p>
            <a:pPr lvl="1"/>
            <a:r>
              <a:rPr lang="en-US" i="1" noProof="0" dirty="0"/>
              <a:t>Remain neutral if caregivers are confrontational</a:t>
            </a:r>
          </a:p>
          <a:p>
            <a:r>
              <a:rPr lang="en-US" i="1" noProof="0" dirty="0"/>
              <a:t>Value the engagement and input of parents/caregivers</a:t>
            </a:r>
          </a:p>
          <a:p>
            <a:pPr lvl="1"/>
            <a:r>
              <a:rPr lang="en-US" i="1" noProof="0" dirty="0"/>
              <a:t>Listening to and addressing issues that concern the family </a:t>
            </a:r>
          </a:p>
          <a:p>
            <a:pPr lvl="1"/>
            <a:r>
              <a:rPr lang="en-US" i="1" noProof="0" dirty="0"/>
              <a:t>Setting goals that are mutually agreed upon and may be generated primarily by the family and stated in their language </a:t>
            </a:r>
          </a:p>
          <a:p>
            <a:pPr lvl="1"/>
            <a:r>
              <a:rPr lang="en-US" i="1" noProof="0" dirty="0"/>
              <a:t>Providing family members with choices whenever possible </a:t>
            </a:r>
          </a:p>
          <a:p>
            <a:pPr lvl="1"/>
            <a:r>
              <a:rPr lang="en-US" i="1" noProof="0" dirty="0"/>
              <a:t>Demonstrate that you value the engagement of both male and female caregivers </a:t>
            </a:r>
          </a:p>
          <a:p>
            <a:r>
              <a:rPr lang="en-US" i="1" noProof="0" dirty="0"/>
              <a:t>Provide practical support where possible</a:t>
            </a:r>
          </a:p>
          <a:p>
            <a:pPr lvl="1"/>
            <a:r>
              <a:rPr lang="en-US" i="1" noProof="0" dirty="0"/>
              <a:t>Helping families meet concrete needs, e.g., housing, food, utilities, child-care</a:t>
            </a:r>
          </a:p>
          <a:p>
            <a:pPr marL="0" indent="0">
              <a:buNone/>
            </a:pPr>
            <a:endParaRPr lang="en-US" i="1" dirty="0"/>
          </a:p>
          <a:p>
            <a:pPr marL="0" indent="0">
              <a:buNone/>
            </a:pPr>
            <a:r>
              <a:rPr lang="en-US" b="1" dirty="0"/>
              <a:t>CONTINUED </a:t>
            </a:r>
            <a:r>
              <a:rPr lang="en-US" b="1"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E3218371-8B34-B93B-AFB7-7FDC429B20D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B7E1020-B787-CCCC-469B-966B57B1EDB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a:latin typeface="+mn-lt"/>
            </a:endParaRPr>
          </a:p>
        </p:txBody>
      </p:sp>
    </p:spTree>
    <p:extLst>
      <p:ext uri="{BB962C8B-B14F-4D97-AF65-F5344CB8AC3E}">
        <p14:creationId xmlns:p14="http://schemas.microsoft.com/office/powerpoint/2010/main" val="479266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i="1" noProof="0" dirty="0"/>
              <a:t>Seek commitment </a:t>
            </a:r>
          </a:p>
          <a:p>
            <a:pPr lvl="1"/>
            <a:r>
              <a:rPr lang="en-US" i="1" noProof="0" dirty="0"/>
              <a:t>Obtaining a commitment from the family that they will engage in mutually identified tasks </a:t>
            </a:r>
          </a:p>
          <a:p>
            <a:r>
              <a:rPr lang="en-US" i="1" noProof="0" dirty="0"/>
              <a:t>Prepare for meetings appropriately </a:t>
            </a:r>
          </a:p>
          <a:p>
            <a:pPr lvl="1"/>
            <a:r>
              <a:rPr lang="en-US" i="1" noProof="0" dirty="0"/>
              <a:t>Considering family members’ other obligations, such as employment, when scheduling meetings</a:t>
            </a:r>
          </a:p>
          <a:p>
            <a:pPr lvl="1"/>
            <a:r>
              <a:rPr lang="en-US" i="1" noProof="0" dirty="0"/>
              <a:t>Assisting family members with practical issues that may prevent them from attending meetings, such as child-care and transportation</a:t>
            </a:r>
          </a:p>
          <a:p>
            <a:pPr lvl="1"/>
            <a:r>
              <a:rPr lang="en-US" i="1" noProof="0" dirty="0"/>
              <a:t>Providing a welcoming physical environment for the meeting (e.g., enough space for all members or accessibility for individuals with disabilities)</a:t>
            </a:r>
            <a:endParaRPr lang="en-US" noProof="0" dirty="0"/>
          </a:p>
        </p:txBody>
      </p:sp>
      <p:sp>
        <p:nvSpPr>
          <p:cNvPr id="2" name="Google Shape;725;p48:notes">
            <a:extLst>
              <a:ext uri="{FF2B5EF4-FFF2-40B4-BE49-F238E27FC236}">
                <a16:creationId xmlns:a16="http://schemas.microsoft.com/office/drawing/2014/main" id="{D4A5F5AB-99E4-2436-7E88-B7D6D6931A2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a:latin typeface="+mn-lt"/>
            </a:endParaRPr>
          </a:p>
        </p:txBody>
      </p:sp>
    </p:spTree>
    <p:extLst>
      <p:ext uri="{BB962C8B-B14F-4D97-AF65-F5344CB8AC3E}">
        <p14:creationId xmlns:p14="http://schemas.microsoft.com/office/powerpoint/2010/main" val="14779643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 FOR CONTEXT</a:t>
            </a:r>
          </a:p>
          <a:p>
            <a:r>
              <a:rPr lang="en-US" noProof="0" dirty="0"/>
              <a:t>Adapt based on gender dynamics in the context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INTRODUCTION</a:t>
            </a:r>
          </a:p>
          <a:p>
            <a:pPr marL="171450" marR="0" lvl="0" indent="-171450" algn="l" defTabSz="914400" rtl="0" eaLnBrk="1" fontAlgn="auto" latinLnBrk="0" hangingPunct="1">
              <a:lnSpc>
                <a:spcPct val="100000"/>
              </a:lnSpc>
              <a:spcBef>
                <a:spcPts val="0"/>
              </a:spcBef>
              <a:spcAft>
                <a:spcPts val="0"/>
              </a:spcAft>
              <a:buClrTx/>
              <a:buSzTx/>
              <a:tabLst/>
              <a:defRPr/>
            </a:pPr>
            <a:r>
              <a:rPr lang="en-US" noProof="0" dirty="0"/>
              <a:t>Divide participants into groups of 3-5 people</a:t>
            </a:r>
          </a:p>
          <a:p>
            <a:pPr marL="171450" marR="0" lvl="0" indent="-171450" algn="l" defTabSz="914400" rtl="0" eaLnBrk="1" fontAlgn="auto" latinLnBrk="0" hangingPunct="1">
              <a:lnSpc>
                <a:spcPct val="100000"/>
              </a:lnSpc>
              <a:spcBef>
                <a:spcPts val="0"/>
              </a:spcBef>
              <a:spcAft>
                <a:spcPts val="0"/>
              </a:spcAft>
              <a:buClrTx/>
              <a:buSzTx/>
              <a:tabLst/>
              <a:defRPr/>
            </a:pPr>
            <a:r>
              <a:rPr lang="en-US" noProof="0" dirty="0"/>
              <a:t>Guide participants to </a:t>
            </a:r>
            <a:r>
              <a:rPr lang="en-US" b="1" noProof="0" dirty="0"/>
              <a:t>Workbook page 11: Engaging Male and Female </a:t>
            </a:r>
            <a:r>
              <a:rPr lang="en-US" b="1" dirty="0"/>
              <a:t>C</a:t>
            </a:r>
            <a:r>
              <a:rPr lang="en-US" b="1" noProof="0" dirty="0" err="1"/>
              <a:t>aregivers</a:t>
            </a:r>
            <a:endParaRPr lang="en-US" b="1" noProof="0" dirty="0"/>
          </a:p>
          <a:p>
            <a:pPr marL="171450" marR="0" lvl="0" indent="-171450" algn="l" defTabSz="914400" rtl="0" eaLnBrk="1" fontAlgn="auto" latinLnBrk="0" hangingPunct="1">
              <a:lnSpc>
                <a:spcPct val="100000"/>
              </a:lnSpc>
              <a:spcBef>
                <a:spcPts val="0"/>
              </a:spcBef>
              <a:spcAft>
                <a:spcPts val="0"/>
              </a:spcAft>
              <a:buClrTx/>
              <a:buSzTx/>
              <a:tabLst/>
              <a:defRPr/>
            </a:pPr>
            <a:r>
              <a:rPr lang="en-US" i="1" noProof="0" dirty="0"/>
              <a:t>With your group, discuss the questions on the slide</a:t>
            </a:r>
            <a:endParaRPr lang="en-US" noProof="0" dirty="0"/>
          </a:p>
          <a:p>
            <a:pPr marL="0" indent="0">
              <a:buNone/>
            </a:pPr>
            <a:endParaRPr lang="en-US" b="1" noProof="0" dirty="0"/>
          </a:p>
          <a:p>
            <a:pPr marL="0" indent="0">
              <a:buNone/>
            </a:pPr>
            <a:r>
              <a:rPr lang="en-US" b="1" noProof="0" dirty="0"/>
              <a:t>GROUP DISCUSSION (15 minutes)</a:t>
            </a:r>
          </a:p>
          <a:p>
            <a:r>
              <a:rPr lang="en-US" noProof="0" dirty="0"/>
              <a:t>Provide 15 minutes for participants to complete</a:t>
            </a:r>
          </a:p>
          <a:p>
            <a:endParaRPr lang="en-US" noProof="0" dirty="0"/>
          </a:p>
          <a:p>
            <a:pPr marL="0" indent="0">
              <a:buNone/>
            </a:pPr>
            <a:r>
              <a:rPr lang="en-US" b="1" noProof="0" dirty="0"/>
              <a:t>PLENARY DISCUSSION</a:t>
            </a:r>
          </a:p>
          <a:p>
            <a:r>
              <a:rPr lang="en-US" noProof="0" dirty="0"/>
              <a:t>Invite volunteers to share their responses</a:t>
            </a:r>
          </a:p>
          <a:p>
            <a:r>
              <a:rPr lang="en-US" dirty="0"/>
              <a:t>Complement the possible responses below</a:t>
            </a:r>
            <a:endParaRPr lang="en-US"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POSSIBLE RESPONSES</a:t>
            </a:r>
          </a:p>
          <a:p>
            <a:r>
              <a:rPr lang="en-US" b="1" noProof="0" dirty="0"/>
              <a:t>Question 2</a:t>
            </a:r>
          </a:p>
          <a:p>
            <a:pPr lvl="1"/>
            <a:r>
              <a:rPr lang="en-US" b="1" noProof="0" dirty="0"/>
              <a:t>Strategies to engage mothers / female caregivers</a:t>
            </a:r>
          </a:p>
          <a:p>
            <a:pPr lvl="2"/>
            <a:r>
              <a:rPr lang="en-US" noProof="0" dirty="0"/>
              <a:t>Ensure a female caseworker is present, or any gender norms are taken into account for a male caseworker following up with a mother / female caregiver. </a:t>
            </a:r>
          </a:p>
          <a:p>
            <a:pPr lvl="2"/>
            <a:r>
              <a:rPr lang="en-US" noProof="0" dirty="0"/>
              <a:t>Ensure the female caregiver’s engagement is presented from the start as expected and important</a:t>
            </a:r>
          </a:p>
          <a:p>
            <a:pPr lvl="2"/>
            <a:r>
              <a:rPr lang="en-US" noProof="0" dirty="0"/>
              <a:t>Consider the timing of meetings to ensure the female caregiver can attend. </a:t>
            </a:r>
          </a:p>
          <a:p>
            <a:pPr lvl="2"/>
            <a:r>
              <a:rPr lang="en-US" noProof="0" dirty="0"/>
              <a:t>Adopt a strengths-based approach to empower the mother/female caregiver. </a:t>
            </a:r>
          </a:p>
          <a:p>
            <a:pPr marL="0" indent="0">
              <a:buNone/>
            </a:pPr>
            <a:endParaRPr lang="en-US" dirty="0"/>
          </a:p>
          <a:p>
            <a:pPr marL="0" indent="0">
              <a:buNone/>
            </a:pPr>
            <a:r>
              <a:rPr lang="en-US" b="1" noProof="0" dirty="0"/>
              <a:t>CONTINUED </a:t>
            </a:r>
            <a:r>
              <a:rPr lang="en-US" b="1" noProof="0"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4B75178C-D791-5FB8-738A-A07E65B96AE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9E682D1-CE5B-258C-E2BB-B5485C4D5D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a:latin typeface="+mn-lt"/>
            </a:endParaRPr>
          </a:p>
        </p:txBody>
      </p:sp>
    </p:spTree>
    <p:extLst>
      <p:ext uri="{BB962C8B-B14F-4D97-AF65-F5344CB8AC3E}">
        <p14:creationId xmlns:p14="http://schemas.microsoft.com/office/powerpoint/2010/main" val="4274792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3" name="Google Shape;243;p2:notes"/>
          <p:cNvSpPr txBox="1">
            <a:spLocks noGrp="1"/>
          </p:cNvSpPr>
          <p:nvPr>
            <p:ph type="body" idx="1"/>
          </p:nvPr>
        </p:nvSpPr>
        <p:spPr>
          <a:xfrm>
            <a:off x="477839" y="460375"/>
            <a:ext cx="6143624" cy="9211333"/>
          </a:xfrm>
        </p:spPr>
        <p:txBody>
          <a:bodyPr/>
          <a:lstStyle/>
          <a:p>
            <a:pPr marL="0" indent="0">
              <a:buNone/>
            </a:pPr>
            <a:r>
              <a:rPr lang="en-US" b="1" dirty="0">
                <a:sym typeface="Arial"/>
              </a:rPr>
              <a:t>INTRODUCTION</a:t>
            </a:r>
          </a:p>
          <a:p>
            <a:r>
              <a:rPr lang="en-US" dirty="0">
                <a:sym typeface="Arial"/>
              </a:rPr>
              <a:t>This module focuses on working with families through the case management process and is the second of three of modules in the family strengthening in case management training. </a:t>
            </a:r>
          </a:p>
          <a:p>
            <a:pPr lvl="1"/>
            <a:r>
              <a:rPr lang="en-US" dirty="0">
                <a:sym typeface="Arial"/>
              </a:rPr>
              <a:t>This training is part of the Level 3 training in the Inter-Agency Child Protection Case Management Training. </a:t>
            </a:r>
          </a:p>
          <a:p>
            <a:pPr lvl="1"/>
            <a:r>
              <a:rPr lang="en-US" dirty="0">
                <a:sym typeface="Arial"/>
              </a:rPr>
              <a:t>Before participating in this training, participants should have completed Level 1 and Level 2 modules. </a:t>
            </a:r>
          </a:p>
          <a:p>
            <a:r>
              <a:rPr lang="en-US" dirty="0">
                <a:sym typeface="Arial"/>
              </a:rPr>
              <a:t>This module explores the following key topics:</a:t>
            </a:r>
          </a:p>
          <a:p>
            <a:pPr lvl="1"/>
            <a:r>
              <a:rPr lang="en-US" dirty="0"/>
              <a:t>Engaging families and caregivers  in case management.</a:t>
            </a:r>
          </a:p>
          <a:p>
            <a:pPr lvl="1"/>
            <a:r>
              <a:rPr lang="en-US" dirty="0"/>
              <a:t>Family strengthening throughout the case management process.</a:t>
            </a:r>
          </a:p>
          <a:p>
            <a:pPr lvl="1"/>
            <a:r>
              <a:rPr lang="en-US" dirty="0"/>
              <a:t>Family separation and family strengthening.</a:t>
            </a:r>
            <a:endParaRPr lang="en-US" dirty="0">
              <a:sym typeface="Arial"/>
            </a:endParaRPr>
          </a:p>
          <a:p>
            <a:r>
              <a:rPr lang="en-US" dirty="0">
                <a:sym typeface="Arial"/>
              </a:rPr>
              <a:t>The facilitation guidance can be found in the notes on each slide.</a:t>
            </a:r>
          </a:p>
          <a:p>
            <a:pPr marL="0" indent="0">
              <a:buNone/>
            </a:pPr>
            <a:endParaRPr lang="en-US" dirty="0">
              <a:sym typeface="Arial"/>
            </a:endParaRPr>
          </a:p>
          <a:p>
            <a:pPr marL="0" indent="0">
              <a:buNone/>
            </a:pPr>
            <a:r>
              <a:rPr lang="en-US" b="1" dirty="0">
                <a:sym typeface="Arial"/>
              </a:rPr>
              <a:t>CONTEXTUALIZATION</a:t>
            </a:r>
          </a:p>
          <a:p>
            <a:r>
              <a:rPr lang="en-US" dirty="0">
                <a:sym typeface="Arial"/>
              </a:rPr>
              <a:t>It is important to take the following steps to contextualize this module before delivering it:</a:t>
            </a:r>
          </a:p>
          <a:p>
            <a:pPr lvl="1"/>
            <a:r>
              <a:rPr lang="en-GB" dirty="0">
                <a:solidFill>
                  <a:srgbClr val="252525"/>
                </a:solidFill>
                <a:effectLst/>
              </a:rPr>
              <a:t>Session 2 Slide 14: "Working with hard-to-engage caregivers": Adapt the types of non-engagement based on any specific challenges in your context as well as the potential responses.</a:t>
            </a:r>
          </a:p>
          <a:p>
            <a:pPr lvl="1"/>
            <a:r>
              <a:rPr lang="en-GB" dirty="0">
                <a:solidFill>
                  <a:srgbClr val="252525"/>
                </a:solidFill>
                <a:effectLst/>
              </a:rPr>
              <a:t>Session 2 Slide 16: "Non-engagement scenarios" Adapt the scenarios to make them relevant to your context, as well as the strategies.</a:t>
            </a:r>
          </a:p>
          <a:p>
            <a:pPr lvl="1"/>
            <a:r>
              <a:rPr lang="en-GB" dirty="0">
                <a:solidFill>
                  <a:srgbClr val="252525"/>
                </a:solidFill>
                <a:effectLst/>
              </a:rPr>
              <a:t>Session 2 Slide 17: "Strategies to Improve Family Engagement" If there are common barriers to family engagement in your context, you may wish to update the strategies to respond to those barriers.</a:t>
            </a:r>
          </a:p>
          <a:p>
            <a:pPr lvl="1"/>
            <a:r>
              <a:rPr lang="en-GB" dirty="0">
                <a:solidFill>
                  <a:srgbClr val="252525"/>
                </a:solidFill>
                <a:effectLst/>
              </a:rPr>
              <a:t>Session 2 Slide 19: "Engaging male and female caregivers": Adapt based on gender dynamics in the context.</a:t>
            </a:r>
          </a:p>
          <a:p>
            <a:pPr lvl="1"/>
            <a:r>
              <a:rPr lang="en-GB" dirty="0">
                <a:solidFill>
                  <a:srgbClr val="252525"/>
                </a:solidFill>
                <a:effectLst/>
              </a:rPr>
              <a:t>Session 2 Slide 21: "Engaging caregivers who are perpetrators: red lines" The notes on the slide should be contextualized based on SOPs and procedures in the country.</a:t>
            </a:r>
          </a:p>
          <a:p>
            <a:pPr lvl="1"/>
            <a:r>
              <a:rPr lang="en-GB" dirty="0">
                <a:solidFill>
                  <a:srgbClr val="252525"/>
                </a:solidFill>
                <a:effectLst/>
              </a:rPr>
              <a:t>Session 3 Slide 29: "Family and household services" Update the services on this slide to reflect the services available in your context.</a:t>
            </a:r>
          </a:p>
          <a:p>
            <a:pPr lvl="1"/>
            <a:r>
              <a:rPr lang="en-GB" dirty="0">
                <a:solidFill>
                  <a:srgbClr val="252525"/>
                </a:solidFill>
                <a:effectLst/>
              </a:rPr>
              <a:t>Session 3 Slide 31: "Case Planning: Intimate Partner Violence and Our Role"  based on local Standard Operating Procedures and ways of working with GBV actors</a:t>
            </a:r>
          </a:p>
          <a:p>
            <a:pPr lvl="1"/>
            <a:r>
              <a:rPr lang="en-GB" dirty="0">
                <a:solidFill>
                  <a:srgbClr val="252525"/>
                </a:solidFill>
                <a:effectLst/>
              </a:rPr>
              <a:t>Session 4 Slide 37: "Prevention of Separation": Adapt the examples of ‘deliberate’ separation to your context.</a:t>
            </a:r>
          </a:p>
          <a:p>
            <a:pPr lvl="1"/>
            <a:r>
              <a:rPr lang="en-GB" dirty="0">
                <a:solidFill>
                  <a:srgbClr val="252525"/>
                </a:solidFill>
                <a:effectLst/>
              </a:rPr>
              <a:t>Session 4 Slide 40: "Family Strengthening in Alternative Care" Update the types of alternative care included based on the types of alternative care in your context. If needed, two groups may focus on each form of care.</a:t>
            </a:r>
          </a:p>
          <a:p>
            <a:pPr lvl="1"/>
            <a:r>
              <a:rPr lang="en-GB" dirty="0">
                <a:solidFill>
                  <a:srgbClr val="252525"/>
                </a:solidFill>
                <a:effectLst/>
              </a:rPr>
              <a:t>Session 4 Slide 41: "Family Strengthening in Reunification and Reintegration" In contexts where family reunification and reintegration are not common, this slide may be presented without that discussion section.</a:t>
            </a:r>
          </a:p>
          <a:p>
            <a:endParaRPr lang="en-US" dirty="0">
              <a:sym typeface="Arial"/>
            </a:endParaRPr>
          </a:p>
          <a:p>
            <a:pPr marL="0" indent="0">
              <a:buNone/>
            </a:pPr>
            <a:r>
              <a:rPr lang="en-US" b="1" dirty="0">
                <a:sym typeface="Arial"/>
              </a:rPr>
              <a:t>PREPARATION</a:t>
            </a:r>
          </a:p>
          <a:p>
            <a:r>
              <a:rPr lang="en-US" dirty="0">
                <a:sym typeface="Arial"/>
              </a:rPr>
              <a:t>The following items are needed to deliver this module in a face-to-face training environment: </a:t>
            </a:r>
          </a:p>
          <a:p>
            <a:pPr lvl="1"/>
            <a:r>
              <a:rPr lang="en-US" dirty="0">
                <a:sym typeface="Arial"/>
              </a:rPr>
              <a:t>One workbook per participant</a:t>
            </a:r>
          </a:p>
          <a:p>
            <a:pPr lvl="1"/>
            <a:r>
              <a:rPr lang="en-US" dirty="0">
                <a:sym typeface="Arial"/>
              </a:rPr>
              <a:t>One feedback form per participant</a:t>
            </a:r>
          </a:p>
          <a:p>
            <a:pPr lvl="1"/>
            <a:r>
              <a:rPr lang="en-US" dirty="0">
                <a:sym typeface="Arial"/>
              </a:rPr>
              <a:t>Projector and laptop</a:t>
            </a:r>
          </a:p>
          <a:p>
            <a:pPr lvl="1"/>
            <a:r>
              <a:rPr lang="en-US" dirty="0">
                <a:sym typeface="Arial"/>
              </a:rPr>
              <a:t>Flipchart, tape, and pens</a:t>
            </a:r>
          </a:p>
          <a:p>
            <a:pPr marL="0" indent="0">
              <a:buNone/>
            </a:pPr>
            <a:endParaRPr lang="en-US" dirty="0">
              <a:sym typeface="Arial"/>
            </a:endParaRPr>
          </a:p>
          <a:p>
            <a:pPr marL="0" indent="0">
              <a:buNone/>
            </a:pPr>
            <a:r>
              <a:rPr lang="en-US" b="1" dirty="0">
                <a:sym typeface="Arial"/>
              </a:rPr>
              <a:t>CONTINUED </a:t>
            </a:r>
            <a:r>
              <a:rPr lang="en-US" b="1" dirty="0">
                <a:sym typeface="Wingdings" panose="05000000000000000000" pitchFamily="2" charset="2"/>
              </a:rPr>
              <a:t></a:t>
            </a:r>
            <a:endParaRPr lang="en-US" dirty="0">
              <a:sym typeface="Arial"/>
            </a:endParaRPr>
          </a:p>
        </p:txBody>
      </p:sp>
      <p:sp>
        <p:nvSpPr>
          <p:cNvPr id="2" name="Google Shape;725;p48:notes">
            <a:extLst>
              <a:ext uri="{FF2B5EF4-FFF2-40B4-BE49-F238E27FC236}">
                <a16:creationId xmlns:a16="http://schemas.microsoft.com/office/drawing/2014/main" id="{9AD3BA13-9979-7D4F-29BE-8336D99313B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pPr lvl="1"/>
            <a:r>
              <a:rPr lang="en-US" b="1" noProof="0" dirty="0"/>
              <a:t>Strategies to engage fathers / male caregiver: </a:t>
            </a:r>
          </a:p>
          <a:p>
            <a:pPr lvl="2"/>
            <a:r>
              <a:rPr lang="en-US" noProof="0" dirty="0"/>
              <a:t>Ensure the father’s engagement is presented from the start as expected and important.</a:t>
            </a:r>
          </a:p>
          <a:p>
            <a:pPr lvl="2"/>
            <a:r>
              <a:rPr lang="en-US" noProof="0" dirty="0"/>
              <a:t>Proactively seek the men out, explaining why they want to meet and acknowledging their role as parents or caregivers and their expert knowledge about and concern for their child and family. </a:t>
            </a:r>
          </a:p>
          <a:p>
            <a:pPr lvl="2"/>
            <a:r>
              <a:rPr lang="en-GB" noProof="0" dirty="0"/>
              <a:t>Considering the schedule of any meetings or other services to allow working fathers to participate. The benefits of fathers' participation to their children are often emphasised.</a:t>
            </a:r>
            <a:r>
              <a:rPr lang="en-US" noProof="0" dirty="0"/>
              <a:t>Father’ and male caregivers’ needs are routinely considered.</a:t>
            </a:r>
          </a:p>
          <a:p>
            <a:pPr lvl="2"/>
            <a:r>
              <a:rPr lang="en-US" noProof="0" dirty="0"/>
              <a:t>Fathers’ who don't live with their children full-time are engaged whenever possible.</a:t>
            </a:r>
          </a:p>
          <a:p>
            <a:pPr lvl="2"/>
            <a:r>
              <a:rPr lang="en-US" noProof="0" dirty="0"/>
              <a:t>Adopt a strengths-based approach </a:t>
            </a:r>
            <a:r>
              <a:rPr lang="en-US" dirty="0"/>
              <a:t>that</a:t>
            </a:r>
            <a:r>
              <a:rPr lang="en-US" noProof="0" dirty="0"/>
              <a:t> supports the father’s capabilities rather than treating him as an object of concern</a:t>
            </a:r>
          </a:p>
          <a:p>
            <a:pPr lvl="2"/>
            <a:r>
              <a:rPr lang="en-US" noProof="0" dirty="0"/>
              <a:t>Introduce information on child development and on fathers’ roles in child development </a:t>
            </a:r>
          </a:p>
          <a:p>
            <a:pPr lvl="2"/>
            <a:r>
              <a:rPr lang="en-US" noProof="0" dirty="0"/>
              <a:t>Create opportunities for fathers to reflect on their understandings of gender, masculinity and care, in relation to their own mothers and fathers and other influences (think back to the activities on sex and gender in </a:t>
            </a:r>
            <a:r>
              <a:rPr lang="en-US" dirty="0"/>
              <a:t>M</a:t>
            </a:r>
            <a:r>
              <a:rPr lang="en-US" noProof="0" dirty="0" err="1"/>
              <a:t>odule</a:t>
            </a:r>
            <a:r>
              <a:rPr lang="en-US" noProof="0" dirty="0"/>
              <a:t> 1).</a:t>
            </a:r>
          </a:p>
          <a:p>
            <a:r>
              <a:rPr lang="en-US" b="1" noProof="0" dirty="0"/>
              <a:t>Question 3</a:t>
            </a:r>
          </a:p>
          <a:p>
            <a:pPr lvl="1"/>
            <a:r>
              <a:rPr lang="en-US" noProof="0" dirty="0"/>
              <a:t>Father-inclusive practices should always be carried out in ways  </a:t>
            </a:r>
            <a:r>
              <a:rPr lang="en-GB" noProof="0" dirty="0"/>
              <a:t>Father inclusive practice should always be carried out in ways which minimize potential risks to children and mothers. </a:t>
            </a:r>
          </a:p>
          <a:p>
            <a:pPr lvl="1"/>
            <a:r>
              <a:rPr lang="en-GB" noProof="0" dirty="0"/>
              <a:t>These risks may be direct and immediate through violence and domestic abuse or indirect through time and attention being paid to men within interventions to the detriment of engagement with mothers</a:t>
            </a:r>
          </a:p>
          <a:p>
            <a:pPr lvl="1"/>
            <a:r>
              <a:rPr lang="en-US" noProof="0" dirty="0"/>
              <a:t>minimize potential risks to children and mothers. </a:t>
            </a:r>
          </a:p>
          <a:p>
            <a:pPr lvl="1"/>
            <a:r>
              <a:rPr lang="en-US" noProof="0" dirty="0"/>
              <a:t>These risks may be direct and immediate through violence and domestic abuse or indirect through time and attention being paid to men within interventions to the detriment of engagement with mothers</a:t>
            </a:r>
          </a:p>
          <a:p>
            <a:r>
              <a:rPr lang="en-US" b="1" noProof="0" dirty="0"/>
              <a:t>Question 4</a:t>
            </a:r>
          </a:p>
          <a:p>
            <a:pPr lvl="1"/>
            <a:r>
              <a:rPr lang="en-US" noProof="0" dirty="0"/>
              <a:t>Advocate with male caregivers for the important roles of both caregivers in the case management process. </a:t>
            </a:r>
          </a:p>
          <a:p>
            <a:pPr lvl="1"/>
            <a:r>
              <a:rPr lang="en-US" noProof="0" dirty="0"/>
              <a:t>Arrange additional meetings with women at times that are more convenient for them. </a:t>
            </a:r>
          </a:p>
          <a:p>
            <a:pPr lvl="1"/>
            <a:r>
              <a:rPr lang="en-US" noProof="0" dirty="0"/>
              <a:t>Meet women outside the home, for example, in women’s spaces. </a:t>
            </a:r>
          </a:p>
          <a:p>
            <a:pPr lvl="1"/>
            <a:r>
              <a:rPr lang="en-US" noProof="0" dirty="0"/>
              <a:t>Build trust with the male caregiver so that he is not concerned about meetings taking place with the female caregiver.</a:t>
            </a:r>
          </a:p>
        </p:txBody>
      </p:sp>
      <p:sp>
        <p:nvSpPr>
          <p:cNvPr id="2" name="Google Shape;725;p48:notes">
            <a:extLst>
              <a:ext uri="{FF2B5EF4-FFF2-40B4-BE49-F238E27FC236}">
                <a16:creationId xmlns:a16="http://schemas.microsoft.com/office/drawing/2014/main" id="{51602D9F-ED17-05C6-D850-C52018644C0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a:latin typeface="+mn-lt"/>
            </a:endParaRPr>
          </a:p>
        </p:txBody>
      </p:sp>
    </p:spTree>
    <p:extLst>
      <p:ext uri="{BB962C8B-B14F-4D97-AF65-F5344CB8AC3E}">
        <p14:creationId xmlns:p14="http://schemas.microsoft.com/office/powerpoint/2010/main" val="39942424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 FOR CONTEXT</a:t>
            </a:r>
          </a:p>
          <a:p>
            <a:r>
              <a:rPr lang="en-US" noProof="0" dirty="0"/>
              <a:t>Contextualize the explanation based on SOPs and procedures in-country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EXPLANATION</a:t>
            </a:r>
          </a:p>
          <a:p>
            <a:r>
              <a:rPr lang="en-US" i="1" noProof="0" dirty="0"/>
              <a:t>In some cases, it is possible to work with caregivers who are perpetrators to achieve protection outcomes for a child. </a:t>
            </a:r>
          </a:p>
          <a:p>
            <a:pPr lvl="1"/>
            <a:r>
              <a:rPr lang="en-US" i="1" noProof="0" dirty="0"/>
              <a:t>Can anyone share an example of this? </a:t>
            </a:r>
          </a:p>
          <a:p>
            <a:pPr lvl="1"/>
            <a:r>
              <a:rPr lang="en-US" i="1" noProof="0" dirty="0"/>
              <a:t>Example 1</a:t>
            </a:r>
          </a:p>
          <a:p>
            <a:pPr lvl="2"/>
            <a:r>
              <a:rPr lang="en-US" i="1" dirty="0"/>
              <a:t>A</a:t>
            </a:r>
            <a:r>
              <a:rPr lang="en-US" i="1" noProof="0" dirty="0"/>
              <a:t> caregiver who is beating their child due to anger management issues but is open to receiving support and wants to stop being violent towards the child. </a:t>
            </a:r>
          </a:p>
          <a:p>
            <a:pPr lvl="2"/>
            <a:r>
              <a:rPr lang="en-US" i="1" noProof="0" dirty="0"/>
              <a:t>This caregiver could be part of the case management process it this is determined to be safe for the child and caseworker. </a:t>
            </a:r>
          </a:p>
          <a:p>
            <a:pPr lvl="1"/>
            <a:r>
              <a:rPr lang="en-US" i="1" noProof="0" dirty="0"/>
              <a:t>Example 2</a:t>
            </a:r>
          </a:p>
          <a:p>
            <a:pPr lvl="2"/>
            <a:r>
              <a:rPr lang="en-US" i="1" noProof="0" dirty="0"/>
              <a:t>A case of child neglect, where a caregiver is not providing appropriate care for their child but is willing to learn and improve. </a:t>
            </a:r>
          </a:p>
          <a:p>
            <a:pPr lvl="2"/>
            <a:r>
              <a:rPr lang="en-US" i="1" noProof="0" dirty="0"/>
              <a:t>This caregiver could be involved in the case plan if it is determined to be safe for the child and caseworker.</a:t>
            </a:r>
          </a:p>
          <a:p>
            <a:r>
              <a:rPr lang="en-US" i="1" dirty="0"/>
              <a:t>Possible actions</a:t>
            </a:r>
            <a:endParaRPr lang="en-US" i="1" noProof="0" dirty="0"/>
          </a:p>
          <a:p>
            <a:pPr lvl="1"/>
            <a:r>
              <a:rPr lang="en-US" i="1" noProof="0" dirty="0"/>
              <a:t>In some cases, it is possible for the child to continue living with the caregiver while receiving case management services and working on protection issues.</a:t>
            </a:r>
          </a:p>
          <a:p>
            <a:pPr lvl="1"/>
            <a:r>
              <a:rPr lang="en-US" i="1" noProof="0" dirty="0"/>
              <a:t>In some cases, where the child is at serious risk, it is </a:t>
            </a:r>
            <a:r>
              <a:rPr lang="en-US" i="1" dirty="0"/>
              <a:t>possible that </a:t>
            </a:r>
            <a:r>
              <a:rPr lang="en-US" i="1" noProof="0" dirty="0"/>
              <a:t>the child has to be temporarily removed from the home until the situation improves and the issues have been fully addressed. </a:t>
            </a:r>
          </a:p>
          <a:p>
            <a:r>
              <a:rPr lang="en-US" i="1" noProof="0" dirty="0"/>
              <a:t>When caregivers are involved in case management, they are brought closer to the case management process and the objectives and actions of the case plan.  </a:t>
            </a:r>
          </a:p>
          <a:p>
            <a:pPr marL="0" indent="0">
              <a:buNone/>
            </a:pPr>
            <a:endParaRPr lang="en-US" i="1" noProof="0" dirty="0"/>
          </a:p>
          <a:p>
            <a:pPr marL="0" indent="0">
              <a:buNone/>
            </a:pPr>
            <a:r>
              <a:rPr lang="en-US" b="1" dirty="0"/>
              <a:t>CONTINUED </a:t>
            </a:r>
            <a:r>
              <a:rPr lang="en-US" b="1" dirty="0">
                <a:sym typeface="Wingdings" panose="05000000000000000000" pitchFamily="2" charset="2"/>
              </a:rPr>
              <a:t></a:t>
            </a:r>
            <a:endParaRPr lang="en-US" noProof="0" dirty="0"/>
          </a:p>
        </p:txBody>
      </p:sp>
      <p:sp>
        <p:nvSpPr>
          <p:cNvPr id="6" name="Slide Image Placeholder 5">
            <a:extLst>
              <a:ext uri="{FF2B5EF4-FFF2-40B4-BE49-F238E27FC236}">
                <a16:creationId xmlns:a16="http://schemas.microsoft.com/office/drawing/2014/main" id="{080D7F1E-7787-7EF1-11C9-E754771D3FD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C90E4BE-D884-7402-8D36-76BDEA077F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a:latin typeface="+mn-lt"/>
            </a:endParaRPr>
          </a:p>
        </p:txBody>
      </p:sp>
    </p:spTree>
    <p:extLst>
      <p:ext uri="{BB962C8B-B14F-4D97-AF65-F5344CB8AC3E}">
        <p14:creationId xmlns:p14="http://schemas.microsoft.com/office/powerpoint/2010/main" val="2663935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i="1" noProof="0" dirty="0"/>
              <a:t>There are some important dos and red lines:</a:t>
            </a:r>
            <a:endParaRPr lang="en-US" i="1" dirty="0"/>
          </a:p>
          <a:p>
            <a:pPr lvl="1"/>
            <a:r>
              <a:rPr lang="en-US" i="1" dirty="0"/>
              <a:t>Do</a:t>
            </a:r>
          </a:p>
          <a:p>
            <a:pPr lvl="2"/>
            <a:r>
              <a:rPr lang="en-US" i="1" dirty="0"/>
              <a:t>Look for a supportive caregiver</a:t>
            </a:r>
          </a:p>
          <a:p>
            <a:pPr lvl="2"/>
            <a:r>
              <a:rPr lang="en-US" i="1" dirty="0"/>
              <a:t>Conduct a risk assessment to ensure engaging with the caregiver is not going to put the caseworker or child at risk</a:t>
            </a:r>
          </a:p>
          <a:p>
            <a:pPr lvl="1"/>
            <a:r>
              <a:rPr lang="en-US" i="1" dirty="0"/>
              <a:t>Red lines </a:t>
            </a:r>
          </a:p>
          <a:p>
            <a:pPr lvl="2"/>
            <a:r>
              <a:rPr lang="en-US" i="1" dirty="0"/>
              <a:t>The caregiver is perpetrating sexual violence or exploiting the child</a:t>
            </a:r>
          </a:p>
          <a:p>
            <a:pPr lvl="2"/>
            <a:r>
              <a:rPr lang="en-US" i="1" dirty="0"/>
              <a:t>The child is at imminent risk of serious harm, e.g., honor killing</a:t>
            </a:r>
          </a:p>
          <a:p>
            <a:r>
              <a:rPr lang="en-US" i="1" dirty="0"/>
              <a:t>Important note</a:t>
            </a:r>
          </a:p>
          <a:p>
            <a:pPr lvl="1"/>
            <a:r>
              <a:rPr lang="en-US" i="1" dirty="0"/>
              <a:t>NGOs do not usually have the mandate to remove children from their homes </a:t>
            </a:r>
          </a:p>
          <a:p>
            <a:pPr lvl="1"/>
            <a:r>
              <a:rPr lang="en-US" i="1" dirty="0"/>
              <a:t>This falls under the mandate of the relevant authorities and the local/national legal system and is always a last resort based on the best interests of the child. </a:t>
            </a:r>
          </a:p>
          <a:p>
            <a:pPr lvl="1"/>
            <a:r>
              <a:rPr lang="en-US" i="1" dirty="0"/>
              <a:t>However, NGOs may be involved in this process, in advocating for a child at imminent risk, and in best interest decision-making processes</a:t>
            </a:r>
          </a:p>
          <a:p>
            <a:pPr lvl="1"/>
            <a:r>
              <a:rPr lang="en-US" i="1" dirty="0"/>
              <a:t>Therefore, it’s important for caseworkers to understand the key dos and don’ts for working with perpetrator caregivers, and what the options for children may be </a:t>
            </a:r>
          </a:p>
          <a:p>
            <a:endParaRPr lang="en-US" noProof="0" dirty="0"/>
          </a:p>
        </p:txBody>
      </p:sp>
      <p:sp>
        <p:nvSpPr>
          <p:cNvPr id="2" name="Google Shape;725;p48:notes">
            <a:extLst>
              <a:ext uri="{FF2B5EF4-FFF2-40B4-BE49-F238E27FC236}">
                <a16:creationId xmlns:a16="http://schemas.microsoft.com/office/drawing/2014/main" id="{9FE73231-77DB-F37B-2AF6-3012A5352A2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a:latin typeface="+mn-lt"/>
            </a:endParaRPr>
          </a:p>
        </p:txBody>
      </p:sp>
    </p:spTree>
    <p:extLst>
      <p:ext uri="{BB962C8B-B14F-4D97-AF65-F5344CB8AC3E}">
        <p14:creationId xmlns:p14="http://schemas.microsoft.com/office/powerpoint/2010/main" val="24665328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p>
          <a:p>
            <a:r>
              <a:rPr lang="en-US" noProof="0" dirty="0"/>
              <a:t>Present the slide</a:t>
            </a:r>
          </a:p>
          <a:p>
            <a:r>
              <a:rPr lang="en-US" i="1" dirty="0"/>
              <a:t>Does anyone have any questions or need clarification?</a:t>
            </a:r>
          </a:p>
          <a:p>
            <a:r>
              <a:rPr lang="en-US" i="1" dirty="0"/>
              <a:t>In the next session, we will look at how to adopt a family strengthening approach in each step of the case management process. </a:t>
            </a:r>
          </a:p>
          <a:p>
            <a:endParaRPr lang="en-US" dirty="0"/>
          </a:p>
        </p:txBody>
      </p:sp>
      <p:sp>
        <p:nvSpPr>
          <p:cNvPr id="6" name="Slide Image Placeholder 5">
            <a:extLst>
              <a:ext uri="{FF2B5EF4-FFF2-40B4-BE49-F238E27FC236}">
                <a16:creationId xmlns:a16="http://schemas.microsoft.com/office/drawing/2014/main" id="{D8692F9D-A8D0-A18B-D514-127F6CC92E6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633B9BB-5322-70D2-63C0-34D8E7A1670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a:latin typeface="+mn-lt"/>
            </a:endParaRPr>
          </a:p>
        </p:txBody>
      </p:sp>
    </p:spTree>
    <p:extLst>
      <p:ext uri="{BB962C8B-B14F-4D97-AF65-F5344CB8AC3E}">
        <p14:creationId xmlns:p14="http://schemas.microsoft.com/office/powerpoint/2010/main" val="30944829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SESSION 3 DURATION: 1h15</a:t>
            </a:r>
            <a:endParaRPr lang="en-US" b="1" dirty="0"/>
          </a:p>
        </p:txBody>
      </p:sp>
      <p:sp>
        <p:nvSpPr>
          <p:cNvPr id="6" name="Slide Image Placeholder 5">
            <a:extLst>
              <a:ext uri="{FF2B5EF4-FFF2-40B4-BE49-F238E27FC236}">
                <a16:creationId xmlns:a16="http://schemas.microsoft.com/office/drawing/2014/main" id="{9867075A-EC0E-1D9E-4317-C9A25C48E29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783A149-C65E-D2FF-B651-CA0404F95F5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a:latin typeface="+mn-lt"/>
            </a:endParaRPr>
          </a:p>
        </p:txBody>
      </p:sp>
    </p:spTree>
    <p:extLst>
      <p:ext uri="{BB962C8B-B14F-4D97-AF65-F5344CB8AC3E}">
        <p14:creationId xmlns:p14="http://schemas.microsoft.com/office/powerpoint/2010/main" val="33095054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PREPARATION</a:t>
            </a:r>
          </a:p>
          <a:p>
            <a:r>
              <a:rPr lang="en-US" noProof="0" dirty="0"/>
              <a:t>Have each case management step on a piece of A4 paper</a:t>
            </a:r>
          </a:p>
          <a:p>
            <a:r>
              <a:rPr lang="en-US" noProof="0" dirty="0"/>
              <a:t>Hang them on the wall in order</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INTRODUCTION</a:t>
            </a:r>
          </a:p>
          <a:p>
            <a:r>
              <a:rPr lang="en-US" i="1" noProof="0" dirty="0"/>
              <a:t>We will now look at:</a:t>
            </a:r>
          </a:p>
          <a:p>
            <a:pPr lvl="1"/>
            <a:r>
              <a:rPr lang="en-US" i="1" dirty="0"/>
              <a:t>H</a:t>
            </a:r>
            <a:r>
              <a:rPr lang="en-US" i="1" noProof="0" dirty="0"/>
              <a:t>ow we can apply a family strengthening approach at the different steps throughout the case management process </a:t>
            </a:r>
          </a:p>
          <a:p>
            <a:pPr lvl="1"/>
            <a:r>
              <a:rPr lang="en-US" i="1" dirty="0"/>
              <a:t>W</a:t>
            </a:r>
            <a:r>
              <a:rPr lang="en-US" i="1" noProof="0" dirty="0"/>
              <a:t>hat that could look like in practice</a:t>
            </a:r>
          </a:p>
          <a:p>
            <a:r>
              <a:rPr lang="en-US" noProof="0" dirty="0"/>
              <a:t>Divide participants into groups of 2-3 people</a:t>
            </a:r>
          </a:p>
          <a:p>
            <a:r>
              <a:rPr lang="en-US" dirty="0"/>
              <a:t>Hand out sticky notes to each group</a:t>
            </a:r>
            <a:endParaRPr lang="en-US" noProof="0" dirty="0"/>
          </a:p>
          <a:p>
            <a:r>
              <a:rPr lang="en-US" i="1" dirty="0"/>
              <a:t>In your groups:</a:t>
            </a:r>
          </a:p>
          <a:p>
            <a:pPr lvl="1"/>
            <a:r>
              <a:rPr lang="en-US" i="1" dirty="0"/>
              <a:t>For each case management step, d</a:t>
            </a:r>
            <a:r>
              <a:rPr lang="en-US" i="1" noProof="0" dirty="0" err="1"/>
              <a:t>iscuss</a:t>
            </a:r>
            <a:r>
              <a:rPr lang="en-US" i="1" noProof="0" dirty="0"/>
              <a:t> how you can take a family strengthening approach in terms of how you work with families and provide case management support.</a:t>
            </a:r>
          </a:p>
          <a:p>
            <a:pPr lvl="1"/>
            <a:r>
              <a:rPr lang="en-US" i="1" dirty="0"/>
              <a:t>Write your ideas on sticky notes</a:t>
            </a:r>
          </a:p>
          <a:p>
            <a:pPr lvl="1"/>
            <a:r>
              <a:rPr lang="en-US" i="1" noProof="0" dirty="0"/>
              <a:t>Place them on the appropriate case management steps on the wall</a:t>
            </a:r>
            <a:endParaRPr lang="en-US" i="1" dirty="0"/>
          </a:p>
          <a:p>
            <a:pPr lvl="1"/>
            <a:r>
              <a:rPr lang="en-US" i="1" noProof="0" dirty="0"/>
              <a:t>If you can’t think of any examples for some of the steps, that’s ok</a:t>
            </a:r>
          </a:p>
          <a:p>
            <a:pPr marL="0" indent="0">
              <a:buNone/>
            </a:pPr>
            <a:endParaRPr lang="en-US" noProof="0" dirty="0"/>
          </a:p>
          <a:p>
            <a:pPr marL="0" indent="0">
              <a:buNone/>
            </a:pPr>
            <a:r>
              <a:rPr lang="en-US" b="1" noProof="0" dirty="0"/>
              <a:t>GROUP WORK (10 minutes)</a:t>
            </a:r>
          </a:p>
          <a:p>
            <a:r>
              <a:rPr lang="en-US" noProof="0" dirty="0"/>
              <a:t>Provide 10 minutes for participants to discuss</a:t>
            </a:r>
          </a:p>
          <a:p>
            <a:pPr marL="0" indent="0">
              <a:buNone/>
            </a:pPr>
            <a:endParaRPr lang="en-US" b="1" noProof="0" dirty="0"/>
          </a:p>
          <a:p>
            <a:pPr marL="0" indent="0">
              <a:buNone/>
            </a:pPr>
            <a:r>
              <a:rPr lang="en-US" b="1" noProof="0" dirty="0"/>
              <a:t>PLENARY DISCUSSION (15 minutes)</a:t>
            </a:r>
          </a:p>
          <a:p>
            <a:r>
              <a:rPr lang="en-US" noProof="0" dirty="0"/>
              <a:t>Walk through the case management steps</a:t>
            </a:r>
          </a:p>
          <a:p>
            <a:r>
              <a:rPr lang="en-US" dirty="0"/>
              <a:t>Summarize the responses on the sticky notes</a:t>
            </a:r>
          </a:p>
          <a:p>
            <a:r>
              <a:rPr lang="en-US" noProof="0" dirty="0"/>
              <a:t>Complement the responses with the next slides</a:t>
            </a:r>
          </a:p>
        </p:txBody>
      </p:sp>
      <p:sp>
        <p:nvSpPr>
          <p:cNvPr id="6" name="Slide Image Placeholder 5">
            <a:extLst>
              <a:ext uri="{FF2B5EF4-FFF2-40B4-BE49-F238E27FC236}">
                <a16:creationId xmlns:a16="http://schemas.microsoft.com/office/drawing/2014/main" id="{EA5EF27E-2F10-41CF-D0C1-65D3A3CD64C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B3C04A1-7079-2F4C-A43B-862701BC1F2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a:latin typeface="+mn-lt"/>
            </a:endParaRPr>
          </a:p>
        </p:txBody>
      </p:sp>
    </p:spTree>
    <p:extLst>
      <p:ext uri="{BB962C8B-B14F-4D97-AF65-F5344CB8AC3E}">
        <p14:creationId xmlns:p14="http://schemas.microsoft.com/office/powerpoint/2010/main" val="16585985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p>
          <a:p>
            <a:r>
              <a:rPr lang="en-US" dirty="0"/>
              <a:t>Guide participants to </a:t>
            </a:r>
            <a:r>
              <a:rPr lang="en-US" b="1" dirty="0"/>
              <a:t>Workbook page 22: Family Strengthening Throughout the Case Management Process</a:t>
            </a:r>
          </a:p>
          <a:p>
            <a:pPr lvl="1"/>
            <a:r>
              <a:rPr lang="en-US" i="1" dirty="0"/>
              <a:t>You can write down the ideas in your workbook as we go through the steps</a:t>
            </a:r>
          </a:p>
          <a:p>
            <a:r>
              <a:rPr lang="en-US" noProof="0" dirty="0"/>
              <a:t>Present the slide and complement the participant’s responses on sticky notes</a:t>
            </a:r>
          </a:p>
        </p:txBody>
      </p:sp>
      <p:sp>
        <p:nvSpPr>
          <p:cNvPr id="6" name="Slide Image Placeholder 5">
            <a:extLst>
              <a:ext uri="{FF2B5EF4-FFF2-40B4-BE49-F238E27FC236}">
                <a16:creationId xmlns:a16="http://schemas.microsoft.com/office/drawing/2014/main" id="{8DEBAEE1-D692-173E-7258-D68B71C0B1B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7CAC7D3-74BB-535A-F03C-6E7189161BE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a:latin typeface="+mn-lt"/>
            </a:endParaRPr>
          </a:p>
        </p:txBody>
      </p:sp>
    </p:spTree>
    <p:extLst>
      <p:ext uri="{BB962C8B-B14F-4D97-AF65-F5344CB8AC3E}">
        <p14:creationId xmlns:p14="http://schemas.microsoft.com/office/powerpoint/2010/main" val="2662197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endParaRPr lang="en-US" dirty="0"/>
          </a:p>
          <a:p>
            <a:r>
              <a:rPr lang="en-US" noProof="0" dirty="0"/>
              <a:t>Present the slide and complement the participant responses on sticky notes</a:t>
            </a:r>
          </a:p>
        </p:txBody>
      </p:sp>
      <p:sp>
        <p:nvSpPr>
          <p:cNvPr id="6" name="Slide Image Placeholder 5">
            <a:extLst>
              <a:ext uri="{FF2B5EF4-FFF2-40B4-BE49-F238E27FC236}">
                <a16:creationId xmlns:a16="http://schemas.microsoft.com/office/drawing/2014/main" id="{8A1FCA6A-2640-AD1D-C42D-909C32D8D96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9D574FE-40FE-FD84-D095-D53893F6009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a:latin typeface="+mn-lt"/>
            </a:endParaRPr>
          </a:p>
        </p:txBody>
      </p:sp>
    </p:spTree>
    <p:extLst>
      <p:ext uri="{BB962C8B-B14F-4D97-AF65-F5344CB8AC3E}">
        <p14:creationId xmlns:p14="http://schemas.microsoft.com/office/powerpoint/2010/main" val="33468434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INTRODUCTION</a:t>
            </a:r>
          </a:p>
          <a:p>
            <a:r>
              <a:rPr lang="en-US" i="1" dirty="0"/>
              <a:t>Let’s look </a:t>
            </a:r>
            <a:r>
              <a:rPr lang="en-US" i="1" noProof="0" dirty="0"/>
              <a:t>more closely at case planning and what types of services and direct support may be needed. </a:t>
            </a:r>
          </a:p>
          <a:p>
            <a:r>
              <a:rPr lang="en-US" dirty="0"/>
              <a:t>Guide participants to </a:t>
            </a:r>
            <a:r>
              <a:rPr lang="en-US" b="1" dirty="0"/>
              <a:t>Workbook page 23: Case Planning: Family / Household Services</a:t>
            </a:r>
          </a:p>
          <a:p>
            <a:r>
              <a:rPr lang="en-US" i="1" dirty="0"/>
              <a:t>In your workbook, w</a:t>
            </a:r>
            <a:r>
              <a:rPr lang="en-US" i="1" noProof="0" dirty="0"/>
              <a:t>rite down any services that children, caregivers, or families/households may need in the relevant part of the Venn diagram</a:t>
            </a:r>
          </a:p>
          <a:p>
            <a:endParaRPr lang="en-US" noProof="0" dirty="0"/>
          </a:p>
          <a:p>
            <a:pPr marL="0" indent="0">
              <a:buNone/>
            </a:pPr>
            <a:r>
              <a:rPr lang="en-US" b="1" noProof="0" dirty="0"/>
              <a:t>INDIVIDUAL WORK (5 minutes)</a:t>
            </a:r>
          </a:p>
          <a:p>
            <a:r>
              <a:rPr lang="en-US" noProof="0" dirty="0"/>
              <a:t>Provide 5 minutes for participants to complete</a:t>
            </a:r>
          </a:p>
          <a:p>
            <a:r>
              <a:rPr lang="en-US" noProof="0" dirty="0"/>
              <a:t>While participants work, draw the Venn diagram on a flipchart</a:t>
            </a:r>
          </a:p>
          <a:p>
            <a:pPr marL="0" indent="0">
              <a:buNone/>
            </a:pPr>
            <a:endParaRPr lang="en-US" b="1" noProof="0" dirty="0"/>
          </a:p>
          <a:p>
            <a:pPr marL="0" indent="0">
              <a:buNone/>
            </a:pPr>
            <a:r>
              <a:rPr lang="en-US" b="1" noProof="0" dirty="0"/>
              <a:t>PLENARY DISCUSSION</a:t>
            </a:r>
          </a:p>
          <a:p>
            <a:r>
              <a:rPr lang="en-US" noProof="0" dirty="0"/>
              <a:t>Invite volunteers to share their responses (one example each)</a:t>
            </a:r>
          </a:p>
          <a:p>
            <a:r>
              <a:rPr lang="en-US" dirty="0"/>
              <a:t>Write down the responses on the flipchart</a:t>
            </a:r>
            <a:endParaRPr lang="en-US" noProof="0" dirty="0"/>
          </a:p>
        </p:txBody>
      </p:sp>
      <p:sp>
        <p:nvSpPr>
          <p:cNvPr id="6" name="Slide Image Placeholder 5">
            <a:extLst>
              <a:ext uri="{FF2B5EF4-FFF2-40B4-BE49-F238E27FC236}">
                <a16:creationId xmlns:a16="http://schemas.microsoft.com/office/drawing/2014/main" id="{EAE419A4-8343-0C2A-B824-9C9473821E2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FB4E29B-6BF2-A8AE-426F-4DAE6D0D986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a:latin typeface="+mn-lt"/>
            </a:endParaRPr>
          </a:p>
        </p:txBody>
      </p:sp>
    </p:spTree>
    <p:extLst>
      <p:ext uri="{BB962C8B-B14F-4D97-AF65-F5344CB8AC3E}">
        <p14:creationId xmlns:p14="http://schemas.microsoft.com/office/powerpoint/2010/main" val="8737154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 FOR CONTEXT</a:t>
            </a:r>
          </a:p>
          <a:p>
            <a:r>
              <a:rPr lang="en-US" noProof="0" dirty="0"/>
              <a:t>Update the services </a:t>
            </a:r>
            <a:r>
              <a:rPr lang="en-US" dirty="0"/>
              <a:t>o</a:t>
            </a:r>
            <a:r>
              <a:rPr lang="en-US" noProof="0" dirty="0"/>
              <a:t>n this slide to reflect the services available in your context. </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EXPLANATION</a:t>
            </a:r>
          </a:p>
          <a:p>
            <a:r>
              <a:rPr lang="en-US" noProof="0" dirty="0"/>
              <a:t>Present the slide and complement the participant’s responses on sticky notes</a:t>
            </a:r>
          </a:p>
          <a:p>
            <a:pPr lvl="1"/>
            <a:r>
              <a:rPr lang="en-US" b="1" i="1" noProof="0" dirty="0"/>
              <a:t>Family / Household </a:t>
            </a:r>
          </a:p>
          <a:p>
            <a:pPr lvl="2"/>
            <a:r>
              <a:rPr lang="en-US" i="1" dirty="0" err="1"/>
              <a:t>MHPSS</a:t>
            </a:r>
            <a:r>
              <a:rPr lang="en-US" i="1" dirty="0"/>
              <a:t>: Mental health and psychosocial support services, PFA</a:t>
            </a:r>
          </a:p>
          <a:p>
            <a:pPr lvl="2"/>
            <a:r>
              <a:rPr lang="en-US" i="1" dirty="0"/>
              <a:t>Economic interventions: include economic empowerment of women, cash and voucher assistance and other forms of economic support.</a:t>
            </a:r>
          </a:p>
          <a:p>
            <a:pPr lvl="2"/>
            <a:r>
              <a:rPr lang="en-US" i="1" dirty="0"/>
              <a:t>Healthcare: includes gender-based violence services (e.g., to prevent and respond to intimate partner violence)</a:t>
            </a:r>
          </a:p>
          <a:p>
            <a:pPr lvl="2"/>
            <a:r>
              <a:rPr lang="en-US" i="1" dirty="0"/>
              <a:t>Awareness-raising programs: e.g., targeting negative coping mechanisms</a:t>
            </a:r>
            <a:endParaRPr lang="en-US" b="1" i="1" dirty="0"/>
          </a:p>
          <a:p>
            <a:pPr lvl="1"/>
            <a:r>
              <a:rPr lang="en-US" b="1" i="1" dirty="0"/>
              <a:t>Caregivers </a:t>
            </a:r>
          </a:p>
          <a:p>
            <a:pPr lvl="2"/>
            <a:r>
              <a:rPr lang="en-US" i="1" dirty="0"/>
              <a:t>Support groups: include specific interventions for caregivers who are at risk, including caregivers who are adolescents</a:t>
            </a:r>
          </a:p>
        </p:txBody>
      </p:sp>
      <p:sp>
        <p:nvSpPr>
          <p:cNvPr id="6" name="Slide Image Placeholder 5">
            <a:extLst>
              <a:ext uri="{FF2B5EF4-FFF2-40B4-BE49-F238E27FC236}">
                <a16:creationId xmlns:a16="http://schemas.microsoft.com/office/drawing/2014/main" id="{0F6A1F11-75F4-08B6-AFB5-40B76BE752D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FBFC4D6-3EB3-3BA8-8A9E-5EC04E9AF9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a:latin typeface="+mn-lt"/>
            </a:endParaRPr>
          </a:p>
        </p:txBody>
      </p:sp>
    </p:spTree>
    <p:extLst>
      <p:ext uri="{BB962C8B-B14F-4D97-AF65-F5344CB8AC3E}">
        <p14:creationId xmlns:p14="http://schemas.microsoft.com/office/powerpoint/2010/main" val="1212210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3" name="Google Shape;243;p2:notes"/>
          <p:cNvSpPr txBox="1">
            <a:spLocks noGrp="1"/>
          </p:cNvSpPr>
          <p:nvPr>
            <p:ph type="body" idx="1"/>
          </p:nvPr>
        </p:nvSpPr>
        <p:spPr>
          <a:xfrm>
            <a:off x="477839" y="460375"/>
            <a:ext cx="6143624" cy="9211333"/>
          </a:xfrm>
        </p:spPr>
        <p:txBody>
          <a:bodyPr/>
          <a:lstStyle/>
          <a:p>
            <a:pPr marL="0" indent="0">
              <a:buNone/>
            </a:pPr>
            <a:r>
              <a:rPr lang="en-US" b="1" dirty="0">
                <a:sym typeface="Arial"/>
              </a:rPr>
              <a:t>OVERVIEW</a:t>
            </a:r>
          </a:p>
          <a:p>
            <a:r>
              <a:rPr lang="en-US" b="1" dirty="0">
                <a:sym typeface="Arial"/>
              </a:rPr>
              <a:t>Duration: </a:t>
            </a:r>
            <a:r>
              <a:rPr lang="en-US" b="0" dirty="0">
                <a:sym typeface="Arial"/>
              </a:rPr>
              <a:t>4 hours 45 minutes</a:t>
            </a:r>
          </a:p>
          <a:p>
            <a:r>
              <a:rPr lang="en-US" b="1" dirty="0">
                <a:sym typeface="Arial"/>
              </a:rPr>
              <a:t>Module aim: </a:t>
            </a:r>
            <a:r>
              <a:rPr lang="en-US" dirty="0"/>
              <a:t>To equip participants with the knowledge and skills to adopt a family strengthening approach throughout the case management process </a:t>
            </a:r>
          </a:p>
          <a:p>
            <a:r>
              <a:rPr lang="en-US" b="1" dirty="0">
                <a:sym typeface="Arial"/>
              </a:rPr>
              <a:t>Module learning objectives </a:t>
            </a:r>
            <a:r>
              <a:rPr lang="en-US" dirty="0">
                <a:sym typeface="Arial"/>
              </a:rPr>
              <a:t>- at the end of this session, the participant will be able to:</a:t>
            </a:r>
          </a:p>
          <a:p>
            <a:pPr lvl="1"/>
            <a:r>
              <a:rPr lang="en-US" dirty="0">
                <a:sym typeface="Arial"/>
              </a:rPr>
              <a:t>To enable participants to adopt a family strengthening approach throughout the case management process.</a:t>
            </a:r>
          </a:p>
          <a:p>
            <a:pPr lvl="1"/>
            <a:r>
              <a:rPr lang="en-US" dirty="0">
                <a:sym typeface="Arial"/>
              </a:rPr>
              <a:t>Describe ways of working with families during each step of the case management process.</a:t>
            </a:r>
          </a:p>
          <a:p>
            <a:pPr lvl="1"/>
            <a:r>
              <a:rPr lang="en-US" dirty="0">
                <a:sym typeface="Arial"/>
              </a:rPr>
              <a:t>Compare and contrast how a family strengthening approach can support UASC in different settings.</a:t>
            </a:r>
          </a:p>
          <a:p>
            <a:pPr lvl="1"/>
            <a:r>
              <a:rPr lang="en-US" dirty="0">
                <a:sym typeface="Arial"/>
              </a:rPr>
              <a:t>Recognize how family strengthening can prevent family separation.</a:t>
            </a:r>
          </a:p>
          <a:p>
            <a:r>
              <a:rPr lang="en-US" b="1" dirty="0">
                <a:sym typeface="Arial"/>
              </a:rPr>
              <a:t>Sessions:</a:t>
            </a:r>
          </a:p>
          <a:p>
            <a:pPr lvl="1"/>
            <a:r>
              <a:rPr lang="en-US" dirty="0"/>
              <a:t>Engaging families and caregivers  in case management</a:t>
            </a:r>
          </a:p>
          <a:p>
            <a:pPr lvl="1"/>
            <a:r>
              <a:rPr lang="en-US" dirty="0"/>
              <a:t>Family strengthening throughout the case management process</a:t>
            </a:r>
          </a:p>
          <a:p>
            <a:pPr lvl="1"/>
            <a:r>
              <a:rPr lang="en-US" dirty="0"/>
              <a:t>Family separation and family strengthening</a:t>
            </a:r>
          </a:p>
          <a:p>
            <a:r>
              <a:rPr lang="en-US" b="1" dirty="0">
                <a:sym typeface="Arial"/>
              </a:rPr>
              <a:t>Child Protection Minimum Standards:</a:t>
            </a:r>
          </a:p>
          <a:p>
            <a:pPr lvl="1"/>
            <a:r>
              <a:rPr lang="en-US" dirty="0"/>
              <a:t>Standard 16: Strengthening family and caregiving environments</a:t>
            </a:r>
          </a:p>
          <a:p>
            <a:pPr lvl="1"/>
            <a:r>
              <a:rPr lang="en-US" dirty="0"/>
              <a:t>Standard 14: Applying a socio-ecological approach to child protection programming</a:t>
            </a:r>
          </a:p>
          <a:p>
            <a:pPr lvl="1"/>
            <a:r>
              <a:rPr lang="en-US" dirty="0"/>
              <a:t>Standard 17: Community-level approaches</a:t>
            </a:r>
          </a:p>
          <a:p>
            <a:pPr lvl="1"/>
            <a:r>
              <a:rPr lang="en-US" dirty="0"/>
              <a:t>Standard 18: Case management</a:t>
            </a:r>
          </a:p>
          <a:p>
            <a:pPr lvl="1"/>
            <a:r>
              <a:rPr lang="en-US" dirty="0"/>
              <a:t>Standard 19: Alternative care</a:t>
            </a:r>
          </a:p>
          <a:p>
            <a:pPr marL="0" indent="0">
              <a:buNone/>
            </a:pPr>
            <a:endParaRPr lang="en-US" dirty="0">
              <a:sym typeface="Arial"/>
            </a:endParaRPr>
          </a:p>
          <a:p>
            <a:pPr marL="0" indent="0">
              <a:buNone/>
            </a:pPr>
            <a:r>
              <a:rPr lang="en-US" b="1" dirty="0">
                <a:sym typeface="Arial"/>
              </a:rPr>
              <a:t>SOURCE</a:t>
            </a:r>
          </a:p>
          <a:p>
            <a:r>
              <a:rPr lang="en-US" dirty="0">
                <a:sym typeface="Arial"/>
              </a:rPr>
              <a:t>Child Welfare Information Gateway. (2016). </a:t>
            </a:r>
            <a:r>
              <a:rPr lang="en-US" i="1" dirty="0">
                <a:sym typeface="Arial"/>
              </a:rPr>
              <a:t>Family Engagement: Partnering With Families to Improve Child Welfare Outcomes.</a:t>
            </a:r>
            <a:r>
              <a:rPr lang="en-US" dirty="0">
                <a:sym typeface="Arial"/>
              </a:rPr>
              <a:t> (Accessed through </a:t>
            </a:r>
            <a:r>
              <a:rPr lang="en-US" dirty="0">
                <a:sym typeface="Arial"/>
                <a:hlinkClick r:id="rId3"/>
              </a:rPr>
              <a:t>https://www.socialserviceworkforce.org/resources/family-engagement-partnering-families-improve-child-welfare-outcomes</a:t>
            </a:r>
            <a:r>
              <a:rPr lang="en-US" dirty="0">
                <a:sym typeface="Arial"/>
              </a:rPr>
              <a:t>) </a:t>
            </a:r>
          </a:p>
          <a:p>
            <a:r>
              <a:rPr lang="en-US" dirty="0">
                <a:sym typeface="Arial"/>
              </a:rPr>
              <a:t>The Early Learning Partnership Parental Engagement Group (</a:t>
            </a:r>
            <a:r>
              <a:rPr lang="en-US" dirty="0" err="1">
                <a:sym typeface="Arial"/>
              </a:rPr>
              <a:t>ELPPEG</a:t>
            </a:r>
            <a:r>
              <a:rPr lang="en-US" dirty="0">
                <a:sym typeface="Arial"/>
              </a:rPr>
              <a:t>). (2010). </a:t>
            </a:r>
            <a:r>
              <a:rPr lang="en-US" i="1" dirty="0">
                <a:sym typeface="Arial"/>
              </a:rPr>
              <a:t>Principles for engaging with families: A framework for local authorities and national </a:t>
            </a:r>
            <a:r>
              <a:rPr lang="en-US" i="1" dirty="0" err="1">
                <a:sym typeface="Arial"/>
              </a:rPr>
              <a:t>organisations</a:t>
            </a:r>
            <a:r>
              <a:rPr lang="en-US" i="1" dirty="0">
                <a:sym typeface="Arial"/>
              </a:rPr>
              <a:t> to evaluate and improve engagement with families.</a:t>
            </a:r>
          </a:p>
          <a:p>
            <a:r>
              <a:rPr lang="en-US" dirty="0">
                <a:sym typeface="Arial"/>
              </a:rPr>
              <a:t>Camden Safeguarding Children Board. (2016). </a:t>
            </a:r>
            <a:r>
              <a:rPr lang="en-US" i="1" dirty="0">
                <a:sym typeface="Arial"/>
              </a:rPr>
              <a:t>Camden multi-agency guidance on working with non-engaging families.</a:t>
            </a:r>
          </a:p>
          <a:p>
            <a:r>
              <a:rPr lang="en-US" dirty="0">
                <a:sym typeface="Arial"/>
              </a:rPr>
              <a:t>UNICEF. (2020). (Accessed through </a:t>
            </a:r>
            <a:r>
              <a:rPr lang="en-US" dirty="0">
                <a:sym typeface="Arial"/>
                <a:hlinkClick r:id="rId4"/>
              </a:rPr>
              <a:t>https://prevention-collaborative.org/wp-content/uploads/2021/08/UNICEF_2020_Designing_Parenting_programmes.pdf</a:t>
            </a:r>
            <a:r>
              <a:rPr lang="en-US" dirty="0">
                <a:sym typeface="Arial"/>
              </a:rPr>
              <a:t>) </a:t>
            </a:r>
          </a:p>
          <a:p>
            <a:r>
              <a:rPr lang="en-US" dirty="0">
                <a:sym typeface="Arial"/>
              </a:rPr>
              <a:t>Prevention Collaborative. (Accessed through </a:t>
            </a:r>
            <a:r>
              <a:rPr lang="en-US" dirty="0">
                <a:sym typeface="Arial"/>
                <a:hlinkClick r:id="rId5"/>
              </a:rPr>
              <a:t>https://prevention-collaborative.org/prevention-strategies/supporting-parents-and-caregivers/?cat_id=19&amp;scat_id=78</a:t>
            </a:r>
            <a:r>
              <a:rPr lang="en-US" dirty="0">
                <a:sym typeface="Arial"/>
              </a:rPr>
              <a:t>)  </a:t>
            </a:r>
          </a:p>
          <a:p>
            <a:r>
              <a:rPr lang="en-US" dirty="0">
                <a:sym typeface="Arial"/>
              </a:rPr>
              <a:t>Prevention Collaborative. (2022). </a:t>
            </a:r>
            <a:r>
              <a:rPr lang="en-US" i="1" dirty="0">
                <a:sym typeface="Arial"/>
              </a:rPr>
              <a:t>Evidence Brief: Parenting and Caregiver Support </a:t>
            </a:r>
            <a:r>
              <a:rPr lang="en-US" i="1" dirty="0" err="1">
                <a:sym typeface="Arial"/>
              </a:rPr>
              <a:t>Programmes</a:t>
            </a:r>
            <a:r>
              <a:rPr lang="en-US" i="1" dirty="0">
                <a:sym typeface="Arial"/>
              </a:rPr>
              <a:t> to Prevent Violence in the Home. </a:t>
            </a:r>
            <a:r>
              <a:rPr lang="en-US" dirty="0">
                <a:sym typeface="Arial"/>
              </a:rPr>
              <a:t>(Access through </a:t>
            </a:r>
            <a:r>
              <a:rPr lang="en-US" dirty="0">
                <a:sym typeface="Arial"/>
                <a:hlinkClick r:id="rId6"/>
              </a:rPr>
              <a:t>https://prevention-collaborative.org/wp-content/uploads/2022/02/Prevention-Collaborative-Parenting-Brief.pdf</a:t>
            </a:r>
            <a:r>
              <a:rPr lang="en-US" dirty="0">
                <a:sym typeface="Arial"/>
              </a:rPr>
              <a:t>).</a:t>
            </a:r>
          </a:p>
          <a:p>
            <a:r>
              <a:rPr lang="en-US" dirty="0">
                <a:sym typeface="Arial"/>
              </a:rPr>
              <a:t>UNICEF Belgrade. (2018). (Accessed through </a:t>
            </a:r>
            <a:r>
              <a:rPr lang="en-US" dirty="0">
                <a:sym typeface="Arial"/>
                <a:hlinkClick r:id="rId7"/>
              </a:rPr>
              <a:t>https://www.unicef.org/serbia/sites/unicef.org.serbia/files/2018-1 0/Strenthening_Vulnerable_Families.pdf</a:t>
            </a:r>
            <a:r>
              <a:rPr lang="en-US" dirty="0">
                <a:sym typeface="Arial"/>
              </a:rPr>
              <a:t>) </a:t>
            </a:r>
          </a:p>
          <a:p>
            <a:r>
              <a:rPr lang="en-US" dirty="0">
                <a:sym typeface="Arial"/>
              </a:rPr>
              <a:t>The Alliance for Child Protection in Humanitarian Action. (2016.) </a:t>
            </a:r>
            <a:r>
              <a:rPr lang="en-US" i="1" dirty="0">
                <a:sym typeface="Arial"/>
              </a:rPr>
              <a:t>Field Handbook on Unaccompanied and Separated Children.</a:t>
            </a:r>
          </a:p>
        </p:txBody>
      </p:sp>
      <p:sp>
        <p:nvSpPr>
          <p:cNvPr id="2" name="Google Shape;725;p48:notes">
            <a:extLst>
              <a:ext uri="{FF2B5EF4-FFF2-40B4-BE49-F238E27FC236}">
                <a16:creationId xmlns:a16="http://schemas.microsoft.com/office/drawing/2014/main" id="{877ACCDC-6ADD-93CB-E028-F3AE3D1479F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a:latin typeface="+mn-lt"/>
            </a:endParaRPr>
          </a:p>
        </p:txBody>
      </p:sp>
    </p:spTree>
    <p:extLst>
      <p:ext uri="{BB962C8B-B14F-4D97-AF65-F5344CB8AC3E}">
        <p14:creationId xmlns:p14="http://schemas.microsoft.com/office/powerpoint/2010/main" val="13977727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p>
          <a:p>
            <a:r>
              <a:rPr lang="en-US" i="1" dirty="0"/>
              <a:t>While discussing case planning, we should also consider:</a:t>
            </a:r>
          </a:p>
          <a:p>
            <a:pPr lvl="1"/>
            <a:r>
              <a:rPr lang="en-US" i="1" dirty="0"/>
              <a:t>How intimate partner violence (IPV) affects children </a:t>
            </a:r>
          </a:p>
          <a:p>
            <a:pPr lvl="1"/>
            <a:r>
              <a:rPr lang="en-US" i="1" dirty="0"/>
              <a:t>How we would seek to address it through a case plan. </a:t>
            </a:r>
          </a:p>
          <a:p>
            <a:r>
              <a:rPr lang="en-US" i="1" dirty="0"/>
              <a:t>Domestic violence, also known as IPV, is one form of family violence</a:t>
            </a:r>
          </a:p>
          <a:p>
            <a:r>
              <a:rPr lang="en-US" i="1" dirty="0"/>
              <a:t>Why do you think it’s relevant for us to think about this when we are thinking about family strengthening?</a:t>
            </a:r>
          </a:p>
          <a:p>
            <a:pPr lvl="1"/>
            <a:r>
              <a:rPr lang="en-US" i="1" dirty="0"/>
              <a:t>Remember the three protective factors: caring and protective environments; Responsive and supportive caregivers; and healthy caregiver-child relationships)</a:t>
            </a:r>
          </a:p>
          <a:p>
            <a:pPr lvl="1"/>
            <a:r>
              <a:rPr lang="en-US" i="1" dirty="0"/>
              <a:t>All of these are affected by intimate partner violence. </a:t>
            </a:r>
          </a:p>
          <a:p>
            <a:r>
              <a:rPr lang="en-US" dirty="0"/>
              <a:t>Present the slide</a:t>
            </a:r>
          </a:p>
          <a:p>
            <a:r>
              <a:rPr lang="en-US" i="1" dirty="0"/>
              <a:t>The World Health Organization estimates that almost one-third (30%) of women in the world who have been in a relationship have experienced some form of physical and/or sexual violence by their intimate partner in their lifetime.</a:t>
            </a:r>
          </a:p>
          <a:p>
            <a:r>
              <a:rPr lang="en-US" i="1" dirty="0"/>
              <a:t>IPV impacts children</a:t>
            </a:r>
          </a:p>
          <a:p>
            <a:pPr lvl="1"/>
            <a:r>
              <a:rPr lang="en-US" i="1" dirty="0"/>
              <a:t>Men who are violent towards their intimate partners are more likely to be violent towards their children.</a:t>
            </a:r>
          </a:p>
          <a:p>
            <a:pPr lvl="1"/>
            <a:r>
              <a:rPr lang="en-US" i="1" dirty="0"/>
              <a:t>Women who experience intimate partner violence are more likely to use harsh parenting and violent discipline with their children.</a:t>
            </a:r>
          </a:p>
          <a:p>
            <a:pPr lvl="1"/>
            <a:r>
              <a:rPr lang="en-US" i="1" dirty="0"/>
              <a:t>IPV has a negative impact on parenting capacity.</a:t>
            </a:r>
          </a:p>
          <a:p>
            <a:pPr lvl="1"/>
            <a:r>
              <a:rPr lang="en-US" i="1" dirty="0"/>
              <a:t>Children who witness or experience violence in childhood are more likely to experience (for girls) or perpetrate (for boys) intimate partner violence as adults.</a:t>
            </a:r>
          </a:p>
          <a:p>
            <a:endParaRPr lang="en-US" i="1" dirty="0"/>
          </a:p>
          <a:p>
            <a:pPr marL="0" indent="0">
              <a:buNone/>
            </a:pPr>
            <a:r>
              <a:rPr lang="en-US" b="1" dirty="0"/>
              <a:t>PLENARY DISCUSSION</a:t>
            </a:r>
          </a:p>
          <a:p>
            <a:r>
              <a:rPr lang="en-US" i="1" dirty="0"/>
              <a:t>Without sharing identifying information, has anybody worked with families where you have known or suspected that intimate partner violence is occurring? </a:t>
            </a:r>
          </a:p>
          <a:p>
            <a:r>
              <a:rPr lang="en-US" i="1" dirty="0"/>
              <a:t>If so, what did you do?</a:t>
            </a:r>
          </a:p>
        </p:txBody>
      </p:sp>
      <p:sp>
        <p:nvSpPr>
          <p:cNvPr id="8" name="Slide Image Placeholder 7">
            <a:extLst>
              <a:ext uri="{FF2B5EF4-FFF2-40B4-BE49-F238E27FC236}">
                <a16:creationId xmlns:a16="http://schemas.microsoft.com/office/drawing/2014/main" id="{D3AD6403-45C0-FB9C-9B1C-344896EFE8C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CB91AD6-72A2-548C-1951-9478920E958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a:latin typeface="+mn-lt"/>
            </a:endParaRPr>
          </a:p>
        </p:txBody>
      </p:sp>
    </p:spTree>
    <p:extLst>
      <p:ext uri="{BB962C8B-B14F-4D97-AF65-F5344CB8AC3E}">
        <p14:creationId xmlns:p14="http://schemas.microsoft.com/office/powerpoint/2010/main" val="32952777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 FOR CONTEXT </a:t>
            </a:r>
          </a:p>
          <a:p>
            <a:r>
              <a:rPr lang="en-US" dirty="0"/>
              <a:t>Adapt b</a:t>
            </a:r>
            <a:r>
              <a:rPr lang="en-US" noProof="0" dirty="0" err="1"/>
              <a:t>ased</a:t>
            </a:r>
            <a:r>
              <a:rPr lang="en-US" noProof="0" dirty="0"/>
              <a:t> on local Standard Operating Procedures and ways of working with GBV actors.</a:t>
            </a:r>
          </a:p>
          <a:p>
            <a:pPr marL="0" indent="0">
              <a:buNone/>
            </a:pPr>
            <a:r>
              <a:rPr lang="en-US" noProof="0" dirty="0"/>
              <a:t>______________________________________________________________________________</a:t>
            </a:r>
          </a:p>
          <a:p>
            <a:pPr marL="0" indent="0">
              <a:buNone/>
            </a:pPr>
            <a:endParaRPr lang="en-US" b="1" noProof="0" dirty="0"/>
          </a:p>
          <a:p>
            <a:pPr marL="0" indent="0">
              <a:buNone/>
            </a:pPr>
            <a:r>
              <a:rPr lang="en-US" b="1" noProof="0" dirty="0"/>
              <a:t>EXPLANATION</a:t>
            </a:r>
          </a:p>
          <a:p>
            <a:r>
              <a:rPr lang="en-US" i="1" dirty="0"/>
              <a:t>W</a:t>
            </a:r>
            <a:r>
              <a:rPr lang="en-US" i="1" noProof="0" dirty="0"/>
              <a:t>e have looked at the effects IPV can have on children and their protection and development. </a:t>
            </a:r>
          </a:p>
          <a:p>
            <a:r>
              <a:rPr lang="en-US" i="1" noProof="0" dirty="0"/>
              <a:t>In cases of IPV, it may be difficult to know what we can do and what our role is as child protection caseworkers. </a:t>
            </a:r>
          </a:p>
          <a:p>
            <a:r>
              <a:rPr lang="en-US" i="1" noProof="0" dirty="0"/>
              <a:t>Can anyone share their experience of working on cases where intimate partner violence is occurring? </a:t>
            </a:r>
          </a:p>
          <a:p>
            <a:r>
              <a:rPr lang="en-US" i="1" dirty="0"/>
              <a:t>We can take certain actions, depending on the case:</a:t>
            </a:r>
            <a:endParaRPr lang="en-US" noProof="0" dirty="0"/>
          </a:p>
          <a:p>
            <a:pPr lvl="1"/>
            <a:r>
              <a:rPr lang="en-US" i="1" noProof="0" dirty="0"/>
              <a:t>Talk to caregivers about what children need; remember the three protective factors: caring and protective environments; responsible and supportive caregivers; healthy caregiver-child relationships.</a:t>
            </a:r>
          </a:p>
          <a:p>
            <a:pPr lvl="1"/>
            <a:r>
              <a:rPr lang="en-US" i="1" noProof="0" dirty="0"/>
              <a:t>Talk about the effects of intimate partner violence on children if it is safe to do so. </a:t>
            </a:r>
          </a:p>
          <a:p>
            <a:pPr lvl="1"/>
            <a:r>
              <a:rPr lang="en-US" i="1" noProof="0" dirty="0"/>
              <a:t>Share conflict resolution strategies with caregivers.</a:t>
            </a:r>
          </a:p>
          <a:p>
            <a:pPr lvl="1"/>
            <a:r>
              <a:rPr lang="en-US" i="1" noProof="0" dirty="0"/>
              <a:t>Speak to the case management supervisor about involving another caseworker if that would be useful (e.g., a male caseworker may come and speak to the father while the female caseworker speaks to the mother). </a:t>
            </a:r>
          </a:p>
          <a:p>
            <a:pPr lvl="1"/>
            <a:r>
              <a:rPr lang="en-US" i="1" noProof="0" dirty="0"/>
              <a:t>Try to understand what is causing the violence and whether aspects of this can be addressed in the case plan (e.g., if a caregiver is particularly stressed due to a lack of income, can they be referred to a livelihood program?). </a:t>
            </a:r>
          </a:p>
          <a:p>
            <a:pPr lvl="1"/>
            <a:r>
              <a:rPr lang="en-US" i="1" noProof="0" dirty="0"/>
              <a:t>Work with the non-offending adult and child to develop child safety plans.</a:t>
            </a:r>
          </a:p>
          <a:p>
            <a:pPr lvl="1"/>
            <a:r>
              <a:rPr lang="en-US" i="1" noProof="0" dirty="0"/>
              <a:t>Refer to and work closely with GBV actors to provide coordinated services according to local SOPs (e.g., case conferences, etc.).</a:t>
            </a:r>
          </a:p>
        </p:txBody>
      </p:sp>
      <p:sp>
        <p:nvSpPr>
          <p:cNvPr id="6" name="Slide Image Placeholder 5">
            <a:extLst>
              <a:ext uri="{FF2B5EF4-FFF2-40B4-BE49-F238E27FC236}">
                <a16:creationId xmlns:a16="http://schemas.microsoft.com/office/drawing/2014/main" id="{CFF788E9-E566-02AF-E3D0-91E70C68D76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D29124D-2442-D6B3-7E31-EA56B5772A6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a:latin typeface="+mn-lt"/>
            </a:endParaRPr>
          </a:p>
        </p:txBody>
      </p:sp>
    </p:spTree>
    <p:extLst>
      <p:ext uri="{BB962C8B-B14F-4D97-AF65-F5344CB8AC3E}">
        <p14:creationId xmlns:p14="http://schemas.microsoft.com/office/powerpoint/2010/main" val="34823928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p>
          <a:p>
            <a:r>
              <a:rPr lang="en-US" i="1" dirty="0"/>
              <a:t>Next is the implementation step of case management</a:t>
            </a:r>
            <a:endParaRPr lang="en-US" i="1" noProof="0" dirty="0"/>
          </a:p>
          <a:p>
            <a:r>
              <a:rPr lang="en-US" noProof="0" dirty="0"/>
              <a:t>Present the slide and complement the participant’s  responses on sticky notes</a:t>
            </a:r>
          </a:p>
        </p:txBody>
      </p:sp>
      <p:sp>
        <p:nvSpPr>
          <p:cNvPr id="6" name="Slide Image Placeholder 5">
            <a:extLst>
              <a:ext uri="{FF2B5EF4-FFF2-40B4-BE49-F238E27FC236}">
                <a16:creationId xmlns:a16="http://schemas.microsoft.com/office/drawing/2014/main" id="{87803DC5-08CE-014C-8917-1D1C2BD6A5E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78B8C20-0E61-3119-763F-CB6B4BDA161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32</a:t>
            </a:fld>
            <a:endParaRPr lang="en-US" sz="1200">
              <a:latin typeface="+mn-lt"/>
            </a:endParaRPr>
          </a:p>
        </p:txBody>
      </p:sp>
    </p:spTree>
    <p:extLst>
      <p:ext uri="{BB962C8B-B14F-4D97-AF65-F5344CB8AC3E}">
        <p14:creationId xmlns:p14="http://schemas.microsoft.com/office/powerpoint/2010/main" val="4797601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p>
          <a:p>
            <a:r>
              <a:rPr lang="en-US" noProof="0" dirty="0"/>
              <a:t>Present the slide and complement the participant’s responses on sticky notes</a:t>
            </a:r>
          </a:p>
        </p:txBody>
      </p:sp>
      <p:sp>
        <p:nvSpPr>
          <p:cNvPr id="6" name="Slide Image Placeholder 5">
            <a:extLst>
              <a:ext uri="{FF2B5EF4-FFF2-40B4-BE49-F238E27FC236}">
                <a16:creationId xmlns:a16="http://schemas.microsoft.com/office/drawing/2014/main" id="{0DED3EF7-D3DF-677D-7895-0FAB8366E86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42B4CD6-B38C-3D1F-3646-877C1F9420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a:latin typeface="+mn-lt"/>
            </a:endParaRPr>
          </a:p>
        </p:txBody>
      </p:sp>
    </p:spTree>
    <p:extLst>
      <p:ext uri="{BB962C8B-B14F-4D97-AF65-F5344CB8AC3E}">
        <p14:creationId xmlns:p14="http://schemas.microsoft.com/office/powerpoint/2010/main" val="17175049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p>
          <a:p>
            <a:r>
              <a:rPr lang="en-US" noProof="0" dirty="0"/>
              <a:t>Present the slide</a:t>
            </a: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29958A30-7B1B-F6CB-69C6-67F1894E510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42A55FC-10C0-A511-052B-7F29716FBF4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a:latin typeface="+mn-lt"/>
            </a:endParaRPr>
          </a:p>
        </p:txBody>
      </p:sp>
    </p:spTree>
    <p:extLst>
      <p:ext uri="{BB962C8B-B14F-4D97-AF65-F5344CB8AC3E}">
        <p14:creationId xmlns:p14="http://schemas.microsoft.com/office/powerpoint/2010/main" val="978296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SESSION 4 DURATION: 1h30</a:t>
            </a:r>
            <a:endParaRPr lang="en-US" b="1" dirty="0"/>
          </a:p>
          <a:p>
            <a:pPr marL="0" indent="0">
              <a:buNone/>
            </a:pPr>
            <a:r>
              <a:rPr lang="en-US" b="1" noProof="0" dirty="0">
                <a:sym typeface="Arial"/>
              </a:rPr>
              <a:t>______________________________________________________________________________</a:t>
            </a:r>
          </a:p>
          <a:p>
            <a:pPr marL="0" indent="0">
              <a:buNone/>
            </a:pPr>
            <a:endParaRPr lang="en-US" noProof="0" dirty="0"/>
          </a:p>
          <a:p>
            <a:pPr marL="0" indent="0">
              <a:buNone/>
            </a:pPr>
            <a:r>
              <a:rPr lang="en-US" b="1" noProof="0" dirty="0"/>
              <a:t>EXPLANATION</a:t>
            </a:r>
          </a:p>
          <a:p>
            <a:r>
              <a:rPr lang="en-US" i="1" noProof="0" dirty="0"/>
              <a:t>During this session, we will be looking specifically at how family strengthening relates to family separation. </a:t>
            </a:r>
          </a:p>
        </p:txBody>
      </p:sp>
      <p:sp>
        <p:nvSpPr>
          <p:cNvPr id="6" name="Slide Image Placeholder 5">
            <a:extLst>
              <a:ext uri="{FF2B5EF4-FFF2-40B4-BE49-F238E27FC236}">
                <a16:creationId xmlns:a16="http://schemas.microsoft.com/office/drawing/2014/main" id="{3E3CC022-D831-D11B-E138-7E9758AEAAD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F8D6725-F357-E295-F289-A81DE5CB2A9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a:latin typeface="+mn-lt"/>
            </a:endParaRPr>
          </a:p>
        </p:txBody>
      </p:sp>
    </p:spTree>
    <p:extLst>
      <p:ext uri="{BB962C8B-B14F-4D97-AF65-F5344CB8AC3E}">
        <p14:creationId xmlns:p14="http://schemas.microsoft.com/office/powerpoint/2010/main" val="24555525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endParaRPr lang="en-US" noProof="0" dirty="0"/>
          </a:p>
          <a:p>
            <a:r>
              <a:rPr lang="en-US" i="1" noProof="0" dirty="0"/>
              <a:t>There are three main ways that a family strengthening approach can support UASC. </a:t>
            </a:r>
          </a:p>
          <a:p>
            <a:pPr lvl="1"/>
            <a:r>
              <a:rPr lang="en-US" b="1" i="1" dirty="0"/>
              <a:t>P</a:t>
            </a:r>
            <a:r>
              <a:rPr lang="en-US" b="1" i="1" noProof="0" dirty="0" err="1"/>
              <a:t>revent</a:t>
            </a:r>
            <a:r>
              <a:rPr lang="en-US" b="1" i="1" noProof="0" dirty="0"/>
              <a:t> separation</a:t>
            </a:r>
            <a:endParaRPr lang="en-US" b="1" i="1" dirty="0"/>
          </a:p>
          <a:p>
            <a:pPr lvl="2"/>
            <a:r>
              <a:rPr lang="en-US" i="1" noProof="0" dirty="0"/>
              <a:t>A family strengthening approach can decrease the risks of family separation by:</a:t>
            </a:r>
          </a:p>
          <a:p>
            <a:pPr lvl="3"/>
            <a:r>
              <a:rPr lang="en-US" i="1" dirty="0"/>
              <a:t>S</a:t>
            </a:r>
            <a:r>
              <a:rPr lang="en-US" i="1" noProof="0" dirty="0" err="1"/>
              <a:t>upporting</a:t>
            </a:r>
            <a:r>
              <a:rPr lang="en-US" i="1" noProof="0" dirty="0"/>
              <a:t> vulnerable families to continue to care for their children</a:t>
            </a:r>
          </a:p>
          <a:p>
            <a:pPr lvl="3"/>
            <a:r>
              <a:rPr lang="en-US" i="1" dirty="0"/>
              <a:t>E</a:t>
            </a:r>
            <a:r>
              <a:rPr lang="en-US" i="1" noProof="0" dirty="0" err="1"/>
              <a:t>mpowering</a:t>
            </a:r>
            <a:r>
              <a:rPr lang="en-US" i="1" noProof="0" dirty="0"/>
              <a:t> and building the capacity of caregivers in this role</a:t>
            </a:r>
          </a:p>
          <a:p>
            <a:pPr lvl="3"/>
            <a:r>
              <a:rPr lang="en-US" i="1" dirty="0"/>
              <a:t>B</a:t>
            </a:r>
            <a:r>
              <a:rPr lang="en-US" i="1" noProof="0" dirty="0" err="1"/>
              <a:t>uilding</a:t>
            </a:r>
            <a:r>
              <a:rPr lang="en-US" i="1" noProof="0" dirty="0"/>
              <a:t> on protective factors</a:t>
            </a:r>
          </a:p>
          <a:p>
            <a:pPr lvl="3"/>
            <a:r>
              <a:rPr lang="en-US" i="1" dirty="0"/>
              <a:t>S</a:t>
            </a:r>
            <a:r>
              <a:rPr lang="en-US" i="1" noProof="0" dirty="0" err="1"/>
              <a:t>upporting</a:t>
            </a:r>
            <a:r>
              <a:rPr lang="en-US" i="1" noProof="0" dirty="0"/>
              <a:t> improved caregiver-child relationships. </a:t>
            </a:r>
          </a:p>
          <a:p>
            <a:pPr lvl="1"/>
            <a:r>
              <a:rPr lang="en-US" b="1" i="1" noProof="0" dirty="0"/>
              <a:t>Strengthen family-based alternative care arrangements.</a:t>
            </a:r>
          </a:p>
          <a:p>
            <a:pPr lvl="1"/>
            <a:r>
              <a:rPr lang="en-US" b="1" i="1" noProof="0" dirty="0"/>
              <a:t>Support reunification and reintegration</a:t>
            </a:r>
          </a:p>
          <a:p>
            <a:pPr lvl="2"/>
            <a:r>
              <a:rPr lang="en-US" i="1" dirty="0"/>
              <a:t>This is </a:t>
            </a:r>
            <a:r>
              <a:rPr lang="en-US" i="1" noProof="0" dirty="0"/>
              <a:t>especially true in cases where the protective factors within the family have been weakened by the separation.</a:t>
            </a:r>
          </a:p>
        </p:txBody>
      </p:sp>
      <p:sp>
        <p:nvSpPr>
          <p:cNvPr id="6" name="Slide Image Placeholder 5">
            <a:extLst>
              <a:ext uri="{FF2B5EF4-FFF2-40B4-BE49-F238E27FC236}">
                <a16:creationId xmlns:a16="http://schemas.microsoft.com/office/drawing/2014/main" id="{CB9FCB31-D47D-FFD5-7629-F475D717DA5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6AC8001-B6D9-D694-BD39-219272DC156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a:latin typeface="+mn-lt"/>
            </a:endParaRPr>
          </a:p>
        </p:txBody>
      </p:sp>
    </p:spTree>
    <p:extLst>
      <p:ext uri="{BB962C8B-B14F-4D97-AF65-F5344CB8AC3E}">
        <p14:creationId xmlns:p14="http://schemas.microsoft.com/office/powerpoint/2010/main" val="1319429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 FOR CONTEXT</a:t>
            </a:r>
          </a:p>
          <a:p>
            <a:r>
              <a:rPr lang="en-US" noProof="0" dirty="0"/>
              <a:t>Adapt the examples of “deliberate</a:t>
            </a:r>
            <a:r>
              <a:rPr lang="en-US" dirty="0"/>
              <a:t>”</a:t>
            </a:r>
            <a:r>
              <a:rPr lang="en-US" noProof="0" dirty="0"/>
              <a:t> separation to your context. </a:t>
            </a:r>
          </a:p>
          <a:p>
            <a:pPr marL="0" indent="0">
              <a:buNone/>
            </a:pPr>
            <a:r>
              <a:rPr lang="en-US" noProof="0" dirty="0"/>
              <a:t>______________________________________________________________________________</a:t>
            </a:r>
          </a:p>
          <a:p>
            <a:pPr marL="0" indent="0">
              <a:buNone/>
            </a:pPr>
            <a:endParaRPr lang="en-US" noProof="0" dirty="0"/>
          </a:p>
          <a:p>
            <a:pPr marL="0" indent="0">
              <a:buNone/>
            </a:pPr>
            <a:r>
              <a:rPr lang="en-US" b="1" noProof="0" dirty="0"/>
              <a:t>EXPLANATION</a:t>
            </a:r>
          </a:p>
          <a:p>
            <a:r>
              <a:rPr lang="en-US" i="1" noProof="0" dirty="0"/>
              <a:t>Children cared for by their parents</a:t>
            </a:r>
          </a:p>
          <a:p>
            <a:pPr lvl="1"/>
            <a:r>
              <a:rPr lang="en-US" i="1" noProof="0" dirty="0"/>
              <a:t>Parents are universally recognized as the primary and best caregivers for their children </a:t>
            </a:r>
          </a:p>
          <a:p>
            <a:pPr lvl="1"/>
            <a:r>
              <a:rPr lang="en-US" i="1" dirty="0"/>
              <a:t>F</a:t>
            </a:r>
            <a:r>
              <a:rPr lang="en-US" i="1" noProof="0" dirty="0" err="1"/>
              <a:t>amilies</a:t>
            </a:r>
            <a:r>
              <a:rPr lang="en-US" i="1" noProof="0" dirty="0"/>
              <a:t> are recognized as the natural and rightful place for children to grow up, develop, and be protected. </a:t>
            </a:r>
          </a:p>
          <a:p>
            <a:pPr lvl="1"/>
            <a:r>
              <a:rPr lang="en-US" i="1" noProof="0" dirty="0"/>
              <a:t>Accordingly, whenever possible, children should be cared for by their parents. </a:t>
            </a:r>
          </a:p>
          <a:p>
            <a:pPr lvl="2"/>
            <a:r>
              <a:rPr lang="en-US" i="1" noProof="0" dirty="0"/>
              <a:t>The overwhelming majority of parents want the best for their children. </a:t>
            </a:r>
          </a:p>
          <a:p>
            <a:pPr lvl="2"/>
            <a:r>
              <a:rPr lang="en-US" i="1" noProof="0" dirty="0"/>
              <a:t>However, some parents need additional support to achieve this. </a:t>
            </a:r>
          </a:p>
          <a:p>
            <a:r>
              <a:rPr lang="en-US" i="1" noProof="0" dirty="0"/>
              <a:t>Children in alternative care</a:t>
            </a:r>
          </a:p>
          <a:p>
            <a:pPr lvl="1"/>
            <a:r>
              <a:rPr lang="en-US" i="1" noProof="0" dirty="0"/>
              <a:t>When children are placed in alternative care, for whatever reason, the families, caregivers or institutions in whose care they are placed bear the same inherent responsibilities as parents: to provide care and protection. </a:t>
            </a:r>
          </a:p>
          <a:p>
            <a:pPr lvl="1"/>
            <a:r>
              <a:rPr lang="en-US" i="1" dirty="0"/>
              <a:t>E</a:t>
            </a:r>
            <a:r>
              <a:rPr lang="en-US" i="1" noProof="0" dirty="0" err="1"/>
              <a:t>vidence</a:t>
            </a:r>
            <a:r>
              <a:rPr lang="en-US" i="1" noProof="0" dirty="0"/>
              <a:t> shows that alternative care, particularly institutional care, often fails to meet children’s needs for close, nurturing attention and intellectual and emotional stimulation. </a:t>
            </a:r>
          </a:p>
          <a:p>
            <a:pPr lvl="1"/>
            <a:r>
              <a:rPr lang="en-US" i="1" noProof="0" dirty="0"/>
              <a:t>Therefore, in contexts or cases where there is a risk of separation, the prevention of separation can be an important goal in family strengthening.</a:t>
            </a:r>
          </a:p>
          <a:p>
            <a:pPr marL="0" indent="0">
              <a:buNone/>
            </a:pPr>
            <a:endParaRPr lang="en-US" noProof="0" dirty="0"/>
          </a:p>
          <a:p>
            <a:pPr marL="0" indent="0">
              <a:buNone/>
            </a:pPr>
            <a:r>
              <a:rPr lang="en-US" b="1" noProof="0" dirty="0"/>
              <a:t>CONTINUED </a:t>
            </a:r>
            <a:r>
              <a:rPr lang="en-US" b="1" noProof="0" dirty="0">
                <a:sym typeface="Wingdings" panose="05000000000000000000" pitchFamily="2" charset="2"/>
              </a:rPr>
              <a:t></a:t>
            </a:r>
            <a:endParaRPr lang="en-US" b="1" noProof="0" dirty="0"/>
          </a:p>
        </p:txBody>
      </p:sp>
      <p:sp>
        <p:nvSpPr>
          <p:cNvPr id="6" name="Slide Image Placeholder 5">
            <a:extLst>
              <a:ext uri="{FF2B5EF4-FFF2-40B4-BE49-F238E27FC236}">
                <a16:creationId xmlns:a16="http://schemas.microsoft.com/office/drawing/2014/main" id="{ABD5EC33-C40D-E83D-05FD-F0FC40D208A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88AF970-9F82-2ECF-603F-90A4B5215C4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a:latin typeface="+mn-lt"/>
            </a:endParaRPr>
          </a:p>
        </p:txBody>
      </p:sp>
    </p:spTree>
    <p:extLst>
      <p:ext uri="{BB962C8B-B14F-4D97-AF65-F5344CB8AC3E}">
        <p14:creationId xmlns:p14="http://schemas.microsoft.com/office/powerpoint/2010/main" val="38345012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i="1" noProof="0" dirty="0"/>
              <a:t>In some cases, families may separate ‘deliberately’</a:t>
            </a:r>
          </a:p>
          <a:p>
            <a:pPr lvl="1"/>
            <a:r>
              <a:rPr lang="en-US" i="1" dirty="0"/>
              <a:t>T</a:t>
            </a:r>
            <a:r>
              <a:rPr lang="en-US" i="1" noProof="0" dirty="0"/>
              <a:t>his doesn’t necessarily mean they want to separate, but they may feel they have to as a coping mechanism, or they may believe it’s the best option for the child / family in specific circumstances. </a:t>
            </a:r>
          </a:p>
          <a:p>
            <a:pPr lvl="1"/>
            <a:r>
              <a:rPr lang="en-US" i="1" noProof="0" dirty="0"/>
              <a:t>If a child and family are at risk of separating due to a vulnerability, for example due to their economic situation, addressing these vulnerabilities can be an important part of family strengthening</a:t>
            </a:r>
          </a:p>
          <a:p>
            <a:pPr lvl="1"/>
            <a:r>
              <a:rPr lang="en-US" i="1" dirty="0"/>
              <a:t>This </a:t>
            </a:r>
            <a:r>
              <a:rPr lang="en-US" i="1" noProof="0" dirty="0"/>
              <a:t>is one of the reasons we may refer not only children to services, but also their caregivers. </a:t>
            </a:r>
          </a:p>
          <a:p>
            <a:r>
              <a:rPr lang="en-US" i="1" noProof="0" dirty="0"/>
              <a:t>Using the family strengthening approach</a:t>
            </a:r>
          </a:p>
          <a:p>
            <a:pPr lvl="1"/>
            <a:r>
              <a:rPr lang="en-US" i="1" dirty="0"/>
              <a:t>This </a:t>
            </a:r>
            <a:r>
              <a:rPr lang="en-US" i="1" noProof="0" dirty="0"/>
              <a:t>may involve giving parents/immediate caregivers the tools, understanding, and techniques to prevent abuse within families, reducing the risk of children being removed from their families by a state or other entity responsible for doing so.</a:t>
            </a:r>
          </a:p>
          <a:p>
            <a:pPr lvl="1"/>
            <a:r>
              <a:rPr lang="en-US" i="1" noProof="0" dirty="0"/>
              <a:t>Even when children are exposed to significant risks of neglect, violence, or abuse, separating </a:t>
            </a:r>
            <a:r>
              <a:rPr lang="en-US" i="1" dirty="0"/>
              <a:t>them</a:t>
            </a:r>
            <a:r>
              <a:rPr lang="en-US" i="1" noProof="0" dirty="0"/>
              <a:t> from their parents should not be assumed to be in their best interest.</a:t>
            </a:r>
          </a:p>
          <a:p>
            <a:r>
              <a:rPr lang="en-US" i="1" dirty="0"/>
              <a:t>Strength-based case management</a:t>
            </a:r>
            <a:endParaRPr lang="en-US" i="1" noProof="0" dirty="0"/>
          </a:p>
          <a:p>
            <a:pPr lvl="1"/>
            <a:r>
              <a:rPr lang="en-US" i="1" noProof="0" dirty="0"/>
              <a:t>Strength-based case management seeks to recognize and build on what each individual family does well in order to create more conducive conditions within the family to resolve the challenges they face and the risk of harm to children. </a:t>
            </a:r>
          </a:p>
          <a:p>
            <a:pPr lvl="1"/>
            <a:r>
              <a:rPr lang="en-US" i="1" noProof="0" dirty="0"/>
              <a:t>Strength-based case management is now widely seen as the most appropriate way to help families that are struggling to care for and protect their children.</a:t>
            </a:r>
          </a:p>
          <a:p>
            <a:r>
              <a:rPr lang="en-US" i="1" noProof="0" dirty="0"/>
              <a:t>While NGOs do not have the mandate to remove children from their homes, this subject is touched upon because NGOs can be involved by:</a:t>
            </a:r>
          </a:p>
          <a:p>
            <a:pPr lvl="1"/>
            <a:r>
              <a:rPr lang="en-US" i="1" dirty="0"/>
              <a:t>P</a:t>
            </a:r>
            <a:r>
              <a:rPr lang="en-US" i="1" noProof="0" dirty="0" err="1"/>
              <a:t>reventing</a:t>
            </a:r>
            <a:r>
              <a:rPr lang="en-US" i="1" noProof="0" dirty="0"/>
              <a:t> separation</a:t>
            </a:r>
          </a:p>
          <a:p>
            <a:pPr lvl="1"/>
            <a:r>
              <a:rPr lang="en-US" i="1" dirty="0"/>
              <a:t>A</a:t>
            </a:r>
            <a:r>
              <a:rPr lang="en-US" i="1" noProof="0" dirty="0" err="1"/>
              <a:t>dvising</a:t>
            </a:r>
            <a:r>
              <a:rPr lang="en-US" i="1" noProof="0" dirty="0"/>
              <a:t> the relevant authorities</a:t>
            </a:r>
          </a:p>
          <a:p>
            <a:pPr lvl="1"/>
            <a:r>
              <a:rPr lang="en-US" i="1" dirty="0"/>
              <a:t>S</a:t>
            </a:r>
            <a:r>
              <a:rPr lang="en-US" i="1" noProof="0" dirty="0" err="1"/>
              <a:t>upporting</a:t>
            </a:r>
            <a:r>
              <a:rPr lang="en-US" i="1" noProof="0" dirty="0"/>
              <a:t> children who will be or have been removed from their homes</a:t>
            </a:r>
          </a:p>
          <a:p>
            <a:pPr lvl="1"/>
            <a:r>
              <a:rPr lang="en-US" i="1" noProof="0" dirty="0"/>
              <a:t>Providing follow up support</a:t>
            </a:r>
          </a:p>
          <a:p>
            <a:endParaRPr lang="en-US" noProof="0" dirty="0"/>
          </a:p>
          <a:p>
            <a:pPr marL="0" indent="0">
              <a:buNone/>
            </a:pPr>
            <a:r>
              <a:rPr lang="en-US" b="1" noProof="0" dirty="0"/>
              <a:t>PLENARY DISCUSSION</a:t>
            </a:r>
          </a:p>
          <a:p>
            <a:r>
              <a:rPr lang="en-US" i="1" noProof="0" dirty="0"/>
              <a:t>Can anybody share an example where you have applied parts of the family strengthening approach and this has contributed to preventing separation? </a:t>
            </a:r>
            <a:endParaRPr lang="en-US" noProof="0" dirty="0"/>
          </a:p>
          <a:p>
            <a:endParaRPr lang="en-US" noProof="0" dirty="0"/>
          </a:p>
        </p:txBody>
      </p:sp>
      <p:sp>
        <p:nvSpPr>
          <p:cNvPr id="2" name="Google Shape;725;p48:notes">
            <a:extLst>
              <a:ext uri="{FF2B5EF4-FFF2-40B4-BE49-F238E27FC236}">
                <a16:creationId xmlns:a16="http://schemas.microsoft.com/office/drawing/2014/main" id="{4E1DD5F1-CF5E-D312-F609-42CD9C54F9A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a:latin typeface="+mn-lt"/>
            </a:endParaRPr>
          </a:p>
        </p:txBody>
      </p:sp>
    </p:spTree>
    <p:extLst>
      <p:ext uri="{BB962C8B-B14F-4D97-AF65-F5344CB8AC3E}">
        <p14:creationId xmlns:p14="http://schemas.microsoft.com/office/powerpoint/2010/main" val="62085117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p>
          <a:p>
            <a:r>
              <a:rPr lang="en-US" i="1" noProof="0" dirty="0"/>
              <a:t>Family strengthening for children in alternative care may take different forms depending on the context, the individual child, and their family situation. </a:t>
            </a:r>
          </a:p>
          <a:p>
            <a:r>
              <a:rPr lang="en-US" b="1" i="1" dirty="0"/>
              <a:t>Strengthening family-based alternative care arrangements</a:t>
            </a:r>
            <a:endParaRPr lang="en-US" b="1" i="1" noProof="0" dirty="0"/>
          </a:p>
          <a:p>
            <a:pPr lvl="1"/>
            <a:r>
              <a:rPr lang="en-US" i="1" noProof="0" dirty="0"/>
              <a:t>Why do you think family strengthening is relevant to alternative care arrangements if children are not necessarily with their immediate families / caregivers? </a:t>
            </a:r>
          </a:p>
          <a:p>
            <a:pPr lvl="1"/>
            <a:r>
              <a:rPr lang="en-US" i="1" dirty="0"/>
              <a:t>Some of t</a:t>
            </a:r>
            <a:r>
              <a:rPr lang="en-US" i="1" noProof="0" dirty="0"/>
              <a:t>he three protective factors may be stretched, weakened, or even non-existent to begin with in an alternative care setting. </a:t>
            </a:r>
          </a:p>
          <a:p>
            <a:pPr lvl="1"/>
            <a:r>
              <a:rPr lang="en-US" i="1" noProof="0" dirty="0"/>
              <a:t>For example, a foster parent with their own children to care for may:</a:t>
            </a:r>
          </a:p>
          <a:p>
            <a:pPr lvl="2"/>
            <a:r>
              <a:rPr lang="en-US" i="1" dirty="0"/>
              <a:t>H</a:t>
            </a:r>
            <a:r>
              <a:rPr lang="en-US" i="1" noProof="0" dirty="0" err="1"/>
              <a:t>ave</a:t>
            </a:r>
            <a:r>
              <a:rPr lang="en-US" i="1" noProof="0" dirty="0"/>
              <a:t> their capacity stretched by taking on an extra child</a:t>
            </a:r>
          </a:p>
          <a:p>
            <a:pPr lvl="2"/>
            <a:r>
              <a:rPr lang="en-US" i="1" dirty="0"/>
              <a:t>They n</a:t>
            </a:r>
            <a:r>
              <a:rPr lang="en-US" i="1" noProof="0" dirty="0" err="1"/>
              <a:t>eed</a:t>
            </a:r>
            <a:r>
              <a:rPr lang="en-US" i="1" noProof="0" dirty="0"/>
              <a:t> additional capacity to support a vulnerable or at-risk child who they are caring for, may have additional needs due to their family situation and protection issues they are facing. </a:t>
            </a:r>
          </a:p>
          <a:p>
            <a:r>
              <a:rPr lang="en-US" b="1" i="1" dirty="0"/>
              <a:t>Maintain family links and engagement remotely</a:t>
            </a:r>
          </a:p>
          <a:p>
            <a:pPr lvl="1"/>
            <a:r>
              <a:rPr lang="en-US" i="1" dirty="0"/>
              <a:t>This includes m</a:t>
            </a:r>
            <a:r>
              <a:rPr lang="en-US" i="1" noProof="0" dirty="0" err="1"/>
              <a:t>aintaining</a:t>
            </a:r>
            <a:r>
              <a:rPr lang="en-US" i="1" noProof="0" dirty="0"/>
              <a:t> family links and family strengthening with family members that the child is not currently living with</a:t>
            </a:r>
          </a:p>
          <a:p>
            <a:pPr lvl="1"/>
            <a:r>
              <a:rPr lang="en-US" i="1" noProof="0" dirty="0"/>
              <a:t>This includes finding ways to involve them in the case management process remotely, where appropriate</a:t>
            </a:r>
            <a:endParaRPr lang="en-US" i="1" dirty="0"/>
          </a:p>
          <a:p>
            <a:r>
              <a:rPr lang="en-US" b="1" i="1" noProof="0" dirty="0"/>
              <a:t>Working towards </a:t>
            </a:r>
            <a:r>
              <a:rPr lang="en-US" b="1" i="1" dirty="0"/>
              <a:t>reunification and reintegration</a:t>
            </a:r>
            <a:endParaRPr lang="en-US" b="1" i="1" noProof="0" dirty="0"/>
          </a:p>
          <a:p>
            <a:pPr lvl="1"/>
            <a:r>
              <a:rPr lang="en-US" i="1" noProof="0" dirty="0"/>
              <a:t>In cases where children have been removed from their families for their own safety and protection, the ultimate goal may be to reintegrate the child into the family once the protection issues have been overcome. </a:t>
            </a:r>
          </a:p>
          <a:p>
            <a:pPr lvl="1"/>
            <a:r>
              <a:rPr lang="en-US" i="1" noProof="0" dirty="0"/>
              <a:t>In these cases, an objective of the case plan will be to support the development of the conditions required to achieve this goal in coordination with the mandated authorities.</a:t>
            </a:r>
          </a:p>
        </p:txBody>
      </p:sp>
      <p:sp>
        <p:nvSpPr>
          <p:cNvPr id="6" name="Slide Image Placeholder 5">
            <a:extLst>
              <a:ext uri="{FF2B5EF4-FFF2-40B4-BE49-F238E27FC236}">
                <a16:creationId xmlns:a16="http://schemas.microsoft.com/office/drawing/2014/main" id="{D5635A7C-8A86-B5D0-5E2B-38528E7E50C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9782D38-86F9-536A-169C-6426B7101D3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a:latin typeface="+mn-lt"/>
            </a:endParaRPr>
          </a:p>
        </p:txBody>
      </p:sp>
    </p:spTree>
    <p:extLst>
      <p:ext uri="{BB962C8B-B14F-4D97-AF65-F5344CB8AC3E}">
        <p14:creationId xmlns:p14="http://schemas.microsoft.com/office/powerpoint/2010/main" val="3802265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SESSION 1 DURATION: 0h15</a:t>
            </a:r>
            <a:endParaRPr lang="en-US" noProof="0" dirty="0"/>
          </a:p>
        </p:txBody>
      </p:sp>
      <p:sp>
        <p:nvSpPr>
          <p:cNvPr id="6" name="Slide Image Placeholder 5">
            <a:extLst>
              <a:ext uri="{FF2B5EF4-FFF2-40B4-BE49-F238E27FC236}">
                <a16:creationId xmlns:a16="http://schemas.microsoft.com/office/drawing/2014/main" id="{DB3D4947-0583-8046-0A29-2A077C81CC8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6056B53-3928-EEC1-61A3-14558391EB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a:latin typeface="+mn-lt"/>
            </a:endParaRPr>
          </a:p>
        </p:txBody>
      </p:sp>
    </p:spTree>
    <p:extLst>
      <p:ext uri="{BB962C8B-B14F-4D97-AF65-F5344CB8AC3E}">
        <p14:creationId xmlns:p14="http://schemas.microsoft.com/office/powerpoint/2010/main" val="20101249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ADAPT FOR CONTEXT</a:t>
            </a:r>
          </a:p>
          <a:p>
            <a:r>
              <a:rPr lang="en-US" noProof="0" dirty="0"/>
              <a:t>Update the types of alternative care included based on the types of alternative care in your context. </a:t>
            </a:r>
          </a:p>
          <a:p>
            <a:r>
              <a:rPr lang="en-US" noProof="0" dirty="0"/>
              <a:t>If needed, two groups may focus on each form of care. </a:t>
            </a:r>
          </a:p>
          <a:p>
            <a:pPr marL="0" indent="0">
              <a:buNone/>
            </a:pPr>
            <a:r>
              <a:rPr lang="en-US" noProof="0" dirty="0"/>
              <a:t>______________________________________________________________________________</a:t>
            </a:r>
          </a:p>
          <a:p>
            <a:pPr marL="0" indent="0">
              <a:buNone/>
            </a:pPr>
            <a:endParaRPr lang="en-US" b="1" noProof="0" dirty="0"/>
          </a:p>
          <a:p>
            <a:pPr marL="0" indent="0">
              <a:buNone/>
            </a:pPr>
            <a:r>
              <a:rPr lang="en-US" b="1" noProof="0" dirty="0"/>
              <a:t>INTRODUCTION</a:t>
            </a:r>
          </a:p>
          <a:p>
            <a:r>
              <a:rPr lang="en-US" dirty="0"/>
              <a:t>W</a:t>
            </a:r>
            <a:r>
              <a:rPr lang="en-US" noProof="0" dirty="0"/>
              <a:t>e are now going to look more closely at family strengthening in alternative care</a:t>
            </a:r>
          </a:p>
          <a:p>
            <a:r>
              <a:rPr lang="en-US" dirty="0"/>
              <a:t>Divide participants into 4 groups</a:t>
            </a:r>
          </a:p>
          <a:p>
            <a:r>
              <a:rPr lang="en-US" dirty="0"/>
              <a:t>Guide participants to </a:t>
            </a:r>
            <a:r>
              <a:rPr lang="en-US" b="1" dirty="0"/>
              <a:t>Workbook pages 24-33: Family strengthening in alternative care</a:t>
            </a:r>
          </a:p>
          <a:p>
            <a:r>
              <a:rPr lang="en-US" noProof="0" dirty="0"/>
              <a:t>Assign each group a type of care</a:t>
            </a:r>
          </a:p>
          <a:p>
            <a:r>
              <a:rPr lang="en-US" i="1" dirty="0"/>
              <a:t>In your groups:</a:t>
            </a:r>
          </a:p>
          <a:p>
            <a:pPr lvl="1"/>
            <a:r>
              <a:rPr lang="en-US" i="1" noProof="0" dirty="0"/>
              <a:t>Prepare a presentation on your assigned type of alternative care</a:t>
            </a:r>
          </a:p>
          <a:p>
            <a:pPr lvl="1"/>
            <a:r>
              <a:rPr lang="en-US" i="1" dirty="0"/>
              <a:t>A basic overview of the type of care arrangement, including the risk and protective factors (see the workbook for guidance)</a:t>
            </a:r>
          </a:p>
          <a:p>
            <a:pPr lvl="1"/>
            <a:r>
              <a:rPr lang="en-US" i="1" noProof="0" dirty="0"/>
              <a:t>Include how you can apply a family strengthening approach in this setting</a:t>
            </a:r>
          </a:p>
          <a:p>
            <a:pPr lvl="1"/>
            <a:r>
              <a:rPr lang="en-US" i="1" noProof="0" dirty="0"/>
              <a:t>Remember that information on the type of care and the risk and protective factors is already available in your participant handbook. </a:t>
            </a:r>
          </a:p>
          <a:p>
            <a:endParaRPr lang="en-US" b="1" noProof="0" dirty="0"/>
          </a:p>
          <a:p>
            <a:pPr marL="0" indent="0">
              <a:buNone/>
            </a:pPr>
            <a:r>
              <a:rPr lang="en-US" b="1" noProof="0" dirty="0"/>
              <a:t>GROUP WORK (15 minutes)</a:t>
            </a:r>
          </a:p>
          <a:p>
            <a:r>
              <a:rPr lang="en-US" noProof="0" dirty="0"/>
              <a:t>Provide 15 minutes for participants to complete</a:t>
            </a:r>
          </a:p>
          <a:p>
            <a:pPr marL="0" indent="0">
              <a:buNone/>
            </a:pPr>
            <a:endParaRPr lang="en-US" b="1" noProof="0" dirty="0"/>
          </a:p>
          <a:p>
            <a:pPr marL="0" indent="0">
              <a:buNone/>
            </a:pPr>
            <a:r>
              <a:rPr lang="en-US" b="1" noProof="0" dirty="0"/>
              <a:t>PLENARY DISCUSSION</a:t>
            </a:r>
          </a:p>
          <a:p>
            <a:r>
              <a:rPr lang="en-US" noProof="0" dirty="0"/>
              <a:t>Invite each group to present</a:t>
            </a:r>
          </a:p>
          <a:p>
            <a:r>
              <a:rPr lang="en-US" dirty="0"/>
              <a:t>Summarize the presentations</a:t>
            </a:r>
            <a:endParaRPr lang="en-US" noProof="0" dirty="0"/>
          </a:p>
        </p:txBody>
      </p:sp>
      <p:sp>
        <p:nvSpPr>
          <p:cNvPr id="6" name="Slide Image Placeholder 5">
            <a:extLst>
              <a:ext uri="{FF2B5EF4-FFF2-40B4-BE49-F238E27FC236}">
                <a16:creationId xmlns:a16="http://schemas.microsoft.com/office/drawing/2014/main" id="{A8FFE9A4-CCF6-7E94-ECBE-6E7B841731C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8EE5BFC-C1F3-2A7E-5532-D06D1D5DCBB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40</a:t>
            </a:fld>
            <a:endParaRPr lang="en-US" sz="1200">
              <a:latin typeface="+mn-lt"/>
            </a:endParaRPr>
          </a:p>
        </p:txBody>
      </p:sp>
    </p:spTree>
    <p:extLst>
      <p:ext uri="{BB962C8B-B14F-4D97-AF65-F5344CB8AC3E}">
        <p14:creationId xmlns:p14="http://schemas.microsoft.com/office/powerpoint/2010/main" val="31673570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sz="1150" b="1" dirty="0"/>
              <a:t>ADAPT FOR CONTEXT</a:t>
            </a:r>
          </a:p>
          <a:p>
            <a:r>
              <a:rPr lang="en-US" sz="1150" dirty="0"/>
              <a:t>In contexts where family reunification and reintegration are not common, this slide may be presented without that discussion section. </a:t>
            </a:r>
          </a:p>
          <a:p>
            <a:pPr marL="0" indent="0">
              <a:buNone/>
            </a:pPr>
            <a:r>
              <a:rPr lang="en-US" sz="1150" dirty="0"/>
              <a:t>______________________________________________________________________________</a:t>
            </a:r>
          </a:p>
          <a:p>
            <a:pPr marL="0" indent="0">
              <a:buNone/>
            </a:pPr>
            <a:endParaRPr lang="en-US" sz="1150" dirty="0"/>
          </a:p>
          <a:p>
            <a:pPr marL="0" indent="0">
              <a:buNone/>
            </a:pPr>
            <a:r>
              <a:rPr lang="en-US" sz="1150" b="1" dirty="0"/>
              <a:t>EXPLANATION</a:t>
            </a:r>
          </a:p>
          <a:p>
            <a:r>
              <a:rPr lang="en-US" sz="1150" i="1" dirty="0"/>
              <a:t>Where it is determined that this is in the best interests of the child to be reunified with the family, family strengthening can play a critical role in the success of the reunification and reintegration process. </a:t>
            </a:r>
          </a:p>
          <a:p>
            <a:r>
              <a:rPr lang="en-US" sz="1150" i="1" dirty="0"/>
              <a:t>A family strengthening approach can be incorporated into:</a:t>
            </a:r>
          </a:p>
          <a:p>
            <a:pPr lvl="1"/>
            <a:r>
              <a:rPr lang="en-US" sz="1150" i="1" dirty="0"/>
              <a:t>The preparation stage</a:t>
            </a:r>
          </a:p>
          <a:p>
            <a:pPr lvl="1"/>
            <a:r>
              <a:rPr lang="en-US" sz="1150" i="1" dirty="0"/>
              <a:t>The reunification itself</a:t>
            </a:r>
          </a:p>
          <a:p>
            <a:pPr lvl="1"/>
            <a:r>
              <a:rPr lang="en-US" sz="1150" i="1" dirty="0"/>
              <a:t>The follow-up support needed to reintegrate</a:t>
            </a:r>
          </a:p>
          <a:p>
            <a:r>
              <a:rPr lang="en-US" sz="1150" i="1" dirty="0"/>
              <a:t>For some children, especially those separated accidentally and briefly and were easily welcomed back, the need for follow-up will generally be minimal. </a:t>
            </a:r>
          </a:p>
          <a:p>
            <a:r>
              <a:rPr lang="en-US" sz="1150" i="1" dirty="0"/>
              <a:t>Other children and their families, such as those who were separated for a long time or returning home with a new disability, may need substantial support over a long period of time.</a:t>
            </a:r>
          </a:p>
          <a:p>
            <a:r>
              <a:rPr lang="en-US" sz="1150" i="1" dirty="0"/>
              <a:t>Boys and girls will have different needs, which are likely to vary according to gender, age, and disability.</a:t>
            </a:r>
          </a:p>
          <a:p>
            <a:r>
              <a:rPr lang="en-US" sz="1150" i="1" dirty="0"/>
              <a:t>Children and families will require support at multiple stages throughout the process.</a:t>
            </a:r>
          </a:p>
          <a:p>
            <a:pPr marL="0" indent="0">
              <a:buNone/>
            </a:pPr>
            <a:endParaRPr lang="en-US" sz="1150" dirty="0"/>
          </a:p>
          <a:p>
            <a:pPr marL="0" indent="0">
              <a:buNone/>
            </a:pPr>
            <a:r>
              <a:rPr lang="en-US" sz="1150" b="1" dirty="0"/>
              <a:t>INTRODUCTION</a:t>
            </a:r>
          </a:p>
          <a:p>
            <a:r>
              <a:rPr lang="en-US" sz="1150" dirty="0"/>
              <a:t>Divide participants into groups of 3-5 people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50" dirty="0"/>
              <a:t>Guide participants to </a:t>
            </a:r>
            <a:r>
              <a:rPr lang="en-US" sz="1150" b="1" dirty="0"/>
              <a:t>Workbook page 34: Family Strengthening in Reunification and Reintegration</a:t>
            </a:r>
          </a:p>
          <a:p>
            <a:r>
              <a:rPr lang="en-US" sz="1150" i="1" dirty="0"/>
              <a:t>In your groups:</a:t>
            </a:r>
          </a:p>
          <a:p>
            <a:pPr lvl="1"/>
            <a:r>
              <a:rPr lang="en-US" sz="1150" i="1" dirty="0"/>
              <a:t>Discuss the questions on the slide </a:t>
            </a:r>
          </a:p>
          <a:p>
            <a:pPr lvl="1"/>
            <a:r>
              <a:rPr lang="en-US" sz="1150" i="1" dirty="0"/>
              <a:t>Write your responses in your workbook</a:t>
            </a:r>
          </a:p>
          <a:p>
            <a:pPr marL="0" indent="0">
              <a:buNone/>
            </a:pPr>
            <a:endParaRPr lang="en-US" sz="1150" dirty="0"/>
          </a:p>
          <a:p>
            <a:pPr marL="0" indent="0">
              <a:buNone/>
            </a:pPr>
            <a:r>
              <a:rPr lang="en-US" sz="1150" b="1" dirty="0"/>
              <a:t>CONTINUED </a:t>
            </a:r>
            <a:r>
              <a:rPr lang="en-US" sz="1150" b="1" dirty="0">
                <a:sym typeface="Wingdings" panose="05000000000000000000" pitchFamily="2" charset="2"/>
              </a:rPr>
              <a:t></a:t>
            </a:r>
            <a:endParaRPr lang="en-US" sz="1150" noProof="0" dirty="0"/>
          </a:p>
        </p:txBody>
      </p:sp>
      <p:sp>
        <p:nvSpPr>
          <p:cNvPr id="6" name="Slide Image Placeholder 5">
            <a:extLst>
              <a:ext uri="{FF2B5EF4-FFF2-40B4-BE49-F238E27FC236}">
                <a16:creationId xmlns:a16="http://schemas.microsoft.com/office/drawing/2014/main" id="{C2696B87-F52D-AD40-AA94-B6EB7F1AA05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BED070B-59B4-87D1-97C8-A077E7DB628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41</a:t>
            </a:fld>
            <a:endParaRPr lang="en-US" sz="1200">
              <a:latin typeface="+mn-lt"/>
            </a:endParaRPr>
          </a:p>
        </p:txBody>
      </p:sp>
    </p:spTree>
    <p:extLst>
      <p:ext uri="{BB962C8B-B14F-4D97-AF65-F5344CB8AC3E}">
        <p14:creationId xmlns:p14="http://schemas.microsoft.com/office/powerpoint/2010/main" val="1956874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pPr marL="0" indent="0">
              <a:buNone/>
            </a:pPr>
            <a:r>
              <a:rPr lang="en-US" b="1" dirty="0"/>
              <a:t>GROUP WORK (15 minutes)</a:t>
            </a:r>
          </a:p>
          <a:p>
            <a:r>
              <a:rPr lang="en-US" dirty="0"/>
              <a:t>Provide 15 minutes for participants to complete</a:t>
            </a:r>
          </a:p>
          <a:p>
            <a:endParaRPr lang="en-US" dirty="0"/>
          </a:p>
          <a:p>
            <a:pPr marL="0" indent="0">
              <a:buNone/>
            </a:pPr>
            <a:r>
              <a:rPr lang="en-US" b="1" dirty="0"/>
              <a:t>PLENARY DISCUSSION</a:t>
            </a:r>
          </a:p>
          <a:p>
            <a:r>
              <a:rPr lang="en-US" dirty="0"/>
              <a:t>Invite volunteers to share their responses</a:t>
            </a:r>
          </a:p>
          <a:p>
            <a:r>
              <a:rPr lang="en-US" dirty="0"/>
              <a:t>Complement the possible responses below</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POSSIBLE RESPONSES</a:t>
            </a:r>
          </a:p>
          <a:p>
            <a:r>
              <a:rPr lang="en-US" b="1" noProof="0" dirty="0"/>
              <a:t>Question 1</a:t>
            </a:r>
          </a:p>
          <a:p>
            <a:pPr lvl="1"/>
            <a:r>
              <a:rPr lang="en-US" noProof="0" dirty="0"/>
              <a:t>Caring and protective environments: </a:t>
            </a:r>
          </a:p>
          <a:p>
            <a:pPr lvl="2"/>
            <a:r>
              <a:rPr lang="en-US" noProof="0" dirty="0"/>
              <a:t>The family may be living in a different home with different people. </a:t>
            </a:r>
          </a:p>
          <a:p>
            <a:pPr lvl="2"/>
            <a:r>
              <a:rPr lang="en-US" noProof="0" dirty="0"/>
              <a:t>The child’s relationship with their siblings or other members of the family may have changed. </a:t>
            </a:r>
          </a:p>
          <a:p>
            <a:pPr lvl="1"/>
            <a:r>
              <a:rPr lang="en-US" noProof="0" dirty="0"/>
              <a:t>Responsive and supportive caregivers:</a:t>
            </a:r>
          </a:p>
          <a:p>
            <a:pPr lvl="2"/>
            <a:r>
              <a:rPr lang="en-US" noProof="0" dirty="0"/>
              <a:t>The caregivers may not be very experienced at supporting a child of the child’s age (if they have been separated for a long time) and may lack understanding of their needs. </a:t>
            </a:r>
          </a:p>
          <a:p>
            <a:pPr lvl="2"/>
            <a:r>
              <a:rPr lang="en-US" noProof="0" dirty="0"/>
              <a:t>The caregiver’s capacity may be stretched if they are not used to caring for this number of children (for example, if they have had more children since the child has been separated from them). </a:t>
            </a:r>
          </a:p>
          <a:p>
            <a:pPr lvl="1"/>
            <a:r>
              <a:rPr lang="en-US" noProof="0" dirty="0"/>
              <a:t>Healthy caregiver-child relationships:</a:t>
            </a:r>
          </a:p>
          <a:p>
            <a:pPr lvl="2"/>
            <a:r>
              <a:rPr lang="en-US" noProof="0" dirty="0"/>
              <a:t>The child and caregiver’s relationship may have changed if they have been apart. </a:t>
            </a:r>
          </a:p>
          <a:p>
            <a:pPr lvl="2"/>
            <a:r>
              <a:rPr lang="en-US" noProof="0" dirty="0"/>
              <a:t>The child may not be used to living with a caregiver and may struggle to adapt to being less independent. </a:t>
            </a:r>
          </a:p>
          <a:p>
            <a:pPr lvl="2"/>
            <a:r>
              <a:rPr lang="en-US" noProof="0" dirty="0"/>
              <a:t>The caregiver or child may not want the child to return or may have concerns about it. </a:t>
            </a:r>
          </a:p>
          <a:p>
            <a:pPr lvl="2"/>
            <a:r>
              <a:rPr lang="en-US" noProof="0" dirty="0"/>
              <a:t>There may be stigma attached to where the child has been or what they have been doing, which may affect the relationship.</a:t>
            </a:r>
          </a:p>
          <a:p>
            <a:pPr lvl="2"/>
            <a:r>
              <a:rPr lang="en-US" noProof="0" dirty="0"/>
              <a:t>The child may feel a sense of rejection if the separation was a deliberate act </a:t>
            </a:r>
            <a:r>
              <a:rPr lang="en-US" dirty="0"/>
              <a:t>BY</a:t>
            </a:r>
            <a:r>
              <a:rPr lang="en-US" noProof="0" dirty="0"/>
              <a:t> the caregiver.</a:t>
            </a:r>
          </a:p>
          <a:p>
            <a:r>
              <a:rPr lang="en-US" b="1" noProof="0" dirty="0"/>
              <a:t>Question 2</a:t>
            </a:r>
          </a:p>
          <a:p>
            <a:pPr lvl="1"/>
            <a:r>
              <a:rPr lang="en-US" dirty="0"/>
              <a:t>Family members are particularly impoverished, ill, or have other major problems that affect their ability to provide care.</a:t>
            </a:r>
          </a:p>
          <a:p>
            <a:pPr lvl="1"/>
            <a:r>
              <a:rPr lang="en-US" dirty="0"/>
              <a:t>Extended family members who the child has not lived with before will be providing care.</a:t>
            </a:r>
          </a:p>
          <a:p>
            <a:pPr lvl="1"/>
            <a:r>
              <a:rPr lang="en-US" dirty="0"/>
              <a:t>Family has significantly changed since separation, for example, through remarriage or the deaths of family members.</a:t>
            </a:r>
          </a:p>
          <a:p>
            <a:pPr lvl="1"/>
            <a:r>
              <a:rPr lang="en-US" dirty="0"/>
              <a:t>The community is hostile, particularly towards children forced to commit violence against their own families or communities, children associated with armed forces or armed groups, or girls who became pregnant during conflict.</a:t>
            </a:r>
          </a:p>
          <a:p>
            <a:pPr lvl="1"/>
            <a:r>
              <a:rPr lang="en-US" dirty="0"/>
              <a:t>Children are from an ethnic minority or marginalized group.</a:t>
            </a:r>
          </a:p>
          <a:p>
            <a:pPr lvl="1"/>
            <a:r>
              <a:rPr lang="en-US" dirty="0"/>
              <a:t>The child or family is reluctant to reunify.</a:t>
            </a:r>
          </a:p>
          <a:p>
            <a:pPr marL="0" indent="0">
              <a:buNone/>
            </a:pPr>
            <a:endParaRPr lang="en-US" dirty="0"/>
          </a:p>
          <a:p>
            <a:pPr marL="0" indent="0">
              <a:buNone/>
            </a:pPr>
            <a:r>
              <a:rPr lang="en-US" b="1" dirty="0"/>
              <a:t>CONTINUED </a:t>
            </a:r>
            <a:r>
              <a:rPr lang="en-US" b="1" dirty="0">
                <a:sym typeface="Wingdings" panose="05000000000000000000" pitchFamily="2" charset="2"/>
              </a:rPr>
              <a:t></a:t>
            </a:r>
            <a:endParaRPr lang="en-US" b="1" dirty="0"/>
          </a:p>
        </p:txBody>
      </p:sp>
      <p:sp>
        <p:nvSpPr>
          <p:cNvPr id="2" name="Google Shape;725;p48:notes">
            <a:extLst>
              <a:ext uri="{FF2B5EF4-FFF2-40B4-BE49-F238E27FC236}">
                <a16:creationId xmlns:a16="http://schemas.microsoft.com/office/drawing/2014/main" id="{DBA1712B-CCBC-117E-EFD3-410BF8C9E96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42</a:t>
            </a:fld>
            <a:endParaRPr lang="en-US" sz="1200">
              <a:latin typeface="+mn-lt"/>
            </a:endParaRPr>
          </a:p>
        </p:txBody>
      </p:sp>
    </p:spTree>
    <p:extLst>
      <p:ext uri="{BB962C8B-B14F-4D97-AF65-F5344CB8AC3E}">
        <p14:creationId xmlns:p14="http://schemas.microsoft.com/office/powerpoint/2010/main" val="35726885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211333"/>
          </a:xfrm>
        </p:spPr>
        <p:txBody>
          <a:bodyPr/>
          <a:lstStyle/>
          <a:p>
            <a:r>
              <a:rPr lang="en-US" b="1" dirty="0"/>
              <a:t>Question 3:</a:t>
            </a:r>
            <a:endParaRPr lang="en-US" dirty="0"/>
          </a:p>
          <a:p>
            <a:pPr lvl="1"/>
            <a:r>
              <a:rPr lang="en-US" dirty="0"/>
              <a:t>Preparing the child and family prior to reunification</a:t>
            </a:r>
          </a:p>
          <a:p>
            <a:pPr lvl="1"/>
            <a:r>
              <a:rPr lang="en-US" dirty="0"/>
              <a:t>Family mediation to resolve issues that prevent the child from living with the family</a:t>
            </a:r>
          </a:p>
          <a:p>
            <a:pPr lvl="1"/>
            <a:r>
              <a:rPr lang="en-US" dirty="0"/>
              <a:t>Providing emotional and/or practical support to a child during his/her transition</a:t>
            </a:r>
          </a:p>
          <a:p>
            <a:pPr lvl="1"/>
            <a:r>
              <a:rPr lang="en-US" dirty="0"/>
              <a:t>Working with the child/family on one of the specific issues identified during preparation for reunification, such as behavioral concerns for adolescents returning after a long separation</a:t>
            </a:r>
          </a:p>
          <a:p>
            <a:pPr lvl="1"/>
            <a:r>
              <a:rPr lang="en-US" dirty="0"/>
              <a:t>Identifying long-term specialized, culturally appropriate responses for some children, such as those suffering from mental health problems as a result of their experiences during separation</a:t>
            </a:r>
          </a:p>
          <a:p>
            <a:pPr lvl="1"/>
            <a:r>
              <a:rPr lang="en-US" dirty="0"/>
              <a:t>Helping children and their families access the range of support necessary for the reunification or long-term alternative care arrangement to be sustainable</a:t>
            </a:r>
          </a:p>
          <a:p>
            <a:pPr lvl="1"/>
            <a:r>
              <a:rPr lang="en-US" dirty="0"/>
              <a:t>Ensuring that children and families have information about basic services, humanitarian assistance, and wider development programs</a:t>
            </a:r>
          </a:p>
          <a:p>
            <a:pPr lvl="1"/>
            <a:r>
              <a:rPr lang="en-US" dirty="0"/>
              <a:t>As a part of case management, facilitating referrals to relevant services or programs and monitoring those referrals to ensure support is being accessed</a:t>
            </a:r>
            <a:endParaRPr lang="en-US" noProof="0" dirty="0"/>
          </a:p>
        </p:txBody>
      </p:sp>
      <p:sp>
        <p:nvSpPr>
          <p:cNvPr id="2" name="Google Shape;725;p48:notes">
            <a:extLst>
              <a:ext uri="{FF2B5EF4-FFF2-40B4-BE49-F238E27FC236}">
                <a16:creationId xmlns:a16="http://schemas.microsoft.com/office/drawing/2014/main" id="{C85F2D39-4E39-9161-FA2F-8E004414F3C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43</a:t>
            </a:fld>
            <a:endParaRPr lang="en-US" sz="1200">
              <a:latin typeface="+mn-lt"/>
            </a:endParaRPr>
          </a:p>
        </p:txBody>
      </p:sp>
    </p:spTree>
    <p:extLst>
      <p:ext uri="{BB962C8B-B14F-4D97-AF65-F5344CB8AC3E}">
        <p14:creationId xmlns:p14="http://schemas.microsoft.com/office/powerpoint/2010/main" val="22535871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t>EXPLANATION</a:t>
            </a:r>
          </a:p>
          <a:p>
            <a:r>
              <a:rPr lang="en-US" noProof="0" dirty="0"/>
              <a:t>Present the slide</a:t>
            </a: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B5E30A52-81D9-9050-5FFD-0D350ED71B9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3D3C972-1DEF-9480-E133-5711A8A5006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44</a:t>
            </a:fld>
            <a:endParaRPr lang="en-US" sz="1200">
              <a:latin typeface="+mn-lt"/>
            </a:endParaRPr>
          </a:p>
        </p:txBody>
      </p:sp>
    </p:spTree>
    <p:extLst>
      <p:ext uri="{BB962C8B-B14F-4D97-AF65-F5344CB8AC3E}">
        <p14:creationId xmlns:p14="http://schemas.microsoft.com/office/powerpoint/2010/main" val="141504878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SESSION 5 DURATION: 0h15</a:t>
            </a:r>
            <a:endParaRPr lang="en-US" b="1" dirty="0"/>
          </a:p>
        </p:txBody>
      </p:sp>
      <p:sp>
        <p:nvSpPr>
          <p:cNvPr id="6" name="Slide Image Placeholder 5">
            <a:extLst>
              <a:ext uri="{FF2B5EF4-FFF2-40B4-BE49-F238E27FC236}">
                <a16:creationId xmlns:a16="http://schemas.microsoft.com/office/drawing/2014/main" id="{3E3CC022-D831-D11B-E138-7E9758AEAAD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64EB75B-E5BD-5007-A0EC-3A6579A2B80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45</a:t>
            </a:fld>
            <a:endParaRPr lang="en-US" sz="1200">
              <a:latin typeface="+mn-lt"/>
            </a:endParaRPr>
          </a:p>
        </p:txBody>
      </p:sp>
    </p:spTree>
    <p:extLst>
      <p:ext uri="{BB962C8B-B14F-4D97-AF65-F5344CB8AC3E}">
        <p14:creationId xmlns:p14="http://schemas.microsoft.com/office/powerpoint/2010/main" val="20411083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INTRODUCTION</a:t>
            </a:r>
          </a:p>
          <a:p>
            <a:r>
              <a:rPr lang="en-GB" dirty="0">
                <a:sym typeface="Arial"/>
              </a:rPr>
              <a:t>Guide participants to </a:t>
            </a:r>
            <a:r>
              <a:rPr lang="en-GB" b="1" dirty="0">
                <a:sym typeface="Arial"/>
              </a:rPr>
              <a:t>Workbook page 35: Learning Objectives</a:t>
            </a:r>
          </a:p>
          <a:p>
            <a:r>
              <a:rPr lang="en-GB" i="1" dirty="0">
                <a:sym typeface="Arial"/>
              </a:rPr>
              <a:t>It’s important to take the time to review the learning objectives (</a:t>
            </a:r>
            <a:r>
              <a:rPr lang="en-GB" b="1" i="1" dirty="0">
                <a:sym typeface="Arial"/>
              </a:rPr>
              <a:t>Workbook page 17</a:t>
            </a:r>
            <a:r>
              <a:rPr lang="en-GB" i="1" dirty="0">
                <a:sym typeface="Arial"/>
              </a:rPr>
              <a:t>) and reflect on your achievements at the end of this training. </a:t>
            </a:r>
          </a:p>
          <a:p>
            <a:r>
              <a:rPr lang="en-GB" i="1" dirty="0">
                <a:sym typeface="Arial"/>
              </a:rPr>
              <a:t>Some learning objectives might require some more information, practice, or support from the supervisor to be fully achieved.</a:t>
            </a:r>
          </a:p>
          <a:p>
            <a:r>
              <a:rPr lang="en-GB" i="1" dirty="0">
                <a:sym typeface="Arial"/>
              </a:rPr>
              <a:t>Look back at today’s training and answer the questions on the learning objectives in your workbook. </a:t>
            </a:r>
          </a:p>
          <a:p>
            <a:pPr marL="0" indent="0">
              <a:buNone/>
            </a:pPr>
            <a:endParaRPr lang="en-GB" b="1" dirty="0">
              <a:sym typeface="Arial"/>
            </a:endParaRPr>
          </a:p>
          <a:p>
            <a:pPr marL="0" indent="0">
              <a:buNone/>
            </a:pPr>
            <a:r>
              <a:rPr lang="en-GB" b="1" dirty="0">
                <a:sym typeface="Arial"/>
              </a:rPr>
              <a:t>INDIVIDUAL WORK (5 minutes)</a:t>
            </a:r>
            <a:endParaRPr lang="en-GB" i="1" dirty="0">
              <a:sym typeface="Arial"/>
            </a:endParaRPr>
          </a:p>
          <a:p>
            <a:pPr>
              <a:defRPr/>
            </a:pPr>
            <a:r>
              <a:rPr lang="en-GB" dirty="0">
                <a:sym typeface="Arial"/>
              </a:rPr>
              <a:t>Provide 5 minutes for participants to complete</a:t>
            </a:r>
          </a:p>
          <a:p>
            <a:pPr marL="0" marR="0" lvl="0" indent="0" algn="l" defTabSz="914400" rtl="0" eaLnBrk="1" fontAlgn="auto" latinLnBrk="0" hangingPunct="1">
              <a:lnSpc>
                <a:spcPct val="100000"/>
              </a:lnSpc>
              <a:spcBef>
                <a:spcPts val="0"/>
              </a:spcBef>
              <a:spcAft>
                <a:spcPts val="0"/>
              </a:spcAft>
              <a:buClrTx/>
              <a:buSzTx/>
              <a:buNone/>
              <a:tabLst/>
              <a:defRPr/>
            </a:pPr>
            <a:endParaRPr lang="en-GB"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b="1" dirty="0">
                <a:sym typeface="Arial"/>
              </a:rPr>
              <a:t>PLENARY DISCUSSION (5 minutes)</a:t>
            </a:r>
          </a:p>
          <a:p>
            <a:r>
              <a:rPr lang="en-GB" dirty="0">
                <a:sym typeface="Arial"/>
              </a:rPr>
              <a:t>Invite volunteers to share their reflection</a:t>
            </a:r>
          </a:p>
          <a:p>
            <a:endParaRPr lang="en-GB" i="1" dirty="0">
              <a:sym typeface="Arial"/>
            </a:endParaRPr>
          </a:p>
          <a:p>
            <a:pPr marL="0" indent="0">
              <a:buNone/>
            </a:pPr>
            <a:r>
              <a:rPr lang="en-GB" b="1" dirty="0">
                <a:sym typeface="Arial"/>
              </a:rPr>
              <a:t>INTRODUCTION</a:t>
            </a:r>
          </a:p>
          <a:p>
            <a:r>
              <a:rPr lang="en-GB" dirty="0">
                <a:sym typeface="Arial"/>
              </a:rPr>
              <a:t>Continue on </a:t>
            </a:r>
            <a:r>
              <a:rPr lang="en-GB" b="1" dirty="0">
                <a:sym typeface="Arial"/>
              </a:rPr>
              <a:t>Workbook page 35: Reflection</a:t>
            </a:r>
          </a:p>
          <a:p>
            <a:r>
              <a:rPr lang="en-GB" i="1" dirty="0">
                <a:sym typeface="Arial"/>
              </a:rPr>
              <a:t>What surprised you? What was challenging? What would you like to learn more about?</a:t>
            </a:r>
          </a:p>
          <a:p>
            <a:r>
              <a:rPr lang="en-GB" i="1" dirty="0">
                <a:sym typeface="Arial"/>
              </a:rPr>
              <a:t>Write down your reflections.</a:t>
            </a:r>
          </a:p>
          <a:p>
            <a:pPr marL="0" indent="0">
              <a:buNone/>
            </a:pPr>
            <a:endParaRPr lang="en-GB" dirty="0">
              <a:sym typeface="Arial"/>
            </a:endParaRPr>
          </a:p>
          <a:p>
            <a:pPr marL="0" indent="0">
              <a:buNone/>
            </a:pPr>
            <a:r>
              <a:rPr lang="en-GB" b="1" dirty="0">
                <a:sym typeface="Arial"/>
              </a:rPr>
              <a:t>INDIVIDUAL WORK (5 minutes)</a:t>
            </a:r>
          </a:p>
          <a:p>
            <a:r>
              <a:rPr lang="en-GB" dirty="0">
                <a:sym typeface="Arial"/>
              </a:rPr>
              <a:t>Provide 5 minutes for participants to complete</a:t>
            </a:r>
            <a:endParaRPr lang="en-GB" b="1" dirty="0">
              <a:sym typeface="Arial"/>
            </a:endParaRPr>
          </a:p>
          <a:p>
            <a:pPr marL="0" indent="0">
              <a:buNone/>
            </a:pPr>
            <a:endParaRPr lang="en-GB" dirty="0">
              <a:sym typeface="Arial"/>
            </a:endParaRPr>
          </a:p>
          <a:p>
            <a:pPr marL="0" indent="0">
              <a:buNone/>
            </a:pPr>
            <a:r>
              <a:rPr lang="en-GB" b="1" dirty="0">
                <a:sym typeface="Arial"/>
              </a:rPr>
              <a:t>PLENARY DISCUSSION (5 minutes)</a:t>
            </a:r>
          </a:p>
          <a:p>
            <a:r>
              <a:rPr lang="en-GB" dirty="0">
                <a:sym typeface="Arial"/>
              </a:rPr>
              <a:t>Invite volunteers to share their reflection</a:t>
            </a:r>
          </a:p>
          <a:p>
            <a:r>
              <a:rPr lang="en-GB" i="0" dirty="0">
                <a:sym typeface="Arial"/>
              </a:rPr>
              <a:t>Thank the participants for their participation</a:t>
            </a:r>
            <a:endParaRPr lang="en-GB" dirty="0">
              <a:sym typeface="Arial"/>
            </a:endParaRPr>
          </a:p>
        </p:txBody>
      </p:sp>
      <p:sp>
        <p:nvSpPr>
          <p:cNvPr id="6" name="Slide Image Placeholder 5">
            <a:extLst>
              <a:ext uri="{FF2B5EF4-FFF2-40B4-BE49-F238E27FC236}">
                <a16:creationId xmlns:a16="http://schemas.microsoft.com/office/drawing/2014/main" id="{0AB282A5-D4F3-1187-C8DD-E76A546C6C0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F9E2D14-40B9-2574-4AF2-75F8F73B4B2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46</a:t>
            </a:fld>
            <a:endParaRPr lang="en-US" sz="120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sym typeface="Arial"/>
              </a:rPr>
              <a:t>EXPLANATION</a:t>
            </a:r>
            <a:endParaRPr lang="en-US" b="1" dirty="0">
              <a:sym typeface="Arial"/>
            </a:endParaRPr>
          </a:p>
          <a:p>
            <a:r>
              <a:rPr lang="en-US" noProof="0" dirty="0"/>
              <a:t>Present the slide</a:t>
            </a:r>
          </a:p>
        </p:txBody>
      </p:sp>
      <p:sp>
        <p:nvSpPr>
          <p:cNvPr id="6" name="Slide Image Placeholder 5">
            <a:extLst>
              <a:ext uri="{FF2B5EF4-FFF2-40B4-BE49-F238E27FC236}">
                <a16:creationId xmlns:a16="http://schemas.microsoft.com/office/drawing/2014/main" id="{A405ECB0-D24B-F217-7CE7-74E17DC2060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D1E9887-5A15-7E57-40B7-56709E0EC78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a:latin typeface="+mn-lt"/>
            </a:endParaRPr>
          </a:p>
        </p:txBody>
      </p:sp>
    </p:spTree>
    <p:extLst>
      <p:ext uri="{BB962C8B-B14F-4D97-AF65-F5344CB8AC3E}">
        <p14:creationId xmlns:p14="http://schemas.microsoft.com/office/powerpoint/2010/main" val="17455989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noProof="0" dirty="0">
                <a:sym typeface="Arial"/>
              </a:rPr>
              <a:t>EXPLANATION</a:t>
            </a:r>
            <a:endParaRPr lang="en-US" noProof="0" dirty="0"/>
          </a:p>
          <a:p>
            <a:r>
              <a:rPr lang="en-US" noProof="0" dirty="0"/>
              <a:t>Present the slide</a:t>
            </a:r>
          </a:p>
        </p:txBody>
      </p:sp>
      <p:sp>
        <p:nvSpPr>
          <p:cNvPr id="6" name="Slide Image Placeholder 5">
            <a:extLst>
              <a:ext uri="{FF2B5EF4-FFF2-40B4-BE49-F238E27FC236}">
                <a16:creationId xmlns:a16="http://schemas.microsoft.com/office/drawing/2014/main" id="{75D69F02-DCFE-12E8-9327-A4C328C8904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336343B-D3A5-437C-295B-4E52CBF5A5D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a:latin typeface="+mn-lt"/>
            </a:endParaRPr>
          </a:p>
        </p:txBody>
      </p:sp>
    </p:spTree>
    <p:extLst>
      <p:ext uri="{BB962C8B-B14F-4D97-AF65-F5344CB8AC3E}">
        <p14:creationId xmlns:p14="http://schemas.microsoft.com/office/powerpoint/2010/main" val="500465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7:notes"/>
          <p:cNvSpPr txBox="1">
            <a:spLocks noGrp="1"/>
          </p:cNvSpPr>
          <p:nvPr>
            <p:ph type="body" idx="1"/>
          </p:nvPr>
        </p:nvSpPr>
        <p:spPr/>
        <p:txBody>
          <a:bodyPr/>
          <a:lstStyle/>
          <a:p>
            <a:pPr marL="0" indent="0">
              <a:buNone/>
            </a:pPr>
            <a:r>
              <a:rPr lang="en-US" b="1" noProof="0" dirty="0">
                <a:sym typeface="Arial"/>
              </a:rPr>
              <a:t>EXPLANATION</a:t>
            </a:r>
            <a:endParaRPr lang="en-US" noProof="0" dirty="0"/>
          </a:p>
          <a:p>
            <a:r>
              <a:rPr lang="en-US" noProof="0" dirty="0"/>
              <a:t>Present the slide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noProof="0" dirty="0"/>
              <a:t>You can find these on </a:t>
            </a:r>
            <a:r>
              <a:rPr lang="en-US" b="1" i="1" noProof="0" dirty="0"/>
              <a:t>Workbook page 17: Learning objectives</a:t>
            </a:r>
          </a:p>
        </p:txBody>
      </p:sp>
      <p:sp>
        <p:nvSpPr>
          <p:cNvPr id="3" name="Slide Image Placeholder 2">
            <a:extLst>
              <a:ext uri="{FF2B5EF4-FFF2-40B4-BE49-F238E27FC236}">
                <a16:creationId xmlns:a16="http://schemas.microsoft.com/office/drawing/2014/main" id="{E3349750-0D49-C323-0C2F-7CD6DD4A5E6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1C33EBF-D89F-D004-EADA-15AF8DE8DCF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SESSION 2 DURATION: 1h30</a:t>
            </a:r>
            <a:endParaRPr lang="en-US" b="1" dirty="0"/>
          </a:p>
          <a:p>
            <a:pPr marL="0" indent="0">
              <a:buNone/>
            </a:pPr>
            <a:r>
              <a:rPr lang="en-US" b="1" noProof="0" dirty="0">
                <a:sym typeface="Arial"/>
              </a:rPr>
              <a:t>______________________________________________________________________________</a:t>
            </a:r>
          </a:p>
          <a:p>
            <a:pPr marL="0" indent="0">
              <a:buNone/>
            </a:pPr>
            <a:endParaRPr lang="en-US" b="1" noProof="0" dirty="0">
              <a:sym typeface="Arial"/>
            </a:endParaRPr>
          </a:p>
          <a:p>
            <a:pPr marL="0" indent="0">
              <a:buNone/>
            </a:pPr>
            <a:r>
              <a:rPr lang="en-US" b="1" noProof="0" dirty="0">
                <a:sym typeface="Arial"/>
              </a:rPr>
              <a:t>EXPLANATION</a:t>
            </a:r>
            <a:endParaRPr lang="en-US" noProof="0" dirty="0"/>
          </a:p>
          <a:p>
            <a:r>
              <a:rPr lang="en-US" i="1" noProof="0" dirty="0"/>
              <a:t>Family engagement is the process used to build genuine relationships with families. </a:t>
            </a:r>
          </a:p>
          <a:p>
            <a:r>
              <a:rPr lang="en-US" i="1" noProof="0" dirty="0"/>
              <a:t>These relationships support overall effective case management and long-term outcomes for children’s protection and well-being.</a:t>
            </a:r>
          </a:p>
          <a:p>
            <a:r>
              <a:rPr lang="en-US" i="1" noProof="0" dirty="0"/>
              <a:t>During this session, we will be looking at:</a:t>
            </a:r>
          </a:p>
          <a:p>
            <a:pPr lvl="1"/>
            <a:r>
              <a:rPr lang="en-US" i="1" noProof="0" dirty="0"/>
              <a:t>What family engagement means</a:t>
            </a:r>
          </a:p>
          <a:p>
            <a:pPr lvl="1"/>
            <a:r>
              <a:rPr lang="en-US" i="1" noProof="0" dirty="0"/>
              <a:t>What this looks like in practice</a:t>
            </a:r>
          </a:p>
          <a:p>
            <a:pPr lvl="1"/>
            <a:r>
              <a:rPr lang="en-US" i="1" noProof="0" dirty="0"/>
              <a:t>Some of the barriers we may face when engaging with families</a:t>
            </a:r>
          </a:p>
          <a:p>
            <a:pPr lvl="1"/>
            <a:r>
              <a:rPr lang="en-US" i="1" noProof="0" dirty="0"/>
              <a:t>Strategies to overcome these barriers</a:t>
            </a:r>
          </a:p>
        </p:txBody>
      </p:sp>
      <p:sp>
        <p:nvSpPr>
          <p:cNvPr id="6" name="Slide Image Placeholder 5">
            <a:extLst>
              <a:ext uri="{FF2B5EF4-FFF2-40B4-BE49-F238E27FC236}">
                <a16:creationId xmlns:a16="http://schemas.microsoft.com/office/drawing/2014/main" id="{DB3D4947-0583-8046-0A29-2A077C81CC8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DCA51B8-2C8A-5021-5DC7-15ED20A2186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a:latin typeface="+mn-lt"/>
            </a:endParaRPr>
          </a:p>
        </p:txBody>
      </p:sp>
    </p:spTree>
    <p:extLst>
      <p:ext uri="{BB962C8B-B14F-4D97-AF65-F5344CB8AC3E}">
        <p14:creationId xmlns:p14="http://schemas.microsoft.com/office/powerpoint/2010/main" val="1127464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noProof="0" dirty="0">
                <a:sym typeface="Arial"/>
              </a:rPr>
              <a:t>INTRODUCTION</a:t>
            </a:r>
          </a:p>
          <a:p>
            <a:r>
              <a:rPr lang="en-US" dirty="0"/>
              <a:t>Divide participants into pairs</a:t>
            </a:r>
          </a:p>
          <a:p>
            <a:r>
              <a:rPr lang="en-US" dirty="0"/>
              <a:t>Guide participants to </a:t>
            </a:r>
            <a:r>
              <a:rPr lang="en-US" b="1" dirty="0"/>
              <a:t>Workbook pages 17-18: Engaging with families and caregivers</a:t>
            </a:r>
            <a:endParaRPr lang="en-US" b="1" noProof="0" dirty="0"/>
          </a:p>
          <a:p>
            <a:r>
              <a:rPr lang="en-US" i="1" noProof="0" dirty="0">
                <a:sym typeface="Arial"/>
              </a:rPr>
              <a:t>With your partner:</a:t>
            </a:r>
          </a:p>
          <a:p>
            <a:pPr lvl="1"/>
            <a:r>
              <a:rPr lang="en-US" i="1" noProof="0" dirty="0"/>
              <a:t>Discuss the questions on the slide</a:t>
            </a:r>
          </a:p>
          <a:p>
            <a:pPr lvl="1"/>
            <a:r>
              <a:rPr lang="en-US" i="1" noProof="0" dirty="0">
                <a:sym typeface="Arial"/>
              </a:rPr>
              <a:t>Write the benefits of working with families and caregivers around the fruits on the tree</a:t>
            </a:r>
          </a:p>
          <a:p>
            <a:pPr marL="0" indent="0">
              <a:buNone/>
            </a:pPr>
            <a:endParaRPr lang="en-US" b="1" dirty="0">
              <a:sym typeface="Arial"/>
            </a:endParaRPr>
          </a:p>
          <a:p>
            <a:pPr marL="0" indent="0">
              <a:buNone/>
            </a:pPr>
            <a:r>
              <a:rPr lang="en-US" b="1" noProof="0" dirty="0">
                <a:sym typeface="Arial"/>
              </a:rPr>
              <a:t>PARTNER DISCUSSION (5 minutes)</a:t>
            </a:r>
            <a:endParaRPr lang="en-US" dirty="0"/>
          </a:p>
          <a:p>
            <a:r>
              <a:rPr lang="en-US" dirty="0"/>
              <a:t>Provide 5 minutes for participants to complete</a:t>
            </a:r>
          </a:p>
          <a:p>
            <a:pPr marL="0" indent="0">
              <a:buNone/>
            </a:pPr>
            <a:endParaRPr lang="en-US" dirty="0"/>
          </a:p>
          <a:p>
            <a:pPr marL="0" indent="0">
              <a:buNone/>
            </a:pPr>
            <a:r>
              <a:rPr lang="en-US" b="1" dirty="0"/>
              <a:t>PLENARY DISCUSSION</a:t>
            </a:r>
          </a:p>
          <a:p>
            <a:r>
              <a:rPr lang="en-US" dirty="0"/>
              <a:t>Ask volunteers to share their responses</a:t>
            </a:r>
          </a:p>
          <a:p>
            <a:r>
              <a:rPr lang="en-US" dirty="0"/>
              <a:t>Write the responses on a flipchart and summarize</a:t>
            </a:r>
          </a:p>
          <a:p>
            <a:r>
              <a:rPr lang="en-US" i="1" dirty="0"/>
              <a:t>Now we will look at some more benefits on the next slide </a:t>
            </a:r>
          </a:p>
          <a:p>
            <a:r>
              <a:rPr lang="en-US" i="1" dirty="0"/>
              <a:t>We can see if there are any similarities or differences with your ideas</a:t>
            </a:r>
            <a:endParaRPr lang="en-US" noProof="0" dirty="0"/>
          </a:p>
        </p:txBody>
      </p:sp>
      <p:sp>
        <p:nvSpPr>
          <p:cNvPr id="6" name="Slide Image Placeholder 5">
            <a:extLst>
              <a:ext uri="{FF2B5EF4-FFF2-40B4-BE49-F238E27FC236}">
                <a16:creationId xmlns:a16="http://schemas.microsoft.com/office/drawing/2014/main" id="{9DD374B8-D19C-7BFF-7988-B044B8E94AE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DD866E1-0025-5F04-E1E4-3159D4718BC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a:latin typeface="+mn-lt"/>
            </a:endParaRPr>
          </a:p>
        </p:txBody>
      </p:sp>
    </p:spTree>
    <p:extLst>
      <p:ext uri="{BB962C8B-B14F-4D97-AF65-F5344CB8AC3E}">
        <p14:creationId xmlns:p14="http://schemas.microsoft.com/office/powerpoint/2010/main" val="1822853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153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accent3">
            <a:lumMod val="75000"/>
          </a:schemeClr>
        </a:solidFill>
        <a:effectLst/>
      </p:bgPr>
    </p:bg>
    <p:spTree>
      <p:nvGrpSpPr>
        <p:cNvPr id="1" name=""/>
        <p:cNvGrpSpPr/>
        <p:nvPr/>
      </p:nvGrpSpPr>
      <p:grpSpPr>
        <a:xfrm>
          <a:off x="0" y="0"/>
          <a:ext cx="0" cy="0"/>
          <a:chOff x="0" y="0"/>
          <a:chExt cx="0" cy="0"/>
        </a:xfrm>
      </p:grpSpPr>
      <p:sp>
        <p:nvSpPr>
          <p:cNvPr id="2" name="Google Shape;18;p43">
            <a:extLst>
              <a:ext uri="{FF2B5EF4-FFF2-40B4-BE49-F238E27FC236}">
                <a16:creationId xmlns:a16="http://schemas.microsoft.com/office/drawing/2014/main" id="{F14ED9C8-B51F-A4AD-446E-37EEFA4ECEFB}"/>
              </a:ext>
            </a:extLst>
          </p:cNvPr>
          <p:cNvSpPr txBox="1">
            <a:spLocks noGrp="1"/>
          </p:cNvSpPr>
          <p:nvPr>
            <p:ph type="title"/>
          </p:nvPr>
        </p:nvSpPr>
        <p:spPr>
          <a:xfrm>
            <a:off x="796384" y="3099692"/>
            <a:ext cx="10042851"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5400" b="1">
                <a:solidFill>
                  <a:schemeClr val="lt1"/>
                </a:solidFill>
                <a:latin typeface="Garamond"/>
                <a:ea typeface="Garamond"/>
                <a:cs typeface="Garamond"/>
                <a:sym typeface="Garamon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Tree>
    <p:extLst>
      <p:ext uri="{BB962C8B-B14F-4D97-AF65-F5344CB8AC3E}">
        <p14:creationId xmlns:p14="http://schemas.microsoft.com/office/powerpoint/2010/main" val="3039931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bg>
      <p:bgPr>
        <a:solidFill>
          <a:schemeClr val="accent3">
            <a:lumMod val="75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1646167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3">
                    <a:lumMod val="75000"/>
                  </a:schemeClr>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pic>
        <p:nvPicPr>
          <p:cNvPr id="4" name="Picture 3">
            <a:extLst>
              <a:ext uri="{FF2B5EF4-FFF2-40B4-BE49-F238E27FC236}">
                <a16:creationId xmlns:a16="http://schemas.microsoft.com/office/drawing/2014/main" id="{35EC804B-C7E7-958B-6587-A4D91B24422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7" name="Rectangle 6">
            <a:extLst>
              <a:ext uri="{FF2B5EF4-FFF2-40B4-BE49-F238E27FC236}">
                <a16:creationId xmlns:a16="http://schemas.microsoft.com/office/drawing/2014/main" id="{27F582F5-9874-5ADA-9E5E-7A784F62E789}"/>
              </a:ext>
            </a:extLst>
          </p:cNvPr>
          <p:cNvSpPr/>
          <p:nvPr userDrawn="1"/>
        </p:nvSpPr>
        <p:spPr>
          <a:xfrm>
            <a:off x="766809" y="6277443"/>
            <a:ext cx="9707227"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Level 3: </a:t>
            </a:r>
            <a:r>
              <a:rPr lang="en-US" sz="1400" b="1"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Family Strengthening  |  </a:t>
            </a:r>
            <a:r>
              <a:rPr lang="en-US" sz="1400" b="0"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Module 2: </a:t>
            </a:r>
            <a:r>
              <a:rPr lang="en-US" sz="1400" b="1" i="0" u="none" strike="noStrike" cap="none" dirty="0">
                <a:solidFill>
                  <a:schemeClr val="bg1">
                    <a:lumMod val="75000"/>
                  </a:schemeClr>
                </a:solidFill>
                <a:latin typeface="Arial" panose="020B0604020202020204" pitchFamily="34" charset="0"/>
                <a:ea typeface="Calibri"/>
                <a:cs typeface="Arial" panose="020B0604020202020204" pitchFamily="34" charset="0"/>
                <a:sym typeface="Calibri"/>
              </a:rPr>
              <a:t>Working with families through the case management process</a:t>
            </a:r>
          </a:p>
        </p:txBody>
      </p:sp>
    </p:spTree>
    <p:extLst>
      <p:ext uri="{BB962C8B-B14F-4D97-AF65-F5344CB8AC3E}">
        <p14:creationId xmlns:p14="http://schemas.microsoft.com/office/powerpoint/2010/main" val="41641885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06831929"/>
      </p:ext>
    </p:extLst>
  </p:cSld>
  <p:clrMap bg1="lt1" tx1="dk1" bg2="lt2" tx2="dk2" accent1="accent1" accent2="accent2" accent3="accent3" accent4="accent4" accent5="accent5" accent6="accent6" hlink="hlink" folHlink="folHlink"/>
  <p:sldLayoutIdLst>
    <p:sldLayoutId id="2147483680" r:id="rId1"/>
    <p:sldLayoutId id="2147483685" r:id="rId2"/>
    <p:sldLayoutId id="2147483687" r:id="rId3"/>
    <p:sldLayoutId id="2147483686"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Helvetica Neue" charset="0"/>
          <a:ea typeface="Helvetica Neue" charset="0"/>
          <a:cs typeface="Helvetica Neue" charset="0"/>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Helvetica Neue" charset="0"/>
          <a:ea typeface="Helvetica Neue" charset="0"/>
          <a:cs typeface="Helvetica Neue" charset="0"/>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Helvetica Neue" charset="0"/>
          <a:ea typeface="Helvetica Neue" charset="0"/>
          <a:cs typeface="Helvetica Neue"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Helvetica Neue" charset="0"/>
          <a:ea typeface="Helvetica Neue" charset="0"/>
          <a:cs typeface="Helvetica Neue"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Helvetica Neue" charset="0"/>
          <a:ea typeface="Helvetica Neue" charset="0"/>
          <a:cs typeface="Helvetica Neue"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0.sv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12.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1.xml"/><Relationship Id="rId1" Type="http://schemas.openxmlformats.org/officeDocument/2006/relationships/slideLayout" Target="../slideLayouts/slideLayout4.xml"/><Relationship Id="rId4" Type="http://schemas.openxmlformats.org/officeDocument/2006/relationships/image" Target="../media/image14.sv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9.xml"/><Relationship Id="rId1" Type="http://schemas.openxmlformats.org/officeDocument/2006/relationships/slideLayout" Target="../slideLayouts/slideLayout4.xml"/><Relationship Id="rId4" Type="http://schemas.openxmlformats.org/officeDocument/2006/relationships/image" Target="../media/image1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654C83-110E-32F2-ABC6-FD7A6EC7F987}"/>
              </a:ext>
            </a:extLst>
          </p:cNvPr>
          <p:cNvSpPr txBox="1"/>
          <p:nvPr/>
        </p:nvSpPr>
        <p:spPr>
          <a:xfrm>
            <a:off x="851850" y="833565"/>
            <a:ext cx="5244150" cy="4031873"/>
          </a:xfrm>
          <a:prstGeom prst="rect">
            <a:avLst/>
          </a:prstGeom>
          <a:noFill/>
        </p:spPr>
        <p:txBody>
          <a:bodyPr wrap="square" rtlCol="0">
            <a:spAutoFit/>
          </a:bodyPr>
          <a:lstStyle/>
          <a:p>
            <a:r>
              <a:rPr lang="en-US" sz="4400" b="1" dirty="0">
                <a:solidFill>
                  <a:schemeClr val="accent3">
                    <a:lumMod val="75000"/>
                  </a:schemeClr>
                </a:solidFill>
                <a:latin typeface="Garamond" panose="02020404030301010803" pitchFamily="18" charset="0"/>
              </a:rPr>
              <a:t>Working with families through the case management process</a:t>
            </a:r>
          </a:p>
          <a:p>
            <a:endParaRPr lang="en-CA" sz="2000" b="1" spc="300" dirty="0">
              <a:solidFill>
                <a:schemeClr val="accent3">
                  <a:lumMod val="75000"/>
                </a:schemeClr>
              </a:solidFill>
              <a:latin typeface="Garamond" panose="02020404030301010803" pitchFamily="18" charset="0"/>
            </a:endParaRPr>
          </a:p>
          <a:p>
            <a:pPr>
              <a:spcAft>
                <a:spcPts val="1200"/>
              </a:spcAft>
            </a:pPr>
            <a:r>
              <a:rPr lang="en-CA" sz="2000" b="1" spc="300" dirty="0">
                <a:solidFill>
                  <a:schemeClr val="accent3">
                    <a:lumMod val="75000"/>
                  </a:schemeClr>
                </a:solidFill>
                <a:latin typeface="Garamond" panose="02020404030301010803" pitchFamily="18" charset="0"/>
              </a:rPr>
              <a:t>MODULE 2 OF LEVEL 3: FAMILY STRENGTHENING IN CASE MANAGEMENT</a:t>
            </a:r>
          </a:p>
        </p:txBody>
      </p:sp>
      <p:pic>
        <p:nvPicPr>
          <p:cNvPr id="6" name="Picture 5" descr="Logo&#10;&#10;Description automatically generated">
            <a:extLst>
              <a:ext uri="{FF2B5EF4-FFF2-40B4-BE49-F238E27FC236}">
                <a16:creationId xmlns:a16="http://schemas.microsoft.com/office/drawing/2014/main" id="{5700C998-F714-C99C-FFDA-F8AA7EC2B1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5185909"/>
            <a:ext cx="2405008" cy="923462"/>
          </a:xfrm>
          <a:prstGeom prst="rect">
            <a:avLst/>
          </a:prstGeom>
        </p:spPr>
      </p:pic>
      <p:pic>
        <p:nvPicPr>
          <p:cNvPr id="7" name="Picture 6" descr="Text&#10;&#10;Description automatically generated">
            <a:extLst>
              <a:ext uri="{FF2B5EF4-FFF2-40B4-BE49-F238E27FC236}">
                <a16:creationId xmlns:a16="http://schemas.microsoft.com/office/drawing/2014/main" id="{EF739C1C-C5C8-EEAE-6E01-EFA04BB0D7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5287550"/>
            <a:ext cx="2405009" cy="685884"/>
          </a:xfrm>
          <a:prstGeom prst="rect">
            <a:avLst/>
          </a:prstGeom>
        </p:spPr>
      </p:pic>
      <p:pic>
        <p:nvPicPr>
          <p:cNvPr id="8" name="Picture 7" descr="Icon&#10;&#10;Description automatically generated">
            <a:extLst>
              <a:ext uri="{FF2B5EF4-FFF2-40B4-BE49-F238E27FC236}">
                <a16:creationId xmlns:a16="http://schemas.microsoft.com/office/drawing/2014/main" id="{D492378F-1058-1549-B9D0-BF254A8DF53C}"/>
              </a:ext>
            </a:extLst>
          </p:cNvPr>
          <p:cNvPicPr>
            <a:picLocks noChangeAspect="1"/>
          </p:cNvPicPr>
          <p:nvPr/>
        </p:nvPicPr>
        <p:blipFill>
          <a:blip r:embed="rId5"/>
          <a:stretch>
            <a:fillRect/>
          </a:stretch>
        </p:blipFill>
        <p:spPr>
          <a:xfrm>
            <a:off x="6961938" y="888320"/>
            <a:ext cx="4292166" cy="4868648"/>
          </a:xfrm>
          <a:prstGeom prst="rect">
            <a:avLst/>
          </a:prstGeom>
        </p:spPr>
      </p:pic>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Graphic 20" descr="Tree With Roots with solid fill">
            <a:extLst>
              <a:ext uri="{FF2B5EF4-FFF2-40B4-BE49-F238E27FC236}">
                <a16:creationId xmlns:a16="http://schemas.microsoft.com/office/drawing/2014/main" id="{04FAA811-0560-1662-783F-5594A3B2EC5F}"/>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b="35014"/>
          <a:stretch/>
        </p:blipFill>
        <p:spPr>
          <a:xfrm>
            <a:off x="3590372" y="1217780"/>
            <a:ext cx="5060956" cy="3288920"/>
          </a:xfrm>
          <a:prstGeom prst="rect">
            <a:avLst/>
          </a:prstGeom>
        </p:spPr>
      </p:pic>
      <p:sp>
        <p:nvSpPr>
          <p:cNvPr id="2" name="Title 1">
            <a:extLst>
              <a:ext uri="{FF2B5EF4-FFF2-40B4-BE49-F238E27FC236}">
                <a16:creationId xmlns:a16="http://schemas.microsoft.com/office/drawing/2014/main" id="{439A2A1E-78EA-B451-4289-B48849B9137C}"/>
              </a:ext>
            </a:extLst>
          </p:cNvPr>
          <p:cNvSpPr>
            <a:spLocks noGrp="1"/>
          </p:cNvSpPr>
          <p:nvPr>
            <p:ph type="title"/>
          </p:nvPr>
        </p:nvSpPr>
        <p:spPr/>
        <p:txBody>
          <a:bodyPr>
            <a:normAutofit/>
          </a:bodyPr>
          <a:lstStyle/>
          <a:p>
            <a:r>
              <a:rPr lang="en-GB" dirty="0"/>
              <a:t>Benefits* of working with families and caregivers</a:t>
            </a:r>
            <a:endParaRPr lang="en-US" dirty="0"/>
          </a:p>
        </p:txBody>
      </p:sp>
      <p:sp>
        <p:nvSpPr>
          <p:cNvPr id="4" name="TextBox 3">
            <a:extLst>
              <a:ext uri="{FF2B5EF4-FFF2-40B4-BE49-F238E27FC236}">
                <a16:creationId xmlns:a16="http://schemas.microsoft.com/office/drawing/2014/main" id="{3885221D-E554-2CB1-5A6E-178804495684}"/>
              </a:ext>
            </a:extLst>
          </p:cNvPr>
          <p:cNvSpPr txBox="1"/>
          <p:nvPr/>
        </p:nvSpPr>
        <p:spPr>
          <a:xfrm>
            <a:off x="511728" y="1427971"/>
            <a:ext cx="3845354" cy="923330"/>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Increased motivation and commitment to achieving the case plan</a:t>
            </a:r>
            <a:endParaRPr lang="en-US"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43AE629-7258-BD0B-B5D1-9F1943EDC5AC}"/>
              </a:ext>
            </a:extLst>
          </p:cNvPr>
          <p:cNvSpPr txBox="1"/>
          <p:nvPr/>
        </p:nvSpPr>
        <p:spPr>
          <a:xfrm>
            <a:off x="511728" y="2457807"/>
            <a:ext cx="2855416" cy="923330"/>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Caregivers more likely to recognize and agree with the identified problems</a:t>
            </a:r>
            <a:endParaRPr lang="en-US"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55D686A7-EF96-7929-8554-75A009A55063}"/>
              </a:ext>
            </a:extLst>
          </p:cNvPr>
          <p:cNvSpPr txBox="1"/>
          <p:nvPr/>
        </p:nvSpPr>
        <p:spPr>
          <a:xfrm>
            <a:off x="7697344" y="1427971"/>
            <a:ext cx="3845354" cy="646331"/>
          </a:xfrm>
          <a:prstGeom prst="rect">
            <a:avLst/>
          </a:prstGeom>
          <a:noFill/>
        </p:spPr>
        <p:txBody>
          <a:bodyPr wrap="square">
            <a:spAutoFit/>
          </a:bodyPr>
          <a:lstStyle/>
          <a:p>
            <a:pPr algn="r"/>
            <a:r>
              <a:rPr lang="en-GB" dirty="0">
                <a:latin typeface="Arial" panose="020B0604020202020204" pitchFamily="34" charset="0"/>
                <a:cs typeface="Arial" panose="020B0604020202020204" pitchFamily="34" charset="0"/>
              </a:rPr>
              <a:t>More likely to perceive goals as relevant and attainable</a:t>
            </a:r>
            <a:endParaRPr lang="en-US"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019AB8E8-0E81-CAB5-FE75-D3F23DB89C29}"/>
              </a:ext>
            </a:extLst>
          </p:cNvPr>
          <p:cNvSpPr txBox="1"/>
          <p:nvPr/>
        </p:nvSpPr>
        <p:spPr>
          <a:xfrm>
            <a:off x="8453682" y="2312536"/>
            <a:ext cx="3089016" cy="923330"/>
          </a:xfrm>
          <a:prstGeom prst="rect">
            <a:avLst/>
          </a:prstGeom>
          <a:noFill/>
        </p:spPr>
        <p:txBody>
          <a:bodyPr wrap="square">
            <a:spAutoFit/>
          </a:bodyPr>
          <a:lstStyle/>
          <a:p>
            <a:pPr algn="r"/>
            <a:r>
              <a:rPr lang="en-GB" dirty="0">
                <a:latin typeface="Arial" panose="020B0604020202020204" pitchFamily="34" charset="0"/>
                <a:cs typeface="Arial" panose="020B0604020202020204" pitchFamily="34" charset="0"/>
              </a:rPr>
              <a:t>Increased satisfaction with the planning and decision-making process</a:t>
            </a:r>
            <a:endParaRPr lang="en-US"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39C25923-D758-8DA8-278D-E35185EE4470}"/>
              </a:ext>
            </a:extLst>
          </p:cNvPr>
          <p:cNvSpPr txBox="1"/>
          <p:nvPr/>
        </p:nvSpPr>
        <p:spPr>
          <a:xfrm>
            <a:off x="511728" y="3542480"/>
            <a:ext cx="2155371" cy="646331"/>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Family preservation</a:t>
            </a:r>
          </a:p>
        </p:txBody>
      </p:sp>
      <p:sp>
        <p:nvSpPr>
          <p:cNvPr id="19" name="TextBox 18">
            <a:extLst>
              <a:ext uri="{FF2B5EF4-FFF2-40B4-BE49-F238E27FC236}">
                <a16:creationId xmlns:a16="http://schemas.microsoft.com/office/drawing/2014/main" id="{D95C5516-0BBC-D88D-2990-7E0DFA8A1B15}"/>
              </a:ext>
            </a:extLst>
          </p:cNvPr>
          <p:cNvSpPr txBox="1"/>
          <p:nvPr/>
        </p:nvSpPr>
        <p:spPr>
          <a:xfrm>
            <a:off x="8233273" y="3463236"/>
            <a:ext cx="3309425" cy="646331"/>
          </a:xfrm>
          <a:prstGeom prst="rect">
            <a:avLst/>
          </a:prstGeom>
          <a:noFill/>
        </p:spPr>
        <p:txBody>
          <a:bodyPr wrap="square">
            <a:spAutoFit/>
          </a:bodyPr>
          <a:lstStyle/>
          <a:p>
            <a:pPr algn="r"/>
            <a:r>
              <a:rPr lang="en-US" dirty="0">
                <a:latin typeface="Arial" panose="020B0604020202020204" pitchFamily="34" charset="0"/>
                <a:cs typeface="Arial" panose="020B0604020202020204" pitchFamily="34" charset="0"/>
              </a:rPr>
              <a:t>Creates confidence in the process</a:t>
            </a:r>
          </a:p>
        </p:txBody>
      </p:sp>
      <p:sp>
        <p:nvSpPr>
          <p:cNvPr id="20" name="TextBox 19">
            <a:extLst>
              <a:ext uri="{FF2B5EF4-FFF2-40B4-BE49-F238E27FC236}">
                <a16:creationId xmlns:a16="http://schemas.microsoft.com/office/drawing/2014/main" id="{D2855FC6-13B5-34C2-1856-80A569E0C224}"/>
              </a:ext>
            </a:extLst>
          </p:cNvPr>
          <p:cNvSpPr txBox="1"/>
          <p:nvPr/>
        </p:nvSpPr>
        <p:spPr>
          <a:xfrm>
            <a:off x="7697345" y="4270821"/>
            <a:ext cx="3845354" cy="923330"/>
          </a:xfrm>
          <a:prstGeom prst="rect">
            <a:avLst/>
          </a:prstGeom>
          <a:noFill/>
        </p:spPr>
        <p:txBody>
          <a:bodyPr wrap="square">
            <a:spAutoFit/>
          </a:bodyPr>
          <a:lstStyle/>
          <a:p>
            <a:pPr algn="r"/>
            <a:r>
              <a:rPr lang="en-US" dirty="0">
                <a:latin typeface="Arial" panose="020B0604020202020204" pitchFamily="34" charset="0"/>
                <a:cs typeface="Arial" panose="020B0604020202020204" pitchFamily="34" charset="0"/>
              </a:rPr>
              <a:t>Involving extended family members can increase the number of individuals willing to help </a:t>
            </a:r>
          </a:p>
        </p:txBody>
      </p:sp>
      <p:sp>
        <p:nvSpPr>
          <p:cNvPr id="22" name="TextBox 21">
            <a:extLst>
              <a:ext uri="{FF2B5EF4-FFF2-40B4-BE49-F238E27FC236}">
                <a16:creationId xmlns:a16="http://schemas.microsoft.com/office/drawing/2014/main" id="{18D53A39-5B83-1197-361B-7316F330F91C}"/>
              </a:ext>
            </a:extLst>
          </p:cNvPr>
          <p:cNvSpPr txBox="1"/>
          <p:nvPr/>
        </p:nvSpPr>
        <p:spPr>
          <a:xfrm>
            <a:off x="511728" y="4451426"/>
            <a:ext cx="6101442"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Enhanced family decision-making skills</a:t>
            </a:r>
          </a:p>
        </p:txBody>
      </p:sp>
      <p:sp>
        <p:nvSpPr>
          <p:cNvPr id="24" name="TextBox 23">
            <a:extLst>
              <a:ext uri="{FF2B5EF4-FFF2-40B4-BE49-F238E27FC236}">
                <a16:creationId xmlns:a16="http://schemas.microsoft.com/office/drawing/2014/main" id="{B218A403-5150-0447-06DE-8EDC8BD8EF04}"/>
              </a:ext>
            </a:extLst>
          </p:cNvPr>
          <p:cNvSpPr txBox="1"/>
          <p:nvPr/>
        </p:nvSpPr>
        <p:spPr>
          <a:xfrm>
            <a:off x="511728" y="4945047"/>
            <a:ext cx="6101442"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More targeted services</a:t>
            </a:r>
          </a:p>
        </p:txBody>
      </p:sp>
      <p:pic>
        <p:nvPicPr>
          <p:cNvPr id="25" name="Graphic 24" descr="Peach with solid fill">
            <a:extLst>
              <a:ext uri="{FF2B5EF4-FFF2-40B4-BE49-F238E27FC236}">
                <a16:creationId xmlns:a16="http://schemas.microsoft.com/office/drawing/2014/main" id="{23C6E839-086B-4625-8201-E15791BDCED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37234" y="1942144"/>
            <a:ext cx="696270" cy="696270"/>
          </a:xfrm>
          <a:prstGeom prst="rect">
            <a:avLst/>
          </a:prstGeom>
        </p:spPr>
      </p:pic>
      <p:pic>
        <p:nvPicPr>
          <p:cNvPr id="26" name="Graphic 25" descr="Peach with solid fill">
            <a:extLst>
              <a:ext uri="{FF2B5EF4-FFF2-40B4-BE49-F238E27FC236}">
                <a16:creationId xmlns:a16="http://schemas.microsoft.com/office/drawing/2014/main" id="{B4D7D2E5-C932-75F7-C010-0EB6281E9C1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9789077">
            <a:off x="5840670" y="2520840"/>
            <a:ext cx="696270" cy="696270"/>
          </a:xfrm>
          <a:prstGeom prst="rect">
            <a:avLst/>
          </a:prstGeom>
        </p:spPr>
      </p:pic>
      <p:pic>
        <p:nvPicPr>
          <p:cNvPr id="27" name="Graphic 26" descr="Peach with solid fill">
            <a:extLst>
              <a:ext uri="{FF2B5EF4-FFF2-40B4-BE49-F238E27FC236}">
                <a16:creationId xmlns:a16="http://schemas.microsoft.com/office/drawing/2014/main" id="{404015D7-B57F-AC17-D24B-7036FD39598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852094">
            <a:off x="6713875" y="1942143"/>
            <a:ext cx="696270" cy="696270"/>
          </a:xfrm>
          <a:prstGeom prst="rect">
            <a:avLst/>
          </a:prstGeom>
        </p:spPr>
      </p:pic>
      <p:pic>
        <p:nvPicPr>
          <p:cNvPr id="28" name="Graphic 27" descr="Peach with solid fill">
            <a:extLst>
              <a:ext uri="{FF2B5EF4-FFF2-40B4-BE49-F238E27FC236}">
                <a16:creationId xmlns:a16="http://schemas.microsoft.com/office/drawing/2014/main" id="{10461746-BC09-5D06-ED7D-5069C8D666B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356612">
            <a:off x="4416110" y="2793582"/>
            <a:ext cx="696270" cy="696270"/>
          </a:xfrm>
          <a:prstGeom prst="rect">
            <a:avLst/>
          </a:prstGeom>
        </p:spPr>
      </p:pic>
      <p:pic>
        <p:nvPicPr>
          <p:cNvPr id="32" name="Graphic 31" descr="Tree With Roots with solid fill">
            <a:extLst>
              <a:ext uri="{FF2B5EF4-FFF2-40B4-BE49-F238E27FC236}">
                <a16:creationId xmlns:a16="http://schemas.microsoft.com/office/drawing/2014/main" id="{A3C82F67-70FF-CEE2-D426-B105EC8B0DCE}"/>
              </a:ext>
            </a:extLst>
          </p:cNvPr>
          <p:cNvPicPr>
            <a:picLocks noChangeAspect="1"/>
          </p:cNvPicPr>
          <p:nvPr/>
        </p:nvPicPr>
        <p:blipFill rotWithShape="1">
          <a:blip r:embed="rId7">
            <a:extLst>
              <a:ext uri="{96DAC541-7B7A-43D3-8B79-37D633B846F1}">
                <asvg:svgBlip xmlns:asvg="http://schemas.microsoft.com/office/drawing/2016/SVG/main" r:embed="rId8"/>
              </a:ext>
            </a:extLst>
          </a:blip>
          <a:srcRect t="64986"/>
          <a:stretch/>
        </p:blipFill>
        <p:spPr>
          <a:xfrm>
            <a:off x="3590372" y="4506700"/>
            <a:ext cx="5060956" cy="1772036"/>
          </a:xfrm>
          <a:prstGeom prst="rect">
            <a:avLst/>
          </a:prstGeom>
        </p:spPr>
      </p:pic>
      <p:sp>
        <p:nvSpPr>
          <p:cNvPr id="3" name="TextBox 2">
            <a:extLst>
              <a:ext uri="{FF2B5EF4-FFF2-40B4-BE49-F238E27FC236}">
                <a16:creationId xmlns:a16="http://schemas.microsoft.com/office/drawing/2014/main" id="{5FCC46BC-2879-9030-8DEB-D798DB4CB668}"/>
              </a:ext>
            </a:extLst>
          </p:cNvPr>
          <p:cNvSpPr txBox="1"/>
          <p:nvPr/>
        </p:nvSpPr>
        <p:spPr>
          <a:xfrm>
            <a:off x="511728" y="5611891"/>
            <a:ext cx="6101442"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*Fruits = benefits</a:t>
            </a:r>
          </a:p>
        </p:txBody>
      </p:sp>
    </p:spTree>
    <p:extLst>
      <p:ext uri="{BB962C8B-B14F-4D97-AF65-F5344CB8AC3E}">
        <p14:creationId xmlns:p14="http://schemas.microsoft.com/office/powerpoint/2010/main" val="4232700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D2A0F-5D80-050C-566E-581270EEA377}"/>
              </a:ext>
            </a:extLst>
          </p:cNvPr>
          <p:cNvSpPr>
            <a:spLocks noGrp="1"/>
          </p:cNvSpPr>
          <p:nvPr>
            <p:ph type="title"/>
          </p:nvPr>
        </p:nvSpPr>
        <p:spPr/>
        <p:txBody>
          <a:bodyPr>
            <a:normAutofit/>
          </a:bodyPr>
          <a:lstStyle/>
          <a:p>
            <a:r>
              <a:rPr lang="en-GB" dirty="0"/>
              <a:t>Case Study</a:t>
            </a:r>
            <a:endParaRPr lang="en-US" dirty="0"/>
          </a:p>
        </p:txBody>
      </p:sp>
      <p:sp>
        <p:nvSpPr>
          <p:cNvPr id="4" name="TextBox 3">
            <a:extLst>
              <a:ext uri="{FF2B5EF4-FFF2-40B4-BE49-F238E27FC236}">
                <a16:creationId xmlns:a16="http://schemas.microsoft.com/office/drawing/2014/main" id="{8BD2DD11-3FE8-192A-8CA2-6B7F968E1AEA}"/>
              </a:ext>
            </a:extLst>
          </p:cNvPr>
          <p:cNvSpPr txBox="1"/>
          <p:nvPr/>
        </p:nvSpPr>
        <p:spPr>
          <a:xfrm>
            <a:off x="3587966" y="1955538"/>
            <a:ext cx="7434953" cy="3693319"/>
          </a:xfrm>
          <a:prstGeom prst="rect">
            <a:avLst/>
          </a:prstGeom>
          <a:noFill/>
        </p:spPr>
        <p:txBody>
          <a:bodyPr wrap="square">
            <a:spAutoFit/>
          </a:bodyPr>
          <a:lstStyle/>
          <a:p>
            <a:pPr algn="l"/>
            <a:r>
              <a:rPr lang="en-GB" sz="2400" b="0" i="1" u="none" strike="noStrike" baseline="0" dirty="0">
                <a:solidFill>
                  <a:srgbClr val="1A171B"/>
                </a:solidFill>
                <a:latin typeface="Arial" panose="020B0604020202020204" pitchFamily="34" charset="0"/>
                <a:cs typeface="Arial" panose="020B0604020202020204" pitchFamily="34" charset="0"/>
              </a:rPr>
              <a:t>We know that parents want to remain in control of their family lives [and to] be listened to ... </a:t>
            </a:r>
            <a:r>
              <a:rPr lang="en-GB" sz="2400" b="1" i="1" u="none" strike="noStrike" baseline="0" dirty="0">
                <a:solidFill>
                  <a:srgbClr val="1A171B"/>
                </a:solidFill>
                <a:latin typeface="Arial" panose="020B0604020202020204" pitchFamily="34" charset="0"/>
                <a:cs typeface="Arial" panose="020B0604020202020204" pitchFamily="34" charset="0"/>
              </a:rPr>
              <a:t>Relationships are at the heart of this process. </a:t>
            </a:r>
          </a:p>
          <a:p>
            <a:pPr algn="l"/>
            <a:endParaRPr lang="en-GB" sz="2400" i="1" dirty="0">
              <a:solidFill>
                <a:srgbClr val="1A171B"/>
              </a:solidFill>
              <a:latin typeface="Arial" panose="020B0604020202020204" pitchFamily="34" charset="0"/>
              <a:cs typeface="Arial" panose="020B0604020202020204" pitchFamily="34" charset="0"/>
            </a:endParaRPr>
          </a:p>
          <a:p>
            <a:pPr algn="l"/>
            <a:r>
              <a:rPr lang="en-GB" sz="2400" b="0" i="1" u="none" strike="noStrike" baseline="0" dirty="0">
                <a:solidFill>
                  <a:srgbClr val="1A171B"/>
                </a:solidFill>
                <a:latin typeface="Arial" panose="020B0604020202020204" pitchFamily="34" charset="0"/>
                <a:cs typeface="Arial" panose="020B0604020202020204" pitchFamily="34" charset="0"/>
              </a:rPr>
              <a:t>For a parent lacking in confidence and trust to access services, forming a warm and positive relationship with a practitioner can be a bridge to available help and </a:t>
            </a:r>
            <a:r>
              <a:rPr lang="en-US" sz="2400" b="0" i="1" u="none" strike="noStrike" baseline="0" dirty="0">
                <a:solidFill>
                  <a:srgbClr val="1A171B"/>
                </a:solidFill>
                <a:latin typeface="Arial" panose="020B0604020202020204" pitchFamily="34" charset="0"/>
                <a:cs typeface="Arial" panose="020B0604020202020204" pitchFamily="34" charset="0"/>
              </a:rPr>
              <a:t>information.</a:t>
            </a:r>
          </a:p>
          <a:p>
            <a:pPr algn="l"/>
            <a:endParaRPr lang="en-US" sz="2400" b="0" i="1" u="none" strike="noStrike" baseline="0" dirty="0">
              <a:solidFill>
                <a:srgbClr val="1A171B"/>
              </a:solidFill>
              <a:latin typeface="Arial" panose="020B0604020202020204" pitchFamily="34" charset="0"/>
              <a:cs typeface="Arial" panose="020B0604020202020204" pitchFamily="34" charset="0"/>
            </a:endParaRPr>
          </a:p>
          <a:p>
            <a:pPr algn="l"/>
            <a:r>
              <a:rPr lang="en-US" b="0" i="1" u="none" strike="noStrike" baseline="0" dirty="0">
                <a:solidFill>
                  <a:schemeClr val="accent3">
                    <a:lumMod val="75000"/>
                  </a:schemeClr>
                </a:solidFill>
                <a:latin typeface="Arial" panose="020B0604020202020204" pitchFamily="34" charset="0"/>
                <a:cs typeface="Arial" panose="020B0604020202020204" pitchFamily="34" charset="0"/>
              </a:rPr>
              <a:t>Roberts 2009</a:t>
            </a:r>
            <a:endParaRPr lang="en-US" i="1" dirty="0">
              <a:solidFill>
                <a:schemeClr val="accent3">
                  <a:lumMod val="75000"/>
                </a:schemeClr>
              </a:solidFill>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C48C628E-B532-7EE6-20CF-5DE979F991F0}"/>
              </a:ext>
            </a:extLst>
          </p:cNvPr>
          <p:cNvGrpSpPr/>
          <p:nvPr/>
        </p:nvGrpSpPr>
        <p:grpSpPr>
          <a:xfrm>
            <a:off x="882556" y="1877668"/>
            <a:ext cx="1898728" cy="1569270"/>
            <a:chOff x="7499908" y="4900577"/>
            <a:chExt cx="997752" cy="824627"/>
          </a:xfrm>
        </p:grpSpPr>
        <p:grpSp>
          <p:nvGrpSpPr>
            <p:cNvPr id="15" name="Group 14">
              <a:extLst>
                <a:ext uri="{FF2B5EF4-FFF2-40B4-BE49-F238E27FC236}">
                  <a16:creationId xmlns:a16="http://schemas.microsoft.com/office/drawing/2014/main" id="{FEB9F7A1-984F-34D4-B9DF-E25BA2688D5B}"/>
                </a:ext>
              </a:extLst>
            </p:cNvPr>
            <p:cNvGrpSpPr/>
            <p:nvPr/>
          </p:nvGrpSpPr>
          <p:grpSpPr>
            <a:xfrm>
              <a:off x="7499908" y="4900577"/>
              <a:ext cx="997752" cy="824627"/>
              <a:chOff x="5957706" y="3325646"/>
              <a:chExt cx="2611796" cy="1892062"/>
            </a:xfrm>
            <a:solidFill>
              <a:schemeClr val="accent4"/>
            </a:solidFill>
          </p:grpSpPr>
          <p:sp>
            <p:nvSpPr>
              <p:cNvPr id="19" name="Rectangle: Rounded Corners 18">
                <a:extLst>
                  <a:ext uri="{FF2B5EF4-FFF2-40B4-BE49-F238E27FC236}">
                    <a16:creationId xmlns:a16="http://schemas.microsoft.com/office/drawing/2014/main" id="{ACEFBEE9-6557-708F-A42B-21DD812FA674}"/>
                  </a:ext>
                </a:extLst>
              </p:cNvPr>
              <p:cNvSpPr/>
              <p:nvPr/>
            </p:nvSpPr>
            <p:spPr>
              <a:xfrm>
                <a:off x="5957706" y="3547504"/>
                <a:ext cx="2611796" cy="167020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20" name="Rectangle: Top Corners Rounded 19">
                <a:extLst>
                  <a:ext uri="{FF2B5EF4-FFF2-40B4-BE49-F238E27FC236}">
                    <a16:creationId xmlns:a16="http://schemas.microsoft.com/office/drawing/2014/main" id="{ACF3A18D-81D1-1D16-DDC3-EE8298D15EEE}"/>
                  </a:ext>
                </a:extLst>
              </p:cNvPr>
              <p:cNvSpPr/>
              <p:nvPr/>
            </p:nvSpPr>
            <p:spPr>
              <a:xfrm>
                <a:off x="5957706" y="3325646"/>
                <a:ext cx="538650" cy="515820"/>
              </a:xfrm>
              <a:prstGeom prst="round2SameRect">
                <a:avLst/>
              </a:prstGeom>
              <a:solidFill>
                <a:schemeClr val="accent3">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9FE04DB3-1914-E318-4815-B65AD9C4F020}"/>
                </a:ext>
              </a:extLst>
            </p:cNvPr>
            <p:cNvGrpSpPr/>
            <p:nvPr/>
          </p:nvGrpSpPr>
          <p:grpSpPr>
            <a:xfrm>
              <a:off x="7871183" y="5154803"/>
              <a:ext cx="316610" cy="462618"/>
              <a:chOff x="8661923" y="4758813"/>
              <a:chExt cx="825538" cy="1206243"/>
            </a:xfrm>
            <a:solidFill>
              <a:schemeClr val="bg1"/>
            </a:solidFill>
          </p:grpSpPr>
          <p:sp>
            <p:nvSpPr>
              <p:cNvPr id="17" name="Circle: Hollow 16">
                <a:extLst>
                  <a:ext uri="{FF2B5EF4-FFF2-40B4-BE49-F238E27FC236}">
                    <a16:creationId xmlns:a16="http://schemas.microsoft.com/office/drawing/2014/main" id="{92CF8138-D978-7E56-6385-90772F0EA21F}"/>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8" name="Rectangle: Rounded Corners 17">
                <a:extLst>
                  <a:ext uri="{FF2B5EF4-FFF2-40B4-BE49-F238E27FC236}">
                    <a16:creationId xmlns:a16="http://schemas.microsoft.com/office/drawing/2014/main" id="{416AE619-E770-A678-00AE-98F42925D51E}"/>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grpSp>
        <p:nvGrpSpPr>
          <p:cNvPr id="3" name="Group 2">
            <a:extLst>
              <a:ext uri="{FF2B5EF4-FFF2-40B4-BE49-F238E27FC236}">
                <a16:creationId xmlns:a16="http://schemas.microsoft.com/office/drawing/2014/main" id="{7CEEC9CA-7537-6617-2078-8BC54FE7D95C}"/>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83F3080F-259B-E021-A0D8-15C937297D0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2C9A600C-D0D2-BE38-509C-3D2F552145C6}"/>
                </a:ext>
              </a:extLst>
            </p:cNvPr>
            <p:cNvGrpSpPr/>
            <p:nvPr/>
          </p:nvGrpSpPr>
          <p:grpSpPr>
            <a:xfrm>
              <a:off x="10737628" y="758745"/>
              <a:ext cx="562136" cy="634675"/>
              <a:chOff x="760175" y="830142"/>
              <a:chExt cx="867619" cy="979579"/>
            </a:xfrm>
          </p:grpSpPr>
          <p:sp>
            <p:nvSpPr>
              <p:cNvPr id="22" name="Rectangle 21">
                <a:extLst>
                  <a:ext uri="{FF2B5EF4-FFF2-40B4-BE49-F238E27FC236}">
                    <a16:creationId xmlns:a16="http://schemas.microsoft.com/office/drawing/2014/main" id="{B2B0D2BD-61BE-7305-AEE8-25F994ECBE46}"/>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600" b="1" dirty="0">
                    <a:solidFill>
                      <a:schemeClr val="bg1"/>
                    </a:solidFill>
                    <a:latin typeface="Arial" panose="020B0604020202020204" pitchFamily="34" charset="0"/>
                    <a:cs typeface="Arial" panose="020B0604020202020204" pitchFamily="34" charset="0"/>
                  </a:rPr>
                  <a:t>19</a:t>
                </a:r>
              </a:p>
            </p:txBody>
          </p:sp>
          <p:sp>
            <p:nvSpPr>
              <p:cNvPr id="23" name="Rectangle 22">
                <a:extLst>
                  <a:ext uri="{FF2B5EF4-FFF2-40B4-BE49-F238E27FC236}">
                    <a16:creationId xmlns:a16="http://schemas.microsoft.com/office/drawing/2014/main" id="{F480A369-D5B5-9EDC-46D0-3EE9E1FCB522}"/>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429621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EF23C09B-1370-2DFE-4E26-DD4E8D69DCDF}"/>
              </a:ext>
            </a:extLst>
          </p:cNvPr>
          <p:cNvGrpSpPr/>
          <p:nvPr/>
        </p:nvGrpSpPr>
        <p:grpSpPr>
          <a:xfrm rot="19965498">
            <a:off x="3379160" y="1503591"/>
            <a:ext cx="4672352" cy="4885175"/>
            <a:chOff x="3079545" y="1113540"/>
            <a:chExt cx="5202000" cy="5438951"/>
          </a:xfrm>
        </p:grpSpPr>
        <p:sp>
          <p:nvSpPr>
            <p:cNvPr id="12" name="Oval 11">
              <a:extLst>
                <a:ext uri="{FF2B5EF4-FFF2-40B4-BE49-F238E27FC236}">
                  <a16:creationId xmlns:a16="http://schemas.microsoft.com/office/drawing/2014/main" id="{64CC6266-96BF-CF3E-EA5B-26C99B799066}"/>
                </a:ext>
              </a:extLst>
            </p:cNvPr>
            <p:cNvSpPr/>
            <p:nvPr/>
          </p:nvSpPr>
          <p:spPr>
            <a:xfrm>
              <a:off x="3079545" y="2225216"/>
              <a:ext cx="3398998" cy="3398998"/>
            </a:xfrm>
            <a:prstGeom prst="ellipse">
              <a:avLst/>
            </a:prstGeom>
            <a:solidFill>
              <a:srgbClr val="54AF4B">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27375244-8D6D-A9CD-95EB-8D650CA594E0}"/>
                </a:ext>
              </a:extLst>
            </p:cNvPr>
            <p:cNvSpPr/>
            <p:nvPr/>
          </p:nvSpPr>
          <p:spPr>
            <a:xfrm>
              <a:off x="4651714" y="1113540"/>
              <a:ext cx="3398998" cy="3398998"/>
            </a:xfrm>
            <a:prstGeom prst="ellipse">
              <a:avLst/>
            </a:prstGeom>
            <a:solidFill>
              <a:srgbClr val="54AF4B">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81DE0B8-CDEA-E613-6249-0167ED1BC11F}"/>
                </a:ext>
              </a:extLst>
            </p:cNvPr>
            <p:cNvSpPr/>
            <p:nvPr/>
          </p:nvSpPr>
          <p:spPr>
            <a:xfrm>
              <a:off x="4882547" y="3153492"/>
              <a:ext cx="3398998" cy="3398999"/>
            </a:xfrm>
            <a:prstGeom prst="ellipse">
              <a:avLst/>
            </a:prstGeom>
            <a:solidFill>
              <a:srgbClr val="54AF4B">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EDE4500A-4917-CBE6-E989-5B8539BF4771}"/>
              </a:ext>
            </a:extLst>
          </p:cNvPr>
          <p:cNvSpPr>
            <a:spLocks noGrp="1"/>
          </p:cNvSpPr>
          <p:nvPr>
            <p:ph type="title"/>
          </p:nvPr>
        </p:nvSpPr>
        <p:spPr/>
        <p:txBody>
          <a:bodyPr/>
          <a:lstStyle/>
          <a:p>
            <a:r>
              <a:rPr lang="en-GB" dirty="0"/>
              <a:t>Three components of family engagement </a:t>
            </a:r>
            <a:endParaRPr lang="en-US" dirty="0"/>
          </a:p>
        </p:txBody>
      </p:sp>
      <p:sp>
        <p:nvSpPr>
          <p:cNvPr id="7" name="TextBox 6">
            <a:extLst>
              <a:ext uri="{FF2B5EF4-FFF2-40B4-BE49-F238E27FC236}">
                <a16:creationId xmlns:a16="http://schemas.microsoft.com/office/drawing/2014/main" id="{90650E4B-22C9-080D-A679-91B67567E508}"/>
              </a:ext>
            </a:extLst>
          </p:cNvPr>
          <p:cNvSpPr txBox="1"/>
          <p:nvPr/>
        </p:nvSpPr>
        <p:spPr>
          <a:xfrm>
            <a:off x="2904716" y="4354757"/>
            <a:ext cx="2114550" cy="830997"/>
          </a:xfrm>
          <a:prstGeom prst="rect">
            <a:avLst/>
          </a:prstGeom>
          <a:noFill/>
        </p:spPr>
        <p:txBody>
          <a:bodyPr wrap="square" rtlCol="0">
            <a:spAutoFit/>
          </a:bodyPr>
          <a:lstStyle/>
          <a:p>
            <a:pPr algn="ctr"/>
            <a:r>
              <a:rPr lang="en-CA" sz="2400" dirty="0">
                <a:latin typeface="Arial" panose="020B0604020202020204" pitchFamily="34" charset="0"/>
                <a:cs typeface="Arial" panose="020B0604020202020204" pitchFamily="34" charset="0"/>
              </a:rPr>
              <a:t>Get to know families</a:t>
            </a:r>
            <a:endParaRPr lang="en-US" sz="24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C456D55-DCCE-06D1-737E-14F9D425E9E7}"/>
              </a:ext>
            </a:extLst>
          </p:cNvPr>
          <p:cNvSpPr txBox="1"/>
          <p:nvPr/>
        </p:nvSpPr>
        <p:spPr>
          <a:xfrm>
            <a:off x="6656405" y="4354758"/>
            <a:ext cx="2652918" cy="830997"/>
          </a:xfrm>
          <a:prstGeom prst="rect">
            <a:avLst/>
          </a:prstGeom>
          <a:noFill/>
        </p:spPr>
        <p:txBody>
          <a:bodyPr wrap="square" rtlCol="0">
            <a:spAutoFit/>
          </a:bodyPr>
          <a:lstStyle/>
          <a:p>
            <a:pPr algn="ctr"/>
            <a:r>
              <a:rPr lang="en-CA" sz="2400" dirty="0">
                <a:latin typeface="Arial" panose="020B0604020202020204" pitchFamily="34" charset="0"/>
                <a:cs typeface="Arial" panose="020B0604020202020204" pitchFamily="34" charset="0"/>
              </a:rPr>
              <a:t>Meaningfully involve families</a:t>
            </a:r>
            <a:endParaRPr lang="en-US" sz="24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3C72FA5-94FE-CF83-6015-DD9127115D96}"/>
              </a:ext>
            </a:extLst>
          </p:cNvPr>
          <p:cNvSpPr txBox="1"/>
          <p:nvPr/>
        </p:nvSpPr>
        <p:spPr>
          <a:xfrm>
            <a:off x="4061743" y="1782809"/>
            <a:ext cx="3341334" cy="830997"/>
          </a:xfrm>
          <a:prstGeom prst="rect">
            <a:avLst/>
          </a:prstGeom>
          <a:noFill/>
        </p:spPr>
        <p:txBody>
          <a:bodyPr wrap="square" rtlCol="0">
            <a:spAutoFit/>
          </a:bodyPr>
          <a:lstStyle/>
          <a:p>
            <a:pPr algn="ctr"/>
            <a:r>
              <a:rPr lang="en-CA" sz="2400" dirty="0">
                <a:latin typeface="Arial" panose="020B0604020202020204" pitchFamily="34" charset="0"/>
                <a:cs typeface="Arial" panose="020B0604020202020204" pitchFamily="34" charset="0"/>
              </a:rPr>
              <a:t>Build positive relationships</a:t>
            </a:r>
            <a:endParaRPr lang="en-US" sz="24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EEE6CC0-BC96-A406-17D4-36691E46937E}"/>
              </a:ext>
            </a:extLst>
          </p:cNvPr>
          <p:cNvSpPr txBox="1"/>
          <p:nvPr/>
        </p:nvSpPr>
        <p:spPr>
          <a:xfrm>
            <a:off x="4761824" y="3429039"/>
            <a:ext cx="2449037" cy="830997"/>
          </a:xfrm>
          <a:prstGeom prst="rect">
            <a:avLst/>
          </a:prstGeom>
          <a:noFill/>
        </p:spPr>
        <p:txBody>
          <a:bodyPr wrap="square" rtlCol="0">
            <a:spAutoFit/>
          </a:bodyPr>
          <a:lstStyle/>
          <a:p>
            <a:pPr algn="ctr"/>
            <a:r>
              <a:rPr lang="en-CA" sz="2400" b="1" dirty="0">
                <a:latin typeface="Arial" panose="020B0604020202020204" pitchFamily="34" charset="0"/>
                <a:cs typeface="Arial" panose="020B0604020202020204" pitchFamily="34" charset="0"/>
              </a:rPr>
              <a:t>Family engagement</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5010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441F1-545A-4345-5D3B-C567A038541C}"/>
              </a:ext>
            </a:extLst>
          </p:cNvPr>
          <p:cNvSpPr>
            <a:spLocks noGrp="1"/>
          </p:cNvSpPr>
          <p:nvPr>
            <p:ph type="title"/>
          </p:nvPr>
        </p:nvSpPr>
        <p:spPr>
          <a:xfrm>
            <a:off x="319003" y="120516"/>
            <a:ext cx="10515600" cy="868968"/>
          </a:xfrm>
        </p:spPr>
        <p:txBody>
          <a:bodyPr>
            <a:normAutofit/>
          </a:bodyPr>
          <a:lstStyle/>
          <a:p>
            <a:pPr algn="l"/>
            <a:r>
              <a:rPr lang="en-GB" sz="2800" dirty="0"/>
              <a:t>Qualities that underpin positive engagement with families</a:t>
            </a:r>
            <a:endParaRPr lang="en-US" sz="2800" dirty="0"/>
          </a:p>
        </p:txBody>
      </p:sp>
      <p:sp>
        <p:nvSpPr>
          <p:cNvPr id="4" name="TextBox 3">
            <a:extLst>
              <a:ext uri="{FF2B5EF4-FFF2-40B4-BE49-F238E27FC236}">
                <a16:creationId xmlns:a16="http://schemas.microsoft.com/office/drawing/2014/main" id="{63F2A97A-240F-617C-7BED-B123D6AB2C79}"/>
              </a:ext>
            </a:extLst>
          </p:cNvPr>
          <p:cNvSpPr txBox="1"/>
          <p:nvPr/>
        </p:nvSpPr>
        <p:spPr>
          <a:xfrm>
            <a:off x="2032547" y="4023485"/>
            <a:ext cx="1343891"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Respect</a:t>
            </a:r>
            <a:endParaRPr lang="en-US"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B0F1C22-A33B-6F1D-13CD-298A1CA2C711}"/>
              </a:ext>
            </a:extLst>
          </p:cNvPr>
          <p:cNvSpPr txBox="1"/>
          <p:nvPr/>
        </p:nvSpPr>
        <p:spPr>
          <a:xfrm>
            <a:off x="8888176" y="5468775"/>
            <a:ext cx="1801276"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Empathy</a:t>
            </a:r>
            <a:endParaRPr lang="en-US"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6A30AE2C-A798-BD8A-6BBA-6D5F52E03314}"/>
              </a:ext>
            </a:extLst>
          </p:cNvPr>
          <p:cNvSpPr txBox="1"/>
          <p:nvPr/>
        </p:nvSpPr>
        <p:spPr>
          <a:xfrm>
            <a:off x="7924339" y="3990161"/>
            <a:ext cx="2337049"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Genuineness</a:t>
            </a:r>
            <a:endParaRPr lang="en-US"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11EDF35E-5745-CBB1-DE0F-4B883E8EF25B}"/>
              </a:ext>
            </a:extLst>
          </p:cNvPr>
          <p:cNvSpPr txBox="1"/>
          <p:nvPr/>
        </p:nvSpPr>
        <p:spPr>
          <a:xfrm>
            <a:off x="10011194" y="3990161"/>
            <a:ext cx="1136073"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Humility</a:t>
            </a:r>
            <a:endParaRPr lang="en-US"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17982F85-D3B6-F8CC-1D76-9CFB4E1774AC}"/>
              </a:ext>
            </a:extLst>
          </p:cNvPr>
          <p:cNvSpPr txBox="1"/>
          <p:nvPr/>
        </p:nvSpPr>
        <p:spPr>
          <a:xfrm>
            <a:off x="1641181" y="4661009"/>
            <a:ext cx="1981200"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Quiet enthusiasm</a:t>
            </a:r>
            <a:endParaRPr lang="en-US"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6088CADE-AF29-D7D0-B25C-50798BBF9CCC}"/>
              </a:ext>
            </a:extLst>
          </p:cNvPr>
          <p:cNvSpPr txBox="1"/>
          <p:nvPr/>
        </p:nvSpPr>
        <p:spPr>
          <a:xfrm>
            <a:off x="9205671" y="4729468"/>
            <a:ext cx="2119745"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Personal integrity</a:t>
            </a:r>
            <a:endParaRPr lang="en-US"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8834907B-3EAD-EAAE-F733-607A57A48353}"/>
              </a:ext>
            </a:extLst>
          </p:cNvPr>
          <p:cNvSpPr txBox="1"/>
          <p:nvPr/>
        </p:nvSpPr>
        <p:spPr>
          <a:xfrm>
            <a:off x="1930612" y="5398212"/>
            <a:ext cx="1775425" cy="369332"/>
          </a:xfrm>
          <a:prstGeom prst="rect">
            <a:avLst/>
          </a:prstGeom>
          <a:noFill/>
        </p:spPr>
        <p:txBody>
          <a:bodyPr wrap="square">
            <a:spAutoFit/>
          </a:bodyPr>
          <a:lstStyle/>
          <a:p>
            <a:pPr algn="ctr"/>
            <a:r>
              <a:rPr lang="en-US" sz="1800" i="0" u="none" strike="noStrike" baseline="0" dirty="0">
                <a:solidFill>
                  <a:srgbClr val="1A171B"/>
                </a:solidFill>
                <a:latin typeface="Arial" panose="020B0604020202020204" pitchFamily="34" charset="0"/>
                <a:cs typeface="Arial" panose="020B0604020202020204" pitchFamily="34" charset="0"/>
              </a:rPr>
              <a:t>Expertise</a:t>
            </a:r>
            <a:endParaRPr lang="en-US" dirty="0">
              <a:latin typeface="Arial" panose="020B0604020202020204" pitchFamily="34" charset="0"/>
              <a:cs typeface="Arial" panose="020B0604020202020204" pitchFamily="34" charset="0"/>
            </a:endParaRPr>
          </a:p>
        </p:txBody>
      </p:sp>
      <p:grpSp>
        <p:nvGrpSpPr>
          <p:cNvPr id="24" name="Group 23">
            <a:extLst>
              <a:ext uri="{FF2B5EF4-FFF2-40B4-BE49-F238E27FC236}">
                <a16:creationId xmlns:a16="http://schemas.microsoft.com/office/drawing/2014/main" id="{B01DBA89-8055-64F7-5D41-2CDA5C36C4BE}"/>
              </a:ext>
            </a:extLst>
          </p:cNvPr>
          <p:cNvGrpSpPr/>
          <p:nvPr/>
        </p:nvGrpSpPr>
        <p:grpSpPr>
          <a:xfrm>
            <a:off x="10228983" y="337468"/>
            <a:ext cx="1587872" cy="1368854"/>
            <a:chOff x="10228983" y="337468"/>
            <a:chExt cx="1587872" cy="1368854"/>
          </a:xfrm>
        </p:grpSpPr>
        <p:sp>
          <p:nvSpPr>
            <p:cNvPr id="25" name="Hexagon 24">
              <a:extLst>
                <a:ext uri="{FF2B5EF4-FFF2-40B4-BE49-F238E27FC236}">
                  <a16:creationId xmlns:a16="http://schemas.microsoft.com/office/drawing/2014/main" id="{8F89A290-6A7C-0ADA-6299-EB1D314D2A4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6" name="Group 25">
              <a:extLst>
                <a:ext uri="{FF2B5EF4-FFF2-40B4-BE49-F238E27FC236}">
                  <a16:creationId xmlns:a16="http://schemas.microsoft.com/office/drawing/2014/main" id="{3A878823-B4AF-5436-2391-F4C6DCF4CE2F}"/>
                </a:ext>
              </a:extLst>
            </p:cNvPr>
            <p:cNvGrpSpPr/>
            <p:nvPr/>
          </p:nvGrpSpPr>
          <p:grpSpPr>
            <a:xfrm>
              <a:off x="10621771" y="762700"/>
              <a:ext cx="562136" cy="634675"/>
              <a:chOff x="760175" y="830142"/>
              <a:chExt cx="867619" cy="979579"/>
            </a:xfrm>
          </p:grpSpPr>
          <p:sp>
            <p:nvSpPr>
              <p:cNvPr id="30" name="Rectangle 29">
                <a:extLst>
                  <a:ext uri="{FF2B5EF4-FFF2-40B4-BE49-F238E27FC236}">
                    <a16:creationId xmlns:a16="http://schemas.microsoft.com/office/drawing/2014/main" id="{85C33AC1-44B8-8D51-268E-2A40130FC957}"/>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18</a:t>
                </a:r>
              </a:p>
            </p:txBody>
          </p:sp>
          <p:sp>
            <p:nvSpPr>
              <p:cNvPr id="31" name="Rectangle 30">
                <a:extLst>
                  <a:ext uri="{FF2B5EF4-FFF2-40B4-BE49-F238E27FC236}">
                    <a16:creationId xmlns:a16="http://schemas.microsoft.com/office/drawing/2014/main" id="{AC94CC04-949F-AB55-A583-9541BA3FCCE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7" name="Group 26">
              <a:extLst>
                <a:ext uri="{FF2B5EF4-FFF2-40B4-BE49-F238E27FC236}">
                  <a16:creationId xmlns:a16="http://schemas.microsoft.com/office/drawing/2014/main" id="{54236575-29DB-3C78-6D04-E4B274E63805}"/>
                </a:ext>
              </a:extLst>
            </p:cNvPr>
            <p:cNvGrpSpPr/>
            <p:nvPr/>
          </p:nvGrpSpPr>
          <p:grpSpPr>
            <a:xfrm>
              <a:off x="11325415" y="762701"/>
              <a:ext cx="182192" cy="634674"/>
              <a:chOff x="2121762" y="2323619"/>
              <a:chExt cx="200378" cy="825210"/>
            </a:xfrm>
          </p:grpSpPr>
          <p:sp>
            <p:nvSpPr>
              <p:cNvPr id="28" name="Isosceles Triangle 27">
                <a:extLst>
                  <a:ext uri="{FF2B5EF4-FFF2-40B4-BE49-F238E27FC236}">
                    <a16:creationId xmlns:a16="http://schemas.microsoft.com/office/drawing/2014/main" id="{A6A77F07-1804-20A8-A2ED-ED832AF48BC0}"/>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E1AB5CDA-0564-88BA-91BE-E78069DF39A0}"/>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22" name="Graphic 21" descr="Tree With Roots with solid fill">
            <a:extLst>
              <a:ext uri="{FF2B5EF4-FFF2-40B4-BE49-F238E27FC236}">
                <a16:creationId xmlns:a16="http://schemas.microsoft.com/office/drawing/2014/main" id="{5858E0F8-5AF3-95BC-26F6-88B585FAFC3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b="35014"/>
          <a:stretch/>
        </p:blipFill>
        <p:spPr>
          <a:xfrm>
            <a:off x="3590372" y="1217780"/>
            <a:ext cx="5060956" cy="3288920"/>
          </a:xfrm>
          <a:prstGeom prst="rect">
            <a:avLst/>
          </a:prstGeom>
        </p:spPr>
      </p:pic>
      <p:pic>
        <p:nvPicPr>
          <p:cNvPr id="23" name="Graphic 22" descr="Peach with solid fill">
            <a:extLst>
              <a:ext uri="{FF2B5EF4-FFF2-40B4-BE49-F238E27FC236}">
                <a16:creationId xmlns:a16="http://schemas.microsoft.com/office/drawing/2014/main" id="{CD931A74-C224-1549-952F-BE057D8EAFC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37234" y="1942144"/>
            <a:ext cx="696270" cy="696270"/>
          </a:xfrm>
          <a:prstGeom prst="rect">
            <a:avLst/>
          </a:prstGeom>
        </p:spPr>
      </p:pic>
      <p:pic>
        <p:nvPicPr>
          <p:cNvPr id="32" name="Graphic 31" descr="Peach with solid fill">
            <a:extLst>
              <a:ext uri="{FF2B5EF4-FFF2-40B4-BE49-F238E27FC236}">
                <a16:creationId xmlns:a16="http://schemas.microsoft.com/office/drawing/2014/main" id="{078A12F2-A654-1954-8F16-7BCA1497831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9789077">
            <a:off x="5840670" y="2520840"/>
            <a:ext cx="696270" cy="696270"/>
          </a:xfrm>
          <a:prstGeom prst="rect">
            <a:avLst/>
          </a:prstGeom>
        </p:spPr>
      </p:pic>
      <p:pic>
        <p:nvPicPr>
          <p:cNvPr id="33" name="Graphic 32" descr="Peach with solid fill">
            <a:extLst>
              <a:ext uri="{FF2B5EF4-FFF2-40B4-BE49-F238E27FC236}">
                <a16:creationId xmlns:a16="http://schemas.microsoft.com/office/drawing/2014/main" id="{D5A3DA79-FFA9-712E-4ADE-397EA059494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852094">
            <a:off x="6713875" y="1942143"/>
            <a:ext cx="696270" cy="696270"/>
          </a:xfrm>
          <a:prstGeom prst="rect">
            <a:avLst/>
          </a:prstGeom>
        </p:spPr>
      </p:pic>
      <p:pic>
        <p:nvPicPr>
          <p:cNvPr id="34" name="Graphic 33" descr="Peach with solid fill">
            <a:extLst>
              <a:ext uri="{FF2B5EF4-FFF2-40B4-BE49-F238E27FC236}">
                <a16:creationId xmlns:a16="http://schemas.microsoft.com/office/drawing/2014/main" id="{B5D2ACB0-AFE5-CDAF-7B7B-8857BAE1E5C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356612">
            <a:off x="4416110" y="2793582"/>
            <a:ext cx="696270" cy="696270"/>
          </a:xfrm>
          <a:prstGeom prst="rect">
            <a:avLst/>
          </a:prstGeom>
        </p:spPr>
      </p:pic>
      <p:pic>
        <p:nvPicPr>
          <p:cNvPr id="35" name="Graphic 34" descr="Tree With Roots with solid fill">
            <a:extLst>
              <a:ext uri="{FF2B5EF4-FFF2-40B4-BE49-F238E27FC236}">
                <a16:creationId xmlns:a16="http://schemas.microsoft.com/office/drawing/2014/main" id="{D001F121-6853-98C2-90F5-A440B27CF3CA}"/>
              </a:ext>
            </a:extLst>
          </p:cNvPr>
          <p:cNvPicPr>
            <a:picLocks noChangeAspect="1"/>
          </p:cNvPicPr>
          <p:nvPr/>
        </p:nvPicPr>
        <p:blipFill rotWithShape="1">
          <a:blip r:embed="rId7">
            <a:extLst>
              <a:ext uri="{96DAC541-7B7A-43D3-8B79-37D633B846F1}">
                <asvg:svgBlip xmlns:asvg="http://schemas.microsoft.com/office/drawing/2016/SVG/main" r:embed="rId8"/>
              </a:ext>
            </a:extLst>
          </a:blip>
          <a:srcRect t="64986"/>
          <a:stretch/>
        </p:blipFill>
        <p:spPr>
          <a:xfrm>
            <a:off x="3590372" y="4506700"/>
            <a:ext cx="5060956" cy="1772036"/>
          </a:xfrm>
          <a:prstGeom prst="rect">
            <a:avLst/>
          </a:prstGeom>
        </p:spPr>
      </p:pic>
    </p:spTree>
    <p:extLst>
      <p:ext uri="{BB962C8B-B14F-4D97-AF65-F5344CB8AC3E}">
        <p14:creationId xmlns:p14="http://schemas.microsoft.com/office/powerpoint/2010/main" val="2600232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P spid="14" grpId="0"/>
      <p:bldP spid="16"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F5B07-7E99-6AE8-1537-159E49B77851}"/>
              </a:ext>
            </a:extLst>
          </p:cNvPr>
          <p:cNvSpPr>
            <a:spLocks noGrp="1"/>
          </p:cNvSpPr>
          <p:nvPr>
            <p:ph type="title"/>
          </p:nvPr>
        </p:nvSpPr>
        <p:spPr/>
        <p:txBody>
          <a:bodyPr/>
          <a:lstStyle/>
          <a:p>
            <a:r>
              <a:rPr lang="en-GB" dirty="0">
                <a:highlight>
                  <a:srgbClr val="FFFF00"/>
                </a:highlight>
              </a:rPr>
              <a:t>Working with hard-to-engage caregivers</a:t>
            </a:r>
            <a:endParaRPr lang="en-US" dirty="0">
              <a:highlight>
                <a:srgbClr val="FFFF00"/>
              </a:highlight>
            </a:endParaRPr>
          </a:p>
        </p:txBody>
      </p:sp>
      <p:sp>
        <p:nvSpPr>
          <p:cNvPr id="5" name="TextBox 4">
            <a:extLst>
              <a:ext uri="{FF2B5EF4-FFF2-40B4-BE49-F238E27FC236}">
                <a16:creationId xmlns:a16="http://schemas.microsoft.com/office/drawing/2014/main" id="{12E4CE49-DABA-3DE1-580A-3A01A5CE1279}"/>
              </a:ext>
            </a:extLst>
          </p:cNvPr>
          <p:cNvSpPr txBox="1"/>
          <p:nvPr/>
        </p:nvSpPr>
        <p:spPr>
          <a:xfrm>
            <a:off x="643774" y="1727954"/>
            <a:ext cx="3280574" cy="1200329"/>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Superficial engagement </a:t>
            </a:r>
          </a:p>
          <a:p>
            <a:r>
              <a:rPr lang="en-GB" sz="1800" dirty="0">
                <a:latin typeface="Arial" panose="020B0604020202020204" pitchFamily="34" charset="0"/>
                <a:cs typeface="Arial" panose="020B0604020202020204" pitchFamily="34" charset="0"/>
              </a:rPr>
              <a:t>They appear to be engaging but it is not real or meaningful engagement </a:t>
            </a:r>
            <a:endParaRPr lang="en-US" sz="1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10D1606-7E9F-416E-3B45-CE68BDF0D138}"/>
              </a:ext>
            </a:extLst>
          </p:cNvPr>
          <p:cNvSpPr txBox="1"/>
          <p:nvPr/>
        </p:nvSpPr>
        <p:spPr>
          <a:xfrm>
            <a:off x="4521048" y="1727954"/>
            <a:ext cx="3280574" cy="1477328"/>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Ambivalence / uncertainty </a:t>
            </a:r>
            <a:endParaRPr lang="en-US" sz="1800" b="1"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They may be late for meetings, miss meetings, avoid uncomfortable topics, </a:t>
            </a:r>
            <a:r>
              <a:rPr lang="en-GB" dirty="0">
                <a:latin typeface="Arial" panose="020B0604020202020204" pitchFamily="34" charset="0"/>
                <a:cs typeface="Arial" panose="020B0604020202020204" pitchFamily="34" charset="0"/>
              </a:rPr>
              <a:t>or be </a:t>
            </a:r>
            <a:r>
              <a:rPr lang="en-GB" sz="1800" dirty="0">
                <a:latin typeface="Arial" panose="020B0604020202020204" pitchFamily="34" charset="0"/>
                <a:cs typeface="Arial" panose="020B0604020202020204" pitchFamily="34" charset="0"/>
              </a:rPr>
              <a:t>dismissive </a:t>
            </a:r>
          </a:p>
        </p:txBody>
      </p:sp>
      <p:sp>
        <p:nvSpPr>
          <p:cNvPr id="7" name="TextBox 6">
            <a:extLst>
              <a:ext uri="{FF2B5EF4-FFF2-40B4-BE49-F238E27FC236}">
                <a16:creationId xmlns:a16="http://schemas.microsoft.com/office/drawing/2014/main" id="{F546277A-E474-895A-4C4F-FFA3EE2CC45A}"/>
              </a:ext>
            </a:extLst>
          </p:cNvPr>
          <p:cNvSpPr txBox="1"/>
          <p:nvPr/>
        </p:nvSpPr>
        <p:spPr>
          <a:xfrm>
            <a:off x="8195146" y="1727954"/>
            <a:ext cx="3280574" cy="1200329"/>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Avoidance</a:t>
            </a:r>
          </a:p>
          <a:p>
            <a:r>
              <a:rPr lang="en-GB" sz="1800" dirty="0">
                <a:latin typeface="Arial" panose="020B0604020202020204" pitchFamily="34" charset="0"/>
                <a:cs typeface="Arial" panose="020B0604020202020204" pitchFamily="34" charset="0"/>
              </a:rPr>
              <a:t>They may miss meetings, leave meetings early, or try to avoid engaging</a:t>
            </a:r>
            <a:endParaRPr lang="en-US" sz="1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7B1CA238-11DF-8C46-20CF-6F942164F286}"/>
              </a:ext>
            </a:extLst>
          </p:cNvPr>
          <p:cNvSpPr txBox="1"/>
          <p:nvPr/>
        </p:nvSpPr>
        <p:spPr>
          <a:xfrm>
            <a:off x="643774" y="3666753"/>
            <a:ext cx="3280574" cy="1754326"/>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Refusal</a:t>
            </a:r>
          </a:p>
          <a:p>
            <a:r>
              <a:rPr lang="en-GB" sz="1800" dirty="0">
                <a:latin typeface="Arial" panose="020B0604020202020204" pitchFamily="34" charset="0"/>
                <a:cs typeface="Arial" panose="020B0604020202020204" pitchFamily="34" charset="0"/>
              </a:rPr>
              <a:t>The caregiver refuses to engage with the caseworker / service. They may refuse to meet, or not respond to phone calls, etc  </a:t>
            </a:r>
            <a:endParaRPr lang="en-US" sz="18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FC3E1C1A-9CA8-19BA-4360-5FD89D80151E}"/>
              </a:ext>
            </a:extLst>
          </p:cNvPr>
          <p:cNvSpPr txBox="1"/>
          <p:nvPr/>
        </p:nvSpPr>
        <p:spPr>
          <a:xfrm>
            <a:off x="4521048" y="3666753"/>
            <a:ext cx="3280574" cy="1754326"/>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Confrontation</a:t>
            </a:r>
          </a:p>
          <a:p>
            <a:r>
              <a:rPr lang="en-GB" sz="1800" dirty="0">
                <a:latin typeface="Arial" panose="020B0604020202020204" pitchFamily="34" charset="0"/>
                <a:cs typeface="Arial" panose="020B0604020202020204" pitchFamily="34" charset="0"/>
              </a:rPr>
              <a:t>Directly challenges the caseworker, may provoke arguments and, in extreme cases, may threaten or attempt violence </a:t>
            </a:r>
            <a:endParaRPr lang="en-US" sz="1800" dirty="0">
              <a:latin typeface="Arial" panose="020B0604020202020204" pitchFamily="34" charset="0"/>
              <a:cs typeface="Arial" panose="020B0604020202020204" pitchFamily="34" charset="0"/>
            </a:endParaRPr>
          </a:p>
        </p:txBody>
      </p:sp>
      <p:grpSp>
        <p:nvGrpSpPr>
          <p:cNvPr id="34" name="Group 33">
            <a:extLst>
              <a:ext uri="{FF2B5EF4-FFF2-40B4-BE49-F238E27FC236}">
                <a16:creationId xmlns:a16="http://schemas.microsoft.com/office/drawing/2014/main" id="{05E63BA4-112B-C3B4-5459-C9D41D9FA8E3}"/>
              </a:ext>
            </a:extLst>
          </p:cNvPr>
          <p:cNvGrpSpPr/>
          <p:nvPr/>
        </p:nvGrpSpPr>
        <p:grpSpPr>
          <a:xfrm>
            <a:off x="8726742" y="3429000"/>
            <a:ext cx="1743138" cy="2185079"/>
            <a:chOff x="8970582" y="3666753"/>
            <a:chExt cx="1474663" cy="1848537"/>
          </a:xfrm>
        </p:grpSpPr>
        <p:grpSp>
          <p:nvGrpSpPr>
            <p:cNvPr id="13" name="Group 12">
              <a:extLst>
                <a:ext uri="{FF2B5EF4-FFF2-40B4-BE49-F238E27FC236}">
                  <a16:creationId xmlns:a16="http://schemas.microsoft.com/office/drawing/2014/main" id="{EC7B7970-C2BE-87FA-465A-4F11B594F79B}"/>
                </a:ext>
              </a:extLst>
            </p:cNvPr>
            <p:cNvGrpSpPr/>
            <p:nvPr/>
          </p:nvGrpSpPr>
          <p:grpSpPr>
            <a:xfrm>
              <a:off x="8970582" y="3666753"/>
              <a:ext cx="1465883" cy="1848537"/>
              <a:chOff x="3269971" y="2733590"/>
              <a:chExt cx="648257" cy="817478"/>
            </a:xfrm>
            <a:solidFill>
              <a:schemeClr val="accent3">
                <a:lumMod val="60000"/>
                <a:lumOff val="40000"/>
              </a:schemeClr>
            </a:solidFill>
          </p:grpSpPr>
          <p:grpSp>
            <p:nvGrpSpPr>
              <p:cNvPr id="22" name="Group 21">
                <a:extLst>
                  <a:ext uri="{FF2B5EF4-FFF2-40B4-BE49-F238E27FC236}">
                    <a16:creationId xmlns:a16="http://schemas.microsoft.com/office/drawing/2014/main" id="{D9A6FE5E-9EC7-7E46-6A35-7D691F21EC22}"/>
                  </a:ext>
                </a:extLst>
              </p:cNvPr>
              <p:cNvGrpSpPr/>
              <p:nvPr/>
            </p:nvGrpSpPr>
            <p:grpSpPr>
              <a:xfrm>
                <a:off x="3664779" y="2733590"/>
                <a:ext cx="253449" cy="817478"/>
                <a:chOff x="4045582" y="1684320"/>
                <a:chExt cx="350098" cy="1129211"/>
              </a:xfrm>
              <a:grpFill/>
            </p:grpSpPr>
            <p:sp>
              <p:nvSpPr>
                <p:cNvPr id="28" name="Round Same Side Corner Rectangle 21">
                  <a:extLst>
                    <a:ext uri="{FF2B5EF4-FFF2-40B4-BE49-F238E27FC236}">
                      <a16:creationId xmlns:a16="http://schemas.microsoft.com/office/drawing/2014/main" id="{5E731003-3ADC-516F-7F1D-2CDD36CFA861}"/>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37EF5A9D-92E1-07C0-34D9-62010DEC6EFC}"/>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2B8E89AB-4C8B-C22A-FF64-537352F7D65D}"/>
                  </a:ext>
                </a:extLst>
              </p:cNvPr>
              <p:cNvGrpSpPr/>
              <p:nvPr/>
            </p:nvGrpSpPr>
            <p:grpSpPr>
              <a:xfrm>
                <a:off x="3269971" y="2733590"/>
                <a:ext cx="363228" cy="817478"/>
                <a:chOff x="3000654" y="1516217"/>
                <a:chExt cx="245039" cy="551483"/>
              </a:xfrm>
              <a:grpFill/>
            </p:grpSpPr>
            <p:grpSp>
              <p:nvGrpSpPr>
                <p:cNvPr id="24" name="Group 23">
                  <a:extLst>
                    <a:ext uri="{FF2B5EF4-FFF2-40B4-BE49-F238E27FC236}">
                      <a16:creationId xmlns:a16="http://schemas.microsoft.com/office/drawing/2014/main" id="{CFA89F14-1499-2F88-D690-3B880875CD13}"/>
                    </a:ext>
                  </a:extLst>
                </p:cNvPr>
                <p:cNvGrpSpPr/>
                <p:nvPr/>
              </p:nvGrpSpPr>
              <p:grpSpPr>
                <a:xfrm>
                  <a:off x="3036509" y="1516217"/>
                  <a:ext cx="172158" cy="551483"/>
                  <a:chOff x="4043172" y="1684320"/>
                  <a:chExt cx="352508" cy="1129211"/>
                </a:xfrm>
                <a:grpFill/>
              </p:grpSpPr>
              <p:sp>
                <p:nvSpPr>
                  <p:cNvPr id="26" name="Round Same Side Corner Rectangle 21">
                    <a:extLst>
                      <a:ext uri="{FF2B5EF4-FFF2-40B4-BE49-F238E27FC236}">
                        <a16:creationId xmlns:a16="http://schemas.microsoft.com/office/drawing/2014/main" id="{9AC3C52A-97F1-86C8-C54F-5388B902E3C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19EFEB30-C1CA-6FE4-FBF9-DD77DDB7DCB2}"/>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Flowchart: Manual Operation 24">
                  <a:extLst>
                    <a:ext uri="{FF2B5EF4-FFF2-40B4-BE49-F238E27FC236}">
                      <a16:creationId xmlns:a16="http://schemas.microsoft.com/office/drawing/2014/main" id="{34389FE8-2B1B-7A8D-915F-0D1466F3DF3B}"/>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pic>
          <p:nvPicPr>
            <p:cNvPr id="33" name="Graphic 32" descr="Stop with solid fill">
              <a:extLst>
                <a:ext uri="{FF2B5EF4-FFF2-40B4-BE49-F238E27FC236}">
                  <a16:creationId xmlns:a16="http://schemas.microsoft.com/office/drawing/2014/main" id="{6216563E-C771-D34A-69A2-F099FDDA07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045070" y="3937075"/>
              <a:ext cx="1400175" cy="1400175"/>
            </a:xfrm>
            <a:prstGeom prst="rect">
              <a:avLst/>
            </a:prstGeom>
          </p:spPr>
        </p:pic>
      </p:grpSp>
    </p:spTree>
    <p:extLst>
      <p:ext uri="{BB962C8B-B14F-4D97-AF65-F5344CB8AC3E}">
        <p14:creationId xmlns:p14="http://schemas.microsoft.com/office/powerpoint/2010/main" val="3671439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72">
            <a:extLst>
              <a:ext uri="{FF2B5EF4-FFF2-40B4-BE49-F238E27FC236}">
                <a16:creationId xmlns:a16="http://schemas.microsoft.com/office/drawing/2014/main" id="{F0EA9739-A998-31AE-8207-E3912A4F8DE2}"/>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533367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5994B-52B2-F3FC-A69B-EB180DFD5956}"/>
              </a:ext>
            </a:extLst>
          </p:cNvPr>
          <p:cNvSpPr>
            <a:spLocks noGrp="1"/>
          </p:cNvSpPr>
          <p:nvPr>
            <p:ph type="title"/>
          </p:nvPr>
        </p:nvSpPr>
        <p:spPr/>
        <p:txBody>
          <a:bodyPr/>
          <a:lstStyle/>
          <a:p>
            <a:r>
              <a:rPr lang="en-GB" dirty="0">
                <a:highlight>
                  <a:srgbClr val="FFFF00"/>
                </a:highlight>
              </a:rPr>
              <a:t>Non-engagement real-life scenarios </a:t>
            </a:r>
            <a:endParaRPr lang="en-US" dirty="0">
              <a:highlight>
                <a:srgbClr val="FFFF00"/>
              </a:highlight>
            </a:endParaRPr>
          </a:p>
        </p:txBody>
      </p:sp>
      <p:grpSp>
        <p:nvGrpSpPr>
          <p:cNvPr id="12" name="Group 11">
            <a:extLst>
              <a:ext uri="{FF2B5EF4-FFF2-40B4-BE49-F238E27FC236}">
                <a16:creationId xmlns:a16="http://schemas.microsoft.com/office/drawing/2014/main" id="{5FF8836B-1440-5817-274E-CE67380848FE}"/>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E42E0F20-727D-5005-7AFC-2FC995E770B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4767B006-7CDE-204F-F3DA-166CDF17015D}"/>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0615A843-9746-BA83-6563-CC84675CC5E9}"/>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20</a:t>
                </a:r>
              </a:p>
            </p:txBody>
          </p:sp>
          <p:sp>
            <p:nvSpPr>
              <p:cNvPr id="19" name="Rectangle 18">
                <a:extLst>
                  <a:ext uri="{FF2B5EF4-FFF2-40B4-BE49-F238E27FC236}">
                    <a16:creationId xmlns:a16="http://schemas.microsoft.com/office/drawing/2014/main" id="{05C13905-F4F8-C192-AB0D-B9C4C162785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B3EBB0B0-C6EE-FE28-5418-F4F711EF4E54}"/>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A0F6FEE9-D412-EEC9-D483-724173231321}"/>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7A30B962-366A-1376-3BC0-4FC28A3E7D0D}"/>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4" name="Rectangle: Rounded Corners 3">
            <a:extLst>
              <a:ext uri="{FF2B5EF4-FFF2-40B4-BE49-F238E27FC236}">
                <a16:creationId xmlns:a16="http://schemas.microsoft.com/office/drawing/2014/main" id="{A1F981CB-81AF-DA84-4A2D-D94C489AD2B6}"/>
              </a:ext>
            </a:extLst>
          </p:cNvPr>
          <p:cNvSpPr/>
          <p:nvPr/>
        </p:nvSpPr>
        <p:spPr>
          <a:xfrm>
            <a:off x="4607925" y="1846384"/>
            <a:ext cx="5673969" cy="366346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en-GB" sz="2400" dirty="0">
                <a:solidFill>
                  <a:schemeClr val="tx1"/>
                </a:solidFill>
                <a:latin typeface="Arial" panose="020B0604020202020204" pitchFamily="34" charset="0"/>
                <a:cs typeface="Arial" panose="020B0604020202020204" pitchFamily="34" charset="0"/>
              </a:rPr>
              <a:t>What type(s) of non-engagement is it? </a:t>
            </a:r>
          </a:p>
          <a:p>
            <a:pPr marL="342900" indent="-342900">
              <a:buAutoNum type="arabicPeriod"/>
            </a:pPr>
            <a:endParaRPr lang="en-GB" sz="2400" dirty="0">
              <a:solidFill>
                <a:schemeClr val="tx1"/>
              </a:solidFill>
              <a:latin typeface="Arial" panose="020B0604020202020204" pitchFamily="34" charset="0"/>
              <a:cs typeface="Arial" panose="020B0604020202020204" pitchFamily="34" charset="0"/>
            </a:endParaRPr>
          </a:p>
          <a:p>
            <a:pPr marL="342900" indent="-342900">
              <a:buAutoNum type="arabicPeriod"/>
            </a:pPr>
            <a:r>
              <a:rPr lang="en-US" sz="2400" dirty="0">
                <a:solidFill>
                  <a:schemeClr val="tx1"/>
                </a:solidFill>
                <a:latin typeface="Arial" panose="020B0604020202020204" pitchFamily="34" charset="0"/>
                <a:cs typeface="Arial" panose="020B0604020202020204" pitchFamily="34" charset="0"/>
              </a:rPr>
              <a:t>What do you think are the reasons behind their non-engagement? </a:t>
            </a:r>
          </a:p>
          <a:p>
            <a:pPr marL="342900" indent="-342900">
              <a:buAutoNum type="arabicPeriod"/>
            </a:pPr>
            <a:endParaRPr lang="en-US" sz="2400" dirty="0">
              <a:solidFill>
                <a:schemeClr val="tx1"/>
              </a:solidFill>
              <a:latin typeface="Arial" panose="020B0604020202020204" pitchFamily="34" charset="0"/>
              <a:cs typeface="Arial" panose="020B0604020202020204" pitchFamily="34" charset="0"/>
            </a:endParaRPr>
          </a:p>
          <a:p>
            <a:pPr marL="342900" indent="-342900">
              <a:buAutoNum type="arabicPeriod"/>
            </a:pPr>
            <a:r>
              <a:rPr lang="en-US" sz="2400" dirty="0">
                <a:solidFill>
                  <a:schemeClr val="tx1"/>
                </a:solidFill>
                <a:latin typeface="Arial" panose="020B0604020202020204" pitchFamily="34" charset="0"/>
                <a:cs typeface="Arial" panose="020B0604020202020204" pitchFamily="34" charset="0"/>
              </a:rPr>
              <a:t>What could the caseworker do to improve engagement?</a:t>
            </a:r>
          </a:p>
        </p:txBody>
      </p:sp>
      <p:grpSp>
        <p:nvGrpSpPr>
          <p:cNvPr id="5" name="Group 4">
            <a:extLst>
              <a:ext uri="{FF2B5EF4-FFF2-40B4-BE49-F238E27FC236}">
                <a16:creationId xmlns:a16="http://schemas.microsoft.com/office/drawing/2014/main" id="{52B857E1-BFB0-ED96-1457-C9D143C59789}"/>
              </a:ext>
            </a:extLst>
          </p:cNvPr>
          <p:cNvGrpSpPr/>
          <p:nvPr/>
        </p:nvGrpSpPr>
        <p:grpSpPr>
          <a:xfrm>
            <a:off x="1554035" y="2657795"/>
            <a:ext cx="2364473" cy="2269239"/>
            <a:chOff x="1744894" y="2192954"/>
            <a:chExt cx="2564275" cy="2460995"/>
          </a:xfrm>
        </p:grpSpPr>
        <p:grpSp>
          <p:nvGrpSpPr>
            <p:cNvPr id="6" name="Group 5">
              <a:extLst>
                <a:ext uri="{FF2B5EF4-FFF2-40B4-BE49-F238E27FC236}">
                  <a16:creationId xmlns:a16="http://schemas.microsoft.com/office/drawing/2014/main" id="{4AA580FE-4FC1-1A5D-6A6C-ED39876091DA}"/>
                </a:ext>
              </a:extLst>
            </p:cNvPr>
            <p:cNvGrpSpPr/>
            <p:nvPr/>
          </p:nvGrpSpPr>
          <p:grpSpPr>
            <a:xfrm>
              <a:off x="1744894" y="2192954"/>
              <a:ext cx="2564275" cy="2460995"/>
              <a:chOff x="1459832" y="2812046"/>
              <a:chExt cx="1953652" cy="1874967"/>
            </a:xfrm>
          </p:grpSpPr>
          <p:sp>
            <p:nvSpPr>
              <p:cNvPr id="10" name="Rectangle: Single Corner Snipped 9">
                <a:extLst>
                  <a:ext uri="{FF2B5EF4-FFF2-40B4-BE49-F238E27FC236}">
                    <a16:creationId xmlns:a16="http://schemas.microsoft.com/office/drawing/2014/main" id="{BEA6B41F-FE4B-6478-0E4E-007105781DEE}"/>
                  </a:ext>
                </a:extLst>
              </p:cNvPr>
              <p:cNvSpPr/>
              <p:nvPr/>
            </p:nvSpPr>
            <p:spPr>
              <a:xfrm rot="20978324">
                <a:off x="1459832" y="2999874"/>
                <a:ext cx="1283368" cy="1556084"/>
              </a:xfrm>
              <a:prstGeom prst="snip1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Single Corner Snipped 10">
                <a:extLst>
                  <a:ext uri="{FF2B5EF4-FFF2-40B4-BE49-F238E27FC236}">
                    <a16:creationId xmlns:a16="http://schemas.microsoft.com/office/drawing/2014/main" id="{8593A1DD-5A95-EDD6-7E91-F05E4CCFC5AD}"/>
                  </a:ext>
                </a:extLst>
              </p:cNvPr>
              <p:cNvSpPr/>
              <p:nvPr/>
            </p:nvSpPr>
            <p:spPr>
              <a:xfrm>
                <a:off x="1871174" y="2812046"/>
                <a:ext cx="1283368" cy="1556084"/>
              </a:xfrm>
              <a:prstGeom prst="snip1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Single Corner Snipped 19">
                <a:extLst>
                  <a:ext uri="{FF2B5EF4-FFF2-40B4-BE49-F238E27FC236}">
                    <a16:creationId xmlns:a16="http://schemas.microsoft.com/office/drawing/2014/main" id="{3C576B06-EC6D-E32D-99BD-93C0CD4F8C56}"/>
                  </a:ext>
                </a:extLst>
              </p:cNvPr>
              <p:cNvSpPr/>
              <p:nvPr/>
            </p:nvSpPr>
            <p:spPr>
              <a:xfrm rot="582585">
                <a:off x="2130116" y="3130929"/>
                <a:ext cx="1283368" cy="1556084"/>
              </a:xfrm>
              <a:prstGeom prst="snip1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7" name="Group 6">
              <a:extLst>
                <a:ext uri="{FF2B5EF4-FFF2-40B4-BE49-F238E27FC236}">
                  <a16:creationId xmlns:a16="http://schemas.microsoft.com/office/drawing/2014/main" id="{C5A7CB9D-8248-D78F-6886-3039D13A1374}"/>
                </a:ext>
              </a:extLst>
            </p:cNvPr>
            <p:cNvGrpSpPr/>
            <p:nvPr/>
          </p:nvGrpSpPr>
          <p:grpSpPr>
            <a:xfrm rot="619501">
              <a:off x="3224746" y="3087487"/>
              <a:ext cx="506112" cy="1135915"/>
              <a:chOff x="5960196" y="3632825"/>
              <a:chExt cx="324376" cy="728028"/>
            </a:xfrm>
            <a:solidFill>
              <a:schemeClr val="bg1"/>
            </a:solidFill>
          </p:grpSpPr>
          <p:sp>
            <p:nvSpPr>
              <p:cNvPr id="8" name="Round Same Side Corner Rectangle 46">
                <a:extLst>
                  <a:ext uri="{FF2B5EF4-FFF2-40B4-BE49-F238E27FC236}">
                    <a16:creationId xmlns:a16="http://schemas.microsoft.com/office/drawing/2014/main" id="{8DAAA86D-5403-D08B-0802-AB90F403DC79}"/>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41A04A3D-1DC9-1FC2-0873-D30B5DFD7C6F}"/>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486020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34FB5-5A0F-3112-6E55-EDC8B8B740A3}"/>
              </a:ext>
            </a:extLst>
          </p:cNvPr>
          <p:cNvSpPr>
            <a:spLocks noGrp="1"/>
          </p:cNvSpPr>
          <p:nvPr>
            <p:ph type="title"/>
          </p:nvPr>
        </p:nvSpPr>
        <p:spPr/>
        <p:txBody>
          <a:bodyPr/>
          <a:lstStyle/>
          <a:p>
            <a:r>
              <a:rPr lang="en-GB" dirty="0">
                <a:highlight>
                  <a:srgbClr val="FFFF00"/>
                </a:highlight>
              </a:rPr>
              <a:t>Strategies for positive family engagement </a:t>
            </a:r>
            <a:endParaRPr lang="en-US" dirty="0">
              <a:highlight>
                <a:srgbClr val="FFFF00"/>
              </a:highlight>
            </a:endParaRPr>
          </a:p>
        </p:txBody>
      </p:sp>
      <p:sp>
        <p:nvSpPr>
          <p:cNvPr id="5" name="TextBox 4">
            <a:extLst>
              <a:ext uri="{FF2B5EF4-FFF2-40B4-BE49-F238E27FC236}">
                <a16:creationId xmlns:a16="http://schemas.microsoft.com/office/drawing/2014/main" id="{14A870C2-5FC6-3B28-3622-4F6E3594065C}"/>
              </a:ext>
            </a:extLst>
          </p:cNvPr>
          <p:cNvSpPr txBox="1"/>
          <p:nvPr/>
        </p:nvSpPr>
        <p:spPr>
          <a:xfrm>
            <a:off x="2245380" y="1630200"/>
            <a:ext cx="3685448" cy="4154984"/>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Establish trust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Engage positively and respectfully</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Provide practical support where possible</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Value the engagement and input of parents/caregivers</a:t>
            </a:r>
          </a:p>
        </p:txBody>
      </p:sp>
      <p:sp>
        <p:nvSpPr>
          <p:cNvPr id="9" name="TextBox 8">
            <a:extLst>
              <a:ext uri="{FF2B5EF4-FFF2-40B4-BE49-F238E27FC236}">
                <a16:creationId xmlns:a16="http://schemas.microsoft.com/office/drawing/2014/main" id="{2F54CDE1-60D8-E3A2-D245-5687328B3827}"/>
              </a:ext>
            </a:extLst>
          </p:cNvPr>
          <p:cNvSpPr txBox="1"/>
          <p:nvPr/>
        </p:nvSpPr>
        <p:spPr>
          <a:xfrm>
            <a:off x="7273297" y="1630200"/>
            <a:ext cx="4009228" cy="1569660"/>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Seek commitment </a:t>
            </a:r>
          </a:p>
          <a:p>
            <a:pPr marL="0" indent="0">
              <a:buFont typeface="Arial" panose="020B0604020202020204" pitchFamily="34" charset="0"/>
              <a:buNone/>
            </a:pP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Prepare for meetings appropriately </a:t>
            </a:r>
          </a:p>
        </p:txBody>
      </p:sp>
      <p:sp>
        <p:nvSpPr>
          <p:cNvPr id="6" name="L-Shape 5">
            <a:extLst>
              <a:ext uri="{FF2B5EF4-FFF2-40B4-BE49-F238E27FC236}">
                <a16:creationId xmlns:a16="http://schemas.microsoft.com/office/drawing/2014/main" id="{97689A8F-5127-07E2-4BDB-E325715B08C1}"/>
              </a:ext>
            </a:extLst>
          </p:cNvPr>
          <p:cNvSpPr/>
          <p:nvPr/>
        </p:nvSpPr>
        <p:spPr>
          <a:xfrm rot="18361091">
            <a:off x="1483851" y="1571868"/>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L-Shape 7">
            <a:extLst>
              <a:ext uri="{FF2B5EF4-FFF2-40B4-BE49-F238E27FC236}">
                <a16:creationId xmlns:a16="http://schemas.microsoft.com/office/drawing/2014/main" id="{92D30DB4-EC3D-086D-4ABD-E8494AFE9E98}"/>
              </a:ext>
            </a:extLst>
          </p:cNvPr>
          <p:cNvSpPr/>
          <p:nvPr/>
        </p:nvSpPr>
        <p:spPr>
          <a:xfrm rot="18361091">
            <a:off x="6507076" y="1571868"/>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L-Shape 9">
            <a:extLst>
              <a:ext uri="{FF2B5EF4-FFF2-40B4-BE49-F238E27FC236}">
                <a16:creationId xmlns:a16="http://schemas.microsoft.com/office/drawing/2014/main" id="{26A5A102-5396-AC02-8468-A23200D5A184}"/>
              </a:ext>
            </a:extLst>
          </p:cNvPr>
          <p:cNvSpPr/>
          <p:nvPr/>
        </p:nvSpPr>
        <p:spPr>
          <a:xfrm rot="18361091">
            <a:off x="1483851" y="2575013"/>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L-Shape 11">
            <a:extLst>
              <a:ext uri="{FF2B5EF4-FFF2-40B4-BE49-F238E27FC236}">
                <a16:creationId xmlns:a16="http://schemas.microsoft.com/office/drawing/2014/main" id="{9EC82D59-2600-0FE7-DE7D-267C77AE81B5}"/>
              </a:ext>
            </a:extLst>
          </p:cNvPr>
          <p:cNvSpPr/>
          <p:nvPr/>
        </p:nvSpPr>
        <p:spPr>
          <a:xfrm rot="18361091">
            <a:off x="1483851" y="3578156"/>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L-Shape 13">
            <a:extLst>
              <a:ext uri="{FF2B5EF4-FFF2-40B4-BE49-F238E27FC236}">
                <a16:creationId xmlns:a16="http://schemas.microsoft.com/office/drawing/2014/main" id="{55AEE265-E952-6DCF-68BB-712422D8E12D}"/>
              </a:ext>
            </a:extLst>
          </p:cNvPr>
          <p:cNvSpPr/>
          <p:nvPr/>
        </p:nvSpPr>
        <p:spPr>
          <a:xfrm rot="18361091">
            <a:off x="6507076" y="2642410"/>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L-Shape 16">
            <a:extLst>
              <a:ext uri="{FF2B5EF4-FFF2-40B4-BE49-F238E27FC236}">
                <a16:creationId xmlns:a16="http://schemas.microsoft.com/office/drawing/2014/main" id="{62EA811B-1AB7-2E7B-C1A5-A65C3A713C43}"/>
              </a:ext>
            </a:extLst>
          </p:cNvPr>
          <p:cNvSpPr/>
          <p:nvPr/>
        </p:nvSpPr>
        <p:spPr>
          <a:xfrm rot="18361091">
            <a:off x="1483851" y="4581298"/>
            <a:ext cx="630274" cy="320762"/>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1" name="Group 40">
            <a:extLst>
              <a:ext uri="{FF2B5EF4-FFF2-40B4-BE49-F238E27FC236}">
                <a16:creationId xmlns:a16="http://schemas.microsoft.com/office/drawing/2014/main" id="{65E21E1A-3967-CAC5-007C-6E3C009DE162}"/>
              </a:ext>
            </a:extLst>
          </p:cNvPr>
          <p:cNvGrpSpPr/>
          <p:nvPr/>
        </p:nvGrpSpPr>
        <p:grpSpPr>
          <a:xfrm>
            <a:off x="6559104" y="3856146"/>
            <a:ext cx="3877361" cy="1919418"/>
            <a:chOff x="7583119" y="4311302"/>
            <a:chExt cx="2769673" cy="1371077"/>
          </a:xfrm>
        </p:grpSpPr>
        <p:grpSp>
          <p:nvGrpSpPr>
            <p:cNvPr id="18" name="Group 17">
              <a:extLst>
                <a:ext uri="{FF2B5EF4-FFF2-40B4-BE49-F238E27FC236}">
                  <a16:creationId xmlns:a16="http://schemas.microsoft.com/office/drawing/2014/main" id="{ED000524-4079-E6B1-CE7C-0C0698248742}"/>
                </a:ext>
              </a:extLst>
            </p:cNvPr>
            <p:cNvGrpSpPr/>
            <p:nvPr/>
          </p:nvGrpSpPr>
          <p:grpSpPr>
            <a:xfrm>
              <a:off x="8768178" y="4820532"/>
              <a:ext cx="422635" cy="861847"/>
              <a:chOff x="4162834" y="1684320"/>
              <a:chExt cx="350098" cy="713930"/>
            </a:xfrm>
            <a:solidFill>
              <a:schemeClr val="accent3">
                <a:lumMod val="75000"/>
              </a:schemeClr>
            </a:solidFill>
          </p:grpSpPr>
          <p:sp>
            <p:nvSpPr>
              <p:cNvPr id="19" name="Round Same Side Corner Rectangle 21">
                <a:extLst>
                  <a:ext uri="{FF2B5EF4-FFF2-40B4-BE49-F238E27FC236}">
                    <a16:creationId xmlns:a16="http://schemas.microsoft.com/office/drawing/2014/main" id="{DC780062-B723-C2F3-7B44-853F2AA7C6BF}"/>
                  </a:ext>
                </a:extLst>
              </p:cNvPr>
              <p:cNvSpPr/>
              <p:nvPr/>
            </p:nvSpPr>
            <p:spPr>
              <a:xfrm>
                <a:off x="4162834" y="2069359"/>
                <a:ext cx="350098" cy="32889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17841D8F-AE0A-161A-D7EB-266DAA308726}"/>
                  </a:ext>
                </a:extLst>
              </p:cNvPr>
              <p:cNvSpPr/>
              <p:nvPr/>
            </p:nvSpPr>
            <p:spPr>
              <a:xfrm>
                <a:off x="4181633"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1" name="Group 20">
              <a:extLst>
                <a:ext uri="{FF2B5EF4-FFF2-40B4-BE49-F238E27FC236}">
                  <a16:creationId xmlns:a16="http://schemas.microsoft.com/office/drawing/2014/main" id="{4DA36626-B008-10F2-989B-98ABD56A9966}"/>
                </a:ext>
              </a:extLst>
            </p:cNvPr>
            <p:cNvGrpSpPr/>
            <p:nvPr/>
          </p:nvGrpSpPr>
          <p:grpSpPr>
            <a:xfrm>
              <a:off x="9305684" y="4361934"/>
              <a:ext cx="1047108" cy="1320445"/>
              <a:chOff x="3269971" y="2733590"/>
              <a:chExt cx="648257" cy="817478"/>
            </a:xfrm>
            <a:solidFill>
              <a:schemeClr val="accent3">
                <a:lumMod val="75000"/>
              </a:schemeClr>
            </a:solidFill>
          </p:grpSpPr>
          <p:grpSp>
            <p:nvGrpSpPr>
              <p:cNvPr id="22" name="Group 21">
                <a:extLst>
                  <a:ext uri="{FF2B5EF4-FFF2-40B4-BE49-F238E27FC236}">
                    <a16:creationId xmlns:a16="http://schemas.microsoft.com/office/drawing/2014/main" id="{01436E7B-AD26-CF5A-E6FF-A575463337E4}"/>
                  </a:ext>
                </a:extLst>
              </p:cNvPr>
              <p:cNvGrpSpPr/>
              <p:nvPr/>
            </p:nvGrpSpPr>
            <p:grpSpPr>
              <a:xfrm>
                <a:off x="3664779" y="2733590"/>
                <a:ext cx="253449" cy="817478"/>
                <a:chOff x="4045582" y="1684320"/>
                <a:chExt cx="350098" cy="1129211"/>
              </a:xfrm>
              <a:grpFill/>
            </p:grpSpPr>
            <p:sp>
              <p:nvSpPr>
                <p:cNvPr id="28" name="Round Same Side Corner Rectangle 21">
                  <a:extLst>
                    <a:ext uri="{FF2B5EF4-FFF2-40B4-BE49-F238E27FC236}">
                      <a16:creationId xmlns:a16="http://schemas.microsoft.com/office/drawing/2014/main" id="{F3DDF8A7-2898-9947-E5FA-982B239B4BB2}"/>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6C5B0ECB-BE18-811D-EFAD-0A20BB8C3FB3}"/>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905C0458-CDB3-21AF-D3EB-A9D3E605CEF0}"/>
                  </a:ext>
                </a:extLst>
              </p:cNvPr>
              <p:cNvGrpSpPr/>
              <p:nvPr/>
            </p:nvGrpSpPr>
            <p:grpSpPr>
              <a:xfrm>
                <a:off x="3269971" y="2733590"/>
                <a:ext cx="363228" cy="817478"/>
                <a:chOff x="3000654" y="1516217"/>
                <a:chExt cx="245039" cy="551483"/>
              </a:xfrm>
              <a:grpFill/>
            </p:grpSpPr>
            <p:grpSp>
              <p:nvGrpSpPr>
                <p:cNvPr id="24" name="Group 23">
                  <a:extLst>
                    <a:ext uri="{FF2B5EF4-FFF2-40B4-BE49-F238E27FC236}">
                      <a16:creationId xmlns:a16="http://schemas.microsoft.com/office/drawing/2014/main" id="{A9A14D80-C727-4833-F3D0-5E7EE14BA841}"/>
                    </a:ext>
                  </a:extLst>
                </p:cNvPr>
                <p:cNvGrpSpPr/>
                <p:nvPr/>
              </p:nvGrpSpPr>
              <p:grpSpPr>
                <a:xfrm>
                  <a:off x="3036509" y="1516217"/>
                  <a:ext cx="172158" cy="551483"/>
                  <a:chOff x="4043172" y="1684320"/>
                  <a:chExt cx="352508" cy="1129211"/>
                </a:xfrm>
                <a:grpFill/>
              </p:grpSpPr>
              <p:sp>
                <p:nvSpPr>
                  <p:cNvPr id="26" name="Round Same Side Corner Rectangle 21">
                    <a:extLst>
                      <a:ext uri="{FF2B5EF4-FFF2-40B4-BE49-F238E27FC236}">
                        <a16:creationId xmlns:a16="http://schemas.microsoft.com/office/drawing/2014/main" id="{3FAD08F2-CD3A-C3B5-74E5-0E2D737CBE38}"/>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0058D09E-0A96-3C15-1907-F73D7EF7D129}"/>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Flowchart: Manual Operation 24">
                  <a:extLst>
                    <a:ext uri="{FF2B5EF4-FFF2-40B4-BE49-F238E27FC236}">
                      <a16:creationId xmlns:a16="http://schemas.microsoft.com/office/drawing/2014/main" id="{1E782FDE-8E35-9134-A61A-457AC355BE7C}"/>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30" name="Group 29">
              <a:extLst>
                <a:ext uri="{FF2B5EF4-FFF2-40B4-BE49-F238E27FC236}">
                  <a16:creationId xmlns:a16="http://schemas.microsoft.com/office/drawing/2014/main" id="{548754F0-D60D-1989-4429-00ACB4E34689}"/>
                </a:ext>
              </a:extLst>
            </p:cNvPr>
            <p:cNvGrpSpPr/>
            <p:nvPr/>
          </p:nvGrpSpPr>
          <p:grpSpPr>
            <a:xfrm flipH="1">
              <a:off x="7583119" y="4311302"/>
              <a:ext cx="700861" cy="1362270"/>
              <a:chOff x="5157952" y="1330093"/>
              <a:chExt cx="556221" cy="1090296"/>
            </a:xfrm>
            <a:solidFill>
              <a:schemeClr val="accent3">
                <a:lumMod val="75000"/>
              </a:schemeClr>
            </a:solidFill>
          </p:grpSpPr>
          <p:grpSp>
            <p:nvGrpSpPr>
              <p:cNvPr id="31" name="Group 30">
                <a:extLst>
                  <a:ext uri="{FF2B5EF4-FFF2-40B4-BE49-F238E27FC236}">
                    <a16:creationId xmlns:a16="http://schemas.microsoft.com/office/drawing/2014/main" id="{7D3B6C22-AD0F-2174-12A7-08DEF9DBCD51}"/>
                  </a:ext>
                </a:extLst>
              </p:cNvPr>
              <p:cNvGrpSpPr/>
              <p:nvPr/>
            </p:nvGrpSpPr>
            <p:grpSpPr>
              <a:xfrm>
                <a:off x="5157952" y="1808115"/>
                <a:ext cx="241654" cy="277569"/>
                <a:chOff x="2968390" y="1782471"/>
                <a:chExt cx="241654" cy="277569"/>
              </a:xfrm>
              <a:grpFill/>
            </p:grpSpPr>
            <p:sp>
              <p:nvSpPr>
                <p:cNvPr id="39" name="Round Same Side Corner Rectangle 25">
                  <a:extLst>
                    <a:ext uri="{FF2B5EF4-FFF2-40B4-BE49-F238E27FC236}">
                      <a16:creationId xmlns:a16="http://schemas.microsoft.com/office/drawing/2014/main" id="{EC9E2860-EC05-B6C3-7724-618DE6D3085B}"/>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0" name="Round Same Side Corner Rectangle 26">
                  <a:extLst>
                    <a:ext uri="{FF2B5EF4-FFF2-40B4-BE49-F238E27FC236}">
                      <a16:creationId xmlns:a16="http://schemas.microsoft.com/office/drawing/2014/main" id="{E150A3A2-69DA-68D3-513B-7D66EB519432}"/>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5" name="Group 34">
                <a:extLst>
                  <a:ext uri="{FF2B5EF4-FFF2-40B4-BE49-F238E27FC236}">
                    <a16:creationId xmlns:a16="http://schemas.microsoft.com/office/drawing/2014/main" id="{5B730848-2A89-13D2-13D2-7B2D076FB868}"/>
                  </a:ext>
                </a:extLst>
              </p:cNvPr>
              <p:cNvGrpSpPr/>
              <p:nvPr/>
            </p:nvGrpSpPr>
            <p:grpSpPr>
              <a:xfrm>
                <a:off x="5274909" y="1330093"/>
                <a:ext cx="439264" cy="1090296"/>
                <a:chOff x="4152776" y="1302447"/>
                <a:chExt cx="365595" cy="907443"/>
              </a:xfrm>
              <a:grpFill/>
            </p:grpSpPr>
            <p:sp>
              <p:nvSpPr>
                <p:cNvPr id="36" name="Flowchart: Manual Operation 35">
                  <a:extLst>
                    <a:ext uri="{FF2B5EF4-FFF2-40B4-BE49-F238E27FC236}">
                      <a16:creationId xmlns:a16="http://schemas.microsoft.com/office/drawing/2014/main" id="{7F12CB92-3D15-B3F8-3144-1737A74C6B8F}"/>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Round Same Side Corner Rectangle 23">
                  <a:extLst>
                    <a:ext uri="{FF2B5EF4-FFF2-40B4-BE49-F238E27FC236}">
                      <a16:creationId xmlns:a16="http://schemas.microsoft.com/office/drawing/2014/main" id="{4470A15E-3CDE-2CCD-111B-5429BCE422A1}"/>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Oval 37">
                  <a:extLst>
                    <a:ext uri="{FF2B5EF4-FFF2-40B4-BE49-F238E27FC236}">
                      <a16:creationId xmlns:a16="http://schemas.microsoft.com/office/drawing/2014/main" id="{241371F4-C9BF-C755-3DE7-C557D5CA221C}"/>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grpSp>
    </p:spTree>
    <p:extLst>
      <p:ext uri="{BB962C8B-B14F-4D97-AF65-F5344CB8AC3E}">
        <p14:creationId xmlns:p14="http://schemas.microsoft.com/office/powerpoint/2010/main" val="2032918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72">
            <a:extLst>
              <a:ext uri="{FF2B5EF4-FFF2-40B4-BE49-F238E27FC236}">
                <a16:creationId xmlns:a16="http://schemas.microsoft.com/office/drawing/2014/main" id="{14259E1C-13F8-36FD-D97F-D6709E1B6114}"/>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586528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A7A55-7371-E020-DE19-4C870EE1B12D}"/>
              </a:ext>
            </a:extLst>
          </p:cNvPr>
          <p:cNvSpPr>
            <a:spLocks noGrp="1"/>
          </p:cNvSpPr>
          <p:nvPr>
            <p:ph type="title"/>
          </p:nvPr>
        </p:nvSpPr>
        <p:spPr/>
        <p:txBody>
          <a:bodyPr/>
          <a:lstStyle/>
          <a:p>
            <a:r>
              <a:rPr lang="en-GB" dirty="0">
                <a:highlight>
                  <a:srgbClr val="FFFF00"/>
                </a:highlight>
              </a:rPr>
              <a:t>Engaging male and female caregivers</a:t>
            </a:r>
            <a:endParaRPr lang="en-US" dirty="0">
              <a:highlight>
                <a:srgbClr val="FFFF00"/>
              </a:highlight>
            </a:endParaRPr>
          </a:p>
        </p:txBody>
      </p:sp>
      <p:grpSp>
        <p:nvGrpSpPr>
          <p:cNvPr id="5" name="Group 4">
            <a:extLst>
              <a:ext uri="{FF2B5EF4-FFF2-40B4-BE49-F238E27FC236}">
                <a16:creationId xmlns:a16="http://schemas.microsoft.com/office/drawing/2014/main" id="{0EE7B166-1B05-9364-9D95-4CEBE6341040}"/>
              </a:ext>
            </a:extLst>
          </p:cNvPr>
          <p:cNvGrpSpPr/>
          <p:nvPr/>
        </p:nvGrpSpPr>
        <p:grpSpPr>
          <a:xfrm>
            <a:off x="750666" y="2001365"/>
            <a:ext cx="1193848" cy="1602335"/>
            <a:chOff x="5438539" y="7646118"/>
            <a:chExt cx="814830" cy="1093633"/>
          </a:xfrm>
          <a:solidFill>
            <a:schemeClr val="accent3">
              <a:lumMod val="75000"/>
            </a:schemeClr>
          </a:solidFill>
        </p:grpSpPr>
        <p:sp>
          <p:nvSpPr>
            <p:cNvPr id="6" name="Round Same Side Corner Rectangle 21">
              <a:extLst>
                <a:ext uri="{FF2B5EF4-FFF2-40B4-BE49-F238E27FC236}">
                  <a16:creationId xmlns:a16="http://schemas.microsoft.com/office/drawing/2014/main" id="{AAB1BF65-2BF6-533F-B747-76CEA30FF09F}"/>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A86FF50D-EB4E-E168-4DBE-8BF98F2118F3}"/>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ound Same Side Corner Rectangle 23">
              <a:extLst>
                <a:ext uri="{FF2B5EF4-FFF2-40B4-BE49-F238E27FC236}">
                  <a16:creationId xmlns:a16="http://schemas.microsoft.com/office/drawing/2014/main" id="{E61FDDF4-E4B7-C299-BAA3-B668476C265D}"/>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6226E58C-0F1F-2F35-A0A0-D80B21CAFAAD}"/>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ound Same Side Corner Rectangle 25">
              <a:extLst>
                <a:ext uri="{FF2B5EF4-FFF2-40B4-BE49-F238E27FC236}">
                  <a16:creationId xmlns:a16="http://schemas.microsoft.com/office/drawing/2014/main" id="{38236449-5FEB-1A10-CE70-64657A9F89C9}"/>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Round Same Side Corner Rectangle 26">
              <a:extLst>
                <a:ext uri="{FF2B5EF4-FFF2-40B4-BE49-F238E27FC236}">
                  <a16:creationId xmlns:a16="http://schemas.microsoft.com/office/drawing/2014/main" id="{CB55AE76-BA40-0CDB-F093-9CB86ED541E0}"/>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2" name="Group 11">
            <a:extLst>
              <a:ext uri="{FF2B5EF4-FFF2-40B4-BE49-F238E27FC236}">
                <a16:creationId xmlns:a16="http://schemas.microsoft.com/office/drawing/2014/main" id="{1190576D-5C8E-0710-A341-D2485EFD5FE2}"/>
              </a:ext>
            </a:extLst>
          </p:cNvPr>
          <p:cNvGrpSpPr/>
          <p:nvPr/>
        </p:nvGrpSpPr>
        <p:grpSpPr>
          <a:xfrm>
            <a:off x="1041721" y="3914146"/>
            <a:ext cx="1325880" cy="1602335"/>
            <a:chOff x="6827662" y="2154938"/>
            <a:chExt cx="2481221" cy="2998572"/>
          </a:xfrm>
        </p:grpSpPr>
        <p:grpSp>
          <p:nvGrpSpPr>
            <p:cNvPr id="21" name="Group 20">
              <a:extLst>
                <a:ext uri="{FF2B5EF4-FFF2-40B4-BE49-F238E27FC236}">
                  <a16:creationId xmlns:a16="http://schemas.microsoft.com/office/drawing/2014/main" id="{A1764FA9-328D-1F87-E93F-D1776224D6F5}"/>
                </a:ext>
              </a:extLst>
            </p:cNvPr>
            <p:cNvGrpSpPr/>
            <p:nvPr/>
          </p:nvGrpSpPr>
          <p:grpSpPr>
            <a:xfrm flipH="1">
              <a:off x="7058651" y="2154938"/>
              <a:ext cx="2250232" cy="2998572"/>
              <a:chOff x="5438544" y="7646133"/>
              <a:chExt cx="814830" cy="1093635"/>
            </a:xfrm>
            <a:solidFill>
              <a:schemeClr val="accent3">
                <a:lumMod val="75000"/>
              </a:schemeClr>
            </a:solidFill>
          </p:grpSpPr>
          <p:sp>
            <p:nvSpPr>
              <p:cNvPr id="23" name="Round Same Side Corner Rectangle 21">
                <a:extLst>
                  <a:ext uri="{FF2B5EF4-FFF2-40B4-BE49-F238E27FC236}">
                    <a16:creationId xmlns:a16="http://schemas.microsoft.com/office/drawing/2014/main" id="{64235DFA-DEAC-FA18-CFE5-C79FF1480E70}"/>
                  </a:ext>
                </a:extLst>
              </p:cNvPr>
              <p:cNvSpPr/>
              <p:nvPr/>
            </p:nvSpPr>
            <p:spPr>
              <a:xfrm>
                <a:off x="5440945" y="8395621"/>
                <a:ext cx="323729" cy="34414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Oval 23">
                <a:extLst>
                  <a:ext uri="{FF2B5EF4-FFF2-40B4-BE49-F238E27FC236}">
                    <a16:creationId xmlns:a16="http://schemas.microsoft.com/office/drawing/2014/main" id="{424F8296-13AE-5680-9775-4F080D0AB855}"/>
                  </a:ext>
                </a:extLst>
              </p:cNvPr>
              <p:cNvSpPr/>
              <p:nvPr/>
            </p:nvSpPr>
            <p:spPr>
              <a:xfrm>
                <a:off x="5438544" y="8011979"/>
                <a:ext cx="327409" cy="3274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ound Same Side Corner Rectangle 23">
                <a:extLst>
                  <a:ext uri="{FF2B5EF4-FFF2-40B4-BE49-F238E27FC236}">
                    <a16:creationId xmlns:a16="http://schemas.microsoft.com/office/drawing/2014/main" id="{43D11702-50F4-56A6-54E1-D7CF7A8FA5FD}"/>
                  </a:ext>
                </a:extLst>
              </p:cNvPr>
              <p:cNvSpPr/>
              <p:nvPr/>
            </p:nvSpPr>
            <p:spPr>
              <a:xfrm>
                <a:off x="5928365" y="8029773"/>
                <a:ext cx="323730" cy="7099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6F72553E-4115-BAA1-CEDB-BC5B2131E4EE}"/>
                  </a:ext>
                </a:extLst>
              </p:cNvPr>
              <p:cNvSpPr/>
              <p:nvPr/>
            </p:nvSpPr>
            <p:spPr>
              <a:xfrm>
                <a:off x="5925964" y="7646133"/>
                <a:ext cx="327410" cy="3274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ound Same Side Corner Rectangle 25">
                <a:extLst>
                  <a:ext uri="{FF2B5EF4-FFF2-40B4-BE49-F238E27FC236}">
                    <a16:creationId xmlns:a16="http://schemas.microsoft.com/office/drawing/2014/main" id="{D3CDFE9F-1639-96EA-A1C1-127808E4C93A}"/>
                  </a:ext>
                </a:extLst>
              </p:cNvPr>
              <p:cNvSpPr/>
              <p:nvPr/>
            </p:nvSpPr>
            <p:spPr>
              <a:xfrm rot="12859561">
                <a:off x="5864560" y="8125827"/>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ound Same Side Corner Rectangle 26">
                <a:extLst>
                  <a:ext uri="{FF2B5EF4-FFF2-40B4-BE49-F238E27FC236}">
                    <a16:creationId xmlns:a16="http://schemas.microsoft.com/office/drawing/2014/main" id="{96FE6183-C2C4-6468-B293-B5AA7CED185E}"/>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2" name="Trapezoid 21">
              <a:extLst>
                <a:ext uri="{FF2B5EF4-FFF2-40B4-BE49-F238E27FC236}">
                  <a16:creationId xmlns:a16="http://schemas.microsoft.com/office/drawing/2014/main" id="{C884D13E-2DB0-E8EB-5C7B-C4567E4FD226}"/>
                </a:ext>
              </a:extLst>
            </p:cNvPr>
            <p:cNvSpPr/>
            <p:nvPr/>
          </p:nvSpPr>
          <p:spPr>
            <a:xfrm>
              <a:off x="6827662" y="3805357"/>
              <a:ext cx="1325880" cy="1348153"/>
            </a:xfrm>
            <a:prstGeom prst="trapezoid">
              <a:avLst>
                <a:gd name="adj" fmla="val 2069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9" name="Speech Bubble: Rectangle with Corners Rounded 28">
            <a:extLst>
              <a:ext uri="{FF2B5EF4-FFF2-40B4-BE49-F238E27FC236}">
                <a16:creationId xmlns:a16="http://schemas.microsoft.com/office/drawing/2014/main" id="{11F5BEA6-625D-2BF6-42A2-45E8EC53D00A}"/>
              </a:ext>
            </a:extLst>
          </p:cNvPr>
          <p:cNvSpPr/>
          <p:nvPr/>
        </p:nvSpPr>
        <p:spPr>
          <a:xfrm>
            <a:off x="2905678" y="1606509"/>
            <a:ext cx="4010363" cy="1861750"/>
          </a:xfrm>
          <a:prstGeom prst="wedgeRoundRectCallout">
            <a:avLst>
              <a:gd name="adj1" fmla="val -55931"/>
              <a:gd name="adj2" fmla="val -2820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Is it more difficult to engage male or female caregivers? </a:t>
            </a:r>
          </a:p>
        </p:txBody>
      </p:sp>
      <p:sp>
        <p:nvSpPr>
          <p:cNvPr id="30" name="Speech Bubble: Rectangle with Corners Rounded 29">
            <a:extLst>
              <a:ext uri="{FF2B5EF4-FFF2-40B4-BE49-F238E27FC236}">
                <a16:creationId xmlns:a16="http://schemas.microsoft.com/office/drawing/2014/main" id="{1C8BDB21-46D5-1E03-4F47-EA160A85D951}"/>
              </a:ext>
            </a:extLst>
          </p:cNvPr>
          <p:cNvSpPr/>
          <p:nvPr/>
        </p:nvSpPr>
        <p:spPr>
          <a:xfrm>
            <a:off x="7279974" y="1606509"/>
            <a:ext cx="4010363" cy="1861750"/>
          </a:xfrm>
          <a:prstGeom prst="wedgeRoundRectCallout">
            <a:avLst>
              <a:gd name="adj1" fmla="val -21730"/>
              <a:gd name="adj2" fmla="val 5742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What are some strategies to engage whichever is harder to engage?</a:t>
            </a:r>
          </a:p>
        </p:txBody>
      </p:sp>
      <p:sp>
        <p:nvSpPr>
          <p:cNvPr id="31" name="Speech Bubble: Rectangle with Corners Rounded 30">
            <a:extLst>
              <a:ext uri="{FF2B5EF4-FFF2-40B4-BE49-F238E27FC236}">
                <a16:creationId xmlns:a16="http://schemas.microsoft.com/office/drawing/2014/main" id="{E1BE3FB9-71DF-90C7-5E15-02E742B3FCE0}"/>
              </a:ext>
            </a:extLst>
          </p:cNvPr>
          <p:cNvSpPr/>
          <p:nvPr/>
        </p:nvSpPr>
        <p:spPr>
          <a:xfrm>
            <a:off x="2905678" y="3865199"/>
            <a:ext cx="4010363" cy="1861750"/>
          </a:xfrm>
          <a:prstGeom prst="wedgeRoundRectCallout">
            <a:avLst>
              <a:gd name="adj1" fmla="val 36734"/>
              <a:gd name="adj2" fmla="val 5868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How do we ensure that engaging male caregivers does not disempower women or decrease the engagement of mothers?</a:t>
            </a:r>
          </a:p>
        </p:txBody>
      </p:sp>
      <p:sp>
        <p:nvSpPr>
          <p:cNvPr id="32" name="Speech Bubble: Rectangle with Corners Rounded 31">
            <a:extLst>
              <a:ext uri="{FF2B5EF4-FFF2-40B4-BE49-F238E27FC236}">
                <a16:creationId xmlns:a16="http://schemas.microsoft.com/office/drawing/2014/main" id="{C6D99082-2312-9E7B-4D0F-93B75C8CD41F}"/>
              </a:ext>
            </a:extLst>
          </p:cNvPr>
          <p:cNvSpPr/>
          <p:nvPr/>
        </p:nvSpPr>
        <p:spPr>
          <a:xfrm>
            <a:off x="7279974" y="3865199"/>
            <a:ext cx="4010363" cy="1861750"/>
          </a:xfrm>
          <a:prstGeom prst="wedgeRoundRectCallout">
            <a:avLst>
              <a:gd name="adj1" fmla="val 55150"/>
              <a:gd name="adj2" fmla="val -2883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How do you engage women if men are considered the head of the family?</a:t>
            </a:r>
          </a:p>
        </p:txBody>
      </p:sp>
      <p:grpSp>
        <p:nvGrpSpPr>
          <p:cNvPr id="13" name="Group 12">
            <a:extLst>
              <a:ext uri="{FF2B5EF4-FFF2-40B4-BE49-F238E27FC236}">
                <a16:creationId xmlns:a16="http://schemas.microsoft.com/office/drawing/2014/main" id="{6E6FD68D-E2E1-4DB8-FDE8-62101331AF1F}"/>
              </a:ext>
            </a:extLst>
          </p:cNvPr>
          <p:cNvGrpSpPr/>
          <p:nvPr/>
        </p:nvGrpSpPr>
        <p:grpSpPr>
          <a:xfrm>
            <a:off x="10228983" y="337468"/>
            <a:ext cx="1587872" cy="1368854"/>
            <a:chOff x="10228983" y="337468"/>
            <a:chExt cx="1587872" cy="1368854"/>
          </a:xfrm>
        </p:grpSpPr>
        <p:sp>
          <p:nvSpPr>
            <p:cNvPr id="14" name="Hexagon 13">
              <a:extLst>
                <a:ext uri="{FF2B5EF4-FFF2-40B4-BE49-F238E27FC236}">
                  <a16:creationId xmlns:a16="http://schemas.microsoft.com/office/drawing/2014/main" id="{422BD698-12AE-6C1D-E17B-6BE0A6BFB2D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21DA2809-8046-9C6B-F06D-C63575719552}"/>
                </a:ext>
              </a:extLst>
            </p:cNvPr>
            <p:cNvGrpSpPr/>
            <p:nvPr/>
          </p:nvGrpSpPr>
          <p:grpSpPr>
            <a:xfrm>
              <a:off x="10621771" y="762700"/>
              <a:ext cx="562136" cy="634675"/>
              <a:chOff x="760175" y="830142"/>
              <a:chExt cx="867619" cy="979579"/>
            </a:xfrm>
          </p:grpSpPr>
          <p:sp>
            <p:nvSpPr>
              <p:cNvPr id="19" name="Rectangle 18">
                <a:extLst>
                  <a:ext uri="{FF2B5EF4-FFF2-40B4-BE49-F238E27FC236}">
                    <a16:creationId xmlns:a16="http://schemas.microsoft.com/office/drawing/2014/main" id="{49D0013B-815D-4581-B1B5-DB3E8F5B0FB1}"/>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11-12</a:t>
                </a:r>
              </a:p>
            </p:txBody>
          </p:sp>
          <p:sp>
            <p:nvSpPr>
              <p:cNvPr id="20" name="Rectangle 19">
                <a:extLst>
                  <a:ext uri="{FF2B5EF4-FFF2-40B4-BE49-F238E27FC236}">
                    <a16:creationId xmlns:a16="http://schemas.microsoft.com/office/drawing/2014/main" id="{E10B615D-888D-8EFD-DF35-23D1DCC009A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87A2560C-FCB6-9CAD-FB90-9DF8EB3BFCE6}"/>
                </a:ext>
              </a:extLst>
            </p:cNvPr>
            <p:cNvGrpSpPr/>
            <p:nvPr/>
          </p:nvGrpSpPr>
          <p:grpSpPr>
            <a:xfrm>
              <a:off x="11325415" y="762701"/>
              <a:ext cx="182192" cy="634674"/>
              <a:chOff x="2121762" y="2323619"/>
              <a:chExt cx="200378" cy="825210"/>
            </a:xfrm>
          </p:grpSpPr>
          <p:sp>
            <p:nvSpPr>
              <p:cNvPr id="17" name="Isosceles Triangle 16">
                <a:extLst>
                  <a:ext uri="{FF2B5EF4-FFF2-40B4-BE49-F238E27FC236}">
                    <a16:creationId xmlns:a16="http://schemas.microsoft.com/office/drawing/2014/main" id="{33B68115-4887-3F51-03D7-D6363450224B}"/>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76FA6C93-23B0-99ED-1F99-9EF988371E7E}"/>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634138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Shape 245"/>
        <p:cNvGrpSpPr/>
        <p:nvPr/>
      </p:nvGrpSpPr>
      <p:grpSpPr>
        <a:xfrm>
          <a:off x="0" y="0"/>
          <a:ext cx="0" cy="0"/>
          <a:chOff x="0" y="0"/>
          <a:chExt cx="0" cy="0"/>
        </a:xfrm>
      </p:grpSpPr>
      <p:sp>
        <p:nvSpPr>
          <p:cNvPr id="2" name="Title 72">
            <a:extLst>
              <a:ext uri="{FF2B5EF4-FFF2-40B4-BE49-F238E27FC236}">
                <a16:creationId xmlns:a16="http://schemas.microsoft.com/office/drawing/2014/main" id="{D0346587-4D41-9AE2-DE7D-87C86A879F9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Facilitation guidance</a:t>
            </a:r>
            <a:endParaRPr lang="en-CA" sz="5400" b="1" dirty="0">
              <a:solidFill>
                <a:schemeClr val="bg1">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Title 72">
            <a:extLst>
              <a:ext uri="{FF2B5EF4-FFF2-40B4-BE49-F238E27FC236}">
                <a16:creationId xmlns:a16="http://schemas.microsoft.com/office/drawing/2014/main" id="{E3193039-DB3E-8EB8-43A7-18ED0B40926C}"/>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123731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3E9F529-C2B6-C73C-7A35-9CB83B150E66}"/>
              </a:ext>
            </a:extLst>
          </p:cNvPr>
          <p:cNvGrpSpPr/>
          <p:nvPr/>
        </p:nvGrpSpPr>
        <p:grpSpPr>
          <a:xfrm>
            <a:off x="1124787" y="1738523"/>
            <a:ext cx="1399981" cy="1462902"/>
            <a:chOff x="7345680" y="2484120"/>
            <a:chExt cx="904240" cy="944880"/>
          </a:xfrm>
        </p:grpSpPr>
        <p:sp>
          <p:nvSpPr>
            <p:cNvPr id="6" name="Oval 5">
              <a:extLst>
                <a:ext uri="{FF2B5EF4-FFF2-40B4-BE49-F238E27FC236}">
                  <a16:creationId xmlns:a16="http://schemas.microsoft.com/office/drawing/2014/main" id="{B7B5BC60-0805-A1D8-76D4-0676508046B7}"/>
                </a:ext>
              </a:extLst>
            </p:cNvPr>
            <p:cNvSpPr/>
            <p:nvPr/>
          </p:nvSpPr>
          <p:spPr>
            <a:xfrm>
              <a:off x="7345680" y="2484120"/>
              <a:ext cx="904240" cy="94488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L-Shape 6">
              <a:extLst>
                <a:ext uri="{FF2B5EF4-FFF2-40B4-BE49-F238E27FC236}">
                  <a16:creationId xmlns:a16="http://schemas.microsoft.com/office/drawing/2014/main" id="{8CA7DE53-46B0-9995-2B97-ACF1D791C111}"/>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8" name="Group 7">
            <a:extLst>
              <a:ext uri="{FF2B5EF4-FFF2-40B4-BE49-F238E27FC236}">
                <a16:creationId xmlns:a16="http://schemas.microsoft.com/office/drawing/2014/main" id="{09D9D028-1377-D487-1231-4C6ACAF688A6}"/>
              </a:ext>
            </a:extLst>
          </p:cNvPr>
          <p:cNvGrpSpPr/>
          <p:nvPr/>
        </p:nvGrpSpPr>
        <p:grpSpPr>
          <a:xfrm>
            <a:off x="6646401" y="1738523"/>
            <a:ext cx="1399981" cy="1462902"/>
            <a:chOff x="7090831" y="3731241"/>
            <a:chExt cx="904240" cy="944880"/>
          </a:xfrm>
        </p:grpSpPr>
        <p:sp>
          <p:nvSpPr>
            <p:cNvPr id="9" name="Oval 8">
              <a:extLst>
                <a:ext uri="{FF2B5EF4-FFF2-40B4-BE49-F238E27FC236}">
                  <a16:creationId xmlns:a16="http://schemas.microsoft.com/office/drawing/2014/main" id="{D0F87FDB-522D-6B48-D865-D39FB7AC3094}"/>
                </a:ext>
              </a:extLst>
            </p:cNvPr>
            <p:cNvSpPr/>
            <p:nvPr/>
          </p:nvSpPr>
          <p:spPr>
            <a:xfrm>
              <a:off x="7090831" y="3731241"/>
              <a:ext cx="904240" cy="94488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Plus Sign 9">
              <a:extLst>
                <a:ext uri="{FF2B5EF4-FFF2-40B4-BE49-F238E27FC236}">
                  <a16:creationId xmlns:a16="http://schemas.microsoft.com/office/drawing/2014/main" id="{2CB4281D-3E28-9F00-2F41-F13C96255FC8}"/>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2" name="Title 1">
            <a:extLst>
              <a:ext uri="{FF2B5EF4-FFF2-40B4-BE49-F238E27FC236}">
                <a16:creationId xmlns:a16="http://schemas.microsoft.com/office/drawing/2014/main" id="{669CB3A2-D7DC-A218-1BAC-8E4685AF2BCA}"/>
              </a:ext>
            </a:extLst>
          </p:cNvPr>
          <p:cNvSpPr>
            <a:spLocks noGrp="1"/>
          </p:cNvSpPr>
          <p:nvPr>
            <p:ph type="title"/>
          </p:nvPr>
        </p:nvSpPr>
        <p:spPr>
          <a:xfrm>
            <a:off x="838200" y="120516"/>
            <a:ext cx="10414518" cy="868968"/>
          </a:xfrm>
        </p:spPr>
        <p:txBody>
          <a:bodyPr>
            <a:normAutofit fontScale="90000"/>
          </a:bodyPr>
          <a:lstStyle/>
          <a:p>
            <a:r>
              <a:rPr lang="en-GB" dirty="0">
                <a:highlight>
                  <a:srgbClr val="FFFF00"/>
                </a:highlight>
              </a:rPr>
              <a:t>Engaging caregivers who are perpetrators – Dos / Don’ts</a:t>
            </a:r>
            <a:endParaRPr lang="en-US" dirty="0">
              <a:highlight>
                <a:srgbClr val="FFFF00"/>
              </a:highlight>
            </a:endParaRPr>
          </a:p>
        </p:txBody>
      </p:sp>
      <p:sp>
        <p:nvSpPr>
          <p:cNvPr id="3" name="TextBox 2">
            <a:extLst>
              <a:ext uri="{FF2B5EF4-FFF2-40B4-BE49-F238E27FC236}">
                <a16:creationId xmlns:a16="http://schemas.microsoft.com/office/drawing/2014/main" id="{CD048262-5C5B-D329-F022-D4DB45631A70}"/>
              </a:ext>
            </a:extLst>
          </p:cNvPr>
          <p:cNvSpPr txBox="1"/>
          <p:nvPr/>
        </p:nvSpPr>
        <p:spPr>
          <a:xfrm>
            <a:off x="1389184" y="2607066"/>
            <a:ext cx="4765431" cy="2677656"/>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DO’S</a:t>
            </a:r>
          </a:p>
          <a:p>
            <a:pPr marL="28575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L</a:t>
            </a:r>
            <a:r>
              <a:rPr lang="en-GB" sz="2400" dirty="0">
                <a:effectLst/>
                <a:latin typeface="Arial" panose="020B0604020202020204" pitchFamily="34" charset="0"/>
                <a:cs typeface="Arial" panose="020B0604020202020204" pitchFamily="34" charset="0"/>
              </a:rPr>
              <a:t>ook for a supportive caregiver</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Conduct a</a:t>
            </a:r>
            <a:r>
              <a:rPr lang="en-GB" sz="2400" dirty="0">
                <a:effectLst/>
                <a:latin typeface="Arial" panose="020B0604020202020204" pitchFamily="34" charset="0"/>
                <a:cs typeface="Arial" panose="020B0604020202020204" pitchFamily="34" charset="0"/>
              </a:rPr>
              <a:t> risk assessment to ensure engaging with the caregiver is not going to put the caseworker or child at risk</a:t>
            </a:r>
          </a:p>
        </p:txBody>
      </p:sp>
      <p:sp>
        <p:nvSpPr>
          <p:cNvPr id="4" name="TextBox 3">
            <a:extLst>
              <a:ext uri="{FF2B5EF4-FFF2-40B4-BE49-F238E27FC236}">
                <a16:creationId xmlns:a16="http://schemas.microsoft.com/office/drawing/2014/main" id="{5212CB71-2AF2-FC27-9C00-B075F05066E5}"/>
              </a:ext>
            </a:extLst>
          </p:cNvPr>
          <p:cNvSpPr txBox="1"/>
          <p:nvPr/>
        </p:nvSpPr>
        <p:spPr>
          <a:xfrm>
            <a:off x="6803810" y="2607066"/>
            <a:ext cx="4448908" cy="2677656"/>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DON’TS</a:t>
            </a:r>
          </a:p>
          <a:p>
            <a:endParaRPr lang="en-GB" sz="2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The caregiver is perpetrating sexual violence or exploiting the child</a:t>
            </a:r>
          </a:p>
          <a:p>
            <a:pPr marL="285750" indent="-285750">
              <a:buFont typeface="Arial" panose="020B0604020202020204" pitchFamily="34" charset="0"/>
              <a:buChar char="•"/>
            </a:pPr>
            <a:r>
              <a:rPr lang="en-GB" sz="2400" dirty="0">
                <a:effectLst/>
                <a:latin typeface="Arial" panose="020B0604020202020204" pitchFamily="34" charset="0"/>
                <a:cs typeface="Arial" panose="020B0604020202020204" pitchFamily="34" charset="0"/>
              </a:rPr>
              <a:t>The child is at imminent risk of serious harm</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3588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702AB5B9-8BF8-F7CC-D912-8B986631D1C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445759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9" name="TextBox 58">
            <a:extLst>
              <a:ext uri="{FF2B5EF4-FFF2-40B4-BE49-F238E27FC236}">
                <a16:creationId xmlns:a16="http://schemas.microsoft.com/office/drawing/2014/main" id="{71865365-E0D2-4F1C-94B2-26F808C53A89}"/>
              </a:ext>
            </a:extLst>
          </p:cNvPr>
          <p:cNvSpPr txBox="1"/>
          <p:nvPr/>
        </p:nvSpPr>
        <p:spPr>
          <a:xfrm>
            <a:off x="4670332" y="3328107"/>
            <a:ext cx="2962919" cy="2434641"/>
          </a:xfrm>
          <a:prstGeom prst="rect">
            <a:avLst/>
          </a:prstGeom>
          <a:noFill/>
        </p:spPr>
        <p:txBody>
          <a:bodyPr wrap="square">
            <a:spAutoFit/>
          </a:bodyPr>
          <a:lstStyle/>
          <a:p>
            <a:pPr lvl="0" algn="ctr">
              <a:lnSpc>
                <a:spcPct val="107000"/>
              </a:lnSpc>
              <a:spcAft>
                <a:spcPts val="800"/>
              </a:spcAft>
              <a:buClr>
                <a:srgbClr val="000000"/>
              </a:buClr>
            </a:pPr>
            <a:r>
              <a:rPr lang="en-GB" sz="2400" dirty="0">
                <a:effectLst/>
                <a:latin typeface="Arial" panose="020B0604020202020204" pitchFamily="34" charset="0"/>
                <a:ea typeface="Helvetica Neue" panose="020B0604020202020204"/>
                <a:cs typeface="Arial" panose="020B0604020202020204" pitchFamily="34" charset="0"/>
              </a:rPr>
              <a:t>Working with families and caregivers can have long-term benefits for child protection outcomes.</a:t>
            </a:r>
            <a:endParaRPr lang="en-US" sz="2400" dirty="0">
              <a:effectLst/>
              <a:latin typeface="Arial" panose="020B0604020202020204" pitchFamily="34" charset="0"/>
              <a:ea typeface="Noto Sans Symbols"/>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119990" y="1781938"/>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8727962" y="1781938"/>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7881E019-1636-4457-BE3E-D785B42ACB29}"/>
              </a:ext>
            </a:extLst>
          </p:cNvPr>
          <p:cNvSpPr txBox="1"/>
          <p:nvPr/>
        </p:nvSpPr>
        <p:spPr>
          <a:xfrm>
            <a:off x="876605" y="3328107"/>
            <a:ext cx="3538330" cy="2445862"/>
          </a:xfrm>
          <a:prstGeom prst="rect">
            <a:avLst/>
          </a:prstGeom>
          <a:noFill/>
        </p:spPr>
        <p:txBody>
          <a:bodyPr wrap="square">
            <a:spAutoFit/>
          </a:bodyPr>
          <a:lstStyle/>
          <a:p>
            <a:pPr lvl="0" algn="ctr">
              <a:lnSpc>
                <a:spcPct val="107000"/>
              </a:lnSpc>
              <a:spcAft>
                <a:spcPts val="800"/>
              </a:spcAft>
              <a:buClr>
                <a:srgbClr val="000000"/>
              </a:buClr>
            </a:pPr>
            <a:r>
              <a:rPr lang="en-US" sz="2400" dirty="0">
                <a:effectLst/>
                <a:latin typeface="Arial" panose="020B0604020202020204" pitchFamily="34" charset="0"/>
                <a:ea typeface="Helvetica Neue"/>
                <a:cs typeface="Arial" panose="020B0604020202020204" pitchFamily="34" charset="0"/>
              </a:rPr>
              <a:t>Family engagement means getting to know families, building positive relationships, and meaningfully involving families.</a:t>
            </a:r>
            <a:endParaRPr lang="en-US" sz="2400" dirty="0">
              <a:effectLst/>
              <a:latin typeface="Arial" panose="020B0604020202020204" pitchFamily="34" charset="0"/>
              <a:ea typeface="Noto Sans Symbols"/>
              <a:cs typeface="Arial" panose="020B0604020202020204" pitchFamily="34" charset="0"/>
            </a:endParaRPr>
          </a:p>
        </p:txBody>
      </p:sp>
      <p:sp>
        <p:nvSpPr>
          <p:cNvPr id="13" name="5-Point Star 5">
            <a:extLst>
              <a:ext uri="{FF2B5EF4-FFF2-40B4-BE49-F238E27FC236}">
                <a16:creationId xmlns:a16="http://schemas.microsoft.com/office/drawing/2014/main" id="{86C6DA94-9EAE-4187-A72F-7FF9F3B6A9A7}"/>
              </a:ext>
            </a:extLst>
          </p:cNvPr>
          <p:cNvSpPr/>
          <p:nvPr/>
        </p:nvSpPr>
        <p:spPr>
          <a:xfrm>
            <a:off x="5570220" y="1781938"/>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05B36B7F-471A-4A1C-94E4-EFD50CE32397}"/>
              </a:ext>
            </a:extLst>
          </p:cNvPr>
          <p:cNvSpPr txBox="1"/>
          <p:nvPr/>
        </p:nvSpPr>
        <p:spPr>
          <a:xfrm>
            <a:off x="8109652" y="3328107"/>
            <a:ext cx="2288180" cy="2050690"/>
          </a:xfrm>
          <a:prstGeom prst="rect">
            <a:avLst/>
          </a:prstGeom>
          <a:noFill/>
        </p:spPr>
        <p:txBody>
          <a:bodyPr wrap="square">
            <a:spAutoFit/>
          </a:bodyPr>
          <a:lstStyle/>
          <a:p>
            <a:pPr lvl="0" algn="ctr">
              <a:lnSpc>
                <a:spcPct val="107000"/>
              </a:lnSpc>
              <a:spcAft>
                <a:spcPts val="800"/>
              </a:spcAft>
              <a:buClr>
                <a:srgbClr val="000000"/>
              </a:buClr>
            </a:pPr>
            <a:r>
              <a:rPr lang="en-US" sz="2400" dirty="0">
                <a:effectLst/>
                <a:latin typeface="Arial" panose="020B0604020202020204" pitchFamily="34" charset="0"/>
                <a:ea typeface="Helvetica Neue"/>
                <a:cs typeface="Arial" panose="020B0604020202020204" pitchFamily="34" charset="0"/>
              </a:rPr>
              <a:t>Strategies can be adopted to build and improve family engagement. </a:t>
            </a:r>
            <a:endParaRPr lang="en-US" sz="2400" dirty="0">
              <a:effectLst/>
              <a:latin typeface="Arial" panose="020B0604020202020204" pitchFamily="34" charset="0"/>
              <a:ea typeface="Noto Sans Symbols"/>
              <a:cs typeface="Arial" panose="020B0604020202020204" pitchFamily="34" charset="0"/>
            </a:endParaRPr>
          </a:p>
        </p:txBody>
      </p:sp>
    </p:spTree>
    <p:extLst>
      <p:ext uri="{BB962C8B-B14F-4D97-AF65-F5344CB8AC3E}">
        <p14:creationId xmlns:p14="http://schemas.microsoft.com/office/powerpoint/2010/main" val="25339213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6CF21-1BB5-49D4-44E7-4EFE3169F145}"/>
              </a:ext>
            </a:extLst>
          </p:cNvPr>
          <p:cNvSpPr>
            <a:spLocks noGrp="1"/>
          </p:cNvSpPr>
          <p:nvPr>
            <p:ph type="title"/>
          </p:nvPr>
        </p:nvSpPr>
        <p:spPr/>
        <p:txBody>
          <a:bodyPr/>
          <a:lstStyle/>
          <a:p>
            <a:r>
              <a:rPr lang="en-CA" sz="2400" b="1" dirty="0">
                <a:solidFill>
                  <a:schemeClr val="bg1"/>
                </a:solidFill>
                <a:latin typeface="Garamond"/>
              </a:rPr>
              <a:t>SESSION 3</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Family strengthening throughout the case management process</a:t>
            </a:r>
            <a:endParaRPr lang="en-US" dirty="0"/>
          </a:p>
        </p:txBody>
      </p:sp>
    </p:spTree>
    <p:extLst>
      <p:ext uri="{BB962C8B-B14F-4D97-AF65-F5344CB8AC3E}">
        <p14:creationId xmlns:p14="http://schemas.microsoft.com/office/powerpoint/2010/main" val="2417110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D79CA-329B-695B-FC29-256250BA9D0D}"/>
              </a:ext>
            </a:extLst>
          </p:cNvPr>
          <p:cNvSpPr>
            <a:spLocks noGrp="1"/>
          </p:cNvSpPr>
          <p:nvPr>
            <p:ph type="title"/>
          </p:nvPr>
        </p:nvSpPr>
        <p:spPr/>
        <p:txBody>
          <a:bodyPr>
            <a:normAutofit/>
          </a:bodyPr>
          <a:lstStyle/>
          <a:p>
            <a:r>
              <a:rPr lang="en-GB" dirty="0"/>
              <a:t>Family strengthening throughout the CM process</a:t>
            </a:r>
            <a:endParaRPr lang="en-US" dirty="0"/>
          </a:p>
        </p:txBody>
      </p:sp>
      <p:sp>
        <p:nvSpPr>
          <p:cNvPr id="5" name="Rectangle: Rounded Corners 4">
            <a:extLst>
              <a:ext uri="{FF2B5EF4-FFF2-40B4-BE49-F238E27FC236}">
                <a16:creationId xmlns:a16="http://schemas.microsoft.com/office/drawing/2014/main" id="{8689B276-6B4E-667D-7F49-C2371DD24A16}"/>
              </a:ext>
            </a:extLst>
          </p:cNvPr>
          <p:cNvSpPr/>
          <p:nvPr/>
        </p:nvSpPr>
        <p:spPr>
          <a:xfrm>
            <a:off x="540500" y="1781643"/>
            <a:ext cx="1698485" cy="164735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a:latin typeface="Arial" panose="020B0604020202020204" pitchFamily="34" charset="0"/>
                <a:cs typeface="Arial" panose="020B0604020202020204" pitchFamily="34" charset="0"/>
              </a:rPr>
              <a:t>Identification </a:t>
            </a:r>
          </a:p>
          <a:p>
            <a:pPr algn="ctr"/>
            <a:r>
              <a:rPr lang="en-GB" sz="1700" b="1" dirty="0">
                <a:latin typeface="Arial" panose="020B0604020202020204" pitchFamily="34" charset="0"/>
                <a:cs typeface="Arial" panose="020B0604020202020204" pitchFamily="34" charset="0"/>
              </a:rPr>
              <a:t>and </a:t>
            </a:r>
          </a:p>
          <a:p>
            <a:pPr algn="ctr"/>
            <a:r>
              <a:rPr lang="en-GB" sz="1700" b="1" dirty="0">
                <a:latin typeface="Arial" panose="020B0604020202020204" pitchFamily="34" charset="0"/>
                <a:cs typeface="Arial" panose="020B0604020202020204" pitchFamily="34" charset="0"/>
              </a:rPr>
              <a:t>registration </a:t>
            </a:r>
            <a:endParaRPr lang="en-US" sz="1700" b="1"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A8935F13-B7AC-5A6E-3835-551DE49F5A2B}"/>
              </a:ext>
            </a:extLst>
          </p:cNvPr>
          <p:cNvSpPr/>
          <p:nvPr/>
        </p:nvSpPr>
        <p:spPr>
          <a:xfrm>
            <a:off x="2422782" y="1781643"/>
            <a:ext cx="1698485" cy="164735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a:latin typeface="Arial" panose="020B0604020202020204" pitchFamily="34" charset="0"/>
                <a:cs typeface="Arial" panose="020B0604020202020204" pitchFamily="34" charset="0"/>
              </a:rPr>
              <a:t>Assessment </a:t>
            </a:r>
            <a:endParaRPr lang="en-US" sz="1700" b="1" dirty="0">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824349A6-422A-D982-F68F-CC3FA096FB85}"/>
              </a:ext>
            </a:extLst>
          </p:cNvPr>
          <p:cNvSpPr/>
          <p:nvPr/>
        </p:nvSpPr>
        <p:spPr>
          <a:xfrm>
            <a:off x="4305064" y="1781638"/>
            <a:ext cx="1698485" cy="1647356"/>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a:latin typeface="Arial" panose="020B0604020202020204" pitchFamily="34" charset="0"/>
                <a:cs typeface="Arial" panose="020B0604020202020204" pitchFamily="34" charset="0"/>
              </a:rPr>
              <a:t>Case </a:t>
            </a:r>
          </a:p>
          <a:p>
            <a:pPr algn="ctr"/>
            <a:r>
              <a:rPr lang="en-GB" sz="1700" b="1" dirty="0">
                <a:latin typeface="Arial" panose="020B0604020202020204" pitchFamily="34" charset="0"/>
                <a:cs typeface="Arial" panose="020B0604020202020204" pitchFamily="34" charset="0"/>
              </a:rPr>
              <a:t>planning</a:t>
            </a:r>
            <a:endParaRPr lang="en-US" sz="1700" b="1" dirty="0">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F29854D6-2777-64C9-051A-2051EDE99F52}"/>
              </a:ext>
            </a:extLst>
          </p:cNvPr>
          <p:cNvSpPr/>
          <p:nvPr/>
        </p:nvSpPr>
        <p:spPr>
          <a:xfrm>
            <a:off x="6187347" y="1781636"/>
            <a:ext cx="1698485" cy="1647358"/>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a:latin typeface="Arial" panose="020B0604020202020204" pitchFamily="34" charset="0"/>
                <a:cs typeface="Arial" panose="020B0604020202020204" pitchFamily="34" charset="0"/>
              </a:rPr>
              <a:t>Implementation</a:t>
            </a:r>
          </a:p>
          <a:p>
            <a:pPr algn="ctr"/>
            <a:r>
              <a:rPr lang="en-GB" sz="1700" b="1" dirty="0">
                <a:latin typeface="Arial" panose="020B0604020202020204" pitchFamily="34" charset="0"/>
                <a:cs typeface="Arial" panose="020B0604020202020204" pitchFamily="34" charset="0"/>
              </a:rPr>
              <a:t> of the </a:t>
            </a:r>
          </a:p>
          <a:p>
            <a:pPr algn="ctr"/>
            <a:r>
              <a:rPr lang="en-GB" sz="1700" b="1" dirty="0">
                <a:latin typeface="Arial" panose="020B0604020202020204" pitchFamily="34" charset="0"/>
                <a:cs typeface="Arial" panose="020B0604020202020204" pitchFamily="34" charset="0"/>
              </a:rPr>
              <a:t>case plan</a:t>
            </a:r>
            <a:endParaRPr lang="en-US" sz="1700" b="1" dirty="0">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6583DB4F-6EFB-0277-C3FA-E5D91D848AF5}"/>
              </a:ext>
            </a:extLst>
          </p:cNvPr>
          <p:cNvSpPr/>
          <p:nvPr/>
        </p:nvSpPr>
        <p:spPr>
          <a:xfrm>
            <a:off x="8069629" y="1781641"/>
            <a:ext cx="1698485" cy="1647359"/>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a:latin typeface="Arial" panose="020B0604020202020204" pitchFamily="34" charset="0"/>
                <a:cs typeface="Arial" panose="020B0604020202020204" pitchFamily="34" charset="0"/>
              </a:rPr>
              <a:t>Follow up </a:t>
            </a:r>
          </a:p>
          <a:p>
            <a:pPr algn="ctr"/>
            <a:r>
              <a:rPr lang="en-GB" sz="1700" b="1" dirty="0">
                <a:latin typeface="Arial" panose="020B0604020202020204" pitchFamily="34" charset="0"/>
                <a:cs typeface="Arial" panose="020B0604020202020204" pitchFamily="34" charset="0"/>
              </a:rPr>
              <a:t>and review </a:t>
            </a:r>
            <a:endParaRPr lang="en-US" sz="1700" b="1" dirty="0">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7B798615-750E-1362-13D1-E323A8E24C39}"/>
              </a:ext>
            </a:extLst>
          </p:cNvPr>
          <p:cNvSpPr/>
          <p:nvPr/>
        </p:nvSpPr>
        <p:spPr>
          <a:xfrm>
            <a:off x="9951911" y="1781641"/>
            <a:ext cx="1698485" cy="1647359"/>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GB" sz="1700" b="1" dirty="0">
                <a:latin typeface="Arial" panose="020B0604020202020204" pitchFamily="34" charset="0"/>
                <a:cs typeface="Arial" panose="020B0604020202020204" pitchFamily="34" charset="0"/>
              </a:rPr>
              <a:t>Case </a:t>
            </a:r>
          </a:p>
          <a:p>
            <a:pPr algn="ctr"/>
            <a:r>
              <a:rPr lang="en-GB" sz="1700" b="1" dirty="0">
                <a:latin typeface="Arial" panose="020B0604020202020204" pitchFamily="34" charset="0"/>
                <a:cs typeface="Arial" panose="020B0604020202020204" pitchFamily="34" charset="0"/>
              </a:rPr>
              <a:t>closure</a:t>
            </a:r>
            <a:endParaRPr lang="en-US" sz="1700" b="1" dirty="0">
              <a:latin typeface="Arial" panose="020B0604020202020204" pitchFamily="34" charset="0"/>
              <a:cs typeface="Arial" panose="020B0604020202020204" pitchFamily="34" charset="0"/>
            </a:endParaRPr>
          </a:p>
        </p:txBody>
      </p:sp>
      <p:sp>
        <p:nvSpPr>
          <p:cNvPr id="39" name="Rectangle: Folded Corner 38">
            <a:extLst>
              <a:ext uri="{FF2B5EF4-FFF2-40B4-BE49-F238E27FC236}">
                <a16:creationId xmlns:a16="http://schemas.microsoft.com/office/drawing/2014/main" id="{C33E704B-7928-1227-BEE8-9FCD0222CAFD}"/>
              </a:ext>
            </a:extLst>
          </p:cNvPr>
          <p:cNvSpPr/>
          <p:nvPr/>
        </p:nvSpPr>
        <p:spPr>
          <a:xfrm>
            <a:off x="949739" y="3864435"/>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Folded Corner 39">
            <a:extLst>
              <a:ext uri="{FF2B5EF4-FFF2-40B4-BE49-F238E27FC236}">
                <a16:creationId xmlns:a16="http://schemas.microsoft.com/office/drawing/2014/main" id="{FAF192FE-9B0F-6C19-19C3-C21474DA855B}"/>
              </a:ext>
            </a:extLst>
          </p:cNvPr>
          <p:cNvSpPr/>
          <p:nvPr/>
        </p:nvSpPr>
        <p:spPr>
          <a:xfrm>
            <a:off x="1687442" y="4575647"/>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Folded Corner 40">
            <a:extLst>
              <a:ext uri="{FF2B5EF4-FFF2-40B4-BE49-F238E27FC236}">
                <a16:creationId xmlns:a16="http://schemas.microsoft.com/office/drawing/2014/main" id="{7CE99B15-0BF1-04A8-1E9C-6A8EE832DDF1}"/>
              </a:ext>
            </a:extLst>
          </p:cNvPr>
          <p:cNvSpPr/>
          <p:nvPr/>
        </p:nvSpPr>
        <p:spPr>
          <a:xfrm>
            <a:off x="3272024" y="3774594"/>
            <a:ext cx="551543" cy="551543"/>
          </a:xfrm>
          <a:prstGeom prst="foldedCorne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Folded Corner 41">
            <a:extLst>
              <a:ext uri="{FF2B5EF4-FFF2-40B4-BE49-F238E27FC236}">
                <a16:creationId xmlns:a16="http://schemas.microsoft.com/office/drawing/2014/main" id="{3D532C39-F29A-63EB-CD39-79CEDA47A04D}"/>
              </a:ext>
            </a:extLst>
          </p:cNvPr>
          <p:cNvSpPr/>
          <p:nvPr/>
        </p:nvSpPr>
        <p:spPr>
          <a:xfrm>
            <a:off x="4657190" y="4445006"/>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Folded Corner 42">
            <a:extLst>
              <a:ext uri="{FF2B5EF4-FFF2-40B4-BE49-F238E27FC236}">
                <a16:creationId xmlns:a16="http://schemas.microsoft.com/office/drawing/2014/main" id="{02515DA5-436C-F48C-5A3C-C34375498A2A}"/>
              </a:ext>
            </a:extLst>
          </p:cNvPr>
          <p:cNvSpPr/>
          <p:nvPr/>
        </p:nvSpPr>
        <p:spPr>
          <a:xfrm>
            <a:off x="7036589" y="4009588"/>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Folded Corner 43">
            <a:extLst>
              <a:ext uri="{FF2B5EF4-FFF2-40B4-BE49-F238E27FC236}">
                <a16:creationId xmlns:a16="http://schemas.microsoft.com/office/drawing/2014/main" id="{9A2B95AD-F753-067E-9238-39AF5FB0D239}"/>
              </a:ext>
            </a:extLst>
          </p:cNvPr>
          <p:cNvSpPr/>
          <p:nvPr/>
        </p:nvSpPr>
        <p:spPr>
          <a:xfrm>
            <a:off x="6485046" y="4996549"/>
            <a:ext cx="551543" cy="551543"/>
          </a:xfrm>
          <a:prstGeom prst="foldedCorne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Folded Corner 44">
            <a:extLst>
              <a:ext uri="{FF2B5EF4-FFF2-40B4-BE49-F238E27FC236}">
                <a16:creationId xmlns:a16="http://schemas.microsoft.com/office/drawing/2014/main" id="{6C43B5C6-9BF7-AB17-77A1-7D296610E154}"/>
              </a:ext>
            </a:extLst>
          </p:cNvPr>
          <p:cNvSpPr/>
          <p:nvPr/>
        </p:nvSpPr>
        <p:spPr>
          <a:xfrm>
            <a:off x="9179022" y="4822422"/>
            <a:ext cx="551543" cy="551543"/>
          </a:xfrm>
          <a:prstGeom prst="foldedCorner">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Folded Corner 45">
            <a:extLst>
              <a:ext uri="{FF2B5EF4-FFF2-40B4-BE49-F238E27FC236}">
                <a16:creationId xmlns:a16="http://schemas.microsoft.com/office/drawing/2014/main" id="{803806D3-853C-6D5E-6FB5-4C6BEC150864}"/>
              </a:ext>
            </a:extLst>
          </p:cNvPr>
          <p:cNvSpPr/>
          <p:nvPr/>
        </p:nvSpPr>
        <p:spPr>
          <a:xfrm>
            <a:off x="8421755" y="4415978"/>
            <a:ext cx="551543" cy="551543"/>
          </a:xfrm>
          <a:prstGeom prst="foldedCorne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Folded Corner 46">
            <a:extLst>
              <a:ext uri="{FF2B5EF4-FFF2-40B4-BE49-F238E27FC236}">
                <a16:creationId xmlns:a16="http://schemas.microsoft.com/office/drawing/2014/main" id="{526C1B04-FCDE-9145-28CC-63424C4A8004}"/>
              </a:ext>
            </a:extLst>
          </p:cNvPr>
          <p:cNvSpPr/>
          <p:nvPr/>
        </p:nvSpPr>
        <p:spPr>
          <a:xfrm>
            <a:off x="10451864" y="4050365"/>
            <a:ext cx="551543" cy="551543"/>
          </a:xfrm>
          <a:prstGeom prst="foldedCorner">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Folded Corner 47">
            <a:extLst>
              <a:ext uri="{FF2B5EF4-FFF2-40B4-BE49-F238E27FC236}">
                <a16:creationId xmlns:a16="http://schemas.microsoft.com/office/drawing/2014/main" id="{B8F25C4A-6D60-CAE7-F245-88C4743318C6}"/>
              </a:ext>
            </a:extLst>
          </p:cNvPr>
          <p:cNvSpPr/>
          <p:nvPr/>
        </p:nvSpPr>
        <p:spPr>
          <a:xfrm>
            <a:off x="2650592" y="4445006"/>
            <a:ext cx="551543" cy="551543"/>
          </a:xfrm>
          <a:prstGeom prst="foldedCorner">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9829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AF2C6-A24D-C37A-909E-B4A2811FA14D}"/>
              </a:ext>
            </a:extLst>
          </p:cNvPr>
          <p:cNvSpPr>
            <a:spLocks noGrp="1"/>
          </p:cNvSpPr>
          <p:nvPr>
            <p:ph type="title"/>
          </p:nvPr>
        </p:nvSpPr>
        <p:spPr>
          <a:xfrm>
            <a:off x="838200" y="120516"/>
            <a:ext cx="9686844" cy="868968"/>
          </a:xfrm>
        </p:spPr>
        <p:txBody>
          <a:bodyPr/>
          <a:lstStyle/>
          <a:p>
            <a:r>
              <a:rPr lang="en-GB" dirty="0"/>
              <a:t>Identification &amp; registration and assessment</a:t>
            </a:r>
            <a:endParaRPr lang="en-US" dirty="0"/>
          </a:p>
        </p:txBody>
      </p:sp>
      <p:sp>
        <p:nvSpPr>
          <p:cNvPr id="4" name="TextBox 3">
            <a:extLst>
              <a:ext uri="{FF2B5EF4-FFF2-40B4-BE49-F238E27FC236}">
                <a16:creationId xmlns:a16="http://schemas.microsoft.com/office/drawing/2014/main" id="{80BE610D-7E09-D123-E11B-B26D22A004A3}"/>
              </a:ext>
            </a:extLst>
          </p:cNvPr>
          <p:cNvSpPr txBox="1"/>
          <p:nvPr/>
        </p:nvSpPr>
        <p:spPr>
          <a:xfrm>
            <a:off x="918570" y="3268711"/>
            <a:ext cx="4763054" cy="1757854"/>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Share information with the caregivers and seek their informed consent</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Start to get to know families and use relationship-building techniques</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Use verbal and non-verbal communication</a:t>
            </a:r>
          </a:p>
        </p:txBody>
      </p:sp>
      <p:grpSp>
        <p:nvGrpSpPr>
          <p:cNvPr id="12" name="Group 11">
            <a:extLst>
              <a:ext uri="{FF2B5EF4-FFF2-40B4-BE49-F238E27FC236}">
                <a16:creationId xmlns:a16="http://schemas.microsoft.com/office/drawing/2014/main" id="{2300B8C5-8003-E60E-3F8A-EE4C3D19E4E4}"/>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D742D5E7-6D83-5F25-0918-1E03B9F5D54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4" name="Group 13">
              <a:extLst>
                <a:ext uri="{FF2B5EF4-FFF2-40B4-BE49-F238E27FC236}">
                  <a16:creationId xmlns:a16="http://schemas.microsoft.com/office/drawing/2014/main" id="{769518F2-B912-C625-167D-7C810115D38B}"/>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7FA32866-7356-8FFC-390C-7E232644FE90}"/>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19" name="Rectangle 18">
                <a:extLst>
                  <a:ext uri="{FF2B5EF4-FFF2-40B4-BE49-F238E27FC236}">
                    <a16:creationId xmlns:a16="http://schemas.microsoft.com/office/drawing/2014/main" id="{0960E6C3-F238-453C-9276-1CCBFE9F66C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2992EFCD-1DE6-26F2-FE08-FF9EC662168C}"/>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6BF8BA30-A4AD-B75C-CA78-4485C366BE5C}"/>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a:extLst>
                  <a:ext uri="{FF2B5EF4-FFF2-40B4-BE49-F238E27FC236}">
                    <a16:creationId xmlns:a16="http://schemas.microsoft.com/office/drawing/2014/main" id="{F9316095-8943-81EE-0D72-D99390696F4D}"/>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 name="TextBox 2">
            <a:extLst>
              <a:ext uri="{FF2B5EF4-FFF2-40B4-BE49-F238E27FC236}">
                <a16:creationId xmlns:a16="http://schemas.microsoft.com/office/drawing/2014/main" id="{90A3064B-B312-BD66-71F5-8508486D6D1A}"/>
              </a:ext>
            </a:extLst>
          </p:cNvPr>
          <p:cNvSpPr txBox="1"/>
          <p:nvPr/>
        </p:nvSpPr>
        <p:spPr>
          <a:xfrm>
            <a:off x="6539870" y="3268711"/>
            <a:ext cx="4644037" cy="1655261"/>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Evaluate </a:t>
            </a:r>
            <a:r>
              <a:rPr lang="en-GB" dirty="0">
                <a:effectLst/>
                <a:latin typeface="Arial" panose="020B0604020202020204" pitchFamily="34" charset="0"/>
                <a:ea typeface="Calibri" panose="020F0502020204030204" pitchFamily="34" charset="0"/>
                <a:cs typeface="Arial" panose="020B0604020202020204" pitchFamily="34" charset="0"/>
              </a:rPr>
              <a:t>the protective influences, and strengths, and resilience of a child and their family</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GB" dirty="0">
                <a:effectLst/>
                <a:latin typeface="Arial" panose="020B0604020202020204" pitchFamily="34" charset="0"/>
                <a:ea typeface="Calibri" panose="020F0502020204030204" pitchFamily="34" charset="0"/>
                <a:cs typeface="Arial" panose="020B0604020202020204" pitchFamily="34" charset="0"/>
              </a:rPr>
              <a:t>Empower children and their families and involve them in the assessment process</a:t>
            </a: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228799E4-B4B0-4285-6DC1-DC31082AA4A6}"/>
              </a:ext>
            </a:extLst>
          </p:cNvPr>
          <p:cNvSpPr/>
          <p:nvPr/>
        </p:nvSpPr>
        <p:spPr>
          <a:xfrm>
            <a:off x="1194061" y="2198270"/>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IDENTIFICATION</a:t>
            </a:r>
            <a:endParaRPr lang="en-CA" dirty="0">
              <a:solidFill>
                <a:schemeClr val="tx1"/>
              </a:solidFill>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676FE521-2565-DB1F-88BE-467E426BE2AC}"/>
              </a:ext>
            </a:extLst>
          </p:cNvPr>
          <p:cNvSpPr/>
          <p:nvPr/>
        </p:nvSpPr>
        <p:spPr>
          <a:xfrm>
            <a:off x="806238" y="1992162"/>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7" name="Rectangle: Rounded Corners 6">
            <a:extLst>
              <a:ext uri="{FF2B5EF4-FFF2-40B4-BE49-F238E27FC236}">
                <a16:creationId xmlns:a16="http://schemas.microsoft.com/office/drawing/2014/main" id="{F5F83850-FAC7-9515-432D-66122FEA21D1}"/>
              </a:ext>
            </a:extLst>
          </p:cNvPr>
          <p:cNvSpPr/>
          <p:nvPr/>
        </p:nvSpPr>
        <p:spPr>
          <a:xfrm>
            <a:off x="6696344" y="2198270"/>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ASSESSMENT</a:t>
            </a:r>
            <a:endParaRPr lang="en-CA" dirty="0">
              <a:solidFill>
                <a:schemeClr val="tx1"/>
              </a:solidFill>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3401FC55-DBAC-3FB0-6480-D8B184DC601F}"/>
              </a:ext>
            </a:extLst>
          </p:cNvPr>
          <p:cNvSpPr/>
          <p:nvPr/>
        </p:nvSpPr>
        <p:spPr>
          <a:xfrm>
            <a:off x="6308521" y="1992162"/>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Tree>
    <p:extLst>
      <p:ext uri="{BB962C8B-B14F-4D97-AF65-F5344CB8AC3E}">
        <p14:creationId xmlns:p14="http://schemas.microsoft.com/office/powerpoint/2010/main" val="282560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335F1-9BB8-3ABA-E61C-B91E06C964F5}"/>
              </a:ext>
            </a:extLst>
          </p:cNvPr>
          <p:cNvSpPr>
            <a:spLocks noGrp="1"/>
          </p:cNvSpPr>
          <p:nvPr>
            <p:ph type="title"/>
          </p:nvPr>
        </p:nvSpPr>
        <p:spPr/>
        <p:txBody>
          <a:bodyPr/>
          <a:lstStyle/>
          <a:p>
            <a:r>
              <a:rPr lang="en-GB" dirty="0"/>
              <a:t>Case planning</a:t>
            </a:r>
            <a:endParaRPr lang="en-US" dirty="0"/>
          </a:p>
        </p:txBody>
      </p:sp>
      <p:sp>
        <p:nvSpPr>
          <p:cNvPr id="3" name="TextBox 2">
            <a:extLst>
              <a:ext uri="{FF2B5EF4-FFF2-40B4-BE49-F238E27FC236}">
                <a16:creationId xmlns:a16="http://schemas.microsoft.com/office/drawing/2014/main" id="{3EE619C5-AF56-E4B9-974E-99A64DD3F071}"/>
              </a:ext>
            </a:extLst>
          </p:cNvPr>
          <p:cNvSpPr txBox="1"/>
          <p:nvPr/>
        </p:nvSpPr>
        <p:spPr>
          <a:xfrm>
            <a:off x="5062122" y="2821131"/>
            <a:ext cx="6445484" cy="2760949"/>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Involve children and their families in the process.</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Consider the child’s and family’s strengths and resources.</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Set goals that are mutually agreed upon.</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Provide choices whenever possible.</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Ensure that the case plan includes family strengthening. </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Seek commitment to engage in mutually identified tasks.</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Have family members sign the case plan.</a:t>
            </a:r>
          </a:p>
        </p:txBody>
      </p:sp>
      <p:sp>
        <p:nvSpPr>
          <p:cNvPr id="5" name="Rectangle: Rounded Corners 4">
            <a:extLst>
              <a:ext uri="{FF2B5EF4-FFF2-40B4-BE49-F238E27FC236}">
                <a16:creationId xmlns:a16="http://schemas.microsoft.com/office/drawing/2014/main" id="{039DF46B-7547-0AB5-2FC4-1791E2E3A154}"/>
              </a:ext>
            </a:extLst>
          </p:cNvPr>
          <p:cNvSpPr/>
          <p:nvPr/>
        </p:nvSpPr>
        <p:spPr>
          <a:xfrm>
            <a:off x="5337612" y="1849544"/>
            <a:ext cx="616999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CASE PLANNING</a:t>
            </a:r>
            <a:endParaRPr lang="en-CA" dirty="0">
              <a:solidFill>
                <a:schemeClr val="tx1"/>
              </a:solidFill>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1CC9D63F-22C9-F333-28BC-0CC69C145729}"/>
              </a:ext>
            </a:extLst>
          </p:cNvPr>
          <p:cNvSpPr/>
          <p:nvPr/>
        </p:nvSpPr>
        <p:spPr>
          <a:xfrm>
            <a:off x="4949789" y="1643436"/>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grpSp>
        <p:nvGrpSpPr>
          <p:cNvPr id="7" name="Group 6">
            <a:extLst>
              <a:ext uri="{FF2B5EF4-FFF2-40B4-BE49-F238E27FC236}">
                <a16:creationId xmlns:a16="http://schemas.microsoft.com/office/drawing/2014/main" id="{916B2ED5-D08D-FD2D-8785-45CE148F0C45}"/>
              </a:ext>
            </a:extLst>
          </p:cNvPr>
          <p:cNvGrpSpPr/>
          <p:nvPr/>
        </p:nvGrpSpPr>
        <p:grpSpPr>
          <a:xfrm>
            <a:off x="1179362" y="2201153"/>
            <a:ext cx="3039476" cy="2646943"/>
            <a:chOff x="3792806" y="2065984"/>
            <a:chExt cx="4164945" cy="3627063"/>
          </a:xfrm>
        </p:grpSpPr>
        <p:grpSp>
          <p:nvGrpSpPr>
            <p:cNvPr id="8" name="Group 7">
              <a:extLst>
                <a:ext uri="{FF2B5EF4-FFF2-40B4-BE49-F238E27FC236}">
                  <a16:creationId xmlns:a16="http://schemas.microsoft.com/office/drawing/2014/main" id="{880E9C36-77F3-4CD4-9F64-0CE35EC04E2B}"/>
                </a:ext>
              </a:extLst>
            </p:cNvPr>
            <p:cNvGrpSpPr/>
            <p:nvPr/>
          </p:nvGrpSpPr>
          <p:grpSpPr>
            <a:xfrm>
              <a:off x="3792806" y="2065984"/>
              <a:ext cx="4164945" cy="3627063"/>
              <a:chOff x="5957706" y="3325646"/>
              <a:chExt cx="2611796" cy="1892062"/>
            </a:xfrm>
            <a:solidFill>
              <a:schemeClr val="accent3">
                <a:lumMod val="75000"/>
              </a:schemeClr>
            </a:solidFill>
          </p:grpSpPr>
          <p:sp>
            <p:nvSpPr>
              <p:cNvPr id="30" name="Rectangle: Rounded Corners 29">
                <a:extLst>
                  <a:ext uri="{FF2B5EF4-FFF2-40B4-BE49-F238E27FC236}">
                    <a16:creationId xmlns:a16="http://schemas.microsoft.com/office/drawing/2014/main" id="{9702781E-C4B2-5A7E-9621-D77B70386E0D}"/>
                  </a:ext>
                </a:extLst>
              </p:cNvPr>
              <p:cNvSpPr/>
              <p:nvPr/>
            </p:nvSpPr>
            <p:spPr>
              <a:xfrm>
                <a:off x="5957706" y="3547504"/>
                <a:ext cx="2611796" cy="167020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31" name="Rectangle: Top Corners Rounded 30">
                <a:extLst>
                  <a:ext uri="{FF2B5EF4-FFF2-40B4-BE49-F238E27FC236}">
                    <a16:creationId xmlns:a16="http://schemas.microsoft.com/office/drawing/2014/main" id="{8ED73301-7445-4619-FD20-8F960A8D9E6D}"/>
                  </a:ext>
                </a:extLst>
              </p:cNvPr>
              <p:cNvSpPr/>
              <p:nvPr/>
            </p:nvSpPr>
            <p:spPr>
              <a:xfrm>
                <a:off x="5957706" y="3325646"/>
                <a:ext cx="538650" cy="515820"/>
              </a:xfrm>
              <a:prstGeom prst="round2Same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92C028C9-32D8-9387-DFE6-71FA92B115E7}"/>
                </a:ext>
              </a:extLst>
            </p:cNvPr>
            <p:cNvGrpSpPr/>
            <p:nvPr/>
          </p:nvGrpSpPr>
          <p:grpSpPr>
            <a:xfrm>
              <a:off x="4691054" y="3054806"/>
              <a:ext cx="2287905" cy="1970390"/>
              <a:chOff x="4416926" y="1952645"/>
              <a:chExt cx="1178615" cy="1015047"/>
            </a:xfrm>
            <a:solidFill>
              <a:schemeClr val="bg1"/>
            </a:solidFill>
          </p:grpSpPr>
          <p:sp>
            <p:nvSpPr>
              <p:cNvPr id="10" name="Rectangle: Rounded Corners 9">
                <a:extLst>
                  <a:ext uri="{FF2B5EF4-FFF2-40B4-BE49-F238E27FC236}">
                    <a16:creationId xmlns:a16="http://schemas.microsoft.com/office/drawing/2014/main" id="{617C301B-B52F-6EB6-72C4-871943A95040}"/>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Rectangle: Rounded Corners 10">
                <a:extLst>
                  <a:ext uri="{FF2B5EF4-FFF2-40B4-BE49-F238E27FC236}">
                    <a16:creationId xmlns:a16="http://schemas.microsoft.com/office/drawing/2014/main" id="{17D300C5-6AE4-9C22-7CBE-B05FE5494CFD}"/>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Rounded Corners 19">
                <a:extLst>
                  <a:ext uri="{FF2B5EF4-FFF2-40B4-BE49-F238E27FC236}">
                    <a16:creationId xmlns:a16="http://schemas.microsoft.com/office/drawing/2014/main" id="{BE76504F-8DF4-D837-5885-51A4378B2BED}"/>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Flowchart: Manual Input 20">
                <a:extLst>
                  <a:ext uri="{FF2B5EF4-FFF2-40B4-BE49-F238E27FC236}">
                    <a16:creationId xmlns:a16="http://schemas.microsoft.com/office/drawing/2014/main" id="{2ED2BA1E-2696-9938-9CDD-471ACA4C94FB}"/>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Rounded Corners 21">
                <a:extLst>
                  <a:ext uri="{FF2B5EF4-FFF2-40B4-BE49-F238E27FC236}">
                    <a16:creationId xmlns:a16="http://schemas.microsoft.com/office/drawing/2014/main" id="{7A335F1C-FEDE-09D2-8DD1-B5BBE13A0E1F}"/>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Rounded Corners 22">
                <a:extLst>
                  <a:ext uri="{FF2B5EF4-FFF2-40B4-BE49-F238E27FC236}">
                    <a16:creationId xmlns:a16="http://schemas.microsoft.com/office/drawing/2014/main" id="{C7D84A3D-FE97-0C89-9DB0-F62075DF6468}"/>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B8B2D703-565E-EDA4-AB0E-F22CCC223924}"/>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Flowchart: Manual Input 24">
                <a:extLst>
                  <a:ext uri="{FF2B5EF4-FFF2-40B4-BE49-F238E27FC236}">
                    <a16:creationId xmlns:a16="http://schemas.microsoft.com/office/drawing/2014/main" id="{333CD1B8-9917-9565-15D9-505F5E447CC7}"/>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ound Same Side Corner Rectangle 21">
                <a:extLst>
                  <a:ext uri="{FF2B5EF4-FFF2-40B4-BE49-F238E27FC236}">
                    <a16:creationId xmlns:a16="http://schemas.microsoft.com/office/drawing/2014/main" id="{B2ECD3FA-13F0-E18D-EF69-6E18FA4DF8B8}"/>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Oval 26">
                <a:extLst>
                  <a:ext uri="{FF2B5EF4-FFF2-40B4-BE49-F238E27FC236}">
                    <a16:creationId xmlns:a16="http://schemas.microsoft.com/office/drawing/2014/main" id="{1955CEC7-FAA9-1536-AC6E-DC07A99EB6ED}"/>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27">
                <a:extLst>
                  <a:ext uri="{FF2B5EF4-FFF2-40B4-BE49-F238E27FC236}">
                    <a16:creationId xmlns:a16="http://schemas.microsoft.com/office/drawing/2014/main" id="{74955DA1-BE98-8B28-570F-42F798A8BFA7}"/>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28">
                <a:extLst>
                  <a:ext uri="{FF2B5EF4-FFF2-40B4-BE49-F238E27FC236}">
                    <a16:creationId xmlns:a16="http://schemas.microsoft.com/office/drawing/2014/main" id="{F99E52B2-C93E-FB7D-5589-0E4FD6DB364A}"/>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4" name="Group 3">
            <a:extLst>
              <a:ext uri="{FF2B5EF4-FFF2-40B4-BE49-F238E27FC236}">
                <a16:creationId xmlns:a16="http://schemas.microsoft.com/office/drawing/2014/main" id="{A84D78EE-3196-BD0C-0998-8A98A1B50BE9}"/>
              </a:ext>
            </a:extLst>
          </p:cNvPr>
          <p:cNvGrpSpPr/>
          <p:nvPr/>
        </p:nvGrpSpPr>
        <p:grpSpPr>
          <a:xfrm>
            <a:off x="10228983" y="337468"/>
            <a:ext cx="1587872" cy="1368854"/>
            <a:chOff x="10228983" y="337468"/>
            <a:chExt cx="1587872" cy="1368854"/>
          </a:xfrm>
        </p:grpSpPr>
        <p:sp>
          <p:nvSpPr>
            <p:cNvPr id="32" name="Hexagon 31">
              <a:extLst>
                <a:ext uri="{FF2B5EF4-FFF2-40B4-BE49-F238E27FC236}">
                  <a16:creationId xmlns:a16="http://schemas.microsoft.com/office/drawing/2014/main" id="{299AAFFE-838B-04EB-01D7-8C8BEB8B743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3" name="Group 32">
              <a:extLst>
                <a:ext uri="{FF2B5EF4-FFF2-40B4-BE49-F238E27FC236}">
                  <a16:creationId xmlns:a16="http://schemas.microsoft.com/office/drawing/2014/main" id="{DC7B9065-2356-94F1-5A5C-6B468E6A3D86}"/>
                </a:ext>
              </a:extLst>
            </p:cNvPr>
            <p:cNvGrpSpPr/>
            <p:nvPr/>
          </p:nvGrpSpPr>
          <p:grpSpPr>
            <a:xfrm>
              <a:off x="10621771" y="762700"/>
              <a:ext cx="562136" cy="634675"/>
              <a:chOff x="760175" y="830142"/>
              <a:chExt cx="867619" cy="979579"/>
            </a:xfrm>
          </p:grpSpPr>
          <p:sp>
            <p:nvSpPr>
              <p:cNvPr id="37" name="Rectangle 36">
                <a:extLst>
                  <a:ext uri="{FF2B5EF4-FFF2-40B4-BE49-F238E27FC236}">
                    <a16:creationId xmlns:a16="http://schemas.microsoft.com/office/drawing/2014/main" id="{37474551-B5CD-645B-F00C-0DDDAC3E3436}"/>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38" name="Rectangle 37">
                <a:extLst>
                  <a:ext uri="{FF2B5EF4-FFF2-40B4-BE49-F238E27FC236}">
                    <a16:creationId xmlns:a16="http://schemas.microsoft.com/office/drawing/2014/main" id="{115A1922-424A-768E-7960-FA617EEC907E}"/>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4" name="Group 33">
              <a:extLst>
                <a:ext uri="{FF2B5EF4-FFF2-40B4-BE49-F238E27FC236}">
                  <a16:creationId xmlns:a16="http://schemas.microsoft.com/office/drawing/2014/main" id="{943EA045-8FC4-079D-FF53-C23825E30A3E}"/>
                </a:ext>
              </a:extLst>
            </p:cNvPr>
            <p:cNvGrpSpPr/>
            <p:nvPr/>
          </p:nvGrpSpPr>
          <p:grpSpPr>
            <a:xfrm>
              <a:off x="11325415" y="762701"/>
              <a:ext cx="182192" cy="634674"/>
              <a:chOff x="2121762" y="2323619"/>
              <a:chExt cx="200378" cy="825210"/>
            </a:xfrm>
          </p:grpSpPr>
          <p:sp>
            <p:nvSpPr>
              <p:cNvPr id="35" name="Isosceles Triangle 34">
                <a:extLst>
                  <a:ext uri="{FF2B5EF4-FFF2-40B4-BE49-F238E27FC236}">
                    <a16:creationId xmlns:a16="http://schemas.microsoft.com/office/drawing/2014/main" id="{61A84A53-88D4-8453-9DDA-99C3A5C4294C}"/>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Rectangle 35">
                <a:extLst>
                  <a:ext uri="{FF2B5EF4-FFF2-40B4-BE49-F238E27FC236}">
                    <a16:creationId xmlns:a16="http://schemas.microsoft.com/office/drawing/2014/main" id="{F7D5A85A-A040-7B10-CE77-D92D7D486B18}"/>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5347238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9B6C3-3161-6C3E-1BB1-60803634EE59}"/>
              </a:ext>
            </a:extLst>
          </p:cNvPr>
          <p:cNvSpPr>
            <a:spLocks noGrp="1"/>
          </p:cNvSpPr>
          <p:nvPr>
            <p:ph type="title"/>
          </p:nvPr>
        </p:nvSpPr>
        <p:spPr>
          <a:xfrm>
            <a:off x="1388532" y="120516"/>
            <a:ext cx="9965267" cy="868968"/>
          </a:xfrm>
        </p:spPr>
        <p:txBody>
          <a:bodyPr>
            <a:normAutofit/>
          </a:bodyPr>
          <a:lstStyle/>
          <a:p>
            <a:pPr algn="l"/>
            <a:r>
              <a:rPr lang="en-GB" dirty="0"/>
              <a:t>Case planning: family / household services</a:t>
            </a:r>
            <a:endParaRPr lang="en-US" dirty="0"/>
          </a:p>
        </p:txBody>
      </p:sp>
      <p:grpSp>
        <p:nvGrpSpPr>
          <p:cNvPr id="16" name="Group 15">
            <a:extLst>
              <a:ext uri="{FF2B5EF4-FFF2-40B4-BE49-F238E27FC236}">
                <a16:creationId xmlns:a16="http://schemas.microsoft.com/office/drawing/2014/main" id="{5C1410A2-E7F9-6CD3-05B8-E2C3DDE7AF1D}"/>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EC7544A6-3BBA-7029-D43A-8C9E84A691A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111F331E-A7E5-F3A0-DDCD-98A5B5875CDC}"/>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953965CD-72F8-F4F1-75A4-A042CA2F7F33}"/>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23</a:t>
                </a:r>
              </a:p>
            </p:txBody>
          </p:sp>
          <p:sp>
            <p:nvSpPr>
              <p:cNvPr id="23" name="Rectangle 22">
                <a:extLst>
                  <a:ext uri="{FF2B5EF4-FFF2-40B4-BE49-F238E27FC236}">
                    <a16:creationId xmlns:a16="http://schemas.microsoft.com/office/drawing/2014/main" id="{DA0249C2-93FD-B3FD-57EF-085E0B6D125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E2BB8DF1-6F49-3A37-FAC6-D018A814465F}"/>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20D62511-70C2-D01C-7689-5A2415A1EE48}"/>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6EF2B3CD-397B-EC76-F91C-8884DF29820F}"/>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15" name="Oval 14">
            <a:extLst>
              <a:ext uri="{FF2B5EF4-FFF2-40B4-BE49-F238E27FC236}">
                <a16:creationId xmlns:a16="http://schemas.microsoft.com/office/drawing/2014/main" id="{3C99A1FB-9F44-76CC-935B-8D8ACD99ECAE}"/>
              </a:ext>
            </a:extLst>
          </p:cNvPr>
          <p:cNvSpPr/>
          <p:nvPr/>
        </p:nvSpPr>
        <p:spPr>
          <a:xfrm>
            <a:off x="2254093"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41FA56E1-8E61-E745-4D21-50977924413E}"/>
              </a:ext>
            </a:extLst>
          </p:cNvPr>
          <p:cNvSpPr/>
          <p:nvPr/>
        </p:nvSpPr>
        <p:spPr>
          <a:xfrm>
            <a:off x="4615418"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Rounded Corners 24">
            <a:extLst>
              <a:ext uri="{FF2B5EF4-FFF2-40B4-BE49-F238E27FC236}">
                <a16:creationId xmlns:a16="http://schemas.microsoft.com/office/drawing/2014/main" id="{0664EC88-B243-8752-CB75-FD3A4003E2C2}"/>
              </a:ext>
            </a:extLst>
          </p:cNvPr>
          <p:cNvSpPr/>
          <p:nvPr/>
        </p:nvSpPr>
        <p:spPr>
          <a:xfrm>
            <a:off x="1984816" y="3307644"/>
            <a:ext cx="2047161" cy="51324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Child</a:t>
            </a:r>
            <a:endParaRPr lang="en-US" b="1" dirty="0">
              <a:solidFill>
                <a:schemeClr val="bg1"/>
              </a:solidFill>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EEC945F1-6F57-1073-B305-B838C5538C8C}"/>
              </a:ext>
            </a:extLst>
          </p:cNvPr>
          <p:cNvSpPr/>
          <p:nvPr/>
        </p:nvSpPr>
        <p:spPr>
          <a:xfrm>
            <a:off x="4567300" y="3307644"/>
            <a:ext cx="2684132" cy="51324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Family / household</a:t>
            </a:r>
            <a:endParaRPr lang="en-US" b="1" dirty="0">
              <a:solidFill>
                <a:schemeClr val="bg1"/>
              </a:solidFill>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92CBDE5C-17B3-E277-7E65-C3E3BA615E46}"/>
              </a:ext>
            </a:extLst>
          </p:cNvPr>
          <p:cNvSpPr/>
          <p:nvPr/>
        </p:nvSpPr>
        <p:spPr>
          <a:xfrm>
            <a:off x="7786755" y="3302061"/>
            <a:ext cx="2456451" cy="536855"/>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Caregivers</a:t>
            </a:r>
            <a:endParaRPr lang="en-US" sz="1400" dirty="0">
              <a:solidFill>
                <a:schemeClr val="bg1"/>
              </a:solidFill>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95FC8F1B-7F10-ECF0-D554-A6B5CA3551D7}"/>
              </a:ext>
            </a:extLst>
          </p:cNvPr>
          <p:cNvSpPr txBox="1"/>
          <p:nvPr/>
        </p:nvSpPr>
        <p:spPr>
          <a:xfrm>
            <a:off x="7786755" y="3844629"/>
            <a:ext cx="2490821" cy="307777"/>
          </a:xfrm>
          <a:prstGeom prst="rect">
            <a:avLst/>
          </a:prstGeom>
          <a:noFill/>
        </p:spPr>
        <p:txBody>
          <a:bodyPr wrap="square">
            <a:spAutoFit/>
          </a:bodyPr>
          <a:lstStyle/>
          <a:p>
            <a:pPr algn="ctr"/>
            <a:r>
              <a:rPr lang="en-GB" sz="1400" dirty="0">
                <a:latin typeface="Arial" panose="020B0604020202020204" pitchFamily="34" charset="0"/>
                <a:cs typeface="Arial" panose="020B0604020202020204" pitchFamily="34" charset="0"/>
              </a:rPr>
              <a:t>(consider male and female)</a:t>
            </a:r>
            <a:endParaRPr lang="en-US" sz="1400" dirty="0"/>
          </a:p>
        </p:txBody>
      </p:sp>
    </p:spTree>
    <p:extLst>
      <p:ext uri="{BB962C8B-B14F-4D97-AF65-F5344CB8AC3E}">
        <p14:creationId xmlns:p14="http://schemas.microsoft.com/office/powerpoint/2010/main" val="3808867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Oval 26">
            <a:extLst>
              <a:ext uri="{FF2B5EF4-FFF2-40B4-BE49-F238E27FC236}">
                <a16:creationId xmlns:a16="http://schemas.microsoft.com/office/drawing/2014/main" id="{37DFADD6-5B06-BBEB-4C97-27645EFCC7EF}"/>
              </a:ext>
            </a:extLst>
          </p:cNvPr>
          <p:cNvSpPr/>
          <p:nvPr/>
        </p:nvSpPr>
        <p:spPr>
          <a:xfrm>
            <a:off x="2254093"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22F8DC8B-FB9A-1F07-9C94-FCA6044915BD}"/>
              </a:ext>
            </a:extLst>
          </p:cNvPr>
          <p:cNvSpPr/>
          <p:nvPr/>
        </p:nvSpPr>
        <p:spPr>
          <a:xfrm>
            <a:off x="4615418" y="1174290"/>
            <a:ext cx="5023310" cy="5023310"/>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87DFB3-D4B9-3C72-8C7A-8593AB65E57F}"/>
              </a:ext>
            </a:extLst>
          </p:cNvPr>
          <p:cNvSpPr>
            <a:spLocks noGrp="1"/>
          </p:cNvSpPr>
          <p:nvPr>
            <p:ph type="title"/>
          </p:nvPr>
        </p:nvSpPr>
        <p:spPr/>
        <p:txBody>
          <a:bodyPr>
            <a:normAutofit/>
          </a:bodyPr>
          <a:lstStyle/>
          <a:p>
            <a:r>
              <a:rPr lang="en-GB" dirty="0">
                <a:highlight>
                  <a:srgbClr val="FFFF00"/>
                </a:highlight>
              </a:rPr>
              <a:t>Family / household services</a:t>
            </a:r>
            <a:endParaRPr lang="en-US" dirty="0">
              <a:highlight>
                <a:srgbClr val="FFFF00"/>
              </a:highlight>
            </a:endParaRPr>
          </a:p>
        </p:txBody>
      </p:sp>
      <p:sp>
        <p:nvSpPr>
          <p:cNvPr id="8" name="Rectangle 7">
            <a:extLst>
              <a:ext uri="{FF2B5EF4-FFF2-40B4-BE49-F238E27FC236}">
                <a16:creationId xmlns:a16="http://schemas.microsoft.com/office/drawing/2014/main" id="{301911A2-5C6C-3536-273E-82CD69B60BD9}"/>
              </a:ext>
            </a:extLst>
          </p:cNvPr>
          <p:cNvSpPr/>
          <p:nvPr/>
        </p:nvSpPr>
        <p:spPr>
          <a:xfrm>
            <a:off x="7414642" y="2483739"/>
            <a:ext cx="1418492"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Parenting programs</a:t>
            </a:r>
            <a:endParaRPr lang="en-US" dirty="0">
              <a:solidFill>
                <a:schemeClr val="tx1"/>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6C322BBB-345D-C719-18BB-43C882B7D21B}"/>
              </a:ext>
            </a:extLst>
          </p:cNvPr>
          <p:cNvSpPr/>
          <p:nvPr/>
        </p:nvSpPr>
        <p:spPr>
          <a:xfrm>
            <a:off x="7695745" y="3466443"/>
            <a:ext cx="1418492"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Support groups</a:t>
            </a:r>
            <a:endParaRPr lang="en-US" dirty="0">
              <a:solidFill>
                <a:schemeClr val="tx1"/>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DAFC83FC-2B32-1B3D-829F-28F7C2B98013}"/>
              </a:ext>
            </a:extLst>
          </p:cNvPr>
          <p:cNvSpPr/>
          <p:nvPr/>
        </p:nvSpPr>
        <p:spPr>
          <a:xfrm>
            <a:off x="4765748" y="1793128"/>
            <a:ext cx="2485684" cy="33554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1200"/>
              </a:spcAft>
            </a:pPr>
            <a:r>
              <a:rPr lang="en-GB" dirty="0">
                <a:solidFill>
                  <a:schemeClr val="tx1"/>
                </a:solidFill>
                <a:latin typeface="Arial" panose="020B0604020202020204" pitchFamily="34" charset="0"/>
                <a:cs typeface="Arial" panose="020B0604020202020204" pitchFamily="34" charset="0"/>
              </a:rPr>
              <a:t>Economic interventions</a:t>
            </a:r>
          </a:p>
          <a:p>
            <a:pPr algn="ctr">
              <a:spcAft>
                <a:spcPts val="1200"/>
              </a:spcAft>
            </a:pPr>
            <a:r>
              <a:rPr lang="en-GB" dirty="0" err="1">
                <a:solidFill>
                  <a:schemeClr val="tx1"/>
                </a:solidFill>
                <a:latin typeface="Arial" panose="020B0604020202020204" pitchFamily="34" charset="0"/>
                <a:cs typeface="Arial" panose="020B0604020202020204" pitchFamily="34" charset="0"/>
              </a:rPr>
              <a:t>MHPSS</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Livelihoods / food security</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Healthcare</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GBV services</a:t>
            </a:r>
            <a:endParaRPr lang="en-US" dirty="0">
              <a:solidFill>
                <a:schemeClr val="tx1"/>
              </a:solidFill>
              <a:latin typeface="Arial" panose="020B0604020202020204" pitchFamily="34" charset="0"/>
              <a:cs typeface="Arial" panose="020B0604020202020204" pitchFamily="34" charset="0"/>
            </a:endParaRPr>
          </a:p>
          <a:p>
            <a:pPr algn="ctr">
              <a:spcAft>
                <a:spcPts val="1200"/>
              </a:spcAft>
            </a:pPr>
            <a:r>
              <a:rPr lang="en-GB" dirty="0">
                <a:solidFill>
                  <a:schemeClr val="tx1"/>
                </a:solidFill>
                <a:latin typeface="Arial" panose="020B0604020202020204" pitchFamily="34" charset="0"/>
                <a:cs typeface="Arial" panose="020B0604020202020204" pitchFamily="34" charset="0"/>
              </a:rPr>
              <a:t>Awareness raising</a:t>
            </a:r>
            <a:endParaRPr lang="en-US" dirty="0">
              <a:solidFill>
                <a:schemeClr val="tx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9056A7B7-E75F-FCAB-95B8-2183EC9BAF99}"/>
              </a:ext>
            </a:extLst>
          </p:cNvPr>
          <p:cNvSpPr/>
          <p:nvPr/>
        </p:nvSpPr>
        <p:spPr>
          <a:xfrm>
            <a:off x="2784714" y="1366786"/>
            <a:ext cx="2218170" cy="11851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Education and vocational training</a:t>
            </a:r>
            <a:endParaRPr lang="en-US" dirty="0">
              <a:solidFill>
                <a:schemeClr val="tx1"/>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8646BF21-A1D7-7F58-F6E1-E2A66ED48D7D}"/>
              </a:ext>
            </a:extLst>
          </p:cNvPr>
          <p:cNvSpPr/>
          <p:nvPr/>
        </p:nvSpPr>
        <p:spPr>
          <a:xfrm>
            <a:off x="7332544" y="4390771"/>
            <a:ext cx="1418492"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Women’s groups</a:t>
            </a:r>
            <a:endParaRPr lang="en-US" dirty="0">
              <a:solidFill>
                <a:schemeClr val="tx1"/>
              </a:solidFill>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7B8C2D76-DCE3-080C-69F5-E4100CB0BFBF}"/>
              </a:ext>
            </a:extLst>
          </p:cNvPr>
          <p:cNvSpPr/>
          <p:nvPr/>
        </p:nvSpPr>
        <p:spPr>
          <a:xfrm>
            <a:off x="2382861" y="2514797"/>
            <a:ext cx="2218170"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Child / adolescent friendly spaces </a:t>
            </a:r>
            <a:endParaRPr lang="en-US" dirty="0">
              <a:solidFill>
                <a:schemeClr val="tx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F0FDACED-9D25-AE44-BB53-72915221CEDE}"/>
              </a:ext>
            </a:extLst>
          </p:cNvPr>
          <p:cNvSpPr/>
          <p:nvPr/>
        </p:nvSpPr>
        <p:spPr>
          <a:xfrm>
            <a:off x="2418565" y="3624377"/>
            <a:ext cx="2346579"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Social emotional learning</a:t>
            </a:r>
            <a:endParaRPr lang="en-US" dirty="0">
              <a:solidFill>
                <a:schemeClr val="tx1"/>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200D6E8B-2CF3-DE8A-916E-709C4C4A917F}"/>
              </a:ext>
            </a:extLst>
          </p:cNvPr>
          <p:cNvSpPr/>
          <p:nvPr/>
        </p:nvSpPr>
        <p:spPr>
          <a:xfrm>
            <a:off x="3174148" y="4733957"/>
            <a:ext cx="1715658" cy="608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Lifeskills programs</a:t>
            </a:r>
            <a:endParaRPr lang="en-US" dirty="0">
              <a:solidFill>
                <a:schemeClr val="tx1"/>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77001FFC-6962-9892-5CBD-135B53B252FB}"/>
              </a:ext>
            </a:extLst>
          </p:cNvPr>
          <p:cNvSpPr/>
          <p:nvPr/>
        </p:nvSpPr>
        <p:spPr>
          <a:xfrm>
            <a:off x="6902270" y="1572802"/>
            <a:ext cx="1558154" cy="865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Money management</a:t>
            </a:r>
            <a:endParaRPr lang="en-US" dirty="0">
              <a:solidFill>
                <a:schemeClr val="tx1"/>
              </a:solidFill>
              <a:latin typeface="Arial" panose="020B0604020202020204" pitchFamily="34" charset="0"/>
              <a:cs typeface="Arial" panose="020B0604020202020204" pitchFamily="34" charset="0"/>
            </a:endParaRPr>
          </a:p>
        </p:txBody>
      </p:sp>
      <p:sp>
        <p:nvSpPr>
          <p:cNvPr id="29" name="Rectangle: Rounded Corners 28">
            <a:extLst>
              <a:ext uri="{FF2B5EF4-FFF2-40B4-BE49-F238E27FC236}">
                <a16:creationId xmlns:a16="http://schemas.microsoft.com/office/drawing/2014/main" id="{0A64C78C-467C-2387-F94D-56B387B10099}"/>
              </a:ext>
            </a:extLst>
          </p:cNvPr>
          <p:cNvSpPr/>
          <p:nvPr/>
        </p:nvSpPr>
        <p:spPr>
          <a:xfrm>
            <a:off x="1984816" y="5492437"/>
            <a:ext cx="2047161" cy="391886"/>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Child</a:t>
            </a:r>
            <a:endParaRPr lang="en-US" b="1" dirty="0">
              <a:solidFill>
                <a:schemeClr val="bg1"/>
              </a:solidFill>
              <a:latin typeface="Arial" panose="020B060402020202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51D407A3-5613-269C-C4B7-A8B0A53D008E}"/>
              </a:ext>
            </a:extLst>
          </p:cNvPr>
          <p:cNvSpPr/>
          <p:nvPr/>
        </p:nvSpPr>
        <p:spPr>
          <a:xfrm>
            <a:off x="4567300" y="5492437"/>
            <a:ext cx="2684132" cy="391886"/>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Family / household</a:t>
            </a:r>
            <a:endParaRPr lang="en-US" b="1" dirty="0">
              <a:solidFill>
                <a:schemeClr val="bg1"/>
              </a:solidFill>
              <a:latin typeface="Arial" panose="020B0604020202020204" pitchFamily="34" charset="0"/>
              <a:cs typeface="Arial" panose="020B0604020202020204" pitchFamily="34" charset="0"/>
            </a:endParaRPr>
          </a:p>
        </p:txBody>
      </p:sp>
      <p:grpSp>
        <p:nvGrpSpPr>
          <p:cNvPr id="35" name="Group 34">
            <a:extLst>
              <a:ext uri="{FF2B5EF4-FFF2-40B4-BE49-F238E27FC236}">
                <a16:creationId xmlns:a16="http://schemas.microsoft.com/office/drawing/2014/main" id="{E8A6DE9D-8B3E-DED0-5250-F9E19342C95D}"/>
              </a:ext>
            </a:extLst>
          </p:cNvPr>
          <p:cNvGrpSpPr/>
          <p:nvPr/>
        </p:nvGrpSpPr>
        <p:grpSpPr>
          <a:xfrm>
            <a:off x="7786755" y="5492437"/>
            <a:ext cx="2490821" cy="723406"/>
            <a:chOff x="8536215" y="1281373"/>
            <a:chExt cx="2490821" cy="723406"/>
          </a:xfrm>
          <a:solidFill>
            <a:schemeClr val="accent3">
              <a:lumMod val="75000"/>
            </a:schemeClr>
          </a:solidFill>
        </p:grpSpPr>
        <p:sp>
          <p:nvSpPr>
            <p:cNvPr id="31" name="Rectangle: Rounded Corners 30">
              <a:extLst>
                <a:ext uri="{FF2B5EF4-FFF2-40B4-BE49-F238E27FC236}">
                  <a16:creationId xmlns:a16="http://schemas.microsoft.com/office/drawing/2014/main" id="{E8EFF258-DF40-5ED2-29A1-645E3BA023D7}"/>
                </a:ext>
              </a:extLst>
            </p:cNvPr>
            <p:cNvSpPr/>
            <p:nvPr/>
          </p:nvSpPr>
          <p:spPr>
            <a:xfrm>
              <a:off x="8536215" y="1281373"/>
              <a:ext cx="2456451" cy="40991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Arial" panose="020B0604020202020204" pitchFamily="34" charset="0"/>
                  <a:cs typeface="Arial" panose="020B0604020202020204" pitchFamily="34" charset="0"/>
                </a:rPr>
                <a:t>Caregivers</a:t>
              </a:r>
              <a:endParaRPr lang="en-US" sz="14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B63B3C9-6ADA-0828-579A-8FD1DF0AACD9}"/>
                </a:ext>
              </a:extLst>
            </p:cNvPr>
            <p:cNvSpPr txBox="1"/>
            <p:nvPr/>
          </p:nvSpPr>
          <p:spPr>
            <a:xfrm>
              <a:off x="8536215" y="1697002"/>
              <a:ext cx="2490821" cy="307777"/>
            </a:xfrm>
            <a:prstGeom prst="rect">
              <a:avLst/>
            </a:prstGeom>
            <a:noFill/>
          </p:spPr>
          <p:txBody>
            <a:bodyPr wrap="square">
              <a:spAutoFit/>
            </a:bodyPr>
            <a:lstStyle/>
            <a:p>
              <a:pPr algn="ctr"/>
              <a:r>
                <a:rPr lang="en-GB" sz="1400" dirty="0">
                  <a:latin typeface="Arial" panose="020B0604020202020204" pitchFamily="34" charset="0"/>
                  <a:cs typeface="Arial" panose="020B0604020202020204" pitchFamily="34" charset="0"/>
                </a:rPr>
                <a:t>(consider male and female)</a:t>
              </a:r>
              <a:endParaRPr lang="en-US" sz="1400" dirty="0"/>
            </a:p>
          </p:txBody>
        </p:sp>
      </p:grpSp>
    </p:spTree>
    <p:extLst>
      <p:ext uri="{BB962C8B-B14F-4D97-AF65-F5344CB8AC3E}">
        <p14:creationId xmlns:p14="http://schemas.microsoft.com/office/powerpoint/2010/main" val="1398813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Shape 245"/>
        <p:cNvGrpSpPr/>
        <p:nvPr/>
      </p:nvGrpSpPr>
      <p:grpSpPr>
        <a:xfrm>
          <a:off x="0" y="0"/>
          <a:ext cx="0" cy="0"/>
          <a:chOff x="0" y="0"/>
          <a:chExt cx="0" cy="0"/>
        </a:xfrm>
      </p:grpSpPr>
      <p:sp>
        <p:nvSpPr>
          <p:cNvPr id="2" name="Title 72">
            <a:extLst>
              <a:ext uri="{FF2B5EF4-FFF2-40B4-BE49-F238E27FC236}">
                <a16:creationId xmlns:a16="http://schemas.microsoft.com/office/drawing/2014/main" id="{D0346587-4D41-9AE2-DE7D-87C86A879F9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Facilitation guidance</a:t>
            </a:r>
            <a:endParaRPr lang="en-CA" sz="5400" b="1" dirty="0">
              <a:solidFill>
                <a:schemeClr val="bg1">
                  <a:lumMod val="75000"/>
                </a:schemeClr>
              </a:solidFill>
            </a:endParaRPr>
          </a:p>
        </p:txBody>
      </p:sp>
    </p:spTree>
    <p:extLst>
      <p:ext uri="{BB962C8B-B14F-4D97-AF65-F5344CB8AC3E}">
        <p14:creationId xmlns:p14="http://schemas.microsoft.com/office/powerpoint/2010/main" val="2459059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Rounded Corners 26">
            <a:extLst>
              <a:ext uri="{FF2B5EF4-FFF2-40B4-BE49-F238E27FC236}">
                <a16:creationId xmlns:a16="http://schemas.microsoft.com/office/drawing/2014/main" id="{2B969C01-6F56-7733-7C40-2E3F927178A8}"/>
              </a:ext>
            </a:extLst>
          </p:cNvPr>
          <p:cNvSpPr/>
          <p:nvPr/>
        </p:nvSpPr>
        <p:spPr>
          <a:xfrm>
            <a:off x="5722533" y="1581665"/>
            <a:ext cx="5708821" cy="4263081"/>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753533-99A8-522F-3B7B-14DA5A12572A}"/>
              </a:ext>
            </a:extLst>
          </p:cNvPr>
          <p:cNvSpPr>
            <a:spLocks noGrp="1"/>
          </p:cNvSpPr>
          <p:nvPr>
            <p:ph type="title"/>
          </p:nvPr>
        </p:nvSpPr>
        <p:spPr/>
        <p:txBody>
          <a:bodyPr/>
          <a:lstStyle/>
          <a:p>
            <a:r>
              <a:rPr lang="en-GB" dirty="0"/>
              <a:t>Case planning: Intimate partner violence</a:t>
            </a:r>
            <a:endParaRPr lang="en-US" dirty="0"/>
          </a:p>
        </p:txBody>
      </p:sp>
      <p:sp>
        <p:nvSpPr>
          <p:cNvPr id="4" name="TextBox 3">
            <a:extLst>
              <a:ext uri="{FF2B5EF4-FFF2-40B4-BE49-F238E27FC236}">
                <a16:creationId xmlns:a16="http://schemas.microsoft.com/office/drawing/2014/main" id="{9640BF12-B8DB-ABCC-FD1C-6D8132FEABA3}"/>
              </a:ext>
            </a:extLst>
          </p:cNvPr>
          <p:cNvSpPr txBox="1"/>
          <p:nvPr/>
        </p:nvSpPr>
        <p:spPr>
          <a:xfrm>
            <a:off x="6080879" y="1866545"/>
            <a:ext cx="4915930" cy="3693319"/>
          </a:xfrm>
          <a:prstGeom prst="rect">
            <a:avLst/>
          </a:prstGeom>
          <a:noFill/>
        </p:spPr>
        <p:txBody>
          <a:bodyPr wrap="square">
            <a:spAutoFit/>
          </a:bodyPr>
          <a:lstStyle/>
          <a:p>
            <a:pPr marL="285750" indent="-285750" algn="l" fontAlgn="base">
              <a:buFont typeface="Arial" panose="020B0604020202020204" pitchFamily="34" charset="0"/>
              <a:buChar char="•"/>
            </a:pPr>
            <a:r>
              <a:rPr lang="en-GB" b="0" i="0" dirty="0">
                <a:effectLst/>
                <a:latin typeface="Arial" panose="020B0604020202020204" pitchFamily="34" charset="0"/>
                <a:cs typeface="Arial" panose="020B0604020202020204" pitchFamily="34" charset="0"/>
              </a:rPr>
              <a:t>Men who are violent towards their intimate partners are more likely to be violent towards their children.</a:t>
            </a:r>
          </a:p>
          <a:p>
            <a:pPr marL="285750" indent="-285750" algn="l" fontAlgn="base">
              <a:buFont typeface="Arial" panose="020B0604020202020204" pitchFamily="34" charset="0"/>
              <a:buChar char="•"/>
            </a:pPr>
            <a:r>
              <a:rPr lang="en-GB" b="0" i="0" dirty="0">
                <a:effectLst/>
                <a:latin typeface="Arial" panose="020B0604020202020204" pitchFamily="34" charset="0"/>
                <a:cs typeface="Arial" panose="020B0604020202020204" pitchFamily="34" charset="0"/>
              </a:rPr>
              <a:t>Women who experience intimate partner violence are more likely to use harsh parenting and violent discipline with their children.</a:t>
            </a:r>
            <a:endParaRPr lang="en-GB" dirty="0">
              <a:latin typeface="Arial" panose="020B0604020202020204" pitchFamily="34" charset="0"/>
              <a:cs typeface="Arial" panose="020B0604020202020204" pitchFamily="34" charset="0"/>
            </a:endParaRPr>
          </a:p>
          <a:p>
            <a:pPr marL="285750" indent="-285750" algn="l" fontAlgn="base">
              <a:buFont typeface="Arial" panose="020B0604020202020204" pitchFamily="34" charset="0"/>
              <a:buChar char="•"/>
            </a:pPr>
            <a:r>
              <a:rPr lang="en-GB" dirty="0">
                <a:latin typeface="Arial" panose="020B0604020202020204" pitchFamily="34" charset="0"/>
                <a:cs typeface="Arial" panose="020B0604020202020204" pitchFamily="34" charset="0"/>
              </a:rPr>
              <a:t>IPV has a negative impact on parenting capacity.</a:t>
            </a:r>
            <a:endParaRPr lang="en-GB" b="0" i="0" dirty="0">
              <a:effectLst/>
              <a:latin typeface="Arial" panose="020B0604020202020204" pitchFamily="34" charset="0"/>
              <a:cs typeface="Arial" panose="020B0604020202020204" pitchFamily="34" charset="0"/>
            </a:endParaRPr>
          </a:p>
          <a:p>
            <a:pPr marL="285750" indent="-285750" algn="l" fontAlgn="base">
              <a:buFont typeface="Arial" panose="020B0604020202020204" pitchFamily="34" charset="0"/>
              <a:buChar char="•"/>
            </a:pPr>
            <a:r>
              <a:rPr lang="en-GB" b="0" i="0" dirty="0">
                <a:effectLst/>
                <a:latin typeface="Arial" panose="020B0604020202020204" pitchFamily="34" charset="0"/>
                <a:cs typeface="Arial" panose="020B0604020202020204" pitchFamily="34" charset="0"/>
              </a:rPr>
              <a:t>Children who witness or experience violence in childhood are more likely to experience (girls) or perpetrate (boys) intimate partner violence as adults.</a:t>
            </a:r>
          </a:p>
        </p:txBody>
      </p:sp>
      <p:grpSp>
        <p:nvGrpSpPr>
          <p:cNvPr id="8" name="Group 7">
            <a:extLst>
              <a:ext uri="{FF2B5EF4-FFF2-40B4-BE49-F238E27FC236}">
                <a16:creationId xmlns:a16="http://schemas.microsoft.com/office/drawing/2014/main" id="{5FE43E02-DFE3-A2E6-2FF8-9222C53E1DE9}"/>
              </a:ext>
            </a:extLst>
          </p:cNvPr>
          <p:cNvGrpSpPr/>
          <p:nvPr/>
        </p:nvGrpSpPr>
        <p:grpSpPr>
          <a:xfrm>
            <a:off x="1177150" y="1822500"/>
            <a:ext cx="888678" cy="2000050"/>
            <a:chOff x="3000654" y="1516217"/>
            <a:chExt cx="245039" cy="551483"/>
          </a:xfrm>
          <a:solidFill>
            <a:schemeClr val="accent3">
              <a:lumMod val="75000"/>
            </a:schemeClr>
          </a:solidFill>
        </p:grpSpPr>
        <p:grpSp>
          <p:nvGrpSpPr>
            <p:cNvPr id="9" name="Group 8">
              <a:extLst>
                <a:ext uri="{FF2B5EF4-FFF2-40B4-BE49-F238E27FC236}">
                  <a16:creationId xmlns:a16="http://schemas.microsoft.com/office/drawing/2014/main" id="{5B4364E3-7D73-8A5A-9EEC-89CB79A46782}"/>
                </a:ext>
              </a:extLst>
            </p:cNvPr>
            <p:cNvGrpSpPr/>
            <p:nvPr/>
          </p:nvGrpSpPr>
          <p:grpSpPr>
            <a:xfrm>
              <a:off x="3036509" y="1516217"/>
              <a:ext cx="172158" cy="551483"/>
              <a:chOff x="4043172" y="1684320"/>
              <a:chExt cx="352508" cy="1129211"/>
            </a:xfrm>
            <a:grpFill/>
          </p:grpSpPr>
          <p:sp>
            <p:nvSpPr>
              <p:cNvPr id="11" name="Round Same Side Corner Rectangle 21">
                <a:extLst>
                  <a:ext uri="{FF2B5EF4-FFF2-40B4-BE49-F238E27FC236}">
                    <a16:creationId xmlns:a16="http://schemas.microsoft.com/office/drawing/2014/main" id="{AFA0C73C-7F0A-2C53-68E6-87D90822F1D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D2743538-F17B-A9E4-9ECC-3060999E052C}"/>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lowchart: Manual Operation 9">
              <a:extLst>
                <a:ext uri="{FF2B5EF4-FFF2-40B4-BE49-F238E27FC236}">
                  <a16:creationId xmlns:a16="http://schemas.microsoft.com/office/drawing/2014/main" id="{01E6F7F6-FB60-D007-AF7F-EC6E8DE8614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D2972B03-09C1-1307-A786-F4313B9DE800}"/>
              </a:ext>
            </a:extLst>
          </p:cNvPr>
          <p:cNvGrpSpPr/>
          <p:nvPr/>
        </p:nvGrpSpPr>
        <p:grpSpPr>
          <a:xfrm>
            <a:off x="2252188" y="1822500"/>
            <a:ext cx="888678" cy="2000050"/>
            <a:chOff x="3000654" y="1516217"/>
            <a:chExt cx="245039" cy="551483"/>
          </a:xfrm>
          <a:solidFill>
            <a:schemeClr val="accent3">
              <a:lumMod val="20000"/>
              <a:lumOff val="80000"/>
            </a:schemeClr>
          </a:solidFill>
        </p:grpSpPr>
        <p:grpSp>
          <p:nvGrpSpPr>
            <p:cNvPr id="16" name="Group 15">
              <a:extLst>
                <a:ext uri="{FF2B5EF4-FFF2-40B4-BE49-F238E27FC236}">
                  <a16:creationId xmlns:a16="http://schemas.microsoft.com/office/drawing/2014/main" id="{6F429695-C4A1-E8F8-99C0-24011578F883}"/>
                </a:ext>
              </a:extLst>
            </p:cNvPr>
            <p:cNvGrpSpPr/>
            <p:nvPr/>
          </p:nvGrpSpPr>
          <p:grpSpPr>
            <a:xfrm>
              <a:off x="3036509" y="1516217"/>
              <a:ext cx="172158" cy="551483"/>
              <a:chOff x="4043172" y="1684320"/>
              <a:chExt cx="352508" cy="1129211"/>
            </a:xfrm>
            <a:grpFill/>
          </p:grpSpPr>
          <p:sp>
            <p:nvSpPr>
              <p:cNvPr id="18" name="Round Same Side Corner Rectangle 21">
                <a:extLst>
                  <a:ext uri="{FF2B5EF4-FFF2-40B4-BE49-F238E27FC236}">
                    <a16:creationId xmlns:a16="http://schemas.microsoft.com/office/drawing/2014/main" id="{9C289D95-9F62-2E65-8EE3-25749F3067BE}"/>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9815FD13-2C4A-3B9F-3108-520E327179BF}"/>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Flowchart: Manual Operation 16">
              <a:extLst>
                <a:ext uri="{FF2B5EF4-FFF2-40B4-BE49-F238E27FC236}">
                  <a16:creationId xmlns:a16="http://schemas.microsoft.com/office/drawing/2014/main" id="{224A4351-4586-CB40-F111-D07798D663EE}"/>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0" name="Group 19">
            <a:extLst>
              <a:ext uri="{FF2B5EF4-FFF2-40B4-BE49-F238E27FC236}">
                <a16:creationId xmlns:a16="http://schemas.microsoft.com/office/drawing/2014/main" id="{66A2D4EA-9FFA-2D7B-4BE1-0B75EAF53832}"/>
              </a:ext>
            </a:extLst>
          </p:cNvPr>
          <p:cNvGrpSpPr/>
          <p:nvPr/>
        </p:nvGrpSpPr>
        <p:grpSpPr>
          <a:xfrm>
            <a:off x="3370483" y="1822500"/>
            <a:ext cx="888678" cy="2000050"/>
            <a:chOff x="3000654" y="1516217"/>
            <a:chExt cx="245039" cy="551483"/>
          </a:xfrm>
          <a:solidFill>
            <a:schemeClr val="accent3">
              <a:lumMod val="20000"/>
              <a:lumOff val="80000"/>
            </a:schemeClr>
          </a:solidFill>
        </p:grpSpPr>
        <p:grpSp>
          <p:nvGrpSpPr>
            <p:cNvPr id="21" name="Group 20">
              <a:extLst>
                <a:ext uri="{FF2B5EF4-FFF2-40B4-BE49-F238E27FC236}">
                  <a16:creationId xmlns:a16="http://schemas.microsoft.com/office/drawing/2014/main" id="{1EE17448-E1A6-AC65-0417-653906406908}"/>
                </a:ext>
              </a:extLst>
            </p:cNvPr>
            <p:cNvGrpSpPr/>
            <p:nvPr/>
          </p:nvGrpSpPr>
          <p:grpSpPr>
            <a:xfrm>
              <a:off x="3036509" y="1516217"/>
              <a:ext cx="172158" cy="551483"/>
              <a:chOff x="4043172" y="1684320"/>
              <a:chExt cx="352508" cy="1129211"/>
            </a:xfrm>
            <a:grpFill/>
          </p:grpSpPr>
          <p:sp>
            <p:nvSpPr>
              <p:cNvPr id="23" name="Round Same Side Corner Rectangle 21">
                <a:extLst>
                  <a:ext uri="{FF2B5EF4-FFF2-40B4-BE49-F238E27FC236}">
                    <a16:creationId xmlns:a16="http://schemas.microsoft.com/office/drawing/2014/main" id="{F43B5ECD-A568-4E4E-FEAD-2928CC379356}"/>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6876EFE4-7AD6-D694-1E6A-45511F21CD98}"/>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2" name="Flowchart: Manual Operation 21">
              <a:extLst>
                <a:ext uri="{FF2B5EF4-FFF2-40B4-BE49-F238E27FC236}">
                  <a16:creationId xmlns:a16="http://schemas.microsoft.com/office/drawing/2014/main" id="{EA846873-911F-AA1F-F99A-B036378DC65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TextBox 25">
            <a:extLst>
              <a:ext uri="{FF2B5EF4-FFF2-40B4-BE49-F238E27FC236}">
                <a16:creationId xmlns:a16="http://schemas.microsoft.com/office/drawing/2014/main" id="{E9BA8427-537D-7128-29DB-1C14D04534E9}"/>
              </a:ext>
            </a:extLst>
          </p:cNvPr>
          <p:cNvSpPr txBox="1"/>
          <p:nvPr/>
        </p:nvSpPr>
        <p:spPr>
          <a:xfrm>
            <a:off x="760646" y="4190517"/>
            <a:ext cx="4367408" cy="1477328"/>
          </a:xfrm>
          <a:prstGeom prst="rect">
            <a:avLst/>
          </a:prstGeom>
          <a:noFill/>
        </p:spPr>
        <p:txBody>
          <a:bodyPr wrap="square">
            <a:spAutoFit/>
          </a:bodyPr>
          <a:lstStyle/>
          <a:p>
            <a:pPr algn="l" fontAlgn="base"/>
            <a:r>
              <a:rPr lang="en-GB" sz="1800" dirty="0">
                <a:latin typeface="Arial" panose="020B0604020202020204" pitchFamily="34" charset="0"/>
                <a:cs typeface="Arial" panose="020B0604020202020204" pitchFamily="34" charset="0"/>
              </a:rPr>
              <a:t>Almost one third (30%) of women in the world who have been in a relationship have experienced some form of physical and/or sexual violence by their intimate partner in their lifetime.</a:t>
            </a:r>
          </a:p>
        </p:txBody>
      </p:sp>
    </p:spTree>
    <p:extLst>
      <p:ext uri="{BB962C8B-B14F-4D97-AF65-F5344CB8AC3E}">
        <p14:creationId xmlns:p14="http://schemas.microsoft.com/office/powerpoint/2010/main" val="34287870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538F9-836C-B20D-D638-CF223B14B3B9}"/>
              </a:ext>
            </a:extLst>
          </p:cNvPr>
          <p:cNvSpPr>
            <a:spLocks noGrp="1"/>
          </p:cNvSpPr>
          <p:nvPr>
            <p:ph type="title"/>
          </p:nvPr>
        </p:nvSpPr>
        <p:spPr/>
        <p:txBody>
          <a:bodyPr/>
          <a:lstStyle/>
          <a:p>
            <a:r>
              <a:rPr lang="en-GB" dirty="0">
                <a:highlight>
                  <a:srgbClr val="FFFF00"/>
                </a:highlight>
              </a:rPr>
              <a:t>Case planning: Intimate partner violence and our role</a:t>
            </a:r>
            <a:endParaRPr lang="en-US" dirty="0">
              <a:highlight>
                <a:srgbClr val="FFFF00"/>
              </a:highlight>
            </a:endParaRPr>
          </a:p>
        </p:txBody>
      </p:sp>
      <p:sp>
        <p:nvSpPr>
          <p:cNvPr id="3" name="TextBox 2">
            <a:extLst>
              <a:ext uri="{FF2B5EF4-FFF2-40B4-BE49-F238E27FC236}">
                <a16:creationId xmlns:a16="http://schemas.microsoft.com/office/drawing/2014/main" id="{2931900D-EFE3-8084-F085-BA3688C2AA68}"/>
              </a:ext>
            </a:extLst>
          </p:cNvPr>
          <p:cNvSpPr txBox="1"/>
          <p:nvPr/>
        </p:nvSpPr>
        <p:spPr>
          <a:xfrm>
            <a:off x="795594" y="1564554"/>
            <a:ext cx="6494892" cy="3939540"/>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Refer to and work closely with GBV actors to provide coordinated services according to local SOPs. </a:t>
            </a: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Talk to caregivers about what children need.</a:t>
            </a: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Talk about the effects of IPV if it’s safe to do so.</a:t>
            </a: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Refer caregivers to men/women’s support groups and programs.</a:t>
            </a: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Speak to your supervisor about involving another caseworker if it is useful.</a:t>
            </a: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Address and contributing factors that can be addressed through the case plan.</a:t>
            </a:r>
          </a:p>
          <a:p>
            <a:pPr marL="285750" indent="-285750">
              <a:spcAft>
                <a:spcPts val="600"/>
              </a:spcAft>
              <a:buFont typeface="Arial" panose="020B0604020202020204" pitchFamily="34" charset="0"/>
              <a:buChar char="•"/>
            </a:pPr>
            <a:r>
              <a:rPr lang="en-GB" sz="2000" dirty="0">
                <a:latin typeface="Arial" panose="020B0604020202020204" pitchFamily="34" charset="0"/>
                <a:cs typeface="Arial" panose="020B0604020202020204" pitchFamily="34" charset="0"/>
              </a:rPr>
              <a:t>Develop child safety plans.</a:t>
            </a:r>
            <a:endParaRPr lang="en-US" sz="2000"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C3F6D89D-06FF-1C69-166E-614CE1646BFD}"/>
              </a:ext>
            </a:extLst>
          </p:cNvPr>
          <p:cNvGrpSpPr/>
          <p:nvPr/>
        </p:nvGrpSpPr>
        <p:grpSpPr>
          <a:xfrm>
            <a:off x="9796923" y="2468675"/>
            <a:ext cx="770873" cy="2486384"/>
            <a:chOff x="4045582" y="1684320"/>
            <a:chExt cx="350098" cy="1129211"/>
          </a:xfrm>
          <a:solidFill>
            <a:schemeClr val="accent3">
              <a:lumMod val="75000"/>
            </a:schemeClr>
          </a:solidFill>
        </p:grpSpPr>
        <p:sp>
          <p:nvSpPr>
            <p:cNvPr id="21" name="Round Same Side Corner Rectangle 21">
              <a:extLst>
                <a:ext uri="{FF2B5EF4-FFF2-40B4-BE49-F238E27FC236}">
                  <a16:creationId xmlns:a16="http://schemas.microsoft.com/office/drawing/2014/main" id="{80970593-F823-0AC1-B12C-5DA4F3F29D79}"/>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628842C0-0855-F690-825B-820AAA055A2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514347AA-D3F3-9FDF-1CE9-45065825F745}"/>
              </a:ext>
            </a:extLst>
          </p:cNvPr>
          <p:cNvGrpSpPr/>
          <p:nvPr/>
        </p:nvGrpSpPr>
        <p:grpSpPr>
          <a:xfrm>
            <a:off x="7944602" y="2468675"/>
            <a:ext cx="1104769" cy="2486384"/>
            <a:chOff x="3000654" y="1516217"/>
            <a:chExt cx="245039" cy="551483"/>
          </a:xfrm>
          <a:solidFill>
            <a:schemeClr val="accent3">
              <a:lumMod val="75000"/>
            </a:schemeClr>
          </a:solidFill>
        </p:grpSpPr>
        <p:grpSp>
          <p:nvGrpSpPr>
            <p:cNvPr id="17" name="Group 16">
              <a:extLst>
                <a:ext uri="{FF2B5EF4-FFF2-40B4-BE49-F238E27FC236}">
                  <a16:creationId xmlns:a16="http://schemas.microsoft.com/office/drawing/2014/main" id="{1F0D8C8D-3947-0B00-9E38-9E711A9495D6}"/>
                </a:ext>
              </a:extLst>
            </p:cNvPr>
            <p:cNvGrpSpPr/>
            <p:nvPr/>
          </p:nvGrpSpPr>
          <p:grpSpPr>
            <a:xfrm>
              <a:off x="3036509" y="1516217"/>
              <a:ext cx="172158" cy="551483"/>
              <a:chOff x="4043172" y="1684320"/>
              <a:chExt cx="352508" cy="1129211"/>
            </a:xfrm>
            <a:grpFill/>
          </p:grpSpPr>
          <p:sp>
            <p:nvSpPr>
              <p:cNvPr id="19" name="Round Same Side Corner Rectangle 21">
                <a:extLst>
                  <a:ext uri="{FF2B5EF4-FFF2-40B4-BE49-F238E27FC236}">
                    <a16:creationId xmlns:a16="http://schemas.microsoft.com/office/drawing/2014/main" id="{AF647805-451C-F8C8-9FF3-0AF6EFF0E25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A05FA69D-12D1-4DB0-6243-A39832E6382B}"/>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8" name="Flowchart: Manual Operation 17">
              <a:extLst>
                <a:ext uri="{FF2B5EF4-FFF2-40B4-BE49-F238E27FC236}">
                  <a16:creationId xmlns:a16="http://schemas.microsoft.com/office/drawing/2014/main" id="{72E53CD1-BD67-1636-04CD-52CFE74012E2}"/>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6" name="Graphic 25" descr="Lightning bolt with solid fill">
            <a:extLst>
              <a:ext uri="{FF2B5EF4-FFF2-40B4-BE49-F238E27FC236}">
                <a16:creationId xmlns:a16="http://schemas.microsoft.com/office/drawing/2014/main" id="{1CDCFC48-2A5F-EBD0-F898-BF9CE4EC336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23912" y="1893999"/>
            <a:ext cx="914400" cy="914400"/>
          </a:xfrm>
          <a:prstGeom prst="rect">
            <a:avLst/>
          </a:prstGeom>
        </p:spPr>
      </p:pic>
    </p:spTree>
    <p:extLst>
      <p:ext uri="{BB962C8B-B14F-4D97-AF65-F5344CB8AC3E}">
        <p14:creationId xmlns:p14="http://schemas.microsoft.com/office/powerpoint/2010/main" val="28635832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1FE74-04FC-A843-7DC6-602EAB819BE3}"/>
              </a:ext>
            </a:extLst>
          </p:cNvPr>
          <p:cNvSpPr>
            <a:spLocks noGrp="1"/>
          </p:cNvSpPr>
          <p:nvPr>
            <p:ph type="title"/>
          </p:nvPr>
        </p:nvSpPr>
        <p:spPr/>
        <p:txBody>
          <a:bodyPr>
            <a:normAutofit/>
          </a:bodyPr>
          <a:lstStyle/>
          <a:p>
            <a:pPr algn="l"/>
            <a:r>
              <a:rPr lang="en-GB" sz="2700" dirty="0"/>
              <a:t>Implementation of the case plan and follow up &amp; review</a:t>
            </a:r>
            <a:endParaRPr lang="en-US" sz="2700" dirty="0"/>
          </a:p>
        </p:txBody>
      </p:sp>
      <p:sp>
        <p:nvSpPr>
          <p:cNvPr id="10" name="TextBox 9">
            <a:extLst>
              <a:ext uri="{FF2B5EF4-FFF2-40B4-BE49-F238E27FC236}">
                <a16:creationId xmlns:a16="http://schemas.microsoft.com/office/drawing/2014/main" id="{41C8C4D8-3601-8184-F361-185DBA3CDFFC}"/>
              </a:ext>
            </a:extLst>
          </p:cNvPr>
          <p:cNvSpPr txBox="1"/>
          <p:nvPr/>
        </p:nvSpPr>
        <p:spPr>
          <a:xfrm>
            <a:off x="918570" y="2844189"/>
            <a:ext cx="4763054" cy="3045898"/>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Refer the child / family / caregivers to services to support family strengthening, as per the case plan.</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Provide direct support to the child and family</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Meaningfully involve families in the implementation of the case plan</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Continue to strengthen the relationship with the family</a:t>
            </a:r>
          </a:p>
        </p:txBody>
      </p:sp>
      <p:sp>
        <p:nvSpPr>
          <p:cNvPr id="20" name="Rectangle: Rounded Corners 19">
            <a:extLst>
              <a:ext uri="{FF2B5EF4-FFF2-40B4-BE49-F238E27FC236}">
                <a16:creationId xmlns:a16="http://schemas.microsoft.com/office/drawing/2014/main" id="{5332CB61-5700-2917-FE34-F76223C4E2AC}"/>
              </a:ext>
            </a:extLst>
          </p:cNvPr>
          <p:cNvSpPr/>
          <p:nvPr/>
        </p:nvSpPr>
        <p:spPr>
          <a:xfrm>
            <a:off x="1194061" y="1773748"/>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IMPLEMENTATION</a:t>
            </a:r>
            <a:endParaRPr lang="en-CA" dirty="0">
              <a:solidFill>
                <a:schemeClr val="tx1"/>
              </a:solidFill>
              <a:latin typeface="Arial" panose="020B0604020202020204" pitchFamily="34" charset="0"/>
              <a:cs typeface="Arial" panose="020B0604020202020204" pitchFamily="34" charset="0"/>
            </a:endParaRPr>
          </a:p>
        </p:txBody>
      </p:sp>
      <p:sp>
        <p:nvSpPr>
          <p:cNvPr id="21" name="Rectangle: Rounded Corners 20">
            <a:extLst>
              <a:ext uri="{FF2B5EF4-FFF2-40B4-BE49-F238E27FC236}">
                <a16:creationId xmlns:a16="http://schemas.microsoft.com/office/drawing/2014/main" id="{4C8BFFA6-DBA7-1388-6C7B-C815C69D0B43}"/>
              </a:ext>
            </a:extLst>
          </p:cNvPr>
          <p:cNvSpPr/>
          <p:nvPr/>
        </p:nvSpPr>
        <p:spPr>
          <a:xfrm>
            <a:off x="806238" y="1567640"/>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sp>
        <p:nvSpPr>
          <p:cNvPr id="22" name="Rectangle: Rounded Corners 21">
            <a:extLst>
              <a:ext uri="{FF2B5EF4-FFF2-40B4-BE49-F238E27FC236}">
                <a16:creationId xmlns:a16="http://schemas.microsoft.com/office/drawing/2014/main" id="{09F9DED1-1508-B43D-F579-28ADD63A5328}"/>
              </a:ext>
            </a:extLst>
          </p:cNvPr>
          <p:cNvSpPr/>
          <p:nvPr/>
        </p:nvSpPr>
        <p:spPr>
          <a:xfrm>
            <a:off x="6696344" y="1773748"/>
            <a:ext cx="448756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FOLLOW-UP AND REVIEW</a:t>
            </a:r>
            <a:endParaRPr lang="en-CA" dirty="0">
              <a:solidFill>
                <a:schemeClr val="tx1"/>
              </a:solidFill>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2B70D96F-A010-9CB8-9A9E-FC0CCC5D662C}"/>
              </a:ext>
            </a:extLst>
          </p:cNvPr>
          <p:cNvSpPr/>
          <p:nvPr/>
        </p:nvSpPr>
        <p:spPr>
          <a:xfrm>
            <a:off x="6308521" y="1567640"/>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24" name="TextBox 23">
            <a:extLst>
              <a:ext uri="{FF2B5EF4-FFF2-40B4-BE49-F238E27FC236}">
                <a16:creationId xmlns:a16="http://schemas.microsoft.com/office/drawing/2014/main" id="{5EADC7CF-C71D-D97F-54C8-E902A55D6FE6}"/>
              </a:ext>
            </a:extLst>
          </p:cNvPr>
          <p:cNvSpPr txBox="1"/>
          <p:nvPr/>
        </p:nvSpPr>
        <p:spPr>
          <a:xfrm>
            <a:off x="6425946" y="2844189"/>
            <a:ext cx="4763054" cy="2054217"/>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Track progress with the family and celebrate successes along the way</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Meaningfully involve children and caregivers in case review meetings</a:t>
            </a: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Continue to strengthen the relationship with the family </a:t>
            </a:r>
          </a:p>
        </p:txBody>
      </p:sp>
      <p:grpSp>
        <p:nvGrpSpPr>
          <p:cNvPr id="3" name="Group 2">
            <a:extLst>
              <a:ext uri="{FF2B5EF4-FFF2-40B4-BE49-F238E27FC236}">
                <a16:creationId xmlns:a16="http://schemas.microsoft.com/office/drawing/2014/main" id="{92C71D38-9840-77F3-95FB-193C06D23BAB}"/>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5FD001DF-786B-FB40-2CEE-27097018949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 name="Group 4">
              <a:extLst>
                <a:ext uri="{FF2B5EF4-FFF2-40B4-BE49-F238E27FC236}">
                  <a16:creationId xmlns:a16="http://schemas.microsoft.com/office/drawing/2014/main" id="{56029505-1DB4-FB0A-1CAD-EFA393DFDBD8}"/>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DD9A5438-D971-B0B0-DC7D-290ECD0C7058}"/>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11" name="Rectangle 10">
                <a:extLst>
                  <a:ext uri="{FF2B5EF4-FFF2-40B4-BE49-F238E27FC236}">
                    <a16:creationId xmlns:a16="http://schemas.microsoft.com/office/drawing/2014/main" id="{5CFB176A-382C-CB74-3FF8-0417FAC0D998}"/>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6D2E2EAD-87AF-906F-882C-9884A98B7CED}"/>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50D989BB-CD43-DD2D-F041-A5B1550616C3}"/>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a:extLst>
                  <a:ext uri="{FF2B5EF4-FFF2-40B4-BE49-F238E27FC236}">
                    <a16:creationId xmlns:a16="http://schemas.microsoft.com/office/drawing/2014/main" id="{F1CD79F4-1135-B44B-CBA3-1038347B45C4}"/>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4721106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68B62-BC9C-2313-6A41-7938B6E973FD}"/>
              </a:ext>
            </a:extLst>
          </p:cNvPr>
          <p:cNvSpPr>
            <a:spLocks noGrp="1"/>
          </p:cNvSpPr>
          <p:nvPr>
            <p:ph type="title"/>
          </p:nvPr>
        </p:nvSpPr>
        <p:spPr/>
        <p:txBody>
          <a:bodyPr/>
          <a:lstStyle/>
          <a:p>
            <a:r>
              <a:rPr lang="en-GB" dirty="0"/>
              <a:t>Case closure</a:t>
            </a:r>
            <a:endParaRPr lang="en-US" dirty="0"/>
          </a:p>
        </p:txBody>
      </p:sp>
      <p:sp>
        <p:nvSpPr>
          <p:cNvPr id="4" name="TextBox 3">
            <a:extLst>
              <a:ext uri="{FF2B5EF4-FFF2-40B4-BE49-F238E27FC236}">
                <a16:creationId xmlns:a16="http://schemas.microsoft.com/office/drawing/2014/main" id="{1295C34D-17F7-BFD5-C282-496D58EF59A4}"/>
              </a:ext>
            </a:extLst>
          </p:cNvPr>
          <p:cNvSpPr txBox="1"/>
          <p:nvPr/>
        </p:nvSpPr>
        <p:spPr>
          <a:xfrm>
            <a:off x="955202" y="2847133"/>
            <a:ext cx="6705549" cy="2646943"/>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Praise the progress made and reflect on the role of the child, caregiver, and family in reaching this point in the case management process. </a:t>
            </a:r>
          </a:p>
          <a:p>
            <a:pPr marL="285750" indent="-285750">
              <a:lnSpc>
                <a:spcPct val="107000"/>
              </a:lnSpc>
              <a:spcAft>
                <a:spcPts val="800"/>
              </a:spcAft>
              <a:buFont typeface="Arial" panose="020B0604020202020204" pitchFamily="34" charset="0"/>
              <a:buChar char="•"/>
              <a:tabLst>
                <a:tab pos="914400" algn="l"/>
              </a:tabLst>
            </a:pPr>
            <a:endParaRPr lang="en-US" dirty="0">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tabLst>
                <a:tab pos="914400" algn="l"/>
              </a:tabLst>
            </a:pPr>
            <a:r>
              <a:rPr lang="en-US" dirty="0">
                <a:effectLst/>
                <a:latin typeface="Arial" panose="020B0604020202020204" pitchFamily="34" charset="0"/>
                <a:ea typeface="Calibri" panose="020F0502020204030204" pitchFamily="34" charset="0"/>
                <a:cs typeface="Arial" panose="020B0604020202020204" pitchFamily="34" charset="0"/>
              </a:rPr>
              <a:t>Seek feedback from the child and family, particularly on their role in the case management process, the impact of case management on caregiver confidence and capacity, and the impact of case management on the family. </a:t>
            </a:r>
          </a:p>
        </p:txBody>
      </p:sp>
      <p:sp>
        <p:nvSpPr>
          <p:cNvPr id="5" name="Rectangle: Rounded Corners 4">
            <a:extLst>
              <a:ext uri="{FF2B5EF4-FFF2-40B4-BE49-F238E27FC236}">
                <a16:creationId xmlns:a16="http://schemas.microsoft.com/office/drawing/2014/main" id="{D74AA5A4-BCB8-BD00-B689-BD27DAE3F523}"/>
              </a:ext>
            </a:extLst>
          </p:cNvPr>
          <p:cNvSpPr/>
          <p:nvPr/>
        </p:nvSpPr>
        <p:spPr>
          <a:xfrm>
            <a:off x="1230693" y="1875546"/>
            <a:ext cx="6493693" cy="645448"/>
          </a:xfrm>
          <a:prstGeom prst="roundRect">
            <a:avLst>
              <a:gd name="adj" fmla="val 1082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CASE CLOSURE</a:t>
            </a:r>
            <a:endParaRPr lang="en-CA" dirty="0">
              <a:solidFill>
                <a:schemeClr val="tx1"/>
              </a:solidFill>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CEA0A90F-522F-68D4-DF04-FBCAF728F5BB}"/>
              </a:ext>
            </a:extLst>
          </p:cNvPr>
          <p:cNvSpPr/>
          <p:nvPr/>
        </p:nvSpPr>
        <p:spPr>
          <a:xfrm>
            <a:off x="842870" y="1669438"/>
            <a:ext cx="557717" cy="55771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grpSp>
        <p:nvGrpSpPr>
          <p:cNvPr id="31" name="Group 30">
            <a:extLst>
              <a:ext uri="{FF2B5EF4-FFF2-40B4-BE49-F238E27FC236}">
                <a16:creationId xmlns:a16="http://schemas.microsoft.com/office/drawing/2014/main" id="{6DE946F7-6D55-2B79-8603-A774F33994A6}"/>
              </a:ext>
            </a:extLst>
          </p:cNvPr>
          <p:cNvGrpSpPr/>
          <p:nvPr/>
        </p:nvGrpSpPr>
        <p:grpSpPr>
          <a:xfrm>
            <a:off x="8474380" y="2988288"/>
            <a:ext cx="3039476" cy="2646943"/>
            <a:chOff x="3792806" y="2065984"/>
            <a:chExt cx="4164945" cy="3627063"/>
          </a:xfrm>
        </p:grpSpPr>
        <p:grpSp>
          <p:nvGrpSpPr>
            <p:cNvPr id="7" name="Group 6">
              <a:extLst>
                <a:ext uri="{FF2B5EF4-FFF2-40B4-BE49-F238E27FC236}">
                  <a16:creationId xmlns:a16="http://schemas.microsoft.com/office/drawing/2014/main" id="{99130DB3-0A93-CD88-BE43-207A01218001}"/>
                </a:ext>
              </a:extLst>
            </p:cNvPr>
            <p:cNvGrpSpPr/>
            <p:nvPr/>
          </p:nvGrpSpPr>
          <p:grpSpPr>
            <a:xfrm>
              <a:off x="3792806" y="2065984"/>
              <a:ext cx="4164945" cy="3627063"/>
              <a:chOff x="5957706" y="3325646"/>
              <a:chExt cx="2611796" cy="1892062"/>
            </a:xfrm>
            <a:solidFill>
              <a:schemeClr val="accent3">
                <a:lumMod val="75000"/>
              </a:schemeClr>
            </a:solidFill>
          </p:grpSpPr>
          <p:sp>
            <p:nvSpPr>
              <p:cNvPr id="8" name="Rectangle: Rounded Corners 7">
                <a:extLst>
                  <a:ext uri="{FF2B5EF4-FFF2-40B4-BE49-F238E27FC236}">
                    <a16:creationId xmlns:a16="http://schemas.microsoft.com/office/drawing/2014/main" id="{1CF84685-CDBB-D75E-4408-18D9448DEBFC}"/>
                  </a:ext>
                </a:extLst>
              </p:cNvPr>
              <p:cNvSpPr/>
              <p:nvPr/>
            </p:nvSpPr>
            <p:spPr>
              <a:xfrm>
                <a:off x="5957706" y="3547504"/>
                <a:ext cx="2611796" cy="167020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9" name="Rectangle: Top Corners Rounded 8">
                <a:extLst>
                  <a:ext uri="{FF2B5EF4-FFF2-40B4-BE49-F238E27FC236}">
                    <a16:creationId xmlns:a16="http://schemas.microsoft.com/office/drawing/2014/main" id="{4B458F5E-A816-1173-30CE-FED56D856DA3}"/>
                  </a:ext>
                </a:extLst>
              </p:cNvPr>
              <p:cNvSpPr/>
              <p:nvPr/>
            </p:nvSpPr>
            <p:spPr>
              <a:xfrm>
                <a:off x="5957706" y="3325646"/>
                <a:ext cx="538650" cy="515820"/>
              </a:xfrm>
              <a:prstGeom prst="round2Same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10" name="Group 9">
              <a:extLst>
                <a:ext uri="{FF2B5EF4-FFF2-40B4-BE49-F238E27FC236}">
                  <a16:creationId xmlns:a16="http://schemas.microsoft.com/office/drawing/2014/main" id="{921C03C0-7B02-94E2-B61E-9BFCD68F1727}"/>
                </a:ext>
              </a:extLst>
            </p:cNvPr>
            <p:cNvGrpSpPr/>
            <p:nvPr/>
          </p:nvGrpSpPr>
          <p:grpSpPr>
            <a:xfrm>
              <a:off x="4691054" y="3054806"/>
              <a:ext cx="2287905" cy="1970390"/>
              <a:chOff x="4416926" y="1952645"/>
              <a:chExt cx="1178615" cy="1015047"/>
            </a:xfrm>
            <a:solidFill>
              <a:schemeClr val="bg1"/>
            </a:solidFill>
          </p:grpSpPr>
          <p:sp>
            <p:nvSpPr>
              <p:cNvPr id="11" name="Rectangle: Rounded Corners 10">
                <a:extLst>
                  <a:ext uri="{FF2B5EF4-FFF2-40B4-BE49-F238E27FC236}">
                    <a16:creationId xmlns:a16="http://schemas.microsoft.com/office/drawing/2014/main" id="{A9DBE0EC-7394-B9CB-0C7D-AE34BFAE4355}"/>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Rounded Corners 19">
                <a:extLst>
                  <a:ext uri="{FF2B5EF4-FFF2-40B4-BE49-F238E27FC236}">
                    <a16:creationId xmlns:a16="http://schemas.microsoft.com/office/drawing/2014/main" id="{98388F4C-E34C-E6F0-2647-2E3AD25E4559}"/>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Rounded Corners 20">
                <a:extLst>
                  <a:ext uri="{FF2B5EF4-FFF2-40B4-BE49-F238E27FC236}">
                    <a16:creationId xmlns:a16="http://schemas.microsoft.com/office/drawing/2014/main" id="{C6FB877C-4A80-A03A-6653-8E24FCAC6A1A}"/>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Flowchart: Manual Input 21">
                <a:extLst>
                  <a:ext uri="{FF2B5EF4-FFF2-40B4-BE49-F238E27FC236}">
                    <a16:creationId xmlns:a16="http://schemas.microsoft.com/office/drawing/2014/main" id="{C69B0115-38DD-5AE6-A4E2-D5015E1D02E7}"/>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Rounded Corners 22">
                <a:extLst>
                  <a:ext uri="{FF2B5EF4-FFF2-40B4-BE49-F238E27FC236}">
                    <a16:creationId xmlns:a16="http://schemas.microsoft.com/office/drawing/2014/main" id="{146F0B00-33B0-EBF3-7821-6A7B86339915}"/>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4F29BEF1-D058-3DD8-B201-59EF1713CB67}"/>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Rounded Corners 24">
                <a:extLst>
                  <a:ext uri="{FF2B5EF4-FFF2-40B4-BE49-F238E27FC236}">
                    <a16:creationId xmlns:a16="http://schemas.microsoft.com/office/drawing/2014/main" id="{BFA02166-910A-463F-5A83-CB595DB91757}"/>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Flowchart: Manual Input 25">
                <a:extLst>
                  <a:ext uri="{FF2B5EF4-FFF2-40B4-BE49-F238E27FC236}">
                    <a16:creationId xmlns:a16="http://schemas.microsoft.com/office/drawing/2014/main" id="{D9C16379-924A-B69C-8CB8-8F2BE0AC73EE}"/>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ound Same Side Corner Rectangle 21">
                <a:extLst>
                  <a:ext uri="{FF2B5EF4-FFF2-40B4-BE49-F238E27FC236}">
                    <a16:creationId xmlns:a16="http://schemas.microsoft.com/office/drawing/2014/main" id="{921E8CD8-3F1B-4F11-535A-605A5D4404EB}"/>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A3C3AB9F-7D10-1EA4-E910-30548F81F04E}"/>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28">
                <a:extLst>
                  <a:ext uri="{FF2B5EF4-FFF2-40B4-BE49-F238E27FC236}">
                    <a16:creationId xmlns:a16="http://schemas.microsoft.com/office/drawing/2014/main" id="{BD16F696-AAD8-F4EA-0BB0-E3D663A1EF4E}"/>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ectangle 29">
                <a:extLst>
                  <a:ext uri="{FF2B5EF4-FFF2-40B4-BE49-F238E27FC236}">
                    <a16:creationId xmlns:a16="http://schemas.microsoft.com/office/drawing/2014/main" id="{B79DC038-E8D8-10CA-DFCD-5E49DCF8B531}"/>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3" name="Group 2">
            <a:extLst>
              <a:ext uri="{FF2B5EF4-FFF2-40B4-BE49-F238E27FC236}">
                <a16:creationId xmlns:a16="http://schemas.microsoft.com/office/drawing/2014/main" id="{4F068BCE-1032-ADBC-4424-CED398CAC537}"/>
              </a:ext>
            </a:extLst>
          </p:cNvPr>
          <p:cNvGrpSpPr/>
          <p:nvPr/>
        </p:nvGrpSpPr>
        <p:grpSpPr>
          <a:xfrm>
            <a:off x="10228983" y="337468"/>
            <a:ext cx="1587872" cy="1368854"/>
            <a:chOff x="10228983" y="337468"/>
            <a:chExt cx="1587872" cy="1368854"/>
          </a:xfrm>
        </p:grpSpPr>
        <p:sp>
          <p:nvSpPr>
            <p:cNvPr id="32" name="Hexagon 31">
              <a:extLst>
                <a:ext uri="{FF2B5EF4-FFF2-40B4-BE49-F238E27FC236}">
                  <a16:creationId xmlns:a16="http://schemas.microsoft.com/office/drawing/2014/main" id="{F7E6219D-ED63-76F6-6AFE-381E38021A5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3" name="Group 32">
              <a:extLst>
                <a:ext uri="{FF2B5EF4-FFF2-40B4-BE49-F238E27FC236}">
                  <a16:creationId xmlns:a16="http://schemas.microsoft.com/office/drawing/2014/main" id="{07F704D5-7169-532E-94D2-8CAAA626F1A9}"/>
                </a:ext>
              </a:extLst>
            </p:cNvPr>
            <p:cNvGrpSpPr/>
            <p:nvPr/>
          </p:nvGrpSpPr>
          <p:grpSpPr>
            <a:xfrm>
              <a:off x="10621771" y="762700"/>
              <a:ext cx="562136" cy="634675"/>
              <a:chOff x="760175" y="830142"/>
              <a:chExt cx="867619" cy="979579"/>
            </a:xfrm>
          </p:grpSpPr>
          <p:sp>
            <p:nvSpPr>
              <p:cNvPr id="37" name="Rectangle 36">
                <a:extLst>
                  <a:ext uri="{FF2B5EF4-FFF2-40B4-BE49-F238E27FC236}">
                    <a16:creationId xmlns:a16="http://schemas.microsoft.com/office/drawing/2014/main" id="{6183BB2C-1159-6489-C14C-AAE31413C967}"/>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22</a:t>
                </a:r>
              </a:p>
            </p:txBody>
          </p:sp>
          <p:sp>
            <p:nvSpPr>
              <p:cNvPr id="38" name="Rectangle 37">
                <a:extLst>
                  <a:ext uri="{FF2B5EF4-FFF2-40B4-BE49-F238E27FC236}">
                    <a16:creationId xmlns:a16="http://schemas.microsoft.com/office/drawing/2014/main" id="{A814AEFC-4FDF-E43A-015A-5A8A1703851B}"/>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4" name="Group 33">
              <a:extLst>
                <a:ext uri="{FF2B5EF4-FFF2-40B4-BE49-F238E27FC236}">
                  <a16:creationId xmlns:a16="http://schemas.microsoft.com/office/drawing/2014/main" id="{B2D142FE-745C-29FE-5C73-B1E818E4F4BC}"/>
                </a:ext>
              </a:extLst>
            </p:cNvPr>
            <p:cNvGrpSpPr/>
            <p:nvPr/>
          </p:nvGrpSpPr>
          <p:grpSpPr>
            <a:xfrm>
              <a:off x="11325415" y="762701"/>
              <a:ext cx="182192" cy="634674"/>
              <a:chOff x="2121762" y="2323619"/>
              <a:chExt cx="200378" cy="825210"/>
            </a:xfrm>
          </p:grpSpPr>
          <p:sp>
            <p:nvSpPr>
              <p:cNvPr id="35" name="Isosceles Triangle 34">
                <a:extLst>
                  <a:ext uri="{FF2B5EF4-FFF2-40B4-BE49-F238E27FC236}">
                    <a16:creationId xmlns:a16="http://schemas.microsoft.com/office/drawing/2014/main" id="{49672977-A411-649A-AAD5-EB9188A6F6C5}"/>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Rectangle 35">
                <a:extLst>
                  <a:ext uri="{FF2B5EF4-FFF2-40B4-BE49-F238E27FC236}">
                    <a16:creationId xmlns:a16="http://schemas.microsoft.com/office/drawing/2014/main" id="{BCC7A2E6-A9E6-B74A-E392-C3758D8865B5}"/>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5203956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101282" y="3518381"/>
            <a:ext cx="4743336" cy="1715021"/>
          </a:xfrm>
          <a:prstGeom prst="rect">
            <a:avLst/>
          </a:prstGeom>
          <a:noFill/>
        </p:spPr>
        <p:txBody>
          <a:bodyPr wrap="square">
            <a:spAutoFit/>
          </a:bodyPr>
          <a:lstStyle/>
          <a:p>
            <a:pPr lvl="0" algn="ctr">
              <a:lnSpc>
                <a:spcPct val="107000"/>
              </a:lnSpc>
              <a:spcAft>
                <a:spcPts val="800"/>
              </a:spcAft>
            </a:pPr>
            <a:r>
              <a:rPr lang="en-GB" sz="2000" dirty="0">
                <a:latin typeface="Arial" panose="020B0604020202020204" pitchFamily="34" charset="0"/>
                <a:ea typeface="Arial" panose="020B0604020202020204" pitchFamily="34" charset="0"/>
                <a:cs typeface="Arial" panose="020B0604020202020204" pitchFamily="34" charset="0"/>
              </a:rPr>
              <a:t>A</a:t>
            </a:r>
            <a:r>
              <a:rPr lang="en-US" sz="2000" dirty="0">
                <a:latin typeface="Arial" panose="020B0604020202020204" pitchFamily="34" charset="0"/>
                <a:ea typeface="Arial" panose="020B0604020202020204" pitchFamily="34" charset="0"/>
                <a:cs typeface="Arial" panose="020B0604020202020204" pitchFamily="34" charset="0"/>
              </a:rPr>
              <a:t> family strengthening approach can be applied at every step in the case management process, both in terms of how we work with families and the services we include in the case plan. </a:t>
            </a:r>
            <a:endParaRPr lang="en-US" sz="2000" dirty="0">
              <a:effectLst/>
              <a:latin typeface="Arial" panose="020B0604020202020204" pitchFamily="34" charset="0"/>
              <a:ea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947170"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7945862"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AA0B0552-3A4A-5022-814D-6A4E64B7F396}"/>
              </a:ext>
            </a:extLst>
          </p:cNvPr>
          <p:cNvSpPr txBox="1"/>
          <p:nvPr/>
        </p:nvSpPr>
        <p:spPr>
          <a:xfrm>
            <a:off x="6321513" y="3518381"/>
            <a:ext cx="4300258" cy="1393010"/>
          </a:xfrm>
          <a:prstGeom prst="rect">
            <a:avLst/>
          </a:prstGeom>
          <a:noFill/>
        </p:spPr>
        <p:txBody>
          <a:bodyPr wrap="square">
            <a:spAutoFit/>
          </a:bodyPr>
          <a:lstStyle/>
          <a:p>
            <a:pPr lvl="0" algn="ctr">
              <a:lnSpc>
                <a:spcPct val="107000"/>
              </a:lnSpc>
            </a:pPr>
            <a:r>
              <a:rPr lang="en-US" sz="2000" dirty="0">
                <a:effectLst/>
                <a:latin typeface="Arial" panose="020B0604020202020204" pitchFamily="34" charset="0"/>
                <a:ea typeface="Helvetica Neue"/>
                <a:cs typeface="Arial" panose="020B0604020202020204" pitchFamily="34" charset="0"/>
              </a:rPr>
              <a:t>Both referrals to services and direct support </a:t>
            </a:r>
            <a:r>
              <a:rPr lang="en-US" sz="2000" dirty="0">
                <a:latin typeface="Arial" panose="020B0604020202020204" pitchFamily="34" charset="0"/>
                <a:ea typeface="Helvetica Neue"/>
                <a:cs typeface="Arial" panose="020B0604020202020204" pitchFamily="34" charset="0"/>
              </a:rPr>
              <a:t>for </a:t>
            </a:r>
            <a:r>
              <a:rPr lang="en-US" sz="2000" dirty="0">
                <a:effectLst/>
                <a:latin typeface="Arial" panose="020B0604020202020204" pitchFamily="34" charset="0"/>
                <a:ea typeface="Helvetica Neue"/>
                <a:cs typeface="Arial" panose="020B0604020202020204" pitchFamily="34" charset="0"/>
              </a:rPr>
              <a:t>children, caregivers, and households can support family strengthening.</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515718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6C9EA2-4DC9-F53E-1731-8DA5A39D81C9}"/>
              </a:ext>
            </a:extLst>
          </p:cNvPr>
          <p:cNvSpPr>
            <a:spLocks noGrp="1"/>
          </p:cNvSpPr>
          <p:nvPr>
            <p:ph type="title"/>
          </p:nvPr>
        </p:nvSpPr>
        <p:spPr/>
        <p:txBody>
          <a:bodyPr/>
          <a:lstStyle/>
          <a:p>
            <a:r>
              <a:rPr lang="en-CA" sz="2400" b="1" dirty="0">
                <a:solidFill>
                  <a:schemeClr val="bg1"/>
                </a:solidFill>
                <a:latin typeface="Garamond"/>
              </a:rPr>
              <a:t>SESSION 4</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Family separation and family strengthening</a:t>
            </a:r>
            <a:endParaRPr lang="en-US" dirty="0"/>
          </a:p>
        </p:txBody>
      </p:sp>
    </p:spTree>
    <p:extLst>
      <p:ext uri="{BB962C8B-B14F-4D97-AF65-F5344CB8AC3E}">
        <p14:creationId xmlns:p14="http://schemas.microsoft.com/office/powerpoint/2010/main" val="20540418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A5FAB7-2AAB-DB29-1751-151237FC8C1D}"/>
              </a:ext>
            </a:extLst>
          </p:cNvPr>
          <p:cNvSpPr>
            <a:spLocks noGrp="1"/>
          </p:cNvSpPr>
          <p:nvPr>
            <p:ph type="title"/>
          </p:nvPr>
        </p:nvSpPr>
        <p:spPr/>
        <p:txBody>
          <a:bodyPr>
            <a:normAutofit fontScale="90000"/>
          </a:bodyPr>
          <a:lstStyle/>
          <a:p>
            <a:r>
              <a:rPr lang="en-GB" dirty="0"/>
              <a:t>How can family strengthening be a part of the prevention and response to family separation</a:t>
            </a:r>
            <a:endParaRPr lang="en-US" dirty="0"/>
          </a:p>
        </p:txBody>
      </p:sp>
      <p:sp>
        <p:nvSpPr>
          <p:cNvPr id="4" name="Rectangle 3">
            <a:extLst>
              <a:ext uri="{FF2B5EF4-FFF2-40B4-BE49-F238E27FC236}">
                <a16:creationId xmlns:a16="http://schemas.microsoft.com/office/drawing/2014/main" id="{1BE25B57-7EED-2BFE-F66C-C8BAF873EF9D}"/>
              </a:ext>
            </a:extLst>
          </p:cNvPr>
          <p:cNvSpPr/>
          <p:nvPr/>
        </p:nvSpPr>
        <p:spPr>
          <a:xfrm>
            <a:off x="838200" y="3913686"/>
            <a:ext cx="2880000" cy="188058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t"/>
          <a:lstStyle/>
          <a:p>
            <a:pPr algn="ctr"/>
            <a:r>
              <a:rPr lang="en-GB" sz="2000" dirty="0">
                <a:solidFill>
                  <a:schemeClr val="tx1"/>
                </a:solidFill>
                <a:latin typeface="Arial" panose="020B0604020202020204" pitchFamily="34" charset="0"/>
                <a:cs typeface="Arial" panose="020B0604020202020204" pitchFamily="34" charset="0"/>
              </a:rPr>
              <a:t>Prevention of separation</a:t>
            </a:r>
            <a:endParaRPr lang="en-US" sz="2000" dirty="0">
              <a:solidFill>
                <a:schemeClr val="tx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BD6BA141-6EB4-36CA-197F-51A90391B5FA}"/>
              </a:ext>
            </a:extLst>
          </p:cNvPr>
          <p:cNvSpPr/>
          <p:nvPr/>
        </p:nvSpPr>
        <p:spPr>
          <a:xfrm>
            <a:off x="4632960" y="3913685"/>
            <a:ext cx="2880000" cy="1880585"/>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t"/>
          <a:lstStyle/>
          <a:p>
            <a:pPr algn="ctr"/>
            <a:r>
              <a:rPr lang="en-GB" sz="2000" dirty="0">
                <a:solidFill>
                  <a:schemeClr val="tx1"/>
                </a:solidFill>
                <a:latin typeface="Arial" panose="020B0604020202020204" pitchFamily="34" charset="0"/>
                <a:cs typeface="Arial" panose="020B0604020202020204" pitchFamily="34" charset="0"/>
              </a:rPr>
              <a:t>Strengthening alternative care arrangements and supporting children in alternative care</a:t>
            </a:r>
            <a:endParaRPr lang="en-US" sz="2000" dirty="0">
              <a:solidFill>
                <a:schemeClr val="tx1"/>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8F3F302D-E84F-AC44-B634-8CD7EC1946FD}"/>
              </a:ext>
            </a:extLst>
          </p:cNvPr>
          <p:cNvSpPr/>
          <p:nvPr/>
        </p:nvSpPr>
        <p:spPr>
          <a:xfrm>
            <a:off x="8427720" y="3913686"/>
            <a:ext cx="2880000" cy="188058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t"/>
          <a:lstStyle/>
          <a:p>
            <a:pPr algn="ctr"/>
            <a:r>
              <a:rPr lang="en-GB" sz="2000" dirty="0">
                <a:solidFill>
                  <a:schemeClr val="tx1"/>
                </a:solidFill>
                <a:latin typeface="Arial" panose="020B0604020202020204" pitchFamily="34" charset="0"/>
                <a:cs typeface="Arial" panose="020B0604020202020204" pitchFamily="34" charset="0"/>
              </a:rPr>
              <a:t>Supporting reunification and reintegration</a:t>
            </a:r>
            <a:endParaRPr lang="en-US" sz="2000" dirty="0">
              <a:solidFill>
                <a:schemeClr val="tx1"/>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DA9CFBF0-A6A1-A8C7-2774-88A0B5293686}"/>
              </a:ext>
            </a:extLst>
          </p:cNvPr>
          <p:cNvGrpSpPr/>
          <p:nvPr/>
        </p:nvGrpSpPr>
        <p:grpSpPr>
          <a:xfrm>
            <a:off x="5209182" y="2076588"/>
            <a:ext cx="1773635" cy="1379355"/>
            <a:chOff x="8642980" y="1438676"/>
            <a:chExt cx="2297962" cy="1787124"/>
          </a:xfrm>
          <a:solidFill>
            <a:schemeClr val="accent4">
              <a:lumMod val="40000"/>
              <a:lumOff val="60000"/>
            </a:schemeClr>
          </a:solidFill>
        </p:grpSpPr>
        <p:grpSp>
          <p:nvGrpSpPr>
            <p:cNvPr id="7" name="Group 6">
              <a:extLst>
                <a:ext uri="{FF2B5EF4-FFF2-40B4-BE49-F238E27FC236}">
                  <a16:creationId xmlns:a16="http://schemas.microsoft.com/office/drawing/2014/main" id="{A97B9185-F008-4538-0EF5-9824A37F727D}"/>
                </a:ext>
              </a:extLst>
            </p:cNvPr>
            <p:cNvGrpSpPr/>
            <p:nvPr/>
          </p:nvGrpSpPr>
          <p:grpSpPr>
            <a:xfrm>
              <a:off x="10386866" y="1438676"/>
              <a:ext cx="554076" cy="1787124"/>
              <a:chOff x="4045582" y="1684320"/>
              <a:chExt cx="350098" cy="1129211"/>
            </a:xfrm>
            <a:grpFill/>
          </p:grpSpPr>
          <p:sp>
            <p:nvSpPr>
              <p:cNvPr id="13" name="Round Same Side Corner Rectangle 21">
                <a:extLst>
                  <a:ext uri="{FF2B5EF4-FFF2-40B4-BE49-F238E27FC236}">
                    <a16:creationId xmlns:a16="http://schemas.microsoft.com/office/drawing/2014/main" id="{662147BA-B428-AF3A-60CE-053EDEA1AC0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17F08723-44A3-43BE-D5F8-BA718C615F17}"/>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04E61AD-D7FF-60D9-96CD-6F88BC4B39FC}"/>
                </a:ext>
              </a:extLst>
            </p:cNvPr>
            <p:cNvGrpSpPr/>
            <p:nvPr/>
          </p:nvGrpSpPr>
          <p:grpSpPr>
            <a:xfrm>
              <a:off x="8642980" y="1438676"/>
              <a:ext cx="794068" cy="1787124"/>
              <a:chOff x="3000654" y="1516217"/>
              <a:chExt cx="245039" cy="551483"/>
            </a:xfrm>
            <a:grpFill/>
          </p:grpSpPr>
          <p:grpSp>
            <p:nvGrpSpPr>
              <p:cNvPr id="9" name="Group 8">
                <a:extLst>
                  <a:ext uri="{FF2B5EF4-FFF2-40B4-BE49-F238E27FC236}">
                    <a16:creationId xmlns:a16="http://schemas.microsoft.com/office/drawing/2014/main" id="{B29E0A5F-14F0-81D5-896E-4E3B0D113E23}"/>
                  </a:ext>
                </a:extLst>
              </p:cNvPr>
              <p:cNvGrpSpPr/>
              <p:nvPr/>
            </p:nvGrpSpPr>
            <p:grpSpPr>
              <a:xfrm>
                <a:off x="3036509" y="1516217"/>
                <a:ext cx="172158" cy="551483"/>
                <a:chOff x="4043172" y="1684320"/>
                <a:chExt cx="352508" cy="1129211"/>
              </a:xfrm>
              <a:grpFill/>
            </p:grpSpPr>
            <p:sp>
              <p:nvSpPr>
                <p:cNvPr id="11" name="Round Same Side Corner Rectangle 21">
                  <a:extLst>
                    <a:ext uri="{FF2B5EF4-FFF2-40B4-BE49-F238E27FC236}">
                      <a16:creationId xmlns:a16="http://schemas.microsoft.com/office/drawing/2014/main" id="{34A8BF0C-FFA7-813F-8ABF-5FED4207E57A}"/>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000F6C36-04EE-B15B-2278-360C15FC857B}"/>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lowchart: Manual Operation 9">
                <a:extLst>
                  <a:ext uri="{FF2B5EF4-FFF2-40B4-BE49-F238E27FC236}">
                    <a16:creationId xmlns:a16="http://schemas.microsoft.com/office/drawing/2014/main" id="{A99AF2D6-6624-75BA-6041-1F4780C33E41}"/>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36" name="Group 35">
            <a:extLst>
              <a:ext uri="{FF2B5EF4-FFF2-40B4-BE49-F238E27FC236}">
                <a16:creationId xmlns:a16="http://schemas.microsoft.com/office/drawing/2014/main" id="{AB2A4BE4-5579-5214-49C4-74FCEA6AAA6F}"/>
              </a:ext>
            </a:extLst>
          </p:cNvPr>
          <p:cNvGrpSpPr/>
          <p:nvPr/>
        </p:nvGrpSpPr>
        <p:grpSpPr>
          <a:xfrm>
            <a:off x="6030148" y="2725481"/>
            <a:ext cx="274482" cy="722435"/>
            <a:chOff x="4045582" y="1684320"/>
            <a:chExt cx="350098" cy="921456"/>
          </a:xfrm>
          <a:solidFill>
            <a:schemeClr val="accent3">
              <a:lumMod val="75000"/>
            </a:schemeClr>
          </a:solidFill>
        </p:grpSpPr>
        <p:sp>
          <p:nvSpPr>
            <p:cNvPr id="37" name="Round Same Side Corner Rectangle 21">
              <a:extLst>
                <a:ext uri="{FF2B5EF4-FFF2-40B4-BE49-F238E27FC236}">
                  <a16:creationId xmlns:a16="http://schemas.microsoft.com/office/drawing/2014/main" id="{B47CA5C9-101F-E03C-75AD-A84E03B5B95F}"/>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C17E3368-6FD0-77D3-EA1E-8DC70D9F4F05}"/>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a:extLst>
              <a:ext uri="{FF2B5EF4-FFF2-40B4-BE49-F238E27FC236}">
                <a16:creationId xmlns:a16="http://schemas.microsoft.com/office/drawing/2014/main" id="{5B84E2F8-2CAC-5400-AB74-CB481C0FCFB1}"/>
              </a:ext>
            </a:extLst>
          </p:cNvPr>
          <p:cNvGrpSpPr/>
          <p:nvPr/>
        </p:nvGrpSpPr>
        <p:grpSpPr>
          <a:xfrm>
            <a:off x="8700967" y="2084495"/>
            <a:ext cx="1944172" cy="1379355"/>
            <a:chOff x="8700967" y="2084495"/>
            <a:chExt cx="1944172" cy="1379355"/>
          </a:xfrm>
        </p:grpSpPr>
        <p:grpSp>
          <p:nvGrpSpPr>
            <p:cNvPr id="16" name="Group 15">
              <a:extLst>
                <a:ext uri="{FF2B5EF4-FFF2-40B4-BE49-F238E27FC236}">
                  <a16:creationId xmlns:a16="http://schemas.microsoft.com/office/drawing/2014/main" id="{79E15BA7-F1E8-F8EF-D33D-EF7114ABEF3C}"/>
                </a:ext>
              </a:extLst>
            </p:cNvPr>
            <p:cNvGrpSpPr/>
            <p:nvPr/>
          </p:nvGrpSpPr>
          <p:grpSpPr>
            <a:xfrm>
              <a:off x="10217487" y="2084495"/>
              <a:ext cx="427652" cy="1379355"/>
              <a:chOff x="4045582" y="1684320"/>
              <a:chExt cx="350098" cy="1129211"/>
            </a:xfrm>
            <a:solidFill>
              <a:schemeClr val="accent3">
                <a:lumMod val="75000"/>
              </a:schemeClr>
            </a:solidFill>
          </p:grpSpPr>
          <p:sp>
            <p:nvSpPr>
              <p:cNvPr id="22" name="Round Same Side Corner Rectangle 21">
                <a:extLst>
                  <a:ext uri="{FF2B5EF4-FFF2-40B4-BE49-F238E27FC236}">
                    <a16:creationId xmlns:a16="http://schemas.microsoft.com/office/drawing/2014/main" id="{EA33CE8C-9984-AF89-2E3F-95C6AB1DFC09}"/>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BD6B6610-0FD6-6B1E-1389-EB8BD0E82C8D}"/>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8D6BCFBB-1B33-7789-AEE0-D262662A4B04}"/>
                </a:ext>
              </a:extLst>
            </p:cNvPr>
            <p:cNvGrpSpPr/>
            <p:nvPr/>
          </p:nvGrpSpPr>
          <p:grpSpPr>
            <a:xfrm>
              <a:off x="9561277" y="2084495"/>
              <a:ext cx="612885" cy="1379355"/>
              <a:chOff x="3000654" y="1516217"/>
              <a:chExt cx="245039" cy="551483"/>
            </a:xfrm>
            <a:solidFill>
              <a:schemeClr val="accent3">
                <a:lumMod val="75000"/>
              </a:schemeClr>
            </a:solidFill>
          </p:grpSpPr>
          <p:grpSp>
            <p:nvGrpSpPr>
              <p:cNvPr id="18" name="Group 17">
                <a:extLst>
                  <a:ext uri="{FF2B5EF4-FFF2-40B4-BE49-F238E27FC236}">
                    <a16:creationId xmlns:a16="http://schemas.microsoft.com/office/drawing/2014/main" id="{3C242A0D-FADA-1B3B-6278-D15FE7BA20FD}"/>
                  </a:ext>
                </a:extLst>
              </p:cNvPr>
              <p:cNvGrpSpPr/>
              <p:nvPr/>
            </p:nvGrpSpPr>
            <p:grpSpPr>
              <a:xfrm>
                <a:off x="3036509" y="1516217"/>
                <a:ext cx="172158" cy="551483"/>
                <a:chOff x="4043172" y="1684320"/>
                <a:chExt cx="352508" cy="1129211"/>
              </a:xfrm>
              <a:grpFill/>
            </p:grpSpPr>
            <p:sp>
              <p:nvSpPr>
                <p:cNvPr id="20" name="Round Same Side Corner Rectangle 21">
                  <a:extLst>
                    <a:ext uri="{FF2B5EF4-FFF2-40B4-BE49-F238E27FC236}">
                      <a16:creationId xmlns:a16="http://schemas.microsoft.com/office/drawing/2014/main" id="{0C905AF1-4BA7-7D74-6840-0421E358D366}"/>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FEF63B6A-04F7-EF29-0973-6BB6F77F4F70}"/>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9" name="Flowchart: Manual Operation 18">
                <a:extLst>
                  <a:ext uri="{FF2B5EF4-FFF2-40B4-BE49-F238E27FC236}">
                    <a16:creationId xmlns:a16="http://schemas.microsoft.com/office/drawing/2014/main" id="{CD67A4BF-23D9-85B1-A537-B5EFF763331F}"/>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4" name="Group 23">
              <a:extLst>
                <a:ext uri="{FF2B5EF4-FFF2-40B4-BE49-F238E27FC236}">
                  <a16:creationId xmlns:a16="http://schemas.microsoft.com/office/drawing/2014/main" id="{548F7FE0-2AAB-5EF9-B47D-CF0110608B22}"/>
                </a:ext>
              </a:extLst>
            </p:cNvPr>
            <p:cNvGrpSpPr/>
            <p:nvPr/>
          </p:nvGrpSpPr>
          <p:grpSpPr>
            <a:xfrm>
              <a:off x="8700967" y="2736628"/>
              <a:ext cx="274482" cy="722435"/>
              <a:chOff x="4045582" y="1684320"/>
              <a:chExt cx="350098" cy="921456"/>
            </a:xfrm>
            <a:solidFill>
              <a:schemeClr val="accent3">
                <a:lumMod val="75000"/>
              </a:schemeClr>
            </a:solidFill>
          </p:grpSpPr>
          <p:sp>
            <p:nvSpPr>
              <p:cNvPr id="25" name="Round Same Side Corner Rectangle 21">
                <a:extLst>
                  <a:ext uri="{FF2B5EF4-FFF2-40B4-BE49-F238E27FC236}">
                    <a16:creationId xmlns:a16="http://schemas.microsoft.com/office/drawing/2014/main" id="{B1BA2DF1-A961-4AC8-ABE2-8CD39509267D}"/>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F610F129-84C0-0ECF-72FC-0AAC18A1CD1D}"/>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3" name="Rectangle: Rounded Corners 42">
              <a:extLst>
                <a:ext uri="{FF2B5EF4-FFF2-40B4-BE49-F238E27FC236}">
                  <a16:creationId xmlns:a16="http://schemas.microsoft.com/office/drawing/2014/main" id="{46954F5C-564E-F5AF-5DAA-7E5C46BEA258}"/>
                </a:ext>
              </a:extLst>
            </p:cNvPr>
            <p:cNvSpPr/>
            <p:nvPr/>
          </p:nvSpPr>
          <p:spPr>
            <a:xfrm rot="19550506">
              <a:off x="9357164" y="2762496"/>
              <a:ext cx="427652" cy="140864"/>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Rounded Corners 43">
              <a:extLst>
                <a:ext uri="{FF2B5EF4-FFF2-40B4-BE49-F238E27FC236}">
                  <a16:creationId xmlns:a16="http://schemas.microsoft.com/office/drawing/2014/main" id="{1B6814E0-E217-3ECE-048F-15E9F1C2DB18}"/>
                </a:ext>
              </a:extLst>
            </p:cNvPr>
            <p:cNvSpPr/>
            <p:nvPr/>
          </p:nvSpPr>
          <p:spPr>
            <a:xfrm rot="19550506">
              <a:off x="8870618" y="3044002"/>
              <a:ext cx="250559" cy="112176"/>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 name="Group 45">
            <a:extLst>
              <a:ext uri="{FF2B5EF4-FFF2-40B4-BE49-F238E27FC236}">
                <a16:creationId xmlns:a16="http://schemas.microsoft.com/office/drawing/2014/main" id="{E88CAFCD-CF8D-538E-CBA4-BA1A51CFAFB2}"/>
              </a:ext>
            </a:extLst>
          </p:cNvPr>
          <p:cNvGrpSpPr/>
          <p:nvPr/>
        </p:nvGrpSpPr>
        <p:grpSpPr>
          <a:xfrm>
            <a:off x="1517706" y="2076588"/>
            <a:ext cx="1773635" cy="1379355"/>
            <a:chOff x="8642980" y="1438676"/>
            <a:chExt cx="2297962" cy="1787124"/>
          </a:xfrm>
          <a:solidFill>
            <a:schemeClr val="accent3">
              <a:lumMod val="75000"/>
            </a:schemeClr>
          </a:solidFill>
        </p:grpSpPr>
        <p:grpSp>
          <p:nvGrpSpPr>
            <p:cNvPr id="47" name="Group 46">
              <a:extLst>
                <a:ext uri="{FF2B5EF4-FFF2-40B4-BE49-F238E27FC236}">
                  <a16:creationId xmlns:a16="http://schemas.microsoft.com/office/drawing/2014/main" id="{8DF7FCA3-EC76-837A-D695-60A065F2E0A5}"/>
                </a:ext>
              </a:extLst>
            </p:cNvPr>
            <p:cNvGrpSpPr/>
            <p:nvPr/>
          </p:nvGrpSpPr>
          <p:grpSpPr>
            <a:xfrm>
              <a:off x="10386866" y="1438676"/>
              <a:ext cx="554076" cy="1787124"/>
              <a:chOff x="4045582" y="1684320"/>
              <a:chExt cx="350098" cy="1129211"/>
            </a:xfrm>
            <a:grpFill/>
          </p:grpSpPr>
          <p:sp>
            <p:nvSpPr>
              <p:cNvPr id="53" name="Round Same Side Corner Rectangle 21">
                <a:extLst>
                  <a:ext uri="{FF2B5EF4-FFF2-40B4-BE49-F238E27FC236}">
                    <a16:creationId xmlns:a16="http://schemas.microsoft.com/office/drawing/2014/main" id="{41D62895-30BE-97D3-920D-B382FE85174E}"/>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a:extLst>
                  <a:ext uri="{FF2B5EF4-FFF2-40B4-BE49-F238E27FC236}">
                    <a16:creationId xmlns:a16="http://schemas.microsoft.com/office/drawing/2014/main" id="{6871A4E5-C9D8-F15B-F84D-C788E280C797}"/>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8" name="Group 47">
              <a:extLst>
                <a:ext uri="{FF2B5EF4-FFF2-40B4-BE49-F238E27FC236}">
                  <a16:creationId xmlns:a16="http://schemas.microsoft.com/office/drawing/2014/main" id="{9138ACBE-DF65-597C-6552-3EF2D5FA92E5}"/>
                </a:ext>
              </a:extLst>
            </p:cNvPr>
            <p:cNvGrpSpPr/>
            <p:nvPr/>
          </p:nvGrpSpPr>
          <p:grpSpPr>
            <a:xfrm>
              <a:off x="8642980" y="1438676"/>
              <a:ext cx="794068" cy="1787124"/>
              <a:chOff x="3000654" y="1516217"/>
              <a:chExt cx="245039" cy="551483"/>
            </a:xfrm>
            <a:grpFill/>
          </p:grpSpPr>
          <p:grpSp>
            <p:nvGrpSpPr>
              <p:cNvPr id="49" name="Group 48">
                <a:extLst>
                  <a:ext uri="{FF2B5EF4-FFF2-40B4-BE49-F238E27FC236}">
                    <a16:creationId xmlns:a16="http://schemas.microsoft.com/office/drawing/2014/main" id="{662956AB-D4A9-322B-90CA-AA2F1C7554F2}"/>
                  </a:ext>
                </a:extLst>
              </p:cNvPr>
              <p:cNvGrpSpPr/>
              <p:nvPr/>
            </p:nvGrpSpPr>
            <p:grpSpPr>
              <a:xfrm>
                <a:off x="3036509" y="1516217"/>
                <a:ext cx="172158" cy="551483"/>
                <a:chOff x="4043172" y="1684320"/>
                <a:chExt cx="352508" cy="1129211"/>
              </a:xfrm>
              <a:grpFill/>
            </p:grpSpPr>
            <p:sp>
              <p:nvSpPr>
                <p:cNvPr id="51" name="Round Same Side Corner Rectangle 21">
                  <a:extLst>
                    <a:ext uri="{FF2B5EF4-FFF2-40B4-BE49-F238E27FC236}">
                      <a16:creationId xmlns:a16="http://schemas.microsoft.com/office/drawing/2014/main" id="{FB706793-85CA-DC33-2227-E3068803F880}"/>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22A437B7-E63B-4F1C-A01B-D2F621F7B91F}"/>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0" name="Flowchart: Manual Operation 49">
                <a:extLst>
                  <a:ext uri="{FF2B5EF4-FFF2-40B4-BE49-F238E27FC236}">
                    <a16:creationId xmlns:a16="http://schemas.microsoft.com/office/drawing/2014/main" id="{CA9E5E35-562E-F345-765D-62390CE20B0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55" name="Group 54">
            <a:extLst>
              <a:ext uri="{FF2B5EF4-FFF2-40B4-BE49-F238E27FC236}">
                <a16:creationId xmlns:a16="http://schemas.microsoft.com/office/drawing/2014/main" id="{44E6598A-91CF-5FF1-7855-1D8ED1DAA8F6}"/>
              </a:ext>
            </a:extLst>
          </p:cNvPr>
          <p:cNvGrpSpPr/>
          <p:nvPr/>
        </p:nvGrpSpPr>
        <p:grpSpPr>
          <a:xfrm>
            <a:off x="2338672" y="2725481"/>
            <a:ext cx="274482" cy="722435"/>
            <a:chOff x="4045582" y="1684320"/>
            <a:chExt cx="350098" cy="921456"/>
          </a:xfrm>
          <a:solidFill>
            <a:schemeClr val="accent3">
              <a:lumMod val="75000"/>
            </a:schemeClr>
          </a:solidFill>
        </p:grpSpPr>
        <p:sp>
          <p:nvSpPr>
            <p:cNvPr id="56" name="Round Same Side Corner Rectangle 21">
              <a:extLst>
                <a:ext uri="{FF2B5EF4-FFF2-40B4-BE49-F238E27FC236}">
                  <a16:creationId xmlns:a16="http://schemas.microsoft.com/office/drawing/2014/main" id="{C6DEA899-B791-5178-350C-2E8EBB062D91}"/>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a:extLst>
                <a:ext uri="{FF2B5EF4-FFF2-40B4-BE49-F238E27FC236}">
                  <a16:creationId xmlns:a16="http://schemas.microsoft.com/office/drawing/2014/main" id="{B3A52E56-B1E1-8FF6-A9BD-9DBA94DA54DC}"/>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5885273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6C3E8447-93AD-B5DC-9DCA-809A65B22CAB}"/>
              </a:ext>
            </a:extLst>
          </p:cNvPr>
          <p:cNvSpPr/>
          <p:nvPr/>
        </p:nvSpPr>
        <p:spPr>
          <a:xfrm>
            <a:off x="478970" y="2386891"/>
            <a:ext cx="10595430" cy="3585029"/>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228914-896D-BC7B-7344-25AD50EDFAE4}"/>
              </a:ext>
            </a:extLst>
          </p:cNvPr>
          <p:cNvSpPr>
            <a:spLocks noGrp="1"/>
          </p:cNvSpPr>
          <p:nvPr>
            <p:ph type="title"/>
          </p:nvPr>
        </p:nvSpPr>
        <p:spPr/>
        <p:txBody>
          <a:bodyPr/>
          <a:lstStyle/>
          <a:p>
            <a:r>
              <a:rPr lang="en-GB" dirty="0">
                <a:highlight>
                  <a:srgbClr val="FFFF00"/>
                </a:highlight>
              </a:rPr>
              <a:t>Prevention of separation </a:t>
            </a:r>
            <a:endParaRPr lang="en-US" dirty="0">
              <a:highlight>
                <a:srgbClr val="FFFF00"/>
              </a:highlight>
            </a:endParaRPr>
          </a:p>
        </p:txBody>
      </p:sp>
      <p:sp>
        <p:nvSpPr>
          <p:cNvPr id="7" name="TextBox 6">
            <a:extLst>
              <a:ext uri="{FF2B5EF4-FFF2-40B4-BE49-F238E27FC236}">
                <a16:creationId xmlns:a16="http://schemas.microsoft.com/office/drawing/2014/main" id="{ED82BEFE-1134-B166-6F71-DEE73EDE5886}"/>
              </a:ext>
            </a:extLst>
          </p:cNvPr>
          <p:cNvSpPr txBox="1"/>
          <p:nvPr/>
        </p:nvSpPr>
        <p:spPr>
          <a:xfrm>
            <a:off x="838200" y="1337641"/>
            <a:ext cx="9574090" cy="707886"/>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Family strengthening may support in preventing multiple types of family separation, including:</a:t>
            </a:r>
          </a:p>
        </p:txBody>
      </p:sp>
      <p:sp>
        <p:nvSpPr>
          <p:cNvPr id="9" name="TextBox 8">
            <a:extLst>
              <a:ext uri="{FF2B5EF4-FFF2-40B4-BE49-F238E27FC236}">
                <a16:creationId xmlns:a16="http://schemas.microsoft.com/office/drawing/2014/main" id="{2D8BFD81-54C2-47B7-DF4B-F20AAE19E02F}"/>
              </a:ext>
            </a:extLst>
          </p:cNvPr>
          <p:cNvSpPr txBox="1"/>
          <p:nvPr/>
        </p:nvSpPr>
        <p:spPr>
          <a:xfrm>
            <a:off x="838200" y="2723261"/>
            <a:ext cx="6444300" cy="2862322"/>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‘Deliberate’ separation</a:t>
            </a:r>
          </a:p>
          <a:p>
            <a:endParaRPr lang="en-GB" sz="20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Families under stress due to poverty, disability,  etc.</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Children joining armed forces / groups</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Coping mechanisms, such as economic migration</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Humanitarian aid-induced separation</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Abandonment or running away from home due to abuse</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Children left behind by foster carers</a:t>
            </a:r>
          </a:p>
        </p:txBody>
      </p:sp>
      <p:sp>
        <p:nvSpPr>
          <p:cNvPr id="10" name="TextBox 9">
            <a:extLst>
              <a:ext uri="{FF2B5EF4-FFF2-40B4-BE49-F238E27FC236}">
                <a16:creationId xmlns:a16="http://schemas.microsoft.com/office/drawing/2014/main" id="{BF52C16A-93EB-9902-E7E1-860BBF5A9888}"/>
              </a:ext>
            </a:extLst>
          </p:cNvPr>
          <p:cNvSpPr txBox="1"/>
          <p:nvPr/>
        </p:nvSpPr>
        <p:spPr>
          <a:xfrm>
            <a:off x="7851539" y="2807814"/>
            <a:ext cx="2560751" cy="1323439"/>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Preventing the removal of a child from the care of their family </a:t>
            </a:r>
          </a:p>
        </p:txBody>
      </p:sp>
      <p:grpSp>
        <p:nvGrpSpPr>
          <p:cNvPr id="25" name="Group 24">
            <a:extLst>
              <a:ext uri="{FF2B5EF4-FFF2-40B4-BE49-F238E27FC236}">
                <a16:creationId xmlns:a16="http://schemas.microsoft.com/office/drawing/2014/main" id="{B48EE8FA-2207-FF54-06F7-D5BDA80B835F}"/>
              </a:ext>
            </a:extLst>
          </p:cNvPr>
          <p:cNvGrpSpPr/>
          <p:nvPr/>
        </p:nvGrpSpPr>
        <p:grpSpPr>
          <a:xfrm>
            <a:off x="9139301" y="3880830"/>
            <a:ext cx="2028563" cy="1704753"/>
            <a:chOff x="1464700" y="3691020"/>
            <a:chExt cx="1641357" cy="1379355"/>
          </a:xfrm>
        </p:grpSpPr>
        <p:grpSp>
          <p:nvGrpSpPr>
            <p:cNvPr id="12" name="Group 11">
              <a:extLst>
                <a:ext uri="{FF2B5EF4-FFF2-40B4-BE49-F238E27FC236}">
                  <a16:creationId xmlns:a16="http://schemas.microsoft.com/office/drawing/2014/main" id="{37C1BE3D-6589-F264-842C-D4BBEE187746}"/>
                </a:ext>
              </a:extLst>
            </p:cNvPr>
            <p:cNvGrpSpPr/>
            <p:nvPr/>
          </p:nvGrpSpPr>
          <p:grpSpPr>
            <a:xfrm>
              <a:off x="2678405" y="3691020"/>
              <a:ext cx="427652" cy="1379355"/>
              <a:chOff x="4045582" y="1684320"/>
              <a:chExt cx="350098" cy="1129211"/>
            </a:xfrm>
            <a:solidFill>
              <a:schemeClr val="accent3">
                <a:lumMod val="75000"/>
              </a:schemeClr>
            </a:solidFill>
          </p:grpSpPr>
          <p:sp>
            <p:nvSpPr>
              <p:cNvPr id="23" name="Round Same Side Corner Rectangle 21">
                <a:extLst>
                  <a:ext uri="{FF2B5EF4-FFF2-40B4-BE49-F238E27FC236}">
                    <a16:creationId xmlns:a16="http://schemas.microsoft.com/office/drawing/2014/main" id="{A249F347-C627-E1E7-850F-0C624510E8E3}"/>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6F3BA467-815A-09FD-F4CF-30058B2083A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803D0354-783C-9A52-1B1F-99CF230CFC6A}"/>
                </a:ext>
              </a:extLst>
            </p:cNvPr>
            <p:cNvGrpSpPr/>
            <p:nvPr/>
          </p:nvGrpSpPr>
          <p:grpSpPr>
            <a:xfrm>
              <a:off x="2022195" y="3691020"/>
              <a:ext cx="612885" cy="1379355"/>
              <a:chOff x="3000654" y="1516217"/>
              <a:chExt cx="245039" cy="551483"/>
            </a:xfrm>
            <a:solidFill>
              <a:schemeClr val="accent3">
                <a:lumMod val="75000"/>
              </a:schemeClr>
            </a:solidFill>
          </p:grpSpPr>
          <p:grpSp>
            <p:nvGrpSpPr>
              <p:cNvPr id="19" name="Group 18">
                <a:extLst>
                  <a:ext uri="{FF2B5EF4-FFF2-40B4-BE49-F238E27FC236}">
                    <a16:creationId xmlns:a16="http://schemas.microsoft.com/office/drawing/2014/main" id="{F418DD29-EC09-9987-DA2D-1954FD38B773}"/>
                  </a:ext>
                </a:extLst>
              </p:cNvPr>
              <p:cNvGrpSpPr/>
              <p:nvPr/>
            </p:nvGrpSpPr>
            <p:grpSpPr>
              <a:xfrm>
                <a:off x="3036509" y="1516217"/>
                <a:ext cx="172158" cy="551483"/>
                <a:chOff x="4043172" y="1684320"/>
                <a:chExt cx="352508" cy="1129211"/>
              </a:xfrm>
              <a:grpFill/>
            </p:grpSpPr>
            <p:sp>
              <p:nvSpPr>
                <p:cNvPr id="21" name="Round Same Side Corner Rectangle 21">
                  <a:extLst>
                    <a:ext uri="{FF2B5EF4-FFF2-40B4-BE49-F238E27FC236}">
                      <a16:creationId xmlns:a16="http://schemas.microsoft.com/office/drawing/2014/main" id="{69636A50-E004-AFA4-D73A-147AD3111358}"/>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E0E3DF7C-C7F6-11B7-4F88-F0D2D8244546}"/>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Flowchart: Manual Operation 19">
                <a:extLst>
                  <a:ext uri="{FF2B5EF4-FFF2-40B4-BE49-F238E27FC236}">
                    <a16:creationId xmlns:a16="http://schemas.microsoft.com/office/drawing/2014/main" id="{7D6DE55B-C8A5-FDF4-A5F9-66DA53D20F14}"/>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53B9C70-AA01-56BE-8EDE-03B6C297AF1F}"/>
                </a:ext>
              </a:extLst>
            </p:cNvPr>
            <p:cNvGrpSpPr/>
            <p:nvPr/>
          </p:nvGrpSpPr>
          <p:grpSpPr>
            <a:xfrm>
              <a:off x="1464700" y="4343153"/>
              <a:ext cx="274482" cy="722435"/>
              <a:chOff x="4045582" y="1684320"/>
              <a:chExt cx="350098" cy="921456"/>
            </a:xfrm>
            <a:solidFill>
              <a:schemeClr val="accent3">
                <a:lumMod val="75000"/>
              </a:schemeClr>
            </a:solidFill>
          </p:grpSpPr>
          <p:sp>
            <p:nvSpPr>
              <p:cNvPr id="17" name="Round Same Side Corner Rectangle 21">
                <a:extLst>
                  <a:ext uri="{FF2B5EF4-FFF2-40B4-BE49-F238E27FC236}">
                    <a16:creationId xmlns:a16="http://schemas.microsoft.com/office/drawing/2014/main" id="{3C207929-5DF3-D211-A22A-C9A6A3070317}"/>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9228F627-CE5C-B8A9-1ADB-31639405B94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Rounded Corners 14">
              <a:extLst>
                <a:ext uri="{FF2B5EF4-FFF2-40B4-BE49-F238E27FC236}">
                  <a16:creationId xmlns:a16="http://schemas.microsoft.com/office/drawing/2014/main" id="{01F75EF5-5AE8-8E61-DE2C-7ED5941677EE}"/>
                </a:ext>
              </a:extLst>
            </p:cNvPr>
            <p:cNvSpPr/>
            <p:nvPr/>
          </p:nvSpPr>
          <p:spPr>
            <a:xfrm rot="19550506">
              <a:off x="1818082" y="4369021"/>
              <a:ext cx="427652" cy="140864"/>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B65F2E7A-AF82-56DA-8BC8-A3109FD6DB66}"/>
                </a:ext>
              </a:extLst>
            </p:cNvPr>
            <p:cNvSpPr/>
            <p:nvPr/>
          </p:nvSpPr>
          <p:spPr>
            <a:xfrm rot="19550506">
              <a:off x="1620248" y="4605726"/>
              <a:ext cx="250559" cy="112176"/>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56695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8552C5A7-A825-98A8-E693-5E4D3C75D030}"/>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42917377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57">
            <a:extLst>
              <a:ext uri="{FF2B5EF4-FFF2-40B4-BE49-F238E27FC236}">
                <a16:creationId xmlns:a16="http://schemas.microsoft.com/office/drawing/2014/main" id="{5E01832F-3520-021E-2282-A81979364553}"/>
              </a:ext>
            </a:extLst>
          </p:cNvPr>
          <p:cNvGrpSpPr/>
          <p:nvPr/>
        </p:nvGrpSpPr>
        <p:grpSpPr>
          <a:xfrm>
            <a:off x="1199089" y="1909809"/>
            <a:ext cx="1773635" cy="1379355"/>
            <a:chOff x="8642980" y="1438676"/>
            <a:chExt cx="2297962" cy="1787124"/>
          </a:xfrm>
          <a:solidFill>
            <a:schemeClr val="accent4">
              <a:lumMod val="40000"/>
              <a:lumOff val="60000"/>
            </a:schemeClr>
          </a:solidFill>
        </p:grpSpPr>
        <p:grpSp>
          <p:nvGrpSpPr>
            <p:cNvPr id="59" name="Group 58">
              <a:extLst>
                <a:ext uri="{FF2B5EF4-FFF2-40B4-BE49-F238E27FC236}">
                  <a16:creationId xmlns:a16="http://schemas.microsoft.com/office/drawing/2014/main" id="{1D67740B-1B40-341B-1A4A-A1D85D9992B7}"/>
                </a:ext>
              </a:extLst>
            </p:cNvPr>
            <p:cNvGrpSpPr/>
            <p:nvPr/>
          </p:nvGrpSpPr>
          <p:grpSpPr>
            <a:xfrm>
              <a:off x="10386866" y="1438676"/>
              <a:ext cx="554076" cy="1787124"/>
              <a:chOff x="4045582" y="1684320"/>
              <a:chExt cx="350098" cy="1129211"/>
            </a:xfrm>
            <a:grpFill/>
          </p:grpSpPr>
          <p:sp>
            <p:nvSpPr>
              <p:cNvPr id="1025" name="Round Same Side Corner Rectangle 21">
                <a:extLst>
                  <a:ext uri="{FF2B5EF4-FFF2-40B4-BE49-F238E27FC236}">
                    <a16:creationId xmlns:a16="http://schemas.microsoft.com/office/drawing/2014/main" id="{4533A8D8-0908-A33D-2C8A-ED6DD30A317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Oval 1025">
                <a:extLst>
                  <a:ext uri="{FF2B5EF4-FFF2-40B4-BE49-F238E27FC236}">
                    <a16:creationId xmlns:a16="http://schemas.microsoft.com/office/drawing/2014/main" id="{2EBF610D-58CD-357B-BF79-84879D055940}"/>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0" name="Group 59">
              <a:extLst>
                <a:ext uri="{FF2B5EF4-FFF2-40B4-BE49-F238E27FC236}">
                  <a16:creationId xmlns:a16="http://schemas.microsoft.com/office/drawing/2014/main" id="{8417CC52-CC5D-DA69-9530-D245869DFF61}"/>
                </a:ext>
              </a:extLst>
            </p:cNvPr>
            <p:cNvGrpSpPr/>
            <p:nvPr/>
          </p:nvGrpSpPr>
          <p:grpSpPr>
            <a:xfrm>
              <a:off x="8642980" y="1438676"/>
              <a:ext cx="794068" cy="1787124"/>
              <a:chOff x="3000654" y="1516217"/>
              <a:chExt cx="245039" cy="551483"/>
            </a:xfrm>
            <a:grpFill/>
          </p:grpSpPr>
          <p:grpSp>
            <p:nvGrpSpPr>
              <p:cNvPr id="61" name="Group 60">
                <a:extLst>
                  <a:ext uri="{FF2B5EF4-FFF2-40B4-BE49-F238E27FC236}">
                    <a16:creationId xmlns:a16="http://schemas.microsoft.com/office/drawing/2014/main" id="{95A533E5-8602-D6A3-25EE-149BE217E6D8}"/>
                  </a:ext>
                </a:extLst>
              </p:cNvPr>
              <p:cNvGrpSpPr/>
              <p:nvPr/>
            </p:nvGrpSpPr>
            <p:grpSpPr>
              <a:xfrm>
                <a:off x="3036509" y="1516217"/>
                <a:ext cx="172158" cy="551483"/>
                <a:chOff x="4043172" y="1684320"/>
                <a:chExt cx="352508" cy="1129211"/>
              </a:xfrm>
              <a:grpFill/>
            </p:grpSpPr>
            <p:sp>
              <p:nvSpPr>
                <p:cNvPr id="63" name="Round Same Side Corner Rectangle 21">
                  <a:extLst>
                    <a:ext uri="{FF2B5EF4-FFF2-40B4-BE49-F238E27FC236}">
                      <a16:creationId xmlns:a16="http://schemas.microsoft.com/office/drawing/2014/main" id="{B918A9CD-C9ED-2313-8913-AC143A280ACD}"/>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 name="Oval 1023">
                  <a:extLst>
                    <a:ext uri="{FF2B5EF4-FFF2-40B4-BE49-F238E27FC236}">
                      <a16:creationId xmlns:a16="http://schemas.microsoft.com/office/drawing/2014/main" id="{A226307D-3276-B639-122C-9104057C2559}"/>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2" name="Flowchart: Manual Operation 61">
                <a:extLst>
                  <a:ext uri="{FF2B5EF4-FFF2-40B4-BE49-F238E27FC236}">
                    <a16:creationId xmlns:a16="http://schemas.microsoft.com/office/drawing/2014/main" id="{490A544C-9199-C0BE-8924-B4A8C24FA125}"/>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2" name="Title 1">
            <a:extLst>
              <a:ext uri="{FF2B5EF4-FFF2-40B4-BE49-F238E27FC236}">
                <a16:creationId xmlns:a16="http://schemas.microsoft.com/office/drawing/2014/main" id="{3FD67E03-A015-E260-03B4-D74A2056D984}"/>
              </a:ext>
            </a:extLst>
          </p:cNvPr>
          <p:cNvSpPr>
            <a:spLocks noGrp="1"/>
          </p:cNvSpPr>
          <p:nvPr>
            <p:ph type="title"/>
          </p:nvPr>
        </p:nvSpPr>
        <p:spPr/>
        <p:txBody>
          <a:bodyPr/>
          <a:lstStyle/>
          <a:p>
            <a:r>
              <a:rPr lang="en-GB" dirty="0"/>
              <a:t>Family strengthening for children in alternative care</a:t>
            </a:r>
            <a:endParaRPr lang="en-US" dirty="0"/>
          </a:p>
        </p:txBody>
      </p:sp>
      <p:sp>
        <p:nvSpPr>
          <p:cNvPr id="5" name="TextBox 4">
            <a:extLst>
              <a:ext uri="{FF2B5EF4-FFF2-40B4-BE49-F238E27FC236}">
                <a16:creationId xmlns:a16="http://schemas.microsoft.com/office/drawing/2014/main" id="{08BFCB55-B5E5-40D6-8805-1447379C5FBE}"/>
              </a:ext>
            </a:extLst>
          </p:cNvPr>
          <p:cNvSpPr txBox="1"/>
          <p:nvPr/>
        </p:nvSpPr>
        <p:spPr>
          <a:xfrm>
            <a:off x="838200" y="3568836"/>
            <a:ext cx="2757714" cy="1815882"/>
          </a:xfrm>
          <a:prstGeom prst="rect">
            <a:avLst/>
          </a:prstGeom>
          <a:noFill/>
        </p:spPr>
        <p:txBody>
          <a:bodyPr wrap="square">
            <a:spAutoFit/>
          </a:bodyPr>
          <a:lstStyle/>
          <a:p>
            <a:r>
              <a:rPr lang="en-GB" sz="2800" dirty="0">
                <a:latin typeface="Arial" panose="020B0604020202020204" pitchFamily="34" charset="0"/>
                <a:cs typeface="Arial" panose="020B0604020202020204" pitchFamily="34" charset="0"/>
              </a:rPr>
              <a:t>Strengthening family-based alternative care arrangements</a:t>
            </a:r>
          </a:p>
        </p:txBody>
      </p:sp>
      <p:sp>
        <p:nvSpPr>
          <p:cNvPr id="6" name="TextBox 5">
            <a:extLst>
              <a:ext uri="{FF2B5EF4-FFF2-40B4-BE49-F238E27FC236}">
                <a16:creationId xmlns:a16="http://schemas.microsoft.com/office/drawing/2014/main" id="{51EA35D2-9449-274E-E477-9AFB1F2BFAC5}"/>
              </a:ext>
            </a:extLst>
          </p:cNvPr>
          <p:cNvSpPr txBox="1"/>
          <p:nvPr/>
        </p:nvSpPr>
        <p:spPr>
          <a:xfrm>
            <a:off x="4662714" y="3568836"/>
            <a:ext cx="2757714" cy="1815882"/>
          </a:xfrm>
          <a:prstGeom prst="rect">
            <a:avLst/>
          </a:prstGeom>
          <a:noFill/>
        </p:spPr>
        <p:txBody>
          <a:bodyPr wrap="square">
            <a:spAutoFit/>
          </a:bodyPr>
          <a:lstStyle/>
          <a:p>
            <a:r>
              <a:rPr lang="en-US" sz="2800" dirty="0">
                <a:latin typeface="Arial" panose="020B0604020202020204" pitchFamily="34" charset="0"/>
                <a:cs typeface="Arial" panose="020B0604020202020204" pitchFamily="34" charset="0"/>
              </a:rPr>
              <a:t>Maintaining family links and engaging family remotely </a:t>
            </a:r>
          </a:p>
        </p:txBody>
      </p:sp>
      <p:sp>
        <p:nvSpPr>
          <p:cNvPr id="7" name="TextBox 6">
            <a:extLst>
              <a:ext uri="{FF2B5EF4-FFF2-40B4-BE49-F238E27FC236}">
                <a16:creationId xmlns:a16="http://schemas.microsoft.com/office/drawing/2014/main" id="{36293F8F-212C-C7D2-5D3A-7DF51D2D2E2C}"/>
              </a:ext>
            </a:extLst>
          </p:cNvPr>
          <p:cNvSpPr txBox="1"/>
          <p:nvPr/>
        </p:nvSpPr>
        <p:spPr>
          <a:xfrm>
            <a:off x="8487229" y="3568836"/>
            <a:ext cx="2757714" cy="1815882"/>
          </a:xfrm>
          <a:prstGeom prst="rect">
            <a:avLst/>
          </a:prstGeom>
          <a:noFill/>
        </p:spPr>
        <p:txBody>
          <a:bodyPr wrap="square">
            <a:spAutoFit/>
          </a:bodyPr>
          <a:lstStyle/>
          <a:p>
            <a:r>
              <a:rPr lang="en-US" sz="2800" dirty="0">
                <a:latin typeface="Arial" panose="020B0604020202020204" pitchFamily="34" charset="0"/>
                <a:cs typeface="Arial" panose="020B0604020202020204" pitchFamily="34" charset="0"/>
              </a:rPr>
              <a:t>Working towards reunification / reintegration </a:t>
            </a:r>
          </a:p>
        </p:txBody>
      </p:sp>
      <p:grpSp>
        <p:nvGrpSpPr>
          <p:cNvPr id="37" name="Group 36">
            <a:extLst>
              <a:ext uri="{FF2B5EF4-FFF2-40B4-BE49-F238E27FC236}">
                <a16:creationId xmlns:a16="http://schemas.microsoft.com/office/drawing/2014/main" id="{87E1E705-9C66-EAF7-D1D2-AE0A2BA52A93}"/>
              </a:ext>
            </a:extLst>
          </p:cNvPr>
          <p:cNvGrpSpPr/>
          <p:nvPr/>
        </p:nvGrpSpPr>
        <p:grpSpPr>
          <a:xfrm>
            <a:off x="6331258" y="1803587"/>
            <a:ext cx="881556" cy="996866"/>
            <a:chOff x="8642980" y="1438676"/>
            <a:chExt cx="1580404" cy="1787124"/>
          </a:xfrm>
        </p:grpSpPr>
        <p:grpSp>
          <p:nvGrpSpPr>
            <p:cNvPr id="38" name="Group 37">
              <a:extLst>
                <a:ext uri="{FF2B5EF4-FFF2-40B4-BE49-F238E27FC236}">
                  <a16:creationId xmlns:a16="http://schemas.microsoft.com/office/drawing/2014/main" id="{CF8F1987-47AA-AC57-A8BC-0FC6F62A24C6}"/>
                </a:ext>
              </a:extLst>
            </p:cNvPr>
            <p:cNvGrpSpPr/>
            <p:nvPr/>
          </p:nvGrpSpPr>
          <p:grpSpPr>
            <a:xfrm>
              <a:off x="9669308" y="1438676"/>
              <a:ext cx="554076" cy="1787124"/>
              <a:chOff x="3592187" y="1684320"/>
              <a:chExt cx="350098" cy="1129211"/>
            </a:xfrm>
            <a:solidFill>
              <a:schemeClr val="accent3">
                <a:lumMod val="75000"/>
              </a:schemeClr>
            </a:solidFill>
          </p:grpSpPr>
          <p:sp>
            <p:nvSpPr>
              <p:cNvPr id="44" name="Round Same Side Corner Rectangle 21">
                <a:extLst>
                  <a:ext uri="{FF2B5EF4-FFF2-40B4-BE49-F238E27FC236}">
                    <a16:creationId xmlns:a16="http://schemas.microsoft.com/office/drawing/2014/main" id="{0316CDAA-A4F5-C7CD-8A26-ACA0C24ACC6F}"/>
                  </a:ext>
                </a:extLst>
              </p:cNvPr>
              <p:cNvSpPr/>
              <p:nvPr/>
            </p:nvSpPr>
            <p:spPr>
              <a:xfrm>
                <a:off x="3592187"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C2E81906-4BC9-6E85-726D-00CA7FA35612}"/>
                  </a:ext>
                </a:extLst>
              </p:cNvPr>
              <p:cNvSpPr/>
              <p:nvPr/>
            </p:nvSpPr>
            <p:spPr>
              <a:xfrm>
                <a:off x="361098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9" name="Group 38">
              <a:extLst>
                <a:ext uri="{FF2B5EF4-FFF2-40B4-BE49-F238E27FC236}">
                  <a16:creationId xmlns:a16="http://schemas.microsoft.com/office/drawing/2014/main" id="{7D6D027E-976E-D0A8-8987-D760AE985C1D}"/>
                </a:ext>
              </a:extLst>
            </p:cNvPr>
            <p:cNvGrpSpPr/>
            <p:nvPr/>
          </p:nvGrpSpPr>
          <p:grpSpPr>
            <a:xfrm>
              <a:off x="8642980" y="1438676"/>
              <a:ext cx="794068" cy="1787124"/>
              <a:chOff x="3000654" y="1516217"/>
              <a:chExt cx="245039" cy="551483"/>
            </a:xfrm>
            <a:solidFill>
              <a:schemeClr val="accent3">
                <a:lumMod val="75000"/>
              </a:schemeClr>
            </a:solidFill>
          </p:grpSpPr>
          <p:grpSp>
            <p:nvGrpSpPr>
              <p:cNvPr id="40" name="Group 39">
                <a:extLst>
                  <a:ext uri="{FF2B5EF4-FFF2-40B4-BE49-F238E27FC236}">
                    <a16:creationId xmlns:a16="http://schemas.microsoft.com/office/drawing/2014/main" id="{8B72F8B8-6276-B1AA-735F-119F0BB8F6F8}"/>
                  </a:ext>
                </a:extLst>
              </p:cNvPr>
              <p:cNvGrpSpPr/>
              <p:nvPr/>
            </p:nvGrpSpPr>
            <p:grpSpPr>
              <a:xfrm>
                <a:off x="3036509" y="1516217"/>
                <a:ext cx="172158" cy="551483"/>
                <a:chOff x="4043172" y="1684320"/>
                <a:chExt cx="352508" cy="1129211"/>
              </a:xfrm>
              <a:grpFill/>
            </p:grpSpPr>
            <p:sp>
              <p:nvSpPr>
                <p:cNvPr id="42" name="Round Same Side Corner Rectangle 21">
                  <a:extLst>
                    <a:ext uri="{FF2B5EF4-FFF2-40B4-BE49-F238E27FC236}">
                      <a16:creationId xmlns:a16="http://schemas.microsoft.com/office/drawing/2014/main" id="{37A2A910-E977-9AD3-FB98-95E97BA588D7}"/>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7656968A-FFF0-7832-9DED-5E71FEC3C57F}"/>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1" name="Flowchart: Manual Operation 40">
                <a:extLst>
                  <a:ext uri="{FF2B5EF4-FFF2-40B4-BE49-F238E27FC236}">
                    <a16:creationId xmlns:a16="http://schemas.microsoft.com/office/drawing/2014/main" id="{BACCBD4F-3347-C863-01E0-EEC46A2D2C6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46" name="Group 45">
            <a:extLst>
              <a:ext uri="{FF2B5EF4-FFF2-40B4-BE49-F238E27FC236}">
                <a16:creationId xmlns:a16="http://schemas.microsoft.com/office/drawing/2014/main" id="{677F3CC8-F739-AF19-B790-71DC87C1DC42}"/>
              </a:ext>
            </a:extLst>
          </p:cNvPr>
          <p:cNvGrpSpPr/>
          <p:nvPr/>
        </p:nvGrpSpPr>
        <p:grpSpPr>
          <a:xfrm>
            <a:off x="1962078" y="2558702"/>
            <a:ext cx="274482" cy="722435"/>
            <a:chOff x="4045582" y="1684320"/>
            <a:chExt cx="350098" cy="921456"/>
          </a:xfrm>
          <a:solidFill>
            <a:schemeClr val="accent3">
              <a:lumMod val="75000"/>
            </a:schemeClr>
          </a:solidFill>
        </p:grpSpPr>
        <p:sp>
          <p:nvSpPr>
            <p:cNvPr id="47" name="Round Same Side Corner Rectangle 21">
              <a:extLst>
                <a:ext uri="{FF2B5EF4-FFF2-40B4-BE49-F238E27FC236}">
                  <a16:creationId xmlns:a16="http://schemas.microsoft.com/office/drawing/2014/main" id="{A6CE32E5-EE85-E524-162F-6917EA562345}"/>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a:extLst>
                <a:ext uri="{FF2B5EF4-FFF2-40B4-BE49-F238E27FC236}">
                  <a16:creationId xmlns:a16="http://schemas.microsoft.com/office/drawing/2014/main" id="{2ED73C37-FB50-9A11-6FBE-B138F2DF9726}"/>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7" name="Group 1026">
            <a:extLst>
              <a:ext uri="{FF2B5EF4-FFF2-40B4-BE49-F238E27FC236}">
                <a16:creationId xmlns:a16="http://schemas.microsoft.com/office/drawing/2014/main" id="{B38A7AFA-E933-A37E-1893-784B87C6979A}"/>
              </a:ext>
            </a:extLst>
          </p:cNvPr>
          <p:cNvGrpSpPr/>
          <p:nvPr/>
        </p:nvGrpSpPr>
        <p:grpSpPr>
          <a:xfrm>
            <a:off x="4968032" y="2536955"/>
            <a:ext cx="274482" cy="722435"/>
            <a:chOff x="4045582" y="1684320"/>
            <a:chExt cx="350098" cy="921456"/>
          </a:xfrm>
          <a:solidFill>
            <a:schemeClr val="accent3">
              <a:lumMod val="75000"/>
            </a:schemeClr>
          </a:solidFill>
        </p:grpSpPr>
        <p:sp>
          <p:nvSpPr>
            <p:cNvPr id="1029" name="Round Same Side Corner Rectangle 21">
              <a:extLst>
                <a:ext uri="{FF2B5EF4-FFF2-40B4-BE49-F238E27FC236}">
                  <a16:creationId xmlns:a16="http://schemas.microsoft.com/office/drawing/2014/main" id="{3DC03A1B-B518-FFC5-F726-9604763A760F}"/>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0" name="Oval 1029">
              <a:extLst>
                <a:ext uri="{FF2B5EF4-FFF2-40B4-BE49-F238E27FC236}">
                  <a16:creationId xmlns:a16="http://schemas.microsoft.com/office/drawing/2014/main" id="{67109B4B-9E5C-5DB3-6F7E-C52DFEA677C6}"/>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032" name="Graphic 1031" descr="Link with solid fill">
            <a:extLst>
              <a:ext uri="{FF2B5EF4-FFF2-40B4-BE49-F238E27FC236}">
                <a16:creationId xmlns:a16="http://schemas.microsoft.com/office/drawing/2014/main" id="{9D56EFDD-2FE6-838D-34C5-437ED8D54F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7389811">
            <a:off x="5450684" y="2326225"/>
            <a:ext cx="670514" cy="670514"/>
          </a:xfrm>
          <a:prstGeom prst="rect">
            <a:avLst/>
          </a:prstGeom>
        </p:spPr>
      </p:pic>
      <p:grpSp>
        <p:nvGrpSpPr>
          <p:cNvPr id="1045" name="Group 1044">
            <a:extLst>
              <a:ext uri="{FF2B5EF4-FFF2-40B4-BE49-F238E27FC236}">
                <a16:creationId xmlns:a16="http://schemas.microsoft.com/office/drawing/2014/main" id="{CC66549A-04E2-5035-9E34-9BBAA19AE9EE}"/>
              </a:ext>
            </a:extLst>
          </p:cNvPr>
          <p:cNvGrpSpPr/>
          <p:nvPr/>
        </p:nvGrpSpPr>
        <p:grpSpPr>
          <a:xfrm>
            <a:off x="8700967" y="2084495"/>
            <a:ext cx="1944172" cy="1379355"/>
            <a:chOff x="8700967" y="2084495"/>
            <a:chExt cx="1944172" cy="1379355"/>
          </a:xfrm>
        </p:grpSpPr>
        <p:grpSp>
          <p:nvGrpSpPr>
            <p:cNvPr id="1046" name="Group 1045">
              <a:extLst>
                <a:ext uri="{FF2B5EF4-FFF2-40B4-BE49-F238E27FC236}">
                  <a16:creationId xmlns:a16="http://schemas.microsoft.com/office/drawing/2014/main" id="{60350CBA-6E66-8824-C3C2-03B1F2E4DA56}"/>
                </a:ext>
              </a:extLst>
            </p:cNvPr>
            <p:cNvGrpSpPr/>
            <p:nvPr/>
          </p:nvGrpSpPr>
          <p:grpSpPr>
            <a:xfrm>
              <a:off x="10217487" y="2084495"/>
              <a:ext cx="427652" cy="1379355"/>
              <a:chOff x="4045582" y="1684320"/>
              <a:chExt cx="350098" cy="1129211"/>
            </a:xfrm>
            <a:solidFill>
              <a:schemeClr val="accent3">
                <a:lumMod val="75000"/>
              </a:schemeClr>
            </a:solidFill>
          </p:grpSpPr>
          <p:sp>
            <p:nvSpPr>
              <p:cNvPr id="1057" name="Round Same Side Corner Rectangle 21">
                <a:extLst>
                  <a:ext uri="{FF2B5EF4-FFF2-40B4-BE49-F238E27FC236}">
                    <a16:creationId xmlns:a16="http://schemas.microsoft.com/office/drawing/2014/main" id="{9E281B8C-8BA0-0F69-EDF4-1E5190101BBC}"/>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8" name="Oval 1057">
                <a:extLst>
                  <a:ext uri="{FF2B5EF4-FFF2-40B4-BE49-F238E27FC236}">
                    <a16:creationId xmlns:a16="http://schemas.microsoft.com/office/drawing/2014/main" id="{66563DAF-B4D2-F273-1D34-EFEAF8807D43}"/>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47" name="Group 1046">
              <a:extLst>
                <a:ext uri="{FF2B5EF4-FFF2-40B4-BE49-F238E27FC236}">
                  <a16:creationId xmlns:a16="http://schemas.microsoft.com/office/drawing/2014/main" id="{36C56411-39C9-EAAC-12D8-6F6466948845}"/>
                </a:ext>
              </a:extLst>
            </p:cNvPr>
            <p:cNvGrpSpPr/>
            <p:nvPr/>
          </p:nvGrpSpPr>
          <p:grpSpPr>
            <a:xfrm>
              <a:off x="9561277" y="2084495"/>
              <a:ext cx="612885" cy="1379355"/>
              <a:chOff x="3000654" y="1516217"/>
              <a:chExt cx="245039" cy="551483"/>
            </a:xfrm>
            <a:solidFill>
              <a:schemeClr val="accent3">
                <a:lumMod val="75000"/>
              </a:schemeClr>
            </a:solidFill>
          </p:grpSpPr>
          <p:grpSp>
            <p:nvGrpSpPr>
              <p:cNvPr id="1053" name="Group 1052">
                <a:extLst>
                  <a:ext uri="{FF2B5EF4-FFF2-40B4-BE49-F238E27FC236}">
                    <a16:creationId xmlns:a16="http://schemas.microsoft.com/office/drawing/2014/main" id="{C5F45700-DCB2-9FBE-4144-A84D655DEA5F}"/>
                  </a:ext>
                </a:extLst>
              </p:cNvPr>
              <p:cNvGrpSpPr/>
              <p:nvPr/>
            </p:nvGrpSpPr>
            <p:grpSpPr>
              <a:xfrm>
                <a:off x="3036509" y="1516217"/>
                <a:ext cx="172158" cy="551483"/>
                <a:chOff x="4043172" y="1684320"/>
                <a:chExt cx="352508" cy="1129211"/>
              </a:xfrm>
              <a:grpFill/>
            </p:grpSpPr>
            <p:sp>
              <p:nvSpPr>
                <p:cNvPr id="1055" name="Round Same Side Corner Rectangle 21">
                  <a:extLst>
                    <a:ext uri="{FF2B5EF4-FFF2-40B4-BE49-F238E27FC236}">
                      <a16:creationId xmlns:a16="http://schemas.microsoft.com/office/drawing/2014/main" id="{40EDE703-485B-21EA-6FDC-DDA3565D385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6" name="Oval 1055">
                  <a:extLst>
                    <a:ext uri="{FF2B5EF4-FFF2-40B4-BE49-F238E27FC236}">
                      <a16:creationId xmlns:a16="http://schemas.microsoft.com/office/drawing/2014/main" id="{4CD960DF-72AA-7B78-C34E-E80ED2B0D277}"/>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54" name="Flowchart: Manual Operation 1053">
                <a:extLst>
                  <a:ext uri="{FF2B5EF4-FFF2-40B4-BE49-F238E27FC236}">
                    <a16:creationId xmlns:a16="http://schemas.microsoft.com/office/drawing/2014/main" id="{AA60E1F9-289A-3E06-F4B8-0B237BD95D6A}"/>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48" name="Group 1047">
              <a:extLst>
                <a:ext uri="{FF2B5EF4-FFF2-40B4-BE49-F238E27FC236}">
                  <a16:creationId xmlns:a16="http://schemas.microsoft.com/office/drawing/2014/main" id="{EFD05B54-8EC8-7FBA-3F32-86C5A13020A2}"/>
                </a:ext>
              </a:extLst>
            </p:cNvPr>
            <p:cNvGrpSpPr/>
            <p:nvPr/>
          </p:nvGrpSpPr>
          <p:grpSpPr>
            <a:xfrm>
              <a:off x="8700967" y="2736628"/>
              <a:ext cx="274482" cy="722435"/>
              <a:chOff x="4045582" y="1684320"/>
              <a:chExt cx="350098" cy="921456"/>
            </a:xfrm>
            <a:solidFill>
              <a:schemeClr val="accent3">
                <a:lumMod val="75000"/>
              </a:schemeClr>
            </a:solidFill>
          </p:grpSpPr>
          <p:sp>
            <p:nvSpPr>
              <p:cNvPr id="1051" name="Round Same Side Corner Rectangle 21">
                <a:extLst>
                  <a:ext uri="{FF2B5EF4-FFF2-40B4-BE49-F238E27FC236}">
                    <a16:creationId xmlns:a16="http://schemas.microsoft.com/office/drawing/2014/main" id="{95711547-26AE-71F7-CB36-DEEB7C4B16A8}"/>
                  </a:ext>
                </a:extLst>
              </p:cNvPr>
              <p:cNvSpPr/>
              <p:nvPr/>
            </p:nvSpPr>
            <p:spPr>
              <a:xfrm>
                <a:off x="4045582" y="2069359"/>
                <a:ext cx="350098" cy="53641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2" name="Oval 1051">
                <a:extLst>
                  <a:ext uri="{FF2B5EF4-FFF2-40B4-BE49-F238E27FC236}">
                    <a16:creationId xmlns:a16="http://schemas.microsoft.com/office/drawing/2014/main" id="{44E18295-F091-F858-633E-E801B19D219A}"/>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9" name="Rectangle: Rounded Corners 1048">
              <a:extLst>
                <a:ext uri="{FF2B5EF4-FFF2-40B4-BE49-F238E27FC236}">
                  <a16:creationId xmlns:a16="http://schemas.microsoft.com/office/drawing/2014/main" id="{0638E795-17A5-46D0-23D5-02A25D8045F4}"/>
                </a:ext>
              </a:extLst>
            </p:cNvPr>
            <p:cNvSpPr/>
            <p:nvPr/>
          </p:nvSpPr>
          <p:spPr>
            <a:xfrm rot="19550506">
              <a:off x="9357164" y="2762496"/>
              <a:ext cx="427652" cy="140864"/>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0" name="Rectangle: Rounded Corners 1049">
              <a:extLst>
                <a:ext uri="{FF2B5EF4-FFF2-40B4-BE49-F238E27FC236}">
                  <a16:creationId xmlns:a16="http://schemas.microsoft.com/office/drawing/2014/main" id="{6C7153AE-0A2C-53C9-D050-2836D1C658D8}"/>
                </a:ext>
              </a:extLst>
            </p:cNvPr>
            <p:cNvSpPr/>
            <p:nvPr/>
          </p:nvSpPr>
          <p:spPr>
            <a:xfrm rot="19550506">
              <a:off x="8870618" y="3044002"/>
              <a:ext cx="250559" cy="112176"/>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75688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14917DF4-CA7A-48C1-5912-DF0C08872C47}"/>
              </a:ext>
            </a:extLst>
          </p:cNvPr>
          <p:cNvSpPr>
            <a:spLocks noGrp="1"/>
          </p:cNvSpPr>
          <p:nvPr>
            <p:ph type="title"/>
          </p:nvPr>
        </p:nvSpPr>
        <p:spPr>
          <a:xfrm>
            <a:off x="796384" y="3099692"/>
            <a:ext cx="10042851" cy="562168"/>
          </a:xfrm>
        </p:spPr>
        <p:txBody>
          <a:bodyPr/>
          <a:lstStyle/>
          <a:p>
            <a:r>
              <a:rPr lang="en-CA" sz="2400" b="1" dirty="0">
                <a:solidFill>
                  <a:schemeClr val="bg1"/>
                </a:solidFill>
                <a:latin typeface="Garamond"/>
              </a:rPr>
              <a:t>SESSION 1</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Module opening</a:t>
            </a:r>
            <a:endParaRPr lang="en-US" dirty="0"/>
          </a:p>
        </p:txBody>
      </p:sp>
    </p:spTree>
    <p:extLst>
      <p:ext uri="{BB962C8B-B14F-4D97-AF65-F5344CB8AC3E}">
        <p14:creationId xmlns:p14="http://schemas.microsoft.com/office/powerpoint/2010/main" val="15790985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85DFDD1B-4E08-110A-1714-8D09ECD26DB4}"/>
              </a:ext>
            </a:extLst>
          </p:cNvPr>
          <p:cNvSpPr/>
          <p:nvPr/>
        </p:nvSpPr>
        <p:spPr>
          <a:xfrm>
            <a:off x="1099458" y="1683657"/>
            <a:ext cx="6564085" cy="3959361"/>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055482-D907-98B0-D220-932A0853ED07}"/>
              </a:ext>
            </a:extLst>
          </p:cNvPr>
          <p:cNvSpPr>
            <a:spLocks noGrp="1"/>
          </p:cNvSpPr>
          <p:nvPr>
            <p:ph type="title"/>
          </p:nvPr>
        </p:nvSpPr>
        <p:spPr>
          <a:xfrm>
            <a:off x="838200" y="120516"/>
            <a:ext cx="9363144" cy="868968"/>
          </a:xfrm>
        </p:spPr>
        <p:txBody>
          <a:bodyPr/>
          <a:lstStyle/>
          <a:p>
            <a:r>
              <a:rPr lang="en-GB" dirty="0">
                <a:highlight>
                  <a:srgbClr val="FFFF00"/>
                </a:highlight>
              </a:rPr>
              <a:t>Family strengthening in alternative care</a:t>
            </a:r>
            <a:endParaRPr lang="en-US" dirty="0">
              <a:highlight>
                <a:srgbClr val="FFFF00"/>
              </a:highlight>
            </a:endParaRPr>
          </a:p>
        </p:txBody>
      </p:sp>
      <p:sp>
        <p:nvSpPr>
          <p:cNvPr id="4" name="Rectangle 3">
            <a:extLst>
              <a:ext uri="{FF2B5EF4-FFF2-40B4-BE49-F238E27FC236}">
                <a16:creationId xmlns:a16="http://schemas.microsoft.com/office/drawing/2014/main" id="{FE3CA35A-DA5E-6927-DA4C-2756EF1AF52F}"/>
              </a:ext>
            </a:extLst>
          </p:cNvPr>
          <p:cNvSpPr/>
          <p:nvPr/>
        </p:nvSpPr>
        <p:spPr>
          <a:xfrm>
            <a:off x="1280314" y="2169529"/>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Group 1</a:t>
            </a:r>
          </a:p>
          <a:p>
            <a:pPr algn="ctr"/>
            <a:r>
              <a:rPr lang="en-GB" sz="2400" dirty="0">
                <a:solidFill>
                  <a:schemeClr val="tx1"/>
                </a:solidFill>
                <a:latin typeface="Arial" panose="020B0604020202020204" pitchFamily="34" charset="0"/>
                <a:cs typeface="Arial" panose="020B0604020202020204" pitchFamily="34" charset="0"/>
              </a:rPr>
              <a:t>Kinship care</a:t>
            </a:r>
          </a:p>
        </p:txBody>
      </p:sp>
      <p:sp>
        <p:nvSpPr>
          <p:cNvPr id="5" name="Rectangle 4">
            <a:extLst>
              <a:ext uri="{FF2B5EF4-FFF2-40B4-BE49-F238E27FC236}">
                <a16:creationId xmlns:a16="http://schemas.microsoft.com/office/drawing/2014/main" id="{9ABFE9D5-E468-4F5E-E21B-A206A9B3450F}"/>
              </a:ext>
            </a:extLst>
          </p:cNvPr>
          <p:cNvSpPr/>
          <p:nvPr/>
        </p:nvSpPr>
        <p:spPr>
          <a:xfrm>
            <a:off x="4168657" y="2169529"/>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Group 2</a:t>
            </a:r>
          </a:p>
          <a:p>
            <a:pPr algn="ctr"/>
            <a:r>
              <a:rPr lang="en-GB" sz="2400" dirty="0">
                <a:solidFill>
                  <a:schemeClr val="tx1"/>
                </a:solidFill>
                <a:latin typeface="Arial" panose="020B0604020202020204" pitchFamily="34" charset="0"/>
                <a:cs typeface="Arial" panose="020B0604020202020204" pitchFamily="34" charset="0"/>
              </a:rPr>
              <a:t>Supervised / supported independent living </a:t>
            </a:r>
          </a:p>
        </p:txBody>
      </p:sp>
      <p:sp>
        <p:nvSpPr>
          <p:cNvPr id="6" name="Rectangle 5">
            <a:extLst>
              <a:ext uri="{FF2B5EF4-FFF2-40B4-BE49-F238E27FC236}">
                <a16:creationId xmlns:a16="http://schemas.microsoft.com/office/drawing/2014/main" id="{F6CA04C2-FCAA-00E0-8EEE-C24AAE4121E4}"/>
              </a:ext>
            </a:extLst>
          </p:cNvPr>
          <p:cNvSpPr/>
          <p:nvPr/>
        </p:nvSpPr>
        <p:spPr>
          <a:xfrm>
            <a:off x="1280314" y="4223891"/>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Group 3</a:t>
            </a:r>
          </a:p>
          <a:p>
            <a:pPr algn="ctr"/>
            <a:r>
              <a:rPr lang="en-GB" sz="2400" dirty="0">
                <a:solidFill>
                  <a:schemeClr val="tx1"/>
                </a:solidFill>
                <a:latin typeface="Arial" panose="020B0604020202020204" pitchFamily="34" charset="0"/>
                <a:cs typeface="Arial" panose="020B0604020202020204" pitchFamily="34" charset="0"/>
              </a:rPr>
              <a:t>Foster care</a:t>
            </a:r>
          </a:p>
        </p:txBody>
      </p:sp>
      <p:sp>
        <p:nvSpPr>
          <p:cNvPr id="7" name="Rectangle 6">
            <a:extLst>
              <a:ext uri="{FF2B5EF4-FFF2-40B4-BE49-F238E27FC236}">
                <a16:creationId xmlns:a16="http://schemas.microsoft.com/office/drawing/2014/main" id="{71C1958C-D0D7-1C2D-59A3-B55005C5489F}"/>
              </a:ext>
            </a:extLst>
          </p:cNvPr>
          <p:cNvSpPr/>
          <p:nvPr/>
        </p:nvSpPr>
        <p:spPr>
          <a:xfrm>
            <a:off x="4168657" y="4223891"/>
            <a:ext cx="2888343" cy="141912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en-GB" sz="2400" b="1" dirty="0">
                <a:solidFill>
                  <a:schemeClr val="tx1"/>
                </a:solidFill>
                <a:latin typeface="Arial" panose="020B0604020202020204" pitchFamily="34" charset="0"/>
                <a:cs typeface="Arial" panose="020B0604020202020204" pitchFamily="34" charset="0"/>
              </a:rPr>
              <a:t>Group 4</a:t>
            </a:r>
          </a:p>
          <a:p>
            <a:pPr algn="ctr"/>
            <a:r>
              <a:rPr lang="en-GB" sz="2400" dirty="0">
                <a:solidFill>
                  <a:schemeClr val="tx1"/>
                </a:solidFill>
                <a:latin typeface="Arial" panose="020B0604020202020204" pitchFamily="34" charset="0"/>
                <a:cs typeface="Arial" panose="020B0604020202020204" pitchFamily="34" charset="0"/>
              </a:rPr>
              <a:t>Small group homes</a:t>
            </a:r>
          </a:p>
        </p:txBody>
      </p:sp>
      <p:grpSp>
        <p:nvGrpSpPr>
          <p:cNvPr id="16" name="Group 15">
            <a:extLst>
              <a:ext uri="{FF2B5EF4-FFF2-40B4-BE49-F238E27FC236}">
                <a16:creationId xmlns:a16="http://schemas.microsoft.com/office/drawing/2014/main" id="{BF60C293-BB93-060F-B77F-304A2D8764A2}"/>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81DA400D-A82A-D22B-2D75-BFD4EF05232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EDEFB09C-D352-55EE-68CA-84D4B015DAB2}"/>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06F21584-48E3-71AE-F0E7-A87CDD712BF5}"/>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24-</a:t>
                </a:r>
              </a:p>
              <a:p>
                <a:pPr algn="ctr"/>
                <a:r>
                  <a:rPr lang="en-CA" sz="1600" b="1" dirty="0">
                    <a:solidFill>
                      <a:schemeClr val="bg1"/>
                    </a:solidFill>
                    <a:latin typeface="Arial" panose="020B0604020202020204" pitchFamily="34" charset="0"/>
                    <a:cs typeface="Arial" panose="020B0604020202020204" pitchFamily="34" charset="0"/>
                  </a:rPr>
                  <a:t>33</a:t>
                </a:r>
              </a:p>
            </p:txBody>
          </p:sp>
          <p:sp>
            <p:nvSpPr>
              <p:cNvPr id="23" name="Rectangle 22">
                <a:extLst>
                  <a:ext uri="{FF2B5EF4-FFF2-40B4-BE49-F238E27FC236}">
                    <a16:creationId xmlns:a16="http://schemas.microsoft.com/office/drawing/2014/main" id="{9AAFF868-63E1-C6B8-FC10-6DFEDF27038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88D95090-8EF7-9F1C-E461-36465775DBD5}"/>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D814EFE7-941D-6FD4-8A13-F780B99DB781}"/>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73899E28-E06C-0711-ADA5-9A3B2A9F9D18}"/>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9" name="Group 8">
            <a:extLst>
              <a:ext uri="{FF2B5EF4-FFF2-40B4-BE49-F238E27FC236}">
                <a16:creationId xmlns:a16="http://schemas.microsoft.com/office/drawing/2014/main" id="{2555D501-4B25-98F2-7497-AC7E4F485EBD}"/>
              </a:ext>
            </a:extLst>
          </p:cNvPr>
          <p:cNvGrpSpPr/>
          <p:nvPr/>
        </p:nvGrpSpPr>
        <p:grpSpPr>
          <a:xfrm rot="629692">
            <a:off x="7564153" y="2368442"/>
            <a:ext cx="3646842" cy="2424623"/>
            <a:chOff x="7208925" y="2604220"/>
            <a:chExt cx="1168511" cy="776891"/>
          </a:xfrm>
        </p:grpSpPr>
        <p:sp>
          <p:nvSpPr>
            <p:cNvPr id="10" name="Rectangle 9">
              <a:extLst>
                <a:ext uri="{FF2B5EF4-FFF2-40B4-BE49-F238E27FC236}">
                  <a16:creationId xmlns:a16="http://schemas.microsoft.com/office/drawing/2014/main" id="{9F9E97E3-8840-8C96-E7E8-0A5F80C74C94}"/>
                </a:ext>
              </a:extLst>
            </p:cNvPr>
            <p:cNvSpPr/>
            <p:nvPr/>
          </p:nvSpPr>
          <p:spPr>
            <a:xfrm>
              <a:off x="7425584" y="2840091"/>
              <a:ext cx="716280" cy="54102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Google Shape;315;p4">
              <a:extLst>
                <a:ext uri="{FF2B5EF4-FFF2-40B4-BE49-F238E27FC236}">
                  <a16:creationId xmlns:a16="http://schemas.microsoft.com/office/drawing/2014/main" id="{67D7D01F-65AC-DB85-EC9C-2FF2BC3A5833}"/>
                </a:ext>
              </a:extLst>
            </p:cNvPr>
            <p:cNvSpPr/>
            <p:nvPr/>
          </p:nvSpPr>
          <p:spPr>
            <a:xfrm>
              <a:off x="7208925" y="2953324"/>
              <a:ext cx="356816" cy="356815"/>
            </a:xfrm>
            <a:prstGeom prst="ellipse">
              <a:avLst/>
            </a:prstGeom>
            <a:solidFill>
              <a:schemeClr val="accent3">
                <a:lumMod val="75000"/>
              </a:schemeClr>
            </a:solidFill>
            <a:ln w="38100">
              <a:solidFill>
                <a:schemeClr val="bg1"/>
              </a:solid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 name="Google Shape;315;p4">
              <a:extLst>
                <a:ext uri="{FF2B5EF4-FFF2-40B4-BE49-F238E27FC236}">
                  <a16:creationId xmlns:a16="http://schemas.microsoft.com/office/drawing/2014/main" id="{DF226D8E-6897-C5CD-04A5-F7F54BA324E0}"/>
                </a:ext>
              </a:extLst>
            </p:cNvPr>
            <p:cNvSpPr/>
            <p:nvPr/>
          </p:nvSpPr>
          <p:spPr>
            <a:xfrm>
              <a:off x="7622905" y="2604220"/>
              <a:ext cx="356816" cy="356815"/>
            </a:xfrm>
            <a:prstGeom prst="ellipse">
              <a:avLst/>
            </a:prstGeom>
            <a:solidFill>
              <a:schemeClr val="accent3">
                <a:lumMod val="75000"/>
              </a:schemeClr>
            </a:solidFill>
            <a:ln w="38100">
              <a:solidFill>
                <a:schemeClr val="bg1"/>
              </a:solid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 name="Google Shape;315;p4">
              <a:extLst>
                <a:ext uri="{FF2B5EF4-FFF2-40B4-BE49-F238E27FC236}">
                  <a16:creationId xmlns:a16="http://schemas.microsoft.com/office/drawing/2014/main" id="{F6B194D2-C829-0E2F-20B4-FF86A8CCD9E9}"/>
                </a:ext>
              </a:extLst>
            </p:cNvPr>
            <p:cNvSpPr/>
            <p:nvPr/>
          </p:nvSpPr>
          <p:spPr>
            <a:xfrm>
              <a:off x="8020620" y="2955992"/>
              <a:ext cx="356816" cy="356815"/>
            </a:xfrm>
            <a:prstGeom prst="ellipse">
              <a:avLst/>
            </a:prstGeom>
            <a:solidFill>
              <a:schemeClr val="accent3">
                <a:lumMod val="75000"/>
              </a:schemeClr>
            </a:solidFill>
            <a:ln w="38100">
              <a:solidFill>
                <a:schemeClr val="bg1"/>
              </a:solid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 name="Rectangle: Single Corner Snipped 13">
              <a:extLst>
                <a:ext uri="{FF2B5EF4-FFF2-40B4-BE49-F238E27FC236}">
                  <a16:creationId xmlns:a16="http://schemas.microsoft.com/office/drawing/2014/main" id="{E6949BC4-47DD-A3A7-438B-DA301D0654D5}"/>
                </a:ext>
              </a:extLst>
            </p:cNvPr>
            <p:cNvSpPr/>
            <p:nvPr/>
          </p:nvSpPr>
          <p:spPr>
            <a:xfrm rot="3546506">
              <a:off x="7635233" y="3164183"/>
              <a:ext cx="115589" cy="149251"/>
            </a:xfrm>
            <a:prstGeom prst="snip1Rect">
              <a:avLst>
                <a:gd name="adj" fmla="val 232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Single Corner Snipped 14">
              <a:extLst>
                <a:ext uri="{FF2B5EF4-FFF2-40B4-BE49-F238E27FC236}">
                  <a16:creationId xmlns:a16="http://schemas.microsoft.com/office/drawing/2014/main" id="{FFB1B65A-0503-73F3-791E-B129623101A1}"/>
                </a:ext>
              </a:extLst>
            </p:cNvPr>
            <p:cNvSpPr/>
            <p:nvPr/>
          </p:nvSpPr>
          <p:spPr>
            <a:xfrm rot="17435470">
              <a:off x="7817713" y="3021002"/>
              <a:ext cx="115589" cy="149251"/>
            </a:xfrm>
            <a:prstGeom prst="snip1Rect">
              <a:avLst>
                <a:gd name="adj" fmla="val 232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12411454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02B6E-AAA5-F680-44D8-63E91A755BF5}"/>
              </a:ext>
            </a:extLst>
          </p:cNvPr>
          <p:cNvSpPr>
            <a:spLocks noGrp="1"/>
          </p:cNvSpPr>
          <p:nvPr>
            <p:ph type="title"/>
          </p:nvPr>
        </p:nvSpPr>
        <p:spPr>
          <a:xfrm>
            <a:off x="625711" y="139911"/>
            <a:ext cx="10515600" cy="868968"/>
          </a:xfrm>
        </p:spPr>
        <p:txBody>
          <a:bodyPr>
            <a:normAutofit/>
          </a:bodyPr>
          <a:lstStyle/>
          <a:p>
            <a:pPr algn="l"/>
            <a:r>
              <a:rPr lang="en-GB" sz="2700" dirty="0">
                <a:highlight>
                  <a:srgbClr val="FFFF00"/>
                </a:highlight>
              </a:rPr>
              <a:t>Family strengthening in reunification and reintegration</a:t>
            </a:r>
            <a:endParaRPr lang="en-US" sz="2700" dirty="0">
              <a:highlight>
                <a:srgbClr val="FFFF00"/>
              </a:highlight>
            </a:endParaRPr>
          </a:p>
        </p:txBody>
      </p:sp>
      <p:grpSp>
        <p:nvGrpSpPr>
          <p:cNvPr id="11" name="Group 10">
            <a:extLst>
              <a:ext uri="{FF2B5EF4-FFF2-40B4-BE49-F238E27FC236}">
                <a16:creationId xmlns:a16="http://schemas.microsoft.com/office/drawing/2014/main" id="{24D389BE-ED3F-4E73-2723-CC12678944B3}"/>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4CBA0ACD-86DD-3440-1811-9F3DE44B80F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C21654F5-C266-BE52-5C88-64595C8EA651}"/>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F658D325-B409-70B8-AF2A-ABA37A957A33}"/>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34</a:t>
                </a:r>
              </a:p>
            </p:txBody>
          </p:sp>
          <p:sp>
            <p:nvSpPr>
              <p:cNvPr id="18" name="Rectangle 17">
                <a:extLst>
                  <a:ext uri="{FF2B5EF4-FFF2-40B4-BE49-F238E27FC236}">
                    <a16:creationId xmlns:a16="http://schemas.microsoft.com/office/drawing/2014/main" id="{CF0259ED-C1A0-43E2-2890-1E4AF96AB780}"/>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5CD0E665-D3DB-2DAB-656E-F9F40E121810}"/>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2F939591-6079-80EE-D3E2-2EFBCF938C47}"/>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4AE1998B-A304-9491-E35D-64F6D46EC40B}"/>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 name="Speech Bubble: Rectangle with Corners Rounded 2">
            <a:extLst>
              <a:ext uri="{FF2B5EF4-FFF2-40B4-BE49-F238E27FC236}">
                <a16:creationId xmlns:a16="http://schemas.microsoft.com/office/drawing/2014/main" id="{DFFC952A-B3D3-C3A7-90DB-86761AB2B7D1}"/>
              </a:ext>
            </a:extLst>
          </p:cNvPr>
          <p:cNvSpPr/>
          <p:nvPr/>
        </p:nvSpPr>
        <p:spPr>
          <a:xfrm>
            <a:off x="1045999" y="1737662"/>
            <a:ext cx="4585544" cy="3765310"/>
          </a:xfrm>
          <a:prstGeom prst="wedgeRoundRectCallout">
            <a:avLst>
              <a:gd name="adj1" fmla="val -57708"/>
              <a:gd name="adj2" fmla="val -24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If a child and their family have been separated, how may this have affected the three protective factors when they come to reunify?  </a:t>
            </a:r>
          </a:p>
          <a:p>
            <a:pPr lvl="0">
              <a:lnSpc>
                <a:spcPct val="107000"/>
              </a:lnSpc>
              <a:spcAft>
                <a:spcPts val="800"/>
              </a:spcAft>
              <a:tabLst>
                <a:tab pos="457200" algn="l"/>
              </a:tabLst>
            </a:pPr>
            <a:endParaRPr lang="en-US" sz="20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800"/>
              </a:spcAft>
              <a:tabLst>
                <a:tab pos="457200" algn="l"/>
              </a:tabLst>
            </a:pPr>
            <a:r>
              <a:rPr lang="en-US" dirty="0">
                <a:solidFill>
                  <a:schemeClr val="tx1"/>
                </a:solidFill>
                <a:latin typeface="Arial" panose="020B0604020202020204" pitchFamily="34" charset="0"/>
                <a:ea typeface="Calibri" panose="020F0502020204030204" pitchFamily="34" charset="0"/>
                <a:cs typeface="Arial" panose="020B0604020202020204" pitchFamily="34" charset="0"/>
              </a:rPr>
              <a:t>(caring and protective environments, responsive and supportive caregivers, healthy caregiver-child relationships)</a:t>
            </a:r>
          </a:p>
        </p:txBody>
      </p:sp>
      <p:sp>
        <p:nvSpPr>
          <p:cNvPr id="4" name="Speech Bubble: Rectangle with Corners Rounded 3">
            <a:extLst>
              <a:ext uri="{FF2B5EF4-FFF2-40B4-BE49-F238E27FC236}">
                <a16:creationId xmlns:a16="http://schemas.microsoft.com/office/drawing/2014/main" id="{A831E50D-ED33-1E0C-17DA-15228F57B74A}"/>
              </a:ext>
            </a:extLst>
          </p:cNvPr>
          <p:cNvSpPr/>
          <p:nvPr/>
        </p:nvSpPr>
        <p:spPr>
          <a:xfrm>
            <a:off x="5994400" y="1737662"/>
            <a:ext cx="4813071" cy="1691338"/>
          </a:xfrm>
          <a:prstGeom prst="wedgeRoundRectCallout">
            <a:avLst>
              <a:gd name="adj1" fmla="val -29205"/>
              <a:gd name="adj2" fmla="val -6470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In what types of reunification cases do you think family strengthening is most critical and/or will need to be most intensive? </a:t>
            </a:r>
          </a:p>
        </p:txBody>
      </p:sp>
      <p:sp>
        <p:nvSpPr>
          <p:cNvPr id="5" name="Speech Bubble: Rectangle with Corners Rounded 4">
            <a:extLst>
              <a:ext uri="{FF2B5EF4-FFF2-40B4-BE49-F238E27FC236}">
                <a16:creationId xmlns:a16="http://schemas.microsoft.com/office/drawing/2014/main" id="{2CA9C96D-5C71-4224-5F45-60C9F7583E1C}"/>
              </a:ext>
            </a:extLst>
          </p:cNvPr>
          <p:cNvSpPr/>
          <p:nvPr/>
        </p:nvSpPr>
        <p:spPr>
          <a:xfrm>
            <a:off x="5994400" y="3769287"/>
            <a:ext cx="4813071" cy="1733684"/>
          </a:xfrm>
          <a:prstGeom prst="wedgeRoundRectCallout">
            <a:avLst>
              <a:gd name="adj1" fmla="val 55610"/>
              <a:gd name="adj2" fmla="val 15851"/>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What kind of support do you think children and families may need before, during, and after reunification and reintegration? </a:t>
            </a:r>
          </a:p>
        </p:txBody>
      </p:sp>
    </p:spTree>
    <p:extLst>
      <p:ext uri="{BB962C8B-B14F-4D97-AF65-F5344CB8AC3E}">
        <p14:creationId xmlns:p14="http://schemas.microsoft.com/office/powerpoint/2010/main" val="22142191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A72D777A-5F6C-21D5-9DFF-7284671337BF}"/>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0943225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A72D777A-5F6C-21D5-9DFF-7284671337BF}"/>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2505072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a:t>
            </a:r>
          </a:p>
        </p:txBody>
      </p:sp>
      <p:sp>
        <p:nvSpPr>
          <p:cNvPr id="57" name="TextBox 56">
            <a:extLst>
              <a:ext uri="{FF2B5EF4-FFF2-40B4-BE49-F238E27FC236}">
                <a16:creationId xmlns:a16="http://schemas.microsoft.com/office/drawing/2014/main" id="{D62B3BE0-0F5B-4153-A0BA-E16ACFF0EE66}"/>
              </a:ext>
            </a:extLst>
          </p:cNvPr>
          <p:cNvSpPr txBox="1"/>
          <p:nvPr/>
        </p:nvSpPr>
        <p:spPr>
          <a:xfrm>
            <a:off x="952260" y="3524699"/>
            <a:ext cx="2588109" cy="1393010"/>
          </a:xfrm>
          <a:prstGeom prst="rect">
            <a:avLst/>
          </a:prstGeom>
          <a:noFill/>
        </p:spPr>
        <p:txBody>
          <a:bodyPr wrap="square">
            <a:spAutoFit/>
          </a:bodyPr>
          <a:lstStyle/>
          <a:p>
            <a:pPr algn="ctr">
              <a:lnSpc>
                <a:spcPct val="107000"/>
              </a:lnSpc>
              <a:spcAft>
                <a:spcPts val="800"/>
              </a:spcAft>
              <a:buClr>
                <a:srgbClr val="000000"/>
              </a:buClr>
            </a:pPr>
            <a:r>
              <a:rPr lang="en-US" sz="2000" dirty="0">
                <a:effectLst/>
                <a:latin typeface="Arial" panose="020B0604020202020204" pitchFamily="34" charset="0"/>
                <a:ea typeface="Noto Sans Symbols"/>
                <a:cs typeface="Arial" panose="020B0604020202020204" pitchFamily="34" charset="0"/>
              </a:rPr>
              <a:t>Family strengthening can </a:t>
            </a:r>
            <a:r>
              <a:rPr lang="en-US" sz="2000" dirty="0">
                <a:latin typeface="Arial" panose="020B0604020202020204" pitchFamily="34" charset="0"/>
                <a:ea typeface="Noto Sans Symbols"/>
                <a:cs typeface="Arial" panose="020B0604020202020204" pitchFamily="34" charset="0"/>
              </a:rPr>
              <a:t>contribute to preventing separation.</a:t>
            </a:r>
            <a:endParaRPr lang="en-US" sz="2000" dirty="0">
              <a:effectLst/>
              <a:latin typeface="Arial" panose="020B0604020202020204" pitchFamily="34" charset="0"/>
              <a:ea typeface="Noto Sans Symbols"/>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1684416"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9514756"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5-Point Star 5">
            <a:extLst>
              <a:ext uri="{FF2B5EF4-FFF2-40B4-BE49-F238E27FC236}">
                <a16:creationId xmlns:a16="http://schemas.microsoft.com/office/drawing/2014/main" id="{86C6DA94-9EAE-4187-A72F-7FF9F3B6A9A7}"/>
              </a:ext>
            </a:extLst>
          </p:cNvPr>
          <p:cNvSpPr/>
          <p:nvPr/>
        </p:nvSpPr>
        <p:spPr>
          <a:xfrm>
            <a:off x="5434250" y="2009873"/>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595BD88D-0303-33C0-0D64-3954FCB534D2}"/>
              </a:ext>
            </a:extLst>
          </p:cNvPr>
          <p:cNvSpPr txBox="1"/>
          <p:nvPr/>
        </p:nvSpPr>
        <p:spPr>
          <a:xfrm>
            <a:off x="8755657" y="3524699"/>
            <a:ext cx="2569758" cy="1631216"/>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Family strengthening can support successful reunification </a:t>
            </a:r>
            <a:r>
              <a:rPr lang="en-GB" sz="2000">
                <a:latin typeface="Arial" panose="020B0604020202020204" pitchFamily="34" charset="0"/>
                <a:cs typeface="Arial" panose="020B0604020202020204" pitchFamily="34" charset="0"/>
              </a:rPr>
              <a:t>and reintegration. </a:t>
            </a:r>
            <a:endParaRPr lang="en-BE"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3917D7A-41E2-2DE9-2CF9-704FCFBFF573}"/>
              </a:ext>
            </a:extLst>
          </p:cNvPr>
          <p:cNvSpPr txBox="1"/>
          <p:nvPr/>
        </p:nvSpPr>
        <p:spPr>
          <a:xfrm>
            <a:off x="3968795" y="3524699"/>
            <a:ext cx="3982469" cy="1715021"/>
          </a:xfrm>
          <a:prstGeom prst="rect">
            <a:avLst/>
          </a:prstGeom>
          <a:noFill/>
        </p:spPr>
        <p:txBody>
          <a:bodyPr wrap="square">
            <a:spAutoFit/>
          </a:bodyPr>
          <a:lstStyle/>
          <a:p>
            <a:pPr algn="ctr">
              <a:lnSpc>
                <a:spcPct val="107000"/>
              </a:lnSpc>
              <a:spcAft>
                <a:spcPts val="800"/>
              </a:spcAft>
              <a:buClr>
                <a:srgbClr val="000000"/>
              </a:buClr>
            </a:pPr>
            <a:r>
              <a:rPr lang="en-US" sz="2000" dirty="0">
                <a:effectLst/>
                <a:latin typeface="Arial" panose="020B0604020202020204" pitchFamily="34" charset="0"/>
                <a:ea typeface="Noto Sans Symbols"/>
                <a:cs typeface="Arial" panose="020B0604020202020204" pitchFamily="34" charset="0"/>
              </a:rPr>
              <a:t>Caseworkers can support children in alternative care </a:t>
            </a:r>
            <a:r>
              <a:rPr lang="en-US" sz="2000" dirty="0">
                <a:latin typeface="Arial" panose="020B0604020202020204" pitchFamily="34" charset="0"/>
                <a:ea typeface="Noto Sans Symbols"/>
                <a:cs typeface="Arial" panose="020B0604020202020204" pitchFamily="34" charset="0"/>
              </a:rPr>
              <a:t>by</a:t>
            </a:r>
            <a:r>
              <a:rPr lang="en-US" sz="2000" dirty="0">
                <a:effectLst/>
                <a:latin typeface="Arial" panose="020B0604020202020204" pitchFamily="34" charset="0"/>
                <a:ea typeface="Noto Sans Symbols"/>
                <a:cs typeface="Arial" panose="020B0604020202020204" pitchFamily="34" charset="0"/>
              </a:rPr>
              <a:t> </a:t>
            </a:r>
            <a:r>
              <a:rPr lang="en-GB" sz="2000" dirty="0">
                <a:effectLst/>
                <a:latin typeface="Arial" panose="020B0604020202020204" pitchFamily="34" charset="0"/>
                <a:ea typeface="Noto Sans Symbols"/>
                <a:cs typeface="Arial" panose="020B0604020202020204" pitchFamily="34" charset="0"/>
              </a:rPr>
              <a:t>strengthening family-based alternative care arrangements and maintaining family links.</a:t>
            </a:r>
          </a:p>
        </p:txBody>
      </p:sp>
    </p:spTree>
    <p:extLst>
      <p:ext uri="{BB962C8B-B14F-4D97-AF65-F5344CB8AC3E}">
        <p14:creationId xmlns:p14="http://schemas.microsoft.com/office/powerpoint/2010/main" val="7181331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05B585-464F-C2C0-EF7C-0B774327D5B6}"/>
              </a:ext>
            </a:extLst>
          </p:cNvPr>
          <p:cNvSpPr>
            <a:spLocks noGrp="1"/>
          </p:cNvSpPr>
          <p:nvPr>
            <p:ph type="title"/>
          </p:nvPr>
        </p:nvSpPr>
        <p:spPr/>
        <p:txBody>
          <a:bodyPr/>
          <a:lstStyle/>
          <a:p>
            <a:r>
              <a:rPr lang="en-CA" sz="2400" b="1" dirty="0">
                <a:solidFill>
                  <a:schemeClr val="bg1"/>
                </a:solidFill>
                <a:latin typeface="Garamond"/>
              </a:rPr>
              <a:t>SESSION 5</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Module closing</a:t>
            </a:r>
            <a:endParaRPr lang="en-US" dirty="0"/>
          </a:p>
        </p:txBody>
      </p:sp>
    </p:spTree>
    <p:extLst>
      <p:ext uri="{BB962C8B-B14F-4D97-AF65-F5344CB8AC3E}">
        <p14:creationId xmlns:p14="http://schemas.microsoft.com/office/powerpoint/2010/main" val="17093855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End of module</a:t>
            </a:r>
          </a:p>
        </p:txBody>
      </p:sp>
      <p:grpSp>
        <p:nvGrpSpPr>
          <p:cNvPr id="17" name="Group 16">
            <a:extLst>
              <a:ext uri="{FF2B5EF4-FFF2-40B4-BE49-F238E27FC236}">
                <a16:creationId xmlns:a16="http://schemas.microsoft.com/office/drawing/2014/main" id="{B6D3DF44-7B1E-FE1D-645A-96FC7560F0F3}"/>
              </a:ext>
            </a:extLst>
          </p:cNvPr>
          <p:cNvGrpSpPr/>
          <p:nvPr/>
        </p:nvGrpSpPr>
        <p:grpSpPr>
          <a:xfrm>
            <a:off x="10228983" y="337468"/>
            <a:ext cx="1587872" cy="1368854"/>
            <a:chOff x="10228983" y="337468"/>
            <a:chExt cx="1587872" cy="1368854"/>
          </a:xfrm>
        </p:grpSpPr>
        <p:sp>
          <p:nvSpPr>
            <p:cNvPr id="18" name="Hexagon 17">
              <a:extLst>
                <a:ext uri="{FF2B5EF4-FFF2-40B4-BE49-F238E27FC236}">
                  <a16:creationId xmlns:a16="http://schemas.microsoft.com/office/drawing/2014/main" id="{6669ED37-20F9-3130-6848-79A5E50B288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9" name="Group 18">
              <a:extLst>
                <a:ext uri="{FF2B5EF4-FFF2-40B4-BE49-F238E27FC236}">
                  <a16:creationId xmlns:a16="http://schemas.microsoft.com/office/drawing/2014/main" id="{F678F7E8-D168-42A7-E71A-F494F0515079}"/>
                </a:ext>
              </a:extLst>
            </p:cNvPr>
            <p:cNvGrpSpPr/>
            <p:nvPr/>
          </p:nvGrpSpPr>
          <p:grpSpPr>
            <a:xfrm>
              <a:off x="10621771" y="762700"/>
              <a:ext cx="562136" cy="634675"/>
              <a:chOff x="760175" y="830142"/>
              <a:chExt cx="867619" cy="979579"/>
            </a:xfrm>
          </p:grpSpPr>
          <p:sp>
            <p:nvSpPr>
              <p:cNvPr id="23" name="Rectangle 22">
                <a:extLst>
                  <a:ext uri="{FF2B5EF4-FFF2-40B4-BE49-F238E27FC236}">
                    <a16:creationId xmlns:a16="http://schemas.microsoft.com/office/drawing/2014/main" id="{85F215DF-54F8-E4F2-835E-499C836EF758}"/>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35</a:t>
                </a:r>
              </a:p>
            </p:txBody>
          </p:sp>
          <p:sp>
            <p:nvSpPr>
              <p:cNvPr id="24" name="Rectangle 23">
                <a:extLst>
                  <a:ext uri="{FF2B5EF4-FFF2-40B4-BE49-F238E27FC236}">
                    <a16:creationId xmlns:a16="http://schemas.microsoft.com/office/drawing/2014/main" id="{08725E5B-3F1E-10FE-1D8B-304C8E11E38E}"/>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0" name="Group 19">
              <a:extLst>
                <a:ext uri="{FF2B5EF4-FFF2-40B4-BE49-F238E27FC236}">
                  <a16:creationId xmlns:a16="http://schemas.microsoft.com/office/drawing/2014/main" id="{67431F6B-B7BE-E505-CE4B-BD146398253A}"/>
                </a:ext>
              </a:extLst>
            </p:cNvPr>
            <p:cNvGrpSpPr/>
            <p:nvPr/>
          </p:nvGrpSpPr>
          <p:grpSpPr>
            <a:xfrm>
              <a:off x="11325415" y="762701"/>
              <a:ext cx="182192" cy="634674"/>
              <a:chOff x="2121762" y="2323619"/>
              <a:chExt cx="200378" cy="825210"/>
            </a:xfrm>
          </p:grpSpPr>
          <p:sp>
            <p:nvSpPr>
              <p:cNvPr id="21" name="Isosceles Triangle 20">
                <a:extLst>
                  <a:ext uri="{FF2B5EF4-FFF2-40B4-BE49-F238E27FC236}">
                    <a16:creationId xmlns:a16="http://schemas.microsoft.com/office/drawing/2014/main" id="{0A9B2B68-4B45-E6C9-5AE5-9066163A9C64}"/>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649667BB-12E4-D58D-494F-2D204D9143FE}"/>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 name="Speech Bubble: Rectangle with Corners Rounded 2">
            <a:extLst>
              <a:ext uri="{FF2B5EF4-FFF2-40B4-BE49-F238E27FC236}">
                <a16:creationId xmlns:a16="http://schemas.microsoft.com/office/drawing/2014/main" id="{D4CA3514-D0C6-41D3-91EA-50BA48DCF3BC}"/>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4" name="Speech Bubble: Rectangle with Corners Rounded 3">
            <a:extLst>
              <a:ext uri="{FF2B5EF4-FFF2-40B4-BE49-F238E27FC236}">
                <a16:creationId xmlns:a16="http://schemas.microsoft.com/office/drawing/2014/main" id="{0F17CD53-0AB1-D010-15A7-9873F16B2081}"/>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a:t>
            </a:r>
          </a:p>
        </p:txBody>
      </p:sp>
      <p:sp>
        <p:nvSpPr>
          <p:cNvPr id="5" name="Speech Bubble: Rectangle with Corners Rounded 4">
            <a:extLst>
              <a:ext uri="{FF2B5EF4-FFF2-40B4-BE49-F238E27FC236}">
                <a16:creationId xmlns:a16="http://schemas.microsoft.com/office/drawing/2014/main" id="{F65F3F8F-60E0-E69C-69EB-1A891B571A11}"/>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spTree>
    <p:extLst>
      <p:ext uri="{BB962C8B-B14F-4D97-AF65-F5344CB8AC3E}">
        <p14:creationId xmlns:p14="http://schemas.microsoft.com/office/powerpoint/2010/main" val="1221736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1E1CEEAD-59E2-6C45-6D34-D92FD7236B93}"/>
              </a:ext>
            </a:extLst>
          </p:cNvPr>
          <p:cNvSpPr/>
          <p:nvPr/>
        </p:nvSpPr>
        <p:spPr>
          <a:xfrm>
            <a:off x="7416800" y="3818159"/>
            <a:ext cx="3222945"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17">
            <a:extLst>
              <a:ext uri="{FF2B5EF4-FFF2-40B4-BE49-F238E27FC236}">
                <a16:creationId xmlns:a16="http://schemas.microsoft.com/office/drawing/2014/main" id="{337E8A4F-AF44-BA2A-1A07-E815B0C51734}"/>
              </a:ext>
            </a:extLst>
          </p:cNvPr>
          <p:cNvSpPr/>
          <p:nvPr/>
        </p:nvSpPr>
        <p:spPr>
          <a:xfrm>
            <a:off x="6735429" y="4254656"/>
            <a:ext cx="1544972"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0" name="Rectangle 89">
            <a:extLst>
              <a:ext uri="{FF2B5EF4-FFF2-40B4-BE49-F238E27FC236}">
                <a16:creationId xmlns:a16="http://schemas.microsoft.com/office/drawing/2014/main" id="{A57E07BA-8E94-410D-8565-5D48BB4CED7B}"/>
              </a:ext>
            </a:extLst>
          </p:cNvPr>
          <p:cNvSpPr/>
          <p:nvPr/>
        </p:nvSpPr>
        <p:spPr>
          <a:xfrm>
            <a:off x="6735428" y="3378926"/>
            <a:ext cx="1755429"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2" name="Rectangle 91">
            <a:extLst>
              <a:ext uri="{FF2B5EF4-FFF2-40B4-BE49-F238E27FC236}">
                <a16:creationId xmlns:a16="http://schemas.microsoft.com/office/drawing/2014/main" id="{73AD2D9D-5FBA-471F-AB42-171C8E752166}"/>
              </a:ext>
            </a:extLst>
          </p:cNvPr>
          <p:cNvSpPr/>
          <p:nvPr/>
        </p:nvSpPr>
        <p:spPr>
          <a:xfrm>
            <a:off x="6735427" y="2939693"/>
            <a:ext cx="3700343"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Module aim</a:t>
            </a:r>
          </a:p>
        </p:txBody>
      </p:sp>
      <p:sp>
        <p:nvSpPr>
          <p:cNvPr id="11" name="TextBox 10">
            <a:extLst>
              <a:ext uri="{FF2B5EF4-FFF2-40B4-BE49-F238E27FC236}">
                <a16:creationId xmlns:a16="http://schemas.microsoft.com/office/drawing/2014/main" id="{E24EEE1C-BE7F-4B6C-BA92-E8B3F36132B2}"/>
              </a:ext>
            </a:extLst>
          </p:cNvPr>
          <p:cNvSpPr txBox="1"/>
          <p:nvPr/>
        </p:nvSpPr>
        <p:spPr>
          <a:xfrm>
            <a:off x="6735428" y="1602363"/>
            <a:ext cx="4048686" cy="3108543"/>
          </a:xfrm>
          <a:prstGeom prst="rect">
            <a:avLst/>
          </a:prstGeom>
          <a:noFill/>
        </p:spPr>
        <p:txBody>
          <a:bodyPr wrap="square" lIns="91440" tIns="45720" rIns="91440" bIns="45720" anchor="t">
            <a:spAutoFit/>
          </a:bodyPr>
          <a:lstStyle/>
          <a:p>
            <a:pPr marL="0" indent="0">
              <a:buNone/>
            </a:pP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To equip participants with the knowledge and skills to </a:t>
            </a:r>
            <a:r>
              <a:rPr lang="en-US" sz="2800" b="1" dirty="0">
                <a:solidFill>
                  <a:schemeClr val="bg1"/>
                </a:solidFill>
                <a:latin typeface="Arial" panose="020B0604020202020204" pitchFamily="34" charset="0"/>
                <a:ea typeface="Calibri" panose="020F0502020204030204" pitchFamily="34" charset="0"/>
                <a:cs typeface="Arial" panose="020B0604020202020204" pitchFamily="34" charset="0"/>
              </a:rPr>
              <a:t>adopt</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a family strengthening approach throughout the case management process </a:t>
            </a:r>
          </a:p>
        </p:txBody>
      </p:sp>
      <p:grpSp>
        <p:nvGrpSpPr>
          <p:cNvPr id="2" name="Group 1">
            <a:extLst>
              <a:ext uri="{FF2B5EF4-FFF2-40B4-BE49-F238E27FC236}">
                <a16:creationId xmlns:a16="http://schemas.microsoft.com/office/drawing/2014/main" id="{9FF67C99-9CA4-D73F-F06D-28F01544EFB7}"/>
              </a:ext>
            </a:extLst>
          </p:cNvPr>
          <p:cNvGrpSpPr/>
          <p:nvPr/>
        </p:nvGrpSpPr>
        <p:grpSpPr>
          <a:xfrm>
            <a:off x="10258425" y="5039832"/>
            <a:ext cx="1414997" cy="1106818"/>
            <a:chOff x="7782406" y="2711084"/>
            <a:chExt cx="2129028" cy="1665337"/>
          </a:xfrm>
        </p:grpSpPr>
        <p:grpSp>
          <p:nvGrpSpPr>
            <p:cNvPr id="3" name="Group 2">
              <a:extLst>
                <a:ext uri="{FF2B5EF4-FFF2-40B4-BE49-F238E27FC236}">
                  <a16:creationId xmlns:a16="http://schemas.microsoft.com/office/drawing/2014/main" id="{8AC281A2-7FD8-F93C-9DA2-0D1064C65879}"/>
                </a:ext>
              </a:extLst>
            </p:cNvPr>
            <p:cNvGrpSpPr/>
            <p:nvPr/>
          </p:nvGrpSpPr>
          <p:grpSpPr>
            <a:xfrm>
              <a:off x="7782406" y="3249833"/>
              <a:ext cx="437746" cy="1126588"/>
              <a:chOff x="7856248" y="2409742"/>
              <a:chExt cx="1359139" cy="3497898"/>
            </a:xfrm>
          </p:grpSpPr>
          <p:sp>
            <p:nvSpPr>
              <p:cNvPr id="15" name="Round Same Side Corner Rectangle 23">
                <a:extLst>
                  <a:ext uri="{FF2B5EF4-FFF2-40B4-BE49-F238E27FC236}">
                    <a16:creationId xmlns:a16="http://schemas.microsoft.com/office/drawing/2014/main" id="{524D1A10-AA44-5372-7B8E-2B0B36C17EA0}"/>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59FF4545-D7E4-526F-9198-272D96902561}"/>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 name="Group 4">
              <a:extLst>
                <a:ext uri="{FF2B5EF4-FFF2-40B4-BE49-F238E27FC236}">
                  <a16:creationId xmlns:a16="http://schemas.microsoft.com/office/drawing/2014/main" id="{EBAE5156-F8AF-7351-8F34-BAFC27D1E8BF}"/>
                </a:ext>
              </a:extLst>
            </p:cNvPr>
            <p:cNvGrpSpPr/>
            <p:nvPr/>
          </p:nvGrpSpPr>
          <p:grpSpPr>
            <a:xfrm>
              <a:off x="8356147" y="3116198"/>
              <a:ext cx="437746" cy="1260223"/>
              <a:chOff x="7856248" y="2409742"/>
              <a:chExt cx="1359139" cy="3912816"/>
            </a:xfrm>
          </p:grpSpPr>
          <p:sp>
            <p:nvSpPr>
              <p:cNvPr id="13" name="Round Same Side Corner Rectangle 23">
                <a:extLst>
                  <a:ext uri="{FF2B5EF4-FFF2-40B4-BE49-F238E27FC236}">
                    <a16:creationId xmlns:a16="http://schemas.microsoft.com/office/drawing/2014/main" id="{68D06C21-3D07-7F38-7164-017329BAC46C}"/>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Oval 13">
                <a:extLst>
                  <a:ext uri="{FF2B5EF4-FFF2-40B4-BE49-F238E27FC236}">
                    <a16:creationId xmlns:a16="http://schemas.microsoft.com/office/drawing/2014/main" id="{D8DEDCAC-3A34-15D9-6824-17E6ADF54321}"/>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AC38B3A9-DEEA-5FE7-2BB6-67AE7340279D}"/>
                </a:ext>
              </a:extLst>
            </p:cNvPr>
            <p:cNvGrpSpPr/>
            <p:nvPr/>
          </p:nvGrpSpPr>
          <p:grpSpPr>
            <a:xfrm>
              <a:off x="8924230" y="2931003"/>
              <a:ext cx="437746" cy="1445418"/>
              <a:chOff x="7856248" y="2409742"/>
              <a:chExt cx="1359139" cy="4487820"/>
            </a:xfrm>
          </p:grpSpPr>
          <p:sp>
            <p:nvSpPr>
              <p:cNvPr id="10" name="Round Same Side Corner Rectangle 23">
                <a:extLst>
                  <a:ext uri="{FF2B5EF4-FFF2-40B4-BE49-F238E27FC236}">
                    <a16:creationId xmlns:a16="http://schemas.microsoft.com/office/drawing/2014/main" id="{51107A8F-12B1-B91A-D5FD-F438346B3ED0}"/>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Oval 11">
                <a:extLst>
                  <a:ext uri="{FF2B5EF4-FFF2-40B4-BE49-F238E27FC236}">
                    <a16:creationId xmlns:a16="http://schemas.microsoft.com/office/drawing/2014/main" id="{4C314EA8-4E48-64EE-9B7B-60A212F8D704}"/>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8F8327EA-2F53-A9B0-03B3-0A6CF69E6A0F}"/>
                </a:ext>
              </a:extLst>
            </p:cNvPr>
            <p:cNvGrpSpPr/>
            <p:nvPr/>
          </p:nvGrpSpPr>
          <p:grpSpPr>
            <a:xfrm>
              <a:off x="9473688" y="2711084"/>
              <a:ext cx="437746" cy="1665337"/>
              <a:chOff x="7856248" y="2409742"/>
              <a:chExt cx="1359139" cy="5170638"/>
            </a:xfrm>
          </p:grpSpPr>
          <p:sp>
            <p:nvSpPr>
              <p:cNvPr id="8" name="Round Same Side Corner Rectangle 23">
                <a:extLst>
                  <a:ext uri="{FF2B5EF4-FFF2-40B4-BE49-F238E27FC236}">
                    <a16:creationId xmlns:a16="http://schemas.microsoft.com/office/drawing/2014/main" id="{8E7FB623-03B2-FA75-166B-D76861D6E609}"/>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A31968F4-0C89-3449-5E41-24A9D642C31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991118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a:stCxn id="2" idx="1"/>
            <a:endCxn id="6" idx="4"/>
          </p:cNvCxnSpPr>
          <p:nvPr/>
        </p:nvCxnSpPr>
        <p:spPr>
          <a:xfrm flipH="1">
            <a:off x="7712971" y="938247"/>
            <a:ext cx="2495" cy="5067502"/>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32475" y="1387015"/>
            <a:ext cx="3465293" cy="1200329"/>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Engaging families and caregivers in case management</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hour 30 minutes </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32475" y="2871833"/>
            <a:ext cx="3465292" cy="1200329"/>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Family strengthening throughout the case management process</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hour 15 minutes </a:t>
            </a:r>
          </a:p>
        </p:txBody>
      </p:sp>
      <p:sp>
        <p:nvSpPr>
          <p:cNvPr id="18" name="TextBox 17">
            <a:extLst>
              <a:ext uri="{FF2B5EF4-FFF2-40B4-BE49-F238E27FC236}">
                <a16:creationId xmlns:a16="http://schemas.microsoft.com/office/drawing/2014/main" id="{176BB8F9-C123-4183-92A9-C60157A708DC}"/>
              </a:ext>
            </a:extLst>
          </p:cNvPr>
          <p:cNvSpPr txBox="1"/>
          <p:nvPr/>
        </p:nvSpPr>
        <p:spPr>
          <a:xfrm>
            <a:off x="8132474" y="4441648"/>
            <a:ext cx="3465291" cy="923330"/>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Family separation and family strengthening</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hour 30 minutes </a:t>
            </a: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546421" y="197683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546421" y="332734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546421" y="467785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dirty="0"/>
              <a:t>Agenda</a:t>
            </a:r>
          </a:p>
        </p:txBody>
      </p:sp>
      <p:sp>
        <p:nvSpPr>
          <p:cNvPr id="2" name="Hexagon 1">
            <a:extLst>
              <a:ext uri="{FF2B5EF4-FFF2-40B4-BE49-F238E27FC236}">
                <a16:creationId xmlns:a16="http://schemas.microsoft.com/office/drawing/2014/main" id="{56E791AC-DAF7-4603-14ED-C04C1FED307C}"/>
              </a:ext>
            </a:extLst>
          </p:cNvPr>
          <p:cNvSpPr/>
          <p:nvPr/>
        </p:nvSpPr>
        <p:spPr>
          <a:xfrm rot="1782986">
            <a:off x="7546421" y="62632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63D1575-FCAB-A99B-83F0-13B0706BD6B7}"/>
              </a:ext>
            </a:extLst>
          </p:cNvPr>
          <p:cNvSpPr txBox="1"/>
          <p:nvPr/>
        </p:nvSpPr>
        <p:spPr>
          <a:xfrm>
            <a:off x="8132475" y="431064"/>
            <a:ext cx="3465293" cy="646331"/>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Module opening</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15 minutes </a:t>
            </a:r>
          </a:p>
        </p:txBody>
      </p:sp>
      <p:sp>
        <p:nvSpPr>
          <p:cNvPr id="5" name="TextBox 4">
            <a:extLst>
              <a:ext uri="{FF2B5EF4-FFF2-40B4-BE49-F238E27FC236}">
                <a16:creationId xmlns:a16="http://schemas.microsoft.com/office/drawing/2014/main" id="{4FE522C7-BAF3-8581-119B-F14F1B06217B}"/>
              </a:ext>
            </a:extLst>
          </p:cNvPr>
          <p:cNvSpPr txBox="1"/>
          <p:nvPr/>
        </p:nvSpPr>
        <p:spPr>
          <a:xfrm>
            <a:off x="8132474" y="5849852"/>
            <a:ext cx="3465293" cy="646331"/>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Module closing</a:t>
            </a:r>
            <a:endParaRPr lang="en-US"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15 minutes </a:t>
            </a:r>
          </a:p>
        </p:txBody>
      </p:sp>
      <p:sp>
        <p:nvSpPr>
          <p:cNvPr id="6" name="Hexagon 5">
            <a:extLst>
              <a:ext uri="{FF2B5EF4-FFF2-40B4-BE49-F238E27FC236}">
                <a16:creationId xmlns:a16="http://schemas.microsoft.com/office/drawing/2014/main" id="{078F54BB-D3E3-52BB-BFDC-A330A066608D}"/>
              </a:ext>
            </a:extLst>
          </p:cNvPr>
          <p:cNvSpPr/>
          <p:nvPr/>
        </p:nvSpPr>
        <p:spPr>
          <a:xfrm rot="1782986">
            <a:off x="7546421" y="6028365"/>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a:ea typeface="Arial"/>
                <a:cs typeface="Arial"/>
                <a:sym typeface="Arial"/>
              </a:rPr>
              <a:t>Learning objectives</a:t>
            </a:r>
            <a:endParaRPr dirty="0"/>
          </a:p>
        </p:txBody>
      </p:sp>
      <p:sp>
        <p:nvSpPr>
          <p:cNvPr id="336" name="Google Shape;336;p7"/>
          <p:cNvSpPr txBox="1"/>
          <p:nvPr/>
        </p:nvSpPr>
        <p:spPr>
          <a:xfrm>
            <a:off x="3304446" y="3429000"/>
            <a:ext cx="2923352" cy="1738897"/>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Describe ways of working with families during each step of the case management process </a:t>
            </a:r>
            <a:endParaRPr sz="1600" dirty="0">
              <a:latin typeface="Arial" panose="020B0604020202020204" pitchFamily="34" charset="0"/>
              <a:cs typeface="Arial" panose="020B0604020202020204" pitchFamily="34" charset="0"/>
            </a:endParaRPr>
          </a:p>
        </p:txBody>
      </p:sp>
      <p:sp>
        <p:nvSpPr>
          <p:cNvPr id="341" name="Google Shape;341;p7"/>
          <p:cNvSpPr txBox="1"/>
          <p:nvPr/>
        </p:nvSpPr>
        <p:spPr>
          <a:xfrm>
            <a:off x="603623" y="3429000"/>
            <a:ext cx="2530727" cy="1738897"/>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dirty="0">
                <a:solidFill>
                  <a:schemeClr val="dk1"/>
                </a:solidFill>
                <a:latin typeface="Arial" panose="020B0604020202020204" pitchFamily="34" charset="0"/>
                <a:cs typeface="Arial" panose="020B0604020202020204" pitchFamily="34" charset="0"/>
                <a:sym typeface="Helvetica Neue"/>
              </a:rPr>
              <a:t>Explain the benefits of family engagement and family engagement strategies </a:t>
            </a:r>
            <a:endParaRPr sz="1600" dirty="0">
              <a:latin typeface="Arial" panose="020B0604020202020204" pitchFamily="34" charset="0"/>
              <a:cs typeface="Arial" panose="020B0604020202020204" pitchFamily="34" charset="0"/>
            </a:endParaRPr>
          </a:p>
        </p:txBody>
      </p:sp>
      <p:sp>
        <p:nvSpPr>
          <p:cNvPr id="342" name="Google Shape;342;p7"/>
          <p:cNvSpPr txBox="1"/>
          <p:nvPr/>
        </p:nvSpPr>
        <p:spPr>
          <a:xfrm>
            <a:off x="6397893" y="3429000"/>
            <a:ext cx="2508739" cy="2068218"/>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Compare and contrast how a family strengthenin</a:t>
            </a:r>
            <a:r>
              <a:rPr lang="en-GB" sz="2000" dirty="0">
                <a:solidFill>
                  <a:schemeClr val="dk1"/>
                </a:solidFill>
                <a:latin typeface="Arial" panose="020B0604020202020204" pitchFamily="34" charset="0"/>
                <a:ea typeface="Helvetica Neue"/>
                <a:cs typeface="Arial" panose="020B0604020202020204" pitchFamily="34" charset="0"/>
                <a:sym typeface="Helvetica Neue"/>
              </a:rPr>
              <a:t>g approach</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can support UASC in different settings</a:t>
            </a:r>
            <a:endParaRPr sz="1600" dirty="0">
              <a:latin typeface="Arial" panose="020B0604020202020204" pitchFamily="34" charset="0"/>
              <a:cs typeface="Arial" panose="020B0604020202020204" pitchFamily="34" charset="0"/>
            </a:endParaRPr>
          </a:p>
        </p:txBody>
      </p:sp>
      <p:sp>
        <p:nvSpPr>
          <p:cNvPr id="343" name="Google Shape;343;p7"/>
          <p:cNvSpPr txBox="1"/>
          <p:nvPr/>
        </p:nvSpPr>
        <p:spPr>
          <a:xfrm>
            <a:off x="9076727" y="3429000"/>
            <a:ext cx="2508740" cy="1409576"/>
          </a:xfrm>
          <a:prstGeom prst="rect">
            <a:avLst/>
          </a:prstGeom>
          <a:noFill/>
          <a:ln>
            <a:noFill/>
          </a:ln>
        </p:spPr>
        <p:txBody>
          <a:bodyPr spcFirstLastPara="1" wrap="square" lIns="91425" tIns="45700" rIns="91425" bIns="45700" anchor="t" anchorCtr="0">
            <a:spAutoFit/>
          </a:bodyPr>
          <a:lstStyle/>
          <a:p>
            <a:pPr algn="ctr">
              <a:lnSpc>
                <a:spcPct val="107000"/>
              </a:lnSpc>
            </a:pPr>
            <a:r>
              <a:rPr lang="en-GB" sz="2000" dirty="0">
                <a:solidFill>
                  <a:schemeClr val="dk1"/>
                </a:solidFill>
                <a:latin typeface="Arial" panose="020B0604020202020204" pitchFamily="34" charset="0"/>
                <a:ea typeface="Calibri"/>
                <a:cs typeface="Arial" panose="020B0604020202020204" pitchFamily="34" charset="0"/>
                <a:sym typeface="Helvetica Neue"/>
              </a:rPr>
              <a:t>Recognize how family strengthening can prevent family separation </a:t>
            </a:r>
            <a:endParaRPr sz="20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grpSp>
        <p:nvGrpSpPr>
          <p:cNvPr id="344" name="Google Shape;344;p7"/>
          <p:cNvGrpSpPr/>
          <p:nvPr/>
        </p:nvGrpSpPr>
        <p:grpSpPr>
          <a:xfrm>
            <a:off x="1218279" y="2136184"/>
            <a:ext cx="1196375" cy="868968"/>
            <a:chOff x="6878053" y="1156317"/>
            <a:chExt cx="1431178" cy="1039513"/>
          </a:xfrm>
          <a:solidFill>
            <a:schemeClr val="accent3">
              <a:lumMod val="75000"/>
            </a:schemeClr>
          </a:solidFill>
        </p:grpSpPr>
        <p:grpSp>
          <p:nvGrpSpPr>
            <p:cNvPr id="345" name="Google Shape;345;p7"/>
            <p:cNvGrpSpPr/>
            <p:nvPr/>
          </p:nvGrpSpPr>
          <p:grpSpPr>
            <a:xfrm>
              <a:off x="7672978" y="1156317"/>
              <a:ext cx="412941" cy="436880"/>
              <a:chOff x="243840" y="1676400"/>
              <a:chExt cx="701040" cy="741680"/>
            </a:xfrm>
            <a:grpFill/>
          </p:grpSpPr>
          <p:sp>
            <p:nvSpPr>
              <p:cNvPr id="346" name="Google Shape;346;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7" name="Google Shape;347;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48" name="Google Shape;348;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9" name="Google Shape;349;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0" name="Google Shape;350;p7"/>
          <p:cNvGrpSpPr/>
          <p:nvPr/>
        </p:nvGrpSpPr>
        <p:grpSpPr>
          <a:xfrm>
            <a:off x="4162850" y="2136184"/>
            <a:ext cx="1196375" cy="868968"/>
            <a:chOff x="6878053" y="1156317"/>
            <a:chExt cx="1431178" cy="1039513"/>
          </a:xfrm>
          <a:solidFill>
            <a:schemeClr val="accent3">
              <a:lumMod val="75000"/>
            </a:schemeClr>
          </a:solidFill>
        </p:grpSpPr>
        <p:grpSp>
          <p:nvGrpSpPr>
            <p:cNvPr id="351" name="Google Shape;351;p7"/>
            <p:cNvGrpSpPr/>
            <p:nvPr/>
          </p:nvGrpSpPr>
          <p:grpSpPr>
            <a:xfrm>
              <a:off x="7672978" y="1156317"/>
              <a:ext cx="412941" cy="436880"/>
              <a:chOff x="243840" y="1676400"/>
              <a:chExt cx="701040" cy="741680"/>
            </a:xfrm>
            <a:grpFill/>
          </p:grpSpPr>
          <p:sp>
            <p:nvSpPr>
              <p:cNvPr id="352" name="Google Shape;352;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3" name="Google Shape;353;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54" name="Google Shape;354;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5" name="Google Shape;355;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6" name="Google Shape;356;p7"/>
          <p:cNvGrpSpPr/>
          <p:nvPr/>
        </p:nvGrpSpPr>
        <p:grpSpPr>
          <a:xfrm>
            <a:off x="7058909" y="2136184"/>
            <a:ext cx="1196375" cy="868968"/>
            <a:chOff x="6878053" y="1156317"/>
            <a:chExt cx="1431178" cy="1039513"/>
          </a:xfrm>
          <a:solidFill>
            <a:schemeClr val="accent3">
              <a:lumMod val="75000"/>
            </a:schemeClr>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62" name="Google Shape;362;p7"/>
          <p:cNvGrpSpPr/>
          <p:nvPr/>
        </p:nvGrpSpPr>
        <p:grpSpPr>
          <a:xfrm>
            <a:off x="9732909" y="2136184"/>
            <a:ext cx="1196375" cy="868968"/>
            <a:chOff x="6878053" y="1156317"/>
            <a:chExt cx="1431178" cy="1039513"/>
          </a:xfrm>
          <a:solidFill>
            <a:schemeClr val="accent3">
              <a:lumMod val="75000"/>
            </a:schemeClr>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2" name="Group 1">
            <a:extLst>
              <a:ext uri="{FF2B5EF4-FFF2-40B4-BE49-F238E27FC236}">
                <a16:creationId xmlns:a16="http://schemas.microsoft.com/office/drawing/2014/main" id="{AF8E2067-41F0-2259-D46C-C28D64F42BE4}"/>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A5392BBC-4519-135D-ADB2-53D4541AB63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3">
              <a:extLst>
                <a:ext uri="{FF2B5EF4-FFF2-40B4-BE49-F238E27FC236}">
                  <a16:creationId xmlns:a16="http://schemas.microsoft.com/office/drawing/2014/main" id="{D88101C9-B56A-42B6-452B-4AB59FDC599D}"/>
                </a:ext>
              </a:extLst>
            </p:cNvPr>
            <p:cNvGrpSpPr/>
            <p:nvPr/>
          </p:nvGrpSpPr>
          <p:grpSpPr>
            <a:xfrm>
              <a:off x="10737628" y="758745"/>
              <a:ext cx="562136" cy="634675"/>
              <a:chOff x="760175" y="830142"/>
              <a:chExt cx="867619" cy="979579"/>
            </a:xfrm>
          </p:grpSpPr>
          <p:sp>
            <p:nvSpPr>
              <p:cNvPr id="5" name="Rectangle 4">
                <a:extLst>
                  <a:ext uri="{FF2B5EF4-FFF2-40B4-BE49-F238E27FC236}">
                    <a16:creationId xmlns:a16="http://schemas.microsoft.com/office/drawing/2014/main" id="{1F2C086D-D9EC-F712-AA5F-688AF8632C22}"/>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600" b="1" dirty="0">
                    <a:solidFill>
                      <a:schemeClr val="bg1"/>
                    </a:solidFill>
                    <a:latin typeface="Arial" panose="020B0604020202020204" pitchFamily="34" charset="0"/>
                    <a:cs typeface="Arial" panose="020B0604020202020204" pitchFamily="34" charset="0"/>
                  </a:rPr>
                  <a:t>17</a:t>
                </a:r>
              </a:p>
            </p:txBody>
          </p:sp>
          <p:sp>
            <p:nvSpPr>
              <p:cNvPr id="6" name="Rectangle 5">
                <a:extLst>
                  <a:ext uri="{FF2B5EF4-FFF2-40B4-BE49-F238E27FC236}">
                    <a16:creationId xmlns:a16="http://schemas.microsoft.com/office/drawing/2014/main" id="{A934C1BC-5E57-AC4B-5EFA-80704EA6B7A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731B71-2C21-8B6E-66EA-AAE692EDC16C}"/>
              </a:ext>
            </a:extLst>
          </p:cNvPr>
          <p:cNvSpPr>
            <a:spLocks noGrp="1"/>
          </p:cNvSpPr>
          <p:nvPr>
            <p:ph type="title"/>
          </p:nvPr>
        </p:nvSpPr>
        <p:spPr/>
        <p:txBody>
          <a:bodyPr/>
          <a:lstStyle/>
          <a:p>
            <a:r>
              <a:rPr lang="en-CA" sz="2400" b="1" dirty="0">
                <a:solidFill>
                  <a:schemeClr val="bg1"/>
                </a:solidFill>
                <a:latin typeface="Garamond"/>
              </a:rPr>
              <a:t>SESSION 2</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Engaging families and caregivers in case management</a:t>
            </a:r>
            <a:endParaRPr lang="en-US" dirty="0"/>
          </a:p>
        </p:txBody>
      </p:sp>
    </p:spTree>
    <p:extLst>
      <p:ext uri="{BB962C8B-B14F-4D97-AF65-F5344CB8AC3E}">
        <p14:creationId xmlns:p14="http://schemas.microsoft.com/office/powerpoint/2010/main" val="3097245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7557BC0-1EEC-8F44-AB5D-239818DD76BD}"/>
              </a:ext>
            </a:extLst>
          </p:cNvPr>
          <p:cNvSpPr>
            <a:spLocks noGrp="1"/>
          </p:cNvSpPr>
          <p:nvPr>
            <p:ph type="title"/>
          </p:nvPr>
        </p:nvSpPr>
        <p:spPr/>
        <p:txBody>
          <a:bodyPr>
            <a:normAutofit/>
          </a:bodyPr>
          <a:lstStyle/>
          <a:p>
            <a:r>
              <a:rPr lang="en-GB" dirty="0"/>
              <a:t>Engaging with families and caregivers</a:t>
            </a:r>
            <a:endParaRPr lang="en-US" dirty="0"/>
          </a:p>
        </p:txBody>
      </p:sp>
      <p:grpSp>
        <p:nvGrpSpPr>
          <p:cNvPr id="16" name="Group 15">
            <a:extLst>
              <a:ext uri="{FF2B5EF4-FFF2-40B4-BE49-F238E27FC236}">
                <a16:creationId xmlns:a16="http://schemas.microsoft.com/office/drawing/2014/main" id="{57E1E963-16C6-D9A8-FFFB-6932DB04B82B}"/>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99CE0A99-54E8-749A-9F98-A92DA10D0AE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04781685-3816-33C7-8952-82D7E550F5EC}"/>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50DB53A9-81DE-CC20-6362-4B0322A33E02}"/>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a:t>
                </a:r>
              </a:p>
              <a:p>
                <a:pPr algn="ctr"/>
                <a:r>
                  <a:rPr lang="en-CA" sz="1600" b="1" dirty="0">
                    <a:solidFill>
                      <a:schemeClr val="bg1"/>
                    </a:solidFill>
                    <a:latin typeface="Arial" panose="020B0604020202020204" pitchFamily="34" charset="0"/>
                    <a:cs typeface="Arial" panose="020B0604020202020204" pitchFamily="34" charset="0"/>
                  </a:rPr>
                  <a:t>18</a:t>
                </a:r>
              </a:p>
            </p:txBody>
          </p:sp>
          <p:sp>
            <p:nvSpPr>
              <p:cNvPr id="23" name="Rectangle 22">
                <a:extLst>
                  <a:ext uri="{FF2B5EF4-FFF2-40B4-BE49-F238E27FC236}">
                    <a16:creationId xmlns:a16="http://schemas.microsoft.com/office/drawing/2014/main" id="{E823A61A-49D7-A294-F071-E9CD192018A7}"/>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8076102A-E92E-9980-628D-E3F580FD86AF}"/>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FA20A606-B799-7B9B-A164-B85844D96A1F}"/>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2D289541-24AB-B3CB-F3C7-A936B1018856}"/>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24" name="Speech Bubble: Rectangle with Corners Rounded 23">
            <a:extLst>
              <a:ext uri="{FF2B5EF4-FFF2-40B4-BE49-F238E27FC236}">
                <a16:creationId xmlns:a16="http://schemas.microsoft.com/office/drawing/2014/main" id="{BBD9B30E-1169-C3B1-C55B-0700AF1EDBB7}"/>
              </a:ext>
            </a:extLst>
          </p:cNvPr>
          <p:cNvSpPr/>
          <p:nvPr/>
        </p:nvSpPr>
        <p:spPr>
          <a:xfrm>
            <a:off x="3802337" y="1765300"/>
            <a:ext cx="3386998" cy="3531925"/>
          </a:xfrm>
          <a:prstGeom prst="wedgeRoundRectCallout">
            <a:avLst>
              <a:gd name="adj1" fmla="val -62814"/>
              <a:gd name="adj2" fmla="val -1901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What are some of the different ways you’ve engaged with families and immediate caregivers in your experience as a caseworker so far? Can you share examples?</a:t>
            </a:r>
          </a:p>
        </p:txBody>
      </p:sp>
      <p:sp>
        <p:nvSpPr>
          <p:cNvPr id="25" name="Speech Bubble: Rectangle with Corners Rounded 24">
            <a:extLst>
              <a:ext uri="{FF2B5EF4-FFF2-40B4-BE49-F238E27FC236}">
                <a16:creationId xmlns:a16="http://schemas.microsoft.com/office/drawing/2014/main" id="{70468DE1-8F3D-9304-F374-D479DB3C66D0}"/>
              </a:ext>
            </a:extLst>
          </p:cNvPr>
          <p:cNvSpPr/>
          <p:nvPr/>
        </p:nvSpPr>
        <p:spPr>
          <a:xfrm>
            <a:off x="7613512" y="1765300"/>
            <a:ext cx="3386998" cy="3531925"/>
          </a:xfrm>
          <a:prstGeom prst="wedgeRoundRectCallout">
            <a:avLst>
              <a:gd name="adj1" fmla="val -19246"/>
              <a:gd name="adj2" fmla="val 5959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What are the benefits of engaging families and caregivers in case management? </a:t>
            </a:r>
          </a:p>
        </p:txBody>
      </p:sp>
      <p:grpSp>
        <p:nvGrpSpPr>
          <p:cNvPr id="26" name="Google Shape;314;p4">
            <a:extLst>
              <a:ext uri="{FF2B5EF4-FFF2-40B4-BE49-F238E27FC236}">
                <a16:creationId xmlns:a16="http://schemas.microsoft.com/office/drawing/2014/main" id="{9CEF9E8D-58BC-8F2A-D10C-54039C1EAC25}"/>
              </a:ext>
            </a:extLst>
          </p:cNvPr>
          <p:cNvGrpSpPr/>
          <p:nvPr/>
        </p:nvGrpSpPr>
        <p:grpSpPr>
          <a:xfrm>
            <a:off x="1070442" y="3729800"/>
            <a:ext cx="2838252" cy="1842112"/>
            <a:chOff x="3400707" y="1772174"/>
            <a:chExt cx="5758105" cy="3737192"/>
          </a:xfrm>
          <a:solidFill>
            <a:schemeClr val="accent3">
              <a:lumMod val="75000"/>
            </a:schemeClr>
          </a:solidFill>
        </p:grpSpPr>
        <p:sp>
          <p:nvSpPr>
            <p:cNvPr id="27" name="Google Shape;315;p4">
              <a:extLst>
                <a:ext uri="{FF2B5EF4-FFF2-40B4-BE49-F238E27FC236}">
                  <a16:creationId xmlns:a16="http://schemas.microsoft.com/office/drawing/2014/main" id="{7F147D88-0FAD-89A2-6759-A53672428A9B}"/>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 name="Google Shape;316;p4">
              <a:extLst>
                <a:ext uri="{FF2B5EF4-FFF2-40B4-BE49-F238E27FC236}">
                  <a16:creationId xmlns:a16="http://schemas.microsoft.com/office/drawing/2014/main" id="{B5CBD3B8-5AF0-D50E-F5A0-BD361A3FBFE4}"/>
                </a:ext>
              </a:extLst>
            </p:cNvPr>
            <p:cNvSpPr/>
            <p:nvPr/>
          </p:nvSpPr>
          <p:spPr>
            <a:xfrm>
              <a:off x="7746572"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9" name="Google Shape;317;p4">
              <a:extLst>
                <a:ext uri="{FF2B5EF4-FFF2-40B4-BE49-F238E27FC236}">
                  <a16:creationId xmlns:a16="http://schemas.microsoft.com/office/drawing/2014/main" id="{308BC24B-C94C-EF37-6EA6-9DC0D2195336}"/>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 name="Google Shape;318;p4">
              <a:extLst>
                <a:ext uri="{FF2B5EF4-FFF2-40B4-BE49-F238E27FC236}">
                  <a16:creationId xmlns:a16="http://schemas.microsoft.com/office/drawing/2014/main" id="{2E3B5DAB-1E9A-3A1A-0712-EA6EC2509B0D}"/>
                </a:ext>
              </a:extLst>
            </p:cNvPr>
            <p:cNvSpPr/>
            <p:nvPr/>
          </p:nvSpPr>
          <p:spPr>
            <a:xfrm>
              <a:off x="7822921"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1" name="Google Shape;319;p4">
              <a:extLst>
                <a:ext uri="{FF2B5EF4-FFF2-40B4-BE49-F238E27FC236}">
                  <a16:creationId xmlns:a16="http://schemas.microsoft.com/office/drawing/2014/main" id="{F84AB0FB-84FB-EF91-2E67-5B0A761C1B92}"/>
                </a:ext>
              </a:extLst>
            </p:cNvPr>
            <p:cNvSpPr/>
            <p:nvPr/>
          </p:nvSpPr>
          <p:spPr>
            <a:xfrm>
              <a:off x="4351095" y="2702772"/>
              <a:ext cx="771005"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 name="Google Shape;320;p4">
              <a:extLst>
                <a:ext uri="{FF2B5EF4-FFF2-40B4-BE49-F238E27FC236}">
                  <a16:creationId xmlns:a16="http://schemas.microsoft.com/office/drawing/2014/main" id="{87AB060C-04C8-14BF-B83D-FA65E9E0D7D7}"/>
                </a:ext>
              </a:extLst>
            </p:cNvPr>
            <p:cNvSpPr/>
            <p:nvPr/>
          </p:nvSpPr>
          <p:spPr>
            <a:xfrm flipH="1">
              <a:off x="7347577" y="2785543"/>
              <a:ext cx="950687"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 name="Google Shape;321;p4">
              <a:extLst>
                <a:ext uri="{FF2B5EF4-FFF2-40B4-BE49-F238E27FC236}">
                  <a16:creationId xmlns:a16="http://schemas.microsoft.com/office/drawing/2014/main" id="{FC41C96D-86CA-9AE2-3959-3DCF42689D37}"/>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 name="Google Shape;322;p4">
              <a:extLst>
                <a:ext uri="{FF2B5EF4-FFF2-40B4-BE49-F238E27FC236}">
                  <a16:creationId xmlns:a16="http://schemas.microsoft.com/office/drawing/2014/main" id="{B69746BB-CCA5-A33E-FAD5-3F5A33DC52BA}"/>
                </a:ext>
              </a:extLst>
            </p:cNvPr>
            <p:cNvSpPr/>
            <p:nvPr/>
          </p:nvSpPr>
          <p:spPr>
            <a:xfrm>
              <a:off x="6034184" y="2500682"/>
              <a:ext cx="1524000" cy="1175183"/>
            </a:xfrm>
            <a:prstGeom prst="wedgeRoundRectCallout">
              <a:avLst>
                <a:gd name="adj1" fmla="val 59833"/>
                <a:gd name="adj2" fmla="val 21866"/>
                <a:gd name="adj3" fmla="val 16667"/>
              </a:avLst>
            </a:prstGeom>
            <a:grpFill/>
            <a:ln w="571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429207606"/>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06078"/>
      </a:dk2>
      <a:lt2>
        <a:srgbClr val="E7E6E6"/>
      </a:lt2>
      <a:accent1>
        <a:srgbClr val="954D84"/>
      </a:accent1>
      <a:accent2>
        <a:srgbClr val="B08BA1"/>
      </a:accent2>
      <a:accent3>
        <a:srgbClr val="8ACA84"/>
      </a:accent3>
      <a:accent4>
        <a:srgbClr val="1D8CC8"/>
      </a:accent4>
      <a:accent5>
        <a:srgbClr val="5FC6C5"/>
      </a:accent5>
      <a:accent6>
        <a:srgbClr val="8D9EAE"/>
      </a:accent6>
      <a:hlink>
        <a:srgbClr val="C190B1"/>
      </a:hlink>
      <a:folHlink>
        <a:srgbClr val="BFE0AF"/>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RC-CPCM-Part-1-Templates" id="{0726AC30-C156-5344-8631-9F79890CA27B}" vid="{1CC2E6E7-A2E6-FD46-8AF9-EB712A36A5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21170</TotalTime>
  <Words>8257</Words>
  <Application>Microsoft Office PowerPoint</Application>
  <PresentationFormat>Widescreen</PresentationFormat>
  <Paragraphs>906</Paragraphs>
  <Slides>46</Slides>
  <Notes>46</Notes>
  <HiddenSlides>9</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Calibri</vt:lpstr>
      <vt:lpstr>Garamond</vt:lpstr>
      <vt:lpstr>Helvetica Neue</vt:lpstr>
      <vt:lpstr>Office Theme</vt:lpstr>
      <vt:lpstr>PowerPoint Presentation</vt:lpstr>
      <vt:lpstr>PowerPoint Presentation</vt:lpstr>
      <vt:lpstr>PowerPoint Presentation</vt:lpstr>
      <vt:lpstr>SESSION 1  Module opening</vt:lpstr>
      <vt:lpstr>Module aim</vt:lpstr>
      <vt:lpstr>Agenda</vt:lpstr>
      <vt:lpstr>Learning objectives</vt:lpstr>
      <vt:lpstr>SESSION 2  Engaging families and caregivers in case management</vt:lpstr>
      <vt:lpstr>Engaging with families and caregivers</vt:lpstr>
      <vt:lpstr>Benefits* of working with families and caregivers</vt:lpstr>
      <vt:lpstr>Case Study</vt:lpstr>
      <vt:lpstr>Three components of family engagement </vt:lpstr>
      <vt:lpstr>Qualities that underpin positive engagement with families</vt:lpstr>
      <vt:lpstr>Working with hard-to-engage caregivers</vt:lpstr>
      <vt:lpstr>PowerPoint Presentation</vt:lpstr>
      <vt:lpstr>Non-engagement real-life scenarios </vt:lpstr>
      <vt:lpstr>Strategies for positive family engagement </vt:lpstr>
      <vt:lpstr>PowerPoint Presentation</vt:lpstr>
      <vt:lpstr>Engaging male and female caregivers</vt:lpstr>
      <vt:lpstr>PowerPoint Presentation</vt:lpstr>
      <vt:lpstr>Engaging caregivers who are perpetrators – Dos / Don’ts</vt:lpstr>
      <vt:lpstr>PowerPoint Presentation</vt:lpstr>
      <vt:lpstr>Key learning points</vt:lpstr>
      <vt:lpstr>SESSION 3  Family strengthening throughout the case management process</vt:lpstr>
      <vt:lpstr>Family strengthening throughout the CM process</vt:lpstr>
      <vt:lpstr>Identification &amp; registration and assessment</vt:lpstr>
      <vt:lpstr>Case planning</vt:lpstr>
      <vt:lpstr>Case planning: family / household services</vt:lpstr>
      <vt:lpstr>Family / household services</vt:lpstr>
      <vt:lpstr>Case planning: Intimate partner violence</vt:lpstr>
      <vt:lpstr>Case planning: Intimate partner violence and our role</vt:lpstr>
      <vt:lpstr>Implementation of the case plan and follow up &amp; review</vt:lpstr>
      <vt:lpstr>Case closure</vt:lpstr>
      <vt:lpstr>Key learning point</vt:lpstr>
      <vt:lpstr>SESSION 4  Family separation and family strengthening</vt:lpstr>
      <vt:lpstr>How can family strengthening be a part of the prevention and response to family separation</vt:lpstr>
      <vt:lpstr>Prevention of separation </vt:lpstr>
      <vt:lpstr>PowerPoint Presentation</vt:lpstr>
      <vt:lpstr>Family strengthening for children in alternative care</vt:lpstr>
      <vt:lpstr>Family strengthening in alternative care</vt:lpstr>
      <vt:lpstr>Family strengthening in reunification and reintegration</vt:lpstr>
      <vt:lpstr>PowerPoint Presentation</vt:lpstr>
      <vt:lpstr>PowerPoint Presentation</vt:lpstr>
      <vt:lpstr>Key learning point</vt:lpstr>
      <vt:lpstr>SESSION 5  Module closing</vt:lpstr>
      <vt:lpstr>End of module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Colleen Fitzgerald</dc:creator>
  <cp:lastModifiedBy>Ilse Van der Straeten</cp:lastModifiedBy>
  <cp:revision>480</cp:revision>
  <cp:lastPrinted>2022-10-16T12:27:52Z</cp:lastPrinted>
  <dcterms:created xsi:type="dcterms:W3CDTF">2017-12-20T18:51:03Z</dcterms:created>
  <dcterms:modified xsi:type="dcterms:W3CDTF">2023-05-26T12:39:43Z</dcterms:modified>
</cp:coreProperties>
</file>