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5"/>
  </p:notesMasterIdLst>
  <p:handoutMasterIdLst>
    <p:handoutMasterId r:id="rId56"/>
  </p:handoutMasterIdLst>
  <p:sldIdLst>
    <p:sldId id="326" r:id="rId2"/>
    <p:sldId id="257" r:id="rId3"/>
    <p:sldId id="776" r:id="rId4"/>
    <p:sldId id="762" r:id="rId5"/>
    <p:sldId id="728" r:id="rId6"/>
    <p:sldId id="787" r:id="rId7"/>
    <p:sldId id="263" r:id="rId8"/>
    <p:sldId id="260" r:id="rId9"/>
    <p:sldId id="765" r:id="rId10"/>
    <p:sldId id="264" r:id="rId11"/>
    <p:sldId id="337" r:id="rId12"/>
    <p:sldId id="339" r:id="rId13"/>
    <p:sldId id="262" r:id="rId14"/>
    <p:sldId id="345" r:id="rId15"/>
    <p:sldId id="763" r:id="rId16"/>
    <p:sldId id="727" r:id="rId17"/>
    <p:sldId id="777" r:id="rId18"/>
    <p:sldId id="729" r:id="rId19"/>
    <p:sldId id="730" r:id="rId20"/>
    <p:sldId id="747" r:id="rId21"/>
    <p:sldId id="767" r:id="rId22"/>
    <p:sldId id="746" r:id="rId23"/>
    <p:sldId id="731" r:id="rId24"/>
    <p:sldId id="733" r:id="rId25"/>
    <p:sldId id="274" r:id="rId26"/>
    <p:sldId id="734" r:id="rId27"/>
    <p:sldId id="768" r:id="rId28"/>
    <p:sldId id="788" r:id="rId29"/>
    <p:sldId id="745" r:id="rId30"/>
    <p:sldId id="778" r:id="rId31"/>
    <p:sldId id="737" r:id="rId32"/>
    <p:sldId id="779" r:id="rId33"/>
    <p:sldId id="769" r:id="rId34"/>
    <p:sldId id="780" r:id="rId35"/>
    <p:sldId id="741" r:id="rId36"/>
    <p:sldId id="744" r:id="rId37"/>
    <p:sldId id="343" r:id="rId38"/>
    <p:sldId id="772" r:id="rId39"/>
    <p:sldId id="781" r:id="rId40"/>
    <p:sldId id="755" r:id="rId41"/>
    <p:sldId id="735" r:id="rId42"/>
    <p:sldId id="736" r:id="rId43"/>
    <p:sldId id="782" r:id="rId44"/>
    <p:sldId id="756" r:id="rId45"/>
    <p:sldId id="742" r:id="rId46"/>
    <p:sldId id="783" r:id="rId47"/>
    <p:sldId id="770" r:id="rId48"/>
    <p:sldId id="784" r:id="rId49"/>
    <p:sldId id="771" r:id="rId50"/>
    <p:sldId id="785" r:id="rId51"/>
    <p:sldId id="761" r:id="rId52"/>
    <p:sldId id="775" r:id="rId53"/>
    <p:sldId id="387" r:id="rId54"/>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601EB81F-D181-4E96-B6C1-99D87B366FA4}">
          <p14:sldIdLst>
            <p14:sldId id="326"/>
            <p14:sldId id="257"/>
            <p14:sldId id="776"/>
          </p14:sldIdLst>
        </p14:section>
        <p14:section name="Session 1" id="{59E76E79-C40F-4280-A4E1-BA804C634E7E}">
          <p14:sldIdLst>
            <p14:sldId id="762"/>
            <p14:sldId id="728"/>
            <p14:sldId id="787"/>
            <p14:sldId id="263"/>
            <p14:sldId id="260"/>
            <p14:sldId id="765"/>
            <p14:sldId id="264"/>
            <p14:sldId id="337"/>
            <p14:sldId id="339"/>
            <p14:sldId id="262"/>
          </p14:sldIdLst>
        </p14:section>
        <p14:section name="Session 2" id="{A6130102-96AF-4353-A175-344A45845A48}">
          <p14:sldIdLst>
            <p14:sldId id="345"/>
            <p14:sldId id="763"/>
            <p14:sldId id="727"/>
            <p14:sldId id="777"/>
            <p14:sldId id="729"/>
            <p14:sldId id="730"/>
            <p14:sldId id="747"/>
            <p14:sldId id="767"/>
            <p14:sldId id="746"/>
            <p14:sldId id="731"/>
            <p14:sldId id="733"/>
            <p14:sldId id="274"/>
          </p14:sldIdLst>
        </p14:section>
        <p14:section name="Session 3" id="{7A8E0274-E589-41F3-9388-EA3DC88AADCB}">
          <p14:sldIdLst>
            <p14:sldId id="734"/>
            <p14:sldId id="768"/>
            <p14:sldId id="788"/>
            <p14:sldId id="745"/>
            <p14:sldId id="778"/>
            <p14:sldId id="737"/>
            <p14:sldId id="779"/>
            <p14:sldId id="769"/>
            <p14:sldId id="780"/>
            <p14:sldId id="741"/>
            <p14:sldId id="744"/>
          </p14:sldIdLst>
        </p14:section>
        <p14:section name="Session 4" id="{C75935F8-9881-4D52-8616-8A2D2A612907}">
          <p14:sldIdLst>
            <p14:sldId id="343"/>
            <p14:sldId id="772"/>
            <p14:sldId id="781"/>
            <p14:sldId id="755"/>
            <p14:sldId id="735"/>
            <p14:sldId id="736"/>
            <p14:sldId id="782"/>
            <p14:sldId id="756"/>
            <p14:sldId id="742"/>
            <p14:sldId id="783"/>
            <p14:sldId id="770"/>
            <p14:sldId id="784"/>
            <p14:sldId id="771"/>
            <p14:sldId id="785"/>
            <p14:sldId id="761"/>
          </p14:sldIdLst>
        </p14:section>
        <p14:section name="Session 5" id="{3A658C65-C8C0-49C2-8307-A960F21DFBD0}">
          <p14:sldIdLst>
            <p14:sldId id="775"/>
            <p14:sldId id="38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EC1317-ED4B-3651-3741-C9C6FC8C0C6C}" name="Justina Ojom" initials="JO" userId="S::justina.ojom@little-fish.co::cbdaed7d-8d45-4372-a16a-f3f8900c2f45" providerId="AD"/>
  <p188:author id="{0027B4F2-1383-E369-CA03-AA29E1613B29}" name="Clare Back" initials="CB" userId="7ca9c63e0bec638d" providerId="Windows Live"/>
  <p188:author id="{2BA547FE-46EF-BB21-D252-B02F0AE3AB5E}" name="Ilse Van der Straeten" initials="IVdS" userId="Ilse Van der Straete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26794"/>
    <a:srgbClr val="97467D"/>
    <a:srgbClr val="405E79"/>
    <a:srgbClr val="35B2B4"/>
    <a:srgbClr val="95CD7A"/>
    <a:srgbClr val="70995C"/>
    <a:srgbClr val="D5EBCA"/>
    <a:srgbClr val="E3D3DB"/>
    <a:srgbClr val="AC6B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F8C90F-CEDD-443B-8F2C-307804743CEE}" v="2" dt="2023-04-21T12:04:12.7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76654" autoAdjust="0"/>
  </p:normalViewPr>
  <p:slideViewPr>
    <p:cSldViewPr snapToGrid="0" snapToObjects="1">
      <p:cViewPr varScale="1">
        <p:scale>
          <a:sx n="53" d="100"/>
          <a:sy n="53" d="100"/>
        </p:scale>
        <p:origin x="1179" y="45"/>
      </p:cViewPr>
      <p:guideLst/>
    </p:cSldViewPr>
  </p:slideViewPr>
  <p:outlineViewPr>
    <p:cViewPr>
      <p:scale>
        <a:sx n="33" d="100"/>
        <a:sy n="33" d="100"/>
      </p:scale>
      <p:origin x="0" y="-3614"/>
    </p:cViewPr>
  </p:outlineViewPr>
  <p:notesTextViewPr>
    <p:cViewPr>
      <p:scale>
        <a:sx n="100" d="100"/>
        <a:sy n="100" d="100"/>
      </p:scale>
      <p:origin x="0" y="0"/>
    </p:cViewPr>
  </p:notesTextViewPr>
  <p:sorterViewPr>
    <p:cViewPr>
      <p:scale>
        <a:sx n="100" d="100"/>
        <a:sy n="100" d="100"/>
      </p:scale>
      <p:origin x="0" y="-16704"/>
    </p:cViewPr>
  </p:sorterViewPr>
  <p:notesViewPr>
    <p:cSldViewPr snapToGrid="0" snapToObjects="1">
      <p:cViewPr varScale="1">
        <p:scale>
          <a:sx n="56" d="100"/>
          <a:sy n="56" d="100"/>
        </p:scale>
        <p:origin x="1003"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63"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re Back" userId="7ca9c63e0bec638d" providerId="LiveId" clId="{09D1DB2C-6EB0-4E37-824C-81C2204771C5}"/>
    <pc:docChg chg="undo redo custSel addSld delSld modSld sldOrd modMainMaster">
      <pc:chgData name="Clare Back" userId="7ca9c63e0bec638d" providerId="LiveId" clId="{09D1DB2C-6EB0-4E37-824C-81C2204771C5}" dt="2023-03-27T10:08:41.750" v="37577" actId="20577"/>
      <pc:docMkLst>
        <pc:docMk/>
      </pc:docMkLst>
      <pc:sldChg chg="addCm delCm modNotesTx">
        <pc:chgData name="Clare Back" userId="7ca9c63e0bec638d" providerId="LiveId" clId="{09D1DB2C-6EB0-4E37-824C-81C2204771C5}" dt="2023-03-26T17:37:25.498" v="37435" actId="790"/>
        <pc:sldMkLst>
          <pc:docMk/>
          <pc:sldMk cId="0" sldId="257"/>
        </pc:sldMkLst>
        <pc:extLst>
          <p:ext xmlns:p="http://schemas.openxmlformats.org/presentationml/2006/main" uri="{D6D511B9-2390-475A-947B-AFAB55BFBCF1}">
            <pc226:cmChg xmlns:pc226="http://schemas.microsoft.com/office/powerpoint/2022/06/main/command" chg="add">
              <pc226:chgData name="Clare Back" userId="7ca9c63e0bec638d" providerId="LiveId" clId="{09D1DB2C-6EB0-4E37-824C-81C2204771C5}" dt="2023-03-14T06:44:52.780" v="26565"/>
              <pc2:cmMkLst xmlns:pc2="http://schemas.microsoft.com/office/powerpoint/2019/9/main/command">
                <pc:docMk/>
                <pc:sldMk cId="0" sldId="257"/>
                <pc2:cmMk id="{5B4B6126-D540-4798-84F8-9085CBA3269F}"/>
              </pc2:cmMkLst>
            </pc226:cmChg>
            <pc226:cmChg xmlns:pc226="http://schemas.microsoft.com/office/powerpoint/2022/06/main/command" chg="del">
              <pc226:chgData name="Clare Back" userId="7ca9c63e0bec638d" providerId="LiveId" clId="{09D1DB2C-6EB0-4E37-824C-81C2204771C5}" dt="2023-03-14T06:44:54.923" v="26566"/>
              <pc2:cmMkLst xmlns:pc2="http://schemas.microsoft.com/office/powerpoint/2019/9/main/command">
                <pc:docMk/>
                <pc:sldMk cId="0" sldId="257"/>
                <pc2:cmMk id="{031C70EF-1285-4B95-B28E-48AAB6BA3B2E}"/>
              </pc2:cmMkLst>
            </pc226:cmChg>
          </p:ext>
        </pc:extLst>
      </pc:sldChg>
      <pc:sldChg chg="addSp modSp add mod modNotesTx">
        <pc:chgData name="Clare Back" userId="7ca9c63e0bec638d" providerId="LiveId" clId="{09D1DB2C-6EB0-4E37-824C-81C2204771C5}" dt="2023-03-26T17:36:42.756" v="37431" actId="790"/>
        <pc:sldMkLst>
          <pc:docMk/>
          <pc:sldMk cId="0" sldId="260"/>
        </pc:sldMkLst>
        <pc:spChg chg="mod">
          <ac:chgData name="Clare Back" userId="7ca9c63e0bec638d" providerId="LiveId" clId="{09D1DB2C-6EB0-4E37-824C-81C2204771C5}" dt="2023-03-14T05:45:45.052" v="24522" actId="208"/>
          <ac:spMkLst>
            <pc:docMk/>
            <pc:sldMk cId="0" sldId="260"/>
            <ac:spMk id="3" creationId="{CE383901-C69C-8E49-17A4-E20C267E832C}"/>
          </ac:spMkLst>
        </pc:spChg>
        <pc:spChg chg="mod">
          <ac:chgData name="Clare Back" userId="7ca9c63e0bec638d" providerId="LiveId" clId="{09D1DB2C-6EB0-4E37-824C-81C2204771C5}" dt="2023-03-14T05:46:15.506" v="24526" actId="207"/>
          <ac:spMkLst>
            <pc:docMk/>
            <pc:sldMk cId="0" sldId="260"/>
            <ac:spMk id="6" creationId="{CEF70EEA-E6F0-3BE4-DC73-169FFD401F00}"/>
          </ac:spMkLst>
        </pc:spChg>
        <pc:spChg chg="mod">
          <ac:chgData name="Clare Back" userId="7ca9c63e0bec638d" providerId="LiveId" clId="{09D1DB2C-6EB0-4E37-824C-81C2204771C5}" dt="2023-03-14T05:46:07.976" v="24525" actId="207"/>
          <ac:spMkLst>
            <pc:docMk/>
            <pc:sldMk cId="0" sldId="260"/>
            <ac:spMk id="7" creationId="{9E23021C-58BA-6F1D-B5C8-201E69B48E4C}"/>
          </ac:spMkLst>
        </pc:spChg>
        <pc:spChg chg="mod">
          <ac:chgData name="Clare Back" userId="7ca9c63e0bec638d" providerId="LiveId" clId="{09D1DB2C-6EB0-4E37-824C-81C2204771C5}" dt="2023-03-14T05:46:20.869" v="24527" actId="208"/>
          <ac:spMkLst>
            <pc:docMk/>
            <pc:sldMk cId="0" sldId="260"/>
            <ac:spMk id="8" creationId="{C101D642-C932-F01C-C0D7-B05D5E7DFEFD}"/>
          </ac:spMkLst>
        </pc:spChg>
        <pc:spChg chg="mod">
          <ac:chgData name="Clare Back" userId="7ca9c63e0bec638d" providerId="LiveId" clId="{09D1DB2C-6EB0-4E37-824C-81C2204771C5}" dt="2023-03-14T05:46:01.079" v="24524" actId="207"/>
          <ac:spMkLst>
            <pc:docMk/>
            <pc:sldMk cId="0" sldId="260"/>
            <ac:spMk id="9" creationId="{7BE8593F-CE90-5D0D-AB4E-B39506CDA70E}"/>
          </ac:spMkLst>
        </pc:spChg>
        <pc:grpChg chg="add mod">
          <ac:chgData name="Clare Back" userId="7ca9c63e0bec638d" providerId="LiveId" clId="{09D1DB2C-6EB0-4E37-824C-81C2204771C5}" dt="2023-03-14T05:45:12.255" v="24521"/>
          <ac:grpSpMkLst>
            <pc:docMk/>
            <pc:sldMk cId="0" sldId="260"/>
            <ac:grpSpMk id="2" creationId="{30E6FFF9-0E34-C4FA-1E57-C688B54E38BE}"/>
          </ac:grpSpMkLst>
        </pc:grpChg>
        <pc:grpChg chg="mod">
          <ac:chgData name="Clare Back" userId="7ca9c63e0bec638d" providerId="LiveId" clId="{09D1DB2C-6EB0-4E37-824C-81C2204771C5}" dt="2023-03-14T05:45:12.255" v="24521"/>
          <ac:grpSpMkLst>
            <pc:docMk/>
            <pc:sldMk cId="0" sldId="260"/>
            <ac:grpSpMk id="4" creationId="{27D8163B-D1F7-1C25-9B45-D586D197305B}"/>
          </ac:grpSpMkLst>
        </pc:grpChg>
        <pc:grpChg chg="mod">
          <ac:chgData name="Clare Back" userId="7ca9c63e0bec638d" providerId="LiveId" clId="{09D1DB2C-6EB0-4E37-824C-81C2204771C5}" dt="2023-03-14T05:45:12.255" v="24521"/>
          <ac:grpSpMkLst>
            <pc:docMk/>
            <pc:sldMk cId="0" sldId="260"/>
            <ac:grpSpMk id="5" creationId="{0FF93C83-B5E1-77AA-AB05-73BB6E7C3808}"/>
          </ac:grpSpMkLst>
        </pc:grpChg>
        <pc:picChg chg="mod">
          <ac:chgData name="Clare Back" userId="7ca9c63e0bec638d" providerId="LiveId" clId="{09D1DB2C-6EB0-4E37-824C-81C2204771C5}" dt="2023-02-26T08:59:32.988" v="1276"/>
          <ac:picMkLst>
            <pc:docMk/>
            <pc:sldMk cId="0" sldId="260"/>
            <ac:picMk id="270" creationId="{00000000-0000-0000-0000-000000000000}"/>
          </ac:picMkLst>
        </pc:picChg>
      </pc:sldChg>
      <pc:sldChg chg="modSp mod modNotesTx">
        <pc:chgData name="Clare Back" userId="7ca9c63e0bec638d" providerId="LiveId" clId="{09D1DB2C-6EB0-4E37-824C-81C2204771C5}" dt="2023-03-26T17:37:50.992" v="37438" actId="790"/>
        <pc:sldMkLst>
          <pc:docMk/>
          <pc:sldMk cId="0" sldId="262"/>
        </pc:sldMkLst>
        <pc:spChg chg="mod">
          <ac:chgData name="Clare Back" userId="7ca9c63e0bec638d" providerId="LiveId" clId="{09D1DB2C-6EB0-4E37-824C-81C2204771C5}" dt="2023-02-26T08:07:07.430" v="743" actId="20577"/>
          <ac:spMkLst>
            <pc:docMk/>
            <pc:sldMk cId="0" sldId="262"/>
            <ac:spMk id="2" creationId="{C22923FE-D73E-6DF7-8889-C74AA17278ED}"/>
          </ac:spMkLst>
        </pc:spChg>
        <pc:spChg chg="mod">
          <ac:chgData name="Clare Back" userId="7ca9c63e0bec638d" providerId="LiveId" clId="{09D1DB2C-6EB0-4E37-824C-81C2204771C5}" dt="2023-02-26T07:55:21.810" v="647" actId="1076"/>
          <ac:spMkLst>
            <pc:docMk/>
            <pc:sldMk cId="0" sldId="262"/>
            <ac:spMk id="336" creationId="{00000000-0000-0000-0000-000000000000}"/>
          </ac:spMkLst>
        </pc:spChg>
        <pc:spChg chg="mod">
          <ac:chgData name="Clare Back" userId="7ca9c63e0bec638d" providerId="LiveId" clId="{09D1DB2C-6EB0-4E37-824C-81C2204771C5}" dt="2023-02-26T08:26:47.740" v="973" actId="20577"/>
          <ac:spMkLst>
            <pc:docMk/>
            <pc:sldMk cId="0" sldId="262"/>
            <ac:spMk id="342" creationId="{00000000-0000-0000-0000-000000000000}"/>
          </ac:spMkLst>
        </pc:spChg>
        <pc:grpChg chg="mod">
          <ac:chgData name="Clare Back" userId="7ca9c63e0bec638d" providerId="LiveId" clId="{09D1DB2C-6EB0-4E37-824C-81C2204771C5}" dt="2023-02-26T07:56:07.704" v="649" actId="1076"/>
          <ac:grpSpMkLst>
            <pc:docMk/>
            <pc:sldMk cId="0" sldId="262"/>
            <ac:grpSpMk id="350" creationId="{00000000-0000-0000-0000-000000000000}"/>
          </ac:grpSpMkLst>
        </pc:grpChg>
        <pc:grpChg chg="mod">
          <ac:chgData name="Clare Back" userId="7ca9c63e0bec638d" providerId="LiveId" clId="{09D1DB2C-6EB0-4E37-824C-81C2204771C5}" dt="2023-02-26T07:55:15.463" v="645" actId="1076"/>
          <ac:grpSpMkLst>
            <pc:docMk/>
            <pc:sldMk cId="0" sldId="262"/>
            <ac:grpSpMk id="362" creationId="{00000000-0000-0000-0000-000000000000}"/>
          </ac:grpSpMkLst>
        </pc:grpChg>
      </pc:sldChg>
      <pc:sldChg chg="modSp mod ord modNotesTx">
        <pc:chgData name="Clare Back" userId="7ca9c63e0bec638d" providerId="LiveId" clId="{09D1DB2C-6EB0-4E37-824C-81C2204771C5}" dt="2023-03-26T17:36:36.803" v="37430" actId="790"/>
        <pc:sldMkLst>
          <pc:docMk/>
          <pc:sldMk cId="0" sldId="263"/>
        </pc:sldMkLst>
        <pc:spChg chg="mod">
          <ac:chgData name="Clare Back" userId="7ca9c63e0bec638d" providerId="LiveId" clId="{09D1DB2C-6EB0-4E37-824C-81C2204771C5}" dt="2023-02-26T09:05:54.572" v="1798" actId="20577"/>
          <ac:spMkLst>
            <pc:docMk/>
            <pc:sldMk cId="0" sldId="263"/>
            <ac:spMk id="373" creationId="{00000000-0000-0000-0000-000000000000}"/>
          </ac:spMkLst>
        </pc:spChg>
      </pc:sldChg>
      <pc:sldChg chg="delSp modSp add mod modNotesTx">
        <pc:chgData name="Clare Back" userId="7ca9c63e0bec638d" providerId="LiveId" clId="{09D1DB2C-6EB0-4E37-824C-81C2204771C5}" dt="2023-03-26T17:36:57.673" v="37433" actId="790"/>
        <pc:sldMkLst>
          <pc:docMk/>
          <pc:sldMk cId="0" sldId="264"/>
        </pc:sldMkLst>
        <pc:spChg chg="del">
          <ac:chgData name="Clare Back" userId="7ca9c63e0bec638d" providerId="LiveId" clId="{09D1DB2C-6EB0-4E37-824C-81C2204771C5}" dt="2023-02-26T09:00:50.761" v="1284" actId="478"/>
          <ac:spMkLst>
            <pc:docMk/>
            <pc:sldMk cId="0" sldId="264"/>
            <ac:spMk id="337" creationId="{00000000-0000-0000-0000-000000000000}"/>
          </ac:spMkLst>
        </pc:spChg>
        <pc:picChg chg="mod">
          <ac:chgData name="Clare Back" userId="7ca9c63e0bec638d" providerId="LiveId" clId="{09D1DB2C-6EB0-4E37-824C-81C2204771C5}" dt="2023-02-26T09:00:47.715" v="1283"/>
          <ac:picMkLst>
            <pc:docMk/>
            <pc:sldMk cId="0" sldId="264"/>
            <ac:picMk id="336" creationId="{00000000-0000-0000-0000-000000000000}"/>
          </ac:picMkLst>
        </pc:picChg>
        <pc:picChg chg="mod">
          <ac:chgData name="Clare Back" userId="7ca9c63e0bec638d" providerId="LiveId" clId="{09D1DB2C-6EB0-4E37-824C-81C2204771C5}" dt="2023-02-26T09:00:44.070" v="1282"/>
          <ac:picMkLst>
            <pc:docMk/>
            <pc:sldMk cId="0" sldId="264"/>
            <ac:picMk id="340" creationId="{00000000-0000-0000-0000-000000000000}"/>
          </ac:picMkLst>
        </pc:picChg>
      </pc:sldChg>
      <pc:sldChg chg="addSp delSp modSp mod modNotesTx">
        <pc:chgData name="Clare Back" userId="7ca9c63e0bec638d" providerId="LiveId" clId="{09D1DB2C-6EB0-4E37-824C-81C2204771C5}" dt="2023-03-26T17:39:23.002" v="37449" actId="790"/>
        <pc:sldMkLst>
          <pc:docMk/>
          <pc:sldMk cId="0" sldId="274"/>
        </pc:sldMkLst>
        <pc:spChg chg="add mod">
          <ac:chgData name="Clare Back" userId="7ca9c63e0bec638d" providerId="LiveId" clId="{09D1DB2C-6EB0-4E37-824C-81C2204771C5}" dt="2023-03-26T07:16:20.992" v="32873" actId="20577"/>
          <ac:spMkLst>
            <pc:docMk/>
            <pc:sldMk cId="0" sldId="274"/>
            <ac:spMk id="3" creationId="{740D8529-618F-BBEA-8ACA-0EF7154FC2F6}"/>
          </ac:spMkLst>
        </pc:spChg>
        <pc:spChg chg="mod">
          <ac:chgData name="Clare Back" userId="7ca9c63e0bec638d" providerId="LiveId" clId="{09D1DB2C-6EB0-4E37-824C-81C2204771C5}" dt="2023-03-26T07:42:21.580" v="33560"/>
          <ac:spMkLst>
            <pc:docMk/>
            <pc:sldMk cId="0" sldId="274"/>
            <ac:spMk id="4" creationId="{39A26BC1-6EE1-D73B-82EF-262745F14DE1}"/>
          </ac:spMkLst>
        </pc:spChg>
        <pc:spChg chg="mod">
          <ac:chgData name="Clare Back" userId="7ca9c63e0bec638d" providerId="LiveId" clId="{09D1DB2C-6EB0-4E37-824C-81C2204771C5}" dt="2023-03-26T07:42:21.580" v="33560"/>
          <ac:spMkLst>
            <pc:docMk/>
            <pc:sldMk cId="0" sldId="274"/>
            <ac:spMk id="7" creationId="{8479246A-3759-26B3-E44E-5F89BE0F9EC4}"/>
          </ac:spMkLst>
        </pc:spChg>
        <pc:spChg chg="mod">
          <ac:chgData name="Clare Back" userId="7ca9c63e0bec638d" providerId="LiveId" clId="{09D1DB2C-6EB0-4E37-824C-81C2204771C5}" dt="2023-03-26T07:42:21.580" v="33560"/>
          <ac:spMkLst>
            <pc:docMk/>
            <pc:sldMk cId="0" sldId="274"/>
            <ac:spMk id="8" creationId="{E5D35397-F8B5-7093-F13B-88C479F758D0}"/>
          </ac:spMkLst>
        </pc:spChg>
        <pc:spChg chg="mod">
          <ac:chgData name="Clare Back" userId="7ca9c63e0bec638d" providerId="LiveId" clId="{09D1DB2C-6EB0-4E37-824C-81C2204771C5}" dt="2023-03-26T07:42:21.580" v="33560"/>
          <ac:spMkLst>
            <pc:docMk/>
            <pc:sldMk cId="0" sldId="274"/>
            <ac:spMk id="9" creationId="{CFBE913B-1FB3-3C6F-5BE3-D93ADBACBB51}"/>
          </ac:spMkLst>
        </pc:spChg>
        <pc:spChg chg="mod">
          <ac:chgData name="Clare Back" userId="7ca9c63e0bec638d" providerId="LiveId" clId="{09D1DB2C-6EB0-4E37-824C-81C2204771C5}" dt="2023-03-26T07:42:21.580" v="33560"/>
          <ac:spMkLst>
            <pc:docMk/>
            <pc:sldMk cId="0" sldId="274"/>
            <ac:spMk id="10" creationId="{E51C1388-DE91-FAF8-CF35-D541690E81D4}"/>
          </ac:spMkLst>
        </pc:spChg>
        <pc:spChg chg="mod">
          <ac:chgData name="Clare Back" userId="7ca9c63e0bec638d" providerId="LiveId" clId="{09D1DB2C-6EB0-4E37-824C-81C2204771C5}" dt="2023-03-07T06:45:29.028" v="13750" actId="1076"/>
          <ac:spMkLst>
            <pc:docMk/>
            <pc:sldMk cId="0" sldId="274"/>
            <ac:spMk id="256" creationId="{00000000-0000-0000-0000-000000000000}"/>
          </ac:spMkLst>
        </pc:spChg>
        <pc:spChg chg="mod">
          <ac:chgData name="Clare Back" userId="7ca9c63e0bec638d" providerId="LiveId" clId="{09D1DB2C-6EB0-4E37-824C-81C2204771C5}" dt="2023-03-07T06:45:29.028" v="13750" actId="1076"/>
          <ac:spMkLst>
            <pc:docMk/>
            <pc:sldMk cId="0" sldId="274"/>
            <ac:spMk id="257" creationId="{00000000-0000-0000-0000-000000000000}"/>
          </ac:spMkLst>
        </pc:spChg>
        <pc:spChg chg="del mod">
          <ac:chgData name="Clare Back" userId="7ca9c63e0bec638d" providerId="LiveId" clId="{09D1DB2C-6EB0-4E37-824C-81C2204771C5}" dt="2023-03-05T09:44:19.973" v="11513"/>
          <ac:spMkLst>
            <pc:docMk/>
            <pc:sldMk cId="0" sldId="274"/>
            <ac:spMk id="258" creationId="{00000000-0000-0000-0000-000000000000}"/>
          </ac:spMkLst>
        </pc:spChg>
        <pc:spChg chg="mod">
          <ac:chgData name="Clare Back" userId="7ca9c63e0bec638d" providerId="LiveId" clId="{09D1DB2C-6EB0-4E37-824C-81C2204771C5}" dt="2023-03-07T06:45:29.028" v="13750" actId="1076"/>
          <ac:spMkLst>
            <pc:docMk/>
            <pc:sldMk cId="0" sldId="274"/>
            <ac:spMk id="259" creationId="{00000000-0000-0000-0000-000000000000}"/>
          </ac:spMkLst>
        </pc:spChg>
        <pc:grpChg chg="add mod">
          <ac:chgData name="Clare Back" userId="7ca9c63e0bec638d" providerId="LiveId" clId="{09D1DB2C-6EB0-4E37-824C-81C2204771C5}" dt="2023-03-26T07:42:21.580" v="33560"/>
          <ac:grpSpMkLst>
            <pc:docMk/>
            <pc:sldMk cId="0" sldId="274"/>
            <ac:grpSpMk id="2" creationId="{A618082F-5B7F-1293-B21F-05297DA1DEE5}"/>
          </ac:grpSpMkLst>
        </pc:grpChg>
        <pc:grpChg chg="mod">
          <ac:chgData name="Clare Back" userId="7ca9c63e0bec638d" providerId="LiveId" clId="{09D1DB2C-6EB0-4E37-824C-81C2204771C5}" dt="2023-03-26T07:42:21.580" v="33560"/>
          <ac:grpSpMkLst>
            <pc:docMk/>
            <pc:sldMk cId="0" sldId="274"/>
            <ac:grpSpMk id="5" creationId="{98C72FD8-5F6A-78E9-D497-955D80BCF145}"/>
          </ac:grpSpMkLst>
        </pc:grpChg>
        <pc:grpChg chg="mod">
          <ac:chgData name="Clare Back" userId="7ca9c63e0bec638d" providerId="LiveId" clId="{09D1DB2C-6EB0-4E37-824C-81C2204771C5}" dt="2023-03-26T07:42:21.580" v="33560"/>
          <ac:grpSpMkLst>
            <pc:docMk/>
            <pc:sldMk cId="0" sldId="274"/>
            <ac:grpSpMk id="6" creationId="{F8D17622-2680-0344-BCF5-9C50B4A1B485}"/>
          </ac:grpSpMkLst>
        </pc:grpChg>
      </pc:sldChg>
      <pc:sldChg chg="modSp mod modNotesTx">
        <pc:chgData name="Clare Back" userId="7ca9c63e0bec638d" providerId="LiveId" clId="{09D1DB2C-6EB0-4E37-824C-81C2204771C5}" dt="2023-03-26T17:35:14.246" v="37422" actId="790"/>
        <pc:sldMkLst>
          <pc:docMk/>
          <pc:sldMk cId="779927683" sldId="326"/>
        </pc:sldMkLst>
        <pc:spChg chg="mod">
          <ac:chgData name="Clare Back" userId="7ca9c63e0bec638d" providerId="LiveId" clId="{09D1DB2C-6EB0-4E37-824C-81C2204771C5}" dt="2023-02-26T09:05:00.941" v="1788" actId="20577"/>
          <ac:spMkLst>
            <pc:docMk/>
            <pc:sldMk cId="779927683" sldId="326"/>
            <ac:spMk id="6" creationId="{AE2CCD03-0155-444D-8CCE-EDF980311FE0}"/>
          </ac:spMkLst>
        </pc:spChg>
      </pc:sldChg>
      <pc:sldChg chg="modSp mod modNotesTx">
        <pc:chgData name="Clare Back" userId="7ca9c63e0bec638d" providerId="LiveId" clId="{09D1DB2C-6EB0-4E37-824C-81C2204771C5}" dt="2023-03-26T17:37:34.251" v="37436" actId="790"/>
        <pc:sldMkLst>
          <pc:docMk/>
          <pc:sldMk cId="3991118468" sldId="337"/>
        </pc:sldMkLst>
        <pc:spChg chg="mod">
          <ac:chgData name="Clare Back" userId="7ca9c63e0bec638d" providerId="LiveId" clId="{09D1DB2C-6EB0-4E37-824C-81C2204771C5}" dt="2023-03-16T06:04:46.191" v="31729" actId="20577"/>
          <ac:spMkLst>
            <pc:docMk/>
            <pc:sldMk cId="3991118468" sldId="337"/>
            <ac:spMk id="4" creationId="{BA17EAA9-0757-4E70-857A-CCB621E253F9}"/>
          </ac:spMkLst>
        </pc:spChg>
        <pc:spChg chg="mod">
          <ac:chgData name="Clare Back" userId="7ca9c63e0bec638d" providerId="LiveId" clId="{09D1DB2C-6EB0-4E37-824C-81C2204771C5}" dt="2023-03-05T06:22:12.872" v="2443" actId="20577"/>
          <ac:spMkLst>
            <pc:docMk/>
            <pc:sldMk cId="3991118468" sldId="337"/>
            <ac:spMk id="11" creationId="{E24EEE1C-BE7F-4B6C-BA92-E8B3F36132B2}"/>
          </ac:spMkLst>
        </pc:spChg>
      </pc:sldChg>
      <pc:sldChg chg="addSp delSp modSp mod addCm delCm modNotesTx">
        <pc:chgData name="Clare Back" userId="7ca9c63e0bec638d" providerId="LiveId" clId="{09D1DB2C-6EB0-4E37-824C-81C2204771C5}" dt="2023-03-27T10:08:41.750" v="37577" actId="20577"/>
        <pc:sldMkLst>
          <pc:docMk/>
          <pc:sldMk cId="3090556468" sldId="339"/>
        </pc:sldMkLst>
        <pc:spChg chg="add mod">
          <ac:chgData name="Clare Back" userId="7ca9c63e0bec638d" providerId="LiveId" clId="{09D1DB2C-6EB0-4E37-824C-81C2204771C5}" dt="2023-03-26T11:40:38.379" v="37266" actId="1076"/>
          <ac:spMkLst>
            <pc:docMk/>
            <pc:sldMk cId="3090556468" sldId="339"/>
            <ac:spMk id="2" creationId="{E78E4944-203B-A270-9545-A5960BCA874F}"/>
          </ac:spMkLst>
        </pc:spChg>
        <pc:spChg chg="add mod">
          <ac:chgData name="Clare Back" userId="7ca9c63e0bec638d" providerId="LiveId" clId="{09D1DB2C-6EB0-4E37-824C-81C2204771C5}" dt="2023-03-27T10:00:10.408" v="37501" actId="20577"/>
          <ac:spMkLst>
            <pc:docMk/>
            <pc:sldMk cId="3090556468" sldId="339"/>
            <ac:spMk id="3" creationId="{92DB8564-F85F-EE1B-48C8-A8D0F97987BE}"/>
          </ac:spMkLst>
        </pc:spChg>
        <pc:spChg chg="add mod">
          <ac:chgData name="Clare Back" userId="7ca9c63e0bec638d" providerId="LiveId" clId="{09D1DB2C-6EB0-4E37-824C-81C2204771C5}" dt="2023-03-26T11:40:59.580" v="37309" actId="1076"/>
          <ac:spMkLst>
            <pc:docMk/>
            <pc:sldMk cId="3090556468" sldId="339"/>
            <ac:spMk id="5" creationId="{E3C57DCA-E230-D589-38E4-166164F5B14F}"/>
          </ac:spMkLst>
        </pc:spChg>
        <pc:spChg chg="add mod">
          <ac:chgData name="Clare Back" userId="7ca9c63e0bec638d" providerId="LiveId" clId="{09D1DB2C-6EB0-4E37-824C-81C2204771C5}" dt="2023-03-27T10:08:41.750" v="37577" actId="20577"/>
          <ac:spMkLst>
            <pc:docMk/>
            <pc:sldMk cId="3090556468" sldId="339"/>
            <ac:spMk id="6" creationId="{AD199B16-2916-F1B1-7BE4-EE42447EB846}"/>
          </ac:spMkLst>
        </pc:spChg>
        <pc:spChg chg="add del mod">
          <ac:chgData name="Clare Back" userId="7ca9c63e0bec638d" providerId="LiveId" clId="{09D1DB2C-6EB0-4E37-824C-81C2204771C5}" dt="2023-03-27T10:08:19.631" v="37546" actId="478"/>
          <ac:spMkLst>
            <pc:docMk/>
            <pc:sldMk cId="3090556468" sldId="339"/>
            <ac:spMk id="7" creationId="{CC0A8B6F-7EDC-B69C-A9E1-FA4B2D95AD69}"/>
          </ac:spMkLst>
        </pc:spChg>
        <pc:spChg chg="add del mod">
          <ac:chgData name="Clare Back" userId="7ca9c63e0bec638d" providerId="LiveId" clId="{09D1DB2C-6EB0-4E37-824C-81C2204771C5}" dt="2023-03-27T10:08:18.917" v="37545" actId="478"/>
          <ac:spMkLst>
            <pc:docMk/>
            <pc:sldMk cId="3090556468" sldId="339"/>
            <ac:spMk id="8" creationId="{ABC28C4B-C146-D773-BDB1-520410AB337F}"/>
          </ac:spMkLst>
        </pc:spChg>
        <pc:spChg chg="mod">
          <ac:chgData name="Clare Back" userId="7ca9c63e0bec638d" providerId="LiveId" clId="{09D1DB2C-6EB0-4E37-824C-81C2204771C5}" dt="2023-03-27T10:00:16.609" v="37518" actId="20577"/>
          <ac:spMkLst>
            <pc:docMk/>
            <pc:sldMk cId="3090556468" sldId="339"/>
            <ac:spMk id="11" creationId="{E24EEE1C-BE7F-4B6C-BA92-E8B3F36132B2}"/>
          </ac:spMkLst>
        </pc:spChg>
        <pc:spChg chg="mod">
          <ac:chgData name="Clare Back" userId="7ca9c63e0bec638d" providerId="LiveId" clId="{09D1DB2C-6EB0-4E37-824C-81C2204771C5}" dt="2023-03-27T10:00:23.947" v="37536" actId="20577"/>
          <ac:spMkLst>
            <pc:docMk/>
            <pc:sldMk cId="3090556468" sldId="339"/>
            <ac:spMk id="16" creationId="{BBFB386E-6551-4A1A-A6BB-9382E7E7FF5C}"/>
          </ac:spMkLst>
        </pc:spChg>
        <pc:spChg chg="del mod">
          <ac:chgData name="Clare Back" userId="7ca9c63e0bec638d" providerId="LiveId" clId="{09D1DB2C-6EB0-4E37-824C-81C2204771C5}" dt="2023-03-27T10:08:17.651" v="37544" actId="478"/>
          <ac:spMkLst>
            <pc:docMk/>
            <pc:sldMk cId="3090556468" sldId="339"/>
            <ac:spMk id="17" creationId="{733F3946-B216-415C-9730-A510A95A13CA}"/>
          </ac:spMkLst>
        </pc:spChg>
        <pc:spChg chg="mod">
          <ac:chgData name="Clare Back" userId="7ca9c63e0bec638d" providerId="LiveId" clId="{09D1DB2C-6EB0-4E37-824C-81C2204771C5}" dt="2023-03-27T10:08:35.721" v="37566" actId="20577"/>
          <ac:spMkLst>
            <pc:docMk/>
            <pc:sldMk cId="3090556468" sldId="339"/>
            <ac:spMk id="18" creationId="{176BB8F9-C123-4183-92A9-C60157A708DC}"/>
          </ac:spMkLst>
        </pc:spChg>
        <pc:spChg chg="del">
          <ac:chgData name="Clare Back" userId="7ca9c63e0bec638d" providerId="LiveId" clId="{09D1DB2C-6EB0-4E37-824C-81C2204771C5}" dt="2023-03-14T06:49:38.658" v="26789" actId="478"/>
          <ac:spMkLst>
            <pc:docMk/>
            <pc:sldMk cId="3090556468" sldId="339"/>
            <ac:spMk id="19" creationId="{E1ED7D59-DD7D-4D01-8768-ED10E5D40571}"/>
          </ac:spMkLst>
        </pc:spChg>
        <pc:spChg chg="del">
          <ac:chgData name="Clare Back" userId="7ca9c63e0bec638d" providerId="LiveId" clId="{09D1DB2C-6EB0-4E37-824C-81C2204771C5}" dt="2023-03-14T06:49:37.610" v="26788" actId="478"/>
          <ac:spMkLst>
            <pc:docMk/>
            <pc:sldMk cId="3090556468" sldId="339"/>
            <ac:spMk id="20" creationId="{D7CB6E16-976A-46E5-817B-4B58ED997934}"/>
          </ac:spMkLst>
        </pc:spChg>
        <pc:spChg chg="del">
          <ac:chgData name="Clare Back" userId="7ca9c63e0bec638d" providerId="LiveId" clId="{09D1DB2C-6EB0-4E37-824C-81C2204771C5}" dt="2023-03-14T06:49:41.212" v="26791" actId="478"/>
          <ac:spMkLst>
            <pc:docMk/>
            <pc:sldMk cId="3090556468" sldId="339"/>
            <ac:spMk id="21" creationId="{9638F6D1-0A37-4F47-96E4-AEF2CAFF1F80}"/>
          </ac:spMkLst>
        </pc:spChg>
        <pc:spChg chg="del">
          <ac:chgData name="Clare Back" userId="7ca9c63e0bec638d" providerId="LiveId" clId="{09D1DB2C-6EB0-4E37-824C-81C2204771C5}" dt="2023-03-14T06:49:44.572" v="26794" actId="478"/>
          <ac:spMkLst>
            <pc:docMk/>
            <pc:sldMk cId="3090556468" sldId="339"/>
            <ac:spMk id="24" creationId="{AE311838-E39D-459A-A218-83E02F1EE356}"/>
          </ac:spMkLst>
        </pc:spChg>
        <pc:spChg chg="mod">
          <ac:chgData name="Clare Back" userId="7ca9c63e0bec638d" providerId="LiveId" clId="{09D1DB2C-6EB0-4E37-824C-81C2204771C5}" dt="2023-03-26T11:40:31.718" v="37264" actId="1076"/>
          <ac:spMkLst>
            <pc:docMk/>
            <pc:sldMk cId="3090556468" sldId="339"/>
            <ac:spMk id="25" creationId="{37D81114-568C-4AAA-9976-2EB696817307}"/>
          </ac:spMkLst>
        </pc:spChg>
        <pc:spChg chg="mod">
          <ac:chgData name="Clare Back" userId="7ca9c63e0bec638d" providerId="LiveId" clId="{09D1DB2C-6EB0-4E37-824C-81C2204771C5}" dt="2023-03-26T11:40:31.718" v="37264" actId="1076"/>
          <ac:spMkLst>
            <pc:docMk/>
            <pc:sldMk cId="3090556468" sldId="339"/>
            <ac:spMk id="26" creationId="{F0ED0933-38E5-4291-92C0-36AAF9EA44E0}"/>
          </ac:spMkLst>
        </pc:spChg>
        <pc:spChg chg="del mod">
          <ac:chgData name="Clare Back" userId="7ca9c63e0bec638d" providerId="LiveId" clId="{09D1DB2C-6EB0-4E37-824C-81C2204771C5}" dt="2023-03-27T10:08:16.292" v="37543" actId="478"/>
          <ac:spMkLst>
            <pc:docMk/>
            <pc:sldMk cId="3090556468" sldId="339"/>
            <ac:spMk id="27" creationId="{5CC97698-DC01-431C-AEDD-1668768F0EEE}"/>
          </ac:spMkLst>
        </pc:spChg>
        <pc:spChg chg="mod">
          <ac:chgData name="Clare Back" userId="7ca9c63e0bec638d" providerId="LiveId" clId="{09D1DB2C-6EB0-4E37-824C-81C2204771C5}" dt="2023-03-27T10:08:21.699" v="37547" actId="1076"/>
          <ac:spMkLst>
            <pc:docMk/>
            <pc:sldMk cId="3090556468" sldId="339"/>
            <ac:spMk id="28" creationId="{BA5B85DC-E1FF-4A6D-8A92-F746BD9463B7}"/>
          </ac:spMkLst>
        </pc:spChg>
        <pc:spChg chg="del">
          <ac:chgData name="Clare Back" userId="7ca9c63e0bec638d" providerId="LiveId" clId="{09D1DB2C-6EB0-4E37-824C-81C2204771C5}" dt="2023-03-14T06:49:35.891" v="26787" actId="478"/>
          <ac:spMkLst>
            <pc:docMk/>
            <pc:sldMk cId="3090556468" sldId="339"/>
            <ac:spMk id="29" creationId="{6E790813-CBBC-4F6E-8474-FED90FEA223A}"/>
          </ac:spMkLst>
        </pc:spChg>
        <pc:spChg chg="del">
          <ac:chgData name="Clare Back" userId="7ca9c63e0bec638d" providerId="LiveId" clId="{09D1DB2C-6EB0-4E37-824C-81C2204771C5}" dt="2023-03-14T06:49:39.989" v="26790" actId="478"/>
          <ac:spMkLst>
            <pc:docMk/>
            <pc:sldMk cId="3090556468" sldId="339"/>
            <ac:spMk id="30" creationId="{23D8AA94-FFBD-4F15-A021-C7F67B4A9317}"/>
          </ac:spMkLst>
        </pc:spChg>
        <pc:spChg chg="del">
          <ac:chgData name="Clare Back" userId="7ca9c63e0bec638d" providerId="LiveId" clId="{09D1DB2C-6EB0-4E37-824C-81C2204771C5}" dt="2023-03-14T06:49:41.810" v="26792" actId="478"/>
          <ac:spMkLst>
            <pc:docMk/>
            <pc:sldMk cId="3090556468" sldId="339"/>
            <ac:spMk id="31" creationId="{1A21B561-6CC5-4F29-9E34-644CC16CF189}"/>
          </ac:spMkLst>
        </pc:spChg>
        <pc:spChg chg="del">
          <ac:chgData name="Clare Back" userId="7ca9c63e0bec638d" providerId="LiveId" clId="{09D1DB2C-6EB0-4E37-824C-81C2204771C5}" dt="2023-03-14T06:49:42.981" v="26793" actId="478"/>
          <ac:spMkLst>
            <pc:docMk/>
            <pc:sldMk cId="3090556468" sldId="339"/>
            <ac:spMk id="33" creationId="{7FB9D514-CF6E-41F3-A7D1-DE079B808ACA}"/>
          </ac:spMkLst>
        </pc:spChg>
        <pc:extLst>
          <p:ext xmlns:p="http://schemas.openxmlformats.org/presentationml/2006/main" uri="{D6D511B9-2390-475A-947B-AFAB55BFBCF1}">
            <pc226:cmChg xmlns:pc226="http://schemas.microsoft.com/office/powerpoint/2022/06/main/command" chg="add del">
              <pc226:chgData name="Clare Back" userId="7ca9c63e0bec638d" providerId="LiveId" clId="{09D1DB2C-6EB0-4E37-824C-81C2204771C5}" dt="2023-03-27T09:59:57.267" v="37490"/>
              <pc2:cmMkLst xmlns:pc2="http://schemas.microsoft.com/office/powerpoint/2019/9/main/command">
                <pc:docMk/>
                <pc:sldMk cId="3090556468" sldId="339"/>
                <pc2:cmMk id="{CE9A8A13-18A6-4CA7-8BB4-D73D23946A1B}"/>
              </pc2:cmMkLst>
            </pc226:cmChg>
          </p:ext>
        </pc:extLst>
      </pc:sldChg>
      <pc:sldChg chg="delSp modSp add mod chgLayout modNotesTx">
        <pc:chgData name="Clare Back" userId="7ca9c63e0bec638d" providerId="LiveId" clId="{09D1DB2C-6EB0-4E37-824C-81C2204771C5}" dt="2023-03-26T17:40:24.263" v="37457" actId="790"/>
        <pc:sldMkLst>
          <pc:docMk/>
          <pc:sldMk cId="2709112292" sldId="343"/>
        </pc:sldMkLst>
        <pc:spChg chg="mod ord">
          <ac:chgData name="Clare Back" userId="7ca9c63e0bec638d" providerId="LiveId" clId="{09D1DB2C-6EB0-4E37-824C-81C2204771C5}" dt="2023-03-08T17:20:22.802" v="19369" actId="20577"/>
          <ac:spMkLst>
            <pc:docMk/>
            <pc:sldMk cId="2709112292" sldId="343"/>
            <ac:spMk id="4" creationId="{20E0D739-E066-4790-BFFA-2C79275A25A2}"/>
          </ac:spMkLst>
        </pc:spChg>
        <pc:spChg chg="del">
          <ac:chgData name="Clare Back" userId="7ca9c63e0bec638d" providerId="LiveId" clId="{09D1DB2C-6EB0-4E37-824C-81C2204771C5}" dt="2023-02-26T08:03:26.213" v="652" actId="478"/>
          <ac:spMkLst>
            <pc:docMk/>
            <pc:sldMk cId="2709112292" sldId="343"/>
            <ac:spMk id="6" creationId="{47E7A310-7F0F-4C8C-9413-FE5459191FC6}"/>
          </ac:spMkLst>
        </pc:spChg>
      </pc:sldChg>
      <pc:sldChg chg="delSp modSp mod delCm modNotesTx">
        <pc:chgData name="Clare Back" userId="7ca9c63e0bec638d" providerId="LiveId" clId="{09D1DB2C-6EB0-4E37-824C-81C2204771C5}" dt="2023-03-26T17:37:57.936" v="37439" actId="790"/>
        <pc:sldMkLst>
          <pc:docMk/>
          <pc:sldMk cId="910467805" sldId="345"/>
        </pc:sldMkLst>
        <pc:spChg chg="del">
          <ac:chgData name="Clare Back" userId="7ca9c63e0bec638d" providerId="LiveId" clId="{09D1DB2C-6EB0-4E37-824C-81C2204771C5}" dt="2023-02-26T07:50:44.656" v="343" actId="478"/>
          <ac:spMkLst>
            <pc:docMk/>
            <pc:sldMk cId="910467805" sldId="345"/>
            <ac:spMk id="2" creationId="{F82A6E53-F90F-DD30-7E4D-3FC0395BA5E7}"/>
          </ac:spMkLst>
        </pc:spChg>
        <pc:spChg chg="del">
          <ac:chgData name="Clare Back" userId="7ca9c63e0bec638d" providerId="LiveId" clId="{09D1DB2C-6EB0-4E37-824C-81C2204771C5}" dt="2023-02-26T07:50:43.278" v="342" actId="478"/>
          <ac:spMkLst>
            <pc:docMk/>
            <pc:sldMk cId="910467805" sldId="345"/>
            <ac:spMk id="4" creationId="{2D41D59A-FEC9-C862-3D28-8E10A9568832}"/>
          </ac:spMkLst>
        </pc:spChg>
        <pc:spChg chg="del">
          <ac:chgData name="Clare Back" userId="7ca9c63e0bec638d" providerId="LiveId" clId="{09D1DB2C-6EB0-4E37-824C-81C2204771C5}" dt="2023-02-26T07:50:48.720" v="347" actId="478"/>
          <ac:spMkLst>
            <pc:docMk/>
            <pc:sldMk cId="910467805" sldId="345"/>
            <ac:spMk id="5" creationId="{1F046D39-729F-B70C-E546-94C6495A2C23}"/>
          </ac:spMkLst>
        </pc:spChg>
        <pc:spChg chg="del">
          <ac:chgData name="Clare Back" userId="7ca9c63e0bec638d" providerId="LiveId" clId="{09D1DB2C-6EB0-4E37-824C-81C2204771C5}" dt="2023-02-26T07:50:47.644" v="346" actId="478"/>
          <ac:spMkLst>
            <pc:docMk/>
            <pc:sldMk cId="910467805" sldId="345"/>
            <ac:spMk id="15" creationId="{15FA4237-A52D-4089-9248-E48230E99E78}"/>
          </ac:spMkLst>
        </pc:spChg>
        <pc:spChg chg="mod">
          <ac:chgData name="Clare Back" userId="7ca9c63e0bec638d" providerId="LiveId" clId="{09D1DB2C-6EB0-4E37-824C-81C2204771C5}" dt="2023-02-26T07:48:05.573" v="280" actId="20577"/>
          <ac:spMkLst>
            <pc:docMk/>
            <pc:sldMk cId="910467805" sldId="345"/>
            <ac:spMk id="73" creationId="{564A277F-794B-4856-ADCA-B3D3341CBECB}"/>
          </ac:spMkLst>
        </pc:spChg>
        <pc:grpChg chg="del">
          <ac:chgData name="Clare Back" userId="7ca9c63e0bec638d" providerId="LiveId" clId="{09D1DB2C-6EB0-4E37-824C-81C2204771C5}" dt="2023-02-26T07:50:45.599" v="344" actId="478"/>
          <ac:grpSpMkLst>
            <pc:docMk/>
            <pc:sldMk cId="910467805" sldId="345"/>
            <ac:grpSpMk id="6" creationId="{914E1A0B-7F60-555E-8F53-3F4C05F88BD3}"/>
          </ac:grpSpMkLst>
        </pc:grpChg>
        <pc:grpChg chg="del">
          <ac:chgData name="Clare Back" userId="7ca9c63e0bec638d" providerId="LiveId" clId="{09D1DB2C-6EB0-4E37-824C-81C2204771C5}" dt="2023-02-26T07:50:46.374" v="345" actId="478"/>
          <ac:grpSpMkLst>
            <pc:docMk/>
            <pc:sldMk cId="910467805" sldId="345"/>
            <ac:grpSpMk id="9" creationId="{F044C0C0-1344-4C9B-3039-ABF9BDE8CDED}"/>
          </ac:grpSpMkLst>
        </pc:grpChg>
        <pc:extLst>
          <p:ext xmlns:p="http://schemas.openxmlformats.org/presentationml/2006/main" uri="{D6D511B9-2390-475A-947B-AFAB55BFBCF1}">
            <pc226:cmChg xmlns:pc226="http://schemas.microsoft.com/office/powerpoint/2022/06/main/command" chg="del">
              <pc226:chgData name="Clare Back" userId="7ca9c63e0bec638d" providerId="LiveId" clId="{09D1DB2C-6EB0-4E37-824C-81C2204771C5}" dt="2023-03-09T05:32:17.668" v="19463"/>
              <pc2:cmMkLst xmlns:pc2="http://schemas.microsoft.com/office/powerpoint/2019/9/main/command">
                <pc:docMk/>
                <pc:sldMk cId="910467805" sldId="345"/>
                <pc2:cmMk id="{0182D83D-870E-4448-B473-15E8379FE0D2}"/>
              </pc2:cmMkLst>
            </pc226:cmChg>
          </p:ext>
        </pc:extLst>
      </pc:sldChg>
      <pc:sldChg chg="addSp modSp modNotesTx">
        <pc:chgData name="Clare Back" userId="7ca9c63e0bec638d" providerId="LiveId" clId="{09D1DB2C-6EB0-4E37-824C-81C2204771C5}" dt="2023-03-26T17:41:40.278" v="37467" actId="790"/>
        <pc:sldMkLst>
          <pc:docMk/>
          <pc:sldMk cId="1221736062" sldId="387"/>
        </pc:sldMkLst>
        <pc:spChg chg="mod">
          <ac:chgData name="Clare Back" userId="7ca9c63e0bec638d" providerId="LiveId" clId="{09D1DB2C-6EB0-4E37-824C-81C2204771C5}" dt="2023-03-26T07:43:57.527" v="33575"/>
          <ac:spMkLst>
            <pc:docMk/>
            <pc:sldMk cId="1221736062" sldId="387"/>
            <ac:spMk id="7" creationId="{D41CFBC9-0B83-4BCE-8C84-5B3141453656}"/>
          </ac:spMkLst>
        </pc:spChg>
        <pc:spChg chg="mod">
          <ac:chgData name="Clare Back" userId="7ca9c63e0bec638d" providerId="LiveId" clId="{09D1DB2C-6EB0-4E37-824C-81C2204771C5}" dt="2023-03-26T07:43:57.527" v="33575"/>
          <ac:spMkLst>
            <pc:docMk/>
            <pc:sldMk cId="1221736062" sldId="387"/>
            <ac:spMk id="13" creationId="{D9DB4612-A024-D967-641F-AB3CC1BA8520}"/>
          </ac:spMkLst>
        </pc:spChg>
        <pc:spChg chg="mod">
          <ac:chgData name="Clare Back" userId="7ca9c63e0bec638d" providerId="LiveId" clId="{09D1DB2C-6EB0-4E37-824C-81C2204771C5}" dt="2023-03-26T07:43:57.527" v="33575"/>
          <ac:spMkLst>
            <pc:docMk/>
            <pc:sldMk cId="1221736062" sldId="387"/>
            <ac:spMk id="14" creationId="{BC7E5DD8-C3AE-C019-7FFF-31E5EBD783FE}"/>
          </ac:spMkLst>
        </pc:spChg>
        <pc:spChg chg="mod">
          <ac:chgData name="Clare Back" userId="7ca9c63e0bec638d" providerId="LiveId" clId="{09D1DB2C-6EB0-4E37-824C-81C2204771C5}" dt="2023-03-26T07:43:57.527" v="33575"/>
          <ac:spMkLst>
            <pc:docMk/>
            <pc:sldMk cId="1221736062" sldId="387"/>
            <ac:spMk id="15" creationId="{2C67F99F-641B-2E16-DA20-0E8CECFC37D8}"/>
          </ac:spMkLst>
        </pc:spChg>
        <pc:spChg chg="mod">
          <ac:chgData name="Clare Back" userId="7ca9c63e0bec638d" providerId="LiveId" clId="{09D1DB2C-6EB0-4E37-824C-81C2204771C5}" dt="2023-03-26T07:43:57.527" v="33575"/>
          <ac:spMkLst>
            <pc:docMk/>
            <pc:sldMk cId="1221736062" sldId="387"/>
            <ac:spMk id="16" creationId="{2F1094E5-83C9-2E6F-A8B7-999CF60A4E38}"/>
          </ac:spMkLst>
        </pc:spChg>
        <pc:grpChg chg="add mod">
          <ac:chgData name="Clare Back" userId="7ca9c63e0bec638d" providerId="LiveId" clId="{09D1DB2C-6EB0-4E37-824C-81C2204771C5}" dt="2023-03-26T07:43:57.527" v="33575"/>
          <ac:grpSpMkLst>
            <pc:docMk/>
            <pc:sldMk cId="1221736062" sldId="387"/>
            <ac:grpSpMk id="3" creationId="{67AED4C5-0C11-F515-48CB-171171FC2364}"/>
          </ac:grpSpMkLst>
        </pc:grpChg>
        <pc:grpChg chg="mod">
          <ac:chgData name="Clare Back" userId="7ca9c63e0bec638d" providerId="LiveId" clId="{09D1DB2C-6EB0-4E37-824C-81C2204771C5}" dt="2023-03-26T07:43:57.527" v="33575"/>
          <ac:grpSpMkLst>
            <pc:docMk/>
            <pc:sldMk cId="1221736062" sldId="387"/>
            <ac:grpSpMk id="11" creationId="{4046F390-1563-1097-0953-89DA6E1B05BD}"/>
          </ac:grpSpMkLst>
        </pc:grpChg>
        <pc:grpChg chg="mod">
          <ac:chgData name="Clare Back" userId="7ca9c63e0bec638d" providerId="LiveId" clId="{09D1DB2C-6EB0-4E37-824C-81C2204771C5}" dt="2023-03-26T07:43:57.527" v="33575"/>
          <ac:grpSpMkLst>
            <pc:docMk/>
            <pc:sldMk cId="1221736062" sldId="387"/>
            <ac:grpSpMk id="12" creationId="{5D5766E3-439F-F418-AE9B-3DF9CA340BBE}"/>
          </ac:grpSpMkLst>
        </pc:grpChg>
      </pc:sldChg>
      <pc:sldChg chg="del">
        <pc:chgData name="Clare Back" userId="7ca9c63e0bec638d" providerId="LiveId" clId="{09D1DB2C-6EB0-4E37-824C-81C2204771C5}" dt="2023-02-26T09:45:46.634" v="1906" actId="47"/>
        <pc:sldMkLst>
          <pc:docMk/>
          <pc:sldMk cId="1447942558" sldId="725"/>
        </pc:sldMkLst>
      </pc:sldChg>
      <pc:sldChg chg="addSp delSp modSp mod modNotesTx">
        <pc:chgData name="Clare Back" userId="7ca9c63e0bec638d" providerId="LiveId" clId="{09D1DB2C-6EB0-4E37-824C-81C2204771C5}" dt="2023-03-26T17:38:11.885" v="37441" actId="790"/>
        <pc:sldMkLst>
          <pc:docMk/>
          <pc:sldMk cId="1248010406" sldId="727"/>
        </pc:sldMkLst>
        <pc:spChg chg="mod">
          <ac:chgData name="Clare Back" userId="7ca9c63e0bec638d" providerId="LiveId" clId="{09D1DB2C-6EB0-4E37-824C-81C2204771C5}" dt="2023-03-14T06:34:58.047" v="26305" actId="20577"/>
          <ac:spMkLst>
            <pc:docMk/>
            <pc:sldMk cId="1248010406" sldId="727"/>
            <ac:spMk id="2" creationId="{CC477006-A386-D952-0225-C090A03C84A0}"/>
          </ac:spMkLst>
        </pc:spChg>
        <pc:spChg chg="mod">
          <ac:chgData name="Clare Back" userId="7ca9c63e0bec638d" providerId="LiveId" clId="{09D1DB2C-6EB0-4E37-824C-81C2204771C5}" dt="2023-03-05T07:27:04.581" v="6338" actId="20577"/>
          <ac:spMkLst>
            <pc:docMk/>
            <pc:sldMk cId="1248010406" sldId="727"/>
            <ac:spMk id="7" creationId="{90A47532-4334-B408-FC2F-CC07B0D61F68}"/>
          </ac:spMkLst>
        </pc:spChg>
        <pc:spChg chg="mod">
          <ac:chgData name="Clare Back" userId="7ca9c63e0bec638d" providerId="LiveId" clId="{09D1DB2C-6EB0-4E37-824C-81C2204771C5}" dt="2023-03-14T06:35:09.635" v="26306"/>
          <ac:spMkLst>
            <pc:docMk/>
            <pc:sldMk cId="1248010406" sldId="727"/>
            <ac:spMk id="9" creationId="{54888D0F-6872-6546-4848-00B4D321D64C}"/>
          </ac:spMkLst>
        </pc:spChg>
        <pc:spChg chg="mod">
          <ac:chgData name="Clare Back" userId="7ca9c63e0bec638d" providerId="LiveId" clId="{09D1DB2C-6EB0-4E37-824C-81C2204771C5}" dt="2023-03-14T06:35:09.635" v="26306"/>
          <ac:spMkLst>
            <pc:docMk/>
            <pc:sldMk cId="1248010406" sldId="727"/>
            <ac:spMk id="10" creationId="{AC394F56-8C2B-0850-9F4F-52D40D216DAE}"/>
          </ac:spMkLst>
        </pc:spChg>
        <pc:spChg chg="mod">
          <ac:chgData name="Clare Back" userId="7ca9c63e0bec638d" providerId="LiveId" clId="{09D1DB2C-6EB0-4E37-824C-81C2204771C5}" dt="2023-03-14T06:35:09.635" v="26306"/>
          <ac:spMkLst>
            <pc:docMk/>
            <pc:sldMk cId="1248010406" sldId="727"/>
            <ac:spMk id="11" creationId="{4DF6055A-7F12-EC3E-ADFA-0778D4A10D86}"/>
          </ac:spMkLst>
        </pc:spChg>
        <pc:spChg chg="mod">
          <ac:chgData name="Clare Back" userId="7ca9c63e0bec638d" providerId="LiveId" clId="{09D1DB2C-6EB0-4E37-824C-81C2204771C5}" dt="2023-03-14T06:35:09.635" v="26306"/>
          <ac:spMkLst>
            <pc:docMk/>
            <pc:sldMk cId="1248010406" sldId="727"/>
            <ac:spMk id="12" creationId="{58A36A90-9521-49BD-1AE1-43715B9A7532}"/>
          </ac:spMkLst>
        </pc:spChg>
        <pc:spChg chg="mod">
          <ac:chgData name="Clare Back" userId="7ca9c63e0bec638d" providerId="LiveId" clId="{09D1DB2C-6EB0-4E37-824C-81C2204771C5}" dt="2023-03-14T06:35:09.635" v="26306"/>
          <ac:spMkLst>
            <pc:docMk/>
            <pc:sldMk cId="1248010406" sldId="727"/>
            <ac:spMk id="13" creationId="{30F874B1-D3E5-E1CE-2EC6-C1348E01C05F}"/>
          </ac:spMkLst>
        </pc:spChg>
        <pc:spChg chg="mod">
          <ac:chgData name="Clare Back" userId="7ca9c63e0bec638d" providerId="LiveId" clId="{09D1DB2C-6EB0-4E37-824C-81C2204771C5}" dt="2023-03-14T06:35:09.635" v="26306"/>
          <ac:spMkLst>
            <pc:docMk/>
            <pc:sldMk cId="1248010406" sldId="727"/>
            <ac:spMk id="14" creationId="{A2F505E6-E183-015C-600C-B98CFD0029FD}"/>
          </ac:spMkLst>
        </pc:spChg>
        <pc:spChg chg="mod">
          <ac:chgData name="Clare Back" userId="7ca9c63e0bec638d" providerId="LiveId" clId="{09D1DB2C-6EB0-4E37-824C-81C2204771C5}" dt="2023-03-14T06:35:09.635" v="26306"/>
          <ac:spMkLst>
            <pc:docMk/>
            <pc:sldMk cId="1248010406" sldId="727"/>
            <ac:spMk id="15" creationId="{B8F10B03-32A9-F4FF-8F53-5675F67BEA75}"/>
          </ac:spMkLst>
        </pc:spChg>
        <pc:spChg chg="mod">
          <ac:chgData name="Clare Back" userId="7ca9c63e0bec638d" providerId="LiveId" clId="{09D1DB2C-6EB0-4E37-824C-81C2204771C5}" dt="2023-03-14T06:35:09.635" v="26306"/>
          <ac:spMkLst>
            <pc:docMk/>
            <pc:sldMk cId="1248010406" sldId="727"/>
            <ac:spMk id="16" creationId="{5D177092-4C1A-FDB5-8913-1955AE6B0E96}"/>
          </ac:spMkLst>
        </pc:spChg>
        <pc:grpChg chg="del">
          <ac:chgData name="Clare Back" userId="7ca9c63e0bec638d" providerId="LiveId" clId="{09D1DB2C-6EB0-4E37-824C-81C2204771C5}" dt="2023-03-14T06:35:10.888" v="26307" actId="478"/>
          <ac:grpSpMkLst>
            <pc:docMk/>
            <pc:sldMk cId="1248010406" sldId="727"/>
            <ac:grpSpMk id="3" creationId="{CA3A8F7B-4D83-BA21-58F2-1BB361822764}"/>
          </ac:grpSpMkLst>
        </pc:grpChg>
        <pc:grpChg chg="add mod">
          <ac:chgData name="Clare Back" userId="7ca9c63e0bec638d" providerId="LiveId" clId="{09D1DB2C-6EB0-4E37-824C-81C2204771C5}" dt="2023-03-14T06:35:15.819" v="26309" actId="14100"/>
          <ac:grpSpMkLst>
            <pc:docMk/>
            <pc:sldMk cId="1248010406" sldId="727"/>
            <ac:grpSpMk id="8" creationId="{C20DE35E-1FD5-45BE-048F-7EA1D595E443}"/>
          </ac:grpSpMkLst>
        </pc:grpChg>
      </pc:sldChg>
      <pc:sldChg chg="addSp modSp mod ord modNotesTx">
        <pc:chgData name="Clare Back" userId="7ca9c63e0bec638d" providerId="LiveId" clId="{09D1DB2C-6EB0-4E37-824C-81C2204771C5}" dt="2023-03-26T17:35:35.070" v="37424" actId="790"/>
        <pc:sldMkLst>
          <pc:docMk/>
          <pc:sldMk cId="3128294057" sldId="728"/>
        </pc:sldMkLst>
        <pc:spChg chg="mod">
          <ac:chgData name="Clare Back" userId="7ca9c63e0bec638d" providerId="LiveId" clId="{09D1DB2C-6EB0-4E37-824C-81C2204771C5}" dt="2023-02-26T08:44:06.403" v="1045"/>
          <ac:spMkLst>
            <pc:docMk/>
            <pc:sldMk cId="3128294057" sldId="728"/>
            <ac:spMk id="2" creationId="{F1E75D1C-495B-97B3-0212-C9A34750D2F9}"/>
          </ac:spMkLst>
        </pc:spChg>
        <pc:spChg chg="mod">
          <ac:chgData name="Clare Back" userId="7ca9c63e0bec638d" providerId="LiveId" clId="{09D1DB2C-6EB0-4E37-824C-81C2204771C5}" dt="2023-02-26T09:01:49.477" v="1445" actId="20577"/>
          <ac:spMkLst>
            <pc:docMk/>
            <pc:sldMk cId="3128294057" sldId="728"/>
            <ac:spMk id="4" creationId="{26FA7747-73C7-B384-A4E5-927625A38097}"/>
          </ac:spMkLst>
        </pc:spChg>
        <pc:spChg chg="add mod">
          <ac:chgData name="Clare Back" userId="7ca9c63e0bec638d" providerId="LiveId" clId="{09D1DB2C-6EB0-4E37-824C-81C2204771C5}" dt="2023-02-26T08:48:17.249" v="1137" actId="14100"/>
          <ac:spMkLst>
            <pc:docMk/>
            <pc:sldMk cId="3128294057" sldId="728"/>
            <ac:spMk id="6" creationId="{381B55B2-E48B-5C50-CDAB-BBD8062D795F}"/>
          </ac:spMkLst>
        </pc:spChg>
        <pc:picChg chg="mod">
          <ac:chgData name="Clare Back" userId="7ca9c63e0bec638d" providerId="LiveId" clId="{09D1DB2C-6EB0-4E37-824C-81C2204771C5}" dt="2023-02-26T08:48:24.278" v="1139" actId="1076"/>
          <ac:picMkLst>
            <pc:docMk/>
            <pc:sldMk cId="3128294057" sldId="728"/>
            <ac:picMk id="5" creationId="{793BAE80-53CD-0D5E-3796-8822AFEACD18}"/>
          </ac:picMkLst>
        </pc:picChg>
      </pc:sldChg>
      <pc:sldChg chg="modSp mod modNotesTx">
        <pc:chgData name="Clare Back" userId="7ca9c63e0bec638d" providerId="LiveId" clId="{09D1DB2C-6EB0-4E37-824C-81C2204771C5}" dt="2023-03-26T17:38:19.709" v="37442" actId="790"/>
        <pc:sldMkLst>
          <pc:docMk/>
          <pc:sldMk cId="1505241765" sldId="729"/>
        </pc:sldMkLst>
        <pc:spChg chg="mod">
          <ac:chgData name="Clare Back" userId="7ca9c63e0bec638d" providerId="LiveId" clId="{09D1DB2C-6EB0-4E37-824C-81C2204771C5}" dt="2023-03-26T07:07:37.200" v="32371" actId="20577"/>
          <ac:spMkLst>
            <pc:docMk/>
            <pc:sldMk cId="1505241765" sldId="729"/>
            <ac:spMk id="6" creationId="{413E38C4-F505-4090-07D0-75D0F2A1A232}"/>
          </ac:spMkLst>
        </pc:spChg>
      </pc:sldChg>
      <pc:sldChg chg="modSp mod modNotesTx">
        <pc:chgData name="Clare Back" userId="7ca9c63e0bec638d" providerId="LiveId" clId="{09D1DB2C-6EB0-4E37-824C-81C2204771C5}" dt="2023-03-26T17:38:32.590" v="37443" actId="790"/>
        <pc:sldMkLst>
          <pc:docMk/>
          <pc:sldMk cId="1086014622" sldId="730"/>
        </pc:sldMkLst>
        <pc:spChg chg="mod">
          <ac:chgData name="Clare Back" userId="7ca9c63e0bec638d" providerId="LiveId" clId="{09D1DB2C-6EB0-4E37-824C-81C2204771C5}" dt="2023-03-26T07:07:30.392" v="32358" actId="20577"/>
          <ac:spMkLst>
            <pc:docMk/>
            <pc:sldMk cId="1086014622" sldId="730"/>
            <ac:spMk id="4" creationId="{B1B7BD59-B502-BDB2-5260-63C8ABC39DFB}"/>
          </ac:spMkLst>
        </pc:spChg>
      </pc:sldChg>
      <pc:sldChg chg="addSp modSp mod modNotesTx">
        <pc:chgData name="Clare Back" userId="7ca9c63e0bec638d" providerId="LiveId" clId="{09D1DB2C-6EB0-4E37-824C-81C2204771C5}" dt="2023-03-26T17:39:07.456" v="37447" actId="790"/>
        <pc:sldMkLst>
          <pc:docMk/>
          <pc:sldMk cId="2638396815" sldId="731"/>
        </pc:sldMkLst>
        <pc:spChg chg="mod">
          <ac:chgData name="Clare Back" userId="7ca9c63e0bec638d" providerId="LiveId" clId="{09D1DB2C-6EB0-4E37-824C-81C2204771C5}" dt="2023-03-26T07:42:01.204" v="33556"/>
          <ac:spMkLst>
            <pc:docMk/>
            <pc:sldMk cId="2638396815" sldId="731"/>
            <ac:spMk id="4" creationId="{6A07C169-39DD-3A0B-AE87-8426D7988722}"/>
          </ac:spMkLst>
        </pc:spChg>
        <pc:spChg chg="mod">
          <ac:chgData name="Clare Back" userId="7ca9c63e0bec638d" providerId="LiveId" clId="{09D1DB2C-6EB0-4E37-824C-81C2204771C5}" dt="2023-03-26T07:42:01.204" v="33556"/>
          <ac:spMkLst>
            <pc:docMk/>
            <pc:sldMk cId="2638396815" sldId="731"/>
            <ac:spMk id="7" creationId="{FBC3DFFD-4346-083B-C667-202EE1539FB5}"/>
          </ac:spMkLst>
        </pc:spChg>
        <pc:spChg chg="mod">
          <ac:chgData name="Clare Back" userId="7ca9c63e0bec638d" providerId="LiveId" clId="{09D1DB2C-6EB0-4E37-824C-81C2204771C5}" dt="2023-03-26T07:42:01.204" v="33556"/>
          <ac:spMkLst>
            <pc:docMk/>
            <pc:sldMk cId="2638396815" sldId="731"/>
            <ac:spMk id="8" creationId="{63C7DCDD-CE0D-39E5-170F-67695348AFBE}"/>
          </ac:spMkLst>
        </pc:spChg>
        <pc:spChg chg="mod">
          <ac:chgData name="Clare Back" userId="7ca9c63e0bec638d" providerId="LiveId" clId="{09D1DB2C-6EB0-4E37-824C-81C2204771C5}" dt="2023-03-26T07:42:01.204" v="33556"/>
          <ac:spMkLst>
            <pc:docMk/>
            <pc:sldMk cId="2638396815" sldId="731"/>
            <ac:spMk id="9" creationId="{A24FF2CB-459D-4401-4DE1-6FCA1B66FCA1}"/>
          </ac:spMkLst>
        </pc:spChg>
        <pc:spChg chg="mod">
          <ac:chgData name="Clare Back" userId="7ca9c63e0bec638d" providerId="LiveId" clId="{09D1DB2C-6EB0-4E37-824C-81C2204771C5}" dt="2023-03-26T07:42:01.204" v="33556"/>
          <ac:spMkLst>
            <pc:docMk/>
            <pc:sldMk cId="2638396815" sldId="731"/>
            <ac:spMk id="10" creationId="{086A193F-8883-B45D-CA4F-DE3989E78792}"/>
          </ac:spMkLst>
        </pc:spChg>
        <pc:spChg chg="mod">
          <ac:chgData name="Clare Back" userId="7ca9c63e0bec638d" providerId="LiveId" clId="{09D1DB2C-6EB0-4E37-824C-81C2204771C5}" dt="2023-03-26T07:42:05.143" v="33558" actId="1076"/>
          <ac:spMkLst>
            <pc:docMk/>
            <pc:sldMk cId="2638396815" sldId="731"/>
            <ac:spMk id="21" creationId="{878E8D09-C346-04D0-62B7-E2D434C0CC10}"/>
          </ac:spMkLst>
        </pc:spChg>
        <pc:grpChg chg="add mod">
          <ac:chgData name="Clare Back" userId="7ca9c63e0bec638d" providerId="LiveId" clId="{09D1DB2C-6EB0-4E37-824C-81C2204771C5}" dt="2023-03-26T07:42:09.861" v="33559" actId="1076"/>
          <ac:grpSpMkLst>
            <pc:docMk/>
            <pc:sldMk cId="2638396815" sldId="731"/>
            <ac:grpSpMk id="3" creationId="{6165F1F6-B3DE-9CF3-C125-00A8A7A13FF4}"/>
          </ac:grpSpMkLst>
        </pc:grpChg>
        <pc:grpChg chg="mod">
          <ac:chgData name="Clare Back" userId="7ca9c63e0bec638d" providerId="LiveId" clId="{09D1DB2C-6EB0-4E37-824C-81C2204771C5}" dt="2023-03-26T07:42:01.204" v="33556"/>
          <ac:grpSpMkLst>
            <pc:docMk/>
            <pc:sldMk cId="2638396815" sldId="731"/>
            <ac:grpSpMk id="5" creationId="{3DF2F547-C903-6F1C-9577-3FAD15E71B4F}"/>
          </ac:grpSpMkLst>
        </pc:grpChg>
        <pc:grpChg chg="mod">
          <ac:chgData name="Clare Back" userId="7ca9c63e0bec638d" providerId="LiveId" clId="{09D1DB2C-6EB0-4E37-824C-81C2204771C5}" dt="2023-03-26T07:42:01.204" v="33556"/>
          <ac:grpSpMkLst>
            <pc:docMk/>
            <pc:sldMk cId="2638396815" sldId="731"/>
            <ac:grpSpMk id="6" creationId="{61D20DA2-C794-003F-55ED-8D44C8781FA7}"/>
          </ac:grpSpMkLst>
        </pc:grpChg>
      </pc:sldChg>
      <pc:sldChg chg="modSp mod ord modNotesTx">
        <pc:chgData name="Clare Back" userId="7ca9c63e0bec638d" providerId="LiveId" clId="{09D1DB2C-6EB0-4E37-824C-81C2204771C5}" dt="2023-03-26T17:39:14.902" v="37448" actId="790"/>
        <pc:sldMkLst>
          <pc:docMk/>
          <pc:sldMk cId="720115573" sldId="733"/>
        </pc:sldMkLst>
        <pc:spChg chg="mod">
          <ac:chgData name="Clare Back" userId="7ca9c63e0bec638d" providerId="LiveId" clId="{09D1DB2C-6EB0-4E37-824C-81C2204771C5}" dt="2023-03-07T07:16:53.588" v="14931" actId="20577"/>
          <ac:spMkLst>
            <pc:docMk/>
            <pc:sldMk cId="720115573" sldId="733"/>
            <ac:spMk id="2" creationId="{3D06D74C-5B67-4B6E-D9A3-F2CFC29B2D34}"/>
          </ac:spMkLst>
        </pc:spChg>
      </pc:sldChg>
      <pc:sldChg chg="delSp modSp mod delCm modNotesTx">
        <pc:chgData name="Clare Back" userId="7ca9c63e0bec638d" providerId="LiveId" clId="{09D1DB2C-6EB0-4E37-824C-81C2204771C5}" dt="2023-03-26T17:39:32.110" v="37450" actId="790"/>
        <pc:sldMkLst>
          <pc:docMk/>
          <pc:sldMk cId="1702966501" sldId="734"/>
        </pc:sldMkLst>
        <pc:spChg chg="del">
          <ac:chgData name="Clare Back" userId="7ca9c63e0bec638d" providerId="LiveId" clId="{09D1DB2C-6EB0-4E37-824C-81C2204771C5}" dt="2023-02-26T09:10:12.034" v="1806" actId="478"/>
          <ac:spMkLst>
            <pc:docMk/>
            <pc:sldMk cId="1702966501" sldId="734"/>
            <ac:spMk id="2" creationId="{F82A6E53-F90F-DD30-7E4D-3FC0395BA5E7}"/>
          </ac:spMkLst>
        </pc:spChg>
        <pc:spChg chg="del">
          <ac:chgData name="Clare Back" userId="7ca9c63e0bec638d" providerId="LiveId" clId="{09D1DB2C-6EB0-4E37-824C-81C2204771C5}" dt="2023-02-26T09:10:13.184" v="1807" actId="478"/>
          <ac:spMkLst>
            <pc:docMk/>
            <pc:sldMk cId="1702966501" sldId="734"/>
            <ac:spMk id="4" creationId="{2D41D59A-FEC9-C862-3D28-8E10A9568832}"/>
          </ac:spMkLst>
        </pc:spChg>
        <pc:spChg chg="del">
          <ac:chgData name="Clare Back" userId="7ca9c63e0bec638d" providerId="LiveId" clId="{09D1DB2C-6EB0-4E37-824C-81C2204771C5}" dt="2023-02-26T09:10:17.674" v="1809" actId="478"/>
          <ac:spMkLst>
            <pc:docMk/>
            <pc:sldMk cId="1702966501" sldId="734"/>
            <ac:spMk id="5" creationId="{1F046D39-729F-B70C-E546-94C6495A2C23}"/>
          </ac:spMkLst>
        </pc:spChg>
        <pc:spChg chg="del">
          <ac:chgData name="Clare Back" userId="7ca9c63e0bec638d" providerId="LiveId" clId="{09D1DB2C-6EB0-4E37-824C-81C2204771C5}" dt="2023-03-05T10:04:53.538" v="11769" actId="478"/>
          <ac:spMkLst>
            <pc:docMk/>
            <pc:sldMk cId="1702966501" sldId="734"/>
            <ac:spMk id="15" creationId="{15FA4237-A52D-4089-9248-E48230E99E78}"/>
          </ac:spMkLst>
        </pc:spChg>
        <pc:spChg chg="mod">
          <ac:chgData name="Clare Back" userId="7ca9c63e0bec638d" providerId="LiveId" clId="{09D1DB2C-6EB0-4E37-824C-81C2204771C5}" dt="2023-02-26T16:03:32.794" v="1922" actId="20577"/>
          <ac:spMkLst>
            <pc:docMk/>
            <pc:sldMk cId="1702966501" sldId="734"/>
            <ac:spMk id="73" creationId="{564A277F-794B-4856-ADCA-B3D3341CBECB}"/>
          </ac:spMkLst>
        </pc:spChg>
        <pc:grpChg chg="del">
          <ac:chgData name="Clare Back" userId="7ca9c63e0bec638d" providerId="LiveId" clId="{09D1DB2C-6EB0-4E37-824C-81C2204771C5}" dt="2023-02-26T09:10:18.363" v="1810" actId="478"/>
          <ac:grpSpMkLst>
            <pc:docMk/>
            <pc:sldMk cId="1702966501" sldId="734"/>
            <ac:grpSpMk id="6" creationId="{914E1A0B-7F60-555E-8F53-3F4C05F88BD3}"/>
          </ac:grpSpMkLst>
        </pc:grpChg>
        <pc:grpChg chg="del">
          <ac:chgData name="Clare Back" userId="7ca9c63e0bec638d" providerId="LiveId" clId="{09D1DB2C-6EB0-4E37-824C-81C2204771C5}" dt="2023-02-26T09:10:19.430" v="1811" actId="478"/>
          <ac:grpSpMkLst>
            <pc:docMk/>
            <pc:sldMk cId="1702966501" sldId="734"/>
            <ac:grpSpMk id="9" creationId="{F044C0C0-1344-4C9B-3039-ABF9BDE8CDED}"/>
          </ac:grpSpMkLst>
        </pc:grpChg>
        <pc:extLst>
          <p:ext xmlns:p="http://schemas.openxmlformats.org/presentationml/2006/main" uri="{D6D511B9-2390-475A-947B-AFAB55BFBCF1}">
            <pc226:cmChg xmlns:pc226="http://schemas.microsoft.com/office/powerpoint/2022/06/main/command" chg="del">
              <pc226:chgData name="Clare Back" userId="7ca9c63e0bec638d" providerId="LiveId" clId="{09D1DB2C-6EB0-4E37-824C-81C2204771C5}" dt="2023-02-26T09:10:15.755" v="1808"/>
              <pc2:cmMkLst xmlns:pc2="http://schemas.microsoft.com/office/powerpoint/2019/9/main/command">
                <pc:docMk/>
                <pc:sldMk cId="1702966501" sldId="734"/>
                <pc2:cmMk id="{FE897470-8263-4755-BE4E-C2D66E989FB7}"/>
              </pc2:cmMkLst>
            </pc226:cmChg>
          </p:ext>
        </pc:extLst>
      </pc:sldChg>
      <pc:sldChg chg="add modNotesTx">
        <pc:chgData name="Clare Back" userId="7ca9c63e0bec638d" providerId="LiveId" clId="{09D1DB2C-6EB0-4E37-824C-81C2204771C5}" dt="2023-03-26T17:40:48.356" v="37460" actId="790"/>
        <pc:sldMkLst>
          <pc:docMk/>
          <pc:sldMk cId="3012214036" sldId="735"/>
        </pc:sldMkLst>
      </pc:sldChg>
      <pc:sldChg chg="modSp add mod modNotesTx">
        <pc:chgData name="Clare Back" userId="7ca9c63e0bec638d" providerId="LiveId" clId="{09D1DB2C-6EB0-4E37-824C-81C2204771C5}" dt="2023-03-26T17:40:54.988" v="37461" actId="790"/>
        <pc:sldMkLst>
          <pc:docMk/>
          <pc:sldMk cId="2292881080" sldId="736"/>
        </pc:sldMkLst>
        <pc:picChg chg="mod">
          <ac:chgData name="Clare Back" userId="7ca9c63e0bec638d" providerId="LiveId" clId="{09D1DB2C-6EB0-4E37-824C-81C2204771C5}" dt="2023-02-26T08:03:47.752" v="654" actId="27349"/>
          <ac:picMkLst>
            <pc:docMk/>
            <pc:sldMk cId="2292881080" sldId="736"/>
            <ac:picMk id="4" creationId="{E4A66651-179A-2D05-5E56-BA52ACA6048A}"/>
          </ac:picMkLst>
        </pc:picChg>
        <pc:picChg chg="mod">
          <ac:chgData name="Clare Back" userId="7ca9c63e0bec638d" providerId="LiveId" clId="{09D1DB2C-6EB0-4E37-824C-81C2204771C5}" dt="2023-02-26T08:03:51.289" v="656" actId="27349"/>
          <ac:picMkLst>
            <pc:docMk/>
            <pc:sldMk cId="2292881080" sldId="736"/>
            <ac:picMk id="6" creationId="{382C1D8C-3290-84E3-42A5-31404FD11C72}"/>
          </ac:picMkLst>
        </pc:picChg>
        <pc:picChg chg="mod">
          <ac:chgData name="Clare Back" userId="7ca9c63e0bec638d" providerId="LiveId" clId="{09D1DB2C-6EB0-4E37-824C-81C2204771C5}" dt="2023-02-26T08:03:45.771" v="653" actId="27349"/>
          <ac:picMkLst>
            <pc:docMk/>
            <pc:sldMk cId="2292881080" sldId="736"/>
            <ac:picMk id="8" creationId="{A6D9DAF6-1A5B-EA03-1E85-1102464970EE}"/>
          </ac:picMkLst>
        </pc:picChg>
        <pc:picChg chg="mod">
          <ac:chgData name="Clare Back" userId="7ca9c63e0bec638d" providerId="LiveId" clId="{09D1DB2C-6EB0-4E37-824C-81C2204771C5}" dt="2023-02-26T08:03:49.532" v="655" actId="27349"/>
          <ac:picMkLst>
            <pc:docMk/>
            <pc:sldMk cId="2292881080" sldId="736"/>
            <ac:picMk id="10" creationId="{7F203012-6AD4-7EA8-DACC-7771600659EA}"/>
          </ac:picMkLst>
        </pc:picChg>
      </pc:sldChg>
      <pc:sldChg chg="addSp delSp modSp mod ord addCm delCm modNotesTx">
        <pc:chgData name="Clare Back" userId="7ca9c63e0bec638d" providerId="LiveId" clId="{09D1DB2C-6EB0-4E37-824C-81C2204771C5}" dt="2023-03-26T17:42:45.808" v="37480" actId="313"/>
        <pc:sldMkLst>
          <pc:docMk/>
          <pc:sldMk cId="3907436755" sldId="737"/>
        </pc:sldMkLst>
        <pc:spChg chg="mod">
          <ac:chgData name="Clare Back" userId="7ca9c63e0bec638d" providerId="LiveId" clId="{09D1DB2C-6EB0-4E37-824C-81C2204771C5}" dt="2023-03-07T07:25:36.503" v="15742" actId="20577"/>
          <ac:spMkLst>
            <pc:docMk/>
            <pc:sldMk cId="3907436755" sldId="737"/>
            <ac:spMk id="2" creationId="{BCB133E4-5B53-9A02-C62F-66F3E573E7FE}"/>
          </ac:spMkLst>
        </pc:spChg>
        <pc:spChg chg="mod">
          <ac:chgData name="Clare Back" userId="7ca9c63e0bec638d" providerId="LiveId" clId="{09D1DB2C-6EB0-4E37-824C-81C2204771C5}" dt="2023-03-07T07:20:03.197" v="15290" actId="20577"/>
          <ac:spMkLst>
            <pc:docMk/>
            <pc:sldMk cId="3907436755" sldId="737"/>
            <ac:spMk id="3" creationId="{6A0AFAD5-EE1E-9C8F-E65A-40FC9DAE96F8}"/>
          </ac:spMkLst>
        </pc:spChg>
        <pc:spChg chg="mod">
          <ac:chgData name="Clare Back" userId="7ca9c63e0bec638d" providerId="LiveId" clId="{09D1DB2C-6EB0-4E37-824C-81C2204771C5}" dt="2023-03-26T07:42:46.187" v="33561"/>
          <ac:spMkLst>
            <pc:docMk/>
            <pc:sldMk cId="3907436755" sldId="737"/>
            <ac:spMk id="5" creationId="{7F5C7860-81E2-F5B0-CB29-2F15A11C4DA3}"/>
          </ac:spMkLst>
        </pc:spChg>
        <pc:spChg chg="mod">
          <ac:chgData name="Clare Back" userId="7ca9c63e0bec638d" providerId="LiveId" clId="{09D1DB2C-6EB0-4E37-824C-81C2204771C5}" dt="2023-03-05T08:58:07.060" v="9637" actId="165"/>
          <ac:spMkLst>
            <pc:docMk/>
            <pc:sldMk cId="3907436755" sldId="737"/>
            <ac:spMk id="8" creationId="{1F04C4C2-E7D1-61C5-A63C-99BA24A53A35}"/>
          </ac:spMkLst>
        </pc:spChg>
        <pc:spChg chg="mod">
          <ac:chgData name="Clare Back" userId="7ca9c63e0bec638d" providerId="LiveId" clId="{09D1DB2C-6EB0-4E37-824C-81C2204771C5}" dt="2023-03-05T08:58:07.060" v="9637" actId="165"/>
          <ac:spMkLst>
            <pc:docMk/>
            <pc:sldMk cId="3907436755" sldId="737"/>
            <ac:spMk id="9" creationId="{39B20C6B-5969-7C28-5D28-60BC4C90FBAE}"/>
          </ac:spMkLst>
        </pc:spChg>
        <pc:spChg chg="mod">
          <ac:chgData name="Clare Back" userId="7ca9c63e0bec638d" providerId="LiveId" clId="{09D1DB2C-6EB0-4E37-824C-81C2204771C5}" dt="2023-03-05T08:58:07.060" v="9637" actId="165"/>
          <ac:spMkLst>
            <pc:docMk/>
            <pc:sldMk cId="3907436755" sldId="737"/>
            <ac:spMk id="10" creationId="{396A8DE4-76BA-DD16-77C6-B481632178F3}"/>
          </ac:spMkLst>
        </pc:spChg>
        <pc:spChg chg="mod">
          <ac:chgData name="Clare Back" userId="7ca9c63e0bec638d" providerId="LiveId" clId="{09D1DB2C-6EB0-4E37-824C-81C2204771C5}" dt="2023-03-05T08:58:07.060" v="9637" actId="165"/>
          <ac:spMkLst>
            <pc:docMk/>
            <pc:sldMk cId="3907436755" sldId="737"/>
            <ac:spMk id="11" creationId="{87E30525-A0DE-78CB-03DA-AB001313C82E}"/>
          </ac:spMkLst>
        </pc:spChg>
        <pc:spChg chg="mod">
          <ac:chgData name="Clare Back" userId="7ca9c63e0bec638d" providerId="LiveId" clId="{09D1DB2C-6EB0-4E37-824C-81C2204771C5}" dt="2023-03-26T07:42:46.187" v="33561"/>
          <ac:spMkLst>
            <pc:docMk/>
            <pc:sldMk cId="3907436755" sldId="737"/>
            <ac:spMk id="11" creationId="{CFF5EA19-EE1F-62E0-25E8-1A0FDC2FFA6A}"/>
          </ac:spMkLst>
        </pc:spChg>
        <pc:spChg chg="mod">
          <ac:chgData name="Clare Back" userId="7ca9c63e0bec638d" providerId="LiveId" clId="{09D1DB2C-6EB0-4E37-824C-81C2204771C5}" dt="2023-03-26T07:42:46.187" v="33561"/>
          <ac:spMkLst>
            <pc:docMk/>
            <pc:sldMk cId="3907436755" sldId="737"/>
            <ac:spMk id="12" creationId="{95B30B70-1135-5943-8C6A-4ED3F3C79987}"/>
          </ac:spMkLst>
        </pc:spChg>
        <pc:spChg chg="mod">
          <ac:chgData name="Clare Back" userId="7ca9c63e0bec638d" providerId="LiveId" clId="{09D1DB2C-6EB0-4E37-824C-81C2204771C5}" dt="2023-03-05T08:58:07.060" v="9637" actId="165"/>
          <ac:spMkLst>
            <pc:docMk/>
            <pc:sldMk cId="3907436755" sldId="737"/>
            <ac:spMk id="12" creationId="{9B2378D6-0CA4-FBBB-82A4-3821197E9895}"/>
          </ac:spMkLst>
        </pc:spChg>
        <pc:spChg chg="mod">
          <ac:chgData name="Clare Back" userId="7ca9c63e0bec638d" providerId="LiveId" clId="{09D1DB2C-6EB0-4E37-824C-81C2204771C5}" dt="2023-03-26T07:42:46.187" v="33561"/>
          <ac:spMkLst>
            <pc:docMk/>
            <pc:sldMk cId="3907436755" sldId="737"/>
            <ac:spMk id="13" creationId="{73ECE31D-6D67-9145-64EF-C939BCE3E1F0}"/>
          </ac:spMkLst>
        </pc:spChg>
        <pc:spChg chg="mod">
          <ac:chgData name="Clare Back" userId="7ca9c63e0bec638d" providerId="LiveId" clId="{09D1DB2C-6EB0-4E37-824C-81C2204771C5}" dt="2023-03-05T08:58:07.060" v="9637" actId="165"/>
          <ac:spMkLst>
            <pc:docMk/>
            <pc:sldMk cId="3907436755" sldId="737"/>
            <ac:spMk id="13" creationId="{F19FC009-A246-530F-982F-0950254B7CAD}"/>
          </ac:spMkLst>
        </pc:spChg>
        <pc:spChg chg="mod">
          <ac:chgData name="Clare Back" userId="7ca9c63e0bec638d" providerId="LiveId" clId="{09D1DB2C-6EB0-4E37-824C-81C2204771C5}" dt="2023-03-05T08:56:18.717" v="9628" actId="207"/>
          <ac:spMkLst>
            <pc:docMk/>
            <pc:sldMk cId="3907436755" sldId="737"/>
            <ac:spMk id="15" creationId="{49BFFF5A-EDF5-9BDA-B592-AABEFFD6DEBC}"/>
          </ac:spMkLst>
        </pc:spChg>
        <pc:spChg chg="mod">
          <ac:chgData name="Clare Back" userId="7ca9c63e0bec638d" providerId="LiveId" clId="{09D1DB2C-6EB0-4E37-824C-81C2204771C5}" dt="2023-03-05T08:56:18.717" v="9628" actId="207"/>
          <ac:spMkLst>
            <pc:docMk/>
            <pc:sldMk cId="3907436755" sldId="737"/>
            <ac:spMk id="16" creationId="{0FE05EBF-8A88-6D88-3D0C-C352DCC7E1DD}"/>
          </ac:spMkLst>
        </pc:spChg>
        <pc:spChg chg="mod">
          <ac:chgData name="Clare Back" userId="7ca9c63e0bec638d" providerId="LiveId" clId="{09D1DB2C-6EB0-4E37-824C-81C2204771C5}" dt="2023-03-05T08:56:18.717" v="9628" actId="207"/>
          <ac:spMkLst>
            <pc:docMk/>
            <pc:sldMk cId="3907436755" sldId="737"/>
            <ac:spMk id="19" creationId="{17666A9D-DE45-5F15-B191-149D775DEA31}"/>
          </ac:spMkLst>
        </pc:spChg>
        <pc:spChg chg="mod">
          <ac:chgData name="Clare Back" userId="7ca9c63e0bec638d" providerId="LiveId" clId="{09D1DB2C-6EB0-4E37-824C-81C2204771C5}" dt="2023-03-05T08:56:18.717" v="9628" actId="207"/>
          <ac:spMkLst>
            <pc:docMk/>
            <pc:sldMk cId="3907436755" sldId="737"/>
            <ac:spMk id="20" creationId="{37A1AD62-EDEC-61AE-0364-E5EF25514684}"/>
          </ac:spMkLst>
        </pc:spChg>
        <pc:spChg chg="mod">
          <ac:chgData name="Clare Back" userId="7ca9c63e0bec638d" providerId="LiveId" clId="{09D1DB2C-6EB0-4E37-824C-81C2204771C5}" dt="2023-03-05T08:56:18.717" v="9628" actId="207"/>
          <ac:spMkLst>
            <pc:docMk/>
            <pc:sldMk cId="3907436755" sldId="737"/>
            <ac:spMk id="21" creationId="{299D2BC8-AC46-34FC-4F08-72B4A6B1BB49}"/>
          </ac:spMkLst>
        </pc:spChg>
        <pc:spChg chg="mod">
          <ac:chgData name="Clare Back" userId="7ca9c63e0bec638d" providerId="LiveId" clId="{09D1DB2C-6EB0-4E37-824C-81C2204771C5}" dt="2023-03-26T07:42:46.187" v="33561"/>
          <ac:spMkLst>
            <pc:docMk/>
            <pc:sldMk cId="3907436755" sldId="737"/>
            <ac:spMk id="22" creationId="{1762397C-3052-2357-E0D3-923B6229E798}"/>
          </ac:spMkLst>
        </pc:spChg>
        <pc:grpChg chg="add mod">
          <ac:chgData name="Clare Back" userId="7ca9c63e0bec638d" providerId="LiveId" clId="{09D1DB2C-6EB0-4E37-824C-81C2204771C5}" dt="2023-03-26T07:42:46.187" v="33561"/>
          <ac:grpSpMkLst>
            <pc:docMk/>
            <pc:sldMk cId="3907436755" sldId="737"/>
            <ac:grpSpMk id="4" creationId="{30805261-D103-0948-683F-ABEC531C1205}"/>
          </ac:grpSpMkLst>
        </pc:grpChg>
        <pc:grpChg chg="del mod">
          <ac:chgData name="Clare Back" userId="7ca9c63e0bec638d" providerId="LiveId" clId="{09D1DB2C-6EB0-4E37-824C-81C2204771C5}" dt="2023-03-05T08:58:07.060" v="9637" actId="165"/>
          <ac:grpSpMkLst>
            <pc:docMk/>
            <pc:sldMk cId="3907436755" sldId="737"/>
            <ac:grpSpMk id="4" creationId="{E9D22C5F-2C1E-9E09-8007-ACD14351F8D0}"/>
          </ac:grpSpMkLst>
        </pc:grpChg>
        <pc:grpChg chg="del mod topLvl">
          <ac:chgData name="Clare Back" userId="7ca9c63e0bec638d" providerId="LiveId" clId="{09D1DB2C-6EB0-4E37-824C-81C2204771C5}" dt="2023-03-05T08:58:11.852" v="9638" actId="478"/>
          <ac:grpSpMkLst>
            <pc:docMk/>
            <pc:sldMk cId="3907436755" sldId="737"/>
            <ac:grpSpMk id="5" creationId="{FFF206AA-3F96-10E6-84C2-6D9F31CAFA9A}"/>
          </ac:grpSpMkLst>
        </pc:grpChg>
        <pc:grpChg chg="mod">
          <ac:chgData name="Clare Back" userId="7ca9c63e0bec638d" providerId="LiveId" clId="{09D1DB2C-6EB0-4E37-824C-81C2204771C5}" dt="2023-03-26T07:42:46.187" v="33561"/>
          <ac:grpSpMkLst>
            <pc:docMk/>
            <pc:sldMk cId="3907436755" sldId="737"/>
            <ac:grpSpMk id="6" creationId="{551496F2-AA3E-36EA-C863-90F617013534}"/>
          </ac:grpSpMkLst>
        </pc:grpChg>
        <pc:grpChg chg="del mod topLvl">
          <ac:chgData name="Clare Back" userId="7ca9c63e0bec638d" providerId="LiveId" clId="{09D1DB2C-6EB0-4E37-824C-81C2204771C5}" dt="2023-03-05T08:58:13.340" v="9639" actId="478"/>
          <ac:grpSpMkLst>
            <pc:docMk/>
            <pc:sldMk cId="3907436755" sldId="737"/>
            <ac:grpSpMk id="6" creationId="{F058C264-EF7B-6B70-2859-C90830305995}"/>
          </ac:grpSpMkLst>
        </pc:grpChg>
        <pc:grpChg chg="mod topLvl">
          <ac:chgData name="Clare Back" userId="7ca9c63e0bec638d" providerId="LiveId" clId="{09D1DB2C-6EB0-4E37-824C-81C2204771C5}" dt="2023-03-05T08:58:33.917" v="9645" actId="1076"/>
          <ac:grpSpMkLst>
            <pc:docMk/>
            <pc:sldMk cId="3907436755" sldId="737"/>
            <ac:grpSpMk id="7" creationId="{487EF38A-FF77-ADBD-C4D1-1C78C4748AB0}"/>
          </ac:grpSpMkLst>
        </pc:grpChg>
        <pc:grpChg chg="mod">
          <ac:chgData name="Clare Back" userId="7ca9c63e0bec638d" providerId="LiveId" clId="{09D1DB2C-6EB0-4E37-824C-81C2204771C5}" dt="2023-03-26T07:42:46.187" v="33561"/>
          <ac:grpSpMkLst>
            <pc:docMk/>
            <pc:sldMk cId="3907436755" sldId="737"/>
            <ac:grpSpMk id="10" creationId="{678A12C1-72C4-2FD8-4CFC-90E7F416FFA6}"/>
          </ac:grpSpMkLst>
        </pc:grpChg>
        <pc:grpChg chg="mod">
          <ac:chgData name="Clare Back" userId="7ca9c63e0bec638d" providerId="LiveId" clId="{09D1DB2C-6EB0-4E37-824C-81C2204771C5}" dt="2023-03-05T08:57:00.261" v="9635" actId="14100"/>
          <ac:grpSpMkLst>
            <pc:docMk/>
            <pc:sldMk cId="3907436755" sldId="737"/>
            <ac:grpSpMk id="14" creationId="{EB850869-85BF-A2E3-3F00-3E04642978B9}"/>
          </ac:grpSpMkLst>
        </pc:grpChg>
        <pc:grpChg chg="mod">
          <ac:chgData name="Clare Back" userId="7ca9c63e0bec638d" providerId="LiveId" clId="{09D1DB2C-6EB0-4E37-824C-81C2204771C5}" dt="2023-03-05T08:57:00.261" v="9635" actId="14100"/>
          <ac:grpSpMkLst>
            <pc:docMk/>
            <pc:sldMk cId="3907436755" sldId="737"/>
            <ac:grpSpMk id="17" creationId="{8AC9AF04-982D-5CF0-A909-4EC4DC3613B6}"/>
          </ac:grpSpMkLst>
        </pc:grpChg>
        <pc:grpChg chg="mod">
          <ac:chgData name="Clare Back" userId="7ca9c63e0bec638d" providerId="LiveId" clId="{09D1DB2C-6EB0-4E37-824C-81C2204771C5}" dt="2023-03-05T08:56:18.717" v="9628" actId="207"/>
          <ac:grpSpMkLst>
            <pc:docMk/>
            <pc:sldMk cId="3907436755" sldId="737"/>
            <ac:grpSpMk id="18" creationId="{2E1FEAAF-CC6F-91E1-6B81-D061B107F39C}"/>
          </ac:grpSpMkLst>
        </pc:grpChg>
        <pc:extLst>
          <p:ext xmlns:p="http://schemas.openxmlformats.org/presentationml/2006/main" uri="{D6D511B9-2390-475A-947B-AFAB55BFBCF1}">
            <pc226:cmChg xmlns:pc226="http://schemas.microsoft.com/office/powerpoint/2022/06/main/command" chg="add del">
              <pc226:chgData name="Clare Back" userId="7ca9c63e0bec638d" providerId="LiveId" clId="{09D1DB2C-6EB0-4E37-824C-81C2204771C5}" dt="2023-03-14T17:05:20.740" v="31603"/>
              <pc2:cmMkLst xmlns:pc2="http://schemas.microsoft.com/office/powerpoint/2019/9/main/command">
                <pc:docMk/>
                <pc:sldMk cId="3907436755" sldId="737"/>
                <pc2:cmMk id="{AD153EED-A46F-4C49-83F6-2C7ACA177171}"/>
              </pc2:cmMkLst>
            </pc226:cmChg>
          </p:ext>
        </pc:extLst>
      </pc:sldChg>
      <pc:sldChg chg="addSp modSp del mod ord addCm modNotesTx">
        <pc:chgData name="Clare Back" userId="7ca9c63e0bec638d" providerId="LiveId" clId="{09D1DB2C-6EB0-4E37-824C-81C2204771C5}" dt="2023-03-05T16:41:45.102" v="13737" actId="47"/>
        <pc:sldMkLst>
          <pc:docMk/>
          <pc:sldMk cId="419543222" sldId="738"/>
        </pc:sldMkLst>
        <pc:spChg chg="add mod">
          <ac:chgData name="Clare Back" userId="7ca9c63e0bec638d" providerId="LiveId" clId="{09D1DB2C-6EB0-4E37-824C-81C2204771C5}" dt="2023-03-05T09:39:29.978" v="11284" actId="1076"/>
          <ac:spMkLst>
            <pc:docMk/>
            <pc:sldMk cId="419543222" sldId="738"/>
            <ac:spMk id="3" creationId="{D6A43197-FFC0-EA53-6684-06ED71673D66}"/>
          </ac:spMkLst>
        </pc:spChg>
        <pc:spChg chg="add mod">
          <ac:chgData name="Clare Back" userId="7ca9c63e0bec638d" providerId="LiveId" clId="{09D1DB2C-6EB0-4E37-824C-81C2204771C5}" dt="2023-03-05T09:39:58.305" v="11289" actId="207"/>
          <ac:spMkLst>
            <pc:docMk/>
            <pc:sldMk cId="419543222" sldId="738"/>
            <ac:spMk id="6" creationId="{335131C9-3005-42E6-226C-B2F5A9D821F3}"/>
          </ac:spMkLst>
        </pc:spChg>
        <pc:extLst>
          <p:ext xmlns:p="http://schemas.openxmlformats.org/presentationml/2006/main" uri="{D6D511B9-2390-475A-947B-AFAB55BFBCF1}">
            <pc226:cmChg xmlns:pc226="http://schemas.microsoft.com/office/powerpoint/2022/06/main/command" chg="add">
              <pc226:chgData name="Clare Back" userId="7ca9c63e0bec638d" providerId="LiveId" clId="{09D1DB2C-6EB0-4E37-824C-81C2204771C5}" dt="2023-03-05T09:41:08.430" v="11471"/>
              <pc2:cmMkLst xmlns:pc2="http://schemas.microsoft.com/office/powerpoint/2019/9/main/command">
                <pc:docMk/>
                <pc:sldMk cId="419543222" sldId="738"/>
                <pc2:cmMk id="{B439F01C-785B-4253-B19E-27EDC796A7AB}"/>
              </pc2:cmMkLst>
            </pc226:cmChg>
          </p:ext>
        </pc:extLst>
      </pc:sldChg>
      <pc:sldChg chg="del modNotesTx">
        <pc:chgData name="Clare Back" userId="7ca9c63e0bec638d" providerId="LiveId" clId="{09D1DB2C-6EB0-4E37-824C-81C2204771C5}" dt="2023-03-07T07:15:58.553" v="14878" actId="47"/>
        <pc:sldMkLst>
          <pc:docMk/>
          <pc:sldMk cId="1520094350" sldId="739"/>
        </pc:sldMkLst>
      </pc:sldChg>
      <pc:sldChg chg="del modNotesTx">
        <pc:chgData name="Clare Back" userId="7ca9c63e0bec638d" providerId="LiveId" clId="{09D1DB2C-6EB0-4E37-824C-81C2204771C5}" dt="2023-03-07T06:58:29.697" v="14566" actId="47"/>
        <pc:sldMkLst>
          <pc:docMk/>
          <pc:sldMk cId="2043283081" sldId="740"/>
        </pc:sldMkLst>
      </pc:sldChg>
      <pc:sldChg chg="addSp modSp mod addCm delCm modNotesTx">
        <pc:chgData name="Clare Back" userId="7ca9c63e0bec638d" providerId="LiveId" clId="{09D1DB2C-6EB0-4E37-824C-81C2204771C5}" dt="2023-03-26T17:40:10.520" v="37455" actId="790"/>
        <pc:sldMkLst>
          <pc:docMk/>
          <pc:sldMk cId="2397271805" sldId="741"/>
        </pc:sldMkLst>
        <pc:spChg chg="mod">
          <ac:chgData name="Clare Back" userId="7ca9c63e0bec638d" providerId="LiveId" clId="{09D1DB2C-6EB0-4E37-824C-81C2204771C5}" dt="2023-03-05T16:40:53.360" v="13730" actId="20577"/>
          <ac:spMkLst>
            <pc:docMk/>
            <pc:sldMk cId="2397271805" sldId="741"/>
            <ac:spMk id="3" creationId="{163197BD-9E50-F7D0-EA03-F197845BE36D}"/>
          </ac:spMkLst>
        </pc:spChg>
        <pc:spChg chg="add mod">
          <ac:chgData name="Clare Back" userId="7ca9c63e0bec638d" providerId="LiveId" clId="{09D1DB2C-6EB0-4E37-824C-81C2204771C5}" dt="2023-03-14T08:29:30.724" v="29128" actId="20577"/>
          <ac:spMkLst>
            <pc:docMk/>
            <pc:sldMk cId="2397271805" sldId="741"/>
            <ac:spMk id="8" creationId="{A17FC754-98F1-931F-483C-17F81550A6B2}"/>
          </ac:spMkLst>
        </pc:spChg>
        <pc:spChg chg="mod">
          <ac:chgData name="Clare Back" userId="7ca9c63e0bec638d" providerId="LiveId" clId="{09D1DB2C-6EB0-4E37-824C-81C2204771C5}" dt="2023-03-26T07:43:01.452" v="33563"/>
          <ac:spMkLst>
            <pc:docMk/>
            <pc:sldMk cId="2397271805" sldId="741"/>
            <ac:spMk id="9" creationId="{778DBE5A-B13A-68B0-BD53-B3E5B69DF491}"/>
          </ac:spMkLst>
        </pc:spChg>
        <pc:spChg chg="mod">
          <ac:chgData name="Clare Back" userId="7ca9c63e0bec638d" providerId="LiveId" clId="{09D1DB2C-6EB0-4E37-824C-81C2204771C5}" dt="2023-03-26T07:43:01.452" v="33563"/>
          <ac:spMkLst>
            <pc:docMk/>
            <pc:sldMk cId="2397271805" sldId="741"/>
            <ac:spMk id="12" creationId="{48C60399-42DD-6823-F7A1-FAA204D04D13}"/>
          </ac:spMkLst>
        </pc:spChg>
        <pc:spChg chg="mod">
          <ac:chgData name="Clare Back" userId="7ca9c63e0bec638d" providerId="LiveId" clId="{09D1DB2C-6EB0-4E37-824C-81C2204771C5}" dt="2023-03-26T07:43:01.452" v="33563"/>
          <ac:spMkLst>
            <pc:docMk/>
            <pc:sldMk cId="2397271805" sldId="741"/>
            <ac:spMk id="13" creationId="{86B4D14F-B7E3-DBE4-054C-9183B3199590}"/>
          </ac:spMkLst>
        </pc:spChg>
        <pc:spChg chg="mod">
          <ac:chgData name="Clare Back" userId="7ca9c63e0bec638d" providerId="LiveId" clId="{09D1DB2C-6EB0-4E37-824C-81C2204771C5}" dt="2023-03-26T07:43:01.452" v="33563"/>
          <ac:spMkLst>
            <pc:docMk/>
            <pc:sldMk cId="2397271805" sldId="741"/>
            <ac:spMk id="14" creationId="{93F8A220-8654-3C37-9B11-D30CAB930E83}"/>
          </ac:spMkLst>
        </pc:spChg>
        <pc:spChg chg="mod">
          <ac:chgData name="Clare Back" userId="7ca9c63e0bec638d" providerId="LiveId" clId="{09D1DB2C-6EB0-4E37-824C-81C2204771C5}" dt="2023-03-26T07:43:01.452" v="33563"/>
          <ac:spMkLst>
            <pc:docMk/>
            <pc:sldMk cId="2397271805" sldId="741"/>
            <ac:spMk id="15" creationId="{9B1EBF04-44EC-9286-2EE5-5FC1E42847F0}"/>
          </ac:spMkLst>
        </pc:spChg>
        <pc:grpChg chg="add mod">
          <ac:chgData name="Clare Back" userId="7ca9c63e0bec638d" providerId="LiveId" clId="{09D1DB2C-6EB0-4E37-824C-81C2204771C5}" dt="2023-03-26T07:43:01.452" v="33563"/>
          <ac:grpSpMkLst>
            <pc:docMk/>
            <pc:sldMk cId="2397271805" sldId="741"/>
            <ac:grpSpMk id="2" creationId="{F41AAEF1-1237-099D-EDDC-1A32E568DC5E}"/>
          </ac:grpSpMkLst>
        </pc:grpChg>
        <pc:grpChg chg="mod">
          <ac:chgData name="Clare Back" userId="7ca9c63e0bec638d" providerId="LiveId" clId="{09D1DB2C-6EB0-4E37-824C-81C2204771C5}" dt="2023-03-05T16:40:57.874" v="13731" actId="1076"/>
          <ac:grpSpMkLst>
            <pc:docMk/>
            <pc:sldMk cId="2397271805" sldId="741"/>
            <ac:grpSpMk id="4" creationId="{EC180502-964E-99A1-F96A-0CF4EB293C7B}"/>
          </ac:grpSpMkLst>
        </pc:grpChg>
        <pc:grpChg chg="mod">
          <ac:chgData name="Clare Back" userId="7ca9c63e0bec638d" providerId="LiveId" clId="{09D1DB2C-6EB0-4E37-824C-81C2204771C5}" dt="2023-03-26T07:43:01.452" v="33563"/>
          <ac:grpSpMkLst>
            <pc:docMk/>
            <pc:sldMk cId="2397271805" sldId="741"/>
            <ac:grpSpMk id="10" creationId="{C10E84DA-4BD3-9EB7-CE71-CF5248EC7767}"/>
          </ac:grpSpMkLst>
        </pc:grpChg>
        <pc:grpChg chg="mod">
          <ac:chgData name="Clare Back" userId="7ca9c63e0bec638d" providerId="LiveId" clId="{09D1DB2C-6EB0-4E37-824C-81C2204771C5}" dt="2023-03-26T07:43:01.452" v="33563"/>
          <ac:grpSpMkLst>
            <pc:docMk/>
            <pc:sldMk cId="2397271805" sldId="741"/>
            <ac:grpSpMk id="11" creationId="{0562AE61-5543-3A9C-A5EF-72AD9029891B}"/>
          </ac:grpSpMkLst>
        </pc:grpChg>
        <pc:extLst>
          <p:ext xmlns:p="http://schemas.openxmlformats.org/presentationml/2006/main" uri="{D6D511B9-2390-475A-947B-AFAB55BFBCF1}">
            <pc226:cmChg xmlns:pc226="http://schemas.microsoft.com/office/powerpoint/2022/06/main/command" chg="add del">
              <pc226:chgData name="Clare Back" userId="7ca9c63e0bec638d" providerId="LiveId" clId="{09D1DB2C-6EB0-4E37-824C-81C2204771C5}" dt="2023-03-14T08:31:43.322" v="29331"/>
              <pc2:cmMkLst xmlns:pc2="http://schemas.microsoft.com/office/powerpoint/2019/9/main/command">
                <pc:docMk/>
                <pc:sldMk cId="2397271805" sldId="741"/>
                <pc2:cmMk id="{FBB99A49-35EE-4631-B97D-85D2E0EC4433}"/>
              </pc2:cmMkLst>
            </pc226:cmChg>
          </p:ext>
        </pc:extLst>
      </pc:sldChg>
      <pc:sldChg chg="modSp add mod addCm delCm modNotesTx">
        <pc:chgData name="Clare Back" userId="7ca9c63e0bec638d" providerId="LiveId" clId="{09D1DB2C-6EB0-4E37-824C-81C2204771C5}" dt="2023-03-26T17:42:56.878" v="37484" actId="313"/>
        <pc:sldMkLst>
          <pc:docMk/>
          <pc:sldMk cId="2234370898" sldId="742"/>
        </pc:sldMkLst>
        <pc:picChg chg="mod">
          <ac:chgData name="Clare Back" userId="7ca9c63e0bec638d" providerId="LiveId" clId="{09D1DB2C-6EB0-4E37-824C-81C2204771C5}" dt="2023-02-26T08:04:29.402" v="664" actId="27349"/>
          <ac:picMkLst>
            <pc:docMk/>
            <pc:sldMk cId="2234370898" sldId="742"/>
            <ac:picMk id="3" creationId="{51609124-6C09-A8FD-955F-C92FE8AB0141}"/>
          </ac:picMkLst>
        </pc:picChg>
        <pc:picChg chg="mod">
          <ac:chgData name="Clare Back" userId="7ca9c63e0bec638d" providerId="LiveId" clId="{09D1DB2C-6EB0-4E37-824C-81C2204771C5}" dt="2023-02-26T08:04:27.601" v="663" actId="27349"/>
          <ac:picMkLst>
            <pc:docMk/>
            <pc:sldMk cId="2234370898" sldId="742"/>
            <ac:picMk id="4" creationId="{31107E7D-B5BE-9C58-5F93-9CB7465D327A}"/>
          </ac:picMkLst>
        </pc:picChg>
        <pc:extLst>
          <p:ext xmlns:p="http://schemas.openxmlformats.org/presentationml/2006/main" uri="{D6D511B9-2390-475A-947B-AFAB55BFBCF1}">
            <pc226:cmChg xmlns:pc226="http://schemas.microsoft.com/office/powerpoint/2022/06/main/command" chg="add del">
              <pc226:chgData name="Clare Back" userId="7ca9c63e0bec638d" providerId="LiveId" clId="{09D1DB2C-6EB0-4E37-824C-81C2204771C5}" dt="2023-03-11T11:11:18.693" v="23951"/>
              <pc2:cmMkLst xmlns:pc2="http://schemas.microsoft.com/office/powerpoint/2019/9/main/command">
                <pc:docMk/>
                <pc:sldMk cId="2234370898" sldId="742"/>
                <pc2:cmMk id="{8F9E331B-E547-45D6-A9DB-9B7F10914164}"/>
              </pc2:cmMkLst>
            </pc226:cmChg>
          </p:ext>
        </pc:extLst>
      </pc:sldChg>
      <pc:sldChg chg="addSp delSp modSp mod modNotesTx">
        <pc:chgData name="Clare Back" userId="7ca9c63e0bec638d" providerId="LiveId" clId="{09D1DB2C-6EB0-4E37-824C-81C2204771C5}" dt="2023-03-26T17:40:18.112" v="37456" actId="790"/>
        <pc:sldMkLst>
          <pc:docMk/>
          <pc:sldMk cId="2401579551" sldId="744"/>
        </pc:sldMkLst>
        <pc:spChg chg="mod">
          <ac:chgData name="Clare Back" userId="7ca9c63e0bec638d" providerId="LiveId" clId="{09D1DB2C-6EB0-4E37-824C-81C2204771C5}" dt="2023-03-26T07:43:06.001" v="33564"/>
          <ac:spMkLst>
            <pc:docMk/>
            <pc:sldMk cId="2401579551" sldId="744"/>
            <ac:spMk id="3" creationId="{B0447841-D6ED-0B3E-A62C-27C987D22F94}"/>
          </ac:spMkLst>
        </pc:spChg>
        <pc:spChg chg="add del mod">
          <ac:chgData name="Clare Back" userId="7ca9c63e0bec638d" providerId="LiveId" clId="{09D1DB2C-6EB0-4E37-824C-81C2204771C5}" dt="2023-03-11T10:55:47.190" v="22767" actId="478"/>
          <ac:spMkLst>
            <pc:docMk/>
            <pc:sldMk cId="2401579551" sldId="744"/>
            <ac:spMk id="3" creationId="{F9C85A5D-BD49-6C8E-A14A-56261C72E789}"/>
          </ac:spMkLst>
        </pc:spChg>
        <pc:spChg chg="add mod">
          <ac:chgData name="Clare Back" userId="7ca9c63e0bec638d" providerId="LiveId" clId="{09D1DB2C-6EB0-4E37-824C-81C2204771C5}" dt="2023-03-11T10:56:55.891" v="22820" actId="1076"/>
          <ac:spMkLst>
            <pc:docMk/>
            <pc:sldMk cId="2401579551" sldId="744"/>
            <ac:spMk id="4" creationId="{82975A12-8FC1-6891-E253-204D54A187A9}"/>
          </ac:spMkLst>
        </pc:spChg>
        <pc:spChg chg="add mod">
          <ac:chgData name="Clare Back" userId="7ca9c63e0bec638d" providerId="LiveId" clId="{09D1DB2C-6EB0-4E37-824C-81C2204771C5}" dt="2023-03-11T10:56:49.682" v="22819" actId="1076"/>
          <ac:spMkLst>
            <pc:docMk/>
            <pc:sldMk cId="2401579551" sldId="744"/>
            <ac:spMk id="5" creationId="{7EE08E0B-5213-3525-CD12-AD0514EEB4ED}"/>
          </ac:spMkLst>
        </pc:spChg>
        <pc:spChg chg="mod">
          <ac:chgData name="Clare Back" userId="7ca9c63e0bec638d" providerId="LiveId" clId="{09D1DB2C-6EB0-4E37-824C-81C2204771C5}" dt="2023-03-26T07:43:06.001" v="33564"/>
          <ac:spMkLst>
            <pc:docMk/>
            <pc:sldMk cId="2401579551" sldId="744"/>
            <ac:spMk id="8" creationId="{61477AE7-26A3-466F-3476-33A940B617E1}"/>
          </ac:spMkLst>
        </pc:spChg>
        <pc:spChg chg="mod">
          <ac:chgData name="Clare Back" userId="7ca9c63e0bec638d" providerId="LiveId" clId="{09D1DB2C-6EB0-4E37-824C-81C2204771C5}" dt="2023-03-26T07:43:06.001" v="33564"/>
          <ac:spMkLst>
            <pc:docMk/>
            <pc:sldMk cId="2401579551" sldId="744"/>
            <ac:spMk id="9" creationId="{20A2D97B-7D66-5949-CFB3-609E51905A86}"/>
          </ac:spMkLst>
        </pc:spChg>
        <pc:spChg chg="mod">
          <ac:chgData name="Clare Back" userId="7ca9c63e0bec638d" providerId="LiveId" clId="{09D1DB2C-6EB0-4E37-824C-81C2204771C5}" dt="2023-03-26T07:43:06.001" v="33564"/>
          <ac:spMkLst>
            <pc:docMk/>
            <pc:sldMk cId="2401579551" sldId="744"/>
            <ac:spMk id="10" creationId="{B24924B4-5582-131F-91BC-9058514C64FB}"/>
          </ac:spMkLst>
        </pc:spChg>
        <pc:spChg chg="mod">
          <ac:chgData name="Clare Back" userId="7ca9c63e0bec638d" providerId="LiveId" clId="{09D1DB2C-6EB0-4E37-824C-81C2204771C5}" dt="2023-03-26T07:43:06.001" v="33564"/>
          <ac:spMkLst>
            <pc:docMk/>
            <pc:sldMk cId="2401579551" sldId="744"/>
            <ac:spMk id="11" creationId="{43A2E5AF-FCD5-2B2D-6271-FB0CD1FCE5F7}"/>
          </ac:spMkLst>
        </pc:spChg>
        <pc:spChg chg="mod">
          <ac:chgData name="Clare Back" userId="7ca9c63e0bec638d" providerId="LiveId" clId="{09D1DB2C-6EB0-4E37-824C-81C2204771C5}" dt="2023-03-11T10:54:33.650" v="22752" actId="1076"/>
          <ac:spMkLst>
            <pc:docMk/>
            <pc:sldMk cId="2401579551" sldId="744"/>
            <ac:spMk id="256" creationId="{00000000-0000-0000-0000-000000000000}"/>
          </ac:spMkLst>
        </pc:spChg>
        <pc:spChg chg="mod">
          <ac:chgData name="Clare Back" userId="7ca9c63e0bec638d" providerId="LiveId" clId="{09D1DB2C-6EB0-4E37-824C-81C2204771C5}" dt="2023-03-11T10:55:15.998" v="22761" actId="1076"/>
          <ac:spMkLst>
            <pc:docMk/>
            <pc:sldMk cId="2401579551" sldId="744"/>
            <ac:spMk id="257" creationId="{00000000-0000-0000-0000-000000000000}"/>
          </ac:spMkLst>
        </pc:spChg>
        <pc:spChg chg="mod">
          <ac:chgData name="Clare Back" userId="7ca9c63e0bec638d" providerId="LiveId" clId="{09D1DB2C-6EB0-4E37-824C-81C2204771C5}" dt="2023-03-14T08:28:57.901" v="29060" actId="2711"/>
          <ac:spMkLst>
            <pc:docMk/>
            <pc:sldMk cId="2401579551" sldId="744"/>
            <ac:spMk id="258" creationId="{00000000-0000-0000-0000-000000000000}"/>
          </ac:spMkLst>
        </pc:spChg>
        <pc:spChg chg="mod">
          <ac:chgData name="Clare Back" userId="7ca9c63e0bec638d" providerId="LiveId" clId="{09D1DB2C-6EB0-4E37-824C-81C2204771C5}" dt="2023-03-11T10:56:36.115" v="22816" actId="1076"/>
          <ac:spMkLst>
            <pc:docMk/>
            <pc:sldMk cId="2401579551" sldId="744"/>
            <ac:spMk id="259" creationId="{00000000-0000-0000-0000-000000000000}"/>
          </ac:spMkLst>
        </pc:spChg>
        <pc:grpChg chg="add mod">
          <ac:chgData name="Clare Back" userId="7ca9c63e0bec638d" providerId="LiveId" clId="{09D1DB2C-6EB0-4E37-824C-81C2204771C5}" dt="2023-03-26T07:43:13.094" v="33568" actId="1035"/>
          <ac:grpSpMkLst>
            <pc:docMk/>
            <pc:sldMk cId="2401579551" sldId="744"/>
            <ac:grpSpMk id="2" creationId="{2F299989-C42F-6C19-CE7F-76FB21C20848}"/>
          </ac:grpSpMkLst>
        </pc:grpChg>
        <pc:grpChg chg="mod">
          <ac:chgData name="Clare Back" userId="7ca9c63e0bec638d" providerId="LiveId" clId="{09D1DB2C-6EB0-4E37-824C-81C2204771C5}" dt="2023-03-26T07:43:06.001" v="33564"/>
          <ac:grpSpMkLst>
            <pc:docMk/>
            <pc:sldMk cId="2401579551" sldId="744"/>
            <ac:grpSpMk id="6" creationId="{220AF533-988D-667D-7213-AEA5F1F0B8BD}"/>
          </ac:grpSpMkLst>
        </pc:grpChg>
        <pc:grpChg chg="mod">
          <ac:chgData name="Clare Back" userId="7ca9c63e0bec638d" providerId="LiveId" clId="{09D1DB2C-6EB0-4E37-824C-81C2204771C5}" dt="2023-03-26T07:43:06.001" v="33564"/>
          <ac:grpSpMkLst>
            <pc:docMk/>
            <pc:sldMk cId="2401579551" sldId="744"/>
            <ac:grpSpMk id="7" creationId="{BA2DABFB-4ED1-F2E9-F189-0BD891EE125D}"/>
          </ac:grpSpMkLst>
        </pc:grpChg>
      </pc:sldChg>
      <pc:sldChg chg="addSp delSp modSp mod addCm delCm modCm modNotesTx">
        <pc:chgData name="Clare Back" userId="7ca9c63e0bec638d" providerId="LiveId" clId="{09D1DB2C-6EB0-4E37-824C-81C2204771C5}" dt="2023-03-26T17:42:38.153" v="37478" actId="313"/>
        <pc:sldMkLst>
          <pc:docMk/>
          <pc:sldMk cId="4066916499" sldId="745"/>
        </pc:sldMkLst>
        <pc:spChg chg="del mod">
          <ac:chgData name="Clare Back" userId="7ca9c63e0bec638d" providerId="LiveId" clId="{09D1DB2C-6EB0-4E37-824C-81C2204771C5}" dt="2023-03-11T10:20:10.556" v="20482" actId="21"/>
          <ac:spMkLst>
            <pc:docMk/>
            <pc:sldMk cId="4066916499" sldId="745"/>
            <ac:spMk id="3" creationId="{5F7A995C-A459-50F0-7B2F-F77E9671FA0A}"/>
          </ac:spMkLst>
        </pc:spChg>
        <pc:spChg chg="del mod">
          <ac:chgData name="Clare Back" userId="7ca9c63e0bec638d" providerId="LiveId" clId="{09D1DB2C-6EB0-4E37-824C-81C2204771C5}" dt="2023-03-11T10:20:10.556" v="20482" actId="21"/>
          <ac:spMkLst>
            <pc:docMk/>
            <pc:sldMk cId="4066916499" sldId="745"/>
            <ac:spMk id="4" creationId="{C853E497-EB02-656E-C9C3-CF26858C447D}"/>
          </ac:spMkLst>
        </pc:spChg>
        <pc:spChg chg="del mod">
          <ac:chgData name="Clare Back" userId="7ca9c63e0bec638d" providerId="LiveId" clId="{09D1DB2C-6EB0-4E37-824C-81C2204771C5}" dt="2023-03-11T10:20:10.556" v="20482" actId="21"/>
          <ac:spMkLst>
            <pc:docMk/>
            <pc:sldMk cId="4066916499" sldId="745"/>
            <ac:spMk id="5" creationId="{D3BD640C-91AA-4804-2FA0-0D94758F1CD2}"/>
          </ac:spMkLst>
        </pc:spChg>
        <pc:spChg chg="del">
          <ac:chgData name="Clare Back" userId="7ca9c63e0bec638d" providerId="LiveId" clId="{09D1DB2C-6EB0-4E37-824C-81C2204771C5}" dt="2023-03-05T16:29:02.950" v="12898" actId="478"/>
          <ac:spMkLst>
            <pc:docMk/>
            <pc:sldMk cId="4066916499" sldId="745"/>
            <ac:spMk id="28" creationId="{A9CA2EE7-4583-0A39-4365-4A1D63582187}"/>
          </ac:spMkLst>
        </pc:spChg>
        <pc:spChg chg="add mod">
          <ac:chgData name="Clare Back" userId="7ca9c63e0bec638d" providerId="LiveId" clId="{09D1DB2C-6EB0-4E37-824C-81C2204771C5}" dt="2023-03-11T10:20:31.251" v="20490" actId="12"/>
          <ac:spMkLst>
            <pc:docMk/>
            <pc:sldMk cId="4066916499" sldId="745"/>
            <ac:spMk id="30" creationId="{78104FFE-6D1C-9F80-A68B-01D107802B5C}"/>
          </ac:spMkLst>
        </pc:spChg>
        <pc:spChg chg="add del mod">
          <ac:chgData name="Clare Back" userId="7ca9c63e0bec638d" providerId="LiveId" clId="{09D1DB2C-6EB0-4E37-824C-81C2204771C5}" dt="2023-03-11T10:20:13.675" v="20484"/>
          <ac:spMkLst>
            <pc:docMk/>
            <pc:sldMk cId="4066916499" sldId="745"/>
            <ac:spMk id="31" creationId="{6AAE827B-AF8E-402A-7808-83EE47B3F8B9}"/>
          </ac:spMkLst>
        </pc:spChg>
        <pc:spChg chg="add del mod">
          <ac:chgData name="Clare Back" userId="7ca9c63e0bec638d" providerId="LiveId" clId="{09D1DB2C-6EB0-4E37-824C-81C2204771C5}" dt="2023-03-11T10:20:13.675" v="20484"/>
          <ac:spMkLst>
            <pc:docMk/>
            <pc:sldMk cId="4066916499" sldId="745"/>
            <ac:spMk id="32" creationId="{C74BFCC9-BAF8-23E1-8F86-617666A17877}"/>
          </ac:spMkLst>
        </pc:spChg>
        <pc:spChg chg="add del mod">
          <ac:chgData name="Clare Back" userId="7ca9c63e0bec638d" providerId="LiveId" clId="{09D1DB2C-6EB0-4E37-824C-81C2204771C5}" dt="2023-03-11T10:20:13.675" v="20484"/>
          <ac:spMkLst>
            <pc:docMk/>
            <pc:sldMk cId="4066916499" sldId="745"/>
            <ac:spMk id="33" creationId="{1FEAF52F-6879-71FB-F0B3-B9AC02A773F1}"/>
          </ac:spMkLst>
        </pc:spChg>
        <pc:spChg chg="mod">
          <ac:chgData name="Clare Back" userId="7ca9c63e0bec638d" providerId="LiveId" clId="{09D1DB2C-6EB0-4E37-824C-81C2204771C5}" dt="2023-03-11T10:20:11.084" v="20483"/>
          <ac:spMkLst>
            <pc:docMk/>
            <pc:sldMk cId="4066916499" sldId="745"/>
            <ac:spMk id="35" creationId="{3E32B54C-F772-AD4C-71AC-87FEDFAF65F9}"/>
          </ac:spMkLst>
        </pc:spChg>
        <pc:spChg chg="mod">
          <ac:chgData name="Clare Back" userId="7ca9c63e0bec638d" providerId="LiveId" clId="{09D1DB2C-6EB0-4E37-824C-81C2204771C5}" dt="2023-03-11T10:20:11.084" v="20483"/>
          <ac:spMkLst>
            <pc:docMk/>
            <pc:sldMk cId="4066916499" sldId="745"/>
            <ac:spMk id="36" creationId="{17959757-E9D9-D847-2E3C-090473B6A4AA}"/>
          </ac:spMkLst>
        </pc:spChg>
        <pc:spChg chg="mod">
          <ac:chgData name="Clare Back" userId="7ca9c63e0bec638d" providerId="LiveId" clId="{09D1DB2C-6EB0-4E37-824C-81C2204771C5}" dt="2023-03-11T10:20:11.084" v="20483"/>
          <ac:spMkLst>
            <pc:docMk/>
            <pc:sldMk cId="4066916499" sldId="745"/>
            <ac:spMk id="39" creationId="{3BFDB869-A085-46D3-7862-73C01DE0EAF0}"/>
          </ac:spMkLst>
        </pc:spChg>
        <pc:spChg chg="mod">
          <ac:chgData name="Clare Back" userId="7ca9c63e0bec638d" providerId="LiveId" clId="{09D1DB2C-6EB0-4E37-824C-81C2204771C5}" dt="2023-03-11T10:20:11.084" v="20483"/>
          <ac:spMkLst>
            <pc:docMk/>
            <pc:sldMk cId="4066916499" sldId="745"/>
            <ac:spMk id="40" creationId="{A1328922-3D24-9BB5-D502-F084F2D5CA48}"/>
          </ac:spMkLst>
        </pc:spChg>
        <pc:spChg chg="mod">
          <ac:chgData name="Clare Back" userId="7ca9c63e0bec638d" providerId="LiveId" clId="{09D1DB2C-6EB0-4E37-824C-81C2204771C5}" dt="2023-03-11T10:20:11.084" v="20483"/>
          <ac:spMkLst>
            <pc:docMk/>
            <pc:sldMk cId="4066916499" sldId="745"/>
            <ac:spMk id="43" creationId="{EF59E8DC-9C13-1EBA-8E16-836698B0BB5F}"/>
          </ac:spMkLst>
        </pc:spChg>
        <pc:spChg chg="mod">
          <ac:chgData name="Clare Back" userId="7ca9c63e0bec638d" providerId="LiveId" clId="{09D1DB2C-6EB0-4E37-824C-81C2204771C5}" dt="2023-03-11T10:20:11.084" v="20483"/>
          <ac:spMkLst>
            <pc:docMk/>
            <pc:sldMk cId="4066916499" sldId="745"/>
            <ac:spMk id="44" creationId="{D85A2A7C-3BFA-9973-9B74-91DB9D58EFB8}"/>
          </ac:spMkLst>
        </pc:spChg>
        <pc:spChg chg="mod">
          <ac:chgData name="Clare Back" userId="7ca9c63e0bec638d" providerId="LiveId" clId="{09D1DB2C-6EB0-4E37-824C-81C2204771C5}" dt="2023-03-11T10:20:11.084" v="20483"/>
          <ac:spMkLst>
            <pc:docMk/>
            <pc:sldMk cId="4066916499" sldId="745"/>
            <ac:spMk id="45" creationId="{513A9A36-C024-8D88-2DF1-E5CA78FDEB28}"/>
          </ac:spMkLst>
        </pc:spChg>
        <pc:spChg chg="mod">
          <ac:chgData name="Clare Back" userId="7ca9c63e0bec638d" providerId="LiveId" clId="{09D1DB2C-6EB0-4E37-824C-81C2204771C5}" dt="2023-03-11T10:20:11.084" v="20483"/>
          <ac:spMkLst>
            <pc:docMk/>
            <pc:sldMk cId="4066916499" sldId="745"/>
            <ac:spMk id="47" creationId="{F94362F9-94FC-65A2-EB43-2782CF0EC8AF}"/>
          </ac:spMkLst>
        </pc:spChg>
        <pc:spChg chg="mod">
          <ac:chgData name="Clare Back" userId="7ca9c63e0bec638d" providerId="LiveId" clId="{09D1DB2C-6EB0-4E37-824C-81C2204771C5}" dt="2023-03-11T10:20:11.084" v="20483"/>
          <ac:spMkLst>
            <pc:docMk/>
            <pc:sldMk cId="4066916499" sldId="745"/>
            <ac:spMk id="48" creationId="{E200886C-46DE-865C-E3D5-8E57A76301AD}"/>
          </ac:spMkLst>
        </pc:spChg>
        <pc:spChg chg="mod">
          <ac:chgData name="Clare Back" userId="7ca9c63e0bec638d" providerId="LiveId" clId="{09D1DB2C-6EB0-4E37-824C-81C2204771C5}" dt="2023-03-11T10:20:11.084" v="20483"/>
          <ac:spMkLst>
            <pc:docMk/>
            <pc:sldMk cId="4066916499" sldId="745"/>
            <ac:spMk id="50" creationId="{E2EEE4F5-1CFD-A090-CFA4-12CE1AE4A89A}"/>
          </ac:spMkLst>
        </pc:spChg>
        <pc:spChg chg="mod">
          <ac:chgData name="Clare Back" userId="7ca9c63e0bec638d" providerId="LiveId" clId="{09D1DB2C-6EB0-4E37-824C-81C2204771C5}" dt="2023-03-11T10:20:11.084" v="20483"/>
          <ac:spMkLst>
            <pc:docMk/>
            <pc:sldMk cId="4066916499" sldId="745"/>
            <ac:spMk id="51" creationId="{532345E2-19A8-664C-6AFC-CCA32901BD72}"/>
          </ac:spMkLst>
        </pc:spChg>
        <pc:grpChg chg="del mod">
          <ac:chgData name="Clare Back" userId="7ca9c63e0bec638d" providerId="LiveId" clId="{09D1DB2C-6EB0-4E37-824C-81C2204771C5}" dt="2023-03-11T10:20:10.556" v="20482" actId="21"/>
          <ac:grpSpMkLst>
            <pc:docMk/>
            <pc:sldMk cId="4066916499" sldId="745"/>
            <ac:grpSpMk id="6" creationId="{A99A8A47-5ECA-E704-A69C-FDAECDE9D29B}"/>
          </ac:grpSpMkLst>
        </pc:grpChg>
        <pc:grpChg chg="del mod">
          <ac:chgData name="Clare Back" userId="7ca9c63e0bec638d" providerId="LiveId" clId="{09D1DB2C-6EB0-4E37-824C-81C2204771C5}" dt="2023-03-11T10:20:10.556" v="20482" actId="21"/>
          <ac:grpSpMkLst>
            <pc:docMk/>
            <pc:sldMk cId="4066916499" sldId="745"/>
            <ac:grpSpMk id="10" creationId="{00164E72-4FC7-75F0-3401-8E9F94B1FB39}"/>
          </ac:grpSpMkLst>
        </pc:grpChg>
        <pc:grpChg chg="del mod">
          <ac:chgData name="Clare Back" userId="7ca9c63e0bec638d" providerId="LiveId" clId="{09D1DB2C-6EB0-4E37-824C-81C2204771C5}" dt="2023-03-11T10:20:10.556" v="20482" actId="21"/>
          <ac:grpSpMkLst>
            <pc:docMk/>
            <pc:sldMk cId="4066916499" sldId="745"/>
            <ac:grpSpMk id="13" creationId="{78C9252F-DD16-587E-DC81-47C0F34FD614}"/>
          </ac:grpSpMkLst>
        </pc:grpChg>
        <pc:grpChg chg="del mod">
          <ac:chgData name="Clare Back" userId="7ca9c63e0bec638d" providerId="LiveId" clId="{09D1DB2C-6EB0-4E37-824C-81C2204771C5}" dt="2023-03-11T10:20:10.556" v="20482" actId="21"/>
          <ac:grpSpMkLst>
            <pc:docMk/>
            <pc:sldMk cId="4066916499" sldId="745"/>
            <ac:grpSpMk id="18" creationId="{77AFFFD5-983D-7C17-3D4D-6AC36908115C}"/>
          </ac:grpSpMkLst>
        </pc:grpChg>
        <pc:grpChg chg="del mod">
          <ac:chgData name="Clare Back" userId="7ca9c63e0bec638d" providerId="LiveId" clId="{09D1DB2C-6EB0-4E37-824C-81C2204771C5}" dt="2023-03-11T10:20:10.556" v="20482" actId="21"/>
          <ac:grpSpMkLst>
            <pc:docMk/>
            <pc:sldMk cId="4066916499" sldId="745"/>
            <ac:grpSpMk id="21" creationId="{2B93E8A0-0BD7-A022-34D5-904957CD8E33}"/>
          </ac:grpSpMkLst>
        </pc:grpChg>
        <pc:grpChg chg="add del mod">
          <ac:chgData name="Clare Back" userId="7ca9c63e0bec638d" providerId="LiveId" clId="{09D1DB2C-6EB0-4E37-824C-81C2204771C5}" dt="2023-03-11T10:20:13.675" v="20484"/>
          <ac:grpSpMkLst>
            <pc:docMk/>
            <pc:sldMk cId="4066916499" sldId="745"/>
            <ac:grpSpMk id="34" creationId="{F187106E-763D-2F55-1775-C18179F51562}"/>
          </ac:grpSpMkLst>
        </pc:grpChg>
        <pc:grpChg chg="add del mod">
          <ac:chgData name="Clare Back" userId="7ca9c63e0bec638d" providerId="LiveId" clId="{09D1DB2C-6EB0-4E37-824C-81C2204771C5}" dt="2023-03-11T10:20:13.675" v="20484"/>
          <ac:grpSpMkLst>
            <pc:docMk/>
            <pc:sldMk cId="4066916499" sldId="745"/>
            <ac:grpSpMk id="38" creationId="{32B280C3-6415-E518-1568-FFB2B16B5473}"/>
          </ac:grpSpMkLst>
        </pc:grpChg>
        <pc:grpChg chg="add del mod">
          <ac:chgData name="Clare Back" userId="7ca9c63e0bec638d" providerId="LiveId" clId="{09D1DB2C-6EB0-4E37-824C-81C2204771C5}" dt="2023-03-11T10:20:13.675" v="20484"/>
          <ac:grpSpMkLst>
            <pc:docMk/>
            <pc:sldMk cId="4066916499" sldId="745"/>
            <ac:grpSpMk id="41" creationId="{BEFC0483-BCEA-C17F-AC92-2C4A6C50D205}"/>
          </ac:grpSpMkLst>
        </pc:grpChg>
        <pc:grpChg chg="mod">
          <ac:chgData name="Clare Back" userId="7ca9c63e0bec638d" providerId="LiveId" clId="{09D1DB2C-6EB0-4E37-824C-81C2204771C5}" dt="2023-03-11T10:20:11.084" v="20483"/>
          <ac:grpSpMkLst>
            <pc:docMk/>
            <pc:sldMk cId="4066916499" sldId="745"/>
            <ac:grpSpMk id="42" creationId="{2F90449B-EA71-383F-34E4-288585AE5721}"/>
          </ac:grpSpMkLst>
        </pc:grpChg>
        <pc:grpChg chg="add del mod">
          <ac:chgData name="Clare Back" userId="7ca9c63e0bec638d" providerId="LiveId" clId="{09D1DB2C-6EB0-4E37-824C-81C2204771C5}" dt="2023-03-11T10:20:13.675" v="20484"/>
          <ac:grpSpMkLst>
            <pc:docMk/>
            <pc:sldMk cId="4066916499" sldId="745"/>
            <ac:grpSpMk id="46" creationId="{B798598E-E511-FA5F-012C-0671C6D126D1}"/>
          </ac:grpSpMkLst>
        </pc:grpChg>
        <pc:grpChg chg="add del mod">
          <ac:chgData name="Clare Back" userId="7ca9c63e0bec638d" providerId="LiveId" clId="{09D1DB2C-6EB0-4E37-824C-81C2204771C5}" dt="2023-03-11T10:20:13.675" v="20484"/>
          <ac:grpSpMkLst>
            <pc:docMk/>
            <pc:sldMk cId="4066916499" sldId="745"/>
            <ac:grpSpMk id="49" creationId="{8526BBC6-37D9-4B34-1924-B232C0844226}"/>
          </ac:grpSpMkLst>
        </pc:grpChg>
        <pc:picChg chg="del mod">
          <ac:chgData name="Clare Back" userId="7ca9c63e0bec638d" providerId="LiveId" clId="{09D1DB2C-6EB0-4E37-824C-81C2204771C5}" dt="2023-03-11T10:20:10.556" v="20482" actId="21"/>
          <ac:picMkLst>
            <pc:docMk/>
            <pc:sldMk cId="4066916499" sldId="745"/>
            <ac:picMk id="9" creationId="{085B8692-700B-17E9-19C2-FC9882FFE614}"/>
          </ac:picMkLst>
        </pc:picChg>
        <pc:picChg chg="del mod">
          <ac:chgData name="Clare Back" userId="7ca9c63e0bec638d" providerId="LiveId" clId="{09D1DB2C-6EB0-4E37-824C-81C2204771C5}" dt="2023-03-11T10:20:10.556" v="20482" actId="21"/>
          <ac:picMkLst>
            <pc:docMk/>
            <pc:sldMk cId="4066916499" sldId="745"/>
            <ac:picMk id="26" creationId="{1E48E327-D2AD-5DFB-5989-18CC7E3BCEA5}"/>
          </ac:picMkLst>
        </pc:picChg>
        <pc:picChg chg="add del mod">
          <ac:chgData name="Clare Back" userId="7ca9c63e0bec638d" providerId="LiveId" clId="{09D1DB2C-6EB0-4E37-824C-81C2204771C5}" dt="2023-03-11T10:20:13.675" v="20484"/>
          <ac:picMkLst>
            <pc:docMk/>
            <pc:sldMk cId="4066916499" sldId="745"/>
            <ac:picMk id="37" creationId="{91246C67-E676-23BF-4C74-34C4CECFAF92}"/>
          </ac:picMkLst>
        </pc:picChg>
        <pc:picChg chg="add del mod">
          <ac:chgData name="Clare Back" userId="7ca9c63e0bec638d" providerId="LiveId" clId="{09D1DB2C-6EB0-4E37-824C-81C2204771C5}" dt="2023-03-11T10:20:13.675" v="20484"/>
          <ac:picMkLst>
            <pc:docMk/>
            <pc:sldMk cId="4066916499" sldId="745"/>
            <ac:picMk id="54" creationId="{22E2B64D-5E7F-0ED1-AE29-C42148C88489}"/>
          </ac:picMkLst>
        </pc:picChg>
        <pc:picChg chg="add mod">
          <ac:chgData name="Clare Back" userId="7ca9c63e0bec638d" providerId="LiveId" clId="{09D1DB2C-6EB0-4E37-824C-81C2204771C5}" dt="2023-03-11T10:20:24.993" v="20489" actId="1076"/>
          <ac:picMkLst>
            <pc:docMk/>
            <pc:sldMk cId="4066916499" sldId="745"/>
            <ac:picMk id="55" creationId="{6367B463-8CFE-BD31-A4FE-2CFB15F04A5B}"/>
          </ac:picMkLst>
        </pc:picChg>
        <pc:cxnChg chg="del mod">
          <ac:chgData name="Clare Back" userId="7ca9c63e0bec638d" providerId="LiveId" clId="{09D1DB2C-6EB0-4E37-824C-81C2204771C5}" dt="2023-03-11T10:20:10.556" v="20482" actId="21"/>
          <ac:cxnSpMkLst>
            <pc:docMk/>
            <pc:sldMk cId="4066916499" sldId="745"/>
            <ac:cxnSpMk id="24" creationId="{C1569B98-21BA-E7B0-F1B7-4D48CAFC8AB5}"/>
          </ac:cxnSpMkLst>
        </pc:cxnChg>
        <pc:cxnChg chg="del mod">
          <ac:chgData name="Clare Back" userId="7ca9c63e0bec638d" providerId="LiveId" clId="{09D1DB2C-6EB0-4E37-824C-81C2204771C5}" dt="2023-03-11T10:20:10.556" v="20482" actId="21"/>
          <ac:cxnSpMkLst>
            <pc:docMk/>
            <pc:sldMk cId="4066916499" sldId="745"/>
            <ac:cxnSpMk id="25" creationId="{08878862-F22E-CF22-DF0E-320312C86F53}"/>
          </ac:cxnSpMkLst>
        </pc:cxnChg>
        <pc:cxnChg chg="add del mod">
          <ac:chgData name="Clare Back" userId="7ca9c63e0bec638d" providerId="LiveId" clId="{09D1DB2C-6EB0-4E37-824C-81C2204771C5}" dt="2023-03-11T10:20:13.675" v="20484"/>
          <ac:cxnSpMkLst>
            <pc:docMk/>
            <pc:sldMk cId="4066916499" sldId="745"/>
            <ac:cxnSpMk id="52" creationId="{98D81680-A747-313A-C40A-B99E9AAD5F4D}"/>
          </ac:cxnSpMkLst>
        </pc:cxnChg>
        <pc:cxnChg chg="add del mod">
          <ac:chgData name="Clare Back" userId="7ca9c63e0bec638d" providerId="LiveId" clId="{09D1DB2C-6EB0-4E37-824C-81C2204771C5}" dt="2023-03-11T10:20:13.675" v="20484"/>
          <ac:cxnSpMkLst>
            <pc:docMk/>
            <pc:sldMk cId="4066916499" sldId="745"/>
            <ac:cxnSpMk id="53" creationId="{391AC263-FBFE-6C8E-79A9-D1B3F35787E9}"/>
          </ac:cxnSpMkLst>
        </pc:cxnChg>
        <pc:extLst>
          <p:ext xmlns:p="http://schemas.openxmlformats.org/presentationml/2006/main" uri="{D6D511B9-2390-475A-947B-AFAB55BFBCF1}">
            <pc226:cmChg xmlns:pc226="http://schemas.microsoft.com/office/powerpoint/2022/06/main/command" chg="add del">
              <pc226:chgData name="Clare Back" userId="7ca9c63e0bec638d" providerId="LiveId" clId="{09D1DB2C-6EB0-4E37-824C-81C2204771C5}" dt="2023-03-11T10:49:00.791" v="22555"/>
              <pc2:cmMkLst xmlns:pc2="http://schemas.microsoft.com/office/powerpoint/2019/9/main/command">
                <pc:docMk/>
                <pc:sldMk cId="4066916499" sldId="745"/>
                <pc2:cmMk id="{BFD3B360-E5FC-4A5C-A1AA-C787831AFC93}"/>
              </pc2:cmMkLst>
            </pc226:cmChg>
            <pc226:cmChg xmlns:pc226="http://schemas.microsoft.com/office/powerpoint/2022/06/main/command" chg="add del">
              <pc226:chgData name="Clare Back" userId="7ca9c63e0bec638d" providerId="LiveId" clId="{09D1DB2C-6EB0-4E37-824C-81C2204771C5}" dt="2023-03-11T10:49:03.502" v="22556"/>
              <pc2:cmMkLst xmlns:pc2="http://schemas.microsoft.com/office/powerpoint/2019/9/main/command">
                <pc:docMk/>
                <pc:sldMk cId="4066916499" sldId="745"/>
                <pc2:cmMk id="{14BD36C1-4C69-4CA5-B6E3-8DB1E036D517}"/>
              </pc2:cmMkLst>
              <pc226:cmRplyChg chg="add">
                <pc226:chgData name="Clare Back" userId="7ca9c63e0bec638d" providerId="LiveId" clId="{09D1DB2C-6EB0-4E37-824C-81C2204771C5}" dt="2023-03-11T07:52:42.246" v="19587"/>
                <pc2:cmRplyMkLst xmlns:pc2="http://schemas.microsoft.com/office/powerpoint/2019/9/main/command">
                  <pc:docMk/>
                  <pc:sldMk cId="4066916499" sldId="745"/>
                  <pc2:cmMk id="{14BD36C1-4C69-4CA5-B6E3-8DB1E036D517}"/>
                  <pc2:cmRplyMk id="{BE750B9F-6FA3-417B-BD6D-1F30B6E1D188}"/>
                </pc2:cmRplyMkLst>
              </pc226:cmRplyChg>
            </pc226:cmChg>
          </p:ext>
        </pc:extLst>
      </pc:sldChg>
      <pc:sldChg chg="modSp mod modNotesTx">
        <pc:chgData name="Clare Back" userId="7ca9c63e0bec638d" providerId="LiveId" clId="{09D1DB2C-6EB0-4E37-824C-81C2204771C5}" dt="2023-03-26T17:42:35.019" v="37477" actId="313"/>
        <pc:sldMkLst>
          <pc:docMk/>
          <pc:sldMk cId="1438663027" sldId="746"/>
        </pc:sldMkLst>
        <pc:spChg chg="mod">
          <ac:chgData name="Clare Back" userId="7ca9c63e0bec638d" providerId="LiveId" clId="{09D1DB2C-6EB0-4E37-824C-81C2204771C5}" dt="2023-03-09T05:33:24.887" v="19479" actId="20577"/>
          <ac:spMkLst>
            <pc:docMk/>
            <pc:sldMk cId="1438663027" sldId="746"/>
            <ac:spMk id="2" creationId="{A4ED84BE-F235-ADDC-82D0-ADBDBF5C7081}"/>
          </ac:spMkLst>
        </pc:spChg>
        <pc:spChg chg="mod">
          <ac:chgData name="Clare Back" userId="7ca9c63e0bec638d" providerId="LiveId" clId="{09D1DB2C-6EB0-4E37-824C-81C2204771C5}" dt="2023-03-07T06:44:49.977" v="13739" actId="403"/>
          <ac:spMkLst>
            <pc:docMk/>
            <pc:sldMk cId="1438663027" sldId="746"/>
            <ac:spMk id="6" creationId="{2137D226-9C4C-0E12-1FFD-11281F885504}"/>
          </ac:spMkLst>
        </pc:spChg>
        <pc:spChg chg="mod">
          <ac:chgData name="Clare Back" userId="7ca9c63e0bec638d" providerId="LiveId" clId="{09D1DB2C-6EB0-4E37-824C-81C2204771C5}" dt="2023-03-07T06:44:45.743" v="13738" actId="403"/>
          <ac:spMkLst>
            <pc:docMk/>
            <pc:sldMk cId="1438663027" sldId="746"/>
            <ac:spMk id="8" creationId="{93FECEA7-802E-0C0B-9695-73A2489B5256}"/>
          </ac:spMkLst>
        </pc:spChg>
      </pc:sldChg>
      <pc:sldChg chg="modSp mod ord addCm delCm modCm modNotesTx">
        <pc:chgData name="Clare Back" userId="7ca9c63e0bec638d" providerId="LiveId" clId="{09D1DB2C-6EB0-4E37-824C-81C2204771C5}" dt="2023-03-26T17:38:40.776" v="37444" actId="790"/>
        <pc:sldMkLst>
          <pc:docMk/>
          <pc:sldMk cId="1302758366" sldId="747"/>
        </pc:sldMkLst>
        <pc:spChg chg="mod">
          <ac:chgData name="Clare Back" userId="7ca9c63e0bec638d" providerId="LiveId" clId="{09D1DB2C-6EB0-4E37-824C-81C2204771C5}" dt="2023-03-26T07:08:59.773" v="32558" actId="14100"/>
          <ac:spMkLst>
            <pc:docMk/>
            <pc:sldMk cId="1302758366" sldId="747"/>
            <ac:spMk id="2" creationId="{8A2A673B-84C4-B7B7-DD29-6BE2A51D0A9E}"/>
          </ac:spMkLst>
        </pc:spChg>
        <pc:spChg chg="mod">
          <ac:chgData name="Clare Back" userId="7ca9c63e0bec638d" providerId="LiveId" clId="{09D1DB2C-6EB0-4E37-824C-81C2204771C5}" dt="2023-03-09T05:32:55.572" v="19467" actId="20577"/>
          <ac:spMkLst>
            <pc:docMk/>
            <pc:sldMk cId="1302758366" sldId="747"/>
            <ac:spMk id="4" creationId="{9AACC475-A60A-C7BE-FB5A-CCA8C52566C7}"/>
          </ac:spMkLst>
        </pc:spChg>
        <pc:extLst>
          <p:ext xmlns:p="http://schemas.openxmlformats.org/presentationml/2006/main" uri="{D6D511B9-2390-475A-947B-AFAB55BFBCF1}">
            <pc226:cmChg xmlns:pc226="http://schemas.microsoft.com/office/powerpoint/2022/06/main/command" chg="add del">
              <pc226:chgData name="Clare Back" userId="7ca9c63e0bec638d" providerId="LiveId" clId="{09D1DB2C-6EB0-4E37-824C-81C2204771C5}" dt="2023-03-11T10:14:31.551" v="19616"/>
              <pc2:cmMkLst xmlns:pc2="http://schemas.microsoft.com/office/powerpoint/2019/9/main/command">
                <pc:docMk/>
                <pc:sldMk cId="1302758366" sldId="747"/>
                <pc2:cmMk id="{C477C774-2877-4F04-9613-E0F33FCFC026}"/>
              </pc2:cmMkLst>
            </pc226:cmChg>
            <pc226:cmChg xmlns:pc226="http://schemas.microsoft.com/office/powerpoint/2022/06/main/command" chg="mod">
              <pc226:chgData name="Clare Back" userId="7ca9c63e0bec638d" providerId="LiveId" clId="{09D1DB2C-6EB0-4E37-824C-81C2204771C5}" dt="2023-03-11T10:14:43.648" v="19617"/>
              <pc2:cmMkLst xmlns:pc2="http://schemas.microsoft.com/office/powerpoint/2019/9/main/command">
                <pc:docMk/>
                <pc:sldMk cId="1302758366" sldId="747"/>
                <pc2:cmMk id="{7617848F-8C17-4CB2-AFB7-794DA99B091F}"/>
              </pc2:cmMkLst>
            </pc226:cmChg>
          </p:ext>
        </pc:extLst>
      </pc:sldChg>
      <pc:sldChg chg="add del ord modNotesTx">
        <pc:chgData name="Clare Back" userId="7ca9c63e0bec638d" providerId="LiveId" clId="{09D1DB2C-6EB0-4E37-824C-81C2204771C5}" dt="2023-03-07T07:10:55.668" v="14670" actId="47"/>
        <pc:sldMkLst>
          <pc:docMk/>
          <pc:sldMk cId="1153193776" sldId="748"/>
        </pc:sldMkLst>
      </pc:sldChg>
      <pc:sldChg chg="modSp add del mod modNotesTx">
        <pc:chgData name="Clare Back" userId="7ca9c63e0bec638d" providerId="LiveId" clId="{09D1DB2C-6EB0-4E37-824C-81C2204771C5}" dt="2023-03-14T06:30:25.341" v="25859" actId="47"/>
        <pc:sldMkLst>
          <pc:docMk/>
          <pc:sldMk cId="1379699435" sldId="754"/>
        </pc:sldMkLst>
        <pc:spChg chg="mod">
          <ac:chgData name="Clare Back" userId="7ca9c63e0bec638d" providerId="LiveId" clId="{09D1DB2C-6EB0-4E37-824C-81C2204771C5}" dt="2023-03-07T09:48:08.711" v="16995" actId="20577"/>
          <ac:spMkLst>
            <pc:docMk/>
            <pc:sldMk cId="1379699435" sldId="754"/>
            <ac:spMk id="2" creationId="{AAA4FA5E-07AD-887E-8291-3EF0D458882C}"/>
          </ac:spMkLst>
        </pc:spChg>
        <pc:spChg chg="mod">
          <ac:chgData name="Clare Back" userId="7ca9c63e0bec638d" providerId="LiveId" clId="{09D1DB2C-6EB0-4E37-824C-81C2204771C5}" dt="2023-03-14T06:28:51.875" v="25666" actId="20577"/>
          <ac:spMkLst>
            <pc:docMk/>
            <pc:sldMk cId="1379699435" sldId="754"/>
            <ac:spMk id="4" creationId="{E567AF48-8147-BF85-B541-7E7AD99DFE2C}"/>
          </ac:spMkLst>
        </pc:spChg>
      </pc:sldChg>
      <pc:sldChg chg="add modNotesTx">
        <pc:chgData name="Clare Back" userId="7ca9c63e0bec638d" providerId="LiveId" clId="{09D1DB2C-6EB0-4E37-824C-81C2204771C5}" dt="2023-03-26T17:40:39.291" v="37459" actId="790"/>
        <pc:sldMkLst>
          <pc:docMk/>
          <pc:sldMk cId="2557008319" sldId="755"/>
        </pc:sldMkLst>
      </pc:sldChg>
      <pc:sldChg chg="addSp delSp modSp add mod addCm delCm modCm modNotesTx">
        <pc:chgData name="Clare Back" userId="7ca9c63e0bec638d" providerId="LiveId" clId="{09D1DB2C-6EB0-4E37-824C-81C2204771C5}" dt="2023-03-26T17:41:02.384" v="37462" actId="790"/>
        <pc:sldMkLst>
          <pc:docMk/>
          <pc:sldMk cId="2011214552" sldId="756"/>
        </pc:sldMkLst>
        <pc:spChg chg="mod">
          <ac:chgData name="Clare Back" userId="7ca9c63e0bec638d" providerId="LiveId" clId="{09D1DB2C-6EB0-4E37-824C-81C2204771C5}" dt="2023-03-14T09:17:58.237" v="30995" actId="1076"/>
          <ac:spMkLst>
            <pc:docMk/>
            <pc:sldMk cId="2011214552" sldId="756"/>
            <ac:spMk id="3" creationId="{382F3935-EA4C-2A9D-EEB5-B76DBD2C6BF9}"/>
          </ac:spMkLst>
        </pc:spChg>
        <pc:spChg chg="mod">
          <ac:chgData name="Clare Back" userId="7ca9c63e0bec638d" providerId="LiveId" clId="{09D1DB2C-6EB0-4E37-824C-81C2204771C5}" dt="2023-03-14T09:05:55.969" v="30382"/>
          <ac:spMkLst>
            <pc:docMk/>
            <pc:sldMk cId="2011214552" sldId="756"/>
            <ac:spMk id="5" creationId="{0515677D-155B-A3D8-07D0-BD6773A5E0E7}"/>
          </ac:spMkLst>
        </pc:spChg>
        <pc:spChg chg="mod">
          <ac:chgData name="Clare Back" userId="7ca9c63e0bec638d" providerId="LiveId" clId="{09D1DB2C-6EB0-4E37-824C-81C2204771C5}" dt="2023-03-14T09:18:11.780" v="30998" actId="2085"/>
          <ac:spMkLst>
            <pc:docMk/>
            <pc:sldMk cId="2011214552" sldId="756"/>
            <ac:spMk id="7" creationId="{658DFB08-038D-2FC5-DCC6-4511F006758F}"/>
          </ac:spMkLst>
        </pc:spChg>
        <pc:spChg chg="mod">
          <ac:chgData name="Clare Back" userId="7ca9c63e0bec638d" providerId="LiveId" clId="{09D1DB2C-6EB0-4E37-824C-81C2204771C5}" dt="2023-03-14T09:17:58.237" v="30995" actId="1076"/>
          <ac:spMkLst>
            <pc:docMk/>
            <pc:sldMk cId="2011214552" sldId="756"/>
            <ac:spMk id="8" creationId="{3DAE3F2E-E056-2803-13A2-BF8234CE6392}"/>
          </ac:spMkLst>
        </pc:spChg>
        <pc:spChg chg="mod">
          <ac:chgData name="Clare Back" userId="7ca9c63e0bec638d" providerId="LiveId" clId="{09D1DB2C-6EB0-4E37-824C-81C2204771C5}" dt="2023-03-14T09:18:05.618" v="30997" actId="1076"/>
          <ac:spMkLst>
            <pc:docMk/>
            <pc:sldMk cId="2011214552" sldId="756"/>
            <ac:spMk id="9" creationId="{31914EE3-9D91-5C0C-DCEB-6531D1C52C74}"/>
          </ac:spMkLst>
        </pc:spChg>
        <pc:spChg chg="mod">
          <ac:chgData name="Clare Back" userId="7ca9c63e0bec638d" providerId="LiveId" clId="{09D1DB2C-6EB0-4E37-824C-81C2204771C5}" dt="2023-03-14T09:05:55.969" v="30382"/>
          <ac:spMkLst>
            <pc:docMk/>
            <pc:sldMk cId="2011214552" sldId="756"/>
            <ac:spMk id="11" creationId="{047FF75B-6245-207B-2646-9F731732375C}"/>
          </ac:spMkLst>
        </pc:spChg>
        <pc:spChg chg="mod">
          <ac:chgData name="Clare Back" userId="7ca9c63e0bec638d" providerId="LiveId" clId="{09D1DB2C-6EB0-4E37-824C-81C2204771C5}" dt="2023-03-14T09:05:55.969" v="30382"/>
          <ac:spMkLst>
            <pc:docMk/>
            <pc:sldMk cId="2011214552" sldId="756"/>
            <ac:spMk id="12" creationId="{FFA784A6-582D-10FF-4BFC-CB5E9DB52B92}"/>
          </ac:spMkLst>
        </pc:spChg>
        <pc:spChg chg="mod">
          <ac:chgData name="Clare Back" userId="7ca9c63e0bec638d" providerId="LiveId" clId="{09D1DB2C-6EB0-4E37-824C-81C2204771C5}" dt="2023-03-14T09:05:55.969" v="30382"/>
          <ac:spMkLst>
            <pc:docMk/>
            <pc:sldMk cId="2011214552" sldId="756"/>
            <ac:spMk id="13" creationId="{CA48FF4D-9AE1-15B7-F919-ADF1A65CDC31}"/>
          </ac:spMkLst>
        </pc:spChg>
        <pc:spChg chg="mod">
          <ac:chgData name="Clare Back" userId="7ca9c63e0bec638d" providerId="LiveId" clId="{09D1DB2C-6EB0-4E37-824C-81C2204771C5}" dt="2023-03-14T09:05:55.969" v="30382"/>
          <ac:spMkLst>
            <pc:docMk/>
            <pc:sldMk cId="2011214552" sldId="756"/>
            <ac:spMk id="14" creationId="{561FFB6B-6570-0A88-EF56-05829FCEE799}"/>
          </ac:spMkLst>
        </pc:spChg>
        <pc:spChg chg="add del mod">
          <ac:chgData name="Clare Back" userId="7ca9c63e0bec638d" providerId="LiveId" clId="{09D1DB2C-6EB0-4E37-824C-81C2204771C5}" dt="2023-03-14T09:16:38.352" v="30974"/>
          <ac:spMkLst>
            <pc:docMk/>
            <pc:sldMk cId="2011214552" sldId="756"/>
            <ac:spMk id="15" creationId="{5F2D771A-369C-E654-DBE3-18A7A54CB0C6}"/>
          </ac:spMkLst>
        </pc:spChg>
        <pc:spChg chg="add mod">
          <ac:chgData name="Clare Back" userId="7ca9c63e0bec638d" providerId="LiveId" clId="{09D1DB2C-6EB0-4E37-824C-81C2204771C5}" dt="2023-03-14T09:17:45.629" v="30993" actId="1076"/>
          <ac:spMkLst>
            <pc:docMk/>
            <pc:sldMk cId="2011214552" sldId="756"/>
            <ac:spMk id="16" creationId="{20537E80-E5FB-3A49-38DC-E68A10C49186}"/>
          </ac:spMkLst>
        </pc:spChg>
        <pc:spChg chg="mod">
          <ac:chgData name="Clare Back" userId="7ca9c63e0bec638d" providerId="LiveId" clId="{09D1DB2C-6EB0-4E37-824C-81C2204771C5}" dt="2023-03-14T09:16:49.589" v="30975"/>
          <ac:spMkLst>
            <pc:docMk/>
            <pc:sldMk cId="2011214552" sldId="756"/>
            <ac:spMk id="18" creationId="{2119EE8E-54D9-C316-C16A-924432C7DF72}"/>
          </ac:spMkLst>
        </pc:spChg>
        <pc:spChg chg="mod">
          <ac:chgData name="Clare Back" userId="7ca9c63e0bec638d" providerId="LiveId" clId="{09D1DB2C-6EB0-4E37-824C-81C2204771C5}" dt="2023-03-14T09:16:49.589" v="30975"/>
          <ac:spMkLst>
            <pc:docMk/>
            <pc:sldMk cId="2011214552" sldId="756"/>
            <ac:spMk id="19" creationId="{C11F77FF-65EB-C7D1-7817-6B37015D0806}"/>
          </ac:spMkLst>
        </pc:spChg>
        <pc:spChg chg="add mod">
          <ac:chgData name="Clare Back" userId="7ca9c63e0bec638d" providerId="LiveId" clId="{09D1DB2C-6EB0-4E37-824C-81C2204771C5}" dt="2023-03-14T09:17:45.629" v="30993" actId="1076"/>
          <ac:spMkLst>
            <pc:docMk/>
            <pc:sldMk cId="2011214552" sldId="756"/>
            <ac:spMk id="20" creationId="{E755E5CA-44BE-7C09-7C56-FC0FCC5854A3}"/>
          </ac:spMkLst>
        </pc:spChg>
        <pc:grpChg chg="add mod">
          <ac:chgData name="Clare Back" userId="7ca9c63e0bec638d" providerId="LiveId" clId="{09D1DB2C-6EB0-4E37-824C-81C2204771C5}" dt="2023-03-14T09:05:55.969" v="30382"/>
          <ac:grpSpMkLst>
            <pc:docMk/>
            <pc:sldMk cId="2011214552" sldId="756"/>
            <ac:grpSpMk id="4" creationId="{0A203818-0F5A-D247-53DF-934FAD920953}"/>
          </ac:grpSpMkLst>
        </pc:grpChg>
        <pc:grpChg chg="mod">
          <ac:chgData name="Clare Back" userId="7ca9c63e0bec638d" providerId="LiveId" clId="{09D1DB2C-6EB0-4E37-824C-81C2204771C5}" dt="2023-03-14T09:05:55.969" v="30382"/>
          <ac:grpSpMkLst>
            <pc:docMk/>
            <pc:sldMk cId="2011214552" sldId="756"/>
            <ac:grpSpMk id="6" creationId="{1C9814AD-7081-506F-6F1A-41BB34BD8B63}"/>
          </ac:grpSpMkLst>
        </pc:grpChg>
        <pc:grpChg chg="mod">
          <ac:chgData name="Clare Back" userId="7ca9c63e0bec638d" providerId="LiveId" clId="{09D1DB2C-6EB0-4E37-824C-81C2204771C5}" dt="2023-03-14T09:05:55.969" v="30382"/>
          <ac:grpSpMkLst>
            <pc:docMk/>
            <pc:sldMk cId="2011214552" sldId="756"/>
            <ac:grpSpMk id="10" creationId="{33443328-E800-9DE3-0163-61344EE71AB2}"/>
          </ac:grpSpMkLst>
        </pc:grpChg>
        <pc:grpChg chg="add mod">
          <ac:chgData name="Clare Back" userId="7ca9c63e0bec638d" providerId="LiveId" clId="{09D1DB2C-6EB0-4E37-824C-81C2204771C5}" dt="2023-03-14T09:17:49.919" v="30994" actId="1076"/>
          <ac:grpSpMkLst>
            <pc:docMk/>
            <pc:sldMk cId="2011214552" sldId="756"/>
            <ac:grpSpMk id="17" creationId="{C3EEDA67-44C1-1A96-7AE1-820B3F8E4AFE}"/>
          </ac:grpSpMkLst>
        </pc:grpChg>
        <pc:extLst>
          <p:ext xmlns:p="http://schemas.openxmlformats.org/presentationml/2006/main" uri="{D6D511B9-2390-475A-947B-AFAB55BFBCF1}">
            <pc226:cmChg xmlns:pc226="http://schemas.microsoft.com/office/powerpoint/2022/06/main/command" chg="add del mod">
              <pc226:chgData name="Clare Back" userId="7ca9c63e0bec638d" providerId="LiveId" clId="{09D1DB2C-6EB0-4E37-824C-81C2204771C5}" dt="2023-03-14T17:05:40.583" v="31605"/>
              <pc2:cmMkLst xmlns:pc2="http://schemas.microsoft.com/office/powerpoint/2019/9/main/command">
                <pc:docMk/>
                <pc:sldMk cId="2011214552" sldId="756"/>
                <pc2:cmMk id="{DCD74237-3D3D-46B3-88C4-C8857DD109D2}"/>
              </pc2:cmMkLst>
            </pc226:cmChg>
            <pc226:cmChg xmlns:pc226="http://schemas.microsoft.com/office/powerpoint/2022/06/main/command" chg="add del">
              <pc226:chgData name="Clare Back" userId="7ca9c63e0bec638d" providerId="LiveId" clId="{09D1DB2C-6EB0-4E37-824C-81C2204771C5}" dt="2023-03-14T17:05:49.338" v="31606"/>
              <pc2:cmMkLst xmlns:pc2="http://schemas.microsoft.com/office/powerpoint/2019/9/main/command">
                <pc:docMk/>
                <pc:sldMk cId="2011214552" sldId="756"/>
                <pc2:cmMk id="{06EC4ED9-D3ED-4EC8-8EA5-A511A1A65F1E}"/>
              </pc2:cmMkLst>
              <pc226:cmRplyChg chg="add">
                <pc226:chgData name="Clare Back" userId="7ca9c63e0bec638d" providerId="LiveId" clId="{09D1DB2C-6EB0-4E37-824C-81C2204771C5}" dt="2023-03-08T17:26:49.920" v="19371"/>
                <pc2:cmRplyMkLst xmlns:pc2="http://schemas.microsoft.com/office/powerpoint/2019/9/main/command">
                  <pc:docMk/>
                  <pc:sldMk cId="2011214552" sldId="756"/>
                  <pc2:cmMk id="{06EC4ED9-D3ED-4EC8-8EA5-A511A1A65F1E}"/>
                  <pc2:cmRplyMk id="{97BA791D-816B-4723-9F3D-FCF21CFE2C96}"/>
                </pc2:cmRplyMkLst>
              </pc226:cmRplyChg>
            </pc226:cmChg>
          </p:ext>
        </pc:extLst>
      </pc:sldChg>
      <pc:sldChg chg="add del modNotesTx">
        <pc:chgData name="Clare Back" userId="7ca9c63e0bec638d" providerId="LiveId" clId="{09D1DB2C-6EB0-4E37-824C-81C2204771C5}" dt="2023-03-07T07:34:30.649" v="15916" actId="47"/>
        <pc:sldMkLst>
          <pc:docMk/>
          <pc:sldMk cId="4020663508" sldId="757"/>
        </pc:sldMkLst>
      </pc:sldChg>
      <pc:sldChg chg="add del modNotesTx">
        <pc:chgData name="Clare Back" userId="7ca9c63e0bec638d" providerId="LiveId" clId="{09D1DB2C-6EB0-4E37-824C-81C2204771C5}" dt="2023-03-07T07:56:16.791" v="16759" actId="2696"/>
        <pc:sldMkLst>
          <pc:docMk/>
          <pc:sldMk cId="20670577" sldId="758"/>
        </pc:sldMkLst>
      </pc:sldChg>
      <pc:sldChg chg="modSp add del mod ord addCm modNotesTx">
        <pc:chgData name="Clare Back" userId="7ca9c63e0bec638d" providerId="LiveId" clId="{09D1DB2C-6EB0-4E37-824C-81C2204771C5}" dt="2023-03-11T10:59:52.764" v="22825" actId="2696"/>
        <pc:sldMkLst>
          <pc:docMk/>
          <pc:sldMk cId="3428787094" sldId="759"/>
        </pc:sldMkLst>
        <pc:spChg chg="mod">
          <ac:chgData name="Clare Back" userId="7ca9c63e0bec638d" providerId="LiveId" clId="{09D1DB2C-6EB0-4E37-824C-81C2204771C5}" dt="2023-03-07T07:29:30.052" v="15884" actId="1076"/>
          <ac:spMkLst>
            <pc:docMk/>
            <pc:sldMk cId="3428787094" sldId="759"/>
            <ac:spMk id="4" creationId="{9640BF12-B8DB-ABCC-FD1C-6D8132FEABA3}"/>
          </ac:spMkLst>
        </pc:spChg>
        <pc:extLst>
          <p:ext xmlns:p="http://schemas.openxmlformats.org/presentationml/2006/main" uri="{D6D511B9-2390-475A-947B-AFAB55BFBCF1}">
            <pc226:cmChg xmlns:pc226="http://schemas.microsoft.com/office/powerpoint/2022/06/main/command" chg="add">
              <pc226:chgData name="Clare Back" userId="7ca9c63e0bec638d" providerId="LiveId" clId="{09D1DB2C-6EB0-4E37-824C-81C2204771C5}" dt="2023-03-11T08:12:47.006" v="19615"/>
              <pc2:cmMkLst xmlns:pc2="http://schemas.microsoft.com/office/powerpoint/2019/9/main/command">
                <pc:docMk/>
                <pc:sldMk cId="3428787094" sldId="759"/>
                <pc2:cmMk id="{28D0011C-836B-495A-8936-82669161629F}"/>
              </pc2:cmMkLst>
            </pc226:cmChg>
          </p:ext>
        </pc:extLst>
      </pc:sldChg>
      <pc:sldChg chg="add del ord addCm modCm modNotesTx">
        <pc:chgData name="Clare Back" userId="7ca9c63e0bec638d" providerId="LiveId" clId="{09D1DB2C-6EB0-4E37-824C-81C2204771C5}" dt="2023-03-11T10:59:52.764" v="22825" actId="2696"/>
        <pc:sldMkLst>
          <pc:docMk/>
          <pc:sldMk cId="2863583270" sldId="760"/>
        </pc:sldMkLst>
        <pc:extLst>
          <p:ext xmlns:p="http://schemas.openxmlformats.org/presentationml/2006/main" uri="{D6D511B9-2390-475A-947B-AFAB55BFBCF1}">
            <pc226:cmChg xmlns:pc226="http://schemas.microsoft.com/office/powerpoint/2022/06/main/command" chg="add">
              <pc226:chgData name="Clare Back" userId="7ca9c63e0bec638d" providerId="LiveId" clId="{09D1DB2C-6EB0-4E37-824C-81C2204771C5}" dt="2023-03-08T17:39:19.179" v="19406"/>
              <pc2:cmMkLst xmlns:pc2="http://schemas.microsoft.com/office/powerpoint/2019/9/main/command">
                <pc:docMk/>
                <pc:sldMk cId="2863583270" sldId="760"/>
                <pc2:cmMk id="{8FCE0D12-0825-452C-9453-D26224F974F0}"/>
              </pc2:cmMkLst>
            </pc226:cmChg>
            <pc226:cmChg xmlns:pc226="http://schemas.microsoft.com/office/powerpoint/2022/06/main/command" chg="add">
              <pc226:chgData name="Clare Back" userId="7ca9c63e0bec638d" providerId="LiveId" clId="{09D1DB2C-6EB0-4E37-824C-81C2204771C5}" dt="2023-03-08T17:41:18.363" v="19460"/>
              <pc2:cmMkLst xmlns:pc2="http://schemas.microsoft.com/office/powerpoint/2019/9/main/command">
                <pc:docMk/>
                <pc:sldMk cId="2863583270" sldId="760"/>
                <pc2:cmMk id="{21AA8368-F640-41DE-A35E-411B3D69DDDF}"/>
              </pc2:cmMkLst>
              <pc226:cmRplyChg chg="add">
                <pc226:chgData name="Clare Back" userId="7ca9c63e0bec638d" providerId="LiveId" clId="{09D1DB2C-6EB0-4E37-824C-81C2204771C5}" dt="2023-03-08T17:41:18.363" v="19460"/>
                <pc2:cmRplyMkLst xmlns:pc2="http://schemas.microsoft.com/office/powerpoint/2019/9/main/command">
                  <pc:docMk/>
                  <pc:sldMk cId="2863583270" sldId="760"/>
                  <pc2:cmMk id="{21AA8368-F640-41DE-A35E-411B3D69DDDF}"/>
                  <pc2:cmRplyMk id="{539DC534-7660-4400-A7C2-851227EC6032}"/>
                </pc2:cmRplyMkLst>
              </pc226:cmRplyChg>
            </pc226:cmChg>
            <pc226:cmChg xmlns:pc226="http://schemas.microsoft.com/office/powerpoint/2022/06/main/command" chg="add">
              <pc226:chgData name="Clare Back" userId="7ca9c63e0bec638d" providerId="LiveId" clId="{09D1DB2C-6EB0-4E37-824C-81C2204771C5}" dt="2023-03-07T10:10:37.795" v="18503"/>
              <pc2:cmMkLst xmlns:pc2="http://schemas.microsoft.com/office/powerpoint/2019/9/main/command">
                <pc:docMk/>
                <pc:sldMk cId="2863583270" sldId="760"/>
                <pc2:cmMk id="{06A110F6-5CC8-468C-8129-809FF64E78AC}"/>
              </pc2:cmMkLst>
            </pc226:cmChg>
          </p:ext>
        </pc:extLst>
      </pc:sldChg>
      <pc:sldChg chg="addSp delSp modSp add mod modNotesTx">
        <pc:chgData name="Clare Back" userId="7ca9c63e0bec638d" providerId="LiveId" clId="{09D1DB2C-6EB0-4E37-824C-81C2204771C5}" dt="2023-03-26T17:41:30.769" v="37466" actId="790"/>
        <pc:sldMkLst>
          <pc:docMk/>
          <pc:sldMk cId="580137803" sldId="761"/>
        </pc:sldMkLst>
        <pc:spChg chg="mod">
          <ac:chgData name="Clare Back" userId="7ca9c63e0bec638d" providerId="LiveId" clId="{09D1DB2C-6EB0-4E37-824C-81C2204771C5}" dt="2023-03-11T11:06:02.152" v="23388" actId="1076"/>
          <ac:spMkLst>
            <pc:docMk/>
            <pc:sldMk cId="580137803" sldId="761"/>
            <ac:spMk id="2" creationId="{5B9082EC-4D48-D49F-E509-C14FC6FD2CB0}"/>
          </ac:spMkLst>
        </pc:spChg>
        <pc:spChg chg="mod">
          <ac:chgData name="Clare Back" userId="7ca9c63e0bec638d" providerId="LiveId" clId="{09D1DB2C-6EB0-4E37-824C-81C2204771C5}" dt="2023-03-14T09:22:26.670" v="31601" actId="20577"/>
          <ac:spMkLst>
            <pc:docMk/>
            <pc:sldMk cId="580137803" sldId="761"/>
            <ac:spMk id="3" creationId="{AA0B0552-3A4A-5022-814D-6A4E64B7F396}"/>
          </ac:spMkLst>
        </pc:spChg>
        <pc:spChg chg="mod">
          <ac:chgData name="Clare Back" userId="7ca9c63e0bec638d" providerId="LiveId" clId="{09D1DB2C-6EB0-4E37-824C-81C2204771C5}" dt="2023-03-26T07:43:53.476" v="33574"/>
          <ac:spMkLst>
            <pc:docMk/>
            <pc:sldMk cId="580137803" sldId="761"/>
            <ac:spMk id="5" creationId="{7D334436-F211-661D-EA6B-550B71C6A9A8}"/>
          </ac:spMkLst>
        </pc:spChg>
        <pc:spChg chg="del">
          <ac:chgData name="Clare Back" userId="7ca9c63e0bec638d" providerId="LiveId" clId="{09D1DB2C-6EB0-4E37-824C-81C2204771C5}" dt="2023-02-26T08:04:35.827" v="665" actId="478"/>
          <ac:spMkLst>
            <pc:docMk/>
            <pc:sldMk cId="580137803" sldId="761"/>
            <ac:spMk id="7" creationId="{6876150A-156B-428E-B871-27A66313D97F}"/>
          </ac:spMkLst>
        </pc:spChg>
        <pc:spChg chg="mod">
          <ac:chgData name="Clare Back" userId="7ca9c63e0bec638d" providerId="LiveId" clId="{09D1DB2C-6EB0-4E37-824C-81C2204771C5}" dt="2023-03-26T07:43:53.476" v="33574"/>
          <ac:spMkLst>
            <pc:docMk/>
            <pc:sldMk cId="580137803" sldId="761"/>
            <ac:spMk id="8" creationId="{CA89DD7F-70FB-D2C5-3D56-C133C63DAF37}"/>
          </ac:spMkLst>
        </pc:spChg>
        <pc:spChg chg="mod">
          <ac:chgData name="Clare Back" userId="7ca9c63e0bec638d" providerId="LiveId" clId="{09D1DB2C-6EB0-4E37-824C-81C2204771C5}" dt="2023-03-26T07:43:53.476" v="33574"/>
          <ac:spMkLst>
            <pc:docMk/>
            <pc:sldMk cId="580137803" sldId="761"/>
            <ac:spMk id="9" creationId="{A8E3A8CB-601E-D0F1-E489-AD95F41E6166}"/>
          </ac:spMkLst>
        </pc:spChg>
        <pc:spChg chg="mod">
          <ac:chgData name="Clare Back" userId="7ca9c63e0bec638d" providerId="LiveId" clId="{09D1DB2C-6EB0-4E37-824C-81C2204771C5}" dt="2023-03-26T07:43:53.476" v="33574"/>
          <ac:spMkLst>
            <pc:docMk/>
            <pc:sldMk cId="580137803" sldId="761"/>
            <ac:spMk id="10" creationId="{02FD91F6-C024-C38A-0F69-472816151BF5}"/>
          </ac:spMkLst>
        </pc:spChg>
        <pc:spChg chg="mod">
          <ac:chgData name="Clare Back" userId="7ca9c63e0bec638d" providerId="LiveId" clId="{09D1DB2C-6EB0-4E37-824C-81C2204771C5}" dt="2023-03-26T07:43:53.476" v="33574"/>
          <ac:spMkLst>
            <pc:docMk/>
            <pc:sldMk cId="580137803" sldId="761"/>
            <ac:spMk id="11" creationId="{1CF9F2ED-A180-E532-B833-A1B5326ED679}"/>
          </ac:spMkLst>
        </pc:spChg>
        <pc:spChg chg="mod">
          <ac:chgData name="Clare Back" userId="7ca9c63e0bec638d" providerId="LiveId" clId="{09D1DB2C-6EB0-4E37-824C-81C2204771C5}" dt="2023-03-11T11:06:42.184" v="23415" actId="20577"/>
          <ac:spMkLst>
            <pc:docMk/>
            <pc:sldMk cId="580137803" sldId="761"/>
            <ac:spMk id="57" creationId="{D62B3BE0-0F5B-4153-A0BA-E16ACFF0EE66}"/>
          </ac:spMkLst>
        </pc:spChg>
        <pc:spChg chg="mod">
          <ac:chgData name="Clare Back" userId="7ca9c63e0bec638d" providerId="LiveId" clId="{09D1DB2C-6EB0-4E37-824C-81C2204771C5}" dt="2023-03-11T11:07:03.888" v="23437" actId="20577"/>
          <ac:spMkLst>
            <pc:docMk/>
            <pc:sldMk cId="580137803" sldId="761"/>
            <ac:spMk id="59" creationId="{71865365-E0D2-4F1C-94B2-26F808C53A89}"/>
          </ac:spMkLst>
        </pc:spChg>
        <pc:spChg chg="mod">
          <ac:chgData name="Clare Back" userId="7ca9c63e0bec638d" providerId="LiveId" clId="{09D1DB2C-6EB0-4E37-824C-81C2204771C5}" dt="2023-03-11T11:06:10.376" v="23392" actId="1076"/>
          <ac:spMkLst>
            <pc:docMk/>
            <pc:sldMk cId="580137803" sldId="761"/>
            <ac:spMk id="60" creationId="{CA51DE7D-C4EB-4482-B9BD-8251CB38B67D}"/>
          </ac:spMkLst>
        </pc:spChg>
        <pc:spChg chg="mod">
          <ac:chgData name="Clare Back" userId="7ca9c63e0bec638d" providerId="LiveId" clId="{09D1DB2C-6EB0-4E37-824C-81C2204771C5}" dt="2023-02-26T08:05:01.850" v="667" actId="207"/>
          <ac:spMkLst>
            <pc:docMk/>
            <pc:sldMk cId="580137803" sldId="761"/>
            <ac:spMk id="61" creationId="{ABD8A883-982A-4318-B4F5-7858ABDA3C3D}"/>
          </ac:spMkLst>
        </pc:spChg>
        <pc:grpChg chg="add mod">
          <ac:chgData name="Clare Back" userId="7ca9c63e0bec638d" providerId="LiveId" clId="{09D1DB2C-6EB0-4E37-824C-81C2204771C5}" dt="2023-03-26T07:43:53.476" v="33574"/>
          <ac:grpSpMkLst>
            <pc:docMk/>
            <pc:sldMk cId="580137803" sldId="761"/>
            <ac:grpSpMk id="4" creationId="{940B8A32-F099-B64A-8913-A34A4A9990C5}"/>
          </ac:grpSpMkLst>
        </pc:grpChg>
        <pc:grpChg chg="mod">
          <ac:chgData name="Clare Back" userId="7ca9c63e0bec638d" providerId="LiveId" clId="{09D1DB2C-6EB0-4E37-824C-81C2204771C5}" dt="2023-03-26T07:43:53.476" v="33574"/>
          <ac:grpSpMkLst>
            <pc:docMk/>
            <pc:sldMk cId="580137803" sldId="761"/>
            <ac:grpSpMk id="6" creationId="{1524EEBC-A32D-28F4-9E13-AB81B4A6C233}"/>
          </ac:grpSpMkLst>
        </pc:grpChg>
        <pc:grpChg chg="mod">
          <ac:chgData name="Clare Back" userId="7ca9c63e0bec638d" providerId="LiveId" clId="{09D1DB2C-6EB0-4E37-824C-81C2204771C5}" dt="2023-03-26T07:43:53.476" v="33574"/>
          <ac:grpSpMkLst>
            <pc:docMk/>
            <pc:sldMk cId="580137803" sldId="761"/>
            <ac:grpSpMk id="7" creationId="{5CA983D5-5F35-31A0-333D-7F7FECD3F468}"/>
          </ac:grpSpMkLst>
        </pc:grpChg>
      </pc:sldChg>
      <pc:sldChg chg="modSp add mod delCm modNotesTx">
        <pc:chgData name="Clare Back" userId="7ca9c63e0bec638d" providerId="LiveId" clId="{09D1DB2C-6EB0-4E37-824C-81C2204771C5}" dt="2023-03-26T17:35:20.023" v="37423" actId="790"/>
        <pc:sldMkLst>
          <pc:docMk/>
          <pc:sldMk cId="1522488600" sldId="762"/>
        </pc:sldMkLst>
        <pc:spChg chg="mod">
          <ac:chgData name="Clare Back" userId="7ca9c63e0bec638d" providerId="LiveId" clId="{09D1DB2C-6EB0-4E37-824C-81C2204771C5}" dt="2023-02-26T09:01:12.940" v="1335" actId="20577"/>
          <ac:spMkLst>
            <pc:docMk/>
            <pc:sldMk cId="1522488600" sldId="762"/>
            <ac:spMk id="73" creationId="{564A277F-794B-4856-ADCA-B3D3341CBECB}"/>
          </ac:spMkLst>
        </pc:spChg>
        <pc:extLst>
          <p:ext xmlns:p="http://schemas.openxmlformats.org/presentationml/2006/main" uri="{D6D511B9-2390-475A-947B-AFAB55BFBCF1}">
            <pc226:cmChg xmlns:pc226="http://schemas.microsoft.com/office/powerpoint/2022/06/main/command" chg="del">
              <pc226:chgData name="Clare Back" userId="7ca9c63e0bec638d" providerId="LiveId" clId="{09D1DB2C-6EB0-4E37-824C-81C2204771C5}" dt="2023-02-26T08:42:27.793" v="1014"/>
              <pc2:cmMkLst xmlns:pc2="http://schemas.microsoft.com/office/powerpoint/2019/9/main/command">
                <pc:docMk/>
                <pc:sldMk cId="1522488600" sldId="762"/>
                <pc2:cmMk id="{4DA88A12-09F8-4C97-927D-82A6643AC689}"/>
              </pc2:cmMkLst>
            </pc226:cmChg>
          </p:ext>
        </pc:extLst>
      </pc:sldChg>
      <pc:sldChg chg="add modNotesTx">
        <pc:chgData name="Clare Back" userId="7ca9c63e0bec638d" providerId="LiveId" clId="{09D1DB2C-6EB0-4E37-824C-81C2204771C5}" dt="2023-03-26T17:38:05.071" v="37440" actId="790"/>
        <pc:sldMkLst>
          <pc:docMk/>
          <pc:sldMk cId="1580387257" sldId="763"/>
        </pc:sldMkLst>
      </pc:sldChg>
      <pc:sldChg chg="addSp delSp modSp new mod modClrScheme chgLayout modNotesTx">
        <pc:chgData name="Clare Back" userId="7ca9c63e0bec638d" providerId="LiveId" clId="{09D1DB2C-6EB0-4E37-824C-81C2204771C5}" dt="2023-03-26T17:35:43.587" v="37425" actId="790"/>
        <pc:sldMkLst>
          <pc:docMk/>
          <pc:sldMk cId="1270770223" sldId="764"/>
        </pc:sldMkLst>
        <pc:spChg chg="del mod ord">
          <ac:chgData name="Clare Back" userId="7ca9c63e0bec638d" providerId="LiveId" clId="{09D1DB2C-6EB0-4E37-824C-81C2204771C5}" dt="2023-02-26T08:50:02.232" v="1151" actId="700"/>
          <ac:spMkLst>
            <pc:docMk/>
            <pc:sldMk cId="1270770223" sldId="764"/>
            <ac:spMk id="2" creationId="{B3D9F3C8-75C2-FF42-7550-5BC8A1953826}"/>
          </ac:spMkLst>
        </pc:spChg>
        <pc:spChg chg="add mod ord">
          <ac:chgData name="Clare Back" userId="7ca9c63e0bec638d" providerId="LiveId" clId="{09D1DB2C-6EB0-4E37-824C-81C2204771C5}" dt="2023-02-26T08:50:12.764" v="1171"/>
          <ac:spMkLst>
            <pc:docMk/>
            <pc:sldMk cId="1270770223" sldId="764"/>
            <ac:spMk id="3" creationId="{36194033-AB14-E28B-EF48-7100D0E6003F}"/>
          </ac:spMkLst>
        </pc:spChg>
        <pc:spChg chg="add del">
          <ac:chgData name="Clare Back" userId="7ca9c63e0bec638d" providerId="LiveId" clId="{09D1DB2C-6EB0-4E37-824C-81C2204771C5}" dt="2023-02-26T08:50:15.180" v="1173" actId="22"/>
          <ac:spMkLst>
            <pc:docMk/>
            <pc:sldMk cId="1270770223" sldId="764"/>
            <ac:spMk id="5" creationId="{23AD2D72-A52A-7F66-E1E0-03D36F5B623D}"/>
          </ac:spMkLst>
        </pc:spChg>
        <pc:spChg chg="add mod">
          <ac:chgData name="Clare Back" userId="7ca9c63e0bec638d" providerId="LiveId" clId="{09D1DB2C-6EB0-4E37-824C-81C2204771C5}" dt="2023-03-14T05:42:42.305" v="24453" actId="1076"/>
          <ac:spMkLst>
            <pc:docMk/>
            <pc:sldMk cId="1270770223" sldId="764"/>
            <ac:spMk id="7" creationId="{9AD01BBD-5A5F-A259-029B-BA3A0CA62C2E}"/>
          </ac:spMkLst>
        </pc:spChg>
        <pc:cxnChg chg="add mod">
          <ac:chgData name="Clare Back" userId="7ca9c63e0bec638d" providerId="LiveId" clId="{09D1DB2C-6EB0-4E37-824C-81C2204771C5}" dt="2023-03-14T05:42:44.298" v="24454" actId="1076"/>
          <ac:cxnSpMkLst>
            <pc:docMk/>
            <pc:sldMk cId="1270770223" sldId="764"/>
            <ac:cxnSpMk id="6" creationId="{EFE41A47-8381-3891-111B-42CD54FB7AF7}"/>
          </ac:cxnSpMkLst>
        </pc:cxnChg>
      </pc:sldChg>
      <pc:sldChg chg="delSp modSp add mod addCm delCm modNotesTx">
        <pc:chgData name="Clare Back" userId="7ca9c63e0bec638d" providerId="LiveId" clId="{09D1DB2C-6EB0-4E37-824C-81C2204771C5}" dt="2023-03-26T17:42:20.296" v="37474" actId="313"/>
        <pc:sldMkLst>
          <pc:docMk/>
          <pc:sldMk cId="0" sldId="765"/>
        </pc:sldMkLst>
        <pc:spChg chg="del">
          <ac:chgData name="Clare Back" userId="7ca9c63e0bec638d" providerId="LiveId" clId="{09D1DB2C-6EB0-4E37-824C-81C2204771C5}" dt="2023-02-26T09:00:08.324" v="1279" actId="478"/>
          <ac:spMkLst>
            <pc:docMk/>
            <pc:sldMk cId="0" sldId="765"/>
            <ac:spMk id="320" creationId="{00000000-0000-0000-0000-000000000000}"/>
          </ac:spMkLst>
        </pc:spChg>
        <pc:spChg chg="mod">
          <ac:chgData name="Clare Back" userId="7ca9c63e0bec638d" providerId="LiveId" clId="{09D1DB2C-6EB0-4E37-824C-81C2204771C5}" dt="2023-02-26T09:00:05.768" v="1278" actId="207"/>
          <ac:spMkLst>
            <pc:docMk/>
            <pc:sldMk cId="0" sldId="765"/>
            <ac:spMk id="322" creationId="{00000000-0000-0000-0000-000000000000}"/>
          </ac:spMkLst>
        </pc:spChg>
        <pc:spChg chg="mod">
          <ac:chgData name="Clare Back" userId="7ca9c63e0bec638d" providerId="LiveId" clId="{09D1DB2C-6EB0-4E37-824C-81C2204771C5}" dt="2023-02-26T09:00:05.768" v="1278" actId="207"/>
          <ac:spMkLst>
            <pc:docMk/>
            <pc:sldMk cId="0" sldId="765"/>
            <ac:spMk id="323" creationId="{00000000-0000-0000-0000-000000000000}"/>
          </ac:spMkLst>
        </pc:spChg>
        <pc:spChg chg="mod">
          <ac:chgData name="Clare Back" userId="7ca9c63e0bec638d" providerId="LiveId" clId="{09D1DB2C-6EB0-4E37-824C-81C2204771C5}" dt="2023-02-26T09:00:05.768" v="1278" actId="207"/>
          <ac:spMkLst>
            <pc:docMk/>
            <pc:sldMk cId="0" sldId="765"/>
            <ac:spMk id="324" creationId="{00000000-0000-0000-0000-000000000000}"/>
          </ac:spMkLst>
        </pc:spChg>
        <pc:spChg chg="mod">
          <ac:chgData name="Clare Back" userId="7ca9c63e0bec638d" providerId="LiveId" clId="{09D1DB2C-6EB0-4E37-824C-81C2204771C5}" dt="2023-02-26T09:00:05.768" v="1278" actId="207"/>
          <ac:spMkLst>
            <pc:docMk/>
            <pc:sldMk cId="0" sldId="765"/>
            <ac:spMk id="325" creationId="{00000000-0000-0000-0000-000000000000}"/>
          </ac:spMkLst>
        </pc:spChg>
        <pc:spChg chg="mod">
          <ac:chgData name="Clare Back" userId="7ca9c63e0bec638d" providerId="LiveId" clId="{09D1DB2C-6EB0-4E37-824C-81C2204771C5}" dt="2023-02-26T09:00:05.768" v="1278" actId="207"/>
          <ac:spMkLst>
            <pc:docMk/>
            <pc:sldMk cId="0" sldId="765"/>
            <ac:spMk id="326" creationId="{00000000-0000-0000-0000-000000000000}"/>
          </ac:spMkLst>
        </pc:spChg>
        <pc:spChg chg="mod">
          <ac:chgData name="Clare Back" userId="7ca9c63e0bec638d" providerId="LiveId" clId="{09D1DB2C-6EB0-4E37-824C-81C2204771C5}" dt="2023-02-26T09:00:05.768" v="1278" actId="207"/>
          <ac:spMkLst>
            <pc:docMk/>
            <pc:sldMk cId="0" sldId="765"/>
            <ac:spMk id="327" creationId="{00000000-0000-0000-0000-000000000000}"/>
          </ac:spMkLst>
        </pc:spChg>
        <pc:spChg chg="mod">
          <ac:chgData name="Clare Back" userId="7ca9c63e0bec638d" providerId="LiveId" clId="{09D1DB2C-6EB0-4E37-824C-81C2204771C5}" dt="2023-02-26T09:00:05.768" v="1278" actId="207"/>
          <ac:spMkLst>
            <pc:docMk/>
            <pc:sldMk cId="0" sldId="765"/>
            <ac:spMk id="328" creationId="{00000000-0000-0000-0000-000000000000}"/>
          </ac:spMkLst>
        </pc:spChg>
        <pc:spChg chg="mod">
          <ac:chgData name="Clare Back" userId="7ca9c63e0bec638d" providerId="LiveId" clId="{09D1DB2C-6EB0-4E37-824C-81C2204771C5}" dt="2023-02-26T09:00:05.768" v="1278" actId="207"/>
          <ac:spMkLst>
            <pc:docMk/>
            <pc:sldMk cId="0" sldId="765"/>
            <ac:spMk id="329" creationId="{00000000-0000-0000-0000-000000000000}"/>
          </ac:spMkLst>
        </pc:spChg>
        <pc:grpChg chg="mod">
          <ac:chgData name="Clare Back" userId="7ca9c63e0bec638d" providerId="LiveId" clId="{09D1DB2C-6EB0-4E37-824C-81C2204771C5}" dt="2023-02-26T09:00:05.768" v="1278" actId="207"/>
          <ac:grpSpMkLst>
            <pc:docMk/>
            <pc:sldMk cId="0" sldId="765"/>
            <ac:grpSpMk id="321" creationId="{00000000-0000-0000-0000-000000000000}"/>
          </ac:grpSpMkLst>
        </pc:grpChg>
        <pc:extLst>
          <p:ext xmlns:p="http://schemas.openxmlformats.org/presentationml/2006/main" uri="{D6D511B9-2390-475A-947B-AFAB55BFBCF1}">
            <pc226:cmChg xmlns:pc226="http://schemas.microsoft.com/office/powerpoint/2022/06/main/command" chg="add del">
              <pc226:chgData name="Clare Back" userId="7ca9c63e0bec638d" providerId="LiveId" clId="{09D1DB2C-6EB0-4E37-824C-81C2204771C5}" dt="2023-03-09T05:32:02.331" v="19462"/>
              <pc2:cmMkLst xmlns:pc2="http://schemas.microsoft.com/office/powerpoint/2019/9/main/command">
                <pc:docMk/>
                <pc:sldMk cId="0" sldId="765"/>
                <pc2:cmMk id="{C9C5C807-DB57-4772-9C5A-F2789E7FACBC}"/>
              </pc2:cmMkLst>
            </pc226:cmChg>
          </p:ext>
        </pc:extLst>
      </pc:sldChg>
      <pc:sldChg chg="add del modNotesTx">
        <pc:chgData name="Clare Back" userId="7ca9c63e0bec638d" providerId="LiveId" clId="{09D1DB2C-6EB0-4E37-824C-81C2204771C5}" dt="2023-03-26T17:37:15.889" v="37434" actId="790"/>
        <pc:sldMkLst>
          <pc:docMk/>
          <pc:sldMk cId="3474993483" sldId="766"/>
        </pc:sldMkLst>
      </pc:sldChg>
      <pc:sldChg chg="addSp delSp modSp new mod addCm modNotesTx">
        <pc:chgData name="Clare Back" userId="7ca9c63e0bec638d" providerId="LiveId" clId="{09D1DB2C-6EB0-4E37-824C-81C2204771C5}" dt="2023-03-26T17:42:30.932" v="37476" actId="2"/>
        <pc:sldMkLst>
          <pc:docMk/>
          <pc:sldMk cId="2842742545" sldId="767"/>
        </pc:sldMkLst>
        <pc:spChg chg="mod">
          <ac:chgData name="Clare Back" userId="7ca9c63e0bec638d" providerId="LiveId" clId="{09D1DB2C-6EB0-4E37-824C-81C2204771C5}" dt="2023-03-26T07:09:59.196" v="32580" actId="20577"/>
          <ac:spMkLst>
            <pc:docMk/>
            <pc:sldMk cId="2842742545" sldId="767"/>
            <ac:spMk id="2" creationId="{B18EDF4B-E1A0-60A8-123C-CFFF32721596}"/>
          </ac:spMkLst>
        </pc:spChg>
        <pc:spChg chg="add mod">
          <ac:chgData name="Clare Back" userId="7ca9c63e0bec638d" providerId="LiveId" clId="{09D1DB2C-6EB0-4E37-824C-81C2204771C5}" dt="2023-03-14T07:08:07.899" v="27307" actId="1076"/>
          <ac:spMkLst>
            <pc:docMk/>
            <pc:sldMk cId="2842742545" sldId="767"/>
            <ac:spMk id="4" creationId="{B9186311-40D3-1528-ACC6-4B1DEE6C74FE}"/>
          </ac:spMkLst>
        </pc:spChg>
        <pc:spChg chg="add del mod">
          <ac:chgData name="Clare Back" userId="7ca9c63e0bec638d" providerId="LiveId" clId="{09D1DB2C-6EB0-4E37-824C-81C2204771C5}" dt="2023-03-14T07:05:44.542" v="27155" actId="478"/>
          <ac:spMkLst>
            <pc:docMk/>
            <pc:sldMk cId="2842742545" sldId="767"/>
            <ac:spMk id="6" creationId="{2DA5EBC3-6891-AFC5-FB9B-0FD71F141552}"/>
          </ac:spMkLst>
        </pc:spChg>
        <pc:spChg chg="add del mod">
          <ac:chgData name="Clare Back" userId="7ca9c63e0bec638d" providerId="LiveId" clId="{09D1DB2C-6EB0-4E37-824C-81C2204771C5}" dt="2023-03-05T08:20:03.476" v="7750" actId="478"/>
          <ac:spMkLst>
            <pc:docMk/>
            <pc:sldMk cId="2842742545" sldId="767"/>
            <ac:spMk id="8" creationId="{94306CD8-2A1D-8114-21F0-589D06143A0B}"/>
          </ac:spMkLst>
        </pc:spChg>
        <pc:extLst>
          <p:ext xmlns:p="http://schemas.openxmlformats.org/presentationml/2006/main" uri="{D6D511B9-2390-475A-947B-AFAB55BFBCF1}">
            <pc226:cmChg xmlns:pc226="http://schemas.microsoft.com/office/powerpoint/2022/06/main/command" chg="add">
              <pc226:chgData name="Clare Back" userId="7ca9c63e0bec638d" providerId="LiveId" clId="{09D1DB2C-6EB0-4E37-824C-81C2204771C5}" dt="2023-03-14T07:11:29.423" v="27508"/>
              <pc2:cmMkLst xmlns:pc2="http://schemas.microsoft.com/office/powerpoint/2019/9/main/command">
                <pc:docMk/>
                <pc:sldMk cId="2842742545" sldId="767"/>
                <pc2:cmMk id="{54E4B8FB-BBFF-4F8E-85CF-590C532B2627}"/>
              </pc2:cmMkLst>
            </pc226:cmChg>
          </p:ext>
        </pc:extLst>
      </pc:sldChg>
      <pc:sldChg chg="addSp delSp modSp new mod modClrScheme modAnim chgLayout modNotesTx">
        <pc:chgData name="Clare Back" userId="7ca9c63e0bec638d" providerId="LiveId" clId="{09D1DB2C-6EB0-4E37-824C-81C2204771C5}" dt="2023-03-26T17:39:39.748" v="37451" actId="790"/>
        <pc:sldMkLst>
          <pc:docMk/>
          <pc:sldMk cId="1143930991" sldId="768"/>
        </pc:sldMkLst>
        <pc:spChg chg="del mod ord">
          <ac:chgData name="Clare Back" userId="7ca9c63e0bec638d" providerId="LiveId" clId="{09D1DB2C-6EB0-4E37-824C-81C2204771C5}" dt="2023-03-05T10:13:36.738" v="12142" actId="700"/>
          <ac:spMkLst>
            <pc:docMk/>
            <pc:sldMk cId="1143930991" sldId="768"/>
            <ac:spMk id="2" creationId="{2E546297-327E-AE73-934F-ADD639FEF072}"/>
          </ac:spMkLst>
        </pc:spChg>
        <pc:spChg chg="add mod ord">
          <ac:chgData name="Clare Back" userId="7ca9c63e0bec638d" providerId="LiveId" clId="{09D1DB2C-6EB0-4E37-824C-81C2204771C5}" dt="2023-03-26T07:20:05.572" v="32882" actId="20577"/>
          <ac:spMkLst>
            <pc:docMk/>
            <pc:sldMk cId="1143930991" sldId="768"/>
            <ac:spMk id="3" creationId="{E7554391-BF6A-A2CB-909C-A4CC7662B63E}"/>
          </ac:spMkLst>
        </pc:spChg>
        <pc:spChg chg="add del mod">
          <ac:chgData name="Clare Back" userId="7ca9c63e0bec638d" providerId="LiveId" clId="{09D1DB2C-6EB0-4E37-824C-81C2204771C5}" dt="2023-03-07T06:53:19.209" v="14468" actId="478"/>
          <ac:spMkLst>
            <pc:docMk/>
            <pc:sldMk cId="1143930991" sldId="768"/>
            <ac:spMk id="4" creationId="{8FCF5C12-10A3-4E33-9A23-F5ADBC6E8A4E}"/>
          </ac:spMkLst>
        </pc:spChg>
        <pc:spChg chg="add del mod">
          <ac:chgData name="Clare Back" userId="7ca9c63e0bec638d" providerId="LiveId" clId="{09D1DB2C-6EB0-4E37-824C-81C2204771C5}" dt="2023-03-07T06:51:42.488" v="14414" actId="22"/>
          <ac:spMkLst>
            <pc:docMk/>
            <pc:sldMk cId="1143930991" sldId="768"/>
            <ac:spMk id="5" creationId="{90FA7A62-B1F7-ED16-2752-FBEB17A88B8F}"/>
          </ac:spMkLst>
        </pc:spChg>
        <pc:spChg chg="add mod">
          <ac:chgData name="Clare Back" userId="7ca9c63e0bec638d" providerId="LiveId" clId="{09D1DB2C-6EB0-4E37-824C-81C2204771C5}" dt="2023-03-07T06:56:51.627" v="14546" actId="1076"/>
          <ac:spMkLst>
            <pc:docMk/>
            <pc:sldMk cId="1143930991" sldId="768"/>
            <ac:spMk id="6" creationId="{003B527C-DFF0-78FD-3775-9A01A55132E6}"/>
          </ac:spMkLst>
        </pc:spChg>
        <pc:spChg chg="add mod">
          <ac:chgData name="Clare Back" userId="7ca9c63e0bec638d" providerId="LiveId" clId="{09D1DB2C-6EB0-4E37-824C-81C2204771C5}" dt="2023-03-07T06:57:35.568" v="14564" actId="1076"/>
          <ac:spMkLst>
            <pc:docMk/>
            <pc:sldMk cId="1143930991" sldId="768"/>
            <ac:spMk id="7" creationId="{C68677F3-EE35-B55F-2078-1A2B355FE0C0}"/>
          </ac:spMkLst>
        </pc:spChg>
        <pc:spChg chg="add mod">
          <ac:chgData name="Clare Back" userId="7ca9c63e0bec638d" providerId="LiveId" clId="{09D1DB2C-6EB0-4E37-824C-81C2204771C5}" dt="2023-03-07T06:57:33.227" v="14563" actId="1076"/>
          <ac:spMkLst>
            <pc:docMk/>
            <pc:sldMk cId="1143930991" sldId="768"/>
            <ac:spMk id="8" creationId="{A354D7EA-505A-3E38-A74B-4AFE048A13AA}"/>
          </ac:spMkLst>
        </pc:spChg>
        <pc:spChg chg="add mod ord">
          <ac:chgData name="Clare Back" userId="7ca9c63e0bec638d" providerId="LiveId" clId="{09D1DB2C-6EB0-4E37-824C-81C2204771C5}" dt="2023-03-26T07:20:18.039" v="32886" actId="20577"/>
          <ac:spMkLst>
            <pc:docMk/>
            <pc:sldMk cId="1143930991" sldId="768"/>
            <ac:spMk id="10" creationId="{5E848504-8CA4-A0F3-CD2F-9A1D08D3B7DE}"/>
          </ac:spMkLst>
        </pc:spChg>
        <pc:spChg chg="add mod ord">
          <ac:chgData name="Clare Back" userId="7ca9c63e0bec638d" providerId="LiveId" clId="{09D1DB2C-6EB0-4E37-824C-81C2204771C5}" dt="2023-03-26T07:20:53.163" v="32899" actId="20577"/>
          <ac:spMkLst>
            <pc:docMk/>
            <pc:sldMk cId="1143930991" sldId="768"/>
            <ac:spMk id="12" creationId="{ECAA4DB3-B80A-0C7D-8146-BFE6BDFECE64}"/>
          </ac:spMkLst>
        </pc:spChg>
        <pc:spChg chg="add del mod">
          <ac:chgData name="Clare Back" userId="7ca9c63e0bec638d" providerId="LiveId" clId="{09D1DB2C-6EB0-4E37-824C-81C2204771C5}" dt="2023-03-07T07:01:18.716" v="14639"/>
          <ac:spMkLst>
            <pc:docMk/>
            <pc:sldMk cId="1143930991" sldId="768"/>
            <ac:spMk id="14" creationId="{7259ED0B-9FC2-B76A-EFDB-EDF0A1F4D503}"/>
          </ac:spMkLst>
        </pc:spChg>
        <pc:spChg chg="add mod ord">
          <ac:chgData name="Clare Back" userId="7ca9c63e0bec638d" providerId="LiveId" clId="{09D1DB2C-6EB0-4E37-824C-81C2204771C5}" dt="2023-03-07T07:02:04.072" v="14647" actId="1076"/>
          <ac:spMkLst>
            <pc:docMk/>
            <pc:sldMk cId="1143930991" sldId="768"/>
            <ac:spMk id="15" creationId="{7FD9E59C-EB36-7836-2F06-22C76093BFFF}"/>
          </ac:spMkLst>
        </pc:spChg>
      </pc:sldChg>
      <pc:sldChg chg="addSp modSp new mod addCm delCm modNotesTx">
        <pc:chgData name="Clare Back" userId="7ca9c63e0bec638d" providerId="LiveId" clId="{09D1DB2C-6EB0-4E37-824C-81C2204771C5}" dt="2023-03-26T17:40:04.137" v="37454" actId="790"/>
        <pc:sldMkLst>
          <pc:docMk/>
          <pc:sldMk cId="2568802181" sldId="769"/>
        </pc:sldMkLst>
        <pc:spChg chg="mod">
          <ac:chgData name="Clare Back" userId="7ca9c63e0bec638d" providerId="LiveId" clId="{09D1DB2C-6EB0-4E37-824C-81C2204771C5}" dt="2023-03-07T07:19:14.305" v="15195" actId="20577"/>
          <ac:spMkLst>
            <pc:docMk/>
            <pc:sldMk cId="2568802181" sldId="769"/>
            <ac:spMk id="2" creationId="{3ED9136B-B2FD-7BBA-6509-F09F9F2C9409}"/>
          </ac:spMkLst>
        </pc:spChg>
        <pc:spChg chg="add mod">
          <ac:chgData name="Clare Back" userId="7ca9c63e0bec638d" providerId="LiveId" clId="{09D1DB2C-6EB0-4E37-824C-81C2204771C5}" dt="2023-03-14T08:30:42.872" v="29275" actId="20577"/>
          <ac:spMkLst>
            <pc:docMk/>
            <pc:sldMk cId="2568802181" sldId="769"/>
            <ac:spMk id="3" creationId="{0C9E7F80-88A8-0CEA-B908-CE0D51827B19}"/>
          </ac:spMkLst>
        </pc:spChg>
        <pc:spChg chg="mod">
          <ac:chgData name="Clare Back" userId="7ca9c63e0bec638d" providerId="LiveId" clId="{09D1DB2C-6EB0-4E37-824C-81C2204771C5}" dt="2023-03-26T07:42:55.811" v="33562"/>
          <ac:spMkLst>
            <pc:docMk/>
            <pc:sldMk cId="2568802181" sldId="769"/>
            <ac:spMk id="5" creationId="{83171840-37FF-47D4-B01A-D0C5979C6AF6}"/>
          </ac:spMkLst>
        </pc:spChg>
        <pc:spChg chg="mod">
          <ac:chgData name="Clare Back" userId="7ca9c63e0bec638d" providerId="LiveId" clId="{09D1DB2C-6EB0-4E37-824C-81C2204771C5}" dt="2023-03-26T07:42:55.811" v="33562"/>
          <ac:spMkLst>
            <pc:docMk/>
            <pc:sldMk cId="2568802181" sldId="769"/>
            <ac:spMk id="8" creationId="{DC49A46C-46F7-68FC-4815-3EEF24A9644F}"/>
          </ac:spMkLst>
        </pc:spChg>
        <pc:spChg chg="mod">
          <ac:chgData name="Clare Back" userId="7ca9c63e0bec638d" providerId="LiveId" clId="{09D1DB2C-6EB0-4E37-824C-81C2204771C5}" dt="2023-03-26T07:42:55.811" v="33562"/>
          <ac:spMkLst>
            <pc:docMk/>
            <pc:sldMk cId="2568802181" sldId="769"/>
            <ac:spMk id="9" creationId="{4C76E1CB-436C-8E6C-1DF1-C780D402432F}"/>
          </ac:spMkLst>
        </pc:spChg>
        <pc:spChg chg="mod">
          <ac:chgData name="Clare Back" userId="7ca9c63e0bec638d" providerId="LiveId" clId="{09D1DB2C-6EB0-4E37-824C-81C2204771C5}" dt="2023-03-26T07:42:55.811" v="33562"/>
          <ac:spMkLst>
            <pc:docMk/>
            <pc:sldMk cId="2568802181" sldId="769"/>
            <ac:spMk id="10" creationId="{4B9A78D8-CB50-51BF-0F3F-A4D359405613}"/>
          </ac:spMkLst>
        </pc:spChg>
        <pc:spChg chg="mod">
          <ac:chgData name="Clare Back" userId="7ca9c63e0bec638d" providerId="LiveId" clId="{09D1DB2C-6EB0-4E37-824C-81C2204771C5}" dt="2023-03-26T07:42:55.811" v="33562"/>
          <ac:spMkLst>
            <pc:docMk/>
            <pc:sldMk cId="2568802181" sldId="769"/>
            <ac:spMk id="11" creationId="{F4D513C1-9FF6-6555-E6B4-8BF225FF371F}"/>
          </ac:spMkLst>
        </pc:spChg>
        <pc:grpChg chg="add mod">
          <ac:chgData name="Clare Back" userId="7ca9c63e0bec638d" providerId="LiveId" clId="{09D1DB2C-6EB0-4E37-824C-81C2204771C5}" dt="2023-03-26T07:42:55.811" v="33562"/>
          <ac:grpSpMkLst>
            <pc:docMk/>
            <pc:sldMk cId="2568802181" sldId="769"/>
            <ac:grpSpMk id="4" creationId="{F31A0C32-70B6-FA27-B08D-BBF92E7AD769}"/>
          </ac:grpSpMkLst>
        </pc:grpChg>
        <pc:grpChg chg="mod">
          <ac:chgData name="Clare Back" userId="7ca9c63e0bec638d" providerId="LiveId" clId="{09D1DB2C-6EB0-4E37-824C-81C2204771C5}" dt="2023-03-26T07:42:55.811" v="33562"/>
          <ac:grpSpMkLst>
            <pc:docMk/>
            <pc:sldMk cId="2568802181" sldId="769"/>
            <ac:grpSpMk id="6" creationId="{DA837A12-FC5B-D5B2-6B84-B5B68A3593FD}"/>
          </ac:grpSpMkLst>
        </pc:grpChg>
        <pc:grpChg chg="mod">
          <ac:chgData name="Clare Back" userId="7ca9c63e0bec638d" providerId="LiveId" clId="{09D1DB2C-6EB0-4E37-824C-81C2204771C5}" dt="2023-03-26T07:42:55.811" v="33562"/>
          <ac:grpSpMkLst>
            <pc:docMk/>
            <pc:sldMk cId="2568802181" sldId="769"/>
            <ac:grpSpMk id="7" creationId="{79400893-2EA9-BEB9-00A7-04E11188BEB2}"/>
          </ac:grpSpMkLst>
        </pc:grpChg>
        <pc:extLst>
          <p:ext xmlns:p="http://schemas.openxmlformats.org/presentationml/2006/main" uri="{D6D511B9-2390-475A-947B-AFAB55BFBCF1}">
            <pc226:cmChg xmlns:pc226="http://schemas.microsoft.com/office/powerpoint/2022/06/main/command" chg="add del">
              <pc226:chgData name="Clare Back" userId="7ca9c63e0bec638d" providerId="LiveId" clId="{09D1DB2C-6EB0-4E37-824C-81C2204771C5}" dt="2023-03-14T08:30:20.575" v="29220"/>
              <pc2:cmMkLst xmlns:pc2="http://schemas.microsoft.com/office/powerpoint/2019/9/main/command">
                <pc:docMk/>
                <pc:sldMk cId="2568802181" sldId="769"/>
                <pc2:cmMk id="{F167F23F-EAD8-4642-8162-22F0C5D9B206}"/>
              </pc2:cmMkLst>
            </pc226:cmChg>
            <pc226:cmChg xmlns:pc226="http://schemas.microsoft.com/office/powerpoint/2022/06/main/command" chg="add del">
              <pc226:chgData name="Clare Back" userId="7ca9c63e0bec638d" providerId="LiveId" clId="{09D1DB2C-6EB0-4E37-824C-81C2204771C5}" dt="2023-03-14T08:30:24.098" v="29221"/>
              <pc2:cmMkLst xmlns:pc2="http://schemas.microsoft.com/office/powerpoint/2019/9/main/command">
                <pc:docMk/>
                <pc:sldMk cId="2568802181" sldId="769"/>
                <pc2:cmMk id="{06C2596F-8770-4A9F-8EA1-B69A790547D5}"/>
              </pc2:cmMkLst>
            </pc226:cmChg>
          </p:ext>
        </pc:extLst>
      </pc:sldChg>
      <pc:sldChg chg="addSp modSp add mod ord addCm delCm modNotesTx">
        <pc:chgData name="Clare Back" userId="7ca9c63e0bec638d" providerId="LiveId" clId="{09D1DB2C-6EB0-4E37-824C-81C2204771C5}" dt="2023-03-26T17:41:59.161" v="37468" actId="313"/>
        <pc:sldMkLst>
          <pc:docMk/>
          <pc:sldMk cId="3946656449" sldId="770"/>
        </pc:sldMkLst>
        <pc:spChg chg="mod">
          <ac:chgData name="Clare Back" userId="7ca9c63e0bec638d" providerId="LiveId" clId="{09D1DB2C-6EB0-4E37-824C-81C2204771C5}" dt="2023-03-14T09:16:12.508" v="30970"/>
          <ac:spMkLst>
            <pc:docMk/>
            <pc:sldMk cId="3946656449" sldId="770"/>
            <ac:spMk id="5" creationId="{9C1976B0-3359-B26B-7689-04DD44A6FC3F}"/>
          </ac:spMkLst>
        </pc:spChg>
        <pc:spChg chg="mod">
          <ac:chgData name="Clare Back" userId="7ca9c63e0bec638d" providerId="LiveId" clId="{09D1DB2C-6EB0-4E37-824C-81C2204771C5}" dt="2023-03-14T09:16:12.508" v="30970"/>
          <ac:spMkLst>
            <pc:docMk/>
            <pc:sldMk cId="3946656449" sldId="770"/>
            <ac:spMk id="6" creationId="{018D3646-6961-2F5A-9AE2-BA52CE9537A2}"/>
          </ac:spMkLst>
        </pc:spChg>
        <pc:spChg chg="mod">
          <ac:chgData name="Clare Back" userId="7ca9c63e0bec638d" providerId="LiveId" clId="{09D1DB2C-6EB0-4E37-824C-81C2204771C5}" dt="2023-03-14T09:16:12.508" v="30970"/>
          <ac:spMkLst>
            <pc:docMk/>
            <pc:sldMk cId="3946656449" sldId="770"/>
            <ac:spMk id="7" creationId="{83BCC624-C29F-5D21-11F1-529EBE3DCAF5}"/>
          </ac:spMkLst>
        </pc:spChg>
        <pc:spChg chg="mod">
          <ac:chgData name="Clare Back" userId="7ca9c63e0bec638d" providerId="LiveId" clId="{09D1DB2C-6EB0-4E37-824C-81C2204771C5}" dt="2023-03-14T09:16:12.508" v="30970"/>
          <ac:spMkLst>
            <pc:docMk/>
            <pc:sldMk cId="3946656449" sldId="770"/>
            <ac:spMk id="8" creationId="{EA782132-10E1-4D52-F947-C26CA1D65C3B}"/>
          </ac:spMkLst>
        </pc:spChg>
        <pc:spChg chg="mod">
          <ac:chgData name="Clare Back" userId="7ca9c63e0bec638d" providerId="LiveId" clId="{09D1DB2C-6EB0-4E37-824C-81C2204771C5}" dt="2023-03-14T09:16:12.508" v="30970"/>
          <ac:spMkLst>
            <pc:docMk/>
            <pc:sldMk cId="3946656449" sldId="770"/>
            <ac:spMk id="9" creationId="{698B4048-18C3-19CF-ABD1-7E375DF5A4FF}"/>
          </ac:spMkLst>
        </pc:spChg>
        <pc:spChg chg="mod">
          <ac:chgData name="Clare Back" userId="7ca9c63e0bec638d" providerId="LiveId" clId="{09D1DB2C-6EB0-4E37-824C-81C2204771C5}" dt="2023-03-14T09:16:12.508" v="30970"/>
          <ac:spMkLst>
            <pc:docMk/>
            <pc:sldMk cId="3946656449" sldId="770"/>
            <ac:spMk id="10" creationId="{6ED5068C-4CA9-D22B-EDFE-34DBC0553756}"/>
          </ac:spMkLst>
        </pc:spChg>
        <pc:spChg chg="mod">
          <ac:chgData name="Clare Back" userId="7ca9c63e0bec638d" providerId="LiveId" clId="{09D1DB2C-6EB0-4E37-824C-81C2204771C5}" dt="2023-03-14T09:16:12.508" v="30970"/>
          <ac:spMkLst>
            <pc:docMk/>
            <pc:sldMk cId="3946656449" sldId="770"/>
            <ac:spMk id="11" creationId="{CA039E24-1A63-9605-A9F9-C19524B94B37}"/>
          </ac:spMkLst>
        </pc:spChg>
        <pc:spChg chg="mod">
          <ac:chgData name="Clare Back" userId="7ca9c63e0bec638d" providerId="LiveId" clId="{09D1DB2C-6EB0-4E37-824C-81C2204771C5}" dt="2023-03-14T09:16:12.508" v="30970"/>
          <ac:spMkLst>
            <pc:docMk/>
            <pc:sldMk cId="3946656449" sldId="770"/>
            <ac:spMk id="12" creationId="{4EDAD33F-F516-B006-0534-ACBA8C7689BF}"/>
          </ac:spMkLst>
        </pc:spChg>
        <pc:spChg chg="mod">
          <ac:chgData name="Clare Back" userId="7ca9c63e0bec638d" providerId="LiveId" clId="{09D1DB2C-6EB0-4E37-824C-81C2204771C5}" dt="2023-03-26T07:43:39.392" v="33571"/>
          <ac:spMkLst>
            <pc:docMk/>
            <pc:sldMk cId="3946656449" sldId="770"/>
            <ac:spMk id="14" creationId="{4E4F5A2B-D193-B946-D4FC-BF19A19061BE}"/>
          </ac:spMkLst>
        </pc:spChg>
        <pc:spChg chg="mod">
          <ac:chgData name="Clare Back" userId="7ca9c63e0bec638d" providerId="LiveId" clId="{09D1DB2C-6EB0-4E37-824C-81C2204771C5}" dt="2023-03-26T07:43:39.392" v="33571"/>
          <ac:spMkLst>
            <pc:docMk/>
            <pc:sldMk cId="3946656449" sldId="770"/>
            <ac:spMk id="17" creationId="{A8AB7D63-0F20-F6DD-361C-4A865FF52EC8}"/>
          </ac:spMkLst>
        </pc:spChg>
        <pc:spChg chg="mod">
          <ac:chgData name="Clare Back" userId="7ca9c63e0bec638d" providerId="LiveId" clId="{09D1DB2C-6EB0-4E37-824C-81C2204771C5}" dt="2023-03-26T07:43:39.392" v="33571"/>
          <ac:spMkLst>
            <pc:docMk/>
            <pc:sldMk cId="3946656449" sldId="770"/>
            <ac:spMk id="18" creationId="{C859D407-0D15-D8C3-7B3B-1F3F4F70E2FC}"/>
          </ac:spMkLst>
        </pc:spChg>
        <pc:spChg chg="mod">
          <ac:chgData name="Clare Back" userId="7ca9c63e0bec638d" providerId="LiveId" clId="{09D1DB2C-6EB0-4E37-824C-81C2204771C5}" dt="2023-03-26T07:43:39.392" v="33571"/>
          <ac:spMkLst>
            <pc:docMk/>
            <pc:sldMk cId="3946656449" sldId="770"/>
            <ac:spMk id="19" creationId="{5435EAC6-2F9A-1E41-ED27-DDE85E24F8D4}"/>
          </ac:spMkLst>
        </pc:spChg>
        <pc:spChg chg="mod">
          <ac:chgData name="Clare Back" userId="7ca9c63e0bec638d" providerId="LiveId" clId="{09D1DB2C-6EB0-4E37-824C-81C2204771C5}" dt="2023-03-26T07:43:39.392" v="33571"/>
          <ac:spMkLst>
            <pc:docMk/>
            <pc:sldMk cId="3946656449" sldId="770"/>
            <ac:spMk id="20" creationId="{D144E53B-CF95-0171-08B4-DFB3719E9FA7}"/>
          </ac:spMkLst>
        </pc:spChg>
        <pc:grpChg chg="add mod">
          <ac:chgData name="Clare Back" userId="7ca9c63e0bec638d" providerId="LiveId" clId="{09D1DB2C-6EB0-4E37-824C-81C2204771C5}" dt="2023-03-14T09:16:19.501" v="30972" actId="1076"/>
          <ac:grpSpMkLst>
            <pc:docMk/>
            <pc:sldMk cId="3946656449" sldId="770"/>
            <ac:grpSpMk id="4" creationId="{2079F29C-F7C8-11EE-CD6D-072F7D2F9C18}"/>
          </ac:grpSpMkLst>
        </pc:grpChg>
        <pc:grpChg chg="add mod">
          <ac:chgData name="Clare Back" userId="7ca9c63e0bec638d" providerId="LiveId" clId="{09D1DB2C-6EB0-4E37-824C-81C2204771C5}" dt="2023-03-26T07:43:39.392" v="33571"/>
          <ac:grpSpMkLst>
            <pc:docMk/>
            <pc:sldMk cId="3946656449" sldId="770"/>
            <ac:grpSpMk id="13" creationId="{B3CB4CBD-A767-9E5A-DCA8-627EF06555D0}"/>
          </ac:grpSpMkLst>
        </pc:grpChg>
        <pc:grpChg chg="mod">
          <ac:chgData name="Clare Back" userId="7ca9c63e0bec638d" providerId="LiveId" clId="{09D1DB2C-6EB0-4E37-824C-81C2204771C5}" dt="2023-03-26T07:43:39.392" v="33571"/>
          <ac:grpSpMkLst>
            <pc:docMk/>
            <pc:sldMk cId="3946656449" sldId="770"/>
            <ac:grpSpMk id="15" creationId="{F0179794-21ED-C725-284D-BC4C451DC04B}"/>
          </ac:grpSpMkLst>
        </pc:grpChg>
        <pc:grpChg chg="mod">
          <ac:chgData name="Clare Back" userId="7ca9c63e0bec638d" providerId="LiveId" clId="{09D1DB2C-6EB0-4E37-824C-81C2204771C5}" dt="2023-03-26T07:43:39.392" v="33571"/>
          <ac:grpSpMkLst>
            <pc:docMk/>
            <pc:sldMk cId="3946656449" sldId="770"/>
            <ac:grpSpMk id="16" creationId="{7C4E6F99-7F00-05DC-B431-DCE02528C469}"/>
          </ac:grpSpMkLst>
        </pc:grpChg>
        <pc:extLst>
          <p:ext xmlns:p="http://schemas.openxmlformats.org/presentationml/2006/main" uri="{D6D511B9-2390-475A-947B-AFAB55BFBCF1}">
            <pc226:cmChg xmlns:pc226="http://schemas.microsoft.com/office/powerpoint/2022/06/main/command" chg="add del">
              <pc226:chgData name="Clare Back" userId="7ca9c63e0bec638d" providerId="LiveId" clId="{09D1DB2C-6EB0-4E37-824C-81C2204771C5}" dt="2023-03-14T17:06:30.783" v="31723"/>
              <pc2:cmMkLst xmlns:pc2="http://schemas.microsoft.com/office/powerpoint/2019/9/main/command">
                <pc:docMk/>
                <pc:sldMk cId="3946656449" sldId="770"/>
                <pc2:cmMk id="{DE22EB76-0146-4AF4-9E4C-F3856DA604F5}"/>
              </pc2:cmMkLst>
            </pc226:cmChg>
          </p:ext>
        </pc:extLst>
      </pc:sldChg>
      <pc:sldChg chg="addSp modSp add mod ord addCm delCm modCm modNotesTx">
        <pc:chgData name="Clare Back" userId="7ca9c63e0bec638d" providerId="LiveId" clId="{09D1DB2C-6EB0-4E37-824C-81C2204771C5}" dt="2023-03-27T06:58:13.870" v="37489" actId="20577"/>
        <pc:sldMkLst>
          <pc:docMk/>
          <pc:sldMk cId="400172682" sldId="771"/>
        </pc:sldMkLst>
        <pc:spChg chg="mod">
          <ac:chgData name="Clare Back" userId="7ca9c63e0bec638d" providerId="LiveId" clId="{09D1DB2C-6EB0-4E37-824C-81C2204771C5}" dt="2023-03-14T06:38:48.717" v="26312" actId="20577"/>
          <ac:spMkLst>
            <pc:docMk/>
            <pc:sldMk cId="400172682" sldId="771"/>
            <ac:spMk id="2" creationId="{C393E2BB-88E2-B302-3FDA-DF594E169693}"/>
          </ac:spMkLst>
        </pc:spChg>
        <pc:spChg chg="add mod">
          <ac:chgData name="Clare Back" userId="7ca9c63e0bec638d" providerId="LiveId" clId="{09D1DB2C-6EB0-4E37-824C-81C2204771C5}" dt="2023-03-08T11:45:45.490" v="19135" actId="255"/>
          <ac:spMkLst>
            <pc:docMk/>
            <pc:sldMk cId="400172682" sldId="771"/>
            <ac:spMk id="3" creationId="{1B424B2C-DAF4-BF6A-AFA7-4E9FBB3706BB}"/>
          </ac:spMkLst>
        </pc:spChg>
        <pc:spChg chg="mod">
          <ac:chgData name="Clare Back" userId="7ca9c63e0bec638d" providerId="LiveId" clId="{09D1DB2C-6EB0-4E37-824C-81C2204771C5}" dt="2023-03-26T07:43:44.366" v="33572"/>
          <ac:spMkLst>
            <pc:docMk/>
            <pc:sldMk cId="400172682" sldId="771"/>
            <ac:spMk id="5" creationId="{E1EFBB57-801D-2AAE-8BAA-5A78EA9FAA82}"/>
          </ac:spMkLst>
        </pc:spChg>
        <pc:spChg chg="mod">
          <ac:chgData name="Clare Back" userId="7ca9c63e0bec638d" providerId="LiveId" clId="{09D1DB2C-6EB0-4E37-824C-81C2204771C5}" dt="2023-03-26T07:43:44.366" v="33572"/>
          <ac:spMkLst>
            <pc:docMk/>
            <pc:sldMk cId="400172682" sldId="771"/>
            <ac:spMk id="8" creationId="{C4EF61D8-0AD8-BE62-F5D5-F8FCD63D408D}"/>
          </ac:spMkLst>
        </pc:spChg>
        <pc:spChg chg="mod">
          <ac:chgData name="Clare Back" userId="7ca9c63e0bec638d" providerId="LiveId" clId="{09D1DB2C-6EB0-4E37-824C-81C2204771C5}" dt="2023-03-26T07:43:44.366" v="33572"/>
          <ac:spMkLst>
            <pc:docMk/>
            <pc:sldMk cId="400172682" sldId="771"/>
            <ac:spMk id="9" creationId="{1191DF5F-F6F5-D007-FF61-A75B1EBC9D48}"/>
          </ac:spMkLst>
        </pc:spChg>
        <pc:spChg chg="mod">
          <ac:chgData name="Clare Back" userId="7ca9c63e0bec638d" providerId="LiveId" clId="{09D1DB2C-6EB0-4E37-824C-81C2204771C5}" dt="2023-03-26T07:43:44.366" v="33572"/>
          <ac:spMkLst>
            <pc:docMk/>
            <pc:sldMk cId="400172682" sldId="771"/>
            <ac:spMk id="10" creationId="{1BF9E3A6-B74E-A857-01C0-A40822EDA652}"/>
          </ac:spMkLst>
        </pc:spChg>
        <pc:spChg chg="mod">
          <ac:chgData name="Clare Back" userId="7ca9c63e0bec638d" providerId="LiveId" clId="{09D1DB2C-6EB0-4E37-824C-81C2204771C5}" dt="2023-03-26T07:43:44.366" v="33572"/>
          <ac:spMkLst>
            <pc:docMk/>
            <pc:sldMk cId="400172682" sldId="771"/>
            <ac:spMk id="11" creationId="{020C374F-866F-CCFF-B690-EE1CAD0BC850}"/>
          </ac:spMkLst>
        </pc:spChg>
        <pc:grpChg chg="add mod">
          <ac:chgData name="Clare Back" userId="7ca9c63e0bec638d" providerId="LiveId" clId="{09D1DB2C-6EB0-4E37-824C-81C2204771C5}" dt="2023-03-26T07:43:48.449" v="33573" actId="1076"/>
          <ac:grpSpMkLst>
            <pc:docMk/>
            <pc:sldMk cId="400172682" sldId="771"/>
            <ac:grpSpMk id="4" creationId="{9C87C7DB-CB35-A136-A559-B36E958EE1E0}"/>
          </ac:grpSpMkLst>
        </pc:grpChg>
        <pc:grpChg chg="mod">
          <ac:chgData name="Clare Back" userId="7ca9c63e0bec638d" providerId="LiveId" clId="{09D1DB2C-6EB0-4E37-824C-81C2204771C5}" dt="2023-03-26T07:43:44.366" v="33572"/>
          <ac:grpSpMkLst>
            <pc:docMk/>
            <pc:sldMk cId="400172682" sldId="771"/>
            <ac:grpSpMk id="6" creationId="{06B85235-3043-D1EB-C38C-DBE1F32E2226}"/>
          </ac:grpSpMkLst>
        </pc:grpChg>
        <pc:grpChg chg="mod">
          <ac:chgData name="Clare Back" userId="7ca9c63e0bec638d" providerId="LiveId" clId="{09D1DB2C-6EB0-4E37-824C-81C2204771C5}" dt="2023-03-26T07:43:44.366" v="33572"/>
          <ac:grpSpMkLst>
            <pc:docMk/>
            <pc:sldMk cId="400172682" sldId="771"/>
            <ac:grpSpMk id="7" creationId="{B2130D6E-4957-30CC-476C-3D2A728EE528}"/>
          </ac:grpSpMkLst>
        </pc:grpChg>
        <pc:extLst>
          <p:ext xmlns:p="http://schemas.openxmlformats.org/presentationml/2006/main" uri="{D6D511B9-2390-475A-947B-AFAB55BFBCF1}">
            <pc226:cmChg xmlns:pc226="http://schemas.microsoft.com/office/powerpoint/2022/06/main/command" chg="add del mod">
              <pc226:chgData name="Clare Back" userId="7ca9c63e0bec638d" providerId="LiveId" clId="{09D1DB2C-6EB0-4E37-824C-81C2204771C5}" dt="2023-03-26T11:15:07.863" v="37262"/>
              <pc2:cmMkLst xmlns:pc2="http://schemas.microsoft.com/office/powerpoint/2019/9/main/command">
                <pc:docMk/>
                <pc:sldMk cId="400172682" sldId="771"/>
                <pc2:cmMk id="{125E0461-B11A-434F-9116-87C3D87633F2}"/>
              </pc2:cmMkLst>
            </pc226:cmChg>
          </p:ext>
        </pc:extLst>
      </pc:sldChg>
      <pc:sldChg chg="modSp new del mod">
        <pc:chgData name="Clare Back" userId="7ca9c63e0bec638d" providerId="LiveId" clId="{09D1DB2C-6EB0-4E37-824C-81C2204771C5}" dt="2023-03-07T08:17:48.497" v="16952" actId="2696"/>
        <pc:sldMkLst>
          <pc:docMk/>
          <pc:sldMk cId="2692074497" sldId="771"/>
        </pc:sldMkLst>
        <pc:spChg chg="mod">
          <ac:chgData name="Clare Back" userId="7ca9c63e0bec638d" providerId="LiveId" clId="{09D1DB2C-6EB0-4E37-824C-81C2204771C5}" dt="2023-03-07T08:17:39.370" v="16951" actId="20577"/>
          <ac:spMkLst>
            <pc:docMk/>
            <pc:sldMk cId="2692074497" sldId="771"/>
            <ac:spMk id="2" creationId="{C393E2BB-88E2-B302-3FDA-DF594E169693}"/>
          </ac:spMkLst>
        </pc:spChg>
      </pc:sldChg>
      <pc:sldChg chg="addSp modSp new mod ord addCm delCm modNotesTx">
        <pc:chgData name="Clare Back" userId="7ca9c63e0bec638d" providerId="LiveId" clId="{09D1DB2C-6EB0-4E37-824C-81C2204771C5}" dt="2023-03-26T17:42:54.868" v="37483" actId="313"/>
        <pc:sldMkLst>
          <pc:docMk/>
          <pc:sldMk cId="1034782" sldId="772"/>
        </pc:sldMkLst>
        <pc:spChg chg="mod">
          <ac:chgData name="Clare Back" userId="7ca9c63e0bec638d" providerId="LiveId" clId="{09D1DB2C-6EB0-4E37-824C-81C2204771C5}" dt="2023-03-07T09:49:08.283" v="17016" actId="20577"/>
          <ac:spMkLst>
            <pc:docMk/>
            <pc:sldMk cId="1034782" sldId="772"/>
            <ac:spMk id="2" creationId="{D1EAD29E-5422-96D1-343D-0CC3BB884835}"/>
          </ac:spMkLst>
        </pc:spChg>
        <pc:spChg chg="add mod">
          <ac:chgData name="Clare Back" userId="7ca9c63e0bec638d" providerId="LiveId" clId="{09D1DB2C-6EB0-4E37-824C-81C2204771C5}" dt="2023-03-26T10:30:33.330" v="33579" actId="20577"/>
          <ac:spMkLst>
            <pc:docMk/>
            <pc:sldMk cId="1034782" sldId="772"/>
            <ac:spMk id="4" creationId="{372DA9A9-9657-3BBC-0A45-525C57BE97D6}"/>
          </ac:spMkLst>
        </pc:spChg>
        <pc:spChg chg="mod">
          <ac:chgData name="Clare Back" userId="7ca9c63e0bec638d" providerId="LiveId" clId="{09D1DB2C-6EB0-4E37-824C-81C2204771C5}" dt="2023-03-26T07:43:20.549" v="33569"/>
          <ac:spMkLst>
            <pc:docMk/>
            <pc:sldMk cId="1034782" sldId="772"/>
            <ac:spMk id="5" creationId="{EEF7AB30-0ECC-0A40-6193-168E501EA2DD}"/>
          </ac:spMkLst>
        </pc:spChg>
        <pc:spChg chg="mod">
          <ac:chgData name="Clare Back" userId="7ca9c63e0bec638d" providerId="LiveId" clId="{09D1DB2C-6EB0-4E37-824C-81C2204771C5}" dt="2023-03-26T07:43:20.549" v="33569"/>
          <ac:spMkLst>
            <pc:docMk/>
            <pc:sldMk cId="1034782" sldId="772"/>
            <ac:spMk id="8" creationId="{CEAE61B1-4321-50B6-9EA9-A68BB6934838}"/>
          </ac:spMkLst>
        </pc:spChg>
        <pc:spChg chg="mod">
          <ac:chgData name="Clare Back" userId="7ca9c63e0bec638d" providerId="LiveId" clId="{09D1DB2C-6EB0-4E37-824C-81C2204771C5}" dt="2023-03-26T07:43:20.549" v="33569"/>
          <ac:spMkLst>
            <pc:docMk/>
            <pc:sldMk cId="1034782" sldId="772"/>
            <ac:spMk id="9" creationId="{F6078179-FF31-4121-468F-F97DC0036665}"/>
          </ac:spMkLst>
        </pc:spChg>
        <pc:spChg chg="mod">
          <ac:chgData name="Clare Back" userId="7ca9c63e0bec638d" providerId="LiveId" clId="{09D1DB2C-6EB0-4E37-824C-81C2204771C5}" dt="2023-03-26T07:43:20.549" v="33569"/>
          <ac:spMkLst>
            <pc:docMk/>
            <pc:sldMk cId="1034782" sldId="772"/>
            <ac:spMk id="10" creationId="{B6D86CEE-B0D4-F15C-F093-2F8DD30CF711}"/>
          </ac:spMkLst>
        </pc:spChg>
        <pc:spChg chg="mod">
          <ac:chgData name="Clare Back" userId="7ca9c63e0bec638d" providerId="LiveId" clId="{09D1DB2C-6EB0-4E37-824C-81C2204771C5}" dt="2023-03-26T07:43:20.549" v="33569"/>
          <ac:spMkLst>
            <pc:docMk/>
            <pc:sldMk cId="1034782" sldId="772"/>
            <ac:spMk id="11" creationId="{1D7A6DB5-CA6C-0256-97AA-DFC7F8D496CF}"/>
          </ac:spMkLst>
        </pc:spChg>
        <pc:grpChg chg="add mod">
          <ac:chgData name="Clare Back" userId="7ca9c63e0bec638d" providerId="LiveId" clId="{09D1DB2C-6EB0-4E37-824C-81C2204771C5}" dt="2023-03-26T07:43:24.193" v="33570" actId="1076"/>
          <ac:grpSpMkLst>
            <pc:docMk/>
            <pc:sldMk cId="1034782" sldId="772"/>
            <ac:grpSpMk id="3" creationId="{1A0AE684-4F66-5AA5-47A6-11D01F3F5BC0}"/>
          </ac:grpSpMkLst>
        </pc:grpChg>
        <pc:grpChg chg="mod">
          <ac:chgData name="Clare Back" userId="7ca9c63e0bec638d" providerId="LiveId" clId="{09D1DB2C-6EB0-4E37-824C-81C2204771C5}" dt="2023-03-26T07:43:20.549" v="33569"/>
          <ac:grpSpMkLst>
            <pc:docMk/>
            <pc:sldMk cId="1034782" sldId="772"/>
            <ac:grpSpMk id="6" creationId="{9B486E0B-5A2A-8909-E7F2-F87F4A2262F5}"/>
          </ac:grpSpMkLst>
        </pc:grpChg>
        <pc:grpChg chg="mod">
          <ac:chgData name="Clare Back" userId="7ca9c63e0bec638d" providerId="LiveId" clId="{09D1DB2C-6EB0-4E37-824C-81C2204771C5}" dt="2023-03-26T07:43:20.549" v="33569"/>
          <ac:grpSpMkLst>
            <pc:docMk/>
            <pc:sldMk cId="1034782" sldId="772"/>
            <ac:grpSpMk id="7" creationId="{BC620224-F380-3151-05D5-B60E46CB3702}"/>
          </ac:grpSpMkLst>
        </pc:grpChg>
        <pc:extLst>
          <p:ext xmlns:p="http://schemas.openxmlformats.org/presentationml/2006/main" uri="{D6D511B9-2390-475A-947B-AFAB55BFBCF1}">
            <pc226:cmChg xmlns:pc226="http://schemas.microsoft.com/office/powerpoint/2022/06/main/command" chg="add del">
              <pc226:chgData name="Clare Back" userId="7ca9c63e0bec638d" providerId="LiveId" clId="{09D1DB2C-6EB0-4E37-824C-81C2204771C5}" dt="2023-03-14T08:53:45.198" v="29529"/>
              <pc2:cmMkLst xmlns:pc2="http://schemas.microsoft.com/office/powerpoint/2019/9/main/command">
                <pc:docMk/>
                <pc:sldMk cId="1034782" sldId="772"/>
                <pc2:cmMk id="{5FFA6527-E425-4134-8522-C5AC8797D833}"/>
              </pc2:cmMkLst>
            </pc226:cmChg>
            <pc226:cmChg xmlns:pc226="http://schemas.microsoft.com/office/powerpoint/2022/06/main/command" chg="add del">
              <pc226:chgData name="Clare Back" userId="7ca9c63e0bec638d" providerId="LiveId" clId="{09D1DB2C-6EB0-4E37-824C-81C2204771C5}" dt="2023-03-14T08:53:32.434" v="29527"/>
              <pc2:cmMkLst xmlns:pc2="http://schemas.microsoft.com/office/powerpoint/2019/9/main/command">
                <pc:docMk/>
                <pc:sldMk cId="1034782" sldId="772"/>
                <pc2:cmMk id="{D3812E44-FC77-4C11-B8B3-70D6290F319C}"/>
              </pc2:cmMkLst>
            </pc226:cmChg>
            <pc226:cmChg xmlns:pc226="http://schemas.microsoft.com/office/powerpoint/2022/06/main/command" chg="add del">
              <pc226:chgData name="Clare Back" userId="7ca9c63e0bec638d" providerId="LiveId" clId="{09D1DB2C-6EB0-4E37-824C-81C2204771C5}" dt="2023-03-14T08:53:37.875" v="29528"/>
              <pc2:cmMkLst xmlns:pc2="http://schemas.microsoft.com/office/powerpoint/2019/9/main/command">
                <pc:docMk/>
                <pc:sldMk cId="1034782" sldId="772"/>
                <pc2:cmMk id="{D4AC5B51-CBB1-48F3-B5DB-46DE77FD01EE}"/>
              </pc2:cmMkLst>
            </pc226:cmChg>
            <pc226:cmChg xmlns:pc226="http://schemas.microsoft.com/office/powerpoint/2022/06/main/command" chg="add del">
              <pc226:chgData name="Clare Back" userId="7ca9c63e0bec638d" providerId="LiveId" clId="{09D1DB2C-6EB0-4E37-824C-81C2204771C5}" dt="2023-03-26T10:55:29.371" v="35449"/>
              <pc2:cmMkLst xmlns:pc2="http://schemas.microsoft.com/office/powerpoint/2019/9/main/command">
                <pc:docMk/>
                <pc:sldMk cId="1034782" sldId="772"/>
                <pc2:cmMk id="{70D58CB2-88D1-463E-8A64-951959411AB8}"/>
              </pc2:cmMkLst>
            </pc226:cmChg>
          </p:ext>
        </pc:extLst>
      </pc:sldChg>
      <pc:sldChg chg="modSp add del mod addCm">
        <pc:chgData name="Clare Back" userId="7ca9c63e0bec638d" providerId="LiveId" clId="{09D1DB2C-6EB0-4E37-824C-81C2204771C5}" dt="2023-03-14T05:43:45.921" v="24519" actId="2696"/>
        <pc:sldMkLst>
          <pc:docMk/>
          <pc:sldMk cId="571306705" sldId="773"/>
        </pc:sldMkLst>
        <pc:spChg chg="mod">
          <ac:chgData name="Clare Back" userId="7ca9c63e0bec638d" providerId="LiveId" clId="{09D1DB2C-6EB0-4E37-824C-81C2204771C5}" dt="2023-03-14T05:40:34.831" v="24422"/>
          <ac:spMkLst>
            <pc:docMk/>
            <pc:sldMk cId="571306705" sldId="773"/>
            <ac:spMk id="7" creationId="{9AD01BBD-5A5F-A259-029B-BA3A0CA62C2E}"/>
          </ac:spMkLst>
        </pc:spChg>
        <pc:extLst>
          <p:ext xmlns:p="http://schemas.openxmlformats.org/presentationml/2006/main" uri="{D6D511B9-2390-475A-947B-AFAB55BFBCF1}">
            <pc226:cmChg xmlns:pc226="http://schemas.microsoft.com/office/powerpoint/2022/06/main/command" chg="add">
              <pc226:chgData name="Clare Back" userId="7ca9c63e0bec638d" providerId="LiveId" clId="{09D1DB2C-6EB0-4E37-824C-81C2204771C5}" dt="2023-03-14T05:40:43.334" v="24423"/>
              <pc2:cmMkLst xmlns:pc2="http://schemas.microsoft.com/office/powerpoint/2019/9/main/command">
                <pc:docMk/>
                <pc:sldMk cId="571306705" sldId="773"/>
                <pc2:cmMk id="{DB5046EC-7417-4AA5-9C32-1AEDC74F7A13}"/>
              </pc2:cmMkLst>
            </pc226:cmChg>
          </p:ext>
        </pc:extLst>
      </pc:sldChg>
      <pc:sldChg chg="modSp add mod addCm delCm modCm modNotesTx">
        <pc:chgData name="Clare Back" userId="7ca9c63e0bec638d" providerId="LiveId" clId="{09D1DB2C-6EB0-4E37-824C-81C2204771C5}" dt="2023-03-26T17:36:30.827" v="37429" actId="790"/>
        <pc:sldMkLst>
          <pc:docMk/>
          <pc:sldMk cId="1648615028" sldId="774"/>
        </pc:sldMkLst>
        <pc:spChg chg="mod">
          <ac:chgData name="Clare Back" userId="7ca9c63e0bec638d" providerId="LiveId" clId="{09D1DB2C-6EB0-4E37-824C-81C2204771C5}" dt="2023-03-23T07:10:57.264" v="31956" actId="20577"/>
          <ac:spMkLst>
            <pc:docMk/>
            <pc:sldMk cId="1648615028" sldId="774"/>
            <ac:spMk id="7" creationId="{9AD01BBD-5A5F-A259-029B-BA3A0CA62C2E}"/>
          </ac:spMkLst>
        </pc:spChg>
        <pc:extLst>
          <p:ext xmlns:p="http://schemas.openxmlformats.org/presentationml/2006/main" uri="{D6D511B9-2390-475A-947B-AFAB55BFBCF1}">
            <pc226:cmChg xmlns:pc226="http://schemas.microsoft.com/office/powerpoint/2022/06/main/command" chg="add del">
              <pc226:chgData name="Clare Back" userId="7ca9c63e0bec638d" providerId="LiveId" clId="{09D1DB2C-6EB0-4E37-824C-81C2204771C5}" dt="2023-03-26T10:29:38.304" v="33576"/>
              <pc2:cmMkLst xmlns:pc2="http://schemas.microsoft.com/office/powerpoint/2019/9/main/command">
                <pc:docMk/>
                <pc:sldMk cId="1648615028" sldId="774"/>
                <pc2:cmMk id="{A574D719-F576-4175-A53D-849DC2FE64A1}"/>
              </pc2:cmMkLst>
            </pc226:cmChg>
            <pc226:cmChg xmlns:pc226="http://schemas.microsoft.com/office/powerpoint/2022/06/main/command" chg="add del mod">
              <pc226:chgData name="Clare Back" userId="7ca9c63e0bec638d" providerId="LiveId" clId="{09D1DB2C-6EB0-4E37-824C-81C2204771C5}" dt="2023-03-16T10:28:19.439" v="31861"/>
              <pc2:cmMkLst xmlns:pc2="http://schemas.microsoft.com/office/powerpoint/2019/9/main/command">
                <pc:docMk/>
                <pc:sldMk cId="1648615028" sldId="774"/>
                <pc2:cmMk id="{C26CB4A0-AD62-43E6-8928-1B7CAAF0802B}"/>
              </pc2:cmMkLst>
            </pc226:cmChg>
          </p:ext>
        </pc:extLst>
      </pc:sldChg>
      <pc:sldMasterChg chg="modSldLayout">
        <pc:chgData name="Clare Back" userId="7ca9c63e0bec638d" providerId="LiveId" clId="{09D1DB2C-6EB0-4E37-824C-81C2204771C5}" dt="2023-03-05T06:19:10.548" v="2221" actId="14100"/>
        <pc:sldMasterMkLst>
          <pc:docMk/>
          <pc:sldMasterMk cId="506831929" sldId="2147483648"/>
        </pc:sldMasterMkLst>
        <pc:sldLayoutChg chg="modSp mod">
          <pc:chgData name="Clare Back" userId="7ca9c63e0bec638d" providerId="LiveId" clId="{09D1DB2C-6EB0-4E37-824C-81C2204771C5}" dt="2023-03-05T06:19:10.548" v="2221" actId="14100"/>
          <pc:sldLayoutMkLst>
            <pc:docMk/>
            <pc:sldMasterMk cId="506831929" sldId="2147483648"/>
            <pc:sldLayoutMk cId="4164188500" sldId="2147483686"/>
          </pc:sldLayoutMkLst>
          <pc:spChg chg="mod">
            <ac:chgData name="Clare Back" userId="7ca9c63e0bec638d" providerId="LiveId" clId="{09D1DB2C-6EB0-4E37-824C-81C2204771C5}" dt="2023-03-05T06:19:10.548" v="2221" actId="14100"/>
            <ac:spMkLst>
              <pc:docMk/>
              <pc:sldMasterMk cId="506831929" sldId="2147483648"/>
              <pc:sldLayoutMk cId="4164188500" sldId="2147483686"/>
              <ac:spMk id="5" creationId="{8D558F4F-F02F-4C45-8C27-F7DD99B0F780}"/>
            </ac:spMkLst>
          </pc:spChg>
        </pc:sldLayoutChg>
      </pc:sldMasterChg>
    </pc:docChg>
  </pc:docChgLst>
  <pc:docChgLst>
    <pc:chgData name="Michelle Khoza" userId="b4ee92c7-73cf-4698-99b6-469fc9585377" providerId="ADAL" clId="{0EF8C90F-CEDD-443B-8F2C-307804743CEE}"/>
    <pc:docChg chg="undo custSel modSld">
      <pc:chgData name="Michelle Khoza" userId="b4ee92c7-73cf-4698-99b6-469fc9585377" providerId="ADAL" clId="{0EF8C90F-CEDD-443B-8F2C-307804743CEE}" dt="2023-04-24T15:42:01.225" v="915" actId="20577"/>
      <pc:docMkLst>
        <pc:docMk/>
      </pc:docMkLst>
      <pc:sldChg chg="modNotes">
        <pc:chgData name="Michelle Khoza" userId="b4ee92c7-73cf-4698-99b6-469fc9585377" providerId="ADAL" clId="{0EF8C90F-CEDD-443B-8F2C-307804743CEE}" dt="2023-04-21T09:37:28.682" v="97" actId="20577"/>
        <pc:sldMkLst>
          <pc:docMk/>
          <pc:sldMk cId="0" sldId="257"/>
        </pc:sldMkLst>
      </pc:sldChg>
      <pc:sldChg chg="modSp mod modNotes">
        <pc:chgData name="Michelle Khoza" userId="b4ee92c7-73cf-4698-99b6-469fc9585377" providerId="ADAL" clId="{0EF8C90F-CEDD-443B-8F2C-307804743CEE}" dt="2023-04-24T15:10:27.474" v="799" actId="20577"/>
        <pc:sldMkLst>
          <pc:docMk/>
          <pc:sldMk cId="0" sldId="260"/>
        </pc:sldMkLst>
        <pc:spChg chg="mod">
          <ac:chgData name="Michelle Khoza" userId="b4ee92c7-73cf-4698-99b6-469fc9585377" providerId="ADAL" clId="{0EF8C90F-CEDD-443B-8F2C-307804743CEE}" dt="2023-04-24T15:10:27.474" v="799" actId="20577"/>
          <ac:spMkLst>
            <pc:docMk/>
            <pc:sldMk cId="0" sldId="260"/>
            <ac:spMk id="18" creationId="{E97D03DA-B567-F49D-520D-C2308DABB526}"/>
          </ac:spMkLst>
        </pc:spChg>
      </pc:sldChg>
      <pc:sldChg chg="modSp mod">
        <pc:chgData name="Michelle Khoza" userId="b4ee92c7-73cf-4698-99b6-469fc9585377" providerId="ADAL" clId="{0EF8C90F-CEDD-443B-8F2C-307804743CEE}" dt="2023-04-24T15:13:32.866" v="801" actId="20577"/>
        <pc:sldMkLst>
          <pc:docMk/>
          <pc:sldMk cId="0" sldId="262"/>
        </pc:sldMkLst>
        <pc:spChg chg="mod">
          <ac:chgData name="Michelle Khoza" userId="b4ee92c7-73cf-4698-99b6-469fc9585377" providerId="ADAL" clId="{0EF8C90F-CEDD-443B-8F2C-307804743CEE}" dt="2023-04-24T15:13:32.866" v="801" actId="20577"/>
          <ac:spMkLst>
            <pc:docMk/>
            <pc:sldMk cId="0" sldId="262"/>
            <ac:spMk id="342" creationId="{00000000-0000-0000-0000-000000000000}"/>
          </ac:spMkLst>
        </pc:spChg>
      </pc:sldChg>
      <pc:sldChg chg="modNotes">
        <pc:chgData name="Michelle Khoza" userId="b4ee92c7-73cf-4698-99b6-469fc9585377" providerId="ADAL" clId="{0EF8C90F-CEDD-443B-8F2C-307804743CEE}" dt="2023-04-21T12:08:33.306" v="215" actId="20577"/>
        <pc:sldMkLst>
          <pc:docMk/>
          <pc:sldMk cId="0" sldId="264"/>
        </pc:sldMkLst>
      </pc:sldChg>
      <pc:sldChg chg="modSp mod">
        <pc:chgData name="Michelle Khoza" userId="b4ee92c7-73cf-4698-99b6-469fc9585377" providerId="ADAL" clId="{0EF8C90F-CEDD-443B-8F2C-307804743CEE}" dt="2023-04-24T15:11:58.525" v="800" actId="20577"/>
        <pc:sldMkLst>
          <pc:docMk/>
          <pc:sldMk cId="3991118468" sldId="337"/>
        </pc:sldMkLst>
        <pc:spChg chg="mod">
          <ac:chgData name="Michelle Khoza" userId="b4ee92c7-73cf-4698-99b6-469fc9585377" providerId="ADAL" clId="{0EF8C90F-CEDD-443B-8F2C-307804743CEE}" dt="2023-04-24T15:11:58.525" v="800" actId="20577"/>
          <ac:spMkLst>
            <pc:docMk/>
            <pc:sldMk cId="3991118468" sldId="337"/>
            <ac:spMk id="11" creationId="{E24EEE1C-BE7F-4B6C-BA92-E8B3F36132B2}"/>
          </ac:spMkLst>
        </pc:spChg>
      </pc:sldChg>
      <pc:sldChg chg="modSp mod modNotes">
        <pc:chgData name="Michelle Khoza" userId="b4ee92c7-73cf-4698-99b6-469fc9585377" providerId="ADAL" clId="{0EF8C90F-CEDD-443B-8F2C-307804743CEE}" dt="2023-04-24T15:37:00.974" v="880" actId="20577"/>
        <pc:sldMkLst>
          <pc:docMk/>
          <pc:sldMk cId="2709112292" sldId="343"/>
        </pc:sldMkLst>
        <pc:spChg chg="mod">
          <ac:chgData name="Michelle Khoza" userId="b4ee92c7-73cf-4698-99b6-469fc9585377" providerId="ADAL" clId="{0EF8C90F-CEDD-443B-8F2C-307804743CEE}" dt="2023-04-24T15:37:00.974" v="880" actId="20577"/>
          <ac:spMkLst>
            <pc:docMk/>
            <pc:sldMk cId="2709112292" sldId="343"/>
            <ac:spMk id="5" creationId="{0E771D01-DCDE-B431-5158-349D062CC94C}"/>
          </ac:spMkLst>
        </pc:spChg>
      </pc:sldChg>
      <pc:sldChg chg="modNotes">
        <pc:chgData name="Michelle Khoza" userId="b4ee92c7-73cf-4698-99b6-469fc9585377" providerId="ADAL" clId="{0EF8C90F-CEDD-443B-8F2C-307804743CEE}" dt="2023-04-21T12:12:48.496" v="230" actId="20577"/>
        <pc:sldMkLst>
          <pc:docMk/>
          <pc:sldMk cId="1248010406" sldId="727"/>
        </pc:sldMkLst>
      </pc:sldChg>
      <pc:sldChg chg="modNotes">
        <pc:chgData name="Michelle Khoza" userId="b4ee92c7-73cf-4698-99b6-469fc9585377" providerId="ADAL" clId="{0EF8C90F-CEDD-443B-8F2C-307804743CEE}" dt="2023-04-21T09:51:45.130" v="139" actId="20577"/>
        <pc:sldMkLst>
          <pc:docMk/>
          <pc:sldMk cId="3128294057" sldId="728"/>
        </pc:sldMkLst>
      </pc:sldChg>
      <pc:sldChg chg="modSp mod modNotes">
        <pc:chgData name="Michelle Khoza" userId="b4ee92c7-73cf-4698-99b6-469fc9585377" providerId="ADAL" clId="{0EF8C90F-CEDD-443B-8F2C-307804743CEE}" dt="2023-04-24T15:19:53.774" v="810" actId="20577"/>
        <pc:sldMkLst>
          <pc:docMk/>
          <pc:sldMk cId="1086014622" sldId="730"/>
        </pc:sldMkLst>
        <pc:spChg chg="mod">
          <ac:chgData name="Michelle Khoza" userId="b4ee92c7-73cf-4698-99b6-469fc9585377" providerId="ADAL" clId="{0EF8C90F-CEDD-443B-8F2C-307804743CEE}" dt="2023-04-24T15:19:53.774" v="810" actId="20577"/>
          <ac:spMkLst>
            <pc:docMk/>
            <pc:sldMk cId="1086014622" sldId="730"/>
            <ac:spMk id="11" creationId="{DE8A5A8D-14B8-108C-988E-1CE55106539E}"/>
          </ac:spMkLst>
        </pc:spChg>
      </pc:sldChg>
      <pc:sldChg chg="modNotes">
        <pc:chgData name="Michelle Khoza" userId="b4ee92c7-73cf-4698-99b6-469fc9585377" providerId="ADAL" clId="{0EF8C90F-CEDD-443B-8F2C-307804743CEE}" dt="2023-04-21T12:41:27.596" v="310" actId="20577"/>
        <pc:sldMkLst>
          <pc:docMk/>
          <pc:sldMk cId="2638396815" sldId="731"/>
        </pc:sldMkLst>
      </pc:sldChg>
      <pc:sldChg chg="modNotes">
        <pc:chgData name="Michelle Khoza" userId="b4ee92c7-73cf-4698-99b6-469fc9585377" providerId="ADAL" clId="{0EF8C90F-CEDD-443B-8F2C-307804743CEE}" dt="2023-04-21T12:43:25.016" v="325" actId="20577"/>
        <pc:sldMkLst>
          <pc:docMk/>
          <pc:sldMk cId="720115573" sldId="733"/>
        </pc:sldMkLst>
      </pc:sldChg>
      <pc:sldChg chg="modNotes">
        <pc:chgData name="Michelle Khoza" userId="b4ee92c7-73cf-4698-99b6-469fc9585377" providerId="ADAL" clId="{0EF8C90F-CEDD-443B-8F2C-307804743CEE}" dt="2023-04-21T12:48:11.684" v="339" actId="20577"/>
        <pc:sldMkLst>
          <pc:docMk/>
          <pc:sldMk cId="1702966501" sldId="734"/>
        </pc:sldMkLst>
      </pc:sldChg>
      <pc:sldChg chg="modSp mod modNotes">
        <pc:chgData name="Michelle Khoza" userId="b4ee92c7-73cf-4698-99b6-469fc9585377" providerId="ADAL" clId="{0EF8C90F-CEDD-443B-8F2C-307804743CEE}" dt="2023-04-24T15:39:36.045" v="904" actId="20577"/>
        <pc:sldMkLst>
          <pc:docMk/>
          <pc:sldMk cId="3012214036" sldId="735"/>
        </pc:sldMkLst>
        <pc:spChg chg="mod">
          <ac:chgData name="Michelle Khoza" userId="b4ee92c7-73cf-4698-99b6-469fc9585377" providerId="ADAL" clId="{0EF8C90F-CEDD-443B-8F2C-307804743CEE}" dt="2023-04-24T15:39:36.045" v="904" actId="20577"/>
          <ac:spMkLst>
            <pc:docMk/>
            <pc:sldMk cId="3012214036" sldId="735"/>
            <ac:spMk id="6" creationId="{9BA2E6C6-5C52-491A-0169-A50516FA47A9}"/>
          </ac:spMkLst>
        </pc:spChg>
      </pc:sldChg>
      <pc:sldChg chg="modSp mod modNotes">
        <pc:chgData name="Michelle Khoza" userId="b4ee92c7-73cf-4698-99b6-469fc9585377" providerId="ADAL" clId="{0EF8C90F-CEDD-443B-8F2C-307804743CEE}" dt="2023-04-24T15:34:07.893" v="862" actId="20577"/>
        <pc:sldMkLst>
          <pc:docMk/>
          <pc:sldMk cId="3907436755" sldId="737"/>
        </pc:sldMkLst>
        <pc:spChg chg="mod">
          <ac:chgData name="Michelle Khoza" userId="b4ee92c7-73cf-4698-99b6-469fc9585377" providerId="ADAL" clId="{0EF8C90F-CEDD-443B-8F2C-307804743CEE}" dt="2023-04-24T15:34:07.893" v="862" actId="20577"/>
          <ac:spMkLst>
            <pc:docMk/>
            <pc:sldMk cId="3907436755" sldId="737"/>
            <ac:spMk id="48" creationId="{B36ED300-73FD-F134-AC0C-10B5E1197017}"/>
          </ac:spMkLst>
        </pc:spChg>
      </pc:sldChg>
      <pc:sldChg chg="modNotes">
        <pc:chgData name="Michelle Khoza" userId="b4ee92c7-73cf-4698-99b6-469fc9585377" providerId="ADAL" clId="{0EF8C90F-CEDD-443B-8F2C-307804743CEE}" dt="2023-04-21T14:29:23.349" v="528" actId="20577"/>
        <pc:sldMkLst>
          <pc:docMk/>
          <pc:sldMk cId="2397271805" sldId="741"/>
        </pc:sldMkLst>
      </pc:sldChg>
      <pc:sldChg chg="modNotes">
        <pc:chgData name="Michelle Khoza" userId="b4ee92c7-73cf-4698-99b6-469fc9585377" providerId="ADAL" clId="{0EF8C90F-CEDD-443B-8F2C-307804743CEE}" dt="2023-04-21T15:13:05.804" v="677" actId="20577"/>
        <pc:sldMkLst>
          <pc:docMk/>
          <pc:sldMk cId="2234370898" sldId="742"/>
        </pc:sldMkLst>
      </pc:sldChg>
      <pc:sldChg chg="modSp mod">
        <pc:chgData name="Michelle Khoza" userId="b4ee92c7-73cf-4698-99b6-469fc9585377" providerId="ADAL" clId="{0EF8C90F-CEDD-443B-8F2C-307804743CEE}" dt="2023-04-24T15:36:39.137" v="879" actId="20577"/>
        <pc:sldMkLst>
          <pc:docMk/>
          <pc:sldMk cId="2401579551" sldId="744"/>
        </pc:sldMkLst>
        <pc:spChg chg="mod">
          <ac:chgData name="Michelle Khoza" userId="b4ee92c7-73cf-4698-99b6-469fc9585377" providerId="ADAL" clId="{0EF8C90F-CEDD-443B-8F2C-307804743CEE}" dt="2023-04-24T15:36:39.137" v="879" actId="20577"/>
          <ac:spMkLst>
            <pc:docMk/>
            <pc:sldMk cId="2401579551" sldId="744"/>
            <ac:spMk id="4" creationId="{82975A12-8FC1-6891-E253-204D54A187A9}"/>
          </ac:spMkLst>
        </pc:spChg>
        <pc:spChg chg="mod">
          <ac:chgData name="Michelle Khoza" userId="b4ee92c7-73cf-4698-99b6-469fc9585377" providerId="ADAL" clId="{0EF8C90F-CEDD-443B-8F2C-307804743CEE}" dt="2023-04-24T15:35:37.209" v="870" actId="20577"/>
          <ac:spMkLst>
            <pc:docMk/>
            <pc:sldMk cId="2401579551" sldId="744"/>
            <ac:spMk id="258" creationId="{00000000-0000-0000-0000-000000000000}"/>
          </ac:spMkLst>
        </pc:spChg>
      </pc:sldChg>
      <pc:sldChg chg="modNotes">
        <pc:chgData name="Michelle Khoza" userId="b4ee92c7-73cf-4698-99b6-469fc9585377" providerId="ADAL" clId="{0EF8C90F-CEDD-443B-8F2C-307804743CEE}" dt="2023-04-21T13:02:40.818" v="388" actId="20577"/>
        <pc:sldMkLst>
          <pc:docMk/>
          <pc:sldMk cId="4066916499" sldId="745"/>
        </pc:sldMkLst>
      </pc:sldChg>
      <pc:sldChg chg="modSp mod modNotes">
        <pc:chgData name="Michelle Khoza" userId="b4ee92c7-73cf-4698-99b6-469fc9585377" providerId="ADAL" clId="{0EF8C90F-CEDD-443B-8F2C-307804743CEE}" dt="2023-04-24T15:29:05.065" v="859" actId="20577"/>
        <pc:sldMkLst>
          <pc:docMk/>
          <pc:sldMk cId="1438663027" sldId="746"/>
        </pc:sldMkLst>
        <pc:spChg chg="mod">
          <ac:chgData name="Michelle Khoza" userId="b4ee92c7-73cf-4698-99b6-469fc9585377" providerId="ADAL" clId="{0EF8C90F-CEDD-443B-8F2C-307804743CEE}" dt="2023-04-24T15:29:05.065" v="859" actId="20577"/>
          <ac:spMkLst>
            <pc:docMk/>
            <pc:sldMk cId="1438663027" sldId="746"/>
            <ac:spMk id="6" creationId="{2137D226-9C4C-0E12-1FFD-11281F885504}"/>
          </ac:spMkLst>
        </pc:spChg>
        <pc:spChg chg="mod">
          <ac:chgData name="Michelle Khoza" userId="b4ee92c7-73cf-4698-99b6-469fc9585377" providerId="ADAL" clId="{0EF8C90F-CEDD-443B-8F2C-307804743CEE}" dt="2023-04-24T15:27:29.742" v="831" actId="20577"/>
          <ac:spMkLst>
            <pc:docMk/>
            <pc:sldMk cId="1438663027" sldId="746"/>
            <ac:spMk id="8" creationId="{93FECEA7-802E-0C0B-9695-73A2489B5256}"/>
          </ac:spMkLst>
        </pc:spChg>
      </pc:sldChg>
      <pc:sldChg chg="modSp mod">
        <pc:chgData name="Michelle Khoza" userId="b4ee92c7-73cf-4698-99b6-469fc9585377" providerId="ADAL" clId="{0EF8C90F-CEDD-443B-8F2C-307804743CEE}" dt="2023-04-24T15:22:21.644" v="821" actId="20577"/>
        <pc:sldMkLst>
          <pc:docMk/>
          <pc:sldMk cId="1302758366" sldId="747"/>
        </pc:sldMkLst>
        <pc:spChg chg="mod">
          <ac:chgData name="Michelle Khoza" userId="b4ee92c7-73cf-4698-99b6-469fc9585377" providerId="ADAL" clId="{0EF8C90F-CEDD-443B-8F2C-307804743CEE}" dt="2023-04-24T15:22:21.644" v="821" actId="20577"/>
          <ac:spMkLst>
            <pc:docMk/>
            <pc:sldMk cId="1302758366" sldId="747"/>
            <ac:spMk id="13" creationId="{4ED23992-18BD-1109-DDFA-81BDAB395A11}"/>
          </ac:spMkLst>
        </pc:spChg>
      </pc:sldChg>
      <pc:sldChg chg="modSp mod modNotes">
        <pc:chgData name="Michelle Khoza" userId="b4ee92c7-73cf-4698-99b6-469fc9585377" providerId="ADAL" clId="{0EF8C90F-CEDD-443B-8F2C-307804743CEE}" dt="2023-04-24T15:38:46.114" v="900" actId="1076"/>
        <pc:sldMkLst>
          <pc:docMk/>
          <pc:sldMk cId="2557008319" sldId="755"/>
        </pc:sldMkLst>
        <pc:spChg chg="mod">
          <ac:chgData name="Michelle Khoza" userId="b4ee92c7-73cf-4698-99b6-469fc9585377" providerId="ADAL" clId="{0EF8C90F-CEDD-443B-8F2C-307804743CEE}" dt="2023-04-24T15:38:46.114" v="900" actId="1076"/>
          <ac:spMkLst>
            <pc:docMk/>
            <pc:sldMk cId="2557008319" sldId="755"/>
            <ac:spMk id="4" creationId="{70A896C9-64FC-50B9-DBE7-29D9F3A839A1}"/>
          </ac:spMkLst>
        </pc:spChg>
      </pc:sldChg>
      <pc:sldChg chg="modNotes">
        <pc:chgData name="Michelle Khoza" userId="b4ee92c7-73cf-4698-99b6-469fc9585377" providerId="ADAL" clId="{0EF8C90F-CEDD-443B-8F2C-307804743CEE}" dt="2023-04-21T15:07:52.338" v="673" actId="20577"/>
        <pc:sldMkLst>
          <pc:docMk/>
          <pc:sldMk cId="2011214552" sldId="756"/>
        </pc:sldMkLst>
      </pc:sldChg>
      <pc:sldChg chg="modSp mod">
        <pc:chgData name="Michelle Khoza" userId="b4ee92c7-73cf-4698-99b6-469fc9585377" providerId="ADAL" clId="{0EF8C90F-CEDD-443B-8F2C-307804743CEE}" dt="2023-04-24T15:42:01.225" v="915" actId="20577"/>
        <pc:sldMkLst>
          <pc:docMk/>
          <pc:sldMk cId="580137803" sldId="761"/>
        </pc:sldMkLst>
        <pc:spChg chg="mod">
          <ac:chgData name="Michelle Khoza" userId="b4ee92c7-73cf-4698-99b6-469fc9585377" providerId="ADAL" clId="{0EF8C90F-CEDD-443B-8F2C-307804743CEE}" dt="2023-04-24T15:42:01.225" v="915" actId="20577"/>
          <ac:spMkLst>
            <pc:docMk/>
            <pc:sldMk cId="580137803" sldId="761"/>
            <ac:spMk id="59" creationId="{71865365-E0D2-4F1C-94B2-26F808C53A89}"/>
          </ac:spMkLst>
        </pc:spChg>
      </pc:sldChg>
      <pc:sldChg chg="modSp mod modNotes">
        <pc:chgData name="Michelle Khoza" userId="b4ee92c7-73cf-4698-99b6-469fc9585377" providerId="ADAL" clId="{0EF8C90F-CEDD-443B-8F2C-307804743CEE}" dt="2023-04-24T15:17:42.428" v="804" actId="20577"/>
        <pc:sldMkLst>
          <pc:docMk/>
          <pc:sldMk cId="1580387257" sldId="763"/>
        </pc:sldMkLst>
        <pc:spChg chg="mod">
          <ac:chgData name="Michelle Khoza" userId="b4ee92c7-73cf-4698-99b6-469fc9585377" providerId="ADAL" clId="{0EF8C90F-CEDD-443B-8F2C-307804743CEE}" dt="2023-04-24T15:17:42.428" v="804" actId="20577"/>
          <ac:spMkLst>
            <pc:docMk/>
            <pc:sldMk cId="1580387257" sldId="763"/>
            <ac:spMk id="6" creationId="{B106CD63-82AD-BF1C-528B-D7DC19957D81}"/>
          </ac:spMkLst>
        </pc:spChg>
      </pc:sldChg>
      <pc:sldChg chg="modNotes">
        <pc:chgData name="Michelle Khoza" userId="b4ee92c7-73cf-4698-99b6-469fc9585377" providerId="ADAL" clId="{0EF8C90F-CEDD-443B-8F2C-307804743CEE}" dt="2023-04-21T12:05:03.014" v="176" actId="20577"/>
        <pc:sldMkLst>
          <pc:docMk/>
          <pc:sldMk cId="0" sldId="765"/>
        </pc:sldMkLst>
      </pc:sldChg>
      <pc:sldChg chg="modNotes">
        <pc:chgData name="Michelle Khoza" userId="b4ee92c7-73cf-4698-99b6-469fc9585377" providerId="ADAL" clId="{0EF8C90F-CEDD-443B-8F2C-307804743CEE}" dt="2023-04-21T12:23:08.145" v="266" actId="20577"/>
        <pc:sldMkLst>
          <pc:docMk/>
          <pc:sldMk cId="2842742545" sldId="767"/>
        </pc:sldMkLst>
      </pc:sldChg>
      <pc:sldChg chg="modNotes">
        <pc:chgData name="Michelle Khoza" userId="b4ee92c7-73cf-4698-99b6-469fc9585377" providerId="ADAL" clId="{0EF8C90F-CEDD-443B-8F2C-307804743CEE}" dt="2023-04-21T12:51:21.027" v="359" actId="20577"/>
        <pc:sldMkLst>
          <pc:docMk/>
          <pc:sldMk cId="1143930991" sldId="768"/>
        </pc:sldMkLst>
      </pc:sldChg>
      <pc:sldChg chg="modNotes">
        <pc:chgData name="Michelle Khoza" userId="b4ee92c7-73cf-4698-99b6-469fc9585377" providerId="ADAL" clId="{0EF8C90F-CEDD-443B-8F2C-307804743CEE}" dt="2023-04-21T14:17:08.174" v="477" actId="20577"/>
        <pc:sldMkLst>
          <pc:docMk/>
          <pc:sldMk cId="2568802181" sldId="769"/>
        </pc:sldMkLst>
      </pc:sldChg>
      <pc:sldChg chg="modSp mod modNotes">
        <pc:chgData name="Michelle Khoza" userId="b4ee92c7-73cf-4698-99b6-469fc9585377" providerId="ADAL" clId="{0EF8C90F-CEDD-443B-8F2C-307804743CEE}" dt="2023-04-24T15:40:47.812" v="911" actId="20577"/>
        <pc:sldMkLst>
          <pc:docMk/>
          <pc:sldMk cId="3946656449" sldId="770"/>
        </pc:sldMkLst>
        <pc:spChg chg="mod">
          <ac:chgData name="Michelle Khoza" userId="b4ee92c7-73cf-4698-99b6-469fc9585377" providerId="ADAL" clId="{0EF8C90F-CEDD-443B-8F2C-307804743CEE}" dt="2023-04-24T15:40:27.259" v="908" actId="20577"/>
          <ac:spMkLst>
            <pc:docMk/>
            <pc:sldMk cId="3946656449" sldId="770"/>
            <ac:spMk id="29" creationId="{307A1EBB-553C-888F-6537-9919E5C8290D}"/>
          </ac:spMkLst>
        </pc:spChg>
        <pc:spChg chg="mod">
          <ac:chgData name="Michelle Khoza" userId="b4ee92c7-73cf-4698-99b6-469fc9585377" providerId="ADAL" clId="{0EF8C90F-CEDD-443B-8F2C-307804743CEE}" dt="2023-04-24T15:40:47.812" v="911" actId="20577"/>
          <ac:spMkLst>
            <pc:docMk/>
            <pc:sldMk cId="3946656449" sldId="770"/>
            <ac:spMk id="30" creationId="{7C46EEF4-1547-038A-0F39-C881A761C607}"/>
          </ac:spMkLst>
        </pc:spChg>
      </pc:sldChg>
      <pc:sldChg chg="modNotes">
        <pc:chgData name="Michelle Khoza" userId="b4ee92c7-73cf-4698-99b6-469fc9585377" providerId="ADAL" clId="{0EF8C90F-CEDD-443B-8F2C-307804743CEE}" dt="2023-04-21T15:36:00.976" v="770" actId="20577"/>
        <pc:sldMkLst>
          <pc:docMk/>
          <pc:sldMk cId="400172682" sldId="771"/>
        </pc:sldMkLst>
      </pc:sldChg>
      <pc:sldChg chg="modSp mod modNotes">
        <pc:chgData name="Michelle Khoza" userId="b4ee92c7-73cf-4698-99b6-469fc9585377" providerId="ADAL" clId="{0EF8C90F-CEDD-443B-8F2C-307804743CEE}" dt="2023-04-24T15:38:32.198" v="898" actId="20577"/>
        <pc:sldMkLst>
          <pc:docMk/>
          <pc:sldMk cId="1034782" sldId="772"/>
        </pc:sldMkLst>
        <pc:spChg chg="mod">
          <ac:chgData name="Michelle Khoza" userId="b4ee92c7-73cf-4698-99b6-469fc9585377" providerId="ADAL" clId="{0EF8C90F-CEDD-443B-8F2C-307804743CEE}" dt="2023-04-24T15:37:28.362" v="885" actId="20577"/>
          <ac:spMkLst>
            <pc:docMk/>
            <pc:sldMk cId="1034782" sldId="772"/>
            <ac:spMk id="20" creationId="{0FE4CBC6-013F-96A7-FFE2-857C39A46988}"/>
          </ac:spMkLst>
        </pc:spChg>
        <pc:spChg chg="mod">
          <ac:chgData name="Michelle Khoza" userId="b4ee92c7-73cf-4698-99b6-469fc9585377" providerId="ADAL" clId="{0EF8C90F-CEDD-443B-8F2C-307804743CEE}" dt="2023-04-24T15:38:02.981" v="889" actId="20577"/>
          <ac:spMkLst>
            <pc:docMk/>
            <pc:sldMk cId="1034782" sldId="772"/>
            <ac:spMk id="21" creationId="{11EF6291-9B31-5D71-901E-3CE2ADEEBA48}"/>
          </ac:spMkLst>
        </pc:spChg>
        <pc:spChg chg="mod">
          <ac:chgData name="Michelle Khoza" userId="b4ee92c7-73cf-4698-99b6-469fc9585377" providerId="ADAL" clId="{0EF8C90F-CEDD-443B-8F2C-307804743CEE}" dt="2023-04-24T15:38:32.198" v="898" actId="20577"/>
          <ac:spMkLst>
            <pc:docMk/>
            <pc:sldMk cId="1034782" sldId="772"/>
            <ac:spMk id="22" creationId="{F797C71E-87AD-9A99-81F5-74208F3BE2C9}"/>
          </ac:spMkLst>
        </pc:spChg>
      </pc:sldChg>
      <pc:sldChg chg="modNotes modNotesTx">
        <pc:chgData name="Michelle Khoza" userId="b4ee92c7-73cf-4698-99b6-469fc9585377" providerId="ADAL" clId="{0EF8C90F-CEDD-443B-8F2C-307804743CEE}" dt="2023-04-21T12:05:00.794" v="175" actId="2"/>
        <pc:sldMkLst>
          <pc:docMk/>
          <pc:sldMk cId="738329893" sldId="776"/>
        </pc:sldMkLst>
      </pc:sldChg>
      <pc:sldChg chg="modNotes">
        <pc:chgData name="Michelle Khoza" userId="b4ee92c7-73cf-4698-99b6-469fc9585377" providerId="ADAL" clId="{0EF8C90F-CEDD-443B-8F2C-307804743CEE}" dt="2023-04-21T12:16:40.587" v="256" actId="20577"/>
        <pc:sldMkLst>
          <pc:docMk/>
          <pc:sldMk cId="1228645602" sldId="777"/>
        </pc:sldMkLst>
      </pc:sldChg>
      <pc:sldChg chg="modNotes">
        <pc:chgData name="Michelle Khoza" userId="b4ee92c7-73cf-4698-99b6-469fc9585377" providerId="ADAL" clId="{0EF8C90F-CEDD-443B-8F2C-307804743CEE}" dt="2023-04-21T13:13:37.770" v="431" actId="20577"/>
        <pc:sldMkLst>
          <pc:docMk/>
          <pc:sldMk cId="3360092773" sldId="778"/>
        </pc:sldMkLst>
      </pc:sldChg>
      <pc:sldChg chg="modNotes">
        <pc:chgData name="Michelle Khoza" userId="b4ee92c7-73cf-4698-99b6-469fc9585377" providerId="ADAL" clId="{0EF8C90F-CEDD-443B-8F2C-307804743CEE}" dt="2023-04-21T14:28:07.506" v="522" actId="20577"/>
        <pc:sldMkLst>
          <pc:docMk/>
          <pc:sldMk cId="3293458942" sldId="780"/>
        </pc:sldMkLst>
      </pc:sldChg>
      <pc:sldChg chg="modNotes">
        <pc:chgData name="Michelle Khoza" userId="b4ee92c7-73cf-4698-99b6-469fc9585377" providerId="ADAL" clId="{0EF8C90F-CEDD-443B-8F2C-307804743CEE}" dt="2023-04-21T14:48:58.046" v="569" actId="20577"/>
        <pc:sldMkLst>
          <pc:docMk/>
          <pc:sldMk cId="1114808318" sldId="781"/>
        </pc:sldMkLst>
      </pc:sldChg>
      <pc:sldChg chg="modNotes">
        <pc:chgData name="Michelle Khoza" userId="b4ee92c7-73cf-4698-99b6-469fc9585377" providerId="ADAL" clId="{0EF8C90F-CEDD-443B-8F2C-307804743CEE}" dt="2023-04-21T15:02:16.168" v="624" actId="20577"/>
        <pc:sldMkLst>
          <pc:docMk/>
          <pc:sldMk cId="324357757" sldId="782"/>
        </pc:sldMkLst>
      </pc:sldChg>
      <pc:sldChg chg="modNotes">
        <pc:chgData name="Michelle Khoza" userId="b4ee92c7-73cf-4698-99b6-469fc9585377" providerId="ADAL" clId="{0EF8C90F-CEDD-443B-8F2C-307804743CEE}" dt="2023-04-21T15:15:46.259" v="679" actId="20577"/>
        <pc:sldMkLst>
          <pc:docMk/>
          <pc:sldMk cId="1209881007" sldId="783"/>
        </pc:sldMkLst>
      </pc:sldChg>
      <pc:sldChg chg="modNotes">
        <pc:chgData name="Michelle Khoza" userId="b4ee92c7-73cf-4698-99b6-469fc9585377" providerId="ADAL" clId="{0EF8C90F-CEDD-443B-8F2C-307804743CEE}" dt="2023-04-21T15:28:36.249" v="732" actId="20577"/>
        <pc:sldMkLst>
          <pc:docMk/>
          <pc:sldMk cId="46493139" sldId="784"/>
        </pc:sldMkLst>
      </pc:sldChg>
      <pc:sldChg chg="modNotes">
        <pc:chgData name="Michelle Khoza" userId="b4ee92c7-73cf-4698-99b6-469fc9585377" providerId="ADAL" clId="{0EF8C90F-CEDD-443B-8F2C-307804743CEE}" dt="2023-04-21T15:40:44.959" v="793" actId="20577"/>
        <pc:sldMkLst>
          <pc:docMk/>
          <pc:sldMk cId="3654841515" sldId="785"/>
        </pc:sldMkLst>
      </pc:sldChg>
      <pc:sldChg chg="modNotes">
        <pc:chgData name="Michelle Khoza" userId="b4ee92c7-73cf-4698-99b6-469fc9585377" providerId="ADAL" clId="{0EF8C90F-CEDD-443B-8F2C-307804743CEE}" dt="2023-04-21T12:53:32.375" v="370" actId="20577"/>
        <pc:sldMkLst>
          <pc:docMk/>
          <pc:sldMk cId="1800938043" sldId="788"/>
        </pc:sldMkLst>
      </pc:sldChg>
    </pc:docChg>
  </pc:docChgLst>
  <pc:docChgLst>
    <pc:chgData name="Justina Ojom" userId="cbdaed7d-8d45-4372-a16a-f3f8900c2f45" providerId="ADAL" clId="{45CF497F-D0AA-40F3-80F3-56D3BD850675}"/>
    <pc:docChg chg="undo redo custSel addSld delSld modSld sldOrd modMainMaster addSection modSection modNotesMaster modHandout">
      <pc:chgData name="Justina Ojom" userId="cbdaed7d-8d45-4372-a16a-f3f8900c2f45" providerId="ADAL" clId="{45CF497F-D0AA-40F3-80F3-56D3BD850675}" dt="2023-04-17T13:03:34.241" v="17103" actId="255"/>
      <pc:docMkLst>
        <pc:docMk/>
      </pc:docMkLst>
      <pc:sldChg chg="addSp delSp modSp mod ord addCm delCm modNotes modNotesTx">
        <pc:chgData name="Justina Ojom" userId="cbdaed7d-8d45-4372-a16a-f3f8900c2f45" providerId="ADAL" clId="{45CF497F-D0AA-40F3-80F3-56D3BD850675}" dt="2023-04-17T12:14:35.215" v="17100"/>
        <pc:sldMkLst>
          <pc:docMk/>
          <pc:sldMk cId="0" sldId="257"/>
        </pc:sldMkLst>
        <pc:spChg chg="add mod">
          <ac:chgData name="Justina Ojom" userId="cbdaed7d-8d45-4372-a16a-f3f8900c2f45" providerId="ADAL" clId="{45CF497F-D0AA-40F3-80F3-56D3BD850675}" dt="2023-04-05T16:11:05.601" v="2870" actId="20577"/>
          <ac:spMkLst>
            <pc:docMk/>
            <pc:sldMk cId="0" sldId="257"/>
            <ac:spMk id="2" creationId="{81E8A4BE-B298-2DD3-2BA3-79D3D8D0B6D8}"/>
          </ac:spMkLst>
        </pc:spChg>
        <pc:spChg chg="del">
          <ac:chgData name="Justina Ojom" userId="cbdaed7d-8d45-4372-a16a-f3f8900c2f45" providerId="ADAL" clId="{45CF497F-D0AA-40F3-80F3-56D3BD850675}" dt="2023-04-05T16:10:44.830" v="2831" actId="478"/>
          <ac:spMkLst>
            <pc:docMk/>
            <pc:sldMk cId="0" sldId="257"/>
            <ac:spMk id="246" creationId="{00000000-0000-0000-0000-000000000000}"/>
          </ac:spMkLst>
        </pc:spChg>
        <pc:spChg chg="mod">
          <ac:chgData name="Justina Ojom" userId="cbdaed7d-8d45-4372-a16a-f3f8900c2f45" providerId="ADAL" clId="{45CF497F-D0AA-40F3-80F3-56D3BD850675}" dt="2023-04-04T17:22:26.249" v="162" actId="313"/>
          <ac:spMkLst>
            <pc:docMk/>
            <pc:sldMk cId="0" sldId="257"/>
            <ac:spMk id="247" creationId="{00000000-0000-0000-0000-000000000000}"/>
          </ac:spMkLst>
        </pc:spChg>
        <pc:extLst>
          <p:ext xmlns:p="http://schemas.openxmlformats.org/presentationml/2006/main" uri="{D6D511B9-2390-475A-947B-AFAB55BFBCF1}">
            <pc226:cmChg xmlns:pc226="http://schemas.microsoft.com/office/powerpoint/2022/06/main/command" chg="del">
              <pc226:chgData name="Justina Ojom" userId="cbdaed7d-8d45-4372-a16a-f3f8900c2f45" providerId="ADAL" clId="{45CF497F-D0AA-40F3-80F3-56D3BD850675}" dt="2023-04-15T09:15:04.705" v="16189"/>
              <pc2:cmMkLst xmlns:pc2="http://schemas.microsoft.com/office/powerpoint/2019/9/main/command">
                <pc:docMk/>
                <pc:sldMk cId="0" sldId="257"/>
                <pc2:cmMk id="{5B4B6126-D540-4798-84F8-9085CBA3269F}"/>
              </pc2:cmMkLst>
            </pc226:cmChg>
            <pc226:cmChg xmlns:pc226="http://schemas.microsoft.com/office/powerpoint/2022/06/main/command" chg="add del">
              <pc226:chgData name="Justina Ojom" userId="cbdaed7d-8d45-4372-a16a-f3f8900c2f45" providerId="ADAL" clId="{45CF497F-D0AA-40F3-80F3-56D3BD850675}" dt="2023-04-17T12:14:35.215" v="17100"/>
              <pc2:cmMkLst xmlns:pc2="http://schemas.microsoft.com/office/powerpoint/2019/9/main/command">
                <pc:docMk/>
                <pc:sldMk cId="0" sldId="257"/>
                <pc2:cmMk id="{9B00B0D6-7816-4A29-8BC4-8D27B69583E4}"/>
              </pc2:cmMkLst>
            </pc226:cmChg>
          </p:ext>
        </pc:extLst>
      </pc:sldChg>
      <pc:sldChg chg="addSp delSp modSp mod addCm delCm modCm modNotes modNotesTx">
        <pc:chgData name="Justina Ojom" userId="cbdaed7d-8d45-4372-a16a-f3f8900c2f45" providerId="ADAL" clId="{45CF497F-D0AA-40F3-80F3-56D3BD850675}" dt="2023-04-17T12:03:38.423" v="16215" actId="20577"/>
        <pc:sldMkLst>
          <pc:docMk/>
          <pc:sldMk cId="0" sldId="260"/>
        </pc:sldMkLst>
        <pc:spChg chg="mod">
          <ac:chgData name="Justina Ojom" userId="cbdaed7d-8d45-4372-a16a-f3f8900c2f45" providerId="ADAL" clId="{45CF497F-D0AA-40F3-80F3-56D3BD850675}" dt="2023-04-14T01:33:12.001" v="16039" actId="790"/>
          <ac:spMkLst>
            <pc:docMk/>
            <pc:sldMk cId="0" sldId="260"/>
            <ac:spMk id="11" creationId="{4ED27B93-0B29-683C-7CE2-00CD6270D0F6}"/>
          </ac:spMkLst>
        </pc:spChg>
        <pc:spChg chg="mod">
          <ac:chgData name="Justina Ojom" userId="cbdaed7d-8d45-4372-a16a-f3f8900c2f45" providerId="ADAL" clId="{45CF497F-D0AA-40F3-80F3-56D3BD850675}" dt="2023-04-14T01:33:12.001" v="16039" actId="790"/>
          <ac:spMkLst>
            <pc:docMk/>
            <pc:sldMk cId="0" sldId="260"/>
            <ac:spMk id="14" creationId="{6B377148-533B-0479-C27E-452047ED08FE}"/>
          </ac:spMkLst>
        </pc:spChg>
        <pc:spChg chg="mod">
          <ac:chgData name="Justina Ojom" userId="cbdaed7d-8d45-4372-a16a-f3f8900c2f45" providerId="ADAL" clId="{45CF497F-D0AA-40F3-80F3-56D3BD850675}" dt="2023-04-14T01:33:12.001" v="16039" actId="790"/>
          <ac:spMkLst>
            <pc:docMk/>
            <pc:sldMk cId="0" sldId="260"/>
            <ac:spMk id="15" creationId="{3C859666-2C62-96CD-8B7F-DB5FA38C6A34}"/>
          </ac:spMkLst>
        </pc:spChg>
        <pc:spChg chg="mod">
          <ac:chgData name="Justina Ojom" userId="cbdaed7d-8d45-4372-a16a-f3f8900c2f45" providerId="ADAL" clId="{45CF497F-D0AA-40F3-80F3-56D3BD850675}" dt="2023-04-17T12:03:38.423" v="16215" actId="20577"/>
          <ac:spMkLst>
            <pc:docMk/>
            <pc:sldMk cId="0" sldId="260"/>
            <ac:spMk id="16" creationId="{B29F25F4-78E2-9B7E-8386-D5263192F31B}"/>
          </ac:spMkLst>
        </pc:spChg>
        <pc:spChg chg="mod">
          <ac:chgData name="Justina Ojom" userId="cbdaed7d-8d45-4372-a16a-f3f8900c2f45" providerId="ADAL" clId="{45CF497F-D0AA-40F3-80F3-56D3BD850675}" dt="2023-04-14T01:33:12.001" v="16039" actId="790"/>
          <ac:spMkLst>
            <pc:docMk/>
            <pc:sldMk cId="0" sldId="260"/>
            <ac:spMk id="17" creationId="{2432D88F-5D46-A8D9-C246-72C854D6BCBB}"/>
          </ac:spMkLst>
        </pc:spChg>
        <pc:spChg chg="add mod">
          <ac:chgData name="Justina Ojom" userId="cbdaed7d-8d45-4372-a16a-f3f8900c2f45" providerId="ADAL" clId="{45CF497F-D0AA-40F3-80F3-56D3BD850675}" dt="2023-04-14T01:33:12.001" v="16039" actId="790"/>
          <ac:spMkLst>
            <pc:docMk/>
            <pc:sldMk cId="0" sldId="260"/>
            <ac:spMk id="18" creationId="{E97D03DA-B567-F49D-520D-C2308DABB526}"/>
          </ac:spMkLst>
        </pc:spChg>
        <pc:spChg chg="mod">
          <ac:chgData name="Justina Ojom" userId="cbdaed7d-8d45-4372-a16a-f3f8900c2f45" providerId="ADAL" clId="{45CF497F-D0AA-40F3-80F3-56D3BD850675}" dt="2023-04-14T01:33:12.001" v="16039" actId="790"/>
          <ac:spMkLst>
            <pc:docMk/>
            <pc:sldMk cId="0" sldId="260"/>
            <ac:spMk id="22" creationId="{9624F151-ACE3-E710-8CE9-33B3E3635E51}"/>
          </ac:spMkLst>
        </pc:spChg>
        <pc:spChg chg="mod">
          <ac:chgData name="Justina Ojom" userId="cbdaed7d-8d45-4372-a16a-f3f8900c2f45" providerId="ADAL" clId="{45CF497F-D0AA-40F3-80F3-56D3BD850675}" dt="2023-04-14T01:33:12.001" v="16039" actId="790"/>
          <ac:spMkLst>
            <pc:docMk/>
            <pc:sldMk cId="0" sldId="260"/>
            <ac:spMk id="23" creationId="{27BD2515-13F6-D0C6-3370-17FB804C3B2B}"/>
          </ac:spMkLst>
        </pc:spChg>
        <pc:spChg chg="mod">
          <ac:chgData name="Justina Ojom" userId="cbdaed7d-8d45-4372-a16a-f3f8900c2f45" providerId="ADAL" clId="{45CF497F-D0AA-40F3-80F3-56D3BD850675}" dt="2023-04-14T01:38:07.870" v="16122"/>
          <ac:spMkLst>
            <pc:docMk/>
            <pc:sldMk cId="0" sldId="260"/>
            <ac:spMk id="271" creationId="{00000000-0000-0000-0000-000000000000}"/>
          </ac:spMkLst>
        </pc:spChg>
        <pc:spChg chg="del mod">
          <ac:chgData name="Justina Ojom" userId="cbdaed7d-8d45-4372-a16a-f3f8900c2f45" providerId="ADAL" clId="{45CF497F-D0AA-40F3-80F3-56D3BD850675}" dt="2023-04-13T23:12:48.371" v="14210" actId="478"/>
          <ac:spMkLst>
            <pc:docMk/>
            <pc:sldMk cId="0" sldId="260"/>
            <ac:spMk id="273" creationId="{00000000-0000-0000-0000-000000000000}"/>
          </ac:spMkLst>
        </pc:spChg>
        <pc:grpChg chg="del">
          <ac:chgData name="Justina Ojom" userId="cbdaed7d-8d45-4372-a16a-f3f8900c2f45" providerId="ADAL" clId="{45CF497F-D0AA-40F3-80F3-56D3BD850675}" dt="2023-04-13T23:01:27.666" v="14033" actId="478"/>
          <ac:grpSpMkLst>
            <pc:docMk/>
            <pc:sldMk cId="0" sldId="260"/>
            <ac:grpSpMk id="2" creationId="{30E6FFF9-0E34-C4FA-1E57-C688B54E38BE}"/>
          </ac:grpSpMkLst>
        </pc:grpChg>
        <pc:grpChg chg="add mod">
          <ac:chgData name="Justina Ojom" userId="cbdaed7d-8d45-4372-a16a-f3f8900c2f45" providerId="ADAL" clId="{45CF497F-D0AA-40F3-80F3-56D3BD850675}" dt="2023-04-13T23:01:27.872" v="14034"/>
          <ac:grpSpMkLst>
            <pc:docMk/>
            <pc:sldMk cId="0" sldId="260"/>
            <ac:grpSpMk id="10" creationId="{34DB8CC6-9C82-88AA-D26F-A58A1B355338}"/>
          </ac:grpSpMkLst>
        </pc:grpChg>
        <pc:grpChg chg="mod">
          <ac:chgData name="Justina Ojom" userId="cbdaed7d-8d45-4372-a16a-f3f8900c2f45" providerId="ADAL" clId="{45CF497F-D0AA-40F3-80F3-56D3BD850675}" dt="2023-04-13T23:01:27.872" v="14034"/>
          <ac:grpSpMkLst>
            <pc:docMk/>
            <pc:sldMk cId="0" sldId="260"/>
            <ac:grpSpMk id="12" creationId="{1B968FFF-1E14-03EA-4EE2-82999319CD04}"/>
          </ac:grpSpMkLst>
        </pc:grpChg>
        <pc:grpChg chg="mod">
          <ac:chgData name="Justina Ojom" userId="cbdaed7d-8d45-4372-a16a-f3f8900c2f45" providerId="ADAL" clId="{45CF497F-D0AA-40F3-80F3-56D3BD850675}" dt="2023-04-13T23:01:27.872" v="14034"/>
          <ac:grpSpMkLst>
            <pc:docMk/>
            <pc:sldMk cId="0" sldId="260"/>
            <ac:grpSpMk id="13" creationId="{1F9393A2-2A76-DAA9-7F5C-842841FE4A58}"/>
          </ac:grpSpMkLst>
        </pc:grpChg>
        <pc:grpChg chg="add del mod">
          <ac:chgData name="Justina Ojom" userId="cbdaed7d-8d45-4372-a16a-f3f8900c2f45" providerId="ADAL" clId="{45CF497F-D0AA-40F3-80F3-56D3BD850675}" dt="2023-04-17T12:03:27.549" v="16211" actId="478"/>
          <ac:grpSpMkLst>
            <pc:docMk/>
            <pc:sldMk cId="0" sldId="260"/>
            <ac:grpSpMk id="19" creationId="{4576818B-8E2F-45A9-B694-45DD257F0105}"/>
          </ac:grpSpMkLst>
        </pc:grpChg>
        <pc:grpChg chg="mod topLvl">
          <ac:chgData name="Justina Ojom" userId="cbdaed7d-8d45-4372-a16a-f3f8900c2f45" providerId="ADAL" clId="{45CF497F-D0AA-40F3-80F3-56D3BD850675}" dt="2023-04-17T12:03:27.549" v="16211" actId="478"/>
          <ac:grpSpMkLst>
            <pc:docMk/>
            <pc:sldMk cId="0" sldId="260"/>
            <ac:grpSpMk id="20" creationId="{73093481-C123-053C-A81D-6FC71274A565}"/>
          </ac:grpSpMkLst>
        </pc:grpChg>
        <pc:picChg chg="add mod">
          <ac:chgData name="Justina Ojom" userId="cbdaed7d-8d45-4372-a16a-f3f8900c2f45" providerId="ADAL" clId="{45CF497F-D0AA-40F3-80F3-56D3BD850675}" dt="2023-04-17T12:03:29.142" v="16213" actId="1076"/>
          <ac:picMkLst>
            <pc:docMk/>
            <pc:sldMk cId="0" sldId="260"/>
            <ac:picMk id="3" creationId="{1E982767-7669-674B-DAF7-6905F1BC0EB2}"/>
          </ac:picMkLst>
        </pc:picChg>
        <pc:picChg chg="del mod topLvl">
          <ac:chgData name="Justina Ojom" userId="cbdaed7d-8d45-4372-a16a-f3f8900c2f45" providerId="ADAL" clId="{45CF497F-D0AA-40F3-80F3-56D3BD850675}" dt="2023-04-17T12:03:27.549" v="16211" actId="478"/>
          <ac:picMkLst>
            <pc:docMk/>
            <pc:sldMk cId="0" sldId="260"/>
            <ac:picMk id="21" creationId="{78AAA1FA-C4BC-B0E3-B77C-82BF14B0A3E8}"/>
          </ac:picMkLst>
        </pc:picChg>
        <pc:picChg chg="del">
          <ac:chgData name="Justina Ojom" userId="cbdaed7d-8d45-4372-a16a-f3f8900c2f45" providerId="ADAL" clId="{45CF497F-D0AA-40F3-80F3-56D3BD850675}" dt="2023-04-13T23:12:48.371" v="14210" actId="478"/>
          <ac:picMkLst>
            <pc:docMk/>
            <pc:sldMk cId="0" sldId="260"/>
            <ac:picMk id="270" creationId="{00000000-0000-0000-0000-000000000000}"/>
          </ac:picMkLst>
        </pc:picChg>
        <pc:picChg chg="del">
          <ac:chgData name="Justina Ojom" userId="cbdaed7d-8d45-4372-a16a-f3f8900c2f45" providerId="ADAL" clId="{45CF497F-D0AA-40F3-80F3-56D3BD850675}" dt="2023-04-13T23:12:48.371" v="14210" actId="478"/>
          <ac:picMkLst>
            <pc:docMk/>
            <pc:sldMk cId="0" sldId="260"/>
            <ac:picMk id="272" creationId="{00000000-0000-0000-0000-000000000000}"/>
          </ac:picMkLst>
        </pc:picChg>
        <pc:extLst>
          <p:ext xmlns:p="http://schemas.openxmlformats.org/presentationml/2006/main" uri="{D6D511B9-2390-475A-947B-AFAB55BFBCF1}">
            <pc226:cmChg xmlns:pc226="http://schemas.microsoft.com/office/powerpoint/2022/06/main/command" chg="add del mod">
              <pc226:chgData name="Justina Ojom" userId="cbdaed7d-8d45-4372-a16a-f3f8900c2f45" providerId="ADAL" clId="{45CF497F-D0AA-40F3-80F3-56D3BD850675}" dt="2023-04-17T12:03:30.862" v="16214"/>
              <pc2:cmMkLst xmlns:pc2="http://schemas.microsoft.com/office/powerpoint/2019/9/main/command">
                <pc:docMk/>
                <pc:sldMk cId="0" sldId="260"/>
                <pc2:cmMk id="{29275D04-628A-4C55-8BD9-12341ED16308}"/>
              </pc2:cmMkLst>
            </pc226:cmChg>
          </p:ext>
        </pc:extLst>
      </pc:sldChg>
      <pc:sldChg chg="addSp delSp modSp mod modNotes modNotesTx">
        <pc:chgData name="Justina Ojom" userId="cbdaed7d-8d45-4372-a16a-f3f8900c2f45" providerId="ADAL" clId="{45CF497F-D0AA-40F3-80F3-56D3BD850675}" dt="2023-04-17T12:16:07.719" v="17101" actId="6549"/>
        <pc:sldMkLst>
          <pc:docMk/>
          <pc:sldMk cId="0" sldId="262"/>
        </pc:sldMkLst>
        <pc:spChg chg="mod">
          <ac:chgData name="Justina Ojom" userId="cbdaed7d-8d45-4372-a16a-f3f8900c2f45" providerId="ADAL" clId="{45CF497F-D0AA-40F3-80F3-56D3BD850675}" dt="2023-04-14T01:33:26.808" v="16043" actId="790"/>
          <ac:spMkLst>
            <pc:docMk/>
            <pc:sldMk cId="0" sldId="262"/>
            <ac:spMk id="2" creationId="{C22923FE-D73E-6DF7-8889-C74AA17278ED}"/>
          </ac:spMkLst>
        </pc:spChg>
        <pc:spChg chg="mod topLvl">
          <ac:chgData name="Justina Ojom" userId="cbdaed7d-8d45-4372-a16a-f3f8900c2f45" providerId="ADAL" clId="{45CF497F-D0AA-40F3-80F3-56D3BD850675}" dt="2023-04-17T12:04:53.148" v="16307" actId="164"/>
          <ac:spMkLst>
            <pc:docMk/>
            <pc:sldMk cId="0" sldId="262"/>
            <ac:spMk id="4" creationId="{F8714838-F4C6-260D-D4DE-74EB47027F37}"/>
          </ac:spMkLst>
        </pc:spChg>
        <pc:spChg chg="del mod">
          <ac:chgData name="Justina Ojom" userId="cbdaed7d-8d45-4372-a16a-f3f8900c2f45" providerId="ADAL" clId="{45CF497F-D0AA-40F3-80F3-56D3BD850675}" dt="2023-04-17T12:04:45.858" v="16303" actId="478"/>
          <ac:spMkLst>
            <pc:docMk/>
            <pc:sldMk cId="0" sldId="262"/>
            <ac:spMk id="7" creationId="{7BA62062-9244-9C8B-BF2A-82F8CE07DF48}"/>
          </ac:spMkLst>
        </pc:spChg>
        <pc:spChg chg="del mod">
          <ac:chgData name="Justina Ojom" userId="cbdaed7d-8d45-4372-a16a-f3f8900c2f45" providerId="ADAL" clId="{45CF497F-D0AA-40F3-80F3-56D3BD850675}" dt="2023-04-17T12:04:43.244" v="16302" actId="478"/>
          <ac:spMkLst>
            <pc:docMk/>
            <pc:sldMk cId="0" sldId="262"/>
            <ac:spMk id="8" creationId="{3DAA134D-58F3-36BA-98D6-E2B8FA18A5AD}"/>
          </ac:spMkLst>
        </pc:spChg>
        <pc:spChg chg="mod">
          <ac:chgData name="Justina Ojom" userId="cbdaed7d-8d45-4372-a16a-f3f8900c2f45" providerId="ADAL" clId="{45CF497F-D0AA-40F3-80F3-56D3BD850675}" dt="2023-04-17T12:04:51.431" v="16306" actId="20577"/>
          <ac:spMkLst>
            <pc:docMk/>
            <pc:sldMk cId="0" sldId="262"/>
            <ac:spMk id="9" creationId="{FC3B03FD-9D7C-CE4F-4D68-20C23E7D6EFF}"/>
          </ac:spMkLst>
        </pc:spChg>
        <pc:spChg chg="mod">
          <ac:chgData name="Justina Ojom" userId="cbdaed7d-8d45-4372-a16a-f3f8900c2f45" providerId="ADAL" clId="{45CF497F-D0AA-40F3-80F3-56D3BD850675}" dt="2023-04-17T12:04:46.831" v="16304" actId="165"/>
          <ac:spMkLst>
            <pc:docMk/>
            <pc:sldMk cId="0" sldId="262"/>
            <ac:spMk id="10" creationId="{C75A0BFF-F662-BF8F-DB53-8D6D51694BAD}"/>
          </ac:spMkLst>
        </pc:spChg>
        <pc:spChg chg="mod">
          <ac:chgData name="Justina Ojom" userId="cbdaed7d-8d45-4372-a16a-f3f8900c2f45" providerId="ADAL" clId="{45CF497F-D0AA-40F3-80F3-56D3BD850675}" dt="2023-04-14T01:33:26.808" v="16043" actId="790"/>
          <ac:spMkLst>
            <pc:docMk/>
            <pc:sldMk cId="0" sldId="262"/>
            <ac:spMk id="335" creationId="{00000000-0000-0000-0000-000000000000}"/>
          </ac:spMkLst>
        </pc:spChg>
        <pc:spChg chg="mod">
          <ac:chgData name="Justina Ojom" userId="cbdaed7d-8d45-4372-a16a-f3f8900c2f45" providerId="ADAL" clId="{45CF497F-D0AA-40F3-80F3-56D3BD850675}" dt="2023-04-14T01:33:26.808" v="16043" actId="790"/>
          <ac:spMkLst>
            <pc:docMk/>
            <pc:sldMk cId="0" sldId="262"/>
            <ac:spMk id="336" creationId="{00000000-0000-0000-0000-000000000000}"/>
          </ac:spMkLst>
        </pc:spChg>
        <pc:spChg chg="del mod">
          <ac:chgData name="Justina Ojom" userId="cbdaed7d-8d45-4372-a16a-f3f8900c2f45" providerId="ADAL" clId="{45CF497F-D0AA-40F3-80F3-56D3BD850675}" dt="2023-04-13T22:46:07.613" v="13723" actId="478"/>
          <ac:spMkLst>
            <pc:docMk/>
            <pc:sldMk cId="0" sldId="262"/>
            <ac:spMk id="337" creationId="{00000000-0000-0000-0000-000000000000}"/>
          </ac:spMkLst>
        </pc:spChg>
        <pc:spChg chg="mod">
          <ac:chgData name="Justina Ojom" userId="cbdaed7d-8d45-4372-a16a-f3f8900c2f45" providerId="ADAL" clId="{45CF497F-D0AA-40F3-80F3-56D3BD850675}" dt="2023-04-13T22:41:57.509" v="13641" actId="2711"/>
          <ac:spMkLst>
            <pc:docMk/>
            <pc:sldMk cId="0" sldId="262"/>
            <ac:spMk id="339" creationId="{00000000-0000-0000-0000-000000000000}"/>
          </ac:spMkLst>
        </pc:spChg>
        <pc:spChg chg="mod">
          <ac:chgData name="Justina Ojom" userId="cbdaed7d-8d45-4372-a16a-f3f8900c2f45" providerId="ADAL" clId="{45CF497F-D0AA-40F3-80F3-56D3BD850675}" dt="2023-04-13T22:41:57.509" v="13641" actId="2711"/>
          <ac:spMkLst>
            <pc:docMk/>
            <pc:sldMk cId="0" sldId="262"/>
            <ac:spMk id="340" creationId="{00000000-0000-0000-0000-000000000000}"/>
          </ac:spMkLst>
        </pc:spChg>
        <pc:spChg chg="mod">
          <ac:chgData name="Justina Ojom" userId="cbdaed7d-8d45-4372-a16a-f3f8900c2f45" providerId="ADAL" clId="{45CF497F-D0AA-40F3-80F3-56D3BD850675}" dt="2023-04-14T01:33:26.808" v="16043" actId="790"/>
          <ac:spMkLst>
            <pc:docMk/>
            <pc:sldMk cId="0" sldId="262"/>
            <ac:spMk id="342" creationId="{00000000-0000-0000-0000-000000000000}"/>
          </ac:spMkLst>
        </pc:spChg>
        <pc:spChg chg="mod">
          <ac:chgData name="Justina Ojom" userId="cbdaed7d-8d45-4372-a16a-f3f8900c2f45" providerId="ADAL" clId="{45CF497F-D0AA-40F3-80F3-56D3BD850675}" dt="2023-04-14T01:33:26.808" v="16043" actId="790"/>
          <ac:spMkLst>
            <pc:docMk/>
            <pc:sldMk cId="0" sldId="262"/>
            <ac:spMk id="352" creationId="{00000000-0000-0000-0000-000000000000}"/>
          </ac:spMkLst>
        </pc:spChg>
        <pc:spChg chg="mod">
          <ac:chgData name="Justina Ojom" userId="cbdaed7d-8d45-4372-a16a-f3f8900c2f45" providerId="ADAL" clId="{45CF497F-D0AA-40F3-80F3-56D3BD850675}" dt="2023-04-14T01:33:26.808" v="16043" actId="790"/>
          <ac:spMkLst>
            <pc:docMk/>
            <pc:sldMk cId="0" sldId="262"/>
            <ac:spMk id="353" creationId="{00000000-0000-0000-0000-000000000000}"/>
          </ac:spMkLst>
        </pc:spChg>
        <pc:spChg chg="mod">
          <ac:chgData name="Justina Ojom" userId="cbdaed7d-8d45-4372-a16a-f3f8900c2f45" providerId="ADAL" clId="{45CF497F-D0AA-40F3-80F3-56D3BD850675}" dt="2023-04-14T01:33:26.808" v="16043" actId="790"/>
          <ac:spMkLst>
            <pc:docMk/>
            <pc:sldMk cId="0" sldId="262"/>
            <ac:spMk id="354" creationId="{00000000-0000-0000-0000-000000000000}"/>
          </ac:spMkLst>
        </pc:spChg>
        <pc:spChg chg="mod">
          <ac:chgData name="Justina Ojom" userId="cbdaed7d-8d45-4372-a16a-f3f8900c2f45" providerId="ADAL" clId="{45CF497F-D0AA-40F3-80F3-56D3BD850675}" dt="2023-04-14T01:33:26.808" v="16043" actId="790"/>
          <ac:spMkLst>
            <pc:docMk/>
            <pc:sldMk cId="0" sldId="262"/>
            <ac:spMk id="355" creationId="{00000000-0000-0000-0000-000000000000}"/>
          </ac:spMkLst>
        </pc:spChg>
        <pc:spChg chg="mod">
          <ac:chgData name="Justina Ojom" userId="cbdaed7d-8d45-4372-a16a-f3f8900c2f45" providerId="ADAL" clId="{45CF497F-D0AA-40F3-80F3-56D3BD850675}" dt="2023-04-14T01:33:26.808" v="16043" actId="790"/>
          <ac:spMkLst>
            <pc:docMk/>
            <pc:sldMk cId="0" sldId="262"/>
            <ac:spMk id="358" creationId="{00000000-0000-0000-0000-000000000000}"/>
          </ac:spMkLst>
        </pc:spChg>
        <pc:spChg chg="mod">
          <ac:chgData name="Justina Ojom" userId="cbdaed7d-8d45-4372-a16a-f3f8900c2f45" providerId="ADAL" clId="{45CF497F-D0AA-40F3-80F3-56D3BD850675}" dt="2023-04-14T01:33:26.808" v="16043" actId="790"/>
          <ac:spMkLst>
            <pc:docMk/>
            <pc:sldMk cId="0" sldId="262"/>
            <ac:spMk id="359" creationId="{00000000-0000-0000-0000-000000000000}"/>
          </ac:spMkLst>
        </pc:spChg>
        <pc:spChg chg="mod">
          <ac:chgData name="Justina Ojom" userId="cbdaed7d-8d45-4372-a16a-f3f8900c2f45" providerId="ADAL" clId="{45CF497F-D0AA-40F3-80F3-56D3BD850675}" dt="2023-04-14T01:33:26.808" v="16043" actId="790"/>
          <ac:spMkLst>
            <pc:docMk/>
            <pc:sldMk cId="0" sldId="262"/>
            <ac:spMk id="360" creationId="{00000000-0000-0000-0000-000000000000}"/>
          </ac:spMkLst>
        </pc:spChg>
        <pc:spChg chg="mod">
          <ac:chgData name="Justina Ojom" userId="cbdaed7d-8d45-4372-a16a-f3f8900c2f45" providerId="ADAL" clId="{45CF497F-D0AA-40F3-80F3-56D3BD850675}" dt="2023-04-14T01:33:26.808" v="16043" actId="790"/>
          <ac:spMkLst>
            <pc:docMk/>
            <pc:sldMk cId="0" sldId="262"/>
            <ac:spMk id="361" creationId="{00000000-0000-0000-0000-000000000000}"/>
          </ac:spMkLst>
        </pc:spChg>
        <pc:spChg chg="mod">
          <ac:chgData name="Justina Ojom" userId="cbdaed7d-8d45-4372-a16a-f3f8900c2f45" providerId="ADAL" clId="{45CF497F-D0AA-40F3-80F3-56D3BD850675}" dt="2023-04-14T01:33:26.808" v="16043" actId="790"/>
          <ac:spMkLst>
            <pc:docMk/>
            <pc:sldMk cId="0" sldId="262"/>
            <ac:spMk id="364" creationId="{00000000-0000-0000-0000-000000000000}"/>
          </ac:spMkLst>
        </pc:spChg>
        <pc:spChg chg="mod">
          <ac:chgData name="Justina Ojom" userId="cbdaed7d-8d45-4372-a16a-f3f8900c2f45" providerId="ADAL" clId="{45CF497F-D0AA-40F3-80F3-56D3BD850675}" dt="2023-04-14T01:33:26.808" v="16043" actId="790"/>
          <ac:spMkLst>
            <pc:docMk/>
            <pc:sldMk cId="0" sldId="262"/>
            <ac:spMk id="365" creationId="{00000000-0000-0000-0000-000000000000}"/>
          </ac:spMkLst>
        </pc:spChg>
        <pc:spChg chg="mod">
          <ac:chgData name="Justina Ojom" userId="cbdaed7d-8d45-4372-a16a-f3f8900c2f45" providerId="ADAL" clId="{45CF497F-D0AA-40F3-80F3-56D3BD850675}" dt="2023-04-14T01:33:26.808" v="16043" actId="790"/>
          <ac:spMkLst>
            <pc:docMk/>
            <pc:sldMk cId="0" sldId="262"/>
            <ac:spMk id="366" creationId="{00000000-0000-0000-0000-000000000000}"/>
          </ac:spMkLst>
        </pc:spChg>
        <pc:spChg chg="mod">
          <ac:chgData name="Justina Ojom" userId="cbdaed7d-8d45-4372-a16a-f3f8900c2f45" providerId="ADAL" clId="{45CF497F-D0AA-40F3-80F3-56D3BD850675}" dt="2023-04-14T01:33:26.808" v="16043" actId="790"/>
          <ac:spMkLst>
            <pc:docMk/>
            <pc:sldMk cId="0" sldId="262"/>
            <ac:spMk id="367" creationId="{00000000-0000-0000-0000-000000000000}"/>
          </ac:spMkLst>
        </pc:spChg>
        <pc:grpChg chg="add del mod">
          <ac:chgData name="Justina Ojom" userId="cbdaed7d-8d45-4372-a16a-f3f8900c2f45" providerId="ADAL" clId="{45CF497F-D0AA-40F3-80F3-56D3BD850675}" dt="2023-04-17T12:04:46.831" v="16304" actId="165"/>
          <ac:grpSpMkLst>
            <pc:docMk/>
            <pc:sldMk cId="0" sldId="262"/>
            <ac:grpSpMk id="3" creationId="{D4832372-BEA2-EBAB-98D9-1430D41E99BF}"/>
          </ac:grpSpMkLst>
        </pc:grpChg>
        <pc:grpChg chg="mod topLvl">
          <ac:chgData name="Justina Ojom" userId="cbdaed7d-8d45-4372-a16a-f3f8900c2f45" providerId="ADAL" clId="{45CF497F-D0AA-40F3-80F3-56D3BD850675}" dt="2023-04-17T12:04:53.148" v="16307" actId="164"/>
          <ac:grpSpMkLst>
            <pc:docMk/>
            <pc:sldMk cId="0" sldId="262"/>
            <ac:grpSpMk id="5" creationId="{01AA4918-F5FA-9426-266D-F76EB967B309}"/>
          </ac:grpSpMkLst>
        </pc:grpChg>
        <pc:grpChg chg="del mod">
          <ac:chgData name="Justina Ojom" userId="cbdaed7d-8d45-4372-a16a-f3f8900c2f45" providerId="ADAL" clId="{45CF497F-D0AA-40F3-80F3-56D3BD850675}" dt="2023-04-17T12:04:43.244" v="16302" actId="478"/>
          <ac:grpSpMkLst>
            <pc:docMk/>
            <pc:sldMk cId="0" sldId="262"/>
            <ac:grpSpMk id="6" creationId="{CFA5C85F-ADB6-E4EB-C352-BED9B69BD338}"/>
          </ac:grpSpMkLst>
        </pc:grpChg>
        <pc:grpChg chg="add mod">
          <ac:chgData name="Justina Ojom" userId="cbdaed7d-8d45-4372-a16a-f3f8900c2f45" providerId="ADAL" clId="{45CF497F-D0AA-40F3-80F3-56D3BD850675}" dt="2023-04-17T12:04:53.148" v="16307" actId="164"/>
          <ac:grpSpMkLst>
            <pc:docMk/>
            <pc:sldMk cId="0" sldId="262"/>
            <ac:grpSpMk id="11" creationId="{A42A6390-3F70-C519-0B06-E2461EA96A12}"/>
          </ac:grpSpMkLst>
        </pc:grpChg>
        <pc:grpChg chg="del">
          <ac:chgData name="Justina Ojom" userId="cbdaed7d-8d45-4372-a16a-f3f8900c2f45" providerId="ADAL" clId="{45CF497F-D0AA-40F3-80F3-56D3BD850675}" dt="2023-04-13T22:46:13.231" v="13724" actId="478"/>
          <ac:grpSpMkLst>
            <pc:docMk/>
            <pc:sldMk cId="0" sldId="262"/>
            <ac:grpSpMk id="338" creationId="{00000000-0000-0000-0000-000000000000}"/>
          </ac:grpSpMkLst>
        </pc:grpChg>
        <pc:grpChg chg="mod">
          <ac:chgData name="Justina Ojom" userId="cbdaed7d-8d45-4372-a16a-f3f8900c2f45" providerId="ADAL" clId="{45CF497F-D0AA-40F3-80F3-56D3BD850675}" dt="2023-04-13T22:46:42.797" v="13737" actId="1076"/>
          <ac:grpSpMkLst>
            <pc:docMk/>
            <pc:sldMk cId="0" sldId="262"/>
            <ac:grpSpMk id="350" creationId="{00000000-0000-0000-0000-000000000000}"/>
          </ac:grpSpMkLst>
        </pc:grpChg>
        <pc:grpChg chg="mod">
          <ac:chgData name="Justina Ojom" userId="cbdaed7d-8d45-4372-a16a-f3f8900c2f45" providerId="ADAL" clId="{45CF497F-D0AA-40F3-80F3-56D3BD850675}" dt="2023-04-13T22:46:16.290" v="13725" actId="207"/>
          <ac:grpSpMkLst>
            <pc:docMk/>
            <pc:sldMk cId="0" sldId="262"/>
            <ac:grpSpMk id="351" creationId="{00000000-0000-0000-0000-000000000000}"/>
          </ac:grpSpMkLst>
        </pc:grpChg>
        <pc:grpChg chg="mod">
          <ac:chgData name="Justina Ojom" userId="cbdaed7d-8d45-4372-a16a-f3f8900c2f45" providerId="ADAL" clId="{45CF497F-D0AA-40F3-80F3-56D3BD850675}" dt="2023-04-13T22:46:52.181" v="13740" actId="1076"/>
          <ac:grpSpMkLst>
            <pc:docMk/>
            <pc:sldMk cId="0" sldId="262"/>
            <ac:grpSpMk id="356" creationId="{00000000-0000-0000-0000-000000000000}"/>
          </ac:grpSpMkLst>
        </pc:grpChg>
        <pc:grpChg chg="mod">
          <ac:chgData name="Justina Ojom" userId="cbdaed7d-8d45-4372-a16a-f3f8900c2f45" providerId="ADAL" clId="{45CF497F-D0AA-40F3-80F3-56D3BD850675}" dt="2023-04-13T22:46:16.290" v="13725" actId="207"/>
          <ac:grpSpMkLst>
            <pc:docMk/>
            <pc:sldMk cId="0" sldId="262"/>
            <ac:grpSpMk id="357" creationId="{00000000-0000-0000-0000-000000000000}"/>
          </ac:grpSpMkLst>
        </pc:grpChg>
        <pc:grpChg chg="mod">
          <ac:chgData name="Justina Ojom" userId="cbdaed7d-8d45-4372-a16a-f3f8900c2f45" providerId="ADAL" clId="{45CF497F-D0AA-40F3-80F3-56D3BD850675}" dt="2023-04-13T22:46:39.851" v="13736" actId="1076"/>
          <ac:grpSpMkLst>
            <pc:docMk/>
            <pc:sldMk cId="0" sldId="262"/>
            <ac:grpSpMk id="362" creationId="{00000000-0000-0000-0000-000000000000}"/>
          </ac:grpSpMkLst>
        </pc:grpChg>
        <pc:grpChg chg="mod">
          <ac:chgData name="Justina Ojom" userId="cbdaed7d-8d45-4372-a16a-f3f8900c2f45" providerId="ADAL" clId="{45CF497F-D0AA-40F3-80F3-56D3BD850675}" dt="2023-04-13T22:46:16.290" v="13725" actId="207"/>
          <ac:grpSpMkLst>
            <pc:docMk/>
            <pc:sldMk cId="0" sldId="262"/>
            <ac:grpSpMk id="363" creationId="{00000000-0000-0000-0000-000000000000}"/>
          </ac:grpSpMkLst>
        </pc:grpChg>
      </pc:sldChg>
      <pc:sldChg chg="addSp delSp modSp mod modNotes modNotesTx">
        <pc:chgData name="Justina Ojom" userId="cbdaed7d-8d45-4372-a16a-f3f8900c2f45" providerId="ADAL" clId="{45CF497F-D0AA-40F3-80F3-56D3BD850675}" dt="2023-04-14T01:33:08.344" v="16038" actId="790"/>
        <pc:sldMkLst>
          <pc:docMk/>
          <pc:sldMk cId="0" sldId="263"/>
        </pc:sldMkLst>
        <pc:spChg chg="del mod">
          <ac:chgData name="Justina Ojom" userId="cbdaed7d-8d45-4372-a16a-f3f8900c2f45" providerId="ADAL" clId="{45CF497F-D0AA-40F3-80F3-56D3BD850675}" dt="2023-04-13T23:16:52.290" v="14304" actId="478"/>
          <ac:spMkLst>
            <pc:docMk/>
            <pc:sldMk cId="0" sldId="263"/>
            <ac:spMk id="3" creationId="{6A02F436-B450-6A79-45B0-608979529747}"/>
          </ac:spMkLst>
        </pc:spChg>
        <pc:spChg chg="del mod">
          <ac:chgData name="Justina Ojom" userId="cbdaed7d-8d45-4372-a16a-f3f8900c2f45" providerId="ADAL" clId="{45CF497F-D0AA-40F3-80F3-56D3BD850675}" dt="2023-04-13T23:16:01.302" v="14261" actId="478"/>
          <ac:spMkLst>
            <pc:docMk/>
            <pc:sldMk cId="0" sldId="263"/>
            <ac:spMk id="6" creationId="{B132AC37-C00D-8CAE-6710-271E50B7AFA9}"/>
          </ac:spMkLst>
        </pc:spChg>
        <pc:spChg chg="del">
          <ac:chgData name="Justina Ojom" userId="cbdaed7d-8d45-4372-a16a-f3f8900c2f45" providerId="ADAL" clId="{45CF497F-D0AA-40F3-80F3-56D3BD850675}" dt="2023-04-13T23:16:01.302" v="14261" actId="478"/>
          <ac:spMkLst>
            <pc:docMk/>
            <pc:sldMk cId="0" sldId="263"/>
            <ac:spMk id="7" creationId="{334AA3AB-EF18-5986-7D7F-4C5852C7DA6E}"/>
          </ac:spMkLst>
        </pc:spChg>
        <pc:spChg chg="del">
          <ac:chgData name="Justina Ojom" userId="cbdaed7d-8d45-4372-a16a-f3f8900c2f45" providerId="ADAL" clId="{45CF497F-D0AA-40F3-80F3-56D3BD850675}" dt="2023-04-13T23:16:01.302" v="14261" actId="478"/>
          <ac:spMkLst>
            <pc:docMk/>
            <pc:sldMk cId="0" sldId="263"/>
            <ac:spMk id="8" creationId="{F1630337-F452-E28A-C719-5CA17E3F0A51}"/>
          </ac:spMkLst>
        </pc:spChg>
        <pc:spChg chg="del">
          <ac:chgData name="Justina Ojom" userId="cbdaed7d-8d45-4372-a16a-f3f8900c2f45" providerId="ADAL" clId="{45CF497F-D0AA-40F3-80F3-56D3BD850675}" dt="2023-04-13T23:16:01.302" v="14261" actId="478"/>
          <ac:spMkLst>
            <pc:docMk/>
            <pc:sldMk cId="0" sldId="263"/>
            <ac:spMk id="9" creationId="{3818631D-34CA-56DE-A28E-CBF9F1F36480}"/>
          </ac:spMkLst>
        </pc:spChg>
        <pc:spChg chg="del">
          <ac:chgData name="Justina Ojom" userId="cbdaed7d-8d45-4372-a16a-f3f8900c2f45" providerId="ADAL" clId="{45CF497F-D0AA-40F3-80F3-56D3BD850675}" dt="2023-04-13T23:16:01.302" v="14261" actId="478"/>
          <ac:spMkLst>
            <pc:docMk/>
            <pc:sldMk cId="0" sldId="263"/>
            <ac:spMk id="19" creationId="{3B1BE91D-C2AC-0E08-EF5F-77904AB47E92}"/>
          </ac:spMkLst>
        </pc:spChg>
        <pc:spChg chg="del">
          <ac:chgData name="Justina Ojom" userId="cbdaed7d-8d45-4372-a16a-f3f8900c2f45" providerId="ADAL" clId="{45CF497F-D0AA-40F3-80F3-56D3BD850675}" dt="2023-04-13T23:16:01.302" v="14261" actId="478"/>
          <ac:spMkLst>
            <pc:docMk/>
            <pc:sldMk cId="0" sldId="263"/>
            <ac:spMk id="20" creationId="{D8398C88-4810-BB64-2994-F0FA3E34565B}"/>
          </ac:spMkLst>
        </pc:spChg>
        <pc:spChg chg="del">
          <ac:chgData name="Justina Ojom" userId="cbdaed7d-8d45-4372-a16a-f3f8900c2f45" providerId="ADAL" clId="{45CF497F-D0AA-40F3-80F3-56D3BD850675}" dt="2023-04-13T23:14:15.777" v="14227" actId="478"/>
          <ac:spMkLst>
            <pc:docMk/>
            <pc:sldMk cId="0" sldId="263"/>
            <ac:spMk id="21" creationId="{B18C277A-24ED-E304-4075-292E0E13D055}"/>
          </ac:spMkLst>
        </pc:spChg>
        <pc:spChg chg="del">
          <ac:chgData name="Justina Ojom" userId="cbdaed7d-8d45-4372-a16a-f3f8900c2f45" providerId="ADAL" clId="{45CF497F-D0AA-40F3-80F3-56D3BD850675}" dt="2023-04-13T23:15:29.936" v="14243" actId="478"/>
          <ac:spMkLst>
            <pc:docMk/>
            <pc:sldMk cId="0" sldId="263"/>
            <ac:spMk id="25" creationId="{0FC28EFD-C5EA-C839-4950-7A43AB3A2887}"/>
          </ac:spMkLst>
        </pc:spChg>
        <pc:spChg chg="mod">
          <ac:chgData name="Justina Ojom" userId="cbdaed7d-8d45-4372-a16a-f3f8900c2f45" providerId="ADAL" clId="{45CF497F-D0AA-40F3-80F3-56D3BD850675}" dt="2023-04-14T01:33:08.344" v="16038" actId="790"/>
          <ac:spMkLst>
            <pc:docMk/>
            <pc:sldMk cId="0" sldId="263"/>
            <ac:spMk id="26" creationId="{FAC773EB-9497-24BE-B99B-C3054667AAB4}"/>
          </ac:spMkLst>
        </pc:spChg>
        <pc:spChg chg="mod">
          <ac:chgData name="Justina Ojom" userId="cbdaed7d-8d45-4372-a16a-f3f8900c2f45" providerId="ADAL" clId="{45CF497F-D0AA-40F3-80F3-56D3BD850675}" dt="2023-04-14T01:33:08.344" v="16038" actId="790"/>
          <ac:spMkLst>
            <pc:docMk/>
            <pc:sldMk cId="0" sldId="263"/>
            <ac:spMk id="27" creationId="{C1CE57A1-A035-6F66-B668-10BA89C98884}"/>
          </ac:spMkLst>
        </pc:spChg>
        <pc:spChg chg="mod">
          <ac:chgData name="Justina Ojom" userId="cbdaed7d-8d45-4372-a16a-f3f8900c2f45" providerId="ADAL" clId="{45CF497F-D0AA-40F3-80F3-56D3BD850675}" dt="2023-04-14T01:33:08.344" v="16038" actId="790"/>
          <ac:spMkLst>
            <pc:docMk/>
            <pc:sldMk cId="0" sldId="263"/>
            <ac:spMk id="28" creationId="{1469D716-78A2-5BE0-A61D-34271157289F}"/>
          </ac:spMkLst>
        </pc:spChg>
        <pc:spChg chg="mod">
          <ac:chgData name="Justina Ojom" userId="cbdaed7d-8d45-4372-a16a-f3f8900c2f45" providerId="ADAL" clId="{45CF497F-D0AA-40F3-80F3-56D3BD850675}" dt="2023-04-14T01:33:08.344" v="16038" actId="790"/>
          <ac:spMkLst>
            <pc:docMk/>
            <pc:sldMk cId="0" sldId="263"/>
            <ac:spMk id="29" creationId="{0F720C52-06D3-CA3B-87FF-7D442AF79441}"/>
          </ac:spMkLst>
        </pc:spChg>
        <pc:spChg chg="mod">
          <ac:chgData name="Justina Ojom" userId="cbdaed7d-8d45-4372-a16a-f3f8900c2f45" providerId="ADAL" clId="{45CF497F-D0AA-40F3-80F3-56D3BD850675}" dt="2023-04-14T01:33:08.344" v="16038" actId="790"/>
          <ac:spMkLst>
            <pc:docMk/>
            <pc:sldMk cId="0" sldId="263"/>
            <ac:spMk id="30" creationId="{53017D82-8A9B-05DB-19CB-D9B4EE7344D8}"/>
          </ac:spMkLst>
        </pc:spChg>
        <pc:spChg chg="mod">
          <ac:chgData name="Justina Ojom" userId="cbdaed7d-8d45-4372-a16a-f3f8900c2f45" providerId="ADAL" clId="{45CF497F-D0AA-40F3-80F3-56D3BD850675}" dt="2023-04-14T01:33:08.344" v="16038" actId="790"/>
          <ac:spMkLst>
            <pc:docMk/>
            <pc:sldMk cId="0" sldId="263"/>
            <ac:spMk id="34" creationId="{73021437-5B7B-8DA7-8E82-2E84020DE566}"/>
          </ac:spMkLst>
        </pc:spChg>
        <pc:spChg chg="mod">
          <ac:chgData name="Justina Ojom" userId="cbdaed7d-8d45-4372-a16a-f3f8900c2f45" providerId="ADAL" clId="{45CF497F-D0AA-40F3-80F3-56D3BD850675}" dt="2023-04-14T01:33:08.344" v="16038" actId="790"/>
          <ac:spMkLst>
            <pc:docMk/>
            <pc:sldMk cId="0" sldId="263"/>
            <ac:spMk id="35" creationId="{78C09F10-22D6-99EB-9473-79D67AA73EE5}"/>
          </ac:spMkLst>
        </pc:spChg>
        <pc:spChg chg="mod">
          <ac:chgData name="Justina Ojom" userId="cbdaed7d-8d45-4372-a16a-f3f8900c2f45" providerId="ADAL" clId="{45CF497F-D0AA-40F3-80F3-56D3BD850675}" dt="2023-04-14T01:33:08.344" v="16038" actId="790"/>
          <ac:spMkLst>
            <pc:docMk/>
            <pc:sldMk cId="0" sldId="263"/>
            <ac:spMk id="36" creationId="{635B6032-8453-BF42-4DC5-8499BA74DCDC}"/>
          </ac:spMkLst>
        </pc:spChg>
        <pc:spChg chg="mod">
          <ac:chgData name="Justina Ojom" userId="cbdaed7d-8d45-4372-a16a-f3f8900c2f45" providerId="ADAL" clId="{45CF497F-D0AA-40F3-80F3-56D3BD850675}" dt="2023-04-14T01:33:08.344" v="16038" actId="790"/>
          <ac:spMkLst>
            <pc:docMk/>
            <pc:sldMk cId="0" sldId="263"/>
            <ac:spMk id="37" creationId="{3C8A0372-B098-A637-B06E-507D821834DE}"/>
          </ac:spMkLst>
        </pc:spChg>
        <pc:spChg chg="mod">
          <ac:chgData name="Justina Ojom" userId="cbdaed7d-8d45-4372-a16a-f3f8900c2f45" providerId="ADAL" clId="{45CF497F-D0AA-40F3-80F3-56D3BD850675}" dt="2023-04-14T01:33:08.344" v="16038" actId="790"/>
          <ac:spMkLst>
            <pc:docMk/>
            <pc:sldMk cId="0" sldId="263"/>
            <ac:spMk id="38" creationId="{47582894-ED9A-16D1-C549-137603DABC8F}"/>
          </ac:spMkLst>
        </pc:spChg>
        <pc:spChg chg="mod">
          <ac:chgData name="Justina Ojom" userId="cbdaed7d-8d45-4372-a16a-f3f8900c2f45" providerId="ADAL" clId="{45CF497F-D0AA-40F3-80F3-56D3BD850675}" dt="2023-04-14T01:33:08.344" v="16038" actId="790"/>
          <ac:spMkLst>
            <pc:docMk/>
            <pc:sldMk cId="0" sldId="263"/>
            <ac:spMk id="39" creationId="{CB495FD6-E0D2-5A75-200B-1EC56CE5EE5B}"/>
          </ac:spMkLst>
        </pc:spChg>
        <pc:spChg chg="mod">
          <ac:chgData name="Justina Ojom" userId="cbdaed7d-8d45-4372-a16a-f3f8900c2f45" providerId="ADAL" clId="{45CF497F-D0AA-40F3-80F3-56D3BD850675}" dt="2023-04-14T01:33:08.344" v="16038" actId="790"/>
          <ac:spMkLst>
            <pc:docMk/>
            <pc:sldMk cId="0" sldId="263"/>
            <ac:spMk id="40" creationId="{01371D83-5B1C-EDE7-2898-860E1615FE43}"/>
          </ac:spMkLst>
        </pc:spChg>
        <pc:spChg chg="mod">
          <ac:chgData name="Justina Ojom" userId="cbdaed7d-8d45-4372-a16a-f3f8900c2f45" providerId="ADAL" clId="{45CF497F-D0AA-40F3-80F3-56D3BD850675}" dt="2023-04-14T01:33:08.344" v="16038" actId="790"/>
          <ac:spMkLst>
            <pc:docMk/>
            <pc:sldMk cId="0" sldId="263"/>
            <ac:spMk id="41" creationId="{056D0365-4BB3-A4B9-5B18-136B14F4E6FB}"/>
          </ac:spMkLst>
        </pc:spChg>
        <pc:spChg chg="mod">
          <ac:chgData name="Justina Ojom" userId="cbdaed7d-8d45-4372-a16a-f3f8900c2f45" providerId="ADAL" clId="{45CF497F-D0AA-40F3-80F3-56D3BD850675}" dt="2023-04-14T01:33:08.344" v="16038" actId="790"/>
          <ac:spMkLst>
            <pc:docMk/>
            <pc:sldMk cId="0" sldId="263"/>
            <ac:spMk id="42" creationId="{85729E11-012C-A918-2976-89912CA85141}"/>
          </ac:spMkLst>
        </pc:spChg>
        <pc:spChg chg="mod">
          <ac:chgData name="Justina Ojom" userId="cbdaed7d-8d45-4372-a16a-f3f8900c2f45" providerId="ADAL" clId="{45CF497F-D0AA-40F3-80F3-56D3BD850675}" dt="2023-04-14T01:33:08.344" v="16038" actId="790"/>
          <ac:spMkLst>
            <pc:docMk/>
            <pc:sldMk cId="0" sldId="263"/>
            <ac:spMk id="43" creationId="{68A56E5F-2001-8CD6-27FC-F5640A75B3E6}"/>
          </ac:spMkLst>
        </pc:spChg>
        <pc:spChg chg="add mod">
          <ac:chgData name="Justina Ojom" userId="cbdaed7d-8d45-4372-a16a-f3f8900c2f45" providerId="ADAL" clId="{45CF497F-D0AA-40F3-80F3-56D3BD850675}" dt="2023-04-14T01:33:08.344" v="16038" actId="790"/>
          <ac:spMkLst>
            <pc:docMk/>
            <pc:sldMk cId="0" sldId="263"/>
            <ac:spMk id="44" creationId="{102E1963-80C4-1C8B-8604-B5AE181565EE}"/>
          </ac:spMkLst>
        </pc:spChg>
        <pc:spChg chg="add mod">
          <ac:chgData name="Justina Ojom" userId="cbdaed7d-8d45-4372-a16a-f3f8900c2f45" providerId="ADAL" clId="{45CF497F-D0AA-40F3-80F3-56D3BD850675}" dt="2023-04-14T01:33:08.344" v="16038" actId="790"/>
          <ac:spMkLst>
            <pc:docMk/>
            <pc:sldMk cId="0" sldId="263"/>
            <ac:spMk id="45" creationId="{086BCED8-C215-87ED-0BAB-F3ACC312D977}"/>
          </ac:spMkLst>
        </pc:spChg>
        <pc:spChg chg="mod">
          <ac:chgData name="Justina Ojom" userId="cbdaed7d-8d45-4372-a16a-f3f8900c2f45" providerId="ADAL" clId="{45CF497F-D0AA-40F3-80F3-56D3BD850675}" dt="2023-04-14T01:33:08.344" v="16038" actId="790"/>
          <ac:spMkLst>
            <pc:docMk/>
            <pc:sldMk cId="0" sldId="263"/>
            <ac:spMk id="49" creationId="{418A97A1-D00D-8532-CEB2-5A8909CDF773}"/>
          </ac:spMkLst>
        </pc:spChg>
        <pc:spChg chg="mod">
          <ac:chgData name="Justina Ojom" userId="cbdaed7d-8d45-4372-a16a-f3f8900c2f45" providerId="ADAL" clId="{45CF497F-D0AA-40F3-80F3-56D3BD850675}" dt="2023-04-14T01:33:08.344" v="16038" actId="790"/>
          <ac:spMkLst>
            <pc:docMk/>
            <pc:sldMk cId="0" sldId="263"/>
            <ac:spMk id="50" creationId="{D76382D4-15FC-EE99-5873-D0DC02F948C5}"/>
          </ac:spMkLst>
        </pc:spChg>
        <pc:spChg chg="mod">
          <ac:chgData name="Justina Ojom" userId="cbdaed7d-8d45-4372-a16a-f3f8900c2f45" providerId="ADAL" clId="{45CF497F-D0AA-40F3-80F3-56D3BD850675}" dt="2023-04-14T01:33:08.344" v="16038" actId="790"/>
          <ac:spMkLst>
            <pc:docMk/>
            <pc:sldMk cId="0" sldId="263"/>
            <ac:spMk id="51" creationId="{1FA78CD2-BDD3-2EF3-28F2-5B319ED23898}"/>
          </ac:spMkLst>
        </pc:spChg>
        <pc:spChg chg="mod">
          <ac:chgData name="Justina Ojom" userId="cbdaed7d-8d45-4372-a16a-f3f8900c2f45" providerId="ADAL" clId="{45CF497F-D0AA-40F3-80F3-56D3BD850675}" dt="2023-04-14T01:33:08.344" v="16038" actId="790"/>
          <ac:spMkLst>
            <pc:docMk/>
            <pc:sldMk cId="0" sldId="263"/>
            <ac:spMk id="52" creationId="{FBB61E69-2241-9515-EA94-C4F252BC372A}"/>
          </ac:spMkLst>
        </pc:spChg>
        <pc:spChg chg="mod">
          <ac:chgData name="Justina Ojom" userId="cbdaed7d-8d45-4372-a16a-f3f8900c2f45" providerId="ADAL" clId="{45CF497F-D0AA-40F3-80F3-56D3BD850675}" dt="2023-04-14T01:33:08.344" v="16038" actId="790"/>
          <ac:spMkLst>
            <pc:docMk/>
            <pc:sldMk cId="0" sldId="263"/>
            <ac:spMk id="54" creationId="{71E25357-2EBF-3F29-54A0-EB6D61B27852}"/>
          </ac:spMkLst>
        </pc:spChg>
        <pc:spChg chg="mod">
          <ac:chgData name="Justina Ojom" userId="cbdaed7d-8d45-4372-a16a-f3f8900c2f45" providerId="ADAL" clId="{45CF497F-D0AA-40F3-80F3-56D3BD850675}" dt="2023-04-14T01:33:08.344" v="16038" actId="790"/>
          <ac:spMkLst>
            <pc:docMk/>
            <pc:sldMk cId="0" sldId="263"/>
            <ac:spMk id="55" creationId="{895B4BFE-B9A4-6AC3-25FA-4634C82FB81D}"/>
          </ac:spMkLst>
        </pc:spChg>
        <pc:spChg chg="mod">
          <ac:chgData name="Justina Ojom" userId="cbdaed7d-8d45-4372-a16a-f3f8900c2f45" providerId="ADAL" clId="{45CF497F-D0AA-40F3-80F3-56D3BD850675}" dt="2023-04-14T01:33:08.344" v="16038" actId="790"/>
          <ac:spMkLst>
            <pc:docMk/>
            <pc:sldMk cId="0" sldId="263"/>
            <ac:spMk id="56" creationId="{3B0DF046-80FE-EA8C-FA02-D16B1A059F44}"/>
          </ac:spMkLst>
        </pc:spChg>
        <pc:spChg chg="mod">
          <ac:chgData name="Justina Ojom" userId="cbdaed7d-8d45-4372-a16a-f3f8900c2f45" providerId="ADAL" clId="{45CF497F-D0AA-40F3-80F3-56D3BD850675}" dt="2023-04-14T01:33:08.344" v="16038" actId="790"/>
          <ac:spMkLst>
            <pc:docMk/>
            <pc:sldMk cId="0" sldId="263"/>
            <ac:spMk id="57" creationId="{CAA6D81C-DD81-DDB5-40AA-95B98DD1A54F}"/>
          </ac:spMkLst>
        </pc:spChg>
        <pc:spChg chg="mod">
          <ac:chgData name="Justina Ojom" userId="cbdaed7d-8d45-4372-a16a-f3f8900c2f45" providerId="ADAL" clId="{45CF497F-D0AA-40F3-80F3-56D3BD850675}" dt="2023-04-14T01:33:08.344" v="16038" actId="790"/>
          <ac:spMkLst>
            <pc:docMk/>
            <pc:sldMk cId="0" sldId="263"/>
            <ac:spMk id="58" creationId="{42130179-3B8D-3F7A-D2A8-B530551C406C}"/>
          </ac:spMkLst>
        </pc:spChg>
        <pc:spChg chg="mod">
          <ac:chgData name="Justina Ojom" userId="cbdaed7d-8d45-4372-a16a-f3f8900c2f45" providerId="ADAL" clId="{45CF497F-D0AA-40F3-80F3-56D3BD850675}" dt="2023-04-14T01:33:08.344" v="16038" actId="790"/>
          <ac:spMkLst>
            <pc:docMk/>
            <pc:sldMk cId="0" sldId="263"/>
            <ac:spMk id="59" creationId="{9B5F5A60-7005-7183-64CD-9C73C49DC3ED}"/>
          </ac:spMkLst>
        </pc:spChg>
        <pc:spChg chg="mod">
          <ac:chgData name="Justina Ojom" userId="cbdaed7d-8d45-4372-a16a-f3f8900c2f45" providerId="ADAL" clId="{45CF497F-D0AA-40F3-80F3-56D3BD850675}" dt="2023-04-14T01:33:08.344" v="16038" actId="790"/>
          <ac:spMkLst>
            <pc:docMk/>
            <pc:sldMk cId="0" sldId="263"/>
            <ac:spMk id="373" creationId="{00000000-0000-0000-0000-000000000000}"/>
          </ac:spMkLst>
        </pc:spChg>
        <pc:spChg chg="del">
          <ac:chgData name="Justina Ojom" userId="cbdaed7d-8d45-4372-a16a-f3f8900c2f45" providerId="ADAL" clId="{45CF497F-D0AA-40F3-80F3-56D3BD850675}" dt="2023-04-13T23:15:22.713" v="14241" actId="478"/>
          <ac:spMkLst>
            <pc:docMk/>
            <pc:sldMk cId="0" sldId="263"/>
            <ac:spMk id="374" creationId="{00000000-0000-0000-0000-000000000000}"/>
          </ac:spMkLst>
        </pc:spChg>
        <pc:spChg chg="mod">
          <ac:chgData name="Justina Ojom" userId="cbdaed7d-8d45-4372-a16a-f3f8900c2f45" providerId="ADAL" clId="{45CF497F-D0AA-40F3-80F3-56D3BD850675}" dt="2023-04-14T01:33:08.344" v="16038" actId="790"/>
          <ac:spMkLst>
            <pc:docMk/>
            <pc:sldMk cId="0" sldId="263"/>
            <ac:spMk id="379" creationId="{00000000-0000-0000-0000-000000000000}"/>
          </ac:spMkLst>
        </pc:spChg>
        <pc:spChg chg="del mod">
          <ac:chgData name="Justina Ojom" userId="cbdaed7d-8d45-4372-a16a-f3f8900c2f45" providerId="ADAL" clId="{45CF497F-D0AA-40F3-80F3-56D3BD850675}" dt="2023-04-13T23:16:24.929" v="14296" actId="478"/>
          <ac:spMkLst>
            <pc:docMk/>
            <pc:sldMk cId="0" sldId="263"/>
            <ac:spMk id="380" creationId="{00000000-0000-0000-0000-000000000000}"/>
          </ac:spMkLst>
        </pc:spChg>
        <pc:spChg chg="del mod">
          <ac:chgData name="Justina Ojom" userId="cbdaed7d-8d45-4372-a16a-f3f8900c2f45" providerId="ADAL" clId="{45CF497F-D0AA-40F3-80F3-56D3BD850675}" dt="2023-04-13T23:16:24.929" v="14296" actId="478"/>
          <ac:spMkLst>
            <pc:docMk/>
            <pc:sldMk cId="0" sldId="263"/>
            <ac:spMk id="381" creationId="{00000000-0000-0000-0000-000000000000}"/>
          </ac:spMkLst>
        </pc:spChg>
        <pc:grpChg chg="add mod">
          <ac:chgData name="Justina Ojom" userId="cbdaed7d-8d45-4372-a16a-f3f8900c2f45" providerId="ADAL" clId="{45CF497F-D0AA-40F3-80F3-56D3BD850675}" dt="2023-04-13T23:17:01.865" v="14308" actId="14100"/>
          <ac:grpSpMkLst>
            <pc:docMk/>
            <pc:sldMk cId="0" sldId="263"/>
            <ac:grpSpMk id="2" creationId="{0C4A6753-C36E-B5AA-4F8D-0EC86E9A7E20}"/>
          </ac:grpSpMkLst>
        </pc:grpChg>
        <pc:grpChg chg="mod">
          <ac:chgData name="Justina Ojom" userId="cbdaed7d-8d45-4372-a16a-f3f8900c2f45" providerId="ADAL" clId="{45CF497F-D0AA-40F3-80F3-56D3BD850675}" dt="2023-04-13T23:14:25.501" v="14229"/>
          <ac:grpSpMkLst>
            <pc:docMk/>
            <pc:sldMk cId="0" sldId="263"/>
            <ac:grpSpMk id="4" creationId="{17A407B2-FE3D-8DAA-34A2-9A237D2F80A6}"/>
          </ac:grpSpMkLst>
        </pc:grpChg>
        <pc:grpChg chg="mod">
          <ac:chgData name="Justina Ojom" userId="cbdaed7d-8d45-4372-a16a-f3f8900c2f45" providerId="ADAL" clId="{45CF497F-D0AA-40F3-80F3-56D3BD850675}" dt="2023-04-13T23:14:25.501" v="14229"/>
          <ac:grpSpMkLst>
            <pc:docMk/>
            <pc:sldMk cId="0" sldId="263"/>
            <ac:grpSpMk id="5" creationId="{EE91D9CC-5EC7-466A-4FCB-FF9086C82F45}"/>
          </ac:grpSpMkLst>
        </pc:grpChg>
        <pc:grpChg chg="del">
          <ac:chgData name="Justina Ojom" userId="cbdaed7d-8d45-4372-a16a-f3f8900c2f45" providerId="ADAL" clId="{45CF497F-D0AA-40F3-80F3-56D3BD850675}" dt="2023-04-13T23:15:55.235" v="14258" actId="478"/>
          <ac:grpSpMkLst>
            <pc:docMk/>
            <pc:sldMk cId="0" sldId="263"/>
            <ac:grpSpMk id="10" creationId="{3AF67C3D-3232-612E-454E-8F59E17A265F}"/>
          </ac:grpSpMkLst>
        </pc:grpChg>
        <pc:grpChg chg="del">
          <ac:chgData name="Justina Ojom" userId="cbdaed7d-8d45-4372-a16a-f3f8900c2f45" providerId="ADAL" clId="{45CF497F-D0AA-40F3-80F3-56D3BD850675}" dt="2023-04-13T23:15:24.050" v="14242" actId="478"/>
          <ac:grpSpMkLst>
            <pc:docMk/>
            <pc:sldMk cId="0" sldId="263"/>
            <ac:grpSpMk id="22" creationId="{75101057-1A6F-C40D-4DC4-D3DA80C86133}"/>
          </ac:grpSpMkLst>
        </pc:grpChg>
        <pc:grpChg chg="add mod">
          <ac:chgData name="Justina Ojom" userId="cbdaed7d-8d45-4372-a16a-f3f8900c2f45" providerId="ADAL" clId="{45CF497F-D0AA-40F3-80F3-56D3BD850675}" dt="2023-04-13T23:17:03.624" v="14309" actId="1076"/>
          <ac:grpSpMkLst>
            <pc:docMk/>
            <pc:sldMk cId="0" sldId="263"/>
            <ac:grpSpMk id="31" creationId="{D5EA3904-5BAE-4E38-26FA-678065B37DA4}"/>
          </ac:grpSpMkLst>
        </pc:grpChg>
        <pc:grpChg chg="mod">
          <ac:chgData name="Justina Ojom" userId="cbdaed7d-8d45-4372-a16a-f3f8900c2f45" providerId="ADAL" clId="{45CF497F-D0AA-40F3-80F3-56D3BD850675}" dt="2023-04-13T23:15:35.086" v="14245" actId="207"/>
          <ac:grpSpMkLst>
            <pc:docMk/>
            <pc:sldMk cId="0" sldId="263"/>
            <ac:grpSpMk id="32" creationId="{6885D2D1-B560-3514-C779-7B7AD6E9B539}"/>
          </ac:grpSpMkLst>
        </pc:grpChg>
        <pc:grpChg chg="mod">
          <ac:chgData name="Justina Ojom" userId="cbdaed7d-8d45-4372-a16a-f3f8900c2f45" providerId="ADAL" clId="{45CF497F-D0AA-40F3-80F3-56D3BD850675}" dt="2023-04-13T23:15:35.086" v="14245" actId="207"/>
          <ac:grpSpMkLst>
            <pc:docMk/>
            <pc:sldMk cId="0" sldId="263"/>
            <ac:grpSpMk id="33" creationId="{4637BFFE-E18B-0EDA-B5B0-E1D0A9B4F505}"/>
          </ac:grpSpMkLst>
        </pc:grpChg>
        <pc:grpChg chg="add mod">
          <ac:chgData name="Justina Ojom" userId="cbdaed7d-8d45-4372-a16a-f3f8900c2f45" providerId="ADAL" clId="{45CF497F-D0AA-40F3-80F3-56D3BD850675}" dt="2023-04-13T23:16:48.893" v="14303" actId="14100"/>
          <ac:grpSpMkLst>
            <pc:docMk/>
            <pc:sldMk cId="0" sldId="263"/>
            <ac:grpSpMk id="46" creationId="{0B5D3BDF-1120-9209-6A86-4F0469881EC0}"/>
          </ac:grpSpMkLst>
        </pc:grpChg>
        <pc:grpChg chg="mod">
          <ac:chgData name="Justina Ojom" userId="cbdaed7d-8d45-4372-a16a-f3f8900c2f45" providerId="ADAL" clId="{45CF497F-D0AA-40F3-80F3-56D3BD850675}" dt="2023-04-13T23:16:38.595" v="14298"/>
          <ac:grpSpMkLst>
            <pc:docMk/>
            <pc:sldMk cId="0" sldId="263"/>
            <ac:grpSpMk id="47" creationId="{7FFD9A4F-7F86-8B4C-644A-B378B646371C}"/>
          </ac:grpSpMkLst>
        </pc:grpChg>
        <pc:grpChg chg="mod">
          <ac:chgData name="Justina Ojom" userId="cbdaed7d-8d45-4372-a16a-f3f8900c2f45" providerId="ADAL" clId="{45CF497F-D0AA-40F3-80F3-56D3BD850675}" dt="2023-04-13T23:16:38.595" v="14298"/>
          <ac:grpSpMkLst>
            <pc:docMk/>
            <pc:sldMk cId="0" sldId="263"/>
            <ac:grpSpMk id="48" creationId="{CCD09CC9-0B25-0645-F200-C53718F8484D}"/>
          </ac:grpSpMkLst>
        </pc:grpChg>
        <pc:grpChg chg="add mod">
          <ac:chgData name="Justina Ojom" userId="cbdaed7d-8d45-4372-a16a-f3f8900c2f45" providerId="ADAL" clId="{45CF497F-D0AA-40F3-80F3-56D3BD850675}" dt="2023-04-13T23:17:31.872" v="14327" actId="1076"/>
          <ac:grpSpMkLst>
            <pc:docMk/>
            <pc:sldMk cId="0" sldId="263"/>
            <ac:grpSpMk id="53" creationId="{CA2288D2-0439-6690-692A-49FFB4D07D15}"/>
          </ac:grpSpMkLst>
        </pc:grpChg>
        <pc:grpChg chg="del">
          <ac:chgData name="Justina Ojom" userId="cbdaed7d-8d45-4372-a16a-f3f8900c2f45" providerId="ADAL" clId="{45CF497F-D0AA-40F3-80F3-56D3BD850675}" dt="2023-04-13T23:15:21.124" v="14240" actId="478"/>
          <ac:grpSpMkLst>
            <pc:docMk/>
            <pc:sldMk cId="0" sldId="263"/>
            <ac:grpSpMk id="375" creationId="{00000000-0000-0000-0000-000000000000}"/>
          </ac:grpSpMkLst>
        </pc:grpChg>
        <pc:grpChg chg="del">
          <ac:chgData name="Justina Ojom" userId="cbdaed7d-8d45-4372-a16a-f3f8900c2f45" providerId="ADAL" clId="{45CF497F-D0AA-40F3-80F3-56D3BD850675}" dt="2023-04-13T23:14:40.122" v="14237" actId="478"/>
          <ac:grpSpMkLst>
            <pc:docMk/>
            <pc:sldMk cId="0" sldId="263"/>
            <ac:grpSpMk id="382" creationId="{00000000-0000-0000-0000-000000000000}"/>
          </ac:grpSpMkLst>
        </pc:grpChg>
        <pc:grpChg chg="del">
          <ac:chgData name="Justina Ojom" userId="cbdaed7d-8d45-4372-a16a-f3f8900c2f45" providerId="ADAL" clId="{45CF497F-D0AA-40F3-80F3-56D3BD850675}" dt="2023-04-13T23:14:39.667" v="14236" actId="478"/>
          <ac:grpSpMkLst>
            <pc:docMk/>
            <pc:sldMk cId="0" sldId="263"/>
            <ac:grpSpMk id="388" creationId="{00000000-0000-0000-0000-000000000000}"/>
          </ac:grpSpMkLst>
        </pc:grpChg>
        <pc:grpChg chg="del">
          <ac:chgData name="Justina Ojom" userId="cbdaed7d-8d45-4372-a16a-f3f8900c2f45" providerId="ADAL" clId="{45CF497F-D0AA-40F3-80F3-56D3BD850675}" dt="2023-04-13T23:14:16.344" v="14228" actId="478"/>
          <ac:grpSpMkLst>
            <pc:docMk/>
            <pc:sldMk cId="0" sldId="263"/>
            <ac:grpSpMk id="398" creationId="{00000000-0000-0000-0000-000000000000}"/>
          </ac:grpSpMkLst>
        </pc:grpChg>
        <pc:grpChg chg="del">
          <ac:chgData name="Justina Ojom" userId="cbdaed7d-8d45-4372-a16a-f3f8900c2f45" providerId="ADAL" clId="{45CF497F-D0AA-40F3-80F3-56D3BD850675}" dt="2023-04-13T23:16:02.668" v="14262" actId="478"/>
          <ac:grpSpMkLst>
            <pc:docMk/>
            <pc:sldMk cId="0" sldId="263"/>
            <ac:grpSpMk id="406" creationId="{00000000-0000-0000-0000-000000000000}"/>
          </ac:grpSpMkLst>
        </pc:grpChg>
      </pc:sldChg>
      <pc:sldChg chg="addSp delSp modSp mod modNotes modNotesTx">
        <pc:chgData name="Justina Ojom" userId="cbdaed7d-8d45-4372-a16a-f3f8900c2f45" providerId="ADAL" clId="{45CF497F-D0AA-40F3-80F3-56D3BD850675}" dt="2023-04-14T02:19:41.821" v="16187" actId="207"/>
        <pc:sldMkLst>
          <pc:docMk/>
          <pc:sldMk cId="0" sldId="264"/>
        </pc:sldMkLst>
        <pc:spChg chg="add mod">
          <ac:chgData name="Justina Ojom" userId="cbdaed7d-8d45-4372-a16a-f3f8900c2f45" providerId="ADAL" clId="{45CF497F-D0AA-40F3-80F3-56D3BD850675}" dt="2023-04-14T01:33:16.938" v="16040" actId="790"/>
          <ac:spMkLst>
            <pc:docMk/>
            <pc:sldMk cId="0" sldId="264"/>
            <ac:spMk id="2" creationId="{D9C97761-FE09-D591-4C3A-33401007A754}"/>
          </ac:spMkLst>
        </pc:spChg>
        <pc:spChg chg="add mod">
          <ac:chgData name="Justina Ojom" userId="cbdaed7d-8d45-4372-a16a-f3f8900c2f45" providerId="ADAL" clId="{45CF497F-D0AA-40F3-80F3-56D3BD850675}" dt="2023-04-14T01:33:16.938" v="16040" actId="790"/>
          <ac:spMkLst>
            <pc:docMk/>
            <pc:sldMk cId="0" sldId="264"/>
            <ac:spMk id="3" creationId="{08015446-751F-D072-144D-3B45BEAD48F6}"/>
          </ac:spMkLst>
        </pc:spChg>
        <pc:spChg chg="mod">
          <ac:chgData name="Justina Ojom" userId="cbdaed7d-8d45-4372-a16a-f3f8900c2f45" providerId="ADAL" clId="{45CF497F-D0AA-40F3-80F3-56D3BD850675}" dt="2023-04-14T01:33:16.938" v="16040" actId="790"/>
          <ac:spMkLst>
            <pc:docMk/>
            <pc:sldMk cId="0" sldId="264"/>
            <ac:spMk id="5" creationId="{1D9A7EF8-C6E2-6EA0-36B5-4B65F53A94AA}"/>
          </ac:spMkLst>
        </pc:spChg>
        <pc:spChg chg="mod">
          <ac:chgData name="Justina Ojom" userId="cbdaed7d-8d45-4372-a16a-f3f8900c2f45" providerId="ADAL" clId="{45CF497F-D0AA-40F3-80F3-56D3BD850675}" dt="2023-04-14T01:33:16.938" v="16040" actId="790"/>
          <ac:spMkLst>
            <pc:docMk/>
            <pc:sldMk cId="0" sldId="264"/>
            <ac:spMk id="6" creationId="{ED531EFA-D321-955D-B753-9BEF714B8CE4}"/>
          </ac:spMkLst>
        </pc:spChg>
        <pc:spChg chg="add mod">
          <ac:chgData name="Justina Ojom" userId="cbdaed7d-8d45-4372-a16a-f3f8900c2f45" providerId="ADAL" clId="{45CF497F-D0AA-40F3-80F3-56D3BD850675}" dt="2023-04-14T01:33:16.938" v="16040" actId="790"/>
          <ac:spMkLst>
            <pc:docMk/>
            <pc:sldMk cId="0" sldId="264"/>
            <ac:spMk id="7" creationId="{1E2A80ED-E876-E873-CA60-6CE0B860CAAD}"/>
          </ac:spMkLst>
        </pc:spChg>
        <pc:spChg chg="mod">
          <ac:chgData name="Justina Ojom" userId="cbdaed7d-8d45-4372-a16a-f3f8900c2f45" providerId="ADAL" clId="{45CF497F-D0AA-40F3-80F3-56D3BD850675}" dt="2023-04-14T01:33:16.938" v="16040" actId="790"/>
          <ac:spMkLst>
            <pc:docMk/>
            <pc:sldMk cId="0" sldId="264"/>
            <ac:spMk id="10" creationId="{E779D6E2-7803-81A5-0EF0-E23C15E5DC96}"/>
          </ac:spMkLst>
        </pc:spChg>
        <pc:spChg chg="mod">
          <ac:chgData name="Justina Ojom" userId="cbdaed7d-8d45-4372-a16a-f3f8900c2f45" providerId="ADAL" clId="{45CF497F-D0AA-40F3-80F3-56D3BD850675}" dt="2023-04-14T01:33:16.938" v="16040" actId="790"/>
          <ac:spMkLst>
            <pc:docMk/>
            <pc:sldMk cId="0" sldId="264"/>
            <ac:spMk id="11" creationId="{8B37E49F-433B-83F3-A133-248557DD820B}"/>
          </ac:spMkLst>
        </pc:spChg>
        <pc:spChg chg="mod">
          <ac:chgData name="Justina Ojom" userId="cbdaed7d-8d45-4372-a16a-f3f8900c2f45" providerId="ADAL" clId="{45CF497F-D0AA-40F3-80F3-56D3BD850675}" dt="2023-04-14T02:19:41.821" v="16187" actId="207"/>
          <ac:spMkLst>
            <pc:docMk/>
            <pc:sldMk cId="0" sldId="264"/>
            <ac:spMk id="12" creationId="{CE479459-EAAE-A80C-31EE-E3ABE8069D83}"/>
          </ac:spMkLst>
        </pc:spChg>
        <pc:spChg chg="mod">
          <ac:chgData name="Justina Ojom" userId="cbdaed7d-8d45-4372-a16a-f3f8900c2f45" providerId="ADAL" clId="{45CF497F-D0AA-40F3-80F3-56D3BD850675}" dt="2023-04-14T02:19:41.821" v="16187" actId="207"/>
          <ac:spMkLst>
            <pc:docMk/>
            <pc:sldMk cId="0" sldId="264"/>
            <ac:spMk id="13" creationId="{BCD47B07-9DA8-15B8-CC72-DC7C85D40BEA}"/>
          </ac:spMkLst>
        </pc:spChg>
        <pc:spChg chg="add mod">
          <ac:chgData name="Justina Ojom" userId="cbdaed7d-8d45-4372-a16a-f3f8900c2f45" providerId="ADAL" clId="{45CF497F-D0AA-40F3-80F3-56D3BD850675}" dt="2023-04-14T01:33:16.938" v="16040" actId="790"/>
          <ac:spMkLst>
            <pc:docMk/>
            <pc:sldMk cId="0" sldId="264"/>
            <ac:spMk id="14" creationId="{3B572203-F0DC-A9F1-6423-F19696653132}"/>
          </ac:spMkLst>
        </pc:spChg>
        <pc:spChg chg="mod">
          <ac:chgData name="Justina Ojom" userId="cbdaed7d-8d45-4372-a16a-f3f8900c2f45" providerId="ADAL" clId="{45CF497F-D0AA-40F3-80F3-56D3BD850675}" dt="2023-04-14T01:33:16.938" v="16040" actId="790"/>
          <ac:spMkLst>
            <pc:docMk/>
            <pc:sldMk cId="0" sldId="264"/>
            <ac:spMk id="16" creationId="{2E5DD225-E54C-C745-2FD4-3CD8755A1B74}"/>
          </ac:spMkLst>
        </pc:spChg>
        <pc:spChg chg="mod">
          <ac:chgData name="Justina Ojom" userId="cbdaed7d-8d45-4372-a16a-f3f8900c2f45" providerId="ADAL" clId="{45CF497F-D0AA-40F3-80F3-56D3BD850675}" dt="2023-04-14T01:33:16.938" v="16040" actId="790"/>
          <ac:spMkLst>
            <pc:docMk/>
            <pc:sldMk cId="0" sldId="264"/>
            <ac:spMk id="18" creationId="{520AAD13-D9CA-B7F5-754F-C1AFFF66F1AF}"/>
          </ac:spMkLst>
        </pc:spChg>
        <pc:spChg chg="mod">
          <ac:chgData name="Justina Ojom" userId="cbdaed7d-8d45-4372-a16a-f3f8900c2f45" providerId="ADAL" clId="{45CF497F-D0AA-40F3-80F3-56D3BD850675}" dt="2023-04-14T02:19:38.489" v="16186" actId="207"/>
          <ac:spMkLst>
            <pc:docMk/>
            <pc:sldMk cId="0" sldId="264"/>
            <ac:spMk id="19" creationId="{2A4727A7-DF81-455F-9CB2-6112B0269B11}"/>
          </ac:spMkLst>
        </pc:spChg>
        <pc:spChg chg="mod">
          <ac:chgData name="Justina Ojom" userId="cbdaed7d-8d45-4372-a16a-f3f8900c2f45" providerId="ADAL" clId="{45CF497F-D0AA-40F3-80F3-56D3BD850675}" dt="2023-04-14T02:19:38.489" v="16186" actId="207"/>
          <ac:spMkLst>
            <pc:docMk/>
            <pc:sldMk cId="0" sldId="264"/>
            <ac:spMk id="20" creationId="{A1210C27-9B87-3F89-D2DC-127F5355E94E}"/>
          </ac:spMkLst>
        </pc:spChg>
        <pc:spChg chg="add mod">
          <ac:chgData name="Justina Ojom" userId="cbdaed7d-8d45-4372-a16a-f3f8900c2f45" providerId="ADAL" clId="{45CF497F-D0AA-40F3-80F3-56D3BD850675}" dt="2023-04-14T01:33:16.938" v="16040" actId="790"/>
          <ac:spMkLst>
            <pc:docMk/>
            <pc:sldMk cId="0" sldId="264"/>
            <ac:spMk id="21" creationId="{B4D64C9F-26DA-5B7D-78C3-41CF40280DD5}"/>
          </ac:spMkLst>
        </pc:spChg>
        <pc:spChg chg="add mod">
          <ac:chgData name="Justina Ojom" userId="cbdaed7d-8d45-4372-a16a-f3f8900c2f45" providerId="ADAL" clId="{45CF497F-D0AA-40F3-80F3-56D3BD850675}" dt="2023-04-14T01:33:16.938" v="16040" actId="790"/>
          <ac:spMkLst>
            <pc:docMk/>
            <pc:sldMk cId="0" sldId="264"/>
            <ac:spMk id="22" creationId="{C7E7A253-DAA7-C907-5393-6735D2FBC643}"/>
          </ac:spMkLst>
        </pc:spChg>
        <pc:spChg chg="add mod">
          <ac:chgData name="Justina Ojom" userId="cbdaed7d-8d45-4372-a16a-f3f8900c2f45" providerId="ADAL" clId="{45CF497F-D0AA-40F3-80F3-56D3BD850675}" dt="2023-04-14T01:33:16.938" v="16040" actId="790"/>
          <ac:spMkLst>
            <pc:docMk/>
            <pc:sldMk cId="0" sldId="264"/>
            <ac:spMk id="23" creationId="{F6E87DDF-9AF7-35D3-E81B-5C125A4B050E}"/>
          </ac:spMkLst>
        </pc:spChg>
        <pc:spChg chg="mod">
          <ac:chgData name="Justina Ojom" userId="cbdaed7d-8d45-4372-a16a-f3f8900c2f45" providerId="ADAL" clId="{45CF497F-D0AA-40F3-80F3-56D3BD850675}" dt="2023-04-14T01:33:16.938" v="16040" actId="790"/>
          <ac:spMkLst>
            <pc:docMk/>
            <pc:sldMk cId="0" sldId="264"/>
            <ac:spMk id="338" creationId="{00000000-0000-0000-0000-000000000000}"/>
          </ac:spMkLst>
        </pc:spChg>
        <pc:spChg chg="del">
          <ac:chgData name="Justina Ojom" userId="cbdaed7d-8d45-4372-a16a-f3f8900c2f45" providerId="ADAL" clId="{45CF497F-D0AA-40F3-80F3-56D3BD850675}" dt="2023-04-13T23:13:31.476" v="14215" actId="478"/>
          <ac:spMkLst>
            <pc:docMk/>
            <pc:sldMk cId="0" sldId="264"/>
            <ac:spMk id="339" creationId="{00000000-0000-0000-0000-000000000000}"/>
          </ac:spMkLst>
        </pc:spChg>
        <pc:spChg chg="del mod">
          <ac:chgData name="Justina Ojom" userId="cbdaed7d-8d45-4372-a16a-f3f8900c2f45" providerId="ADAL" clId="{45CF497F-D0AA-40F3-80F3-56D3BD850675}" dt="2023-04-13T23:13:31.476" v="14215" actId="478"/>
          <ac:spMkLst>
            <pc:docMk/>
            <pc:sldMk cId="0" sldId="264"/>
            <ac:spMk id="341" creationId="{00000000-0000-0000-0000-000000000000}"/>
          </ac:spMkLst>
        </pc:spChg>
        <pc:grpChg chg="add mod">
          <ac:chgData name="Justina Ojom" userId="cbdaed7d-8d45-4372-a16a-f3f8900c2f45" providerId="ADAL" clId="{45CF497F-D0AA-40F3-80F3-56D3BD850675}" dt="2023-04-13T23:14:06.031" v="14225" actId="1076"/>
          <ac:grpSpMkLst>
            <pc:docMk/>
            <pc:sldMk cId="0" sldId="264"/>
            <ac:grpSpMk id="4" creationId="{96DBB12D-85B2-1733-6BED-389C88EF1738}"/>
          </ac:grpSpMkLst>
        </pc:grpChg>
        <pc:grpChg chg="add mod">
          <ac:chgData name="Justina Ojom" userId="cbdaed7d-8d45-4372-a16a-f3f8900c2f45" providerId="ADAL" clId="{45CF497F-D0AA-40F3-80F3-56D3BD850675}" dt="2023-04-13T23:14:06.031" v="14225" actId="1076"/>
          <ac:grpSpMkLst>
            <pc:docMk/>
            <pc:sldMk cId="0" sldId="264"/>
            <ac:grpSpMk id="8" creationId="{B5C31F9D-81F8-C3EA-31E2-2B292E97E4AB}"/>
          </ac:grpSpMkLst>
        </pc:grpChg>
        <pc:grpChg chg="mod">
          <ac:chgData name="Justina Ojom" userId="cbdaed7d-8d45-4372-a16a-f3f8900c2f45" providerId="ADAL" clId="{45CF497F-D0AA-40F3-80F3-56D3BD850675}" dt="2023-04-13T23:13:56.599" v="14223" actId="207"/>
          <ac:grpSpMkLst>
            <pc:docMk/>
            <pc:sldMk cId="0" sldId="264"/>
            <ac:grpSpMk id="9" creationId="{1D046F2C-2D25-16A8-FE56-3144252D1BF7}"/>
          </ac:grpSpMkLst>
        </pc:grpChg>
        <pc:grpChg chg="add mod">
          <ac:chgData name="Justina Ojom" userId="cbdaed7d-8d45-4372-a16a-f3f8900c2f45" providerId="ADAL" clId="{45CF497F-D0AA-40F3-80F3-56D3BD850675}" dt="2023-04-13T23:14:06.031" v="14225" actId="1076"/>
          <ac:grpSpMkLst>
            <pc:docMk/>
            <pc:sldMk cId="0" sldId="264"/>
            <ac:grpSpMk id="15" creationId="{94AB2945-ADCC-F666-09BC-ABC0095D7F1B}"/>
          </ac:grpSpMkLst>
        </pc:grpChg>
        <pc:grpChg chg="mod">
          <ac:chgData name="Justina Ojom" userId="cbdaed7d-8d45-4372-a16a-f3f8900c2f45" providerId="ADAL" clId="{45CF497F-D0AA-40F3-80F3-56D3BD850675}" dt="2023-04-13T23:13:55.107" v="14222" actId="207"/>
          <ac:grpSpMkLst>
            <pc:docMk/>
            <pc:sldMk cId="0" sldId="264"/>
            <ac:grpSpMk id="17" creationId="{A7BA5497-4CE3-B38D-255C-D3158114DD34}"/>
          </ac:grpSpMkLst>
        </pc:grpChg>
        <pc:picChg chg="del">
          <ac:chgData name="Justina Ojom" userId="cbdaed7d-8d45-4372-a16a-f3f8900c2f45" providerId="ADAL" clId="{45CF497F-D0AA-40F3-80F3-56D3BD850675}" dt="2023-04-13T23:13:31.476" v="14215" actId="478"/>
          <ac:picMkLst>
            <pc:docMk/>
            <pc:sldMk cId="0" sldId="264"/>
            <ac:picMk id="336" creationId="{00000000-0000-0000-0000-000000000000}"/>
          </ac:picMkLst>
        </pc:picChg>
        <pc:picChg chg="del">
          <ac:chgData name="Justina Ojom" userId="cbdaed7d-8d45-4372-a16a-f3f8900c2f45" providerId="ADAL" clId="{45CF497F-D0AA-40F3-80F3-56D3BD850675}" dt="2023-04-13T23:13:31.476" v="14215" actId="478"/>
          <ac:picMkLst>
            <pc:docMk/>
            <pc:sldMk cId="0" sldId="264"/>
            <ac:picMk id="340" creationId="{00000000-0000-0000-0000-000000000000}"/>
          </ac:picMkLst>
        </pc:picChg>
      </pc:sldChg>
      <pc:sldChg chg="addSp delSp modSp mod modNotes modNotesTx">
        <pc:chgData name="Justina Ojom" userId="cbdaed7d-8d45-4372-a16a-f3f8900c2f45" providerId="ADAL" clId="{45CF497F-D0AA-40F3-80F3-56D3BD850675}" dt="2023-04-17T12:06:23.989" v="16530" actId="478"/>
        <pc:sldMkLst>
          <pc:docMk/>
          <pc:sldMk cId="0" sldId="274"/>
        </pc:sldMkLst>
        <pc:spChg chg="mod">
          <ac:chgData name="Justina Ojom" userId="cbdaed7d-8d45-4372-a16a-f3f8900c2f45" providerId="ADAL" clId="{45CF497F-D0AA-40F3-80F3-56D3BD850675}" dt="2023-04-14T01:35:19.009" v="16078" actId="790"/>
          <ac:spMkLst>
            <pc:docMk/>
            <pc:sldMk cId="0" sldId="274"/>
            <ac:spMk id="3" creationId="{740D8529-618F-BBEA-8ACA-0EF7154FC2F6}"/>
          </ac:spMkLst>
        </pc:spChg>
        <pc:spChg chg="mod">
          <ac:chgData name="Justina Ojom" userId="cbdaed7d-8d45-4372-a16a-f3f8900c2f45" providerId="ADAL" clId="{45CF497F-D0AA-40F3-80F3-56D3BD850675}" dt="2023-04-13T22:42:52.437" v="13658" actId="2711"/>
          <ac:spMkLst>
            <pc:docMk/>
            <pc:sldMk cId="0" sldId="274"/>
            <ac:spMk id="4" creationId="{39A26BC1-6EE1-D73B-82EF-262745F14DE1}"/>
          </ac:spMkLst>
        </pc:spChg>
        <pc:spChg chg="mod">
          <ac:chgData name="Justina Ojom" userId="cbdaed7d-8d45-4372-a16a-f3f8900c2f45" providerId="ADAL" clId="{45CF497F-D0AA-40F3-80F3-56D3BD850675}" dt="2023-04-13T22:42:52.437" v="13658" actId="2711"/>
          <ac:spMkLst>
            <pc:docMk/>
            <pc:sldMk cId="0" sldId="274"/>
            <ac:spMk id="7" creationId="{8479246A-3759-26B3-E44E-5F89BE0F9EC4}"/>
          </ac:spMkLst>
        </pc:spChg>
        <pc:spChg chg="mod">
          <ac:chgData name="Justina Ojom" userId="cbdaed7d-8d45-4372-a16a-f3f8900c2f45" providerId="ADAL" clId="{45CF497F-D0AA-40F3-80F3-56D3BD850675}" dt="2023-04-13T22:42:52.437" v="13658" actId="2711"/>
          <ac:spMkLst>
            <pc:docMk/>
            <pc:sldMk cId="0" sldId="274"/>
            <ac:spMk id="8" creationId="{E5D35397-F8B5-7093-F13B-88C479F758D0}"/>
          </ac:spMkLst>
        </pc:spChg>
        <pc:spChg chg="mod">
          <ac:chgData name="Justina Ojom" userId="cbdaed7d-8d45-4372-a16a-f3f8900c2f45" providerId="ADAL" clId="{45CF497F-D0AA-40F3-80F3-56D3BD850675}" dt="2023-04-13T22:42:52.437" v="13658" actId="2711"/>
          <ac:spMkLst>
            <pc:docMk/>
            <pc:sldMk cId="0" sldId="274"/>
            <ac:spMk id="9" creationId="{CFBE913B-1FB3-3C6F-5BE3-D93ADBACBB51}"/>
          </ac:spMkLst>
        </pc:spChg>
        <pc:spChg chg="mod">
          <ac:chgData name="Justina Ojom" userId="cbdaed7d-8d45-4372-a16a-f3f8900c2f45" providerId="ADAL" clId="{45CF497F-D0AA-40F3-80F3-56D3BD850675}" dt="2023-04-13T22:42:52.437" v="13658" actId="2711"/>
          <ac:spMkLst>
            <pc:docMk/>
            <pc:sldMk cId="0" sldId="274"/>
            <ac:spMk id="10" creationId="{E51C1388-DE91-FAF8-CF35-D541690E81D4}"/>
          </ac:spMkLst>
        </pc:spChg>
        <pc:spChg chg="mod">
          <ac:chgData name="Justina Ojom" userId="cbdaed7d-8d45-4372-a16a-f3f8900c2f45" providerId="ADAL" clId="{45CF497F-D0AA-40F3-80F3-56D3BD850675}" dt="2023-04-14T01:35:19.009" v="16078" actId="790"/>
          <ac:spMkLst>
            <pc:docMk/>
            <pc:sldMk cId="0" sldId="274"/>
            <ac:spMk id="12" creationId="{7CF0B2F5-F1FD-11FA-64CB-85E698D179A8}"/>
          </ac:spMkLst>
        </pc:spChg>
        <pc:spChg chg="mod">
          <ac:chgData name="Justina Ojom" userId="cbdaed7d-8d45-4372-a16a-f3f8900c2f45" providerId="ADAL" clId="{45CF497F-D0AA-40F3-80F3-56D3BD850675}" dt="2023-04-14T01:35:19.009" v="16078" actId="790"/>
          <ac:spMkLst>
            <pc:docMk/>
            <pc:sldMk cId="0" sldId="274"/>
            <ac:spMk id="15" creationId="{ADD3159E-EFD3-A316-7097-E350F3926DAE}"/>
          </ac:spMkLst>
        </pc:spChg>
        <pc:spChg chg="mod">
          <ac:chgData name="Justina Ojom" userId="cbdaed7d-8d45-4372-a16a-f3f8900c2f45" providerId="ADAL" clId="{45CF497F-D0AA-40F3-80F3-56D3BD850675}" dt="2023-04-14T01:35:19.009" v="16078" actId="790"/>
          <ac:spMkLst>
            <pc:docMk/>
            <pc:sldMk cId="0" sldId="274"/>
            <ac:spMk id="16" creationId="{013C0D30-E492-8C32-D19E-D77466C47325}"/>
          </ac:spMkLst>
        </pc:spChg>
        <pc:spChg chg="mod">
          <ac:chgData name="Justina Ojom" userId="cbdaed7d-8d45-4372-a16a-f3f8900c2f45" providerId="ADAL" clId="{45CF497F-D0AA-40F3-80F3-56D3BD850675}" dt="2023-04-14T01:35:19.009" v="16078" actId="790"/>
          <ac:spMkLst>
            <pc:docMk/>
            <pc:sldMk cId="0" sldId="274"/>
            <ac:spMk id="17" creationId="{013AB9DA-F8BA-B791-4E65-DF94D38E8241}"/>
          </ac:spMkLst>
        </pc:spChg>
        <pc:spChg chg="mod">
          <ac:chgData name="Justina Ojom" userId="cbdaed7d-8d45-4372-a16a-f3f8900c2f45" providerId="ADAL" clId="{45CF497F-D0AA-40F3-80F3-56D3BD850675}" dt="2023-04-14T01:35:19.009" v="16078" actId="790"/>
          <ac:spMkLst>
            <pc:docMk/>
            <pc:sldMk cId="0" sldId="274"/>
            <ac:spMk id="18" creationId="{0C6F06A0-2B2F-04BC-9252-34DB98E9C2B2}"/>
          </ac:spMkLst>
        </pc:spChg>
        <pc:spChg chg="mod">
          <ac:chgData name="Justina Ojom" userId="cbdaed7d-8d45-4372-a16a-f3f8900c2f45" providerId="ADAL" clId="{45CF497F-D0AA-40F3-80F3-56D3BD850675}" dt="2023-04-14T01:35:19.009" v="16078" actId="790"/>
          <ac:spMkLst>
            <pc:docMk/>
            <pc:sldMk cId="0" sldId="274"/>
            <ac:spMk id="255" creationId="{00000000-0000-0000-0000-000000000000}"/>
          </ac:spMkLst>
        </pc:spChg>
        <pc:spChg chg="mod">
          <ac:chgData name="Justina Ojom" userId="cbdaed7d-8d45-4372-a16a-f3f8900c2f45" providerId="ADAL" clId="{45CF497F-D0AA-40F3-80F3-56D3BD850675}" dt="2023-04-14T01:35:19.009" v="16078" actId="790"/>
          <ac:spMkLst>
            <pc:docMk/>
            <pc:sldMk cId="0" sldId="274"/>
            <ac:spMk id="256" creationId="{00000000-0000-0000-0000-000000000000}"/>
          </ac:spMkLst>
        </pc:spChg>
        <pc:spChg chg="mod">
          <ac:chgData name="Justina Ojom" userId="cbdaed7d-8d45-4372-a16a-f3f8900c2f45" providerId="ADAL" clId="{45CF497F-D0AA-40F3-80F3-56D3BD850675}" dt="2023-04-14T01:35:19.009" v="16078" actId="790"/>
          <ac:spMkLst>
            <pc:docMk/>
            <pc:sldMk cId="0" sldId="274"/>
            <ac:spMk id="257" creationId="{00000000-0000-0000-0000-000000000000}"/>
          </ac:spMkLst>
        </pc:spChg>
        <pc:spChg chg="mod">
          <ac:chgData name="Justina Ojom" userId="cbdaed7d-8d45-4372-a16a-f3f8900c2f45" providerId="ADAL" clId="{45CF497F-D0AA-40F3-80F3-56D3BD850675}" dt="2023-04-14T01:35:19.009" v="16078" actId="790"/>
          <ac:spMkLst>
            <pc:docMk/>
            <pc:sldMk cId="0" sldId="274"/>
            <ac:spMk id="259" creationId="{00000000-0000-0000-0000-000000000000}"/>
          </ac:spMkLst>
        </pc:spChg>
        <pc:grpChg chg="del">
          <ac:chgData name="Justina Ojom" userId="cbdaed7d-8d45-4372-a16a-f3f8900c2f45" providerId="ADAL" clId="{45CF497F-D0AA-40F3-80F3-56D3BD850675}" dt="2023-04-13T22:45:20.466" v="13711" actId="478"/>
          <ac:grpSpMkLst>
            <pc:docMk/>
            <pc:sldMk cId="0" sldId="274"/>
            <ac:grpSpMk id="2" creationId="{A618082F-5B7F-1293-B21F-05297DA1DEE5}"/>
          </ac:grpSpMkLst>
        </pc:grpChg>
        <pc:grpChg chg="add del mod">
          <ac:chgData name="Justina Ojom" userId="cbdaed7d-8d45-4372-a16a-f3f8900c2f45" providerId="ADAL" clId="{45CF497F-D0AA-40F3-80F3-56D3BD850675}" dt="2023-04-17T12:06:23.989" v="16530" actId="478"/>
          <ac:grpSpMkLst>
            <pc:docMk/>
            <pc:sldMk cId="0" sldId="274"/>
            <ac:grpSpMk id="11" creationId="{2BC3E15E-B219-0450-AB88-0C6F3D62F1AC}"/>
          </ac:grpSpMkLst>
        </pc:grpChg>
        <pc:grpChg chg="mod">
          <ac:chgData name="Justina Ojom" userId="cbdaed7d-8d45-4372-a16a-f3f8900c2f45" providerId="ADAL" clId="{45CF497F-D0AA-40F3-80F3-56D3BD850675}" dt="2023-04-13T22:45:20.630" v="13712"/>
          <ac:grpSpMkLst>
            <pc:docMk/>
            <pc:sldMk cId="0" sldId="274"/>
            <ac:grpSpMk id="13" creationId="{313AF32F-2326-1998-5B3F-5C89D21AAD22}"/>
          </ac:grpSpMkLst>
        </pc:grpChg>
        <pc:grpChg chg="mod">
          <ac:chgData name="Justina Ojom" userId="cbdaed7d-8d45-4372-a16a-f3f8900c2f45" providerId="ADAL" clId="{45CF497F-D0AA-40F3-80F3-56D3BD850675}" dt="2023-04-13T22:45:20.630" v="13712"/>
          <ac:grpSpMkLst>
            <pc:docMk/>
            <pc:sldMk cId="0" sldId="274"/>
            <ac:grpSpMk id="14" creationId="{6762579F-5B8D-B2BB-4E9C-E601924EF3ED}"/>
          </ac:grpSpMkLst>
        </pc:grpChg>
      </pc:sldChg>
      <pc:sldChg chg="addSp delSp modSp mod modNotes modNotesTx">
        <pc:chgData name="Justina Ojom" userId="cbdaed7d-8d45-4372-a16a-f3f8900c2f45" providerId="ADAL" clId="{45CF497F-D0AA-40F3-80F3-56D3BD850675}" dt="2023-04-14T01:32:52.267" v="16035" actId="790"/>
        <pc:sldMkLst>
          <pc:docMk/>
          <pc:sldMk cId="779927683" sldId="326"/>
        </pc:sldMkLst>
        <pc:spChg chg="add del mod">
          <ac:chgData name="Justina Ojom" userId="cbdaed7d-8d45-4372-a16a-f3f8900c2f45" providerId="ADAL" clId="{45CF497F-D0AA-40F3-80F3-56D3BD850675}" dt="2023-04-13T22:30:15.509" v="13504" actId="478"/>
          <ac:spMkLst>
            <pc:docMk/>
            <pc:sldMk cId="779927683" sldId="326"/>
            <ac:spMk id="2" creationId="{04EB7B21-0F77-A5E0-4B36-A2A6DD573B70}"/>
          </ac:spMkLst>
        </pc:spChg>
        <pc:spChg chg="add mod">
          <ac:chgData name="Justina Ojom" userId="cbdaed7d-8d45-4372-a16a-f3f8900c2f45" providerId="ADAL" clId="{45CF497F-D0AA-40F3-80F3-56D3BD850675}" dt="2023-04-14T01:32:52.267" v="16035" actId="790"/>
          <ac:spMkLst>
            <pc:docMk/>
            <pc:sldMk cId="779927683" sldId="326"/>
            <ac:spMk id="4" creationId="{DC3401EA-F0A8-4A36-374F-2CE34A4F3311}"/>
          </ac:spMkLst>
        </pc:spChg>
        <pc:spChg chg="del mod">
          <ac:chgData name="Justina Ojom" userId="cbdaed7d-8d45-4372-a16a-f3f8900c2f45" providerId="ADAL" clId="{45CF497F-D0AA-40F3-80F3-56D3BD850675}" dt="2023-04-04T17:16:24.751" v="46" actId="478"/>
          <ac:spMkLst>
            <pc:docMk/>
            <pc:sldMk cId="779927683" sldId="326"/>
            <ac:spMk id="6" creationId="{AE2CCD03-0155-444D-8CCE-EDF980311FE0}"/>
          </ac:spMkLst>
        </pc:spChg>
        <pc:spChg chg="mod topLvl">
          <ac:chgData name="Justina Ojom" userId="cbdaed7d-8d45-4372-a16a-f3f8900c2f45" providerId="ADAL" clId="{45CF497F-D0AA-40F3-80F3-56D3BD850675}" dt="2023-04-14T01:32:52.267" v="16035" actId="790"/>
          <ac:spMkLst>
            <pc:docMk/>
            <pc:sldMk cId="779927683" sldId="326"/>
            <ac:spMk id="9" creationId="{78EEF7BC-2551-BD71-FF64-A66DC6333B7A}"/>
          </ac:spMkLst>
        </pc:spChg>
        <pc:spChg chg="del mod">
          <ac:chgData name="Justina Ojom" userId="cbdaed7d-8d45-4372-a16a-f3f8900c2f45" providerId="ADAL" clId="{45CF497F-D0AA-40F3-80F3-56D3BD850675}" dt="2023-04-04T17:17:48.402" v="50" actId="478"/>
          <ac:spMkLst>
            <pc:docMk/>
            <pc:sldMk cId="779927683" sldId="326"/>
            <ac:spMk id="12" creationId="{55B57516-DB63-5B4C-6148-3FAD6E749A79}"/>
          </ac:spMkLst>
        </pc:spChg>
        <pc:spChg chg="mod topLvl">
          <ac:chgData name="Justina Ojom" userId="cbdaed7d-8d45-4372-a16a-f3f8900c2f45" providerId="ADAL" clId="{45CF497F-D0AA-40F3-80F3-56D3BD850675}" dt="2023-04-14T01:32:52.267" v="16035" actId="790"/>
          <ac:spMkLst>
            <pc:docMk/>
            <pc:sldMk cId="779927683" sldId="326"/>
            <ac:spMk id="13" creationId="{3AAC18B2-DB9C-9106-FEF8-1595508DA457}"/>
          </ac:spMkLst>
        </pc:spChg>
        <pc:spChg chg="mod topLvl">
          <ac:chgData name="Justina Ojom" userId="cbdaed7d-8d45-4372-a16a-f3f8900c2f45" providerId="ADAL" clId="{45CF497F-D0AA-40F3-80F3-56D3BD850675}" dt="2023-04-14T01:32:52.267" v="16035" actId="790"/>
          <ac:spMkLst>
            <pc:docMk/>
            <pc:sldMk cId="779927683" sldId="326"/>
            <ac:spMk id="14" creationId="{444B7832-1484-7423-41DF-20DB6D39449A}"/>
          </ac:spMkLst>
        </pc:spChg>
        <pc:spChg chg="mod">
          <ac:chgData name="Justina Ojom" userId="cbdaed7d-8d45-4372-a16a-f3f8900c2f45" providerId="ADAL" clId="{45CF497F-D0AA-40F3-80F3-56D3BD850675}" dt="2023-04-04T17:18:01.801" v="57" actId="571"/>
          <ac:spMkLst>
            <pc:docMk/>
            <pc:sldMk cId="779927683" sldId="326"/>
            <ac:spMk id="17" creationId="{E2B79D35-DF46-3994-404E-0E98F0F60D3A}"/>
          </ac:spMkLst>
        </pc:spChg>
        <pc:spChg chg="mod">
          <ac:chgData name="Justina Ojom" userId="cbdaed7d-8d45-4372-a16a-f3f8900c2f45" providerId="ADAL" clId="{45CF497F-D0AA-40F3-80F3-56D3BD850675}" dt="2023-04-04T17:18:01.801" v="57" actId="571"/>
          <ac:spMkLst>
            <pc:docMk/>
            <pc:sldMk cId="779927683" sldId="326"/>
            <ac:spMk id="18" creationId="{3E1F68F7-E749-604A-97AE-70B0055470FC}"/>
          </ac:spMkLst>
        </pc:spChg>
        <pc:spChg chg="mod">
          <ac:chgData name="Justina Ojom" userId="cbdaed7d-8d45-4372-a16a-f3f8900c2f45" providerId="ADAL" clId="{45CF497F-D0AA-40F3-80F3-56D3BD850675}" dt="2023-04-14T01:32:52.267" v="16035" actId="790"/>
          <ac:spMkLst>
            <pc:docMk/>
            <pc:sldMk cId="779927683" sldId="326"/>
            <ac:spMk id="20" creationId="{555D0893-C97A-31F8-8E07-8E2E87E9E560}"/>
          </ac:spMkLst>
        </pc:spChg>
        <pc:spChg chg="mod">
          <ac:chgData name="Justina Ojom" userId="cbdaed7d-8d45-4372-a16a-f3f8900c2f45" providerId="ADAL" clId="{45CF497F-D0AA-40F3-80F3-56D3BD850675}" dt="2023-04-14T01:32:52.267" v="16035" actId="790"/>
          <ac:spMkLst>
            <pc:docMk/>
            <pc:sldMk cId="779927683" sldId="326"/>
            <ac:spMk id="21" creationId="{A0B4DBF7-2612-8EAF-4FD8-57B668A8CAA8}"/>
          </ac:spMkLst>
        </pc:spChg>
        <pc:spChg chg="mod">
          <ac:chgData name="Justina Ojom" userId="cbdaed7d-8d45-4372-a16a-f3f8900c2f45" providerId="ADAL" clId="{45CF497F-D0AA-40F3-80F3-56D3BD850675}" dt="2023-04-14T01:32:52.267" v="16035" actId="790"/>
          <ac:spMkLst>
            <pc:docMk/>
            <pc:sldMk cId="779927683" sldId="326"/>
            <ac:spMk id="23" creationId="{E63269C8-FCF3-A78D-309E-FFF759528370}"/>
          </ac:spMkLst>
        </pc:spChg>
        <pc:spChg chg="mod">
          <ac:chgData name="Justina Ojom" userId="cbdaed7d-8d45-4372-a16a-f3f8900c2f45" providerId="ADAL" clId="{45CF497F-D0AA-40F3-80F3-56D3BD850675}" dt="2023-04-14T01:32:52.267" v="16035" actId="790"/>
          <ac:spMkLst>
            <pc:docMk/>
            <pc:sldMk cId="779927683" sldId="326"/>
            <ac:spMk id="24" creationId="{F945BC06-140A-776C-0E98-B42772CD6EDF}"/>
          </ac:spMkLst>
        </pc:spChg>
        <pc:spChg chg="mod">
          <ac:chgData name="Justina Ojom" userId="cbdaed7d-8d45-4372-a16a-f3f8900c2f45" providerId="ADAL" clId="{45CF497F-D0AA-40F3-80F3-56D3BD850675}" dt="2023-04-14T01:32:52.267" v="16035" actId="790"/>
          <ac:spMkLst>
            <pc:docMk/>
            <pc:sldMk cId="779927683" sldId="326"/>
            <ac:spMk id="26" creationId="{05F9B40D-B159-5D40-12C4-02DD36B78F21}"/>
          </ac:spMkLst>
        </pc:spChg>
        <pc:spChg chg="mod">
          <ac:chgData name="Justina Ojom" userId="cbdaed7d-8d45-4372-a16a-f3f8900c2f45" providerId="ADAL" clId="{45CF497F-D0AA-40F3-80F3-56D3BD850675}" dt="2023-04-14T01:32:52.267" v="16035" actId="790"/>
          <ac:spMkLst>
            <pc:docMk/>
            <pc:sldMk cId="779927683" sldId="326"/>
            <ac:spMk id="27" creationId="{3B15A3AD-7577-A252-7F95-4E6698AAE7BA}"/>
          </ac:spMkLst>
        </pc:spChg>
        <pc:grpChg chg="add del mod">
          <ac:chgData name="Justina Ojom" userId="cbdaed7d-8d45-4372-a16a-f3f8900c2f45" providerId="ADAL" clId="{45CF497F-D0AA-40F3-80F3-56D3BD850675}" dt="2023-04-04T17:17:54.707" v="51" actId="165"/>
          <ac:grpSpMkLst>
            <pc:docMk/>
            <pc:sldMk cId="779927683" sldId="326"/>
            <ac:grpSpMk id="8" creationId="{06DF9068-49B1-9214-BCD6-0C8CEF017A4B}"/>
          </ac:grpSpMkLst>
        </pc:grpChg>
        <pc:grpChg chg="del mod">
          <ac:chgData name="Justina Ojom" userId="cbdaed7d-8d45-4372-a16a-f3f8900c2f45" providerId="ADAL" clId="{45CF497F-D0AA-40F3-80F3-56D3BD850675}" dt="2023-04-04T17:17:48.402" v="50" actId="478"/>
          <ac:grpSpMkLst>
            <pc:docMk/>
            <pc:sldMk cId="779927683" sldId="326"/>
            <ac:grpSpMk id="10" creationId="{1B233762-3EC8-5D15-5F8D-1B8C1F4DF2F0}"/>
          </ac:grpSpMkLst>
        </pc:grpChg>
        <pc:grpChg chg="del mod topLvl">
          <ac:chgData name="Justina Ojom" userId="cbdaed7d-8d45-4372-a16a-f3f8900c2f45" providerId="ADAL" clId="{45CF497F-D0AA-40F3-80F3-56D3BD850675}" dt="2023-04-04T17:17:55.315" v="52" actId="165"/>
          <ac:grpSpMkLst>
            <pc:docMk/>
            <pc:sldMk cId="779927683" sldId="326"/>
            <ac:grpSpMk id="11" creationId="{64B3D787-0007-450B-7C71-ECA4FA2CCE05}"/>
          </ac:grpSpMkLst>
        </pc:grpChg>
        <pc:grpChg chg="add mod">
          <ac:chgData name="Justina Ojom" userId="cbdaed7d-8d45-4372-a16a-f3f8900c2f45" providerId="ADAL" clId="{45CF497F-D0AA-40F3-80F3-56D3BD850675}" dt="2023-04-04T17:18:44.827" v="76" actId="164"/>
          <ac:grpSpMkLst>
            <pc:docMk/>
            <pc:sldMk cId="779927683" sldId="326"/>
            <ac:grpSpMk id="15" creationId="{4F0ABD7C-8391-2F02-CAC6-A946B7F4DADA}"/>
          </ac:grpSpMkLst>
        </pc:grpChg>
        <pc:grpChg chg="add mod">
          <ac:chgData name="Justina Ojom" userId="cbdaed7d-8d45-4372-a16a-f3f8900c2f45" providerId="ADAL" clId="{45CF497F-D0AA-40F3-80F3-56D3BD850675}" dt="2023-04-04T17:18:01.801" v="57" actId="571"/>
          <ac:grpSpMkLst>
            <pc:docMk/>
            <pc:sldMk cId="779927683" sldId="326"/>
            <ac:grpSpMk id="16" creationId="{A8C6A014-813E-D3C7-44E0-71789D955421}"/>
          </ac:grpSpMkLst>
        </pc:grpChg>
        <pc:grpChg chg="add mod">
          <ac:chgData name="Justina Ojom" userId="cbdaed7d-8d45-4372-a16a-f3f8900c2f45" providerId="ADAL" clId="{45CF497F-D0AA-40F3-80F3-56D3BD850675}" dt="2023-04-04T17:18:44.827" v="76" actId="164"/>
          <ac:grpSpMkLst>
            <pc:docMk/>
            <pc:sldMk cId="779927683" sldId="326"/>
            <ac:grpSpMk id="19" creationId="{E2DC1735-D096-2E37-52DC-32BF8F0AC1A6}"/>
          </ac:grpSpMkLst>
        </pc:grpChg>
        <pc:grpChg chg="add mod">
          <ac:chgData name="Justina Ojom" userId="cbdaed7d-8d45-4372-a16a-f3f8900c2f45" providerId="ADAL" clId="{45CF497F-D0AA-40F3-80F3-56D3BD850675}" dt="2023-04-04T17:18:44.827" v="76" actId="164"/>
          <ac:grpSpMkLst>
            <pc:docMk/>
            <pc:sldMk cId="779927683" sldId="326"/>
            <ac:grpSpMk id="22" creationId="{8A6BAC79-1A00-A40A-F4A2-297397748BDD}"/>
          </ac:grpSpMkLst>
        </pc:grpChg>
        <pc:grpChg chg="add mod">
          <ac:chgData name="Justina Ojom" userId="cbdaed7d-8d45-4372-a16a-f3f8900c2f45" providerId="ADAL" clId="{45CF497F-D0AA-40F3-80F3-56D3BD850675}" dt="2023-04-04T17:18:44.827" v="76" actId="164"/>
          <ac:grpSpMkLst>
            <pc:docMk/>
            <pc:sldMk cId="779927683" sldId="326"/>
            <ac:grpSpMk id="25" creationId="{FE9CD1F7-BAFD-5F7C-F6E4-85C906A2E3EA}"/>
          </ac:grpSpMkLst>
        </pc:grpChg>
        <pc:grpChg chg="add del mod">
          <ac:chgData name="Justina Ojom" userId="cbdaed7d-8d45-4372-a16a-f3f8900c2f45" providerId="ADAL" clId="{45CF497F-D0AA-40F3-80F3-56D3BD850675}" dt="2023-04-14T01:00:05.673" v="15423" actId="478"/>
          <ac:grpSpMkLst>
            <pc:docMk/>
            <pc:sldMk cId="779927683" sldId="326"/>
            <ac:grpSpMk id="28" creationId="{2A927668-DE81-56DC-6C33-E4E2B22AA944}"/>
          </ac:grpSpMkLst>
        </pc:grpChg>
        <pc:picChg chg="add del mod">
          <ac:chgData name="Justina Ojom" userId="cbdaed7d-8d45-4372-a16a-f3f8900c2f45" providerId="ADAL" clId="{45CF497F-D0AA-40F3-80F3-56D3BD850675}" dt="2023-04-13T22:30:20.141" v="13505" actId="478"/>
          <ac:picMkLst>
            <pc:docMk/>
            <pc:sldMk cId="779927683" sldId="326"/>
            <ac:picMk id="3" creationId="{50BEE62E-EB99-6D04-30AA-0C767C715CE5}"/>
          </ac:picMkLst>
        </pc:picChg>
        <pc:picChg chg="del">
          <ac:chgData name="Justina Ojom" userId="cbdaed7d-8d45-4372-a16a-f3f8900c2f45" providerId="ADAL" clId="{45CF497F-D0AA-40F3-80F3-56D3BD850675}" dt="2023-04-04T17:17:43.645" v="48" actId="478"/>
          <ac:picMkLst>
            <pc:docMk/>
            <pc:sldMk cId="779927683" sldId="326"/>
            <ac:picMk id="4" creationId="{5A770292-0542-4EE3-AC65-3EF5BDDBE323}"/>
          </ac:picMkLst>
        </pc:picChg>
        <pc:picChg chg="add del mod">
          <ac:chgData name="Justina Ojom" userId="cbdaed7d-8d45-4372-a16a-f3f8900c2f45" providerId="ADAL" clId="{45CF497F-D0AA-40F3-80F3-56D3BD850675}" dt="2023-04-13T22:30:20.141" v="13505" actId="478"/>
          <ac:picMkLst>
            <pc:docMk/>
            <pc:sldMk cId="779927683" sldId="326"/>
            <ac:picMk id="5" creationId="{469E9F3B-E1BF-5DD1-FA82-391317795F63}"/>
          </ac:picMkLst>
        </pc:picChg>
        <pc:picChg chg="add mod">
          <ac:chgData name="Justina Ojom" userId="cbdaed7d-8d45-4372-a16a-f3f8900c2f45" providerId="ADAL" clId="{45CF497F-D0AA-40F3-80F3-56D3BD850675}" dt="2023-04-13T22:30:35.076" v="13529" actId="1076"/>
          <ac:picMkLst>
            <pc:docMk/>
            <pc:sldMk cId="779927683" sldId="326"/>
            <ac:picMk id="6" creationId="{CF1CC68D-EE91-6DC4-80AD-20CADB57FBEC}"/>
          </ac:picMkLst>
        </pc:picChg>
        <pc:picChg chg="del">
          <ac:chgData name="Justina Ojom" userId="cbdaed7d-8d45-4372-a16a-f3f8900c2f45" providerId="ADAL" clId="{45CF497F-D0AA-40F3-80F3-56D3BD850675}" dt="2023-04-04T17:16:12.332" v="2" actId="478"/>
          <ac:picMkLst>
            <pc:docMk/>
            <pc:sldMk cId="779927683" sldId="326"/>
            <ac:picMk id="7" creationId="{8EF92A37-B762-4A84-B90A-C3B64EC61330}"/>
          </ac:picMkLst>
        </pc:picChg>
        <pc:picChg chg="add mod">
          <ac:chgData name="Justina Ojom" userId="cbdaed7d-8d45-4372-a16a-f3f8900c2f45" providerId="ADAL" clId="{45CF497F-D0AA-40F3-80F3-56D3BD850675}" dt="2023-04-13T22:30:35.076" v="13529" actId="1076"/>
          <ac:picMkLst>
            <pc:docMk/>
            <pc:sldMk cId="779927683" sldId="326"/>
            <ac:picMk id="7" creationId="{C599D229-7C15-9DBC-84A7-05ED3233C72B}"/>
          </ac:picMkLst>
        </pc:picChg>
      </pc:sldChg>
      <pc:sldChg chg="addSp delSp modSp mod modNotes modNotesTx">
        <pc:chgData name="Justina Ojom" userId="cbdaed7d-8d45-4372-a16a-f3f8900c2f45" providerId="ADAL" clId="{45CF497F-D0AA-40F3-80F3-56D3BD850675}" dt="2023-04-14T01:33:20.178" v="16041" actId="790"/>
        <pc:sldMkLst>
          <pc:docMk/>
          <pc:sldMk cId="3991118468" sldId="337"/>
        </pc:sldMkLst>
        <pc:spChg chg="mod ord">
          <ac:chgData name="Justina Ojom" userId="cbdaed7d-8d45-4372-a16a-f3f8900c2f45" providerId="ADAL" clId="{45CF497F-D0AA-40F3-80F3-56D3BD850675}" dt="2023-04-14T01:33:20.178" v="16041" actId="790"/>
          <ac:spMkLst>
            <pc:docMk/>
            <pc:sldMk cId="3991118468" sldId="337"/>
            <ac:spMk id="2" creationId="{844181A5-21C9-4BB0-A90B-B2EB79EC0455}"/>
          </ac:spMkLst>
        </pc:spChg>
        <pc:spChg chg="del mod ord">
          <ac:chgData name="Justina Ojom" userId="cbdaed7d-8d45-4372-a16a-f3f8900c2f45" providerId="ADAL" clId="{45CF497F-D0AA-40F3-80F3-56D3BD850675}" dt="2023-04-13T22:57:06.288" v="13982" actId="478"/>
          <ac:spMkLst>
            <pc:docMk/>
            <pc:sldMk cId="3991118468" sldId="337"/>
            <ac:spMk id="3" creationId="{193D575D-C2C3-1AA5-4A0B-FC48C37BF365}"/>
          </ac:spMkLst>
        </pc:spChg>
        <pc:spChg chg="mod">
          <ac:chgData name="Justina Ojom" userId="cbdaed7d-8d45-4372-a16a-f3f8900c2f45" providerId="ADAL" clId="{45CF497F-D0AA-40F3-80F3-56D3BD850675}" dt="2023-04-14T01:33:20.178" v="16041" actId="790"/>
          <ac:spMkLst>
            <pc:docMk/>
            <pc:sldMk cId="3991118468" sldId="337"/>
            <ac:spMk id="4" creationId="{BA17EAA9-0757-4E70-857A-CCB621E253F9}"/>
          </ac:spMkLst>
        </pc:spChg>
        <pc:spChg chg="mod ord">
          <ac:chgData name="Justina Ojom" userId="cbdaed7d-8d45-4372-a16a-f3f8900c2f45" providerId="ADAL" clId="{45CF497F-D0AA-40F3-80F3-56D3BD850675}" dt="2023-04-14T01:33:20.178" v="16041" actId="790"/>
          <ac:spMkLst>
            <pc:docMk/>
            <pc:sldMk cId="3991118468" sldId="337"/>
            <ac:spMk id="5" creationId="{50DC6CE9-62B6-FC75-0DC1-8309D6986C64}"/>
          </ac:spMkLst>
        </pc:spChg>
        <pc:spChg chg="add mod ord">
          <ac:chgData name="Justina Ojom" userId="cbdaed7d-8d45-4372-a16a-f3f8900c2f45" providerId="ADAL" clId="{45CF497F-D0AA-40F3-80F3-56D3BD850675}" dt="2023-04-14T01:33:20.178" v="16041" actId="790"/>
          <ac:spMkLst>
            <pc:docMk/>
            <pc:sldMk cId="3991118468" sldId="337"/>
            <ac:spMk id="6" creationId="{728CF450-38E8-314F-DCA6-1BF3F176272C}"/>
          </ac:spMkLst>
        </pc:spChg>
        <pc:spChg chg="add mod ord">
          <ac:chgData name="Justina Ojom" userId="cbdaed7d-8d45-4372-a16a-f3f8900c2f45" providerId="ADAL" clId="{45CF497F-D0AA-40F3-80F3-56D3BD850675}" dt="2023-04-14T01:33:20.178" v="16041" actId="790"/>
          <ac:spMkLst>
            <pc:docMk/>
            <pc:sldMk cId="3991118468" sldId="337"/>
            <ac:spMk id="7" creationId="{F47E9C41-8198-4C5A-A661-54A4562D1A28}"/>
          </ac:spMkLst>
        </pc:spChg>
        <pc:spChg chg="mod">
          <ac:chgData name="Justina Ojom" userId="cbdaed7d-8d45-4372-a16a-f3f8900c2f45" providerId="ADAL" clId="{45CF497F-D0AA-40F3-80F3-56D3BD850675}" dt="2023-04-14T01:33:20.178" v="16041" actId="790"/>
          <ac:spMkLst>
            <pc:docMk/>
            <pc:sldMk cId="3991118468" sldId="337"/>
            <ac:spMk id="11" creationId="{E24EEE1C-BE7F-4B6C-BA92-E8B3F36132B2}"/>
          </ac:spMkLst>
        </pc:spChg>
        <pc:spChg chg="mod">
          <ac:chgData name="Justina Ojom" userId="cbdaed7d-8d45-4372-a16a-f3f8900c2f45" providerId="ADAL" clId="{45CF497F-D0AA-40F3-80F3-56D3BD850675}" dt="2023-04-14T01:33:20.178" v="16041" actId="790"/>
          <ac:spMkLst>
            <pc:docMk/>
            <pc:sldMk cId="3991118468" sldId="337"/>
            <ac:spMk id="14" creationId="{65CC923B-07B5-2DC0-EC0D-78DEE68E611B}"/>
          </ac:spMkLst>
        </pc:spChg>
        <pc:spChg chg="mod">
          <ac:chgData name="Justina Ojom" userId="cbdaed7d-8d45-4372-a16a-f3f8900c2f45" providerId="ADAL" clId="{45CF497F-D0AA-40F3-80F3-56D3BD850675}" dt="2023-04-14T01:33:20.178" v="16041" actId="790"/>
          <ac:spMkLst>
            <pc:docMk/>
            <pc:sldMk cId="3991118468" sldId="337"/>
            <ac:spMk id="15" creationId="{A920833D-67BB-F624-CC20-BBBA2BB79197}"/>
          </ac:spMkLst>
        </pc:spChg>
        <pc:spChg chg="mod">
          <ac:chgData name="Justina Ojom" userId="cbdaed7d-8d45-4372-a16a-f3f8900c2f45" providerId="ADAL" clId="{45CF497F-D0AA-40F3-80F3-56D3BD850675}" dt="2023-04-14T01:33:20.178" v="16041" actId="790"/>
          <ac:spMkLst>
            <pc:docMk/>
            <pc:sldMk cId="3991118468" sldId="337"/>
            <ac:spMk id="16" creationId="{BEFC8752-04CD-8BE3-7C94-93E799510363}"/>
          </ac:spMkLst>
        </pc:spChg>
        <pc:spChg chg="mod">
          <ac:chgData name="Justina Ojom" userId="cbdaed7d-8d45-4372-a16a-f3f8900c2f45" providerId="ADAL" clId="{45CF497F-D0AA-40F3-80F3-56D3BD850675}" dt="2023-04-14T01:33:20.178" v="16041" actId="790"/>
          <ac:spMkLst>
            <pc:docMk/>
            <pc:sldMk cId="3991118468" sldId="337"/>
            <ac:spMk id="17" creationId="{3F9D9751-3C59-9B41-8BE8-9AF81984E54F}"/>
          </ac:spMkLst>
        </pc:spChg>
        <pc:spChg chg="mod">
          <ac:chgData name="Justina Ojom" userId="cbdaed7d-8d45-4372-a16a-f3f8900c2f45" providerId="ADAL" clId="{45CF497F-D0AA-40F3-80F3-56D3BD850675}" dt="2023-04-14T01:33:20.178" v="16041" actId="790"/>
          <ac:spMkLst>
            <pc:docMk/>
            <pc:sldMk cId="3991118468" sldId="337"/>
            <ac:spMk id="18" creationId="{524F3F10-FAFF-C535-6A5A-B818879F522D}"/>
          </ac:spMkLst>
        </pc:spChg>
        <pc:spChg chg="mod">
          <ac:chgData name="Justina Ojom" userId="cbdaed7d-8d45-4372-a16a-f3f8900c2f45" providerId="ADAL" clId="{45CF497F-D0AA-40F3-80F3-56D3BD850675}" dt="2023-04-14T01:33:20.178" v="16041" actId="790"/>
          <ac:spMkLst>
            <pc:docMk/>
            <pc:sldMk cId="3991118468" sldId="337"/>
            <ac:spMk id="19" creationId="{25740994-56D4-1586-9983-6362D1599435}"/>
          </ac:spMkLst>
        </pc:spChg>
        <pc:spChg chg="mod">
          <ac:chgData name="Justina Ojom" userId="cbdaed7d-8d45-4372-a16a-f3f8900c2f45" providerId="ADAL" clId="{45CF497F-D0AA-40F3-80F3-56D3BD850675}" dt="2023-04-14T01:33:20.178" v="16041" actId="790"/>
          <ac:spMkLst>
            <pc:docMk/>
            <pc:sldMk cId="3991118468" sldId="337"/>
            <ac:spMk id="20" creationId="{38771551-1C8C-CB72-BFC6-442A0963A71E}"/>
          </ac:spMkLst>
        </pc:spChg>
        <pc:spChg chg="mod">
          <ac:chgData name="Justina Ojom" userId="cbdaed7d-8d45-4372-a16a-f3f8900c2f45" providerId="ADAL" clId="{45CF497F-D0AA-40F3-80F3-56D3BD850675}" dt="2023-04-14T01:33:20.178" v="16041" actId="790"/>
          <ac:spMkLst>
            <pc:docMk/>
            <pc:sldMk cId="3991118468" sldId="337"/>
            <ac:spMk id="21" creationId="{28F9D002-719F-85F8-3999-31755F5C347E}"/>
          </ac:spMkLst>
        </pc:spChg>
        <pc:spChg chg="mod">
          <ac:chgData name="Justina Ojom" userId="cbdaed7d-8d45-4372-a16a-f3f8900c2f45" providerId="ADAL" clId="{45CF497F-D0AA-40F3-80F3-56D3BD850675}" dt="2023-04-13T22:41:50.922" v="13639" actId="2711"/>
          <ac:spMkLst>
            <pc:docMk/>
            <pc:sldMk cId="3991118468" sldId="337"/>
            <ac:spMk id="80" creationId="{FFDF5AD3-2BF0-4D20-93FF-962616076736}"/>
          </ac:spMkLst>
        </pc:spChg>
        <pc:spChg chg="mod">
          <ac:chgData name="Justina Ojom" userId="cbdaed7d-8d45-4372-a16a-f3f8900c2f45" providerId="ADAL" clId="{45CF497F-D0AA-40F3-80F3-56D3BD850675}" dt="2023-04-13T22:41:50.922" v="13639" actId="2711"/>
          <ac:spMkLst>
            <pc:docMk/>
            <pc:sldMk cId="3991118468" sldId="337"/>
            <ac:spMk id="81" creationId="{E936668E-41E2-49B6-B6FA-4E2260D21762}"/>
          </ac:spMkLst>
        </pc:spChg>
        <pc:spChg chg="mod">
          <ac:chgData name="Justina Ojom" userId="cbdaed7d-8d45-4372-a16a-f3f8900c2f45" providerId="ADAL" clId="{45CF497F-D0AA-40F3-80F3-56D3BD850675}" dt="2023-04-13T22:41:50.922" v="13639" actId="2711"/>
          <ac:spMkLst>
            <pc:docMk/>
            <pc:sldMk cId="3991118468" sldId="337"/>
            <ac:spMk id="82" creationId="{05DDCCD0-2018-4A7A-88E0-2468D3D3403A}"/>
          </ac:spMkLst>
        </pc:spChg>
        <pc:spChg chg="mod">
          <ac:chgData name="Justina Ojom" userId="cbdaed7d-8d45-4372-a16a-f3f8900c2f45" providerId="ADAL" clId="{45CF497F-D0AA-40F3-80F3-56D3BD850675}" dt="2023-04-13T22:41:50.922" v="13639" actId="2711"/>
          <ac:spMkLst>
            <pc:docMk/>
            <pc:sldMk cId="3991118468" sldId="337"/>
            <ac:spMk id="83" creationId="{553015DC-837A-48D3-BE52-28171E5C6A30}"/>
          </ac:spMkLst>
        </pc:spChg>
        <pc:spChg chg="mod">
          <ac:chgData name="Justina Ojom" userId="cbdaed7d-8d45-4372-a16a-f3f8900c2f45" providerId="ADAL" clId="{45CF497F-D0AA-40F3-80F3-56D3BD850675}" dt="2023-04-13T22:41:50.922" v="13639" actId="2711"/>
          <ac:spMkLst>
            <pc:docMk/>
            <pc:sldMk cId="3991118468" sldId="337"/>
            <ac:spMk id="84" creationId="{C4A5BAB2-1F1F-407F-BE18-441D4468894A}"/>
          </ac:spMkLst>
        </pc:spChg>
        <pc:spChg chg="mod">
          <ac:chgData name="Justina Ojom" userId="cbdaed7d-8d45-4372-a16a-f3f8900c2f45" providerId="ADAL" clId="{45CF497F-D0AA-40F3-80F3-56D3BD850675}" dt="2023-04-13T22:41:50.922" v="13639" actId="2711"/>
          <ac:spMkLst>
            <pc:docMk/>
            <pc:sldMk cId="3991118468" sldId="337"/>
            <ac:spMk id="85" creationId="{7D953569-25F4-4F92-BB99-AB27BDB3CE02}"/>
          </ac:spMkLst>
        </pc:spChg>
        <pc:grpChg chg="add mod">
          <ac:chgData name="Justina Ojom" userId="cbdaed7d-8d45-4372-a16a-f3f8900c2f45" providerId="ADAL" clId="{45CF497F-D0AA-40F3-80F3-56D3BD850675}" dt="2023-04-13T22:58:00.628" v="14003" actId="1076"/>
          <ac:grpSpMkLst>
            <pc:docMk/>
            <pc:sldMk cId="3991118468" sldId="337"/>
            <ac:grpSpMk id="8" creationId="{36CAE2DE-F807-3561-C5F7-948F55ADBE54}"/>
          </ac:grpSpMkLst>
        </pc:grpChg>
        <pc:grpChg chg="mod">
          <ac:chgData name="Justina Ojom" userId="cbdaed7d-8d45-4372-a16a-f3f8900c2f45" providerId="ADAL" clId="{45CF497F-D0AA-40F3-80F3-56D3BD850675}" dt="2023-04-13T22:57:57.296" v="14001"/>
          <ac:grpSpMkLst>
            <pc:docMk/>
            <pc:sldMk cId="3991118468" sldId="337"/>
            <ac:grpSpMk id="9" creationId="{97BD65CF-11E0-5793-7852-287CE8386F85}"/>
          </ac:grpSpMkLst>
        </pc:grpChg>
        <pc:grpChg chg="mod">
          <ac:chgData name="Justina Ojom" userId="cbdaed7d-8d45-4372-a16a-f3f8900c2f45" providerId="ADAL" clId="{45CF497F-D0AA-40F3-80F3-56D3BD850675}" dt="2023-04-13T22:57:57.296" v="14001"/>
          <ac:grpSpMkLst>
            <pc:docMk/>
            <pc:sldMk cId="3991118468" sldId="337"/>
            <ac:grpSpMk id="10" creationId="{72010AC6-E7C3-6EF9-5A1E-E8B3517C115B}"/>
          </ac:grpSpMkLst>
        </pc:grpChg>
        <pc:grpChg chg="mod">
          <ac:chgData name="Justina Ojom" userId="cbdaed7d-8d45-4372-a16a-f3f8900c2f45" providerId="ADAL" clId="{45CF497F-D0AA-40F3-80F3-56D3BD850675}" dt="2023-04-13T22:57:57.296" v="14001"/>
          <ac:grpSpMkLst>
            <pc:docMk/>
            <pc:sldMk cId="3991118468" sldId="337"/>
            <ac:grpSpMk id="12" creationId="{8BC87073-6933-9063-F3FB-607CC9B6270B}"/>
          </ac:grpSpMkLst>
        </pc:grpChg>
        <pc:grpChg chg="mod">
          <ac:chgData name="Justina Ojom" userId="cbdaed7d-8d45-4372-a16a-f3f8900c2f45" providerId="ADAL" clId="{45CF497F-D0AA-40F3-80F3-56D3BD850675}" dt="2023-04-13T22:57:57.296" v="14001"/>
          <ac:grpSpMkLst>
            <pc:docMk/>
            <pc:sldMk cId="3991118468" sldId="337"/>
            <ac:grpSpMk id="13" creationId="{E7557C8D-6A05-6321-F355-C1BF5BAC0285}"/>
          </ac:grpSpMkLst>
        </pc:grpChg>
        <pc:grpChg chg="del">
          <ac:chgData name="Justina Ojom" userId="cbdaed7d-8d45-4372-a16a-f3f8900c2f45" providerId="ADAL" clId="{45CF497F-D0AA-40F3-80F3-56D3BD850675}" dt="2023-04-13T22:57:51.081" v="14000" actId="478"/>
          <ac:grpSpMkLst>
            <pc:docMk/>
            <pc:sldMk cId="3991118468" sldId="337"/>
            <ac:grpSpMk id="79" creationId="{9A8973E7-837F-4916-A240-A7C83473C34F}"/>
          </ac:grpSpMkLst>
        </pc:grpChg>
      </pc:sldChg>
      <pc:sldChg chg="modSp mod modNotes modNotesTx">
        <pc:chgData name="Justina Ojom" userId="cbdaed7d-8d45-4372-a16a-f3f8900c2f45" providerId="ADAL" clId="{45CF497F-D0AA-40F3-80F3-56D3BD850675}" dt="2023-04-17T12:11:26.306" v="17022" actId="1076"/>
        <pc:sldMkLst>
          <pc:docMk/>
          <pc:sldMk cId="3090556468" sldId="339"/>
        </pc:sldMkLst>
        <pc:spChg chg="mod">
          <ac:chgData name="Justina Ojom" userId="cbdaed7d-8d45-4372-a16a-f3f8900c2f45" providerId="ADAL" clId="{45CF497F-D0AA-40F3-80F3-56D3BD850675}" dt="2023-04-14T01:33:23.796" v="16042" actId="790"/>
          <ac:spMkLst>
            <pc:docMk/>
            <pc:sldMk cId="3090556468" sldId="339"/>
            <ac:spMk id="2" creationId="{E78E4944-203B-A270-9545-A5960BCA874F}"/>
          </ac:spMkLst>
        </pc:spChg>
        <pc:spChg chg="mod">
          <ac:chgData name="Justina Ojom" userId="cbdaed7d-8d45-4372-a16a-f3f8900c2f45" providerId="ADAL" clId="{45CF497F-D0AA-40F3-80F3-56D3BD850675}" dt="2023-04-14T01:33:23.796" v="16042" actId="790"/>
          <ac:spMkLst>
            <pc:docMk/>
            <pc:sldMk cId="3090556468" sldId="339"/>
            <ac:spMk id="3" creationId="{92DB8564-F85F-EE1B-48C8-A8D0F97987BE}"/>
          </ac:spMkLst>
        </pc:spChg>
        <pc:spChg chg="mod">
          <ac:chgData name="Justina Ojom" userId="cbdaed7d-8d45-4372-a16a-f3f8900c2f45" providerId="ADAL" clId="{45CF497F-D0AA-40F3-80F3-56D3BD850675}" dt="2023-04-14T01:33:23.796" v="16042" actId="790"/>
          <ac:spMkLst>
            <pc:docMk/>
            <pc:sldMk cId="3090556468" sldId="339"/>
            <ac:spMk id="5" creationId="{E3C57DCA-E230-D589-38E4-166164F5B14F}"/>
          </ac:spMkLst>
        </pc:spChg>
        <pc:spChg chg="mod">
          <ac:chgData name="Justina Ojom" userId="cbdaed7d-8d45-4372-a16a-f3f8900c2f45" providerId="ADAL" clId="{45CF497F-D0AA-40F3-80F3-56D3BD850675}" dt="2023-04-14T01:33:23.796" v="16042" actId="790"/>
          <ac:spMkLst>
            <pc:docMk/>
            <pc:sldMk cId="3090556468" sldId="339"/>
            <ac:spMk id="6" creationId="{AD199B16-2916-F1B1-7BE4-EE42447EB846}"/>
          </ac:spMkLst>
        </pc:spChg>
        <pc:spChg chg="mod">
          <ac:chgData name="Justina Ojom" userId="cbdaed7d-8d45-4372-a16a-f3f8900c2f45" providerId="ADAL" clId="{45CF497F-D0AA-40F3-80F3-56D3BD850675}" dt="2023-04-14T01:33:23.796" v="16042" actId="790"/>
          <ac:spMkLst>
            <pc:docMk/>
            <pc:sldMk cId="3090556468" sldId="339"/>
            <ac:spMk id="10" creationId="{C9F12A12-33F9-440D-9B94-7A07623AD3C3}"/>
          </ac:spMkLst>
        </pc:spChg>
        <pc:spChg chg="mod">
          <ac:chgData name="Justina Ojom" userId="cbdaed7d-8d45-4372-a16a-f3f8900c2f45" providerId="ADAL" clId="{45CF497F-D0AA-40F3-80F3-56D3BD850675}" dt="2023-04-17T12:11:26.306" v="17022" actId="1076"/>
          <ac:spMkLst>
            <pc:docMk/>
            <pc:sldMk cId="3090556468" sldId="339"/>
            <ac:spMk id="11" creationId="{E24EEE1C-BE7F-4B6C-BA92-E8B3F36132B2}"/>
          </ac:spMkLst>
        </pc:spChg>
        <pc:spChg chg="mod">
          <ac:chgData name="Justina Ojom" userId="cbdaed7d-8d45-4372-a16a-f3f8900c2f45" providerId="ADAL" clId="{45CF497F-D0AA-40F3-80F3-56D3BD850675}" dt="2023-04-17T12:11:24.490" v="17021" actId="1076"/>
          <ac:spMkLst>
            <pc:docMk/>
            <pc:sldMk cId="3090556468" sldId="339"/>
            <ac:spMk id="16" creationId="{BBFB386E-6551-4A1A-A6BB-9382E7E7FF5C}"/>
          </ac:spMkLst>
        </pc:spChg>
        <pc:spChg chg="mod">
          <ac:chgData name="Justina Ojom" userId="cbdaed7d-8d45-4372-a16a-f3f8900c2f45" providerId="ADAL" clId="{45CF497F-D0AA-40F3-80F3-56D3BD850675}" dt="2023-04-17T12:11:22.491" v="17020" actId="1076"/>
          <ac:spMkLst>
            <pc:docMk/>
            <pc:sldMk cId="3090556468" sldId="339"/>
            <ac:spMk id="18" creationId="{176BB8F9-C123-4183-92A9-C60157A708DC}"/>
          </ac:spMkLst>
        </pc:spChg>
        <pc:spChg chg="mod">
          <ac:chgData name="Justina Ojom" userId="cbdaed7d-8d45-4372-a16a-f3f8900c2f45" providerId="ADAL" clId="{45CF497F-D0AA-40F3-80F3-56D3BD850675}" dt="2023-04-14T01:33:23.796" v="16042" actId="790"/>
          <ac:spMkLst>
            <pc:docMk/>
            <pc:sldMk cId="3090556468" sldId="339"/>
            <ac:spMk id="25" creationId="{37D81114-568C-4AAA-9976-2EB696817307}"/>
          </ac:spMkLst>
        </pc:spChg>
        <pc:spChg chg="mod">
          <ac:chgData name="Justina Ojom" userId="cbdaed7d-8d45-4372-a16a-f3f8900c2f45" providerId="ADAL" clId="{45CF497F-D0AA-40F3-80F3-56D3BD850675}" dt="2023-04-14T01:33:23.796" v="16042" actId="790"/>
          <ac:spMkLst>
            <pc:docMk/>
            <pc:sldMk cId="3090556468" sldId="339"/>
            <ac:spMk id="26" creationId="{F0ED0933-38E5-4291-92C0-36AAF9EA44E0}"/>
          </ac:spMkLst>
        </pc:spChg>
        <pc:spChg chg="mod">
          <ac:chgData name="Justina Ojom" userId="cbdaed7d-8d45-4372-a16a-f3f8900c2f45" providerId="ADAL" clId="{45CF497F-D0AA-40F3-80F3-56D3BD850675}" dt="2023-04-14T01:33:23.796" v="16042" actId="790"/>
          <ac:spMkLst>
            <pc:docMk/>
            <pc:sldMk cId="3090556468" sldId="339"/>
            <ac:spMk id="28" creationId="{BA5B85DC-E1FF-4A6D-8A92-F746BD9463B7}"/>
          </ac:spMkLst>
        </pc:spChg>
        <pc:cxnChg chg="mod">
          <ac:chgData name="Justina Ojom" userId="cbdaed7d-8d45-4372-a16a-f3f8900c2f45" providerId="ADAL" clId="{45CF497F-D0AA-40F3-80F3-56D3BD850675}" dt="2023-04-13T23:01:11.217" v="14032" actId="1076"/>
          <ac:cxnSpMkLst>
            <pc:docMk/>
            <pc:sldMk cId="3090556468" sldId="339"/>
            <ac:cxnSpMk id="4" creationId="{1F5A7A33-2FD4-47B8-9BFB-7E6E4EA30D87}"/>
          </ac:cxnSpMkLst>
        </pc:cxnChg>
      </pc:sldChg>
      <pc:sldChg chg="addSp delSp modSp mod modNotes modNotesTx">
        <pc:chgData name="Justina Ojom" userId="cbdaed7d-8d45-4372-a16a-f3f8900c2f45" providerId="ADAL" clId="{45CF497F-D0AA-40F3-80F3-56D3BD850675}" dt="2023-04-13T22:40:00.536" v="13607" actId="478"/>
        <pc:sldMkLst>
          <pc:docMk/>
          <pc:sldMk cId="2709112292" sldId="343"/>
        </pc:sldMkLst>
        <pc:spChg chg="add del mod">
          <ac:chgData name="Justina Ojom" userId="cbdaed7d-8d45-4372-a16a-f3f8900c2f45" providerId="ADAL" clId="{45CF497F-D0AA-40F3-80F3-56D3BD850675}" dt="2023-04-13T22:40:00.536" v="13607" actId="478"/>
          <ac:spMkLst>
            <pc:docMk/>
            <pc:sldMk cId="2709112292" sldId="343"/>
            <ac:spMk id="2" creationId="{7A1B1CC8-1BDF-5346-CA90-0F60B1415897}"/>
          </ac:spMkLst>
        </pc:spChg>
        <pc:spChg chg="del">
          <ac:chgData name="Justina Ojom" userId="cbdaed7d-8d45-4372-a16a-f3f8900c2f45" providerId="ADAL" clId="{45CF497F-D0AA-40F3-80F3-56D3BD850675}" dt="2023-04-13T22:39:24.158" v="13590" actId="478"/>
          <ac:spMkLst>
            <pc:docMk/>
            <pc:sldMk cId="2709112292" sldId="343"/>
            <ac:spMk id="4" creationId="{20E0D739-E066-4790-BFFA-2C79275A25A2}"/>
          </ac:spMkLst>
        </pc:spChg>
        <pc:spChg chg="add mod">
          <ac:chgData name="Justina Ojom" userId="cbdaed7d-8d45-4372-a16a-f3f8900c2f45" providerId="ADAL" clId="{45CF497F-D0AA-40F3-80F3-56D3BD850675}" dt="2023-04-13T22:39:57.474" v="13606" actId="20577"/>
          <ac:spMkLst>
            <pc:docMk/>
            <pc:sldMk cId="2709112292" sldId="343"/>
            <ac:spMk id="5" creationId="{0E771D01-DCDE-B431-5158-349D062CC94C}"/>
          </ac:spMkLst>
        </pc:spChg>
      </pc:sldChg>
      <pc:sldChg chg="addSp delSp modSp mod modNotes modNotesTx">
        <pc:chgData name="Justina Ojom" userId="cbdaed7d-8d45-4372-a16a-f3f8900c2f45" providerId="ADAL" clId="{45CF497F-D0AA-40F3-80F3-56D3BD850675}" dt="2023-04-13T22:40:29.514" v="13616" actId="20577"/>
        <pc:sldMkLst>
          <pc:docMk/>
          <pc:sldMk cId="910467805" sldId="345"/>
        </pc:sldMkLst>
        <pc:spChg chg="add del mod">
          <ac:chgData name="Justina Ojom" userId="cbdaed7d-8d45-4372-a16a-f3f8900c2f45" providerId="ADAL" clId="{45CF497F-D0AA-40F3-80F3-56D3BD850675}" dt="2023-04-13T22:40:24.897" v="13613" actId="478"/>
          <ac:spMkLst>
            <pc:docMk/>
            <pc:sldMk cId="910467805" sldId="345"/>
            <ac:spMk id="2" creationId="{27929C73-945B-8866-09A2-FD1E178E2EEA}"/>
          </ac:spMkLst>
        </pc:spChg>
        <pc:spChg chg="add mod">
          <ac:chgData name="Justina Ojom" userId="cbdaed7d-8d45-4372-a16a-f3f8900c2f45" providerId="ADAL" clId="{45CF497F-D0AA-40F3-80F3-56D3BD850675}" dt="2023-04-13T22:40:29.514" v="13616" actId="20577"/>
          <ac:spMkLst>
            <pc:docMk/>
            <pc:sldMk cId="910467805" sldId="345"/>
            <ac:spMk id="4" creationId="{0B488707-E7F3-F93F-6819-B8A10079A33E}"/>
          </ac:spMkLst>
        </pc:spChg>
        <pc:spChg chg="del mod">
          <ac:chgData name="Justina Ojom" userId="cbdaed7d-8d45-4372-a16a-f3f8900c2f45" providerId="ADAL" clId="{45CF497F-D0AA-40F3-80F3-56D3BD850675}" dt="2023-04-13T22:39:09.109" v="13584" actId="478"/>
          <ac:spMkLst>
            <pc:docMk/>
            <pc:sldMk cId="910467805" sldId="345"/>
            <ac:spMk id="73" creationId="{564A277F-794B-4856-ADCA-B3D3341CBECB}"/>
          </ac:spMkLst>
        </pc:spChg>
      </pc:sldChg>
      <pc:sldChg chg="addSp delSp modSp mod modNotes modNotesTx">
        <pc:chgData name="Justina Ojom" userId="cbdaed7d-8d45-4372-a16a-f3f8900c2f45" providerId="ADAL" clId="{45CF497F-D0AA-40F3-80F3-56D3BD850675}" dt="2023-04-17T12:10:30.305" v="17017" actId="20577"/>
        <pc:sldMkLst>
          <pc:docMk/>
          <pc:sldMk cId="1221736062" sldId="387"/>
        </pc:sldMkLst>
        <pc:spChg chg="mod">
          <ac:chgData name="Justina Ojom" userId="cbdaed7d-8d45-4372-a16a-f3f8900c2f45" providerId="ADAL" clId="{45CF497F-D0AA-40F3-80F3-56D3BD850675}" dt="2023-04-14T01:38:38.443" v="16126" actId="20577"/>
          <ac:spMkLst>
            <pc:docMk/>
            <pc:sldMk cId="1221736062" sldId="387"/>
            <ac:spMk id="2" creationId="{72FCFE94-8837-47DD-B69B-6BA207F449F6}"/>
          </ac:spMkLst>
        </pc:spChg>
        <pc:spChg chg="add mod">
          <ac:chgData name="Justina Ojom" userId="cbdaed7d-8d45-4372-a16a-f3f8900c2f45" providerId="ADAL" clId="{45CF497F-D0AA-40F3-80F3-56D3BD850675}" dt="2023-04-17T07:33:29.895" v="16200" actId="207"/>
          <ac:spMkLst>
            <pc:docMk/>
            <pc:sldMk cId="1221736062" sldId="387"/>
            <ac:spMk id="3" creationId="{1A2FFFC4-DD04-F901-9190-2743E5B2F709}"/>
          </ac:spMkLst>
        </pc:spChg>
        <pc:spChg chg="del">
          <ac:chgData name="Justina Ojom" userId="cbdaed7d-8d45-4372-a16a-f3f8900c2f45" providerId="ADAL" clId="{45CF497F-D0AA-40F3-80F3-56D3BD850675}" dt="2023-04-13T22:44:19.058" v="13685" actId="478"/>
          <ac:spMkLst>
            <pc:docMk/>
            <pc:sldMk cId="1221736062" sldId="387"/>
            <ac:spMk id="4" creationId="{1700D139-B0B0-4E4A-88BB-998B6070EC4A}"/>
          </ac:spMkLst>
        </pc:spChg>
        <pc:spChg chg="add mod">
          <ac:chgData name="Justina Ojom" userId="cbdaed7d-8d45-4372-a16a-f3f8900c2f45" providerId="ADAL" clId="{45CF497F-D0AA-40F3-80F3-56D3BD850675}" dt="2023-04-17T07:33:29.895" v="16200" actId="207"/>
          <ac:spMkLst>
            <pc:docMk/>
            <pc:sldMk cId="1221736062" sldId="387"/>
            <ac:spMk id="4" creationId="{5F2F9A0D-5806-3410-A8F2-74133587B16C}"/>
          </ac:spMkLst>
        </pc:spChg>
        <pc:spChg chg="add mod">
          <ac:chgData name="Justina Ojom" userId="cbdaed7d-8d45-4372-a16a-f3f8900c2f45" providerId="ADAL" clId="{45CF497F-D0AA-40F3-80F3-56D3BD850675}" dt="2023-04-17T07:33:29.895" v="16200" actId="207"/>
          <ac:spMkLst>
            <pc:docMk/>
            <pc:sldMk cId="1221736062" sldId="387"/>
            <ac:spMk id="5" creationId="{3AF020C3-C052-43A0-116E-8C1CD2937264}"/>
          </ac:spMkLst>
        </pc:spChg>
        <pc:spChg chg="del">
          <ac:chgData name="Justina Ojom" userId="cbdaed7d-8d45-4372-a16a-f3f8900c2f45" providerId="ADAL" clId="{45CF497F-D0AA-40F3-80F3-56D3BD850675}" dt="2023-04-13T22:44:19.058" v="13685" actId="478"/>
          <ac:spMkLst>
            <pc:docMk/>
            <pc:sldMk cId="1221736062" sldId="387"/>
            <ac:spMk id="5" creationId="{3B6194EF-B0B4-447F-906C-A0C21B8F1E5B}"/>
          </ac:spMkLst>
        </pc:spChg>
        <pc:spChg chg="del">
          <ac:chgData name="Justina Ojom" userId="cbdaed7d-8d45-4372-a16a-f3f8900c2f45" providerId="ADAL" clId="{45CF497F-D0AA-40F3-80F3-56D3BD850675}" dt="2023-04-13T22:44:19.058" v="13685" actId="478"/>
          <ac:spMkLst>
            <pc:docMk/>
            <pc:sldMk cId="1221736062" sldId="387"/>
            <ac:spMk id="6" creationId="{F1075244-453A-4068-AC78-81A8866099D5}"/>
          </ac:spMkLst>
        </pc:spChg>
        <pc:spChg chg="del">
          <ac:chgData name="Justina Ojom" userId="cbdaed7d-8d45-4372-a16a-f3f8900c2f45" providerId="ADAL" clId="{45CF497F-D0AA-40F3-80F3-56D3BD850675}" dt="2023-04-13T22:44:19.058" v="13685" actId="478"/>
          <ac:spMkLst>
            <pc:docMk/>
            <pc:sldMk cId="1221736062" sldId="387"/>
            <ac:spMk id="8" creationId="{AC9EB034-2845-4F12-A17B-8528E8E741B8}"/>
          </ac:spMkLst>
        </pc:spChg>
        <pc:spChg chg="del">
          <ac:chgData name="Justina Ojom" userId="cbdaed7d-8d45-4372-a16a-f3f8900c2f45" providerId="ADAL" clId="{45CF497F-D0AA-40F3-80F3-56D3BD850675}" dt="2023-04-13T22:44:19.058" v="13685" actId="478"/>
          <ac:spMkLst>
            <pc:docMk/>
            <pc:sldMk cId="1221736062" sldId="387"/>
            <ac:spMk id="9" creationId="{B3AD8D08-8BD0-4760-8982-19A2FBC328D1}"/>
          </ac:spMkLst>
        </pc:spChg>
        <pc:spChg chg="del">
          <ac:chgData name="Justina Ojom" userId="cbdaed7d-8d45-4372-a16a-f3f8900c2f45" providerId="ADAL" clId="{45CF497F-D0AA-40F3-80F3-56D3BD850675}" dt="2023-04-13T22:44:19.058" v="13685" actId="478"/>
          <ac:spMkLst>
            <pc:docMk/>
            <pc:sldMk cId="1221736062" sldId="387"/>
            <ac:spMk id="10" creationId="{B997A2DA-9E1C-49BD-A05F-5D20A697ED05}"/>
          </ac:spMkLst>
        </pc:spChg>
        <pc:spChg chg="add del mod">
          <ac:chgData name="Justina Ojom" userId="cbdaed7d-8d45-4372-a16a-f3f8900c2f45" providerId="ADAL" clId="{45CF497F-D0AA-40F3-80F3-56D3BD850675}" dt="2023-04-17T07:33:28.077" v="16198" actId="478"/>
          <ac:spMkLst>
            <pc:docMk/>
            <pc:sldMk cId="1221736062" sldId="387"/>
            <ac:spMk id="17" creationId="{8A266E56-7656-4CCD-59A7-8AADC36924A4}"/>
          </ac:spMkLst>
        </pc:spChg>
        <pc:spChg chg="add del mod">
          <ac:chgData name="Justina Ojom" userId="cbdaed7d-8d45-4372-a16a-f3f8900c2f45" providerId="ADAL" clId="{45CF497F-D0AA-40F3-80F3-56D3BD850675}" dt="2023-04-17T07:33:28.077" v="16198" actId="478"/>
          <ac:spMkLst>
            <pc:docMk/>
            <pc:sldMk cId="1221736062" sldId="387"/>
            <ac:spMk id="18" creationId="{9F315969-1C3A-1648-D0A3-5D2CB1E38C57}"/>
          </ac:spMkLst>
        </pc:spChg>
        <pc:spChg chg="add del mod">
          <ac:chgData name="Justina Ojom" userId="cbdaed7d-8d45-4372-a16a-f3f8900c2f45" providerId="ADAL" clId="{45CF497F-D0AA-40F3-80F3-56D3BD850675}" dt="2023-04-17T07:33:28.077" v="16198" actId="478"/>
          <ac:spMkLst>
            <pc:docMk/>
            <pc:sldMk cId="1221736062" sldId="387"/>
            <ac:spMk id="19" creationId="{F1C92689-ED17-B40F-8A9D-A84D5D21BFB5}"/>
          </ac:spMkLst>
        </pc:spChg>
        <pc:spChg chg="mod">
          <ac:chgData name="Justina Ojom" userId="cbdaed7d-8d45-4372-a16a-f3f8900c2f45" providerId="ADAL" clId="{45CF497F-D0AA-40F3-80F3-56D3BD850675}" dt="2023-04-14T01:36:14.354" v="16092" actId="790"/>
          <ac:spMkLst>
            <pc:docMk/>
            <pc:sldMk cId="1221736062" sldId="387"/>
            <ac:spMk id="21" creationId="{32797E23-9328-62A1-B6F9-14BB344AFD0A}"/>
          </ac:spMkLst>
        </pc:spChg>
        <pc:spChg chg="mod">
          <ac:chgData name="Justina Ojom" userId="cbdaed7d-8d45-4372-a16a-f3f8900c2f45" providerId="ADAL" clId="{45CF497F-D0AA-40F3-80F3-56D3BD850675}" dt="2023-04-14T01:36:14.354" v="16092" actId="790"/>
          <ac:spMkLst>
            <pc:docMk/>
            <pc:sldMk cId="1221736062" sldId="387"/>
            <ac:spMk id="24" creationId="{D849A739-1228-DB10-CC9A-9C4AC021DC36}"/>
          </ac:spMkLst>
        </pc:spChg>
        <pc:spChg chg="mod">
          <ac:chgData name="Justina Ojom" userId="cbdaed7d-8d45-4372-a16a-f3f8900c2f45" providerId="ADAL" clId="{45CF497F-D0AA-40F3-80F3-56D3BD850675}" dt="2023-04-14T01:36:14.354" v="16092" actId="790"/>
          <ac:spMkLst>
            <pc:docMk/>
            <pc:sldMk cId="1221736062" sldId="387"/>
            <ac:spMk id="25" creationId="{BF05AE7A-4339-7FA0-32D2-4FF8E0A03B3A}"/>
          </ac:spMkLst>
        </pc:spChg>
        <pc:spChg chg="mod">
          <ac:chgData name="Justina Ojom" userId="cbdaed7d-8d45-4372-a16a-f3f8900c2f45" providerId="ADAL" clId="{45CF497F-D0AA-40F3-80F3-56D3BD850675}" dt="2023-04-17T12:10:30.305" v="17017" actId="20577"/>
          <ac:spMkLst>
            <pc:docMk/>
            <pc:sldMk cId="1221736062" sldId="387"/>
            <ac:spMk id="26" creationId="{CEA60277-1454-D58B-EA3F-E5DF7C2C1F17}"/>
          </ac:spMkLst>
        </pc:spChg>
        <pc:spChg chg="mod">
          <ac:chgData name="Justina Ojom" userId="cbdaed7d-8d45-4372-a16a-f3f8900c2f45" providerId="ADAL" clId="{45CF497F-D0AA-40F3-80F3-56D3BD850675}" dt="2023-04-14T01:36:14.354" v="16092" actId="790"/>
          <ac:spMkLst>
            <pc:docMk/>
            <pc:sldMk cId="1221736062" sldId="387"/>
            <ac:spMk id="27" creationId="{095765A7-5369-F9EF-30C9-F7BD45DE1F1F}"/>
          </ac:spMkLst>
        </pc:spChg>
        <pc:grpChg chg="del">
          <ac:chgData name="Justina Ojom" userId="cbdaed7d-8d45-4372-a16a-f3f8900c2f45" providerId="ADAL" clId="{45CF497F-D0AA-40F3-80F3-56D3BD850675}" dt="2023-04-13T22:44:28.322" v="13687" actId="478"/>
          <ac:grpSpMkLst>
            <pc:docMk/>
            <pc:sldMk cId="1221736062" sldId="387"/>
            <ac:grpSpMk id="3" creationId="{67AED4C5-0C11-F515-48CB-171171FC2364}"/>
          </ac:grpSpMkLst>
        </pc:grpChg>
        <pc:grpChg chg="add mod">
          <ac:chgData name="Justina Ojom" userId="cbdaed7d-8d45-4372-a16a-f3f8900c2f45" providerId="ADAL" clId="{45CF497F-D0AA-40F3-80F3-56D3BD850675}" dt="2023-04-13T22:44:33.400" v="13688"/>
          <ac:grpSpMkLst>
            <pc:docMk/>
            <pc:sldMk cId="1221736062" sldId="387"/>
            <ac:grpSpMk id="20" creationId="{7CD3FCA2-A132-6093-027A-ED3CC8779D3E}"/>
          </ac:grpSpMkLst>
        </pc:grpChg>
        <pc:grpChg chg="mod">
          <ac:chgData name="Justina Ojom" userId="cbdaed7d-8d45-4372-a16a-f3f8900c2f45" providerId="ADAL" clId="{45CF497F-D0AA-40F3-80F3-56D3BD850675}" dt="2023-04-13T22:44:33.400" v="13688"/>
          <ac:grpSpMkLst>
            <pc:docMk/>
            <pc:sldMk cId="1221736062" sldId="387"/>
            <ac:grpSpMk id="22" creationId="{4AFAB8D6-5096-A90E-70AF-19AD098618AB}"/>
          </ac:grpSpMkLst>
        </pc:grpChg>
        <pc:grpChg chg="mod">
          <ac:chgData name="Justina Ojom" userId="cbdaed7d-8d45-4372-a16a-f3f8900c2f45" providerId="ADAL" clId="{45CF497F-D0AA-40F3-80F3-56D3BD850675}" dt="2023-04-13T22:44:33.400" v="13688"/>
          <ac:grpSpMkLst>
            <pc:docMk/>
            <pc:sldMk cId="1221736062" sldId="387"/>
            <ac:grpSpMk id="23" creationId="{917280C6-E910-E37F-DF41-782B1B364674}"/>
          </ac:grpSpMkLst>
        </pc:grpChg>
      </pc:sldChg>
      <pc:sldChg chg="addSp delSp modSp mod modNotes modNotesTx">
        <pc:chgData name="Justina Ojom" userId="cbdaed7d-8d45-4372-a16a-f3f8900c2f45" providerId="ADAL" clId="{45CF497F-D0AA-40F3-80F3-56D3BD850675}" dt="2023-04-14T01:33:33.841" v="16045" actId="790"/>
        <pc:sldMkLst>
          <pc:docMk/>
          <pc:sldMk cId="1248010406" sldId="727"/>
        </pc:sldMkLst>
        <pc:spChg chg="mod">
          <ac:chgData name="Justina Ojom" userId="cbdaed7d-8d45-4372-a16a-f3f8900c2f45" providerId="ADAL" clId="{45CF497F-D0AA-40F3-80F3-56D3BD850675}" dt="2023-04-14T01:33:33.841" v="16045" actId="790"/>
          <ac:spMkLst>
            <pc:docMk/>
            <pc:sldMk cId="1248010406" sldId="727"/>
            <ac:spMk id="2" creationId="{CC477006-A386-D952-0225-C090A03C84A0}"/>
          </ac:spMkLst>
        </pc:spChg>
        <pc:spChg chg="add mod topLvl">
          <ac:chgData name="Justina Ojom" userId="cbdaed7d-8d45-4372-a16a-f3f8900c2f45" providerId="ADAL" clId="{45CF497F-D0AA-40F3-80F3-56D3BD850675}" dt="2023-04-14T01:33:33.841" v="16045" actId="790"/>
          <ac:spMkLst>
            <pc:docMk/>
            <pc:sldMk cId="1248010406" sldId="727"/>
            <ac:spMk id="3" creationId="{4D8BD197-63C2-A44E-5C20-FF4524A93FD1}"/>
          </ac:spMkLst>
        </pc:spChg>
        <pc:spChg chg="add mod topLvl">
          <ac:chgData name="Justina Ojom" userId="cbdaed7d-8d45-4372-a16a-f3f8900c2f45" providerId="ADAL" clId="{45CF497F-D0AA-40F3-80F3-56D3BD850675}" dt="2023-04-14T01:33:33.841" v="16045" actId="790"/>
          <ac:spMkLst>
            <pc:docMk/>
            <pc:sldMk cId="1248010406" sldId="727"/>
            <ac:spMk id="4" creationId="{B911903F-3903-F0D0-FDA9-05070DB7A10F}"/>
          </ac:spMkLst>
        </pc:spChg>
        <pc:spChg chg="mod">
          <ac:chgData name="Justina Ojom" userId="cbdaed7d-8d45-4372-a16a-f3f8900c2f45" providerId="ADAL" clId="{45CF497F-D0AA-40F3-80F3-56D3BD850675}" dt="2023-04-14T01:33:33.841" v="16045" actId="790"/>
          <ac:spMkLst>
            <pc:docMk/>
            <pc:sldMk cId="1248010406" sldId="727"/>
            <ac:spMk id="6" creationId="{9586B70B-7FA2-86C9-1B28-936C2817A260}"/>
          </ac:spMkLst>
        </pc:spChg>
        <pc:spChg chg="del mod">
          <ac:chgData name="Justina Ojom" userId="cbdaed7d-8d45-4372-a16a-f3f8900c2f45" providerId="ADAL" clId="{45CF497F-D0AA-40F3-80F3-56D3BD850675}" dt="2023-04-13T22:48:17.306" v="13756" actId="478"/>
          <ac:spMkLst>
            <pc:docMk/>
            <pc:sldMk cId="1248010406" sldId="727"/>
            <ac:spMk id="7" creationId="{90A47532-4334-B408-FC2F-CC07B0D61F68}"/>
          </ac:spMkLst>
        </pc:spChg>
        <pc:spChg chg="mod">
          <ac:chgData name="Justina Ojom" userId="cbdaed7d-8d45-4372-a16a-f3f8900c2f45" providerId="ADAL" clId="{45CF497F-D0AA-40F3-80F3-56D3BD850675}" dt="2023-04-13T22:42:09.355" v="13646" actId="2711"/>
          <ac:spMkLst>
            <pc:docMk/>
            <pc:sldMk cId="1248010406" sldId="727"/>
            <ac:spMk id="9" creationId="{54888D0F-6872-6546-4848-00B4D321D64C}"/>
          </ac:spMkLst>
        </pc:spChg>
        <pc:spChg chg="mod">
          <ac:chgData name="Justina Ojom" userId="cbdaed7d-8d45-4372-a16a-f3f8900c2f45" providerId="ADAL" clId="{45CF497F-D0AA-40F3-80F3-56D3BD850675}" dt="2023-04-13T22:42:09.355" v="13646" actId="2711"/>
          <ac:spMkLst>
            <pc:docMk/>
            <pc:sldMk cId="1248010406" sldId="727"/>
            <ac:spMk id="10" creationId="{AC394F56-8C2B-0850-9F4F-52D40D216DAE}"/>
          </ac:spMkLst>
        </pc:spChg>
        <pc:spChg chg="mod">
          <ac:chgData name="Justina Ojom" userId="cbdaed7d-8d45-4372-a16a-f3f8900c2f45" providerId="ADAL" clId="{45CF497F-D0AA-40F3-80F3-56D3BD850675}" dt="2023-04-13T22:42:09.355" v="13646" actId="2711"/>
          <ac:spMkLst>
            <pc:docMk/>
            <pc:sldMk cId="1248010406" sldId="727"/>
            <ac:spMk id="11" creationId="{4DF6055A-7F12-EC3E-ADFA-0778D4A10D86}"/>
          </ac:spMkLst>
        </pc:spChg>
        <pc:spChg chg="mod">
          <ac:chgData name="Justina Ojom" userId="cbdaed7d-8d45-4372-a16a-f3f8900c2f45" providerId="ADAL" clId="{45CF497F-D0AA-40F3-80F3-56D3BD850675}" dt="2023-04-13T22:42:09.355" v="13646" actId="2711"/>
          <ac:spMkLst>
            <pc:docMk/>
            <pc:sldMk cId="1248010406" sldId="727"/>
            <ac:spMk id="12" creationId="{58A36A90-9521-49BD-1AE1-43715B9A7532}"/>
          </ac:spMkLst>
        </pc:spChg>
        <pc:spChg chg="mod">
          <ac:chgData name="Justina Ojom" userId="cbdaed7d-8d45-4372-a16a-f3f8900c2f45" providerId="ADAL" clId="{45CF497F-D0AA-40F3-80F3-56D3BD850675}" dt="2023-04-13T22:42:09.355" v="13646" actId="2711"/>
          <ac:spMkLst>
            <pc:docMk/>
            <pc:sldMk cId="1248010406" sldId="727"/>
            <ac:spMk id="13" creationId="{30F874B1-D3E5-E1CE-2EC6-C1348E01C05F}"/>
          </ac:spMkLst>
        </pc:spChg>
        <pc:spChg chg="mod">
          <ac:chgData name="Justina Ojom" userId="cbdaed7d-8d45-4372-a16a-f3f8900c2f45" providerId="ADAL" clId="{45CF497F-D0AA-40F3-80F3-56D3BD850675}" dt="2023-04-13T22:42:09.355" v="13646" actId="2711"/>
          <ac:spMkLst>
            <pc:docMk/>
            <pc:sldMk cId="1248010406" sldId="727"/>
            <ac:spMk id="14" creationId="{A2F505E6-E183-015C-600C-B98CFD0029FD}"/>
          </ac:spMkLst>
        </pc:spChg>
        <pc:spChg chg="mod">
          <ac:chgData name="Justina Ojom" userId="cbdaed7d-8d45-4372-a16a-f3f8900c2f45" providerId="ADAL" clId="{45CF497F-D0AA-40F3-80F3-56D3BD850675}" dt="2023-04-13T22:42:09.355" v="13646" actId="2711"/>
          <ac:spMkLst>
            <pc:docMk/>
            <pc:sldMk cId="1248010406" sldId="727"/>
            <ac:spMk id="15" creationId="{B8F10B03-32A9-F4FF-8F53-5675F67BEA75}"/>
          </ac:spMkLst>
        </pc:spChg>
        <pc:spChg chg="mod">
          <ac:chgData name="Justina Ojom" userId="cbdaed7d-8d45-4372-a16a-f3f8900c2f45" providerId="ADAL" clId="{45CF497F-D0AA-40F3-80F3-56D3BD850675}" dt="2023-04-13T22:42:09.355" v="13646" actId="2711"/>
          <ac:spMkLst>
            <pc:docMk/>
            <pc:sldMk cId="1248010406" sldId="727"/>
            <ac:spMk id="16" creationId="{5D177092-4C1A-FDB5-8913-1955AE6B0E96}"/>
          </ac:spMkLst>
        </pc:spChg>
        <pc:spChg chg="mod">
          <ac:chgData name="Justina Ojom" userId="cbdaed7d-8d45-4372-a16a-f3f8900c2f45" providerId="ADAL" clId="{45CF497F-D0AA-40F3-80F3-56D3BD850675}" dt="2023-04-14T01:33:33.841" v="16045" actId="790"/>
          <ac:spMkLst>
            <pc:docMk/>
            <pc:sldMk cId="1248010406" sldId="727"/>
            <ac:spMk id="17" creationId="{CC6770D2-9779-280D-7D18-67324E2A2411}"/>
          </ac:spMkLst>
        </pc:spChg>
        <pc:spChg chg="mod">
          <ac:chgData name="Justina Ojom" userId="cbdaed7d-8d45-4372-a16a-f3f8900c2f45" providerId="ADAL" clId="{45CF497F-D0AA-40F3-80F3-56D3BD850675}" dt="2023-04-14T01:33:33.841" v="16045" actId="790"/>
          <ac:spMkLst>
            <pc:docMk/>
            <pc:sldMk cId="1248010406" sldId="727"/>
            <ac:spMk id="18" creationId="{6656D584-36A0-C8EF-36E7-578BB8C35300}"/>
          </ac:spMkLst>
        </pc:spChg>
        <pc:spChg chg="mod">
          <ac:chgData name="Justina Ojom" userId="cbdaed7d-8d45-4372-a16a-f3f8900c2f45" providerId="ADAL" clId="{45CF497F-D0AA-40F3-80F3-56D3BD850675}" dt="2023-04-14T01:33:33.841" v="16045" actId="790"/>
          <ac:spMkLst>
            <pc:docMk/>
            <pc:sldMk cId="1248010406" sldId="727"/>
            <ac:spMk id="19" creationId="{A053C8D2-0A71-91CA-8799-702D2144737A}"/>
          </ac:spMkLst>
        </pc:spChg>
        <pc:spChg chg="mod">
          <ac:chgData name="Justina Ojom" userId="cbdaed7d-8d45-4372-a16a-f3f8900c2f45" providerId="ADAL" clId="{45CF497F-D0AA-40F3-80F3-56D3BD850675}" dt="2023-04-14T01:33:33.841" v="16045" actId="790"/>
          <ac:spMkLst>
            <pc:docMk/>
            <pc:sldMk cId="1248010406" sldId="727"/>
            <ac:spMk id="20" creationId="{F39BDEAA-A707-AC5C-578C-5235185F3C88}"/>
          </ac:spMkLst>
        </pc:spChg>
        <pc:spChg chg="mod">
          <ac:chgData name="Justina Ojom" userId="cbdaed7d-8d45-4372-a16a-f3f8900c2f45" providerId="ADAL" clId="{45CF497F-D0AA-40F3-80F3-56D3BD850675}" dt="2023-04-14T01:33:33.841" v="16045" actId="790"/>
          <ac:spMkLst>
            <pc:docMk/>
            <pc:sldMk cId="1248010406" sldId="727"/>
            <ac:spMk id="21" creationId="{E7D915B2-8326-4CD7-90E9-B51E0EE7C371}"/>
          </ac:spMkLst>
        </pc:spChg>
        <pc:spChg chg="mod">
          <ac:chgData name="Justina Ojom" userId="cbdaed7d-8d45-4372-a16a-f3f8900c2f45" providerId="ADAL" clId="{45CF497F-D0AA-40F3-80F3-56D3BD850675}" dt="2023-04-14T01:33:33.841" v="16045" actId="790"/>
          <ac:spMkLst>
            <pc:docMk/>
            <pc:sldMk cId="1248010406" sldId="727"/>
            <ac:spMk id="22" creationId="{B6C59DAD-48B5-00F5-5086-407F75D659D9}"/>
          </ac:spMkLst>
        </pc:spChg>
        <pc:spChg chg="mod">
          <ac:chgData name="Justina Ojom" userId="cbdaed7d-8d45-4372-a16a-f3f8900c2f45" providerId="ADAL" clId="{45CF497F-D0AA-40F3-80F3-56D3BD850675}" dt="2023-04-14T01:33:33.841" v="16045" actId="790"/>
          <ac:spMkLst>
            <pc:docMk/>
            <pc:sldMk cId="1248010406" sldId="727"/>
            <ac:spMk id="23" creationId="{786A879A-EF7D-8FE4-BCE9-BEE080CCCF43}"/>
          </ac:spMkLst>
        </pc:spChg>
        <pc:grpChg chg="add mod">
          <ac:chgData name="Justina Ojom" userId="cbdaed7d-8d45-4372-a16a-f3f8900c2f45" providerId="ADAL" clId="{45CF497F-D0AA-40F3-80F3-56D3BD850675}" dt="2023-04-13T22:48:19.680" v="13757" actId="1076"/>
          <ac:grpSpMkLst>
            <pc:docMk/>
            <pc:sldMk cId="1248010406" sldId="727"/>
            <ac:grpSpMk id="5" creationId="{290E15CD-10C8-FDB6-0FD7-8AD55F9D2A73}"/>
          </ac:grpSpMkLst>
        </pc:grpChg>
        <pc:grpChg chg="del">
          <ac:chgData name="Justina Ojom" userId="cbdaed7d-8d45-4372-a16a-f3f8900c2f45" providerId="ADAL" clId="{45CF497F-D0AA-40F3-80F3-56D3BD850675}" dt="2023-04-13T22:47:00.469" v="13741" actId="478"/>
          <ac:grpSpMkLst>
            <pc:docMk/>
            <pc:sldMk cId="1248010406" sldId="727"/>
            <ac:grpSpMk id="8" creationId="{C20DE35E-1FD5-45BE-048F-7EA1D595E443}"/>
          </ac:grpSpMkLst>
        </pc:grpChg>
        <pc:grpChg chg="add del mod">
          <ac:chgData name="Justina Ojom" userId="cbdaed7d-8d45-4372-a16a-f3f8900c2f45" providerId="ADAL" clId="{45CF497F-D0AA-40F3-80F3-56D3BD850675}" dt="2023-04-13T22:47:15.895" v="13747" actId="165"/>
          <ac:grpSpMkLst>
            <pc:docMk/>
            <pc:sldMk cId="1248010406" sldId="727"/>
            <ac:grpSpMk id="24" creationId="{9B0B2404-AAE7-2EC7-2411-8774399FCCB2}"/>
          </ac:grpSpMkLst>
        </pc:grpChg>
      </pc:sldChg>
      <pc:sldChg chg="addSp delSp modSp mod modNotes modNotesTx">
        <pc:chgData name="Justina Ojom" userId="cbdaed7d-8d45-4372-a16a-f3f8900c2f45" providerId="ADAL" clId="{45CF497F-D0AA-40F3-80F3-56D3BD850675}" dt="2023-04-14T01:36:32.718" v="16095" actId="2"/>
        <pc:sldMkLst>
          <pc:docMk/>
          <pc:sldMk cId="3128294057" sldId="728"/>
        </pc:sldMkLst>
        <pc:spChg chg="mod">
          <ac:chgData name="Justina Ojom" userId="cbdaed7d-8d45-4372-a16a-f3f8900c2f45" providerId="ADAL" clId="{45CF497F-D0AA-40F3-80F3-56D3BD850675}" dt="2023-04-14T01:33:01.176" v="16036" actId="790"/>
          <ac:spMkLst>
            <pc:docMk/>
            <pc:sldMk cId="3128294057" sldId="728"/>
            <ac:spMk id="2" creationId="{F1E75D1C-495B-97B3-0212-C9A34750D2F9}"/>
          </ac:spMkLst>
        </pc:spChg>
        <pc:spChg chg="del mod">
          <ac:chgData name="Justina Ojom" userId="cbdaed7d-8d45-4372-a16a-f3f8900c2f45" providerId="ADAL" clId="{45CF497F-D0AA-40F3-80F3-56D3BD850675}" dt="2023-04-13T22:50:59.312" v="13811" actId="478"/>
          <ac:spMkLst>
            <pc:docMk/>
            <pc:sldMk cId="3128294057" sldId="728"/>
            <ac:spMk id="4" creationId="{26FA7747-73C7-B384-A4E5-927625A38097}"/>
          </ac:spMkLst>
        </pc:spChg>
        <pc:spChg chg="del mod">
          <ac:chgData name="Justina Ojom" userId="cbdaed7d-8d45-4372-a16a-f3f8900c2f45" providerId="ADAL" clId="{45CF497F-D0AA-40F3-80F3-56D3BD850675}" dt="2023-04-13T22:50:59.312" v="13811" actId="478"/>
          <ac:spMkLst>
            <pc:docMk/>
            <pc:sldMk cId="3128294057" sldId="728"/>
            <ac:spMk id="6" creationId="{381B55B2-E48B-5C50-CDAB-BBD8062D795F}"/>
          </ac:spMkLst>
        </pc:spChg>
        <pc:spChg chg="add del">
          <ac:chgData name="Justina Ojom" userId="cbdaed7d-8d45-4372-a16a-f3f8900c2f45" providerId="ADAL" clId="{45CF497F-D0AA-40F3-80F3-56D3BD850675}" dt="2023-04-13T22:50:14.931" v="13801" actId="22"/>
          <ac:spMkLst>
            <pc:docMk/>
            <pc:sldMk cId="3128294057" sldId="728"/>
            <ac:spMk id="7" creationId="{F5183387-B039-3B49-BAD7-2DB2EB86D5F8}"/>
          </ac:spMkLst>
        </pc:spChg>
        <pc:spChg chg="add mod">
          <ac:chgData name="Justina Ojom" userId="cbdaed7d-8d45-4372-a16a-f3f8900c2f45" providerId="ADAL" clId="{45CF497F-D0AA-40F3-80F3-56D3BD850675}" dt="2023-04-14T01:33:01.176" v="16036" actId="790"/>
          <ac:spMkLst>
            <pc:docMk/>
            <pc:sldMk cId="3128294057" sldId="728"/>
            <ac:spMk id="8" creationId="{B03B8785-5861-B7A6-5239-41915DB59042}"/>
          </ac:spMkLst>
        </pc:spChg>
        <pc:spChg chg="add mod">
          <ac:chgData name="Justina Ojom" userId="cbdaed7d-8d45-4372-a16a-f3f8900c2f45" providerId="ADAL" clId="{45CF497F-D0AA-40F3-80F3-56D3BD850675}" dt="2023-04-14T01:33:01.176" v="16036" actId="790"/>
          <ac:spMkLst>
            <pc:docMk/>
            <pc:sldMk cId="3128294057" sldId="728"/>
            <ac:spMk id="9" creationId="{4F70DD44-2153-7D8F-9E2C-FE10B47A40B2}"/>
          </ac:spMkLst>
        </pc:spChg>
        <pc:spChg chg="add mod">
          <ac:chgData name="Justina Ojom" userId="cbdaed7d-8d45-4372-a16a-f3f8900c2f45" providerId="ADAL" clId="{45CF497F-D0AA-40F3-80F3-56D3BD850675}" dt="2023-04-14T01:33:01.176" v="16036" actId="790"/>
          <ac:spMkLst>
            <pc:docMk/>
            <pc:sldMk cId="3128294057" sldId="728"/>
            <ac:spMk id="11" creationId="{D6A34565-629A-D7B4-55AD-5001A4E1595C}"/>
          </ac:spMkLst>
        </pc:spChg>
        <pc:picChg chg="del mod">
          <ac:chgData name="Justina Ojom" userId="cbdaed7d-8d45-4372-a16a-f3f8900c2f45" providerId="ADAL" clId="{45CF497F-D0AA-40F3-80F3-56D3BD850675}" dt="2023-04-13T22:50:59.312" v="13811" actId="478"/>
          <ac:picMkLst>
            <pc:docMk/>
            <pc:sldMk cId="3128294057" sldId="728"/>
            <ac:picMk id="5" creationId="{793BAE80-53CD-0D5E-3796-8822AFEACD18}"/>
          </ac:picMkLst>
        </pc:picChg>
        <pc:picChg chg="add mod">
          <ac:chgData name="Justina Ojom" userId="cbdaed7d-8d45-4372-a16a-f3f8900c2f45" providerId="ADAL" clId="{45CF497F-D0AA-40F3-80F3-56D3BD850675}" dt="2023-04-13T22:51:22.158" v="13820" actId="1076"/>
          <ac:picMkLst>
            <pc:docMk/>
            <pc:sldMk cId="3128294057" sldId="728"/>
            <ac:picMk id="10" creationId="{D1827DAD-CE05-0D90-FA3A-43E765BD3964}"/>
          </ac:picMkLst>
        </pc:picChg>
      </pc:sldChg>
      <pc:sldChg chg="addSp delSp modSp mod modNotes modNotesTx">
        <pc:chgData name="Justina Ojom" userId="cbdaed7d-8d45-4372-a16a-f3f8900c2f45" providerId="ADAL" clId="{45CF497F-D0AA-40F3-80F3-56D3BD850675}" dt="2023-04-14T01:33:39.118" v="16046" actId="790"/>
        <pc:sldMkLst>
          <pc:docMk/>
          <pc:sldMk cId="1505241765" sldId="729"/>
        </pc:sldMkLst>
        <pc:spChg chg="mod">
          <ac:chgData name="Justina Ojom" userId="cbdaed7d-8d45-4372-a16a-f3f8900c2f45" providerId="ADAL" clId="{45CF497F-D0AA-40F3-80F3-56D3BD850675}" dt="2023-04-14T01:33:39.118" v="16046" actId="790"/>
          <ac:spMkLst>
            <pc:docMk/>
            <pc:sldMk cId="1505241765" sldId="729"/>
            <ac:spMk id="2" creationId="{7147FD7C-5D21-7FB1-69AB-6DBB4A51501B}"/>
          </ac:spMkLst>
        </pc:spChg>
        <pc:spChg chg="add mod">
          <ac:chgData name="Justina Ojom" userId="cbdaed7d-8d45-4372-a16a-f3f8900c2f45" providerId="ADAL" clId="{45CF497F-D0AA-40F3-80F3-56D3BD850675}" dt="2023-04-14T01:33:39.118" v="16046" actId="790"/>
          <ac:spMkLst>
            <pc:docMk/>
            <pc:sldMk cId="1505241765" sldId="729"/>
            <ac:spMk id="3" creationId="{BC10CCF2-78A0-52BB-C425-009EBA0FD2AD}"/>
          </ac:spMkLst>
        </pc:spChg>
        <pc:spChg chg="add mod">
          <ac:chgData name="Justina Ojom" userId="cbdaed7d-8d45-4372-a16a-f3f8900c2f45" providerId="ADAL" clId="{45CF497F-D0AA-40F3-80F3-56D3BD850675}" dt="2023-04-14T01:33:39.118" v="16046" actId="790"/>
          <ac:spMkLst>
            <pc:docMk/>
            <pc:sldMk cId="1505241765" sldId="729"/>
            <ac:spMk id="4" creationId="{3AD3F965-F567-9D06-B250-C903458B50C0}"/>
          </ac:spMkLst>
        </pc:spChg>
        <pc:spChg chg="del mod">
          <ac:chgData name="Justina Ojom" userId="cbdaed7d-8d45-4372-a16a-f3f8900c2f45" providerId="ADAL" clId="{45CF497F-D0AA-40F3-80F3-56D3BD850675}" dt="2023-04-13T22:49:16.294" v="13786" actId="478"/>
          <ac:spMkLst>
            <pc:docMk/>
            <pc:sldMk cId="1505241765" sldId="729"/>
            <ac:spMk id="5" creationId="{EAD3F863-1C3A-92F3-F9A8-0572113B60C2}"/>
          </ac:spMkLst>
        </pc:spChg>
        <pc:spChg chg="del mod">
          <ac:chgData name="Justina Ojom" userId="cbdaed7d-8d45-4372-a16a-f3f8900c2f45" providerId="ADAL" clId="{45CF497F-D0AA-40F3-80F3-56D3BD850675}" dt="2023-04-13T22:49:00.903" v="13779" actId="478"/>
          <ac:spMkLst>
            <pc:docMk/>
            <pc:sldMk cId="1505241765" sldId="729"/>
            <ac:spMk id="6" creationId="{413E38C4-F505-4090-07D0-75D0F2A1A232}"/>
          </ac:spMkLst>
        </pc:spChg>
        <pc:spChg chg="del mod">
          <ac:chgData name="Justina Ojom" userId="cbdaed7d-8d45-4372-a16a-f3f8900c2f45" providerId="ADAL" clId="{45CF497F-D0AA-40F3-80F3-56D3BD850675}" dt="2023-04-13T22:49:18.037" v="13787" actId="478"/>
          <ac:spMkLst>
            <pc:docMk/>
            <pc:sldMk cId="1505241765" sldId="729"/>
            <ac:spMk id="7" creationId="{B3ADBC52-3EB5-2824-B843-0E00BABCE5CD}"/>
          </ac:spMkLst>
        </pc:spChg>
        <pc:spChg chg="add mod">
          <ac:chgData name="Justina Ojom" userId="cbdaed7d-8d45-4372-a16a-f3f8900c2f45" providerId="ADAL" clId="{45CF497F-D0AA-40F3-80F3-56D3BD850675}" dt="2023-04-14T01:33:39.118" v="16046" actId="790"/>
          <ac:spMkLst>
            <pc:docMk/>
            <pc:sldMk cId="1505241765" sldId="729"/>
            <ac:spMk id="11" creationId="{01943902-BC59-89B8-08E6-B5A185A98E93}"/>
          </ac:spMkLst>
        </pc:spChg>
        <pc:picChg chg="del">
          <ac:chgData name="Justina Ojom" userId="cbdaed7d-8d45-4372-a16a-f3f8900c2f45" providerId="ADAL" clId="{45CF497F-D0AA-40F3-80F3-56D3BD850675}" dt="2023-04-13T22:48:35.473" v="13759" actId="478"/>
          <ac:picMkLst>
            <pc:docMk/>
            <pc:sldMk cId="1505241765" sldId="729"/>
            <ac:picMk id="8" creationId="{21EC2E55-88E3-051C-BF44-D95E4403C6D1}"/>
          </ac:picMkLst>
        </pc:picChg>
        <pc:picChg chg="del">
          <ac:chgData name="Justina Ojom" userId="cbdaed7d-8d45-4372-a16a-f3f8900c2f45" providerId="ADAL" clId="{45CF497F-D0AA-40F3-80F3-56D3BD850675}" dt="2023-04-13T22:48:34.957" v="13758" actId="478"/>
          <ac:picMkLst>
            <pc:docMk/>
            <pc:sldMk cId="1505241765" sldId="729"/>
            <ac:picMk id="9" creationId="{1CEB71B7-F1E6-303B-FB8B-4503B89DD62C}"/>
          </ac:picMkLst>
        </pc:picChg>
        <pc:picChg chg="add mod">
          <ac:chgData name="Justina Ojom" userId="cbdaed7d-8d45-4372-a16a-f3f8900c2f45" providerId="ADAL" clId="{45CF497F-D0AA-40F3-80F3-56D3BD850675}" dt="2023-04-13T22:48:42.655" v="13764"/>
          <ac:picMkLst>
            <pc:docMk/>
            <pc:sldMk cId="1505241765" sldId="729"/>
            <ac:picMk id="10" creationId="{CF1911A8-47A1-059F-61BD-D9786FF4B482}"/>
          </ac:picMkLst>
        </pc:picChg>
      </pc:sldChg>
      <pc:sldChg chg="addSp delSp modSp mod modNotes modNotesTx">
        <pc:chgData name="Justina Ojom" userId="cbdaed7d-8d45-4372-a16a-f3f8900c2f45" providerId="ADAL" clId="{45CF497F-D0AA-40F3-80F3-56D3BD850675}" dt="2023-04-14T01:36:41.504" v="16098" actId="2"/>
        <pc:sldMkLst>
          <pc:docMk/>
          <pc:sldMk cId="1086014622" sldId="730"/>
        </pc:sldMkLst>
        <pc:spChg chg="mod">
          <ac:chgData name="Justina Ojom" userId="cbdaed7d-8d45-4372-a16a-f3f8900c2f45" providerId="ADAL" clId="{45CF497F-D0AA-40F3-80F3-56D3BD850675}" dt="2023-04-14T01:33:42.246" v="16047" actId="790"/>
          <ac:spMkLst>
            <pc:docMk/>
            <pc:sldMk cId="1086014622" sldId="730"/>
            <ac:spMk id="2" creationId="{AC067D4D-FA25-137C-7139-D6E6F71D333B}"/>
          </ac:spMkLst>
        </pc:spChg>
        <pc:spChg chg="del mod">
          <ac:chgData name="Justina Ojom" userId="cbdaed7d-8d45-4372-a16a-f3f8900c2f45" providerId="ADAL" clId="{45CF497F-D0AA-40F3-80F3-56D3BD850675}" dt="2023-04-13T22:49:28.452" v="13788" actId="478"/>
          <ac:spMkLst>
            <pc:docMk/>
            <pc:sldMk cId="1086014622" sldId="730"/>
            <ac:spMk id="3" creationId="{64A1D2A1-D0C2-FBCA-2FF2-40204D2CDFF9}"/>
          </ac:spMkLst>
        </pc:spChg>
        <pc:spChg chg="del mod">
          <ac:chgData name="Justina Ojom" userId="cbdaed7d-8d45-4372-a16a-f3f8900c2f45" providerId="ADAL" clId="{45CF497F-D0AA-40F3-80F3-56D3BD850675}" dt="2023-04-13T22:49:34.376" v="13793" actId="478"/>
          <ac:spMkLst>
            <pc:docMk/>
            <pc:sldMk cId="1086014622" sldId="730"/>
            <ac:spMk id="4" creationId="{B1B7BD59-B502-BDB2-5260-63C8ABC39DFB}"/>
          </ac:spMkLst>
        </pc:spChg>
        <pc:spChg chg="del mod">
          <ac:chgData name="Justina Ojom" userId="cbdaed7d-8d45-4372-a16a-f3f8900c2f45" providerId="ADAL" clId="{45CF497F-D0AA-40F3-80F3-56D3BD850675}" dt="2023-04-13T22:49:46.513" v="13797" actId="478"/>
          <ac:spMkLst>
            <pc:docMk/>
            <pc:sldMk cId="1086014622" sldId="730"/>
            <ac:spMk id="5" creationId="{A00F1BEE-A72E-1356-FF6E-E47011A284DF}"/>
          </ac:spMkLst>
        </pc:spChg>
        <pc:spChg chg="add mod">
          <ac:chgData name="Justina Ojom" userId="cbdaed7d-8d45-4372-a16a-f3f8900c2f45" providerId="ADAL" clId="{45CF497F-D0AA-40F3-80F3-56D3BD850675}" dt="2023-04-14T01:33:42.246" v="16047" actId="790"/>
          <ac:spMkLst>
            <pc:docMk/>
            <pc:sldMk cId="1086014622" sldId="730"/>
            <ac:spMk id="8" creationId="{B2695BFA-9908-B583-EE32-9454691A9265}"/>
          </ac:spMkLst>
        </pc:spChg>
        <pc:spChg chg="add mod">
          <ac:chgData name="Justina Ojom" userId="cbdaed7d-8d45-4372-a16a-f3f8900c2f45" providerId="ADAL" clId="{45CF497F-D0AA-40F3-80F3-56D3BD850675}" dt="2023-04-14T01:33:42.246" v="16047" actId="790"/>
          <ac:spMkLst>
            <pc:docMk/>
            <pc:sldMk cId="1086014622" sldId="730"/>
            <ac:spMk id="9" creationId="{D5EBE824-2864-B35B-A014-16A075208935}"/>
          </ac:spMkLst>
        </pc:spChg>
        <pc:spChg chg="add mod">
          <ac:chgData name="Justina Ojom" userId="cbdaed7d-8d45-4372-a16a-f3f8900c2f45" providerId="ADAL" clId="{45CF497F-D0AA-40F3-80F3-56D3BD850675}" dt="2023-04-14T01:33:42.246" v="16047" actId="790"/>
          <ac:spMkLst>
            <pc:docMk/>
            <pc:sldMk cId="1086014622" sldId="730"/>
            <ac:spMk id="11" creationId="{DE8A5A8D-14B8-108C-988E-1CE55106539E}"/>
          </ac:spMkLst>
        </pc:spChg>
        <pc:picChg chg="del">
          <ac:chgData name="Justina Ojom" userId="cbdaed7d-8d45-4372-a16a-f3f8900c2f45" providerId="ADAL" clId="{45CF497F-D0AA-40F3-80F3-56D3BD850675}" dt="2023-04-13T22:49:29.033" v="13789" actId="478"/>
          <ac:picMkLst>
            <pc:docMk/>
            <pc:sldMk cId="1086014622" sldId="730"/>
            <ac:picMk id="6" creationId="{4DF8E448-7770-17F1-3036-56D41F0D10C3}"/>
          </ac:picMkLst>
        </pc:picChg>
        <pc:picChg chg="del">
          <ac:chgData name="Justina Ojom" userId="cbdaed7d-8d45-4372-a16a-f3f8900c2f45" providerId="ADAL" clId="{45CF497F-D0AA-40F3-80F3-56D3BD850675}" dt="2023-04-13T22:49:29.519" v="13790" actId="478"/>
          <ac:picMkLst>
            <pc:docMk/>
            <pc:sldMk cId="1086014622" sldId="730"/>
            <ac:picMk id="7" creationId="{BF382EC2-9797-0171-A84E-9F1B57C32386}"/>
          </ac:picMkLst>
        </pc:picChg>
        <pc:picChg chg="add mod">
          <ac:chgData name="Justina Ojom" userId="cbdaed7d-8d45-4372-a16a-f3f8900c2f45" providerId="ADAL" clId="{45CF497F-D0AA-40F3-80F3-56D3BD850675}" dt="2023-04-13T22:49:37.364" v="13794"/>
          <ac:picMkLst>
            <pc:docMk/>
            <pc:sldMk cId="1086014622" sldId="730"/>
            <ac:picMk id="10" creationId="{350AC019-3ED0-A818-E136-A250546BB216}"/>
          </ac:picMkLst>
        </pc:picChg>
      </pc:sldChg>
      <pc:sldChg chg="addSp delSp modSp mod modNotes modNotesTx">
        <pc:chgData name="Justina Ojom" userId="cbdaed7d-8d45-4372-a16a-f3f8900c2f45" providerId="ADAL" clId="{45CF497F-D0AA-40F3-80F3-56D3BD850675}" dt="2023-04-17T12:06:10.871" v="16529" actId="6549"/>
        <pc:sldMkLst>
          <pc:docMk/>
          <pc:sldMk cId="2638396815" sldId="731"/>
        </pc:sldMkLst>
        <pc:spChg chg="mod">
          <ac:chgData name="Justina Ojom" userId="cbdaed7d-8d45-4372-a16a-f3f8900c2f45" providerId="ADAL" clId="{45CF497F-D0AA-40F3-80F3-56D3BD850675}" dt="2023-04-14T01:35:10.564" v="16076" actId="790"/>
          <ac:spMkLst>
            <pc:docMk/>
            <pc:sldMk cId="2638396815" sldId="731"/>
            <ac:spMk id="2" creationId="{5198BDA7-DC80-9521-403A-C52D24DC9573}"/>
          </ac:spMkLst>
        </pc:spChg>
        <pc:spChg chg="mod">
          <ac:chgData name="Justina Ojom" userId="cbdaed7d-8d45-4372-a16a-f3f8900c2f45" providerId="ADAL" clId="{45CF497F-D0AA-40F3-80F3-56D3BD850675}" dt="2023-04-14T01:35:10.564" v="16076" actId="790"/>
          <ac:spMkLst>
            <pc:docMk/>
            <pc:sldMk cId="2638396815" sldId="731"/>
            <ac:spMk id="12" creationId="{56235961-7607-5216-44A0-EAAE4C2CF3D4}"/>
          </ac:spMkLst>
        </pc:spChg>
        <pc:spChg chg="mod">
          <ac:chgData name="Justina Ojom" userId="cbdaed7d-8d45-4372-a16a-f3f8900c2f45" providerId="ADAL" clId="{45CF497F-D0AA-40F3-80F3-56D3BD850675}" dt="2023-04-14T01:35:10.564" v="16076" actId="790"/>
          <ac:spMkLst>
            <pc:docMk/>
            <pc:sldMk cId="2638396815" sldId="731"/>
            <ac:spMk id="15" creationId="{F4E9AFEE-731E-1303-1ABD-9F82620189D5}"/>
          </ac:spMkLst>
        </pc:spChg>
        <pc:spChg chg="mod">
          <ac:chgData name="Justina Ojom" userId="cbdaed7d-8d45-4372-a16a-f3f8900c2f45" providerId="ADAL" clId="{45CF497F-D0AA-40F3-80F3-56D3BD850675}" dt="2023-04-14T01:35:10.564" v="16076" actId="790"/>
          <ac:spMkLst>
            <pc:docMk/>
            <pc:sldMk cId="2638396815" sldId="731"/>
            <ac:spMk id="16" creationId="{F33A9E85-8EB2-E888-A0CB-90FE7C6F7E9E}"/>
          </ac:spMkLst>
        </pc:spChg>
        <pc:spChg chg="mod">
          <ac:chgData name="Justina Ojom" userId="cbdaed7d-8d45-4372-a16a-f3f8900c2f45" providerId="ADAL" clId="{45CF497F-D0AA-40F3-80F3-56D3BD850675}" dt="2023-04-17T12:05:11.027" v="16308" actId="20577"/>
          <ac:spMkLst>
            <pc:docMk/>
            <pc:sldMk cId="2638396815" sldId="731"/>
            <ac:spMk id="17" creationId="{34BE7CDA-6C25-EC12-B729-A41B57D4C026}"/>
          </ac:spMkLst>
        </pc:spChg>
        <pc:spChg chg="mod">
          <ac:chgData name="Justina Ojom" userId="cbdaed7d-8d45-4372-a16a-f3f8900c2f45" providerId="ADAL" clId="{45CF497F-D0AA-40F3-80F3-56D3BD850675}" dt="2023-04-14T01:35:10.564" v="16076" actId="790"/>
          <ac:spMkLst>
            <pc:docMk/>
            <pc:sldMk cId="2638396815" sldId="731"/>
            <ac:spMk id="18" creationId="{4CD9C57B-CA19-587A-A846-B0410BD049A0}"/>
          </ac:spMkLst>
        </pc:spChg>
        <pc:spChg chg="add del mod ord">
          <ac:chgData name="Justina Ojom" userId="cbdaed7d-8d45-4372-a16a-f3f8900c2f45" providerId="ADAL" clId="{45CF497F-D0AA-40F3-80F3-56D3BD850675}" dt="2023-04-14T08:33:14.526" v="16188" actId="478"/>
          <ac:spMkLst>
            <pc:docMk/>
            <pc:sldMk cId="2638396815" sldId="731"/>
            <ac:spMk id="19" creationId="{65B2C575-7370-4D57-F67B-9A9CACDCDC3D}"/>
          </ac:spMkLst>
        </pc:spChg>
        <pc:spChg chg="mod">
          <ac:chgData name="Justina Ojom" userId="cbdaed7d-8d45-4372-a16a-f3f8900c2f45" providerId="ADAL" clId="{45CF497F-D0AA-40F3-80F3-56D3BD850675}" dt="2023-04-14T01:35:10.564" v="16076" actId="790"/>
          <ac:spMkLst>
            <pc:docMk/>
            <pc:sldMk cId="2638396815" sldId="731"/>
            <ac:spMk id="21" creationId="{878E8D09-C346-04D0-62B7-E2D434C0CC10}"/>
          </ac:spMkLst>
        </pc:spChg>
        <pc:spChg chg="del mod">
          <ac:chgData name="Justina Ojom" userId="cbdaed7d-8d45-4372-a16a-f3f8900c2f45" providerId="ADAL" clId="{45CF497F-D0AA-40F3-80F3-56D3BD850675}" dt="2023-04-13T23:09:44.078" v="14155" actId="478"/>
          <ac:spMkLst>
            <pc:docMk/>
            <pc:sldMk cId="2638396815" sldId="731"/>
            <ac:spMk id="23" creationId="{96E57396-2E3C-3AE9-236C-D6E592DA162C}"/>
          </ac:spMkLst>
        </pc:spChg>
        <pc:spChg chg="add mod ord">
          <ac:chgData name="Justina Ojom" userId="cbdaed7d-8d45-4372-a16a-f3f8900c2f45" providerId="ADAL" clId="{45CF497F-D0AA-40F3-80F3-56D3BD850675}" dt="2023-04-14T01:35:10.564" v="16076" actId="790"/>
          <ac:spMkLst>
            <pc:docMk/>
            <pc:sldMk cId="2638396815" sldId="731"/>
            <ac:spMk id="24" creationId="{E15091B3-6FDB-1FD1-1572-152D8C4296C7}"/>
          </ac:spMkLst>
        </pc:spChg>
        <pc:grpChg chg="del mod">
          <ac:chgData name="Justina Ojom" userId="cbdaed7d-8d45-4372-a16a-f3f8900c2f45" providerId="ADAL" clId="{45CF497F-D0AA-40F3-80F3-56D3BD850675}" dt="2023-04-13T22:45:23.164" v="13713" actId="478"/>
          <ac:grpSpMkLst>
            <pc:docMk/>
            <pc:sldMk cId="2638396815" sldId="731"/>
            <ac:grpSpMk id="3" creationId="{6165F1F6-B3DE-9CF3-C125-00A8A7A13FF4}"/>
          </ac:grpSpMkLst>
        </pc:grpChg>
        <pc:grpChg chg="add mod">
          <ac:chgData name="Justina Ojom" userId="cbdaed7d-8d45-4372-a16a-f3f8900c2f45" providerId="ADAL" clId="{45CF497F-D0AA-40F3-80F3-56D3BD850675}" dt="2023-04-13T22:45:23.355" v="13714"/>
          <ac:grpSpMkLst>
            <pc:docMk/>
            <pc:sldMk cId="2638396815" sldId="731"/>
            <ac:grpSpMk id="11" creationId="{765B090A-CFE5-B371-E5C3-766B19582BA7}"/>
          </ac:grpSpMkLst>
        </pc:grpChg>
        <pc:grpChg chg="mod">
          <ac:chgData name="Justina Ojom" userId="cbdaed7d-8d45-4372-a16a-f3f8900c2f45" providerId="ADAL" clId="{45CF497F-D0AA-40F3-80F3-56D3BD850675}" dt="2023-04-13T22:45:23.355" v="13714"/>
          <ac:grpSpMkLst>
            <pc:docMk/>
            <pc:sldMk cId="2638396815" sldId="731"/>
            <ac:grpSpMk id="13" creationId="{87B1F2E4-E79B-0C98-5D89-8F33C03AFAA3}"/>
          </ac:grpSpMkLst>
        </pc:grpChg>
        <pc:grpChg chg="mod">
          <ac:chgData name="Justina Ojom" userId="cbdaed7d-8d45-4372-a16a-f3f8900c2f45" providerId="ADAL" clId="{45CF497F-D0AA-40F3-80F3-56D3BD850675}" dt="2023-04-13T22:45:23.355" v="13714"/>
          <ac:grpSpMkLst>
            <pc:docMk/>
            <pc:sldMk cId="2638396815" sldId="731"/>
            <ac:grpSpMk id="14" creationId="{F8516A8D-12CD-F002-D5A2-9D03AEA1FA3B}"/>
          </ac:grpSpMkLst>
        </pc:grpChg>
        <pc:picChg chg="add mod modCrop">
          <ac:chgData name="Justina Ojom" userId="cbdaed7d-8d45-4372-a16a-f3f8900c2f45" providerId="ADAL" clId="{45CF497F-D0AA-40F3-80F3-56D3BD850675}" dt="2023-04-13T23:10:49.910" v="14184" actId="1076"/>
          <ac:picMkLst>
            <pc:docMk/>
            <pc:sldMk cId="2638396815" sldId="731"/>
            <ac:picMk id="22" creationId="{5CAC43E2-AE76-6FBE-D6CB-B19D1434F353}"/>
          </ac:picMkLst>
        </pc:picChg>
        <pc:picChg chg="del mod">
          <ac:chgData name="Justina Ojom" userId="cbdaed7d-8d45-4372-a16a-f3f8900c2f45" providerId="ADAL" clId="{45CF497F-D0AA-40F3-80F3-56D3BD850675}" dt="2023-04-13T23:09:37.513" v="14154" actId="478"/>
          <ac:picMkLst>
            <pc:docMk/>
            <pc:sldMk cId="2638396815" sldId="731"/>
            <ac:picMk id="1026" creationId="{88F9CD58-9B3D-75A7-73EA-E689EA94E1A9}"/>
          </ac:picMkLst>
        </pc:picChg>
      </pc:sldChg>
      <pc:sldChg chg="delSp modSp mod modNotes modNotesTx">
        <pc:chgData name="Justina Ojom" userId="cbdaed7d-8d45-4372-a16a-f3f8900c2f45" providerId="ADAL" clId="{45CF497F-D0AA-40F3-80F3-56D3BD850675}" dt="2023-04-14T01:36:55.756" v="16103" actId="2"/>
        <pc:sldMkLst>
          <pc:docMk/>
          <pc:sldMk cId="720115573" sldId="733"/>
        </pc:sldMkLst>
        <pc:spChg chg="mod">
          <ac:chgData name="Justina Ojom" userId="cbdaed7d-8d45-4372-a16a-f3f8900c2f45" providerId="ADAL" clId="{45CF497F-D0AA-40F3-80F3-56D3BD850675}" dt="2023-04-14T01:35:13.391" v="16077" actId="790"/>
          <ac:spMkLst>
            <pc:docMk/>
            <pc:sldMk cId="720115573" sldId="733"/>
            <ac:spMk id="2" creationId="{3D06D74C-5B67-4B6E-D9A3-F2CFC29B2D34}"/>
          </ac:spMkLst>
        </pc:spChg>
        <pc:spChg chg="mod">
          <ac:chgData name="Justina Ojom" userId="cbdaed7d-8d45-4372-a16a-f3f8900c2f45" providerId="ADAL" clId="{45CF497F-D0AA-40F3-80F3-56D3BD850675}" dt="2023-04-14T01:35:13.391" v="16077" actId="790"/>
          <ac:spMkLst>
            <pc:docMk/>
            <pc:sldMk cId="720115573" sldId="733"/>
            <ac:spMk id="4" creationId="{14CEE9D3-A8D4-78D9-16EA-F1ABCB119A64}"/>
          </ac:spMkLst>
        </pc:spChg>
        <pc:spChg chg="mod topLvl">
          <ac:chgData name="Justina Ojom" userId="cbdaed7d-8d45-4372-a16a-f3f8900c2f45" providerId="ADAL" clId="{45CF497F-D0AA-40F3-80F3-56D3BD850675}" dt="2023-04-14T01:35:13.391" v="16077" actId="790"/>
          <ac:spMkLst>
            <pc:docMk/>
            <pc:sldMk cId="720115573" sldId="733"/>
            <ac:spMk id="6" creationId="{CAD6C4E3-7FF0-B496-8927-661911B81306}"/>
          </ac:spMkLst>
        </pc:spChg>
        <pc:spChg chg="mod topLvl">
          <ac:chgData name="Justina Ojom" userId="cbdaed7d-8d45-4372-a16a-f3f8900c2f45" providerId="ADAL" clId="{45CF497F-D0AA-40F3-80F3-56D3BD850675}" dt="2023-04-14T01:35:13.391" v="16077" actId="790"/>
          <ac:spMkLst>
            <pc:docMk/>
            <pc:sldMk cId="720115573" sldId="733"/>
            <ac:spMk id="7" creationId="{B0BF10A7-1D28-FB56-3650-DA749D6C04D5}"/>
          </ac:spMkLst>
        </pc:spChg>
        <pc:spChg chg="mod topLvl">
          <ac:chgData name="Justina Ojom" userId="cbdaed7d-8d45-4372-a16a-f3f8900c2f45" providerId="ADAL" clId="{45CF497F-D0AA-40F3-80F3-56D3BD850675}" dt="2023-04-14T01:35:13.391" v="16077" actId="790"/>
          <ac:spMkLst>
            <pc:docMk/>
            <pc:sldMk cId="720115573" sldId="733"/>
            <ac:spMk id="8" creationId="{CE1B645B-DAE3-0C27-E494-83826D18CFB8}"/>
          </ac:spMkLst>
        </pc:spChg>
        <pc:spChg chg="mod topLvl">
          <ac:chgData name="Justina Ojom" userId="cbdaed7d-8d45-4372-a16a-f3f8900c2f45" providerId="ADAL" clId="{45CF497F-D0AA-40F3-80F3-56D3BD850675}" dt="2023-04-14T01:35:13.391" v="16077" actId="790"/>
          <ac:spMkLst>
            <pc:docMk/>
            <pc:sldMk cId="720115573" sldId="733"/>
            <ac:spMk id="9" creationId="{91C0BC17-BEF5-7A57-DE13-5511E0C0C336}"/>
          </ac:spMkLst>
        </pc:spChg>
        <pc:spChg chg="mod topLvl">
          <ac:chgData name="Justina Ojom" userId="cbdaed7d-8d45-4372-a16a-f3f8900c2f45" providerId="ADAL" clId="{45CF497F-D0AA-40F3-80F3-56D3BD850675}" dt="2023-04-14T01:35:13.391" v="16077" actId="790"/>
          <ac:spMkLst>
            <pc:docMk/>
            <pc:sldMk cId="720115573" sldId="733"/>
            <ac:spMk id="10" creationId="{C64DBD46-C5C3-2CA3-292E-2611716A1BCC}"/>
          </ac:spMkLst>
        </pc:spChg>
        <pc:spChg chg="mod">
          <ac:chgData name="Justina Ojom" userId="cbdaed7d-8d45-4372-a16a-f3f8900c2f45" providerId="ADAL" clId="{45CF497F-D0AA-40F3-80F3-56D3BD850675}" dt="2023-04-14T01:35:13.391" v="16077" actId="790"/>
          <ac:spMkLst>
            <pc:docMk/>
            <pc:sldMk cId="720115573" sldId="733"/>
            <ac:spMk id="12" creationId="{C5BB9ACA-4E3B-572E-820C-92029A1CBDA3}"/>
          </ac:spMkLst>
        </pc:spChg>
        <pc:spChg chg="mod">
          <ac:chgData name="Justina Ojom" userId="cbdaed7d-8d45-4372-a16a-f3f8900c2f45" providerId="ADAL" clId="{45CF497F-D0AA-40F3-80F3-56D3BD850675}" dt="2023-04-14T01:35:13.391" v="16077" actId="790"/>
          <ac:spMkLst>
            <pc:docMk/>
            <pc:sldMk cId="720115573" sldId="733"/>
            <ac:spMk id="13" creationId="{3AC1398F-9DA2-7274-3194-47EF696641B6}"/>
          </ac:spMkLst>
        </pc:spChg>
        <pc:spChg chg="mod">
          <ac:chgData name="Justina Ojom" userId="cbdaed7d-8d45-4372-a16a-f3f8900c2f45" providerId="ADAL" clId="{45CF497F-D0AA-40F3-80F3-56D3BD850675}" dt="2023-04-14T01:35:13.391" v="16077" actId="790"/>
          <ac:spMkLst>
            <pc:docMk/>
            <pc:sldMk cId="720115573" sldId="733"/>
            <ac:spMk id="14" creationId="{24F040C3-80E7-D328-7846-D19B0BE45502}"/>
          </ac:spMkLst>
        </pc:spChg>
        <pc:spChg chg="mod">
          <ac:chgData name="Justina Ojom" userId="cbdaed7d-8d45-4372-a16a-f3f8900c2f45" providerId="ADAL" clId="{45CF497F-D0AA-40F3-80F3-56D3BD850675}" dt="2023-04-14T01:35:13.391" v="16077" actId="790"/>
          <ac:spMkLst>
            <pc:docMk/>
            <pc:sldMk cId="720115573" sldId="733"/>
            <ac:spMk id="15" creationId="{BC257AD6-8438-5D79-D2F9-5E8C024505EF}"/>
          </ac:spMkLst>
        </pc:spChg>
        <pc:spChg chg="mod">
          <ac:chgData name="Justina Ojom" userId="cbdaed7d-8d45-4372-a16a-f3f8900c2f45" providerId="ADAL" clId="{45CF497F-D0AA-40F3-80F3-56D3BD850675}" dt="2023-04-14T01:35:13.391" v="16077" actId="790"/>
          <ac:spMkLst>
            <pc:docMk/>
            <pc:sldMk cId="720115573" sldId="733"/>
            <ac:spMk id="16" creationId="{DD8FB42A-29BA-8679-119C-5A5F5480F6F1}"/>
          </ac:spMkLst>
        </pc:spChg>
        <pc:spChg chg="mod">
          <ac:chgData name="Justina Ojom" userId="cbdaed7d-8d45-4372-a16a-f3f8900c2f45" providerId="ADAL" clId="{45CF497F-D0AA-40F3-80F3-56D3BD850675}" dt="2023-04-14T01:35:13.391" v="16077" actId="790"/>
          <ac:spMkLst>
            <pc:docMk/>
            <pc:sldMk cId="720115573" sldId="733"/>
            <ac:spMk id="17" creationId="{B8333332-9AA8-D353-83F1-DF4A6D55C8B0}"/>
          </ac:spMkLst>
        </pc:spChg>
        <pc:spChg chg="mod">
          <ac:chgData name="Justina Ojom" userId="cbdaed7d-8d45-4372-a16a-f3f8900c2f45" providerId="ADAL" clId="{45CF497F-D0AA-40F3-80F3-56D3BD850675}" dt="2023-04-14T01:35:13.391" v="16077" actId="790"/>
          <ac:spMkLst>
            <pc:docMk/>
            <pc:sldMk cId="720115573" sldId="733"/>
            <ac:spMk id="18" creationId="{14503878-194F-125B-018F-A97D45F9673C}"/>
          </ac:spMkLst>
        </pc:spChg>
        <pc:grpChg chg="del">
          <ac:chgData name="Justina Ojom" userId="cbdaed7d-8d45-4372-a16a-f3f8900c2f45" providerId="ADAL" clId="{45CF497F-D0AA-40F3-80F3-56D3BD850675}" dt="2023-04-13T23:07:36.842" v="14131" actId="165"/>
          <ac:grpSpMkLst>
            <pc:docMk/>
            <pc:sldMk cId="720115573" sldId="733"/>
            <ac:grpSpMk id="5" creationId="{67A289C8-B6F2-977F-A91C-07CE16CF62F8}"/>
          </ac:grpSpMkLst>
        </pc:grpChg>
        <pc:grpChg chg="mod topLvl">
          <ac:chgData name="Justina Ojom" userId="cbdaed7d-8d45-4372-a16a-f3f8900c2f45" providerId="ADAL" clId="{45CF497F-D0AA-40F3-80F3-56D3BD850675}" dt="2023-04-13T23:07:42.996" v="14133" actId="207"/>
          <ac:grpSpMkLst>
            <pc:docMk/>
            <pc:sldMk cId="720115573" sldId="733"/>
            <ac:grpSpMk id="11" creationId="{E95F3792-F93C-42D9-1FC0-68FD6BAB3F81}"/>
          </ac:grpSpMkLst>
        </pc:grpChg>
      </pc:sldChg>
      <pc:sldChg chg="addSp delSp modSp mod modNotes modNotesTx">
        <pc:chgData name="Justina Ojom" userId="cbdaed7d-8d45-4372-a16a-f3f8900c2f45" providerId="ADAL" clId="{45CF497F-D0AA-40F3-80F3-56D3BD850675}" dt="2023-04-13T22:40:13.344" v="13611" actId="478"/>
        <pc:sldMkLst>
          <pc:docMk/>
          <pc:sldMk cId="1702966501" sldId="734"/>
        </pc:sldMkLst>
        <pc:spChg chg="add del mod">
          <ac:chgData name="Justina Ojom" userId="cbdaed7d-8d45-4372-a16a-f3f8900c2f45" providerId="ADAL" clId="{45CF497F-D0AA-40F3-80F3-56D3BD850675}" dt="2023-04-13T22:40:13.344" v="13611" actId="478"/>
          <ac:spMkLst>
            <pc:docMk/>
            <pc:sldMk cId="1702966501" sldId="734"/>
            <ac:spMk id="2" creationId="{96A1E390-42C1-DEE0-6867-357D384C582C}"/>
          </ac:spMkLst>
        </pc:spChg>
        <pc:spChg chg="add mod">
          <ac:chgData name="Justina Ojom" userId="cbdaed7d-8d45-4372-a16a-f3f8900c2f45" providerId="ADAL" clId="{45CF497F-D0AA-40F3-80F3-56D3BD850675}" dt="2023-04-13T22:40:10.721" v="13610" actId="20577"/>
          <ac:spMkLst>
            <pc:docMk/>
            <pc:sldMk cId="1702966501" sldId="734"/>
            <ac:spMk id="4" creationId="{09F5F4F9-203C-5369-2478-C0470FC43BF8}"/>
          </ac:spMkLst>
        </pc:spChg>
        <pc:spChg chg="del mod">
          <ac:chgData name="Justina Ojom" userId="cbdaed7d-8d45-4372-a16a-f3f8900c2f45" providerId="ADAL" clId="{45CF497F-D0AA-40F3-80F3-56D3BD850675}" dt="2023-04-13T22:39:16.904" v="13587" actId="478"/>
          <ac:spMkLst>
            <pc:docMk/>
            <pc:sldMk cId="1702966501" sldId="734"/>
            <ac:spMk id="73" creationId="{564A277F-794B-4856-ADCA-B3D3341CBECB}"/>
          </ac:spMkLst>
        </pc:spChg>
      </pc:sldChg>
      <pc:sldChg chg="addSp delSp modSp mod modNotes modNotesTx">
        <pc:chgData name="Justina Ojom" userId="cbdaed7d-8d45-4372-a16a-f3f8900c2f45" providerId="ADAL" clId="{45CF497F-D0AA-40F3-80F3-56D3BD850675}" dt="2023-04-14T01:35:53.281" v="16087" actId="790"/>
        <pc:sldMkLst>
          <pc:docMk/>
          <pc:sldMk cId="3012214036" sldId="735"/>
        </pc:sldMkLst>
        <pc:spChg chg="mod">
          <ac:chgData name="Justina Ojom" userId="cbdaed7d-8d45-4372-a16a-f3f8900c2f45" providerId="ADAL" clId="{45CF497F-D0AA-40F3-80F3-56D3BD850675}" dt="2023-04-14T01:35:53.281" v="16087" actId="790"/>
          <ac:spMkLst>
            <pc:docMk/>
            <pc:sldMk cId="3012214036" sldId="735"/>
            <ac:spMk id="2" creationId="{A6D7443C-B1FD-DC90-38C0-0E961BF95CA3}"/>
          </ac:spMkLst>
        </pc:spChg>
        <pc:spChg chg="add del mod">
          <ac:chgData name="Justina Ojom" userId="cbdaed7d-8d45-4372-a16a-f3f8900c2f45" providerId="ADAL" clId="{45CF497F-D0AA-40F3-80F3-56D3BD850675}" dt="2023-04-14T00:58:46.621" v="15415" actId="478"/>
          <ac:spMkLst>
            <pc:docMk/>
            <pc:sldMk cId="3012214036" sldId="735"/>
            <ac:spMk id="3" creationId="{F189C885-36D7-2B9D-D6EF-99CEA40EBFAF}"/>
          </ac:spMkLst>
        </pc:spChg>
        <pc:spChg chg="del mod">
          <ac:chgData name="Justina Ojom" userId="cbdaed7d-8d45-4372-a16a-f3f8900c2f45" providerId="ADAL" clId="{45CF497F-D0AA-40F3-80F3-56D3BD850675}" dt="2023-04-14T00:58:14.067" v="15381" actId="478"/>
          <ac:spMkLst>
            <pc:docMk/>
            <pc:sldMk cId="3012214036" sldId="735"/>
            <ac:spMk id="4" creationId="{E946698C-89DE-3EB0-9370-6D56C3CBE760}"/>
          </ac:spMkLst>
        </pc:spChg>
        <pc:spChg chg="mod">
          <ac:chgData name="Justina Ojom" userId="cbdaed7d-8d45-4372-a16a-f3f8900c2f45" providerId="ADAL" clId="{45CF497F-D0AA-40F3-80F3-56D3BD850675}" dt="2023-04-14T01:35:53.281" v="16087" actId="790"/>
          <ac:spMkLst>
            <pc:docMk/>
            <pc:sldMk cId="3012214036" sldId="735"/>
            <ac:spMk id="5" creationId="{55DBAA90-EB18-E64C-407C-BE2F25A5C7E3}"/>
          </ac:spMkLst>
        </pc:spChg>
        <pc:spChg chg="add mod">
          <ac:chgData name="Justina Ojom" userId="cbdaed7d-8d45-4372-a16a-f3f8900c2f45" providerId="ADAL" clId="{45CF497F-D0AA-40F3-80F3-56D3BD850675}" dt="2023-04-14T01:35:53.281" v="16087" actId="790"/>
          <ac:spMkLst>
            <pc:docMk/>
            <pc:sldMk cId="3012214036" sldId="735"/>
            <ac:spMk id="6" creationId="{9BA2E6C6-5C52-491A-0169-A50516FA47A9}"/>
          </ac:spMkLst>
        </pc:spChg>
        <pc:spChg chg="mod">
          <ac:chgData name="Justina Ojom" userId="cbdaed7d-8d45-4372-a16a-f3f8900c2f45" providerId="ADAL" clId="{45CF497F-D0AA-40F3-80F3-56D3BD850675}" dt="2023-04-14T01:35:53.281" v="16087" actId="790"/>
          <ac:spMkLst>
            <pc:docMk/>
            <pc:sldMk cId="3012214036" sldId="735"/>
            <ac:spMk id="14" creationId="{95BFA469-97D6-7EB8-3524-EA9F30D179E9}"/>
          </ac:spMkLst>
        </pc:spChg>
        <pc:spChg chg="mod">
          <ac:chgData name="Justina Ojom" userId="cbdaed7d-8d45-4372-a16a-f3f8900c2f45" providerId="ADAL" clId="{45CF497F-D0AA-40F3-80F3-56D3BD850675}" dt="2023-04-14T01:35:53.281" v="16087" actId="790"/>
          <ac:spMkLst>
            <pc:docMk/>
            <pc:sldMk cId="3012214036" sldId="735"/>
            <ac:spMk id="15" creationId="{78DED93C-2636-1229-96CB-4BF562B87143}"/>
          </ac:spMkLst>
        </pc:spChg>
        <pc:spChg chg="mod">
          <ac:chgData name="Justina Ojom" userId="cbdaed7d-8d45-4372-a16a-f3f8900c2f45" providerId="ADAL" clId="{45CF497F-D0AA-40F3-80F3-56D3BD850675}" dt="2023-04-14T01:35:53.281" v="16087" actId="790"/>
          <ac:spMkLst>
            <pc:docMk/>
            <pc:sldMk cId="3012214036" sldId="735"/>
            <ac:spMk id="18" creationId="{17A43C72-CA99-EF9B-27FC-AA5C6E8A4623}"/>
          </ac:spMkLst>
        </pc:spChg>
        <pc:spChg chg="mod">
          <ac:chgData name="Justina Ojom" userId="cbdaed7d-8d45-4372-a16a-f3f8900c2f45" providerId="ADAL" clId="{45CF497F-D0AA-40F3-80F3-56D3BD850675}" dt="2023-04-14T01:35:53.281" v="16087" actId="790"/>
          <ac:spMkLst>
            <pc:docMk/>
            <pc:sldMk cId="3012214036" sldId="735"/>
            <ac:spMk id="19" creationId="{D032804D-8815-72EE-0A43-9B714719E1D5}"/>
          </ac:spMkLst>
        </pc:spChg>
        <pc:spChg chg="mod">
          <ac:chgData name="Justina Ojom" userId="cbdaed7d-8d45-4372-a16a-f3f8900c2f45" providerId="ADAL" clId="{45CF497F-D0AA-40F3-80F3-56D3BD850675}" dt="2023-04-14T01:35:53.281" v="16087" actId="790"/>
          <ac:spMkLst>
            <pc:docMk/>
            <pc:sldMk cId="3012214036" sldId="735"/>
            <ac:spMk id="20" creationId="{CEF5320E-7D1B-9005-2BC2-C36A0370DD9D}"/>
          </ac:spMkLst>
        </pc:spChg>
        <pc:grpChg chg="add mod">
          <ac:chgData name="Justina Ojom" userId="cbdaed7d-8d45-4372-a16a-f3f8900c2f45" providerId="ADAL" clId="{45CF497F-D0AA-40F3-80F3-56D3BD850675}" dt="2023-04-14T01:06:38.545" v="15531" actId="164"/>
          <ac:grpSpMkLst>
            <pc:docMk/>
            <pc:sldMk cId="3012214036" sldId="735"/>
            <ac:grpSpMk id="13" creationId="{C4270BDF-407D-BBB2-CE90-6AA67ADFB509}"/>
          </ac:grpSpMkLst>
        </pc:grpChg>
        <pc:grpChg chg="add mod">
          <ac:chgData name="Justina Ojom" userId="cbdaed7d-8d45-4372-a16a-f3f8900c2f45" providerId="ADAL" clId="{45CF497F-D0AA-40F3-80F3-56D3BD850675}" dt="2023-04-14T01:06:38.545" v="15531" actId="164"/>
          <ac:grpSpMkLst>
            <pc:docMk/>
            <pc:sldMk cId="3012214036" sldId="735"/>
            <ac:grpSpMk id="16" creationId="{A4C66B18-02E5-5554-99C9-76636D0173F4}"/>
          </ac:grpSpMkLst>
        </pc:grpChg>
        <pc:grpChg chg="mod">
          <ac:chgData name="Justina Ojom" userId="cbdaed7d-8d45-4372-a16a-f3f8900c2f45" providerId="ADAL" clId="{45CF497F-D0AA-40F3-80F3-56D3BD850675}" dt="2023-04-14T01:06:38.032" v="15530"/>
          <ac:grpSpMkLst>
            <pc:docMk/>
            <pc:sldMk cId="3012214036" sldId="735"/>
            <ac:grpSpMk id="17" creationId="{C0997AE5-B6C0-CC6E-0243-820A31261D8F}"/>
          </ac:grpSpMkLst>
        </pc:grpChg>
        <pc:grpChg chg="add mod">
          <ac:chgData name="Justina Ojom" userId="cbdaed7d-8d45-4372-a16a-f3f8900c2f45" providerId="ADAL" clId="{45CF497F-D0AA-40F3-80F3-56D3BD850675}" dt="2023-04-14T01:06:42.209" v="15533" actId="1076"/>
          <ac:grpSpMkLst>
            <pc:docMk/>
            <pc:sldMk cId="3012214036" sldId="735"/>
            <ac:grpSpMk id="22" creationId="{3E8C2F9C-225E-D933-5479-9966A382F7A0}"/>
          </ac:grpSpMkLst>
        </pc:grpChg>
        <pc:picChg chg="add mod">
          <ac:chgData name="Justina Ojom" userId="cbdaed7d-8d45-4372-a16a-f3f8900c2f45" providerId="ADAL" clId="{45CF497F-D0AA-40F3-80F3-56D3BD850675}" dt="2023-04-14T01:00:44.038" v="15439" actId="1076"/>
          <ac:picMkLst>
            <pc:docMk/>
            <pc:sldMk cId="3012214036" sldId="735"/>
            <ac:picMk id="8" creationId="{E43034BC-74D3-1869-0154-11EFC5AB4B5D}"/>
          </ac:picMkLst>
        </pc:picChg>
        <pc:picChg chg="add del mod">
          <ac:chgData name="Justina Ojom" userId="cbdaed7d-8d45-4372-a16a-f3f8900c2f45" providerId="ADAL" clId="{45CF497F-D0AA-40F3-80F3-56D3BD850675}" dt="2023-04-14T01:06:37.851" v="15529" actId="478"/>
          <ac:picMkLst>
            <pc:docMk/>
            <pc:sldMk cId="3012214036" sldId="735"/>
            <ac:picMk id="10" creationId="{74121E7A-EEA0-1F72-8779-79A299F9037C}"/>
          </ac:picMkLst>
        </pc:picChg>
        <pc:picChg chg="add mod">
          <ac:chgData name="Justina Ojom" userId="cbdaed7d-8d45-4372-a16a-f3f8900c2f45" providerId="ADAL" clId="{45CF497F-D0AA-40F3-80F3-56D3BD850675}" dt="2023-04-14T01:00:44.038" v="15439" actId="1076"/>
          <ac:picMkLst>
            <pc:docMk/>
            <pc:sldMk cId="3012214036" sldId="735"/>
            <ac:picMk id="12" creationId="{95CF4421-3812-77C6-CCCD-C088AEBC5F9C}"/>
          </ac:picMkLst>
        </pc:picChg>
        <pc:cxnChg chg="add mod">
          <ac:chgData name="Justina Ojom" userId="cbdaed7d-8d45-4372-a16a-f3f8900c2f45" providerId="ADAL" clId="{45CF497F-D0AA-40F3-80F3-56D3BD850675}" dt="2023-04-14T01:06:45.182" v="15534" actId="1582"/>
          <ac:cxnSpMkLst>
            <pc:docMk/>
            <pc:sldMk cId="3012214036" sldId="735"/>
            <ac:cxnSpMk id="21" creationId="{01503039-362D-29CD-8437-1CE72CAFED40}"/>
          </ac:cxnSpMkLst>
        </pc:cxnChg>
      </pc:sldChg>
      <pc:sldChg chg="addSp delSp modSp mod modNotes modNotesTx">
        <pc:chgData name="Justina Ojom" userId="cbdaed7d-8d45-4372-a16a-f3f8900c2f45" providerId="ADAL" clId="{45CF497F-D0AA-40F3-80F3-56D3BD850675}" dt="2023-04-14T01:20:08.810" v="15788" actId="13926"/>
        <pc:sldMkLst>
          <pc:docMk/>
          <pc:sldMk cId="2292881080" sldId="736"/>
        </pc:sldMkLst>
        <pc:spChg chg="mod">
          <ac:chgData name="Justina Ojom" userId="cbdaed7d-8d45-4372-a16a-f3f8900c2f45" providerId="ADAL" clId="{45CF497F-D0AA-40F3-80F3-56D3BD850675}" dt="2023-04-14T01:20:08.810" v="15788" actId="13926"/>
          <ac:spMkLst>
            <pc:docMk/>
            <pc:sldMk cId="2292881080" sldId="736"/>
            <ac:spMk id="2" creationId="{B91B2157-23B3-A457-9277-D834C230EB71}"/>
          </ac:spMkLst>
        </pc:spChg>
        <pc:spChg chg="mod">
          <ac:chgData name="Justina Ojom" userId="cbdaed7d-8d45-4372-a16a-f3f8900c2f45" providerId="ADAL" clId="{45CF497F-D0AA-40F3-80F3-56D3BD850675}" dt="2023-04-14T01:06:34.121" v="15528" actId="207"/>
          <ac:spMkLst>
            <pc:docMk/>
            <pc:sldMk cId="2292881080" sldId="736"/>
            <ac:spMk id="12" creationId="{BEB5AB0B-AE6A-E2A9-0CA6-243BAA557458}"/>
          </ac:spMkLst>
        </pc:spChg>
        <pc:spChg chg="mod">
          <ac:chgData name="Justina Ojom" userId="cbdaed7d-8d45-4372-a16a-f3f8900c2f45" providerId="ADAL" clId="{45CF497F-D0AA-40F3-80F3-56D3BD850675}" dt="2023-04-14T01:06:34.121" v="15528" actId="207"/>
          <ac:spMkLst>
            <pc:docMk/>
            <pc:sldMk cId="2292881080" sldId="736"/>
            <ac:spMk id="13" creationId="{BE672594-0E7E-F90D-6C00-FD82C7F4E758}"/>
          </ac:spMkLst>
        </pc:spChg>
        <pc:spChg chg="mod">
          <ac:chgData name="Justina Ojom" userId="cbdaed7d-8d45-4372-a16a-f3f8900c2f45" providerId="ADAL" clId="{45CF497F-D0AA-40F3-80F3-56D3BD850675}" dt="2023-04-14T01:06:34.121" v="15528" actId="207"/>
          <ac:spMkLst>
            <pc:docMk/>
            <pc:sldMk cId="2292881080" sldId="736"/>
            <ac:spMk id="16" creationId="{A27CD9FD-EBA3-BAE2-3DB6-7DEC63B9FBEC}"/>
          </ac:spMkLst>
        </pc:spChg>
        <pc:spChg chg="mod">
          <ac:chgData name="Justina Ojom" userId="cbdaed7d-8d45-4372-a16a-f3f8900c2f45" providerId="ADAL" clId="{45CF497F-D0AA-40F3-80F3-56D3BD850675}" dt="2023-04-14T01:06:34.121" v="15528" actId="207"/>
          <ac:spMkLst>
            <pc:docMk/>
            <pc:sldMk cId="2292881080" sldId="736"/>
            <ac:spMk id="17" creationId="{B8B52261-7A0F-0D37-DBD7-94BB550509FB}"/>
          </ac:spMkLst>
        </pc:spChg>
        <pc:spChg chg="mod">
          <ac:chgData name="Justina Ojom" userId="cbdaed7d-8d45-4372-a16a-f3f8900c2f45" providerId="ADAL" clId="{45CF497F-D0AA-40F3-80F3-56D3BD850675}" dt="2023-04-14T01:06:34.121" v="15528" actId="207"/>
          <ac:spMkLst>
            <pc:docMk/>
            <pc:sldMk cId="2292881080" sldId="736"/>
            <ac:spMk id="18" creationId="{FD60A55D-53BD-8FDF-AAEA-12CFD3CDC4FD}"/>
          </ac:spMkLst>
        </pc:spChg>
        <pc:grpChg chg="add del mod">
          <ac:chgData name="Justina Ojom" userId="cbdaed7d-8d45-4372-a16a-f3f8900c2f45" providerId="ADAL" clId="{45CF497F-D0AA-40F3-80F3-56D3BD850675}" dt="2023-04-14T01:01:05.292" v="15446" actId="165"/>
          <ac:grpSpMkLst>
            <pc:docMk/>
            <pc:sldMk cId="2292881080" sldId="736"/>
            <ac:grpSpMk id="9" creationId="{BC42655C-F81A-DEB3-C637-FF2EDEB93AE8}"/>
          </ac:grpSpMkLst>
        </pc:grpChg>
        <pc:grpChg chg="add mod topLvl">
          <ac:chgData name="Justina Ojom" userId="cbdaed7d-8d45-4372-a16a-f3f8900c2f45" providerId="ADAL" clId="{45CF497F-D0AA-40F3-80F3-56D3BD850675}" dt="2023-04-14T01:07:03.535" v="15559" actId="1076"/>
          <ac:grpSpMkLst>
            <pc:docMk/>
            <pc:sldMk cId="2292881080" sldId="736"/>
            <ac:grpSpMk id="11" creationId="{40051EA5-EBF4-ACFB-58FC-98C876EC3BEE}"/>
          </ac:grpSpMkLst>
        </pc:grpChg>
        <pc:grpChg chg="add mod topLvl">
          <ac:chgData name="Justina Ojom" userId="cbdaed7d-8d45-4372-a16a-f3f8900c2f45" providerId="ADAL" clId="{45CF497F-D0AA-40F3-80F3-56D3BD850675}" dt="2023-04-14T01:07:03.535" v="15559" actId="1076"/>
          <ac:grpSpMkLst>
            <pc:docMk/>
            <pc:sldMk cId="2292881080" sldId="736"/>
            <ac:grpSpMk id="14" creationId="{65888ECB-7458-981A-EE16-C37B7DD0BDBF}"/>
          </ac:grpSpMkLst>
        </pc:grpChg>
        <pc:grpChg chg="mod">
          <ac:chgData name="Justina Ojom" userId="cbdaed7d-8d45-4372-a16a-f3f8900c2f45" providerId="ADAL" clId="{45CF497F-D0AA-40F3-80F3-56D3BD850675}" dt="2023-04-14T01:06:34.121" v="15528" actId="207"/>
          <ac:grpSpMkLst>
            <pc:docMk/>
            <pc:sldMk cId="2292881080" sldId="736"/>
            <ac:grpSpMk id="15" creationId="{C0201BB8-1A6F-7DE0-7F33-E0D5C7D34206}"/>
          </ac:grpSpMkLst>
        </pc:grpChg>
        <pc:grpChg chg="add del mod">
          <ac:chgData name="Justina Ojom" userId="cbdaed7d-8d45-4372-a16a-f3f8900c2f45" providerId="ADAL" clId="{45CF497F-D0AA-40F3-80F3-56D3BD850675}" dt="2023-04-14T01:06:12.628" v="15519" actId="165"/>
          <ac:grpSpMkLst>
            <pc:docMk/>
            <pc:sldMk cId="2292881080" sldId="736"/>
            <ac:grpSpMk id="19" creationId="{51B6694C-EA95-E85F-4DF4-E1CC4C25AD25}"/>
          </ac:grpSpMkLst>
        </pc:grpChg>
        <pc:picChg chg="add mod topLvl">
          <ac:chgData name="Justina Ojom" userId="cbdaed7d-8d45-4372-a16a-f3f8900c2f45" providerId="ADAL" clId="{45CF497F-D0AA-40F3-80F3-56D3BD850675}" dt="2023-04-14T01:01:25.650" v="15455" actId="1076"/>
          <ac:picMkLst>
            <pc:docMk/>
            <pc:sldMk cId="2292881080" sldId="736"/>
            <ac:picMk id="3" creationId="{44353950-CCBC-EED1-16CF-5B30B4926915}"/>
          </ac:picMkLst>
        </pc:picChg>
        <pc:picChg chg="del">
          <ac:chgData name="Justina Ojom" userId="cbdaed7d-8d45-4372-a16a-f3f8900c2f45" providerId="ADAL" clId="{45CF497F-D0AA-40F3-80F3-56D3BD850675}" dt="2023-04-14T01:00:53.372" v="15440" actId="478"/>
          <ac:picMkLst>
            <pc:docMk/>
            <pc:sldMk cId="2292881080" sldId="736"/>
            <ac:picMk id="4" creationId="{E4A66651-179A-2D05-5E56-BA52ACA6048A}"/>
          </ac:picMkLst>
        </pc:picChg>
        <pc:picChg chg="add del mod topLvl">
          <ac:chgData name="Justina Ojom" userId="cbdaed7d-8d45-4372-a16a-f3f8900c2f45" providerId="ADAL" clId="{45CF497F-D0AA-40F3-80F3-56D3BD850675}" dt="2023-04-14T01:06:01.200" v="15514" actId="478"/>
          <ac:picMkLst>
            <pc:docMk/>
            <pc:sldMk cId="2292881080" sldId="736"/>
            <ac:picMk id="5" creationId="{5D21B799-9B64-70A4-9425-71DBB44A0416}"/>
          </ac:picMkLst>
        </pc:picChg>
        <pc:picChg chg="del">
          <ac:chgData name="Justina Ojom" userId="cbdaed7d-8d45-4372-a16a-f3f8900c2f45" providerId="ADAL" clId="{45CF497F-D0AA-40F3-80F3-56D3BD850675}" dt="2023-04-14T01:00:58.357" v="15441" actId="478"/>
          <ac:picMkLst>
            <pc:docMk/>
            <pc:sldMk cId="2292881080" sldId="736"/>
            <ac:picMk id="6" creationId="{382C1D8C-3290-84E3-42A5-31404FD11C72}"/>
          </ac:picMkLst>
        </pc:picChg>
        <pc:picChg chg="add mod topLvl">
          <ac:chgData name="Justina Ojom" userId="cbdaed7d-8d45-4372-a16a-f3f8900c2f45" providerId="ADAL" clId="{45CF497F-D0AA-40F3-80F3-56D3BD850675}" dt="2023-04-14T01:01:25.650" v="15455" actId="1076"/>
          <ac:picMkLst>
            <pc:docMk/>
            <pc:sldMk cId="2292881080" sldId="736"/>
            <ac:picMk id="7" creationId="{5B8CCB4D-6BC2-0416-1F0C-4589E668C9B4}"/>
          </ac:picMkLst>
        </pc:picChg>
        <pc:picChg chg="del">
          <ac:chgData name="Justina Ojom" userId="cbdaed7d-8d45-4372-a16a-f3f8900c2f45" providerId="ADAL" clId="{45CF497F-D0AA-40F3-80F3-56D3BD850675}" dt="2023-04-14T01:00:53.372" v="15440" actId="478"/>
          <ac:picMkLst>
            <pc:docMk/>
            <pc:sldMk cId="2292881080" sldId="736"/>
            <ac:picMk id="8" creationId="{A6D9DAF6-1A5B-EA03-1E85-1102464970EE}"/>
          </ac:picMkLst>
        </pc:picChg>
        <pc:picChg chg="del">
          <ac:chgData name="Justina Ojom" userId="cbdaed7d-8d45-4372-a16a-f3f8900c2f45" providerId="ADAL" clId="{45CF497F-D0AA-40F3-80F3-56D3BD850675}" dt="2023-04-14T01:00:58.357" v="15441" actId="478"/>
          <ac:picMkLst>
            <pc:docMk/>
            <pc:sldMk cId="2292881080" sldId="736"/>
            <ac:picMk id="10" creationId="{7F203012-6AD4-7EA8-DACC-7771600659EA}"/>
          </ac:picMkLst>
        </pc:picChg>
        <pc:cxnChg chg="add mod">
          <ac:chgData name="Justina Ojom" userId="cbdaed7d-8d45-4372-a16a-f3f8900c2f45" providerId="ADAL" clId="{45CF497F-D0AA-40F3-80F3-56D3BD850675}" dt="2023-04-14T01:07:11.141" v="15567" actId="692"/>
          <ac:cxnSpMkLst>
            <pc:docMk/>
            <pc:sldMk cId="2292881080" sldId="736"/>
            <ac:cxnSpMk id="21" creationId="{A57CF713-35AA-69E4-BDFB-2DFAF10BA778}"/>
          </ac:cxnSpMkLst>
        </pc:cxnChg>
      </pc:sldChg>
      <pc:sldChg chg="addSp delSp modSp mod modNotes modNotesTx">
        <pc:chgData name="Justina Ojom" userId="cbdaed7d-8d45-4372-a16a-f3f8900c2f45" providerId="ADAL" clId="{45CF497F-D0AA-40F3-80F3-56D3BD850675}" dt="2023-04-17T12:07:00.657" v="16663" actId="113"/>
        <pc:sldMkLst>
          <pc:docMk/>
          <pc:sldMk cId="3907436755" sldId="737"/>
        </pc:sldMkLst>
        <pc:spChg chg="mod">
          <ac:chgData name="Justina Ojom" userId="cbdaed7d-8d45-4372-a16a-f3f8900c2f45" providerId="ADAL" clId="{45CF497F-D0AA-40F3-80F3-56D3BD850675}" dt="2023-04-14T01:35:30.695" v="16081" actId="790"/>
          <ac:spMkLst>
            <pc:docMk/>
            <pc:sldMk cId="3907436755" sldId="737"/>
            <ac:spMk id="2" creationId="{BCB133E4-5B53-9A02-C62F-66F3E573E7FE}"/>
          </ac:spMkLst>
        </pc:spChg>
        <pc:spChg chg="del mod">
          <ac:chgData name="Justina Ojom" userId="cbdaed7d-8d45-4372-a16a-f3f8900c2f45" providerId="ADAL" clId="{45CF497F-D0AA-40F3-80F3-56D3BD850675}" dt="2023-04-14T00:54:19.758" v="15136" actId="478"/>
          <ac:spMkLst>
            <pc:docMk/>
            <pc:sldMk cId="3907436755" sldId="737"/>
            <ac:spMk id="3" creationId="{6A0AFAD5-EE1E-9C8F-E65A-40FC9DAE96F8}"/>
          </ac:spMkLst>
        </pc:spChg>
        <pc:spChg chg="mod">
          <ac:chgData name="Justina Ojom" userId="cbdaed7d-8d45-4372-a16a-f3f8900c2f45" providerId="ADAL" clId="{45CF497F-D0AA-40F3-80F3-56D3BD850675}" dt="2023-04-13T22:43:06.366" v="13661" actId="2711"/>
          <ac:spMkLst>
            <pc:docMk/>
            <pc:sldMk cId="3907436755" sldId="737"/>
            <ac:spMk id="5" creationId="{7F5C7860-81E2-F5B0-CB29-2F15A11C4DA3}"/>
          </ac:spMkLst>
        </pc:spChg>
        <pc:spChg chg="mod">
          <ac:chgData name="Justina Ojom" userId="cbdaed7d-8d45-4372-a16a-f3f8900c2f45" providerId="ADAL" clId="{45CF497F-D0AA-40F3-80F3-56D3BD850675}" dt="2023-04-13T22:43:06.366" v="13661" actId="2711"/>
          <ac:spMkLst>
            <pc:docMk/>
            <pc:sldMk cId="3907436755" sldId="737"/>
            <ac:spMk id="8" creationId="{1F04C4C2-E7D1-61C5-A63C-99BA24A53A35}"/>
          </ac:spMkLst>
        </pc:spChg>
        <pc:spChg chg="mod">
          <ac:chgData name="Justina Ojom" userId="cbdaed7d-8d45-4372-a16a-f3f8900c2f45" providerId="ADAL" clId="{45CF497F-D0AA-40F3-80F3-56D3BD850675}" dt="2023-04-13T22:43:06.366" v="13661" actId="2711"/>
          <ac:spMkLst>
            <pc:docMk/>
            <pc:sldMk cId="3907436755" sldId="737"/>
            <ac:spMk id="9" creationId="{39B20C6B-5969-7C28-5D28-60BC4C90FBAE}"/>
          </ac:spMkLst>
        </pc:spChg>
        <pc:spChg chg="mod">
          <ac:chgData name="Justina Ojom" userId="cbdaed7d-8d45-4372-a16a-f3f8900c2f45" providerId="ADAL" clId="{45CF497F-D0AA-40F3-80F3-56D3BD850675}" dt="2023-04-13T22:43:06.366" v="13661" actId="2711"/>
          <ac:spMkLst>
            <pc:docMk/>
            <pc:sldMk cId="3907436755" sldId="737"/>
            <ac:spMk id="11" creationId="{CFF5EA19-EE1F-62E0-25E8-1A0FDC2FFA6A}"/>
          </ac:spMkLst>
        </pc:spChg>
        <pc:spChg chg="mod">
          <ac:chgData name="Justina Ojom" userId="cbdaed7d-8d45-4372-a16a-f3f8900c2f45" providerId="ADAL" clId="{45CF497F-D0AA-40F3-80F3-56D3BD850675}" dt="2023-04-13T22:43:06.366" v="13661" actId="2711"/>
          <ac:spMkLst>
            <pc:docMk/>
            <pc:sldMk cId="3907436755" sldId="737"/>
            <ac:spMk id="12" creationId="{95B30B70-1135-5943-8C6A-4ED3F3C79987}"/>
          </ac:spMkLst>
        </pc:spChg>
        <pc:spChg chg="mod">
          <ac:chgData name="Justina Ojom" userId="cbdaed7d-8d45-4372-a16a-f3f8900c2f45" providerId="ADAL" clId="{45CF497F-D0AA-40F3-80F3-56D3BD850675}" dt="2023-04-13T22:43:06.366" v="13661" actId="2711"/>
          <ac:spMkLst>
            <pc:docMk/>
            <pc:sldMk cId="3907436755" sldId="737"/>
            <ac:spMk id="13" creationId="{73ECE31D-6D67-9145-64EF-C939BCE3E1F0}"/>
          </ac:spMkLst>
        </pc:spChg>
        <pc:spChg chg="mod">
          <ac:chgData name="Justina Ojom" userId="cbdaed7d-8d45-4372-a16a-f3f8900c2f45" providerId="ADAL" clId="{45CF497F-D0AA-40F3-80F3-56D3BD850675}" dt="2023-04-13T22:43:06.366" v="13661" actId="2711"/>
          <ac:spMkLst>
            <pc:docMk/>
            <pc:sldMk cId="3907436755" sldId="737"/>
            <ac:spMk id="15" creationId="{49BFFF5A-EDF5-9BDA-B592-AABEFFD6DEBC}"/>
          </ac:spMkLst>
        </pc:spChg>
        <pc:spChg chg="mod">
          <ac:chgData name="Justina Ojom" userId="cbdaed7d-8d45-4372-a16a-f3f8900c2f45" providerId="ADAL" clId="{45CF497F-D0AA-40F3-80F3-56D3BD850675}" dt="2023-04-13T22:43:06.366" v="13661" actId="2711"/>
          <ac:spMkLst>
            <pc:docMk/>
            <pc:sldMk cId="3907436755" sldId="737"/>
            <ac:spMk id="16" creationId="{0FE05EBF-8A88-6D88-3D0C-C352DCC7E1DD}"/>
          </ac:spMkLst>
        </pc:spChg>
        <pc:spChg chg="mod">
          <ac:chgData name="Justina Ojom" userId="cbdaed7d-8d45-4372-a16a-f3f8900c2f45" providerId="ADAL" clId="{45CF497F-D0AA-40F3-80F3-56D3BD850675}" dt="2023-04-13T22:43:06.366" v="13661" actId="2711"/>
          <ac:spMkLst>
            <pc:docMk/>
            <pc:sldMk cId="3907436755" sldId="737"/>
            <ac:spMk id="19" creationId="{17666A9D-DE45-5F15-B191-149D775DEA31}"/>
          </ac:spMkLst>
        </pc:spChg>
        <pc:spChg chg="mod">
          <ac:chgData name="Justina Ojom" userId="cbdaed7d-8d45-4372-a16a-f3f8900c2f45" providerId="ADAL" clId="{45CF497F-D0AA-40F3-80F3-56D3BD850675}" dt="2023-04-13T22:43:06.366" v="13661" actId="2711"/>
          <ac:spMkLst>
            <pc:docMk/>
            <pc:sldMk cId="3907436755" sldId="737"/>
            <ac:spMk id="20" creationId="{37A1AD62-EDEC-61AE-0364-E5EF25514684}"/>
          </ac:spMkLst>
        </pc:spChg>
        <pc:spChg chg="mod">
          <ac:chgData name="Justina Ojom" userId="cbdaed7d-8d45-4372-a16a-f3f8900c2f45" providerId="ADAL" clId="{45CF497F-D0AA-40F3-80F3-56D3BD850675}" dt="2023-04-13T22:43:06.366" v="13661" actId="2711"/>
          <ac:spMkLst>
            <pc:docMk/>
            <pc:sldMk cId="3907436755" sldId="737"/>
            <ac:spMk id="21" creationId="{299D2BC8-AC46-34FC-4F08-72B4A6B1BB49}"/>
          </ac:spMkLst>
        </pc:spChg>
        <pc:spChg chg="mod">
          <ac:chgData name="Justina Ojom" userId="cbdaed7d-8d45-4372-a16a-f3f8900c2f45" providerId="ADAL" clId="{45CF497F-D0AA-40F3-80F3-56D3BD850675}" dt="2023-04-13T22:43:06.366" v="13661" actId="2711"/>
          <ac:spMkLst>
            <pc:docMk/>
            <pc:sldMk cId="3907436755" sldId="737"/>
            <ac:spMk id="22" creationId="{1762397C-3052-2357-E0D3-923B6229E798}"/>
          </ac:spMkLst>
        </pc:spChg>
        <pc:spChg chg="add del mod">
          <ac:chgData name="Justina Ojom" userId="cbdaed7d-8d45-4372-a16a-f3f8900c2f45" providerId="ADAL" clId="{45CF497F-D0AA-40F3-80F3-56D3BD850675}" dt="2023-04-07T07:51:05.641" v="13098"/>
          <ac:spMkLst>
            <pc:docMk/>
            <pc:sldMk cId="3907436755" sldId="737"/>
            <ac:spMk id="23" creationId="{A663C144-7914-43C0-5313-9166C9F8F638}"/>
          </ac:spMkLst>
        </pc:spChg>
        <pc:spChg chg="mod">
          <ac:chgData name="Justina Ojom" userId="cbdaed7d-8d45-4372-a16a-f3f8900c2f45" providerId="ADAL" clId="{45CF497F-D0AA-40F3-80F3-56D3BD850675}" dt="2023-04-14T01:35:30.695" v="16081" actId="790"/>
          <ac:spMkLst>
            <pc:docMk/>
            <pc:sldMk cId="3907436755" sldId="737"/>
            <ac:spMk id="24" creationId="{4DD7D006-99FA-525B-9B6E-B5342011266C}"/>
          </ac:spMkLst>
        </pc:spChg>
        <pc:spChg chg="mod">
          <ac:chgData name="Justina Ojom" userId="cbdaed7d-8d45-4372-a16a-f3f8900c2f45" providerId="ADAL" clId="{45CF497F-D0AA-40F3-80F3-56D3BD850675}" dt="2023-04-14T01:35:30.695" v="16081" actId="790"/>
          <ac:spMkLst>
            <pc:docMk/>
            <pc:sldMk cId="3907436755" sldId="737"/>
            <ac:spMk id="27" creationId="{198735CF-7EC3-DA6F-B7A8-55419FAC4A0A}"/>
          </ac:spMkLst>
        </pc:spChg>
        <pc:spChg chg="mod">
          <ac:chgData name="Justina Ojom" userId="cbdaed7d-8d45-4372-a16a-f3f8900c2f45" providerId="ADAL" clId="{45CF497F-D0AA-40F3-80F3-56D3BD850675}" dt="2023-04-14T01:35:30.695" v="16081" actId="790"/>
          <ac:spMkLst>
            <pc:docMk/>
            <pc:sldMk cId="3907436755" sldId="737"/>
            <ac:spMk id="28" creationId="{B3FE70AF-5668-3FC9-D6B3-7374DE353E84}"/>
          </ac:spMkLst>
        </pc:spChg>
        <pc:spChg chg="mod">
          <ac:chgData name="Justina Ojom" userId="cbdaed7d-8d45-4372-a16a-f3f8900c2f45" providerId="ADAL" clId="{45CF497F-D0AA-40F3-80F3-56D3BD850675}" dt="2023-04-17T12:06:34.336" v="16532" actId="20577"/>
          <ac:spMkLst>
            <pc:docMk/>
            <pc:sldMk cId="3907436755" sldId="737"/>
            <ac:spMk id="29" creationId="{4C68EB59-7F00-B904-35F7-0875932146DD}"/>
          </ac:spMkLst>
        </pc:spChg>
        <pc:spChg chg="mod">
          <ac:chgData name="Justina Ojom" userId="cbdaed7d-8d45-4372-a16a-f3f8900c2f45" providerId="ADAL" clId="{45CF497F-D0AA-40F3-80F3-56D3BD850675}" dt="2023-04-14T01:35:30.695" v="16081" actId="790"/>
          <ac:spMkLst>
            <pc:docMk/>
            <pc:sldMk cId="3907436755" sldId="737"/>
            <ac:spMk id="30" creationId="{72D6629E-84FD-C41A-88AD-A4503FAE69A5}"/>
          </ac:spMkLst>
        </pc:spChg>
        <pc:spChg chg="mod">
          <ac:chgData name="Justina Ojom" userId="cbdaed7d-8d45-4372-a16a-f3f8900c2f45" providerId="ADAL" clId="{45CF497F-D0AA-40F3-80F3-56D3BD850675}" dt="2023-04-14T01:35:30.695" v="16081" actId="790"/>
          <ac:spMkLst>
            <pc:docMk/>
            <pc:sldMk cId="3907436755" sldId="737"/>
            <ac:spMk id="37" creationId="{AF69BE70-0BCA-C088-82A0-0B4A94AD5A74}"/>
          </ac:spMkLst>
        </pc:spChg>
        <pc:spChg chg="mod">
          <ac:chgData name="Justina Ojom" userId="cbdaed7d-8d45-4372-a16a-f3f8900c2f45" providerId="ADAL" clId="{45CF497F-D0AA-40F3-80F3-56D3BD850675}" dt="2023-04-14T01:35:30.695" v="16081" actId="790"/>
          <ac:spMkLst>
            <pc:docMk/>
            <pc:sldMk cId="3907436755" sldId="737"/>
            <ac:spMk id="38" creationId="{E51D15A7-0907-9454-60D0-D9AB585AE36D}"/>
          </ac:spMkLst>
        </pc:spChg>
        <pc:spChg chg="mod">
          <ac:chgData name="Justina Ojom" userId="cbdaed7d-8d45-4372-a16a-f3f8900c2f45" providerId="ADAL" clId="{45CF497F-D0AA-40F3-80F3-56D3BD850675}" dt="2023-04-14T01:35:30.695" v="16081" actId="790"/>
          <ac:spMkLst>
            <pc:docMk/>
            <pc:sldMk cId="3907436755" sldId="737"/>
            <ac:spMk id="39" creationId="{D1BEAEFE-EE23-3001-127E-5FE7BE18B691}"/>
          </ac:spMkLst>
        </pc:spChg>
        <pc:spChg chg="mod">
          <ac:chgData name="Justina Ojom" userId="cbdaed7d-8d45-4372-a16a-f3f8900c2f45" providerId="ADAL" clId="{45CF497F-D0AA-40F3-80F3-56D3BD850675}" dt="2023-04-14T01:35:30.695" v="16081" actId="790"/>
          <ac:spMkLst>
            <pc:docMk/>
            <pc:sldMk cId="3907436755" sldId="737"/>
            <ac:spMk id="40" creationId="{8CB04E9C-BB30-D8BF-B597-CB4F1E13A204}"/>
          </ac:spMkLst>
        </pc:spChg>
        <pc:spChg chg="mod">
          <ac:chgData name="Justina Ojom" userId="cbdaed7d-8d45-4372-a16a-f3f8900c2f45" providerId="ADAL" clId="{45CF497F-D0AA-40F3-80F3-56D3BD850675}" dt="2023-04-14T01:35:30.695" v="16081" actId="790"/>
          <ac:spMkLst>
            <pc:docMk/>
            <pc:sldMk cId="3907436755" sldId="737"/>
            <ac:spMk id="41" creationId="{2A8CFF6C-FB24-8411-B03E-98A46BF2DACF}"/>
          </ac:spMkLst>
        </pc:spChg>
        <pc:spChg chg="mod">
          <ac:chgData name="Justina Ojom" userId="cbdaed7d-8d45-4372-a16a-f3f8900c2f45" providerId="ADAL" clId="{45CF497F-D0AA-40F3-80F3-56D3BD850675}" dt="2023-04-14T00:53:35.306" v="15121" actId="165"/>
          <ac:spMkLst>
            <pc:docMk/>
            <pc:sldMk cId="3907436755" sldId="737"/>
            <ac:spMk id="42" creationId="{CEB5DC34-67BD-000C-E1BD-83DDE5F4C8DA}"/>
          </ac:spMkLst>
        </pc:spChg>
        <pc:spChg chg="mod">
          <ac:chgData name="Justina Ojom" userId="cbdaed7d-8d45-4372-a16a-f3f8900c2f45" providerId="ADAL" clId="{45CF497F-D0AA-40F3-80F3-56D3BD850675}" dt="2023-04-14T00:53:35.306" v="15121" actId="165"/>
          <ac:spMkLst>
            <pc:docMk/>
            <pc:sldMk cId="3907436755" sldId="737"/>
            <ac:spMk id="43" creationId="{9C01F8A3-2108-B164-3E9F-E1CEB1B2B69B}"/>
          </ac:spMkLst>
        </pc:spChg>
        <pc:spChg chg="mod">
          <ac:chgData name="Justina Ojom" userId="cbdaed7d-8d45-4372-a16a-f3f8900c2f45" providerId="ADAL" clId="{45CF497F-D0AA-40F3-80F3-56D3BD850675}" dt="2023-04-14T00:53:35.306" v="15121" actId="165"/>
          <ac:spMkLst>
            <pc:docMk/>
            <pc:sldMk cId="3907436755" sldId="737"/>
            <ac:spMk id="44" creationId="{6F2553FF-9EC1-8E7E-399E-44995D584B96}"/>
          </ac:spMkLst>
        </pc:spChg>
        <pc:spChg chg="mod">
          <ac:chgData name="Justina Ojom" userId="cbdaed7d-8d45-4372-a16a-f3f8900c2f45" providerId="ADAL" clId="{45CF497F-D0AA-40F3-80F3-56D3BD850675}" dt="2023-04-14T00:53:35.306" v="15121" actId="165"/>
          <ac:spMkLst>
            <pc:docMk/>
            <pc:sldMk cId="3907436755" sldId="737"/>
            <ac:spMk id="45" creationId="{35189E87-B344-14A9-021A-EB496BA43673}"/>
          </ac:spMkLst>
        </pc:spChg>
        <pc:spChg chg="mod">
          <ac:chgData name="Justina Ojom" userId="cbdaed7d-8d45-4372-a16a-f3f8900c2f45" providerId="ADAL" clId="{45CF497F-D0AA-40F3-80F3-56D3BD850675}" dt="2023-04-14T00:53:35.306" v="15121" actId="165"/>
          <ac:spMkLst>
            <pc:docMk/>
            <pc:sldMk cId="3907436755" sldId="737"/>
            <ac:spMk id="46" creationId="{7C3C4545-1928-5B45-F7AD-5E63C7071F95}"/>
          </ac:spMkLst>
        </pc:spChg>
        <pc:spChg chg="add mod">
          <ac:chgData name="Justina Ojom" userId="cbdaed7d-8d45-4372-a16a-f3f8900c2f45" providerId="ADAL" clId="{45CF497F-D0AA-40F3-80F3-56D3BD850675}" dt="2023-04-14T01:35:30.695" v="16081" actId="790"/>
          <ac:spMkLst>
            <pc:docMk/>
            <pc:sldMk cId="3907436755" sldId="737"/>
            <ac:spMk id="47" creationId="{B4C11509-941C-CEDE-384C-822D16AEBD0B}"/>
          </ac:spMkLst>
        </pc:spChg>
        <pc:spChg chg="add mod">
          <ac:chgData name="Justina Ojom" userId="cbdaed7d-8d45-4372-a16a-f3f8900c2f45" providerId="ADAL" clId="{45CF497F-D0AA-40F3-80F3-56D3BD850675}" dt="2023-04-14T01:35:30.695" v="16081" actId="790"/>
          <ac:spMkLst>
            <pc:docMk/>
            <pc:sldMk cId="3907436755" sldId="737"/>
            <ac:spMk id="48" creationId="{B36ED300-73FD-F134-AC0C-10B5E1197017}"/>
          </ac:spMkLst>
        </pc:spChg>
        <pc:grpChg chg="del">
          <ac:chgData name="Justina Ojom" userId="cbdaed7d-8d45-4372-a16a-f3f8900c2f45" providerId="ADAL" clId="{45CF497F-D0AA-40F3-80F3-56D3BD850675}" dt="2023-04-13T22:45:15.096" v="13709" actId="478"/>
          <ac:grpSpMkLst>
            <pc:docMk/>
            <pc:sldMk cId="3907436755" sldId="737"/>
            <ac:grpSpMk id="4" creationId="{30805261-D103-0948-683F-ABEC531C1205}"/>
          </ac:grpSpMkLst>
        </pc:grpChg>
        <pc:grpChg chg="del">
          <ac:chgData name="Justina Ojom" userId="cbdaed7d-8d45-4372-a16a-f3f8900c2f45" providerId="ADAL" clId="{45CF497F-D0AA-40F3-80F3-56D3BD850675}" dt="2023-04-14T00:53:25.585" v="15118" actId="478"/>
          <ac:grpSpMkLst>
            <pc:docMk/>
            <pc:sldMk cId="3907436755" sldId="737"/>
            <ac:grpSpMk id="7" creationId="{487EF38A-FF77-ADBD-C4D1-1C78C4748AB0}"/>
          </ac:grpSpMkLst>
        </pc:grpChg>
        <pc:grpChg chg="del">
          <ac:chgData name="Justina Ojom" userId="cbdaed7d-8d45-4372-a16a-f3f8900c2f45" providerId="ADAL" clId="{45CF497F-D0AA-40F3-80F3-56D3BD850675}" dt="2023-04-14T00:53:27.228" v="15119" actId="478"/>
          <ac:grpSpMkLst>
            <pc:docMk/>
            <pc:sldMk cId="3907436755" sldId="737"/>
            <ac:grpSpMk id="14" creationId="{EB850869-85BF-A2E3-3F00-3E04642978B9}"/>
          </ac:grpSpMkLst>
        </pc:grpChg>
        <pc:grpChg chg="del">
          <ac:chgData name="Justina Ojom" userId="cbdaed7d-8d45-4372-a16a-f3f8900c2f45" providerId="ADAL" clId="{45CF497F-D0AA-40F3-80F3-56D3BD850675}" dt="2023-04-14T00:53:25.585" v="15118" actId="478"/>
          <ac:grpSpMkLst>
            <pc:docMk/>
            <pc:sldMk cId="3907436755" sldId="737"/>
            <ac:grpSpMk id="17" creationId="{8AC9AF04-982D-5CF0-A909-4EC4DC3613B6}"/>
          </ac:grpSpMkLst>
        </pc:grpChg>
        <pc:grpChg chg="add mod">
          <ac:chgData name="Justina Ojom" userId="cbdaed7d-8d45-4372-a16a-f3f8900c2f45" providerId="ADAL" clId="{45CF497F-D0AA-40F3-80F3-56D3BD850675}" dt="2023-04-13T22:45:15.322" v="13710"/>
          <ac:grpSpMkLst>
            <pc:docMk/>
            <pc:sldMk cId="3907436755" sldId="737"/>
            <ac:grpSpMk id="23" creationId="{97EE891D-46D5-F647-D7C1-604FAEBBA425}"/>
          </ac:grpSpMkLst>
        </pc:grpChg>
        <pc:grpChg chg="mod">
          <ac:chgData name="Justina Ojom" userId="cbdaed7d-8d45-4372-a16a-f3f8900c2f45" providerId="ADAL" clId="{45CF497F-D0AA-40F3-80F3-56D3BD850675}" dt="2023-04-13T22:45:15.322" v="13710"/>
          <ac:grpSpMkLst>
            <pc:docMk/>
            <pc:sldMk cId="3907436755" sldId="737"/>
            <ac:grpSpMk id="25" creationId="{CF8B3F7F-EB67-57F0-8F07-868DEC4795E1}"/>
          </ac:grpSpMkLst>
        </pc:grpChg>
        <pc:grpChg chg="mod">
          <ac:chgData name="Justina Ojom" userId="cbdaed7d-8d45-4372-a16a-f3f8900c2f45" providerId="ADAL" clId="{45CF497F-D0AA-40F3-80F3-56D3BD850675}" dt="2023-04-13T22:45:15.322" v="13710"/>
          <ac:grpSpMkLst>
            <pc:docMk/>
            <pc:sldMk cId="3907436755" sldId="737"/>
            <ac:grpSpMk id="26" creationId="{688D9375-E5AC-CDCF-466D-85BC12BF63F0}"/>
          </ac:grpSpMkLst>
        </pc:grpChg>
        <pc:grpChg chg="add del mod">
          <ac:chgData name="Justina Ojom" userId="cbdaed7d-8d45-4372-a16a-f3f8900c2f45" providerId="ADAL" clId="{45CF497F-D0AA-40F3-80F3-56D3BD850675}" dt="2023-04-14T00:53:35.306" v="15121" actId="165"/>
          <ac:grpSpMkLst>
            <pc:docMk/>
            <pc:sldMk cId="3907436755" sldId="737"/>
            <ac:grpSpMk id="31" creationId="{39F097EE-AC62-6F1F-0360-43931C662836}"/>
          </ac:grpSpMkLst>
        </pc:grpChg>
        <pc:grpChg chg="del mod topLvl">
          <ac:chgData name="Justina Ojom" userId="cbdaed7d-8d45-4372-a16a-f3f8900c2f45" providerId="ADAL" clId="{45CF497F-D0AA-40F3-80F3-56D3BD850675}" dt="2023-04-14T00:53:36.828" v="15122" actId="478"/>
          <ac:grpSpMkLst>
            <pc:docMk/>
            <pc:sldMk cId="3907436755" sldId="737"/>
            <ac:grpSpMk id="32" creationId="{C6D2AA09-404F-D765-FF5B-47B8449BFD03}"/>
          </ac:grpSpMkLst>
        </pc:grpChg>
        <pc:grpChg chg="mod topLvl">
          <ac:chgData name="Justina Ojom" userId="cbdaed7d-8d45-4372-a16a-f3f8900c2f45" providerId="ADAL" clId="{45CF497F-D0AA-40F3-80F3-56D3BD850675}" dt="2023-04-14T00:54:39.766" v="15144" actId="1076"/>
          <ac:grpSpMkLst>
            <pc:docMk/>
            <pc:sldMk cId="3907436755" sldId="737"/>
            <ac:grpSpMk id="33" creationId="{516DDEE1-D527-194C-66AD-8A3F2E771780}"/>
          </ac:grpSpMkLst>
        </pc:grpChg>
        <pc:grpChg chg="mod">
          <ac:chgData name="Justina Ojom" userId="cbdaed7d-8d45-4372-a16a-f3f8900c2f45" providerId="ADAL" clId="{45CF497F-D0AA-40F3-80F3-56D3BD850675}" dt="2023-04-14T00:53:41.485" v="15123" actId="207"/>
          <ac:grpSpMkLst>
            <pc:docMk/>
            <pc:sldMk cId="3907436755" sldId="737"/>
            <ac:grpSpMk id="34" creationId="{BEFC44D6-5EDF-169F-DBE2-40F82BEA1A60}"/>
          </ac:grpSpMkLst>
        </pc:grpChg>
        <pc:grpChg chg="mod">
          <ac:chgData name="Justina Ojom" userId="cbdaed7d-8d45-4372-a16a-f3f8900c2f45" providerId="ADAL" clId="{45CF497F-D0AA-40F3-80F3-56D3BD850675}" dt="2023-04-14T00:53:41.485" v="15123" actId="207"/>
          <ac:grpSpMkLst>
            <pc:docMk/>
            <pc:sldMk cId="3907436755" sldId="737"/>
            <ac:grpSpMk id="35" creationId="{7AA9F7B2-A648-2BF1-8F26-0D1C3CF9028F}"/>
          </ac:grpSpMkLst>
        </pc:grpChg>
        <pc:grpChg chg="mod">
          <ac:chgData name="Justina Ojom" userId="cbdaed7d-8d45-4372-a16a-f3f8900c2f45" providerId="ADAL" clId="{45CF497F-D0AA-40F3-80F3-56D3BD850675}" dt="2023-04-14T00:53:41.485" v="15123" actId="207"/>
          <ac:grpSpMkLst>
            <pc:docMk/>
            <pc:sldMk cId="3907436755" sldId="737"/>
            <ac:grpSpMk id="36" creationId="{F0756FA2-E12D-A412-F164-F3F4E70BBB70}"/>
          </ac:grpSpMkLst>
        </pc:grpChg>
      </pc:sldChg>
      <pc:sldChg chg="addSp delSp modSp mod modNotes modNotesTx">
        <pc:chgData name="Justina Ojom" userId="cbdaed7d-8d45-4372-a16a-f3f8900c2f45" providerId="ADAL" clId="{45CF497F-D0AA-40F3-80F3-56D3BD850675}" dt="2023-04-17T12:08:04.322" v="16809" actId="20577"/>
        <pc:sldMkLst>
          <pc:docMk/>
          <pc:sldMk cId="2397271805" sldId="741"/>
        </pc:sldMkLst>
        <pc:spChg chg="mod">
          <ac:chgData name="Justina Ojom" userId="cbdaed7d-8d45-4372-a16a-f3f8900c2f45" providerId="ADAL" clId="{45CF497F-D0AA-40F3-80F3-56D3BD850675}" dt="2023-04-14T01:35:40.112" v="16083" actId="790"/>
          <ac:spMkLst>
            <pc:docMk/>
            <pc:sldMk cId="2397271805" sldId="741"/>
            <ac:spMk id="3" creationId="{163197BD-9E50-F7D0-EA03-F197845BE36D}"/>
          </ac:spMkLst>
        </pc:spChg>
        <pc:spChg chg="mod">
          <ac:chgData name="Justina Ojom" userId="cbdaed7d-8d45-4372-a16a-f3f8900c2f45" providerId="ADAL" clId="{45CF497F-D0AA-40F3-80F3-56D3BD850675}" dt="2023-04-13T22:43:26.347" v="13669" actId="2711"/>
          <ac:spMkLst>
            <pc:docMk/>
            <pc:sldMk cId="2397271805" sldId="741"/>
            <ac:spMk id="5" creationId="{2CA4036E-B050-2952-B193-E993C9508AD3}"/>
          </ac:spMkLst>
        </pc:spChg>
        <pc:spChg chg="mod">
          <ac:chgData name="Justina Ojom" userId="cbdaed7d-8d45-4372-a16a-f3f8900c2f45" providerId="ADAL" clId="{45CF497F-D0AA-40F3-80F3-56D3BD850675}" dt="2023-04-13T22:43:26.347" v="13669" actId="2711"/>
          <ac:spMkLst>
            <pc:docMk/>
            <pc:sldMk cId="2397271805" sldId="741"/>
            <ac:spMk id="6" creationId="{C67C6379-7076-7CCD-6373-76E60B2FAB11}"/>
          </ac:spMkLst>
        </pc:spChg>
        <pc:spChg chg="mod">
          <ac:chgData name="Justina Ojom" userId="cbdaed7d-8d45-4372-a16a-f3f8900c2f45" providerId="ADAL" clId="{45CF497F-D0AA-40F3-80F3-56D3BD850675}" dt="2023-04-13T22:43:26.347" v="13669" actId="2711"/>
          <ac:spMkLst>
            <pc:docMk/>
            <pc:sldMk cId="2397271805" sldId="741"/>
            <ac:spMk id="7" creationId="{5BF23B92-CEB4-0864-0166-7F2D7A107EC2}"/>
          </ac:spMkLst>
        </pc:spChg>
        <pc:spChg chg="mod">
          <ac:chgData name="Justina Ojom" userId="cbdaed7d-8d45-4372-a16a-f3f8900c2f45" providerId="ADAL" clId="{45CF497F-D0AA-40F3-80F3-56D3BD850675}" dt="2023-04-14T01:35:40.112" v="16083" actId="790"/>
          <ac:spMkLst>
            <pc:docMk/>
            <pc:sldMk cId="2397271805" sldId="741"/>
            <ac:spMk id="8" creationId="{A17FC754-98F1-931F-483C-17F81550A6B2}"/>
          </ac:spMkLst>
        </pc:spChg>
        <pc:spChg chg="mod">
          <ac:chgData name="Justina Ojom" userId="cbdaed7d-8d45-4372-a16a-f3f8900c2f45" providerId="ADAL" clId="{45CF497F-D0AA-40F3-80F3-56D3BD850675}" dt="2023-04-13T22:43:26.347" v="13669" actId="2711"/>
          <ac:spMkLst>
            <pc:docMk/>
            <pc:sldMk cId="2397271805" sldId="741"/>
            <ac:spMk id="9" creationId="{778DBE5A-B13A-68B0-BD53-B3E5B69DF491}"/>
          </ac:spMkLst>
        </pc:spChg>
        <pc:spChg chg="mod">
          <ac:chgData name="Justina Ojom" userId="cbdaed7d-8d45-4372-a16a-f3f8900c2f45" providerId="ADAL" clId="{45CF497F-D0AA-40F3-80F3-56D3BD850675}" dt="2023-04-13T22:43:26.347" v="13669" actId="2711"/>
          <ac:spMkLst>
            <pc:docMk/>
            <pc:sldMk cId="2397271805" sldId="741"/>
            <ac:spMk id="12" creationId="{48C60399-42DD-6823-F7A1-FAA204D04D13}"/>
          </ac:spMkLst>
        </pc:spChg>
        <pc:spChg chg="mod">
          <ac:chgData name="Justina Ojom" userId="cbdaed7d-8d45-4372-a16a-f3f8900c2f45" providerId="ADAL" clId="{45CF497F-D0AA-40F3-80F3-56D3BD850675}" dt="2023-04-13T22:43:26.347" v="13669" actId="2711"/>
          <ac:spMkLst>
            <pc:docMk/>
            <pc:sldMk cId="2397271805" sldId="741"/>
            <ac:spMk id="13" creationId="{86B4D14F-B7E3-DBE4-054C-9183B3199590}"/>
          </ac:spMkLst>
        </pc:spChg>
        <pc:spChg chg="mod">
          <ac:chgData name="Justina Ojom" userId="cbdaed7d-8d45-4372-a16a-f3f8900c2f45" providerId="ADAL" clId="{45CF497F-D0AA-40F3-80F3-56D3BD850675}" dt="2023-04-13T22:43:26.347" v="13669" actId="2711"/>
          <ac:spMkLst>
            <pc:docMk/>
            <pc:sldMk cId="2397271805" sldId="741"/>
            <ac:spMk id="14" creationId="{93F8A220-8654-3C37-9B11-D30CAB930E83}"/>
          </ac:spMkLst>
        </pc:spChg>
        <pc:spChg chg="mod">
          <ac:chgData name="Justina Ojom" userId="cbdaed7d-8d45-4372-a16a-f3f8900c2f45" providerId="ADAL" clId="{45CF497F-D0AA-40F3-80F3-56D3BD850675}" dt="2023-04-13T22:43:26.347" v="13669" actId="2711"/>
          <ac:spMkLst>
            <pc:docMk/>
            <pc:sldMk cId="2397271805" sldId="741"/>
            <ac:spMk id="15" creationId="{9B1EBF04-44EC-9286-2EE5-5FC1E42847F0}"/>
          </ac:spMkLst>
        </pc:spChg>
        <pc:spChg chg="mod">
          <ac:chgData name="Justina Ojom" userId="cbdaed7d-8d45-4372-a16a-f3f8900c2f45" providerId="ADAL" clId="{45CF497F-D0AA-40F3-80F3-56D3BD850675}" dt="2023-04-14T01:35:40.112" v="16083" actId="790"/>
          <ac:spMkLst>
            <pc:docMk/>
            <pc:sldMk cId="2397271805" sldId="741"/>
            <ac:spMk id="17" creationId="{D9E6D752-79AC-8C1F-1276-E8D62871890D}"/>
          </ac:spMkLst>
        </pc:spChg>
        <pc:spChg chg="mod">
          <ac:chgData name="Justina Ojom" userId="cbdaed7d-8d45-4372-a16a-f3f8900c2f45" providerId="ADAL" clId="{45CF497F-D0AA-40F3-80F3-56D3BD850675}" dt="2023-04-14T01:35:40.112" v="16083" actId="790"/>
          <ac:spMkLst>
            <pc:docMk/>
            <pc:sldMk cId="2397271805" sldId="741"/>
            <ac:spMk id="20" creationId="{26CC0075-B880-9481-7714-D3C0280C83E3}"/>
          </ac:spMkLst>
        </pc:spChg>
        <pc:spChg chg="mod">
          <ac:chgData name="Justina Ojom" userId="cbdaed7d-8d45-4372-a16a-f3f8900c2f45" providerId="ADAL" clId="{45CF497F-D0AA-40F3-80F3-56D3BD850675}" dt="2023-04-14T01:35:40.112" v="16083" actId="790"/>
          <ac:spMkLst>
            <pc:docMk/>
            <pc:sldMk cId="2397271805" sldId="741"/>
            <ac:spMk id="21" creationId="{E12524D5-94CA-0C03-58B9-DB0FA9F6D3FC}"/>
          </ac:spMkLst>
        </pc:spChg>
        <pc:spChg chg="mod">
          <ac:chgData name="Justina Ojom" userId="cbdaed7d-8d45-4372-a16a-f3f8900c2f45" providerId="ADAL" clId="{45CF497F-D0AA-40F3-80F3-56D3BD850675}" dt="2023-04-17T12:08:04.322" v="16809" actId="20577"/>
          <ac:spMkLst>
            <pc:docMk/>
            <pc:sldMk cId="2397271805" sldId="741"/>
            <ac:spMk id="22" creationId="{BC3F4875-54AF-1914-F7FB-508D7F77BF9F}"/>
          </ac:spMkLst>
        </pc:spChg>
        <pc:spChg chg="mod">
          <ac:chgData name="Justina Ojom" userId="cbdaed7d-8d45-4372-a16a-f3f8900c2f45" providerId="ADAL" clId="{45CF497F-D0AA-40F3-80F3-56D3BD850675}" dt="2023-04-14T01:35:40.112" v="16083" actId="790"/>
          <ac:spMkLst>
            <pc:docMk/>
            <pc:sldMk cId="2397271805" sldId="741"/>
            <ac:spMk id="23" creationId="{BAC08EFD-4539-A4A6-8DDF-E89D184188D2}"/>
          </ac:spMkLst>
        </pc:spChg>
        <pc:spChg chg="mod">
          <ac:chgData name="Justina Ojom" userId="cbdaed7d-8d45-4372-a16a-f3f8900c2f45" providerId="ADAL" clId="{45CF497F-D0AA-40F3-80F3-56D3BD850675}" dt="2023-04-14T01:35:40.112" v="16083" actId="790"/>
          <ac:spMkLst>
            <pc:docMk/>
            <pc:sldMk cId="2397271805" sldId="741"/>
            <ac:spMk id="25" creationId="{8D6A9246-5480-C62D-39FE-C8E5945F86C5}"/>
          </ac:spMkLst>
        </pc:spChg>
        <pc:spChg chg="mod">
          <ac:chgData name="Justina Ojom" userId="cbdaed7d-8d45-4372-a16a-f3f8900c2f45" providerId="ADAL" clId="{45CF497F-D0AA-40F3-80F3-56D3BD850675}" dt="2023-04-14T01:35:40.112" v="16083" actId="790"/>
          <ac:spMkLst>
            <pc:docMk/>
            <pc:sldMk cId="2397271805" sldId="741"/>
            <ac:spMk id="26" creationId="{34D07734-61BF-A4CA-600D-1F8659B81E02}"/>
          </ac:spMkLst>
        </pc:spChg>
        <pc:spChg chg="mod">
          <ac:chgData name="Justina Ojom" userId="cbdaed7d-8d45-4372-a16a-f3f8900c2f45" providerId="ADAL" clId="{45CF497F-D0AA-40F3-80F3-56D3BD850675}" dt="2023-04-14T01:35:40.112" v="16083" actId="790"/>
          <ac:spMkLst>
            <pc:docMk/>
            <pc:sldMk cId="2397271805" sldId="741"/>
            <ac:spMk id="27" creationId="{200E3D2F-B7D5-4EEA-3EA1-E4339A2714B7}"/>
          </ac:spMkLst>
        </pc:spChg>
        <pc:grpChg chg="del">
          <ac:chgData name="Justina Ojom" userId="cbdaed7d-8d45-4372-a16a-f3f8900c2f45" providerId="ADAL" clId="{45CF497F-D0AA-40F3-80F3-56D3BD850675}" dt="2023-04-13T22:45:09.827" v="13705" actId="478"/>
          <ac:grpSpMkLst>
            <pc:docMk/>
            <pc:sldMk cId="2397271805" sldId="741"/>
            <ac:grpSpMk id="2" creationId="{F41AAEF1-1237-099D-EDDC-1A32E568DC5E}"/>
          </ac:grpSpMkLst>
        </pc:grpChg>
        <pc:grpChg chg="del">
          <ac:chgData name="Justina Ojom" userId="cbdaed7d-8d45-4372-a16a-f3f8900c2f45" providerId="ADAL" clId="{45CF497F-D0AA-40F3-80F3-56D3BD850675}" dt="2023-04-13T23:06:11.437" v="14110" actId="478"/>
          <ac:grpSpMkLst>
            <pc:docMk/>
            <pc:sldMk cId="2397271805" sldId="741"/>
            <ac:grpSpMk id="4" creationId="{EC180502-964E-99A1-F96A-0CF4EB293C7B}"/>
          </ac:grpSpMkLst>
        </pc:grpChg>
        <pc:grpChg chg="add mod">
          <ac:chgData name="Justina Ojom" userId="cbdaed7d-8d45-4372-a16a-f3f8900c2f45" providerId="ADAL" clId="{45CF497F-D0AA-40F3-80F3-56D3BD850675}" dt="2023-04-13T22:45:10.001" v="13706"/>
          <ac:grpSpMkLst>
            <pc:docMk/>
            <pc:sldMk cId="2397271805" sldId="741"/>
            <ac:grpSpMk id="16" creationId="{9DA6B2A5-89DE-19F7-A0A6-5DA7B356AD78}"/>
          </ac:grpSpMkLst>
        </pc:grpChg>
        <pc:grpChg chg="mod">
          <ac:chgData name="Justina Ojom" userId="cbdaed7d-8d45-4372-a16a-f3f8900c2f45" providerId="ADAL" clId="{45CF497F-D0AA-40F3-80F3-56D3BD850675}" dt="2023-04-13T22:45:10.001" v="13706"/>
          <ac:grpSpMkLst>
            <pc:docMk/>
            <pc:sldMk cId="2397271805" sldId="741"/>
            <ac:grpSpMk id="18" creationId="{870BCC9B-AF1C-A706-E9B3-64CCD2108E19}"/>
          </ac:grpSpMkLst>
        </pc:grpChg>
        <pc:grpChg chg="mod">
          <ac:chgData name="Justina Ojom" userId="cbdaed7d-8d45-4372-a16a-f3f8900c2f45" providerId="ADAL" clId="{45CF497F-D0AA-40F3-80F3-56D3BD850675}" dt="2023-04-13T22:45:10.001" v="13706"/>
          <ac:grpSpMkLst>
            <pc:docMk/>
            <pc:sldMk cId="2397271805" sldId="741"/>
            <ac:grpSpMk id="19" creationId="{8011E3C9-9C21-187E-2BD9-3578680A3586}"/>
          </ac:grpSpMkLst>
        </pc:grpChg>
        <pc:grpChg chg="add mod">
          <ac:chgData name="Justina Ojom" userId="cbdaed7d-8d45-4372-a16a-f3f8900c2f45" providerId="ADAL" clId="{45CF497F-D0AA-40F3-80F3-56D3BD850675}" dt="2023-04-13T23:06:32.606" v="14120" actId="1076"/>
          <ac:grpSpMkLst>
            <pc:docMk/>
            <pc:sldMk cId="2397271805" sldId="741"/>
            <ac:grpSpMk id="24" creationId="{E8DE2B1F-2098-5D12-9E13-8CDADDF05C08}"/>
          </ac:grpSpMkLst>
        </pc:grpChg>
      </pc:sldChg>
      <pc:sldChg chg="addSp delSp modSp mod modNotes modNotesTx">
        <pc:chgData name="Justina Ojom" userId="cbdaed7d-8d45-4372-a16a-f3f8900c2f45" providerId="ADAL" clId="{45CF497F-D0AA-40F3-80F3-56D3BD850675}" dt="2023-04-14T01:37:18.592" v="16120" actId="2"/>
        <pc:sldMkLst>
          <pc:docMk/>
          <pc:sldMk cId="2234370898" sldId="742"/>
        </pc:sldMkLst>
        <pc:spChg chg="mod">
          <ac:chgData name="Justina Ojom" userId="cbdaed7d-8d45-4372-a16a-f3f8900c2f45" providerId="ADAL" clId="{45CF497F-D0AA-40F3-80F3-56D3BD850675}" dt="2023-04-14T01:35:58.203" v="16088" actId="790"/>
          <ac:spMkLst>
            <pc:docMk/>
            <pc:sldMk cId="2234370898" sldId="742"/>
            <ac:spMk id="2" creationId="{07B1A59E-D63A-5CFD-B180-7B59E41D8C29}"/>
          </ac:spMkLst>
        </pc:spChg>
        <pc:spChg chg="add del mod">
          <ac:chgData name="Justina Ojom" userId="cbdaed7d-8d45-4372-a16a-f3f8900c2f45" providerId="ADAL" clId="{45CF497F-D0AA-40F3-80F3-56D3BD850675}" dt="2023-04-07T07:59:23.099" v="13310"/>
          <ac:spMkLst>
            <pc:docMk/>
            <pc:sldMk cId="2234370898" sldId="742"/>
            <ac:spMk id="5" creationId="{04F5D342-85BA-7FAF-79B2-3DEA3615161A}"/>
          </ac:spMkLst>
        </pc:spChg>
        <pc:spChg chg="mod topLvl">
          <ac:chgData name="Justina Ojom" userId="cbdaed7d-8d45-4372-a16a-f3f8900c2f45" providerId="ADAL" clId="{45CF497F-D0AA-40F3-80F3-56D3BD850675}" dt="2023-04-14T01:35:58.203" v="16088" actId="790"/>
          <ac:spMkLst>
            <pc:docMk/>
            <pc:sldMk cId="2234370898" sldId="742"/>
            <ac:spMk id="14" creationId="{BA2A1E08-014B-5AFC-EA6B-BF2E466BE3D4}"/>
          </ac:spMkLst>
        </pc:spChg>
        <pc:spChg chg="mod topLvl">
          <ac:chgData name="Justina Ojom" userId="cbdaed7d-8d45-4372-a16a-f3f8900c2f45" providerId="ADAL" clId="{45CF497F-D0AA-40F3-80F3-56D3BD850675}" dt="2023-04-14T01:35:58.203" v="16088" actId="790"/>
          <ac:spMkLst>
            <pc:docMk/>
            <pc:sldMk cId="2234370898" sldId="742"/>
            <ac:spMk id="15" creationId="{82303021-2C5F-716E-F02D-BF1367BAD741}"/>
          </ac:spMkLst>
        </pc:spChg>
        <pc:spChg chg="mod topLvl">
          <ac:chgData name="Justina Ojom" userId="cbdaed7d-8d45-4372-a16a-f3f8900c2f45" providerId="ADAL" clId="{45CF497F-D0AA-40F3-80F3-56D3BD850675}" dt="2023-04-14T01:35:58.203" v="16088" actId="790"/>
          <ac:spMkLst>
            <pc:docMk/>
            <pc:sldMk cId="2234370898" sldId="742"/>
            <ac:spMk id="16" creationId="{C4D7C9FE-E4AA-5A06-CA18-7F7C4C5F055F}"/>
          </ac:spMkLst>
        </pc:spChg>
        <pc:spChg chg="mod topLvl">
          <ac:chgData name="Justina Ojom" userId="cbdaed7d-8d45-4372-a16a-f3f8900c2f45" providerId="ADAL" clId="{45CF497F-D0AA-40F3-80F3-56D3BD850675}" dt="2023-04-14T01:35:58.203" v="16088" actId="790"/>
          <ac:spMkLst>
            <pc:docMk/>
            <pc:sldMk cId="2234370898" sldId="742"/>
            <ac:spMk id="17" creationId="{C99BEED6-8E9B-2DD9-D852-F15C72E991E3}"/>
          </ac:spMkLst>
        </pc:spChg>
        <pc:spChg chg="del mod">
          <ac:chgData name="Justina Ojom" userId="cbdaed7d-8d45-4372-a16a-f3f8900c2f45" providerId="ADAL" clId="{45CF497F-D0AA-40F3-80F3-56D3BD850675}" dt="2023-04-14T01:07:28.487" v="15570" actId="478"/>
          <ac:spMkLst>
            <pc:docMk/>
            <pc:sldMk cId="2234370898" sldId="742"/>
            <ac:spMk id="18" creationId="{4C7C91FD-B1BB-1E48-4D12-040325322E92}"/>
          </ac:spMkLst>
        </pc:spChg>
        <pc:spChg chg="del mod">
          <ac:chgData name="Justina Ojom" userId="cbdaed7d-8d45-4372-a16a-f3f8900c2f45" providerId="ADAL" clId="{45CF497F-D0AA-40F3-80F3-56D3BD850675}" dt="2023-04-14T01:07:28.487" v="15570" actId="478"/>
          <ac:spMkLst>
            <pc:docMk/>
            <pc:sldMk cId="2234370898" sldId="742"/>
            <ac:spMk id="19" creationId="{C61573D5-D5C2-A740-26B0-F666CFD98BC9}"/>
          </ac:spMkLst>
        </pc:spChg>
        <pc:spChg chg="mod topLvl">
          <ac:chgData name="Justina Ojom" userId="cbdaed7d-8d45-4372-a16a-f3f8900c2f45" providerId="ADAL" clId="{45CF497F-D0AA-40F3-80F3-56D3BD850675}" dt="2023-04-14T01:35:58.203" v="16088" actId="790"/>
          <ac:spMkLst>
            <pc:docMk/>
            <pc:sldMk cId="2234370898" sldId="742"/>
            <ac:spMk id="22" creationId="{446C63C8-7C55-20D3-9DCD-6188160DAE53}"/>
          </ac:spMkLst>
        </pc:spChg>
        <pc:spChg chg="mod topLvl">
          <ac:chgData name="Justina Ojom" userId="cbdaed7d-8d45-4372-a16a-f3f8900c2f45" providerId="ADAL" clId="{45CF497F-D0AA-40F3-80F3-56D3BD850675}" dt="2023-04-14T01:35:58.203" v="16088" actId="790"/>
          <ac:spMkLst>
            <pc:docMk/>
            <pc:sldMk cId="2234370898" sldId="742"/>
            <ac:spMk id="23" creationId="{A11A80EA-3C67-49E8-604E-C2C416A4A8AF}"/>
          </ac:spMkLst>
        </pc:spChg>
        <pc:spChg chg="mod topLvl">
          <ac:chgData name="Justina Ojom" userId="cbdaed7d-8d45-4372-a16a-f3f8900c2f45" providerId="ADAL" clId="{45CF497F-D0AA-40F3-80F3-56D3BD850675}" dt="2023-04-14T01:35:58.203" v="16088" actId="790"/>
          <ac:spMkLst>
            <pc:docMk/>
            <pc:sldMk cId="2234370898" sldId="742"/>
            <ac:spMk id="24" creationId="{1D929B77-D58C-EE9B-CD5F-E32B98E8726E}"/>
          </ac:spMkLst>
        </pc:spChg>
        <pc:spChg chg="mod topLvl">
          <ac:chgData name="Justina Ojom" userId="cbdaed7d-8d45-4372-a16a-f3f8900c2f45" providerId="ADAL" clId="{45CF497F-D0AA-40F3-80F3-56D3BD850675}" dt="2023-04-14T01:35:58.203" v="16088" actId="790"/>
          <ac:spMkLst>
            <pc:docMk/>
            <pc:sldMk cId="2234370898" sldId="742"/>
            <ac:spMk id="25" creationId="{69FF0FE3-209B-1B10-10EA-5452797DD79C}"/>
          </ac:spMkLst>
        </pc:spChg>
        <pc:spChg chg="mod topLvl">
          <ac:chgData name="Justina Ojom" userId="cbdaed7d-8d45-4372-a16a-f3f8900c2f45" providerId="ADAL" clId="{45CF497F-D0AA-40F3-80F3-56D3BD850675}" dt="2023-04-14T01:35:58.203" v="16088" actId="790"/>
          <ac:spMkLst>
            <pc:docMk/>
            <pc:sldMk cId="2234370898" sldId="742"/>
            <ac:spMk id="26" creationId="{69EDF577-B684-44DC-6CD5-D35F864468DC}"/>
          </ac:spMkLst>
        </pc:spChg>
        <pc:spChg chg="del mod">
          <ac:chgData name="Justina Ojom" userId="cbdaed7d-8d45-4372-a16a-f3f8900c2f45" providerId="ADAL" clId="{45CF497F-D0AA-40F3-80F3-56D3BD850675}" dt="2023-04-14T01:07:31.213" v="15571" actId="478"/>
          <ac:spMkLst>
            <pc:docMk/>
            <pc:sldMk cId="2234370898" sldId="742"/>
            <ac:spMk id="27" creationId="{6534F6CC-D9C5-5225-2759-25DA2B3838EA}"/>
          </ac:spMkLst>
        </pc:spChg>
        <pc:spChg chg="del mod">
          <ac:chgData name="Justina Ojom" userId="cbdaed7d-8d45-4372-a16a-f3f8900c2f45" providerId="ADAL" clId="{45CF497F-D0AA-40F3-80F3-56D3BD850675}" dt="2023-04-14T01:07:31.213" v="15571" actId="478"/>
          <ac:spMkLst>
            <pc:docMk/>
            <pc:sldMk cId="2234370898" sldId="742"/>
            <ac:spMk id="28" creationId="{182E4C7F-8333-2390-43BB-432E2995F3C1}"/>
          </ac:spMkLst>
        </pc:spChg>
        <pc:spChg chg="add mod topLvl">
          <ac:chgData name="Justina Ojom" userId="cbdaed7d-8d45-4372-a16a-f3f8900c2f45" providerId="ADAL" clId="{45CF497F-D0AA-40F3-80F3-56D3BD850675}" dt="2023-04-14T01:35:58.203" v="16088" actId="790"/>
          <ac:spMkLst>
            <pc:docMk/>
            <pc:sldMk cId="2234370898" sldId="742"/>
            <ac:spMk id="29" creationId="{0B30BE58-AC3C-C925-5E8D-4837F9B352C1}"/>
          </ac:spMkLst>
        </pc:spChg>
        <pc:spChg chg="add mod ord">
          <ac:chgData name="Justina Ojom" userId="cbdaed7d-8d45-4372-a16a-f3f8900c2f45" providerId="ADAL" clId="{45CF497F-D0AA-40F3-80F3-56D3BD850675}" dt="2023-04-14T01:35:58.203" v="16088" actId="790"/>
          <ac:spMkLst>
            <pc:docMk/>
            <pc:sldMk cId="2234370898" sldId="742"/>
            <ac:spMk id="32" creationId="{C248A09A-57BE-DCC5-0882-3DF3B61B8495}"/>
          </ac:spMkLst>
        </pc:spChg>
        <pc:spChg chg="add del mod ord">
          <ac:chgData name="Justina Ojom" userId="cbdaed7d-8d45-4372-a16a-f3f8900c2f45" providerId="ADAL" clId="{45CF497F-D0AA-40F3-80F3-56D3BD850675}" dt="2023-04-14T01:09:37.424" v="15598" actId="478"/>
          <ac:spMkLst>
            <pc:docMk/>
            <pc:sldMk cId="2234370898" sldId="742"/>
            <ac:spMk id="33" creationId="{324CC3E1-D0DA-A1D4-694B-BA594D651802}"/>
          </ac:spMkLst>
        </pc:spChg>
        <pc:spChg chg="add mod">
          <ac:chgData name="Justina Ojom" userId="cbdaed7d-8d45-4372-a16a-f3f8900c2f45" providerId="ADAL" clId="{45CF497F-D0AA-40F3-80F3-56D3BD850675}" dt="2023-04-14T01:35:58.203" v="16088" actId="790"/>
          <ac:spMkLst>
            <pc:docMk/>
            <pc:sldMk cId="2234370898" sldId="742"/>
            <ac:spMk id="34" creationId="{01B58637-2C90-1148-27FF-450563DA6717}"/>
          </ac:spMkLst>
        </pc:spChg>
        <pc:spChg chg="add mod ord">
          <ac:chgData name="Justina Ojom" userId="cbdaed7d-8d45-4372-a16a-f3f8900c2f45" providerId="ADAL" clId="{45CF497F-D0AA-40F3-80F3-56D3BD850675}" dt="2023-04-14T01:35:58.203" v="16088" actId="790"/>
          <ac:spMkLst>
            <pc:docMk/>
            <pc:sldMk cId="2234370898" sldId="742"/>
            <ac:spMk id="35" creationId="{5D6EF646-7D06-5C11-3238-06CD889AE963}"/>
          </ac:spMkLst>
        </pc:spChg>
        <pc:spChg chg="add mod ord">
          <ac:chgData name="Justina Ojom" userId="cbdaed7d-8d45-4372-a16a-f3f8900c2f45" providerId="ADAL" clId="{45CF497F-D0AA-40F3-80F3-56D3BD850675}" dt="2023-04-14T01:35:58.203" v="16088" actId="790"/>
          <ac:spMkLst>
            <pc:docMk/>
            <pc:sldMk cId="2234370898" sldId="742"/>
            <ac:spMk id="36" creationId="{C087819A-35E1-7954-FA44-C99C38B4038A}"/>
          </ac:spMkLst>
        </pc:spChg>
        <pc:spChg chg="add mod">
          <ac:chgData name="Justina Ojom" userId="cbdaed7d-8d45-4372-a16a-f3f8900c2f45" providerId="ADAL" clId="{45CF497F-D0AA-40F3-80F3-56D3BD850675}" dt="2023-04-14T01:35:58.203" v="16088" actId="790"/>
          <ac:spMkLst>
            <pc:docMk/>
            <pc:sldMk cId="2234370898" sldId="742"/>
            <ac:spMk id="37" creationId="{2243B77C-5369-3ACD-008F-3F2B881952D8}"/>
          </ac:spMkLst>
        </pc:spChg>
        <pc:spChg chg="add mod">
          <ac:chgData name="Justina Ojom" userId="cbdaed7d-8d45-4372-a16a-f3f8900c2f45" providerId="ADAL" clId="{45CF497F-D0AA-40F3-80F3-56D3BD850675}" dt="2023-04-14T01:11:10.805" v="15643" actId="571"/>
          <ac:spMkLst>
            <pc:docMk/>
            <pc:sldMk cId="2234370898" sldId="742"/>
            <ac:spMk id="38" creationId="{A0D2B10C-A1BC-D81E-DFC8-25657A191888}"/>
          </ac:spMkLst>
        </pc:spChg>
        <pc:spChg chg="add del mod">
          <ac:chgData name="Justina Ojom" userId="cbdaed7d-8d45-4372-a16a-f3f8900c2f45" providerId="ADAL" clId="{45CF497F-D0AA-40F3-80F3-56D3BD850675}" dt="2023-04-14T01:14:35.874" v="15724" actId="478"/>
          <ac:spMkLst>
            <pc:docMk/>
            <pc:sldMk cId="2234370898" sldId="742"/>
            <ac:spMk id="39" creationId="{B9B17AF1-848D-1C1C-62AF-CA6747E193F3}"/>
          </ac:spMkLst>
        </pc:spChg>
        <pc:spChg chg="add mod">
          <ac:chgData name="Justina Ojom" userId="cbdaed7d-8d45-4372-a16a-f3f8900c2f45" providerId="ADAL" clId="{45CF497F-D0AA-40F3-80F3-56D3BD850675}" dt="2023-04-14T01:35:58.203" v="16088" actId="790"/>
          <ac:spMkLst>
            <pc:docMk/>
            <pc:sldMk cId="2234370898" sldId="742"/>
            <ac:spMk id="40" creationId="{40A917C1-0A85-AEDA-8741-FB3A123E38AD}"/>
          </ac:spMkLst>
        </pc:spChg>
        <pc:spChg chg="add mod">
          <ac:chgData name="Justina Ojom" userId="cbdaed7d-8d45-4372-a16a-f3f8900c2f45" providerId="ADAL" clId="{45CF497F-D0AA-40F3-80F3-56D3BD850675}" dt="2023-04-14T01:35:58.203" v="16088" actId="790"/>
          <ac:spMkLst>
            <pc:docMk/>
            <pc:sldMk cId="2234370898" sldId="742"/>
            <ac:spMk id="41" creationId="{311DC45C-F48E-18DA-DD92-3067D0E5B1F9}"/>
          </ac:spMkLst>
        </pc:spChg>
        <pc:spChg chg="add mod">
          <ac:chgData name="Justina Ojom" userId="cbdaed7d-8d45-4372-a16a-f3f8900c2f45" providerId="ADAL" clId="{45CF497F-D0AA-40F3-80F3-56D3BD850675}" dt="2023-04-14T01:14:47.715" v="15732" actId="571"/>
          <ac:spMkLst>
            <pc:docMk/>
            <pc:sldMk cId="2234370898" sldId="742"/>
            <ac:spMk id="42" creationId="{60DEA6A3-D4D0-4BCB-F143-DA9C9375F619}"/>
          </ac:spMkLst>
        </pc:spChg>
        <pc:spChg chg="add mod">
          <ac:chgData name="Justina Ojom" userId="cbdaed7d-8d45-4372-a16a-f3f8900c2f45" providerId="ADAL" clId="{45CF497F-D0AA-40F3-80F3-56D3BD850675}" dt="2023-04-14T01:35:58.203" v="16088" actId="790"/>
          <ac:spMkLst>
            <pc:docMk/>
            <pc:sldMk cId="2234370898" sldId="742"/>
            <ac:spMk id="43" creationId="{EDE8F1CB-3B21-EDAE-0D12-30763FF3BE75}"/>
          </ac:spMkLst>
        </pc:spChg>
        <pc:grpChg chg="add del mod">
          <ac:chgData name="Justina Ojom" userId="cbdaed7d-8d45-4372-a16a-f3f8900c2f45" providerId="ADAL" clId="{45CF497F-D0AA-40F3-80F3-56D3BD850675}" dt="2023-04-14T01:15:00.422" v="15740" actId="1076"/>
          <ac:grpSpMkLst>
            <pc:docMk/>
            <pc:sldMk cId="2234370898" sldId="742"/>
            <ac:grpSpMk id="13" creationId="{0C239F16-F5F3-6EA6-804F-6009C19D58CD}"/>
          </ac:grpSpMkLst>
        </pc:grpChg>
        <pc:grpChg chg="add del mod">
          <ac:chgData name="Justina Ojom" userId="cbdaed7d-8d45-4372-a16a-f3f8900c2f45" providerId="ADAL" clId="{45CF497F-D0AA-40F3-80F3-56D3BD850675}" dt="2023-04-14T01:07:33.442" v="15572" actId="165"/>
          <ac:grpSpMkLst>
            <pc:docMk/>
            <pc:sldMk cId="2234370898" sldId="742"/>
            <ac:grpSpMk id="20" creationId="{4261B060-B6D1-F0EA-751D-6A3A86DFEE9E}"/>
          </ac:grpSpMkLst>
        </pc:grpChg>
        <pc:grpChg chg="del mod topLvl">
          <ac:chgData name="Justina Ojom" userId="cbdaed7d-8d45-4372-a16a-f3f8900c2f45" providerId="ADAL" clId="{45CF497F-D0AA-40F3-80F3-56D3BD850675}" dt="2023-04-14T01:07:57.608" v="15582" actId="165"/>
          <ac:grpSpMkLst>
            <pc:docMk/>
            <pc:sldMk cId="2234370898" sldId="742"/>
            <ac:grpSpMk id="21" creationId="{801ED156-AA11-CDCD-C6D0-B9DD53AFAA81}"/>
          </ac:grpSpMkLst>
        </pc:grpChg>
        <pc:grpChg chg="add del mod">
          <ac:chgData name="Justina Ojom" userId="cbdaed7d-8d45-4372-a16a-f3f8900c2f45" providerId="ADAL" clId="{45CF497F-D0AA-40F3-80F3-56D3BD850675}" dt="2023-04-14T01:08:18.233" v="15588" actId="164"/>
          <ac:grpSpMkLst>
            <pc:docMk/>
            <pc:sldMk cId="2234370898" sldId="742"/>
            <ac:grpSpMk id="30" creationId="{6F81AD1E-2932-955A-4183-B7A543CABB8D}"/>
          </ac:grpSpMkLst>
        </pc:grpChg>
        <pc:grpChg chg="add mod">
          <ac:chgData name="Justina Ojom" userId="cbdaed7d-8d45-4372-a16a-f3f8900c2f45" providerId="ADAL" clId="{45CF497F-D0AA-40F3-80F3-56D3BD850675}" dt="2023-04-14T01:15:00.422" v="15740" actId="1076"/>
          <ac:grpSpMkLst>
            <pc:docMk/>
            <pc:sldMk cId="2234370898" sldId="742"/>
            <ac:grpSpMk id="31" creationId="{2B2CF5DB-165B-DE64-115F-ED1CA9E326CC}"/>
          </ac:grpSpMkLst>
        </pc:grpChg>
        <pc:picChg chg="del">
          <ac:chgData name="Justina Ojom" userId="cbdaed7d-8d45-4372-a16a-f3f8900c2f45" providerId="ADAL" clId="{45CF497F-D0AA-40F3-80F3-56D3BD850675}" dt="2023-04-14T01:03:24.711" v="15472" actId="478"/>
          <ac:picMkLst>
            <pc:docMk/>
            <pc:sldMk cId="2234370898" sldId="742"/>
            <ac:picMk id="3" creationId="{51609124-6C09-A8FD-955F-C92FE8AB0141}"/>
          </ac:picMkLst>
        </pc:picChg>
        <pc:picChg chg="del">
          <ac:chgData name="Justina Ojom" userId="cbdaed7d-8d45-4372-a16a-f3f8900c2f45" providerId="ADAL" clId="{45CF497F-D0AA-40F3-80F3-56D3BD850675}" dt="2023-04-14T01:03:24.711" v="15472" actId="478"/>
          <ac:picMkLst>
            <pc:docMk/>
            <pc:sldMk cId="2234370898" sldId="742"/>
            <ac:picMk id="4" creationId="{31107E7D-B5BE-9C58-5F93-9CB7465D327A}"/>
          </ac:picMkLst>
        </pc:picChg>
        <pc:picChg chg="add del mod">
          <ac:chgData name="Justina Ojom" userId="cbdaed7d-8d45-4372-a16a-f3f8900c2f45" providerId="ADAL" clId="{45CF497F-D0AA-40F3-80F3-56D3BD850675}" dt="2023-04-14T01:07:17.970" v="15568" actId="478"/>
          <ac:picMkLst>
            <pc:docMk/>
            <pc:sldMk cId="2234370898" sldId="742"/>
            <ac:picMk id="6" creationId="{7BF1AD28-578F-5C7A-9219-9EA8DF25BB3D}"/>
          </ac:picMkLst>
        </pc:picChg>
        <pc:picChg chg="add del mod">
          <ac:chgData name="Justina Ojom" userId="cbdaed7d-8d45-4372-a16a-f3f8900c2f45" providerId="ADAL" clId="{45CF497F-D0AA-40F3-80F3-56D3BD850675}" dt="2023-04-14T01:07:17.970" v="15568" actId="478"/>
          <ac:picMkLst>
            <pc:docMk/>
            <pc:sldMk cId="2234370898" sldId="742"/>
            <ac:picMk id="8" creationId="{74C6E490-9AD4-4944-3BA1-48FE6DAD1B4F}"/>
          </ac:picMkLst>
        </pc:picChg>
        <pc:picChg chg="add del mod">
          <ac:chgData name="Justina Ojom" userId="cbdaed7d-8d45-4372-a16a-f3f8900c2f45" providerId="ADAL" clId="{45CF497F-D0AA-40F3-80F3-56D3BD850675}" dt="2023-04-14T01:07:17.970" v="15568" actId="478"/>
          <ac:picMkLst>
            <pc:docMk/>
            <pc:sldMk cId="2234370898" sldId="742"/>
            <ac:picMk id="10" creationId="{22E264CE-E2BD-ACC5-069B-FAA3FD9DADF8}"/>
          </ac:picMkLst>
        </pc:picChg>
        <pc:picChg chg="add del mod">
          <ac:chgData name="Justina Ojom" userId="cbdaed7d-8d45-4372-a16a-f3f8900c2f45" providerId="ADAL" clId="{45CF497F-D0AA-40F3-80F3-56D3BD850675}" dt="2023-04-14T01:07:17.970" v="15568" actId="478"/>
          <ac:picMkLst>
            <pc:docMk/>
            <pc:sldMk cId="2234370898" sldId="742"/>
            <ac:picMk id="12" creationId="{6FF8A174-C50A-2DFA-E49C-7B9DF473AECE}"/>
          </ac:picMkLst>
        </pc:picChg>
      </pc:sldChg>
      <pc:sldChg chg="addSp delSp modSp mod modNotes modNotesTx">
        <pc:chgData name="Justina Ojom" userId="cbdaed7d-8d45-4372-a16a-f3f8900c2f45" providerId="ADAL" clId="{45CF497F-D0AA-40F3-80F3-56D3BD850675}" dt="2023-04-17T12:08:07.557" v="16810" actId="478"/>
        <pc:sldMkLst>
          <pc:docMk/>
          <pc:sldMk cId="2401579551" sldId="744"/>
        </pc:sldMkLst>
        <pc:spChg chg="mod">
          <ac:chgData name="Justina Ojom" userId="cbdaed7d-8d45-4372-a16a-f3f8900c2f45" providerId="ADAL" clId="{45CF497F-D0AA-40F3-80F3-56D3BD850675}" dt="2023-04-13T22:43:29.517" v="13670" actId="2711"/>
          <ac:spMkLst>
            <pc:docMk/>
            <pc:sldMk cId="2401579551" sldId="744"/>
            <ac:spMk id="3" creationId="{B0447841-D6ED-0B3E-A62C-27C987D22F94}"/>
          </ac:spMkLst>
        </pc:spChg>
        <pc:spChg chg="mod">
          <ac:chgData name="Justina Ojom" userId="cbdaed7d-8d45-4372-a16a-f3f8900c2f45" providerId="ADAL" clId="{45CF497F-D0AA-40F3-80F3-56D3BD850675}" dt="2023-04-14T01:35:43.194" v="16084" actId="790"/>
          <ac:spMkLst>
            <pc:docMk/>
            <pc:sldMk cId="2401579551" sldId="744"/>
            <ac:spMk id="4" creationId="{82975A12-8FC1-6891-E253-204D54A187A9}"/>
          </ac:spMkLst>
        </pc:spChg>
        <pc:spChg chg="mod">
          <ac:chgData name="Justina Ojom" userId="cbdaed7d-8d45-4372-a16a-f3f8900c2f45" providerId="ADAL" clId="{45CF497F-D0AA-40F3-80F3-56D3BD850675}" dt="2023-04-14T01:35:43.194" v="16084" actId="790"/>
          <ac:spMkLst>
            <pc:docMk/>
            <pc:sldMk cId="2401579551" sldId="744"/>
            <ac:spMk id="5" creationId="{7EE08E0B-5213-3525-CD12-AD0514EEB4ED}"/>
          </ac:spMkLst>
        </pc:spChg>
        <pc:spChg chg="mod">
          <ac:chgData name="Justina Ojom" userId="cbdaed7d-8d45-4372-a16a-f3f8900c2f45" providerId="ADAL" clId="{45CF497F-D0AA-40F3-80F3-56D3BD850675}" dt="2023-04-13T22:43:29.517" v="13670" actId="2711"/>
          <ac:spMkLst>
            <pc:docMk/>
            <pc:sldMk cId="2401579551" sldId="744"/>
            <ac:spMk id="8" creationId="{61477AE7-26A3-466F-3476-33A940B617E1}"/>
          </ac:spMkLst>
        </pc:spChg>
        <pc:spChg chg="mod">
          <ac:chgData name="Justina Ojom" userId="cbdaed7d-8d45-4372-a16a-f3f8900c2f45" providerId="ADAL" clId="{45CF497F-D0AA-40F3-80F3-56D3BD850675}" dt="2023-04-13T22:43:29.517" v="13670" actId="2711"/>
          <ac:spMkLst>
            <pc:docMk/>
            <pc:sldMk cId="2401579551" sldId="744"/>
            <ac:spMk id="9" creationId="{20A2D97B-7D66-5949-CFB3-609E51905A86}"/>
          </ac:spMkLst>
        </pc:spChg>
        <pc:spChg chg="mod">
          <ac:chgData name="Justina Ojom" userId="cbdaed7d-8d45-4372-a16a-f3f8900c2f45" providerId="ADAL" clId="{45CF497F-D0AA-40F3-80F3-56D3BD850675}" dt="2023-04-13T22:43:29.517" v="13670" actId="2711"/>
          <ac:spMkLst>
            <pc:docMk/>
            <pc:sldMk cId="2401579551" sldId="744"/>
            <ac:spMk id="10" creationId="{B24924B4-5582-131F-91BC-9058514C64FB}"/>
          </ac:spMkLst>
        </pc:spChg>
        <pc:spChg chg="mod">
          <ac:chgData name="Justina Ojom" userId="cbdaed7d-8d45-4372-a16a-f3f8900c2f45" providerId="ADAL" clId="{45CF497F-D0AA-40F3-80F3-56D3BD850675}" dt="2023-04-13T22:43:29.517" v="13670" actId="2711"/>
          <ac:spMkLst>
            <pc:docMk/>
            <pc:sldMk cId="2401579551" sldId="744"/>
            <ac:spMk id="11" creationId="{43A2E5AF-FCD5-2B2D-6271-FB0CD1FCE5F7}"/>
          </ac:spMkLst>
        </pc:spChg>
        <pc:spChg chg="mod">
          <ac:chgData name="Justina Ojom" userId="cbdaed7d-8d45-4372-a16a-f3f8900c2f45" providerId="ADAL" clId="{45CF497F-D0AA-40F3-80F3-56D3BD850675}" dt="2023-04-14T01:35:43.194" v="16084" actId="790"/>
          <ac:spMkLst>
            <pc:docMk/>
            <pc:sldMk cId="2401579551" sldId="744"/>
            <ac:spMk id="13" creationId="{E4EA9F39-1E68-8B76-AECD-F3357331C5DC}"/>
          </ac:spMkLst>
        </pc:spChg>
        <pc:spChg chg="mod">
          <ac:chgData name="Justina Ojom" userId="cbdaed7d-8d45-4372-a16a-f3f8900c2f45" providerId="ADAL" clId="{45CF497F-D0AA-40F3-80F3-56D3BD850675}" dt="2023-04-14T01:35:43.194" v="16084" actId="790"/>
          <ac:spMkLst>
            <pc:docMk/>
            <pc:sldMk cId="2401579551" sldId="744"/>
            <ac:spMk id="16" creationId="{6FBA532F-B4C1-02C0-5157-7EBF71839271}"/>
          </ac:spMkLst>
        </pc:spChg>
        <pc:spChg chg="mod">
          <ac:chgData name="Justina Ojom" userId="cbdaed7d-8d45-4372-a16a-f3f8900c2f45" providerId="ADAL" clId="{45CF497F-D0AA-40F3-80F3-56D3BD850675}" dt="2023-04-14T01:35:43.194" v="16084" actId="790"/>
          <ac:spMkLst>
            <pc:docMk/>
            <pc:sldMk cId="2401579551" sldId="744"/>
            <ac:spMk id="17" creationId="{975CB1DD-3089-8A8D-DC74-D10DD916F7A4}"/>
          </ac:spMkLst>
        </pc:spChg>
        <pc:spChg chg="mod">
          <ac:chgData name="Justina Ojom" userId="cbdaed7d-8d45-4372-a16a-f3f8900c2f45" providerId="ADAL" clId="{45CF497F-D0AA-40F3-80F3-56D3BD850675}" dt="2023-04-14T01:35:43.194" v="16084" actId="790"/>
          <ac:spMkLst>
            <pc:docMk/>
            <pc:sldMk cId="2401579551" sldId="744"/>
            <ac:spMk id="18" creationId="{42EDF9FE-A7A2-B587-097E-57E94AE8D05A}"/>
          </ac:spMkLst>
        </pc:spChg>
        <pc:spChg chg="mod">
          <ac:chgData name="Justina Ojom" userId="cbdaed7d-8d45-4372-a16a-f3f8900c2f45" providerId="ADAL" clId="{45CF497F-D0AA-40F3-80F3-56D3BD850675}" dt="2023-04-14T01:35:43.194" v="16084" actId="790"/>
          <ac:spMkLst>
            <pc:docMk/>
            <pc:sldMk cId="2401579551" sldId="744"/>
            <ac:spMk id="19" creationId="{D217DED3-4935-7011-4775-D04C4AD55781}"/>
          </ac:spMkLst>
        </pc:spChg>
        <pc:spChg chg="mod">
          <ac:chgData name="Justina Ojom" userId="cbdaed7d-8d45-4372-a16a-f3f8900c2f45" providerId="ADAL" clId="{45CF497F-D0AA-40F3-80F3-56D3BD850675}" dt="2023-04-14T01:35:43.194" v="16084" actId="790"/>
          <ac:spMkLst>
            <pc:docMk/>
            <pc:sldMk cId="2401579551" sldId="744"/>
            <ac:spMk id="255" creationId="{00000000-0000-0000-0000-000000000000}"/>
          </ac:spMkLst>
        </pc:spChg>
        <pc:spChg chg="mod">
          <ac:chgData name="Justina Ojom" userId="cbdaed7d-8d45-4372-a16a-f3f8900c2f45" providerId="ADAL" clId="{45CF497F-D0AA-40F3-80F3-56D3BD850675}" dt="2023-04-14T01:35:43.194" v="16084" actId="790"/>
          <ac:spMkLst>
            <pc:docMk/>
            <pc:sldMk cId="2401579551" sldId="744"/>
            <ac:spMk id="256" creationId="{00000000-0000-0000-0000-000000000000}"/>
          </ac:spMkLst>
        </pc:spChg>
        <pc:spChg chg="mod">
          <ac:chgData name="Justina Ojom" userId="cbdaed7d-8d45-4372-a16a-f3f8900c2f45" providerId="ADAL" clId="{45CF497F-D0AA-40F3-80F3-56D3BD850675}" dt="2023-04-14T01:35:43.194" v="16084" actId="790"/>
          <ac:spMkLst>
            <pc:docMk/>
            <pc:sldMk cId="2401579551" sldId="744"/>
            <ac:spMk id="257" creationId="{00000000-0000-0000-0000-000000000000}"/>
          </ac:spMkLst>
        </pc:spChg>
        <pc:spChg chg="mod">
          <ac:chgData name="Justina Ojom" userId="cbdaed7d-8d45-4372-a16a-f3f8900c2f45" providerId="ADAL" clId="{45CF497F-D0AA-40F3-80F3-56D3BD850675}" dt="2023-04-14T01:35:43.194" v="16084" actId="790"/>
          <ac:spMkLst>
            <pc:docMk/>
            <pc:sldMk cId="2401579551" sldId="744"/>
            <ac:spMk id="258" creationId="{00000000-0000-0000-0000-000000000000}"/>
          </ac:spMkLst>
        </pc:spChg>
        <pc:spChg chg="mod">
          <ac:chgData name="Justina Ojom" userId="cbdaed7d-8d45-4372-a16a-f3f8900c2f45" providerId="ADAL" clId="{45CF497F-D0AA-40F3-80F3-56D3BD850675}" dt="2023-04-14T01:35:43.194" v="16084" actId="790"/>
          <ac:spMkLst>
            <pc:docMk/>
            <pc:sldMk cId="2401579551" sldId="744"/>
            <ac:spMk id="259" creationId="{00000000-0000-0000-0000-000000000000}"/>
          </ac:spMkLst>
        </pc:spChg>
        <pc:grpChg chg="del">
          <ac:chgData name="Justina Ojom" userId="cbdaed7d-8d45-4372-a16a-f3f8900c2f45" providerId="ADAL" clId="{45CF497F-D0AA-40F3-80F3-56D3BD850675}" dt="2023-04-13T22:45:06.545" v="13703" actId="478"/>
          <ac:grpSpMkLst>
            <pc:docMk/>
            <pc:sldMk cId="2401579551" sldId="744"/>
            <ac:grpSpMk id="2" creationId="{2F299989-C42F-6C19-CE7F-76FB21C20848}"/>
          </ac:grpSpMkLst>
        </pc:grpChg>
        <pc:grpChg chg="add del mod">
          <ac:chgData name="Justina Ojom" userId="cbdaed7d-8d45-4372-a16a-f3f8900c2f45" providerId="ADAL" clId="{45CF497F-D0AA-40F3-80F3-56D3BD850675}" dt="2023-04-17T12:08:07.557" v="16810" actId="478"/>
          <ac:grpSpMkLst>
            <pc:docMk/>
            <pc:sldMk cId="2401579551" sldId="744"/>
            <ac:grpSpMk id="12" creationId="{6E883F87-1DC3-A0DC-296F-43453B2B3B7D}"/>
          </ac:grpSpMkLst>
        </pc:grpChg>
        <pc:grpChg chg="mod">
          <ac:chgData name="Justina Ojom" userId="cbdaed7d-8d45-4372-a16a-f3f8900c2f45" providerId="ADAL" clId="{45CF497F-D0AA-40F3-80F3-56D3BD850675}" dt="2023-04-13T22:45:06.766" v="13704"/>
          <ac:grpSpMkLst>
            <pc:docMk/>
            <pc:sldMk cId="2401579551" sldId="744"/>
            <ac:grpSpMk id="14" creationId="{95CCBE72-FD43-655C-A8D6-EF44BB2BF4D9}"/>
          </ac:grpSpMkLst>
        </pc:grpChg>
        <pc:grpChg chg="mod">
          <ac:chgData name="Justina Ojom" userId="cbdaed7d-8d45-4372-a16a-f3f8900c2f45" providerId="ADAL" clId="{45CF497F-D0AA-40F3-80F3-56D3BD850675}" dt="2023-04-13T22:45:06.766" v="13704"/>
          <ac:grpSpMkLst>
            <pc:docMk/>
            <pc:sldMk cId="2401579551" sldId="744"/>
            <ac:grpSpMk id="15" creationId="{EACEF252-AFBD-10DC-8AE3-7309C2B7A8EC}"/>
          </ac:grpSpMkLst>
        </pc:grpChg>
      </pc:sldChg>
      <pc:sldChg chg="addSp delSp modSp mod modNotes modNotesTx">
        <pc:chgData name="Justina Ojom" userId="cbdaed7d-8d45-4372-a16a-f3f8900c2f45" providerId="ADAL" clId="{45CF497F-D0AA-40F3-80F3-56D3BD850675}" dt="2023-04-14T01:50:35.679" v="16185" actId="164"/>
        <pc:sldMkLst>
          <pc:docMk/>
          <pc:sldMk cId="4066916499" sldId="745"/>
        </pc:sldMkLst>
        <pc:spChg chg="mod">
          <ac:chgData name="Justina Ojom" userId="cbdaed7d-8d45-4372-a16a-f3f8900c2f45" providerId="ADAL" clId="{45CF497F-D0AA-40F3-80F3-56D3BD850675}" dt="2023-04-14T01:35:26.936" v="16080" actId="790"/>
          <ac:spMkLst>
            <pc:docMk/>
            <pc:sldMk cId="4066916499" sldId="745"/>
            <ac:spMk id="2" creationId="{F1BDD280-CBEA-20F8-42C9-FBB4145CB801}"/>
          </ac:spMkLst>
        </pc:spChg>
        <pc:spChg chg="add del mod">
          <ac:chgData name="Justina Ojom" userId="cbdaed7d-8d45-4372-a16a-f3f8900c2f45" providerId="ADAL" clId="{45CF497F-D0AA-40F3-80F3-56D3BD850675}" dt="2023-04-07T07:50:12.254" v="13071"/>
          <ac:spMkLst>
            <pc:docMk/>
            <pc:sldMk cId="4066916499" sldId="745"/>
            <ac:spMk id="3" creationId="{F3BB7A47-F405-3B54-4039-3190CBAD5755}"/>
          </ac:spMkLst>
        </pc:spChg>
        <pc:spChg chg="mod">
          <ac:chgData name="Justina Ojom" userId="cbdaed7d-8d45-4372-a16a-f3f8900c2f45" providerId="ADAL" clId="{45CF497F-D0AA-40F3-80F3-56D3BD850675}" dt="2023-04-14T01:35:26.936" v="16080" actId="790"/>
          <ac:spMkLst>
            <pc:docMk/>
            <pc:sldMk cId="4066916499" sldId="745"/>
            <ac:spMk id="4" creationId="{AD972785-9FEF-EC53-4669-C2C306F1EEA1}"/>
          </ac:spMkLst>
        </pc:spChg>
        <pc:spChg chg="mod">
          <ac:chgData name="Justina Ojom" userId="cbdaed7d-8d45-4372-a16a-f3f8900c2f45" providerId="ADAL" clId="{45CF497F-D0AA-40F3-80F3-56D3BD850675}" dt="2023-04-14T01:35:26.936" v="16080" actId="790"/>
          <ac:spMkLst>
            <pc:docMk/>
            <pc:sldMk cId="4066916499" sldId="745"/>
            <ac:spMk id="5" creationId="{BCF50061-021D-8FD0-87AF-45107FBE2860}"/>
          </ac:spMkLst>
        </pc:spChg>
        <pc:spChg chg="mod">
          <ac:chgData name="Justina Ojom" userId="cbdaed7d-8d45-4372-a16a-f3f8900c2f45" providerId="ADAL" clId="{45CF497F-D0AA-40F3-80F3-56D3BD850675}" dt="2023-04-14T01:35:26.936" v="16080" actId="790"/>
          <ac:spMkLst>
            <pc:docMk/>
            <pc:sldMk cId="4066916499" sldId="745"/>
            <ac:spMk id="6" creationId="{B95A7E73-FF5B-7CDC-0589-EE8884990779}"/>
          </ac:spMkLst>
        </pc:spChg>
        <pc:spChg chg="mod">
          <ac:chgData name="Justina Ojom" userId="cbdaed7d-8d45-4372-a16a-f3f8900c2f45" providerId="ADAL" clId="{45CF497F-D0AA-40F3-80F3-56D3BD850675}" dt="2023-04-14T01:35:26.936" v="16080" actId="790"/>
          <ac:spMkLst>
            <pc:docMk/>
            <pc:sldMk cId="4066916499" sldId="745"/>
            <ac:spMk id="7" creationId="{A3483514-44CC-7A91-F252-EC6060C60062}"/>
          </ac:spMkLst>
        </pc:spChg>
        <pc:spChg chg="mod">
          <ac:chgData name="Justina Ojom" userId="cbdaed7d-8d45-4372-a16a-f3f8900c2f45" providerId="ADAL" clId="{45CF497F-D0AA-40F3-80F3-56D3BD850675}" dt="2023-04-14T01:35:26.936" v="16080" actId="790"/>
          <ac:spMkLst>
            <pc:docMk/>
            <pc:sldMk cId="4066916499" sldId="745"/>
            <ac:spMk id="8" creationId="{36F447A3-3B0B-F4FC-1EE8-88D53A5CC7B1}"/>
          </ac:spMkLst>
        </pc:spChg>
        <pc:spChg chg="mod">
          <ac:chgData name="Justina Ojom" userId="cbdaed7d-8d45-4372-a16a-f3f8900c2f45" providerId="ADAL" clId="{45CF497F-D0AA-40F3-80F3-56D3BD850675}" dt="2023-04-14T01:35:26.936" v="16080" actId="790"/>
          <ac:spMkLst>
            <pc:docMk/>
            <pc:sldMk cId="4066916499" sldId="745"/>
            <ac:spMk id="10" creationId="{0AC2CB87-D05E-7CDE-4D1A-7589E36B38EA}"/>
          </ac:spMkLst>
        </pc:spChg>
        <pc:spChg chg="mod">
          <ac:chgData name="Justina Ojom" userId="cbdaed7d-8d45-4372-a16a-f3f8900c2f45" providerId="ADAL" clId="{45CF497F-D0AA-40F3-80F3-56D3BD850675}" dt="2023-04-14T01:35:26.936" v="16080" actId="790"/>
          <ac:spMkLst>
            <pc:docMk/>
            <pc:sldMk cId="4066916499" sldId="745"/>
            <ac:spMk id="11" creationId="{0D4EBCD5-F583-1702-B77F-9071024D3859}"/>
          </ac:spMkLst>
        </pc:spChg>
        <pc:spChg chg="mod">
          <ac:chgData name="Justina Ojom" userId="cbdaed7d-8d45-4372-a16a-f3f8900c2f45" providerId="ADAL" clId="{45CF497F-D0AA-40F3-80F3-56D3BD850675}" dt="2023-04-14T01:35:26.936" v="16080" actId="790"/>
          <ac:spMkLst>
            <pc:docMk/>
            <pc:sldMk cId="4066916499" sldId="745"/>
            <ac:spMk id="12" creationId="{9D033F09-5ED1-BB17-2F15-24FE6C298EEB}"/>
          </ac:spMkLst>
        </pc:spChg>
        <pc:spChg chg="mod">
          <ac:chgData name="Justina Ojom" userId="cbdaed7d-8d45-4372-a16a-f3f8900c2f45" providerId="ADAL" clId="{45CF497F-D0AA-40F3-80F3-56D3BD850675}" dt="2023-04-14T01:35:26.936" v="16080" actId="790"/>
          <ac:spMkLst>
            <pc:docMk/>
            <pc:sldMk cId="4066916499" sldId="745"/>
            <ac:spMk id="13" creationId="{48B8EBF0-0224-7536-868E-09D950C36617}"/>
          </ac:spMkLst>
        </pc:spChg>
        <pc:spChg chg="mod">
          <ac:chgData name="Justina Ojom" userId="cbdaed7d-8d45-4372-a16a-f3f8900c2f45" providerId="ADAL" clId="{45CF497F-D0AA-40F3-80F3-56D3BD850675}" dt="2023-04-14T01:35:26.936" v="16080" actId="790"/>
          <ac:spMkLst>
            <pc:docMk/>
            <pc:sldMk cId="4066916499" sldId="745"/>
            <ac:spMk id="14" creationId="{D92C4BCA-EDA8-5DCD-8433-84A455192319}"/>
          </ac:spMkLst>
        </pc:spChg>
        <pc:spChg chg="mod">
          <ac:chgData name="Justina Ojom" userId="cbdaed7d-8d45-4372-a16a-f3f8900c2f45" providerId="ADAL" clId="{45CF497F-D0AA-40F3-80F3-56D3BD850675}" dt="2023-04-14T01:35:26.936" v="16080" actId="790"/>
          <ac:spMkLst>
            <pc:docMk/>
            <pc:sldMk cId="4066916499" sldId="745"/>
            <ac:spMk id="16" creationId="{2F3D0CA3-94FF-4C97-06AC-20DEE32B3429}"/>
          </ac:spMkLst>
        </pc:spChg>
        <pc:spChg chg="mod">
          <ac:chgData name="Justina Ojom" userId="cbdaed7d-8d45-4372-a16a-f3f8900c2f45" providerId="ADAL" clId="{45CF497F-D0AA-40F3-80F3-56D3BD850675}" dt="2023-04-14T01:35:26.936" v="16080" actId="790"/>
          <ac:spMkLst>
            <pc:docMk/>
            <pc:sldMk cId="4066916499" sldId="745"/>
            <ac:spMk id="17" creationId="{8871B8F3-1293-3549-9238-525529014C8D}"/>
          </ac:spMkLst>
        </pc:spChg>
        <pc:spChg chg="mod">
          <ac:chgData name="Justina Ojom" userId="cbdaed7d-8d45-4372-a16a-f3f8900c2f45" providerId="ADAL" clId="{45CF497F-D0AA-40F3-80F3-56D3BD850675}" dt="2023-04-14T01:35:26.936" v="16080" actId="790"/>
          <ac:spMkLst>
            <pc:docMk/>
            <pc:sldMk cId="4066916499" sldId="745"/>
            <ac:spMk id="18" creationId="{8358E41E-7174-13FE-46FB-BF5238BB3740}"/>
          </ac:spMkLst>
        </pc:spChg>
        <pc:spChg chg="mod">
          <ac:chgData name="Justina Ojom" userId="cbdaed7d-8d45-4372-a16a-f3f8900c2f45" providerId="ADAL" clId="{45CF497F-D0AA-40F3-80F3-56D3BD850675}" dt="2023-04-14T01:35:26.936" v="16080" actId="790"/>
          <ac:spMkLst>
            <pc:docMk/>
            <pc:sldMk cId="4066916499" sldId="745"/>
            <ac:spMk id="19" creationId="{022992CB-10B5-0E86-FA3F-E118F193A23B}"/>
          </ac:spMkLst>
        </pc:spChg>
        <pc:spChg chg="mod">
          <ac:chgData name="Justina Ojom" userId="cbdaed7d-8d45-4372-a16a-f3f8900c2f45" providerId="ADAL" clId="{45CF497F-D0AA-40F3-80F3-56D3BD850675}" dt="2023-04-14T01:35:26.936" v="16080" actId="790"/>
          <ac:spMkLst>
            <pc:docMk/>
            <pc:sldMk cId="4066916499" sldId="745"/>
            <ac:spMk id="20" creationId="{4834175D-20DB-DF33-9263-BC5BCD9E7C2C}"/>
          </ac:spMkLst>
        </pc:spChg>
        <pc:spChg chg="mod">
          <ac:chgData name="Justina Ojom" userId="cbdaed7d-8d45-4372-a16a-f3f8900c2f45" providerId="ADAL" clId="{45CF497F-D0AA-40F3-80F3-56D3BD850675}" dt="2023-04-14T01:35:26.936" v="16080" actId="790"/>
          <ac:spMkLst>
            <pc:docMk/>
            <pc:sldMk cId="4066916499" sldId="745"/>
            <ac:spMk id="22" creationId="{1ACD0F3C-5EF5-9F0A-F6DA-A72957178243}"/>
          </ac:spMkLst>
        </pc:spChg>
        <pc:spChg chg="mod">
          <ac:chgData name="Justina Ojom" userId="cbdaed7d-8d45-4372-a16a-f3f8900c2f45" providerId="ADAL" clId="{45CF497F-D0AA-40F3-80F3-56D3BD850675}" dt="2023-04-14T01:35:26.936" v="16080" actId="790"/>
          <ac:spMkLst>
            <pc:docMk/>
            <pc:sldMk cId="4066916499" sldId="745"/>
            <ac:spMk id="23" creationId="{F57E11DB-A4A0-5045-57A3-D4A91D726D53}"/>
          </ac:spMkLst>
        </pc:spChg>
        <pc:spChg chg="mod">
          <ac:chgData name="Justina Ojom" userId="cbdaed7d-8d45-4372-a16a-f3f8900c2f45" providerId="ADAL" clId="{45CF497F-D0AA-40F3-80F3-56D3BD850675}" dt="2023-04-14T01:35:26.936" v="16080" actId="790"/>
          <ac:spMkLst>
            <pc:docMk/>
            <pc:sldMk cId="4066916499" sldId="745"/>
            <ac:spMk id="24" creationId="{0EC3CA6B-DC00-9D5F-4AD7-F462C1C45DB6}"/>
          </ac:spMkLst>
        </pc:spChg>
        <pc:spChg chg="mod">
          <ac:chgData name="Justina Ojom" userId="cbdaed7d-8d45-4372-a16a-f3f8900c2f45" providerId="ADAL" clId="{45CF497F-D0AA-40F3-80F3-56D3BD850675}" dt="2023-04-14T01:35:26.936" v="16080" actId="790"/>
          <ac:spMkLst>
            <pc:docMk/>
            <pc:sldMk cId="4066916499" sldId="745"/>
            <ac:spMk id="25" creationId="{58C3A356-29F3-67F0-6744-42FC9743C080}"/>
          </ac:spMkLst>
        </pc:spChg>
        <pc:spChg chg="mod">
          <ac:chgData name="Justina Ojom" userId="cbdaed7d-8d45-4372-a16a-f3f8900c2f45" providerId="ADAL" clId="{45CF497F-D0AA-40F3-80F3-56D3BD850675}" dt="2023-04-14T01:35:26.936" v="16080" actId="790"/>
          <ac:spMkLst>
            <pc:docMk/>
            <pc:sldMk cId="4066916499" sldId="745"/>
            <ac:spMk id="26" creationId="{F2A3383E-2596-952E-E356-1CA012423F0E}"/>
          </ac:spMkLst>
        </pc:spChg>
        <pc:spChg chg="mod">
          <ac:chgData name="Justina Ojom" userId="cbdaed7d-8d45-4372-a16a-f3f8900c2f45" providerId="ADAL" clId="{45CF497F-D0AA-40F3-80F3-56D3BD850675}" dt="2023-04-14T01:35:26.936" v="16080" actId="790"/>
          <ac:spMkLst>
            <pc:docMk/>
            <pc:sldMk cId="4066916499" sldId="745"/>
            <ac:spMk id="27" creationId="{A676ADA6-DA27-E16B-105F-2FBD80825C1A}"/>
          </ac:spMkLst>
        </pc:spChg>
        <pc:spChg chg="mod">
          <ac:chgData name="Justina Ojom" userId="cbdaed7d-8d45-4372-a16a-f3f8900c2f45" providerId="ADAL" clId="{45CF497F-D0AA-40F3-80F3-56D3BD850675}" dt="2023-04-14T00:31:50.793" v="14817"/>
          <ac:spMkLst>
            <pc:docMk/>
            <pc:sldMk cId="4066916499" sldId="745"/>
            <ac:spMk id="29" creationId="{78226569-8685-0343-BE15-82FCCD2E62F4}"/>
          </ac:spMkLst>
        </pc:spChg>
        <pc:spChg chg="del mod">
          <ac:chgData name="Justina Ojom" userId="cbdaed7d-8d45-4372-a16a-f3f8900c2f45" providerId="ADAL" clId="{45CF497F-D0AA-40F3-80F3-56D3BD850675}" dt="2023-04-14T00:35:16.484" v="14972" actId="478"/>
          <ac:spMkLst>
            <pc:docMk/>
            <pc:sldMk cId="4066916499" sldId="745"/>
            <ac:spMk id="30" creationId="{78104FFE-6D1C-9F80-A68B-01D107802B5C}"/>
          </ac:spMkLst>
        </pc:spChg>
        <pc:spChg chg="mod">
          <ac:chgData name="Justina Ojom" userId="cbdaed7d-8d45-4372-a16a-f3f8900c2f45" providerId="ADAL" clId="{45CF497F-D0AA-40F3-80F3-56D3BD850675}" dt="2023-04-14T00:31:50.793" v="14817"/>
          <ac:spMkLst>
            <pc:docMk/>
            <pc:sldMk cId="4066916499" sldId="745"/>
            <ac:spMk id="31" creationId="{E65E81FE-6D73-20A4-5E4D-F4F2822F2EA1}"/>
          </ac:spMkLst>
        </pc:spChg>
        <pc:spChg chg="mod">
          <ac:chgData name="Justina Ojom" userId="cbdaed7d-8d45-4372-a16a-f3f8900c2f45" providerId="ADAL" clId="{45CF497F-D0AA-40F3-80F3-56D3BD850675}" dt="2023-04-14T00:31:50.793" v="14817"/>
          <ac:spMkLst>
            <pc:docMk/>
            <pc:sldMk cId="4066916499" sldId="745"/>
            <ac:spMk id="32" creationId="{A708A706-B31A-81C5-1052-C1C18EA86B0C}"/>
          </ac:spMkLst>
        </pc:spChg>
        <pc:spChg chg="mod">
          <ac:chgData name="Justina Ojom" userId="cbdaed7d-8d45-4372-a16a-f3f8900c2f45" providerId="ADAL" clId="{45CF497F-D0AA-40F3-80F3-56D3BD850675}" dt="2023-04-14T00:31:50.793" v="14817"/>
          <ac:spMkLst>
            <pc:docMk/>
            <pc:sldMk cId="4066916499" sldId="745"/>
            <ac:spMk id="33" creationId="{BEBA027B-0A66-C614-D57B-E8BAA71943BE}"/>
          </ac:spMkLst>
        </pc:spChg>
        <pc:spChg chg="mod">
          <ac:chgData name="Justina Ojom" userId="cbdaed7d-8d45-4372-a16a-f3f8900c2f45" providerId="ADAL" clId="{45CF497F-D0AA-40F3-80F3-56D3BD850675}" dt="2023-04-14T00:31:50.793" v="14817"/>
          <ac:spMkLst>
            <pc:docMk/>
            <pc:sldMk cId="4066916499" sldId="745"/>
            <ac:spMk id="34" creationId="{DEDFA0BC-4AB4-10A1-3618-DAF72EF81CCD}"/>
          </ac:spMkLst>
        </pc:spChg>
        <pc:spChg chg="mod">
          <ac:chgData name="Justina Ojom" userId="cbdaed7d-8d45-4372-a16a-f3f8900c2f45" providerId="ADAL" clId="{45CF497F-D0AA-40F3-80F3-56D3BD850675}" dt="2023-04-14T00:31:50.793" v="14817"/>
          <ac:spMkLst>
            <pc:docMk/>
            <pc:sldMk cId="4066916499" sldId="745"/>
            <ac:spMk id="36" creationId="{64B8CB8A-F44D-13AB-1BF4-188988B30BF6}"/>
          </ac:spMkLst>
        </pc:spChg>
        <pc:spChg chg="mod">
          <ac:chgData name="Justina Ojom" userId="cbdaed7d-8d45-4372-a16a-f3f8900c2f45" providerId="ADAL" clId="{45CF497F-D0AA-40F3-80F3-56D3BD850675}" dt="2023-04-14T00:31:50.793" v="14817"/>
          <ac:spMkLst>
            <pc:docMk/>
            <pc:sldMk cId="4066916499" sldId="745"/>
            <ac:spMk id="37" creationId="{CC40E46C-1A15-B351-5C9C-DFCFCFB147CB}"/>
          </ac:spMkLst>
        </pc:spChg>
        <pc:spChg chg="mod">
          <ac:chgData name="Justina Ojom" userId="cbdaed7d-8d45-4372-a16a-f3f8900c2f45" providerId="ADAL" clId="{45CF497F-D0AA-40F3-80F3-56D3BD850675}" dt="2023-04-14T00:31:50.793" v="14817"/>
          <ac:spMkLst>
            <pc:docMk/>
            <pc:sldMk cId="4066916499" sldId="745"/>
            <ac:spMk id="38" creationId="{005A14FB-085B-DDED-CFD4-AC98A59DF403}"/>
          </ac:spMkLst>
        </pc:spChg>
        <pc:spChg chg="mod">
          <ac:chgData name="Justina Ojom" userId="cbdaed7d-8d45-4372-a16a-f3f8900c2f45" providerId="ADAL" clId="{45CF497F-D0AA-40F3-80F3-56D3BD850675}" dt="2023-04-14T00:31:50.793" v="14817"/>
          <ac:spMkLst>
            <pc:docMk/>
            <pc:sldMk cId="4066916499" sldId="745"/>
            <ac:spMk id="39" creationId="{F6E1A1AA-E5A8-A166-783D-06FD8420C851}"/>
          </ac:spMkLst>
        </pc:spChg>
        <pc:spChg chg="mod">
          <ac:chgData name="Justina Ojom" userId="cbdaed7d-8d45-4372-a16a-f3f8900c2f45" providerId="ADAL" clId="{45CF497F-D0AA-40F3-80F3-56D3BD850675}" dt="2023-04-14T00:31:50.793" v="14817"/>
          <ac:spMkLst>
            <pc:docMk/>
            <pc:sldMk cId="4066916499" sldId="745"/>
            <ac:spMk id="40" creationId="{2FFA5DEE-6A23-4D36-F928-252BC2A93C85}"/>
          </ac:spMkLst>
        </pc:spChg>
        <pc:spChg chg="mod">
          <ac:chgData name="Justina Ojom" userId="cbdaed7d-8d45-4372-a16a-f3f8900c2f45" providerId="ADAL" clId="{45CF497F-D0AA-40F3-80F3-56D3BD850675}" dt="2023-04-14T00:31:50.793" v="14817"/>
          <ac:spMkLst>
            <pc:docMk/>
            <pc:sldMk cId="4066916499" sldId="745"/>
            <ac:spMk id="41" creationId="{28325F0B-6678-A289-D7C8-E3BE875DA1A5}"/>
          </ac:spMkLst>
        </pc:spChg>
        <pc:spChg chg="add mod">
          <ac:chgData name="Justina Ojom" userId="cbdaed7d-8d45-4372-a16a-f3f8900c2f45" providerId="ADAL" clId="{45CF497F-D0AA-40F3-80F3-56D3BD850675}" dt="2023-04-14T01:35:26.936" v="16080" actId="790"/>
          <ac:spMkLst>
            <pc:docMk/>
            <pc:sldMk cId="4066916499" sldId="745"/>
            <ac:spMk id="44" creationId="{1DD87E27-1A35-B72C-3E7E-682BE4E248EB}"/>
          </ac:spMkLst>
        </pc:spChg>
        <pc:spChg chg="add mod">
          <ac:chgData name="Justina Ojom" userId="cbdaed7d-8d45-4372-a16a-f3f8900c2f45" providerId="ADAL" clId="{45CF497F-D0AA-40F3-80F3-56D3BD850675}" dt="2023-04-14T01:35:26.936" v="16080" actId="790"/>
          <ac:spMkLst>
            <pc:docMk/>
            <pc:sldMk cId="4066916499" sldId="745"/>
            <ac:spMk id="45" creationId="{8F402423-DB28-8DD6-8A21-EC68861246A8}"/>
          </ac:spMkLst>
        </pc:spChg>
        <pc:spChg chg="add mod">
          <ac:chgData name="Justina Ojom" userId="cbdaed7d-8d45-4372-a16a-f3f8900c2f45" providerId="ADAL" clId="{45CF497F-D0AA-40F3-80F3-56D3BD850675}" dt="2023-04-14T01:35:26.936" v="16080" actId="790"/>
          <ac:spMkLst>
            <pc:docMk/>
            <pc:sldMk cId="4066916499" sldId="745"/>
            <ac:spMk id="46" creationId="{694B0D30-9D74-EAD2-DC82-36C04D8107B1}"/>
          </ac:spMkLst>
        </pc:spChg>
        <pc:spChg chg="add mod">
          <ac:chgData name="Justina Ojom" userId="cbdaed7d-8d45-4372-a16a-f3f8900c2f45" providerId="ADAL" clId="{45CF497F-D0AA-40F3-80F3-56D3BD850675}" dt="2023-04-14T01:35:26.936" v="16080" actId="790"/>
          <ac:spMkLst>
            <pc:docMk/>
            <pc:sldMk cId="4066916499" sldId="745"/>
            <ac:spMk id="47" creationId="{318FD8C0-19BF-2079-6005-10FA619EFE5F}"/>
          </ac:spMkLst>
        </pc:spChg>
        <pc:spChg chg="add mod">
          <ac:chgData name="Justina Ojom" userId="cbdaed7d-8d45-4372-a16a-f3f8900c2f45" providerId="ADAL" clId="{45CF497F-D0AA-40F3-80F3-56D3BD850675}" dt="2023-04-14T01:35:26.936" v="16080" actId="790"/>
          <ac:spMkLst>
            <pc:docMk/>
            <pc:sldMk cId="4066916499" sldId="745"/>
            <ac:spMk id="48" creationId="{94111138-A180-D838-F897-3E1289BECE14}"/>
          </ac:spMkLst>
        </pc:spChg>
        <pc:spChg chg="add del mod">
          <ac:chgData name="Justina Ojom" userId="cbdaed7d-8d45-4372-a16a-f3f8900c2f45" providerId="ADAL" clId="{45CF497F-D0AA-40F3-80F3-56D3BD850675}" dt="2023-04-14T00:34:01.150" v="14948"/>
          <ac:spMkLst>
            <pc:docMk/>
            <pc:sldMk cId="4066916499" sldId="745"/>
            <ac:spMk id="50" creationId="{47E96266-87AA-8CED-FD0E-CF17AAEB1571}"/>
          </ac:spMkLst>
        </pc:spChg>
        <pc:spChg chg="add del mod">
          <ac:chgData name="Justina Ojom" userId="cbdaed7d-8d45-4372-a16a-f3f8900c2f45" providerId="ADAL" clId="{45CF497F-D0AA-40F3-80F3-56D3BD850675}" dt="2023-04-14T00:34:01.150" v="14948"/>
          <ac:spMkLst>
            <pc:docMk/>
            <pc:sldMk cId="4066916499" sldId="745"/>
            <ac:spMk id="51" creationId="{C858C1AD-1BD4-3D47-7771-BCBBB09BA87B}"/>
          </ac:spMkLst>
        </pc:spChg>
        <pc:spChg chg="add mod">
          <ac:chgData name="Justina Ojom" userId="cbdaed7d-8d45-4372-a16a-f3f8900c2f45" providerId="ADAL" clId="{45CF497F-D0AA-40F3-80F3-56D3BD850675}" dt="2023-04-14T01:50:35.679" v="16185" actId="164"/>
          <ac:spMkLst>
            <pc:docMk/>
            <pc:sldMk cId="4066916499" sldId="745"/>
            <ac:spMk id="52" creationId="{FD072DB0-C23C-D500-B30D-4F7F2AC84754}"/>
          </ac:spMkLst>
        </pc:spChg>
        <pc:spChg chg="mod">
          <ac:chgData name="Justina Ojom" userId="cbdaed7d-8d45-4372-a16a-f3f8900c2f45" providerId="ADAL" clId="{45CF497F-D0AA-40F3-80F3-56D3BD850675}" dt="2023-04-14T01:35:26.936" v="16080" actId="790"/>
          <ac:spMkLst>
            <pc:docMk/>
            <pc:sldMk cId="4066916499" sldId="745"/>
            <ac:spMk id="54" creationId="{7A258BB8-2B5C-42B4-ABA1-5C31152CB1CC}"/>
          </ac:spMkLst>
        </pc:spChg>
        <pc:spChg chg="mod">
          <ac:chgData name="Justina Ojom" userId="cbdaed7d-8d45-4372-a16a-f3f8900c2f45" providerId="ADAL" clId="{45CF497F-D0AA-40F3-80F3-56D3BD850675}" dt="2023-04-14T01:35:26.936" v="16080" actId="790"/>
          <ac:spMkLst>
            <pc:docMk/>
            <pc:sldMk cId="4066916499" sldId="745"/>
            <ac:spMk id="56" creationId="{754EEBDD-23CE-A0A7-AE81-2BA071A8BFA9}"/>
          </ac:spMkLst>
        </pc:spChg>
        <pc:spChg chg="mod">
          <ac:chgData name="Justina Ojom" userId="cbdaed7d-8d45-4372-a16a-f3f8900c2f45" providerId="ADAL" clId="{45CF497F-D0AA-40F3-80F3-56D3BD850675}" dt="2023-04-14T01:35:26.936" v="16080" actId="790"/>
          <ac:spMkLst>
            <pc:docMk/>
            <pc:sldMk cId="4066916499" sldId="745"/>
            <ac:spMk id="59" creationId="{395B180A-5046-2DCF-AE66-8E14F99085E7}"/>
          </ac:spMkLst>
        </pc:spChg>
        <pc:spChg chg="mod">
          <ac:chgData name="Justina Ojom" userId="cbdaed7d-8d45-4372-a16a-f3f8900c2f45" providerId="ADAL" clId="{45CF497F-D0AA-40F3-80F3-56D3BD850675}" dt="2023-04-14T01:35:26.936" v="16080" actId="790"/>
          <ac:spMkLst>
            <pc:docMk/>
            <pc:sldMk cId="4066916499" sldId="745"/>
            <ac:spMk id="60" creationId="{0C06BCF6-EE1E-8F1C-B02C-4B7894F399C2}"/>
          </ac:spMkLst>
        </pc:spChg>
        <pc:spChg chg="mod">
          <ac:chgData name="Justina Ojom" userId="cbdaed7d-8d45-4372-a16a-f3f8900c2f45" providerId="ADAL" clId="{45CF497F-D0AA-40F3-80F3-56D3BD850675}" dt="2023-04-14T01:35:26.936" v="16080" actId="790"/>
          <ac:spMkLst>
            <pc:docMk/>
            <pc:sldMk cId="4066916499" sldId="745"/>
            <ac:spMk id="61" creationId="{FBE53733-0471-8363-F5A1-B492E830EB73}"/>
          </ac:spMkLst>
        </pc:spChg>
        <pc:spChg chg="add del mod">
          <ac:chgData name="Justina Ojom" userId="cbdaed7d-8d45-4372-a16a-f3f8900c2f45" providerId="ADAL" clId="{45CF497F-D0AA-40F3-80F3-56D3BD850675}" dt="2023-04-14T00:51:38.209" v="15035" actId="478"/>
          <ac:spMkLst>
            <pc:docMk/>
            <pc:sldMk cId="4066916499" sldId="745"/>
            <ac:spMk id="63" creationId="{EEA50208-2DB8-5797-8845-904D8A0C1BCD}"/>
          </ac:spMkLst>
        </pc:spChg>
        <pc:spChg chg="add del mod">
          <ac:chgData name="Justina Ojom" userId="cbdaed7d-8d45-4372-a16a-f3f8900c2f45" providerId="ADAL" clId="{45CF497F-D0AA-40F3-80F3-56D3BD850675}" dt="2023-04-14T00:52:37.475" v="15084" actId="478"/>
          <ac:spMkLst>
            <pc:docMk/>
            <pc:sldMk cId="4066916499" sldId="745"/>
            <ac:spMk id="64" creationId="{6A1C25A3-B7CC-D092-9C48-CC2DBAA31504}"/>
          </ac:spMkLst>
        </pc:spChg>
        <pc:spChg chg="add del mod">
          <ac:chgData name="Justina Ojom" userId="cbdaed7d-8d45-4372-a16a-f3f8900c2f45" providerId="ADAL" clId="{45CF497F-D0AA-40F3-80F3-56D3BD850675}" dt="2023-04-14T00:52:01.492" v="15047" actId="478"/>
          <ac:spMkLst>
            <pc:docMk/>
            <pc:sldMk cId="4066916499" sldId="745"/>
            <ac:spMk id="67" creationId="{C663F458-AC94-E3AA-35AF-66FA64FAA44B}"/>
          </ac:spMkLst>
        </pc:spChg>
        <pc:spChg chg="add mod">
          <ac:chgData name="Justina Ojom" userId="cbdaed7d-8d45-4372-a16a-f3f8900c2f45" providerId="ADAL" clId="{45CF497F-D0AA-40F3-80F3-56D3BD850675}" dt="2023-04-14T01:35:26.936" v="16080" actId="790"/>
          <ac:spMkLst>
            <pc:docMk/>
            <pc:sldMk cId="4066916499" sldId="745"/>
            <ac:spMk id="68" creationId="{07A9DFCC-A4C7-6E3A-4E17-86631F8A491B}"/>
          </ac:spMkLst>
        </pc:spChg>
        <pc:spChg chg="add mod">
          <ac:chgData name="Justina Ojom" userId="cbdaed7d-8d45-4372-a16a-f3f8900c2f45" providerId="ADAL" clId="{45CF497F-D0AA-40F3-80F3-56D3BD850675}" dt="2023-04-14T01:35:26.936" v="16080" actId="790"/>
          <ac:spMkLst>
            <pc:docMk/>
            <pc:sldMk cId="4066916499" sldId="745"/>
            <ac:spMk id="69" creationId="{BB1A0382-473B-17E5-B32B-5378B2845928}"/>
          </ac:spMkLst>
        </pc:spChg>
        <pc:spChg chg="add mod">
          <ac:chgData name="Justina Ojom" userId="cbdaed7d-8d45-4372-a16a-f3f8900c2f45" providerId="ADAL" clId="{45CF497F-D0AA-40F3-80F3-56D3BD850675}" dt="2023-04-14T01:35:26.936" v="16080" actId="790"/>
          <ac:spMkLst>
            <pc:docMk/>
            <pc:sldMk cId="4066916499" sldId="745"/>
            <ac:spMk id="70" creationId="{88055D39-8129-C39E-31E7-A6F9B625950B}"/>
          </ac:spMkLst>
        </pc:spChg>
        <pc:grpChg chg="add mod">
          <ac:chgData name="Justina Ojom" userId="cbdaed7d-8d45-4372-a16a-f3f8900c2f45" providerId="ADAL" clId="{45CF497F-D0AA-40F3-80F3-56D3BD850675}" dt="2023-04-14T01:50:35.679" v="16185" actId="164"/>
          <ac:grpSpMkLst>
            <pc:docMk/>
            <pc:sldMk cId="4066916499" sldId="745"/>
            <ac:grpSpMk id="3" creationId="{A8700636-12F2-322F-9669-9A412008BBE1}"/>
          </ac:grpSpMkLst>
        </pc:grpChg>
        <pc:grpChg chg="add mod">
          <ac:chgData name="Justina Ojom" userId="cbdaed7d-8d45-4372-a16a-f3f8900c2f45" providerId="ADAL" clId="{45CF497F-D0AA-40F3-80F3-56D3BD850675}" dt="2023-04-14T00:51:26.218" v="15029" actId="164"/>
          <ac:grpSpMkLst>
            <pc:docMk/>
            <pc:sldMk cId="4066916499" sldId="745"/>
            <ac:grpSpMk id="9" creationId="{EEBD8D4F-E563-AE6A-AA5E-40DEAE681352}"/>
          </ac:grpSpMkLst>
        </pc:grpChg>
        <pc:grpChg chg="add mod">
          <ac:chgData name="Justina Ojom" userId="cbdaed7d-8d45-4372-a16a-f3f8900c2f45" providerId="ADAL" clId="{45CF497F-D0AA-40F3-80F3-56D3BD850675}" dt="2023-04-14T00:31:54.204" v="14820" actId="164"/>
          <ac:grpSpMkLst>
            <pc:docMk/>
            <pc:sldMk cId="4066916499" sldId="745"/>
            <ac:grpSpMk id="15" creationId="{4F6FC755-9E74-62DE-DB6D-D2519BC3CA72}"/>
          </ac:grpSpMkLst>
        </pc:grpChg>
        <pc:grpChg chg="add mod">
          <ac:chgData name="Justina Ojom" userId="cbdaed7d-8d45-4372-a16a-f3f8900c2f45" providerId="ADAL" clId="{45CF497F-D0AA-40F3-80F3-56D3BD850675}" dt="2023-04-14T00:31:54.204" v="14820" actId="164"/>
          <ac:grpSpMkLst>
            <pc:docMk/>
            <pc:sldMk cId="4066916499" sldId="745"/>
            <ac:grpSpMk id="21" creationId="{AC14A545-934F-89FF-465D-AC01E36AF31B}"/>
          </ac:grpSpMkLst>
        </pc:grpChg>
        <pc:grpChg chg="add mod">
          <ac:chgData name="Justina Ojom" userId="cbdaed7d-8d45-4372-a16a-f3f8900c2f45" providerId="ADAL" clId="{45CF497F-D0AA-40F3-80F3-56D3BD850675}" dt="2023-04-14T00:31:50.793" v="14817"/>
          <ac:grpSpMkLst>
            <pc:docMk/>
            <pc:sldMk cId="4066916499" sldId="745"/>
            <ac:grpSpMk id="28" creationId="{CAED2EF3-9710-6EA3-71C7-37657BF4BC3B}"/>
          </ac:grpSpMkLst>
        </pc:grpChg>
        <pc:grpChg chg="add mod">
          <ac:chgData name="Justina Ojom" userId="cbdaed7d-8d45-4372-a16a-f3f8900c2f45" providerId="ADAL" clId="{45CF497F-D0AA-40F3-80F3-56D3BD850675}" dt="2023-04-14T00:31:50.793" v="14817"/>
          <ac:grpSpMkLst>
            <pc:docMk/>
            <pc:sldMk cId="4066916499" sldId="745"/>
            <ac:grpSpMk id="35" creationId="{28C67BA9-4192-81D8-7209-C6F2D5FC16EB}"/>
          </ac:grpSpMkLst>
        </pc:grpChg>
        <pc:grpChg chg="add mod">
          <ac:chgData name="Justina Ojom" userId="cbdaed7d-8d45-4372-a16a-f3f8900c2f45" providerId="ADAL" clId="{45CF497F-D0AA-40F3-80F3-56D3BD850675}" dt="2023-04-14T00:31:49.449" v="14816" actId="164"/>
          <ac:grpSpMkLst>
            <pc:docMk/>
            <pc:sldMk cId="4066916499" sldId="745"/>
            <ac:grpSpMk id="42" creationId="{16FED1F2-AB7D-BE9C-0A65-CB3CB8DDD8DC}"/>
          </ac:grpSpMkLst>
        </pc:grpChg>
        <pc:grpChg chg="add mod">
          <ac:chgData name="Justina Ojom" userId="cbdaed7d-8d45-4372-a16a-f3f8900c2f45" providerId="ADAL" clId="{45CF497F-D0AA-40F3-80F3-56D3BD850675}" dt="2023-04-14T00:53:08.174" v="15116" actId="1076"/>
          <ac:grpSpMkLst>
            <pc:docMk/>
            <pc:sldMk cId="4066916499" sldId="745"/>
            <ac:grpSpMk id="43" creationId="{43477EA3-07CD-12EE-080D-15F13513B31C}"/>
          </ac:grpSpMkLst>
        </pc:grpChg>
        <pc:grpChg chg="add mod">
          <ac:chgData name="Justina Ojom" userId="cbdaed7d-8d45-4372-a16a-f3f8900c2f45" providerId="ADAL" clId="{45CF497F-D0AA-40F3-80F3-56D3BD850675}" dt="2023-04-14T01:50:35.679" v="16185" actId="164"/>
          <ac:grpSpMkLst>
            <pc:docMk/>
            <pc:sldMk cId="4066916499" sldId="745"/>
            <ac:grpSpMk id="49" creationId="{E76AC46E-F184-37D3-EC94-C0B6EBE2603B}"/>
          </ac:grpSpMkLst>
        </pc:grpChg>
        <pc:grpChg chg="add mod">
          <ac:chgData name="Justina Ojom" userId="cbdaed7d-8d45-4372-a16a-f3f8900c2f45" providerId="ADAL" clId="{45CF497F-D0AA-40F3-80F3-56D3BD850675}" dt="2023-04-14T00:34:30.971" v="14956" actId="207"/>
          <ac:grpSpMkLst>
            <pc:docMk/>
            <pc:sldMk cId="4066916499" sldId="745"/>
            <ac:grpSpMk id="53" creationId="{21547385-071A-0DA4-474A-F76CBAFCBC52}"/>
          </ac:grpSpMkLst>
        </pc:grpChg>
        <pc:grpChg chg="add mod">
          <ac:chgData name="Justina Ojom" userId="cbdaed7d-8d45-4372-a16a-f3f8900c2f45" providerId="ADAL" clId="{45CF497F-D0AA-40F3-80F3-56D3BD850675}" dt="2023-04-14T00:34:30.971" v="14956" actId="207"/>
          <ac:grpSpMkLst>
            <pc:docMk/>
            <pc:sldMk cId="4066916499" sldId="745"/>
            <ac:grpSpMk id="57" creationId="{2065A962-5FA9-143F-22B2-95DD14CECF21}"/>
          </ac:grpSpMkLst>
        </pc:grpChg>
        <pc:grpChg chg="mod">
          <ac:chgData name="Justina Ojom" userId="cbdaed7d-8d45-4372-a16a-f3f8900c2f45" providerId="ADAL" clId="{45CF497F-D0AA-40F3-80F3-56D3BD850675}" dt="2023-04-14T00:34:30.971" v="14956" actId="207"/>
          <ac:grpSpMkLst>
            <pc:docMk/>
            <pc:sldMk cId="4066916499" sldId="745"/>
            <ac:grpSpMk id="58" creationId="{90B945FB-631A-A7EF-05A4-3585D7C45C91}"/>
          </ac:grpSpMkLst>
        </pc:grpChg>
        <pc:grpChg chg="add mod">
          <ac:chgData name="Justina Ojom" userId="cbdaed7d-8d45-4372-a16a-f3f8900c2f45" providerId="ADAL" clId="{45CF497F-D0AA-40F3-80F3-56D3BD850675}" dt="2023-04-14T00:51:26.218" v="15029" actId="164"/>
          <ac:grpSpMkLst>
            <pc:docMk/>
            <pc:sldMk cId="4066916499" sldId="745"/>
            <ac:grpSpMk id="62" creationId="{4841AFB4-8517-882F-6F19-4782C6019B55}"/>
          </ac:grpSpMkLst>
        </pc:grpChg>
        <pc:grpChg chg="add mod">
          <ac:chgData name="Justina Ojom" userId="cbdaed7d-8d45-4372-a16a-f3f8900c2f45" providerId="ADAL" clId="{45CF497F-D0AA-40F3-80F3-56D3BD850675}" dt="2023-04-14T00:53:11.809" v="15117" actId="1076"/>
          <ac:grpSpMkLst>
            <pc:docMk/>
            <pc:sldMk cId="4066916499" sldId="745"/>
            <ac:grpSpMk id="65" creationId="{00D1321C-66D3-0FFE-C5D8-B70FFAEA6F5B}"/>
          </ac:grpSpMkLst>
        </pc:grpChg>
        <pc:grpChg chg="add mod">
          <ac:chgData name="Justina Ojom" userId="cbdaed7d-8d45-4372-a16a-f3f8900c2f45" providerId="ADAL" clId="{45CF497F-D0AA-40F3-80F3-56D3BD850675}" dt="2023-04-14T01:50:35.679" v="16185" actId="164"/>
          <ac:grpSpMkLst>
            <pc:docMk/>
            <pc:sldMk cId="4066916499" sldId="745"/>
            <ac:grpSpMk id="71" creationId="{209DE078-74A6-8610-AB2E-1A24A4BBFC0C}"/>
          </ac:grpSpMkLst>
        </pc:grpChg>
        <pc:picChg chg="del mod">
          <ac:chgData name="Justina Ojom" userId="cbdaed7d-8d45-4372-a16a-f3f8900c2f45" providerId="ADAL" clId="{45CF497F-D0AA-40F3-80F3-56D3BD850675}" dt="2023-04-14T00:34:56.823" v="14966" actId="478"/>
          <ac:picMkLst>
            <pc:docMk/>
            <pc:sldMk cId="4066916499" sldId="745"/>
            <ac:picMk id="55" creationId="{6367B463-8CFE-BD31-A4FE-2CFB15F04A5B}"/>
          </ac:picMkLst>
        </pc:picChg>
      </pc:sldChg>
      <pc:sldChg chg="addSp modSp mod modNotes modNotesTx">
        <pc:chgData name="Justina Ojom" userId="cbdaed7d-8d45-4372-a16a-f3f8900c2f45" providerId="ADAL" clId="{45CF497F-D0AA-40F3-80F3-56D3BD850675}" dt="2023-04-14T01:36:50.862" v="16100" actId="313"/>
        <pc:sldMkLst>
          <pc:docMk/>
          <pc:sldMk cId="1438663027" sldId="746"/>
        </pc:sldMkLst>
        <pc:spChg chg="mod">
          <ac:chgData name="Justina Ojom" userId="cbdaed7d-8d45-4372-a16a-f3f8900c2f45" providerId="ADAL" clId="{45CF497F-D0AA-40F3-80F3-56D3BD850675}" dt="2023-04-14T01:35:07.115" v="16075" actId="790"/>
          <ac:spMkLst>
            <pc:docMk/>
            <pc:sldMk cId="1438663027" sldId="746"/>
            <ac:spMk id="2" creationId="{A4ED84BE-F235-ADDC-82D0-ADBDBF5C7081}"/>
          </ac:spMkLst>
        </pc:spChg>
        <pc:spChg chg="mod">
          <ac:chgData name="Justina Ojom" userId="cbdaed7d-8d45-4372-a16a-f3f8900c2f45" providerId="ADAL" clId="{45CF497F-D0AA-40F3-80F3-56D3BD850675}" dt="2023-04-14T01:35:07.115" v="16075" actId="790"/>
          <ac:spMkLst>
            <pc:docMk/>
            <pc:sldMk cId="1438663027" sldId="746"/>
            <ac:spMk id="6" creationId="{2137D226-9C4C-0E12-1FFD-11281F885504}"/>
          </ac:spMkLst>
        </pc:spChg>
        <pc:spChg chg="mod">
          <ac:chgData name="Justina Ojom" userId="cbdaed7d-8d45-4372-a16a-f3f8900c2f45" providerId="ADAL" clId="{45CF497F-D0AA-40F3-80F3-56D3BD850675}" dt="2023-04-14T01:36:50.862" v="16100" actId="313"/>
          <ac:spMkLst>
            <pc:docMk/>
            <pc:sldMk cId="1438663027" sldId="746"/>
            <ac:spMk id="8" creationId="{93FECEA7-802E-0C0B-9695-73A2489B5256}"/>
          </ac:spMkLst>
        </pc:spChg>
        <pc:picChg chg="add mod ord">
          <ac:chgData name="Justina Ojom" userId="cbdaed7d-8d45-4372-a16a-f3f8900c2f45" providerId="ADAL" clId="{45CF497F-D0AA-40F3-80F3-56D3BD850675}" dt="2023-04-14T00:05:45.884" v="14541" actId="1076"/>
          <ac:picMkLst>
            <pc:docMk/>
            <pc:sldMk cId="1438663027" sldId="746"/>
            <ac:picMk id="4" creationId="{1C9300AE-000F-3F1B-7C44-87C639299239}"/>
          </ac:picMkLst>
        </pc:picChg>
        <pc:picChg chg="add mod ord">
          <ac:chgData name="Justina Ojom" userId="cbdaed7d-8d45-4372-a16a-f3f8900c2f45" providerId="ADAL" clId="{45CF497F-D0AA-40F3-80F3-56D3BD850675}" dt="2023-04-14T00:05:49.196" v="14543" actId="167"/>
          <ac:picMkLst>
            <pc:docMk/>
            <pc:sldMk cId="1438663027" sldId="746"/>
            <ac:picMk id="5" creationId="{740391E3-5769-D6D2-F01F-26AF75DB75FB}"/>
          </ac:picMkLst>
        </pc:picChg>
      </pc:sldChg>
      <pc:sldChg chg="addSp delSp modSp mod delCm modCm modNotes modNotesTx">
        <pc:chgData name="Justina Ojom" userId="cbdaed7d-8d45-4372-a16a-f3f8900c2f45" providerId="ADAL" clId="{45CF497F-D0AA-40F3-80F3-56D3BD850675}" dt="2023-04-14T01:34:53.385" v="16072"/>
        <pc:sldMkLst>
          <pc:docMk/>
          <pc:sldMk cId="1302758366" sldId="747"/>
        </pc:sldMkLst>
        <pc:spChg chg="mod">
          <ac:chgData name="Justina Ojom" userId="cbdaed7d-8d45-4372-a16a-f3f8900c2f45" providerId="ADAL" clId="{45CF497F-D0AA-40F3-80F3-56D3BD850675}" dt="2023-04-14T01:34:51.433" v="16071" actId="790"/>
          <ac:spMkLst>
            <pc:docMk/>
            <pc:sldMk cId="1302758366" sldId="747"/>
            <ac:spMk id="2" creationId="{8A2A673B-84C4-B7B7-DD29-6BE2A51D0A9E}"/>
          </ac:spMkLst>
        </pc:spChg>
        <pc:spChg chg="add mod topLvl">
          <ac:chgData name="Justina Ojom" userId="cbdaed7d-8d45-4372-a16a-f3f8900c2f45" providerId="ADAL" clId="{45CF497F-D0AA-40F3-80F3-56D3BD850675}" dt="2023-04-14T01:34:51.433" v="16071" actId="790"/>
          <ac:spMkLst>
            <pc:docMk/>
            <pc:sldMk cId="1302758366" sldId="747"/>
            <ac:spMk id="3" creationId="{DEF177DA-0DA5-CBC3-562D-2B034444D131}"/>
          </ac:spMkLst>
        </pc:spChg>
        <pc:spChg chg="del mod">
          <ac:chgData name="Justina Ojom" userId="cbdaed7d-8d45-4372-a16a-f3f8900c2f45" providerId="ADAL" clId="{45CF497F-D0AA-40F3-80F3-56D3BD850675}" dt="2023-04-13T23:19:31.059" v="14357" actId="478"/>
          <ac:spMkLst>
            <pc:docMk/>
            <pc:sldMk cId="1302758366" sldId="747"/>
            <ac:spMk id="4" creationId="{9AACC475-A60A-C7BE-FB5A-CCA8C52566C7}"/>
          </ac:spMkLst>
        </pc:spChg>
        <pc:spChg chg="add mod topLvl">
          <ac:chgData name="Justina Ojom" userId="cbdaed7d-8d45-4372-a16a-f3f8900c2f45" providerId="ADAL" clId="{45CF497F-D0AA-40F3-80F3-56D3BD850675}" dt="2023-04-14T01:34:51.433" v="16071" actId="790"/>
          <ac:spMkLst>
            <pc:docMk/>
            <pc:sldMk cId="1302758366" sldId="747"/>
            <ac:spMk id="5" creationId="{D21DAB87-5C98-D236-BC13-7525FB9AF113}"/>
          </ac:spMkLst>
        </pc:spChg>
        <pc:spChg chg="add del mod">
          <ac:chgData name="Justina Ojom" userId="cbdaed7d-8d45-4372-a16a-f3f8900c2f45" providerId="ADAL" clId="{45CF497F-D0AA-40F3-80F3-56D3BD850675}" dt="2023-04-13T23:18:45.038" v="14342" actId="478"/>
          <ac:spMkLst>
            <pc:docMk/>
            <pc:sldMk cId="1302758366" sldId="747"/>
            <ac:spMk id="6" creationId="{B2FFAC57-14FE-72E6-A66C-3FA8B9C328E3}"/>
          </ac:spMkLst>
        </pc:spChg>
        <pc:spChg chg="add del mod">
          <ac:chgData name="Justina Ojom" userId="cbdaed7d-8d45-4372-a16a-f3f8900c2f45" providerId="ADAL" clId="{45CF497F-D0AA-40F3-80F3-56D3BD850675}" dt="2023-04-13T23:18:45.038" v="14342" actId="478"/>
          <ac:spMkLst>
            <pc:docMk/>
            <pc:sldMk cId="1302758366" sldId="747"/>
            <ac:spMk id="7" creationId="{385AAEE4-642C-F74F-6DC1-B69C86AA50F2}"/>
          </ac:spMkLst>
        </pc:spChg>
        <pc:spChg chg="add mod">
          <ac:chgData name="Justina Ojom" userId="cbdaed7d-8d45-4372-a16a-f3f8900c2f45" providerId="ADAL" clId="{45CF497F-D0AA-40F3-80F3-56D3BD850675}" dt="2023-04-13T23:18:42.731" v="14341" actId="571"/>
          <ac:spMkLst>
            <pc:docMk/>
            <pc:sldMk cId="1302758366" sldId="747"/>
            <ac:spMk id="8" creationId="{66D3CF29-55F8-15BA-25AB-5B0EFE2A7901}"/>
          </ac:spMkLst>
        </pc:spChg>
        <pc:spChg chg="add mod">
          <ac:chgData name="Justina Ojom" userId="cbdaed7d-8d45-4372-a16a-f3f8900c2f45" providerId="ADAL" clId="{45CF497F-D0AA-40F3-80F3-56D3BD850675}" dt="2023-04-13T23:18:42.731" v="14341" actId="571"/>
          <ac:spMkLst>
            <pc:docMk/>
            <pc:sldMk cId="1302758366" sldId="747"/>
            <ac:spMk id="9" creationId="{5871F46A-7B3A-0AA1-A2B9-AB67CB68E30F}"/>
          </ac:spMkLst>
        </pc:spChg>
        <pc:spChg chg="add mod topLvl">
          <ac:chgData name="Justina Ojom" userId="cbdaed7d-8d45-4372-a16a-f3f8900c2f45" providerId="ADAL" clId="{45CF497F-D0AA-40F3-80F3-56D3BD850675}" dt="2023-04-14T01:34:51.433" v="16071" actId="790"/>
          <ac:spMkLst>
            <pc:docMk/>
            <pc:sldMk cId="1302758366" sldId="747"/>
            <ac:spMk id="10" creationId="{092FFA66-AB83-987E-898E-E439E47F775D}"/>
          </ac:spMkLst>
        </pc:spChg>
        <pc:spChg chg="add mod topLvl">
          <ac:chgData name="Justina Ojom" userId="cbdaed7d-8d45-4372-a16a-f3f8900c2f45" providerId="ADAL" clId="{45CF497F-D0AA-40F3-80F3-56D3BD850675}" dt="2023-04-14T01:34:51.433" v="16071" actId="790"/>
          <ac:spMkLst>
            <pc:docMk/>
            <pc:sldMk cId="1302758366" sldId="747"/>
            <ac:spMk id="11" creationId="{ED6E4262-39D0-E310-E50C-4FD8745C5190}"/>
          </ac:spMkLst>
        </pc:spChg>
        <pc:spChg chg="add mod topLvl">
          <ac:chgData name="Justina Ojom" userId="cbdaed7d-8d45-4372-a16a-f3f8900c2f45" providerId="ADAL" clId="{45CF497F-D0AA-40F3-80F3-56D3BD850675}" dt="2023-04-14T01:34:51.433" v="16071" actId="790"/>
          <ac:spMkLst>
            <pc:docMk/>
            <pc:sldMk cId="1302758366" sldId="747"/>
            <ac:spMk id="12" creationId="{0AA1143C-20A4-1695-7368-5BB834C8A318}"/>
          </ac:spMkLst>
        </pc:spChg>
        <pc:spChg chg="add mod topLvl">
          <ac:chgData name="Justina Ojom" userId="cbdaed7d-8d45-4372-a16a-f3f8900c2f45" providerId="ADAL" clId="{45CF497F-D0AA-40F3-80F3-56D3BD850675}" dt="2023-04-14T01:34:51.433" v="16071" actId="790"/>
          <ac:spMkLst>
            <pc:docMk/>
            <pc:sldMk cId="1302758366" sldId="747"/>
            <ac:spMk id="13" creationId="{4ED23992-18BD-1109-DDFA-81BDAB395A11}"/>
          </ac:spMkLst>
        </pc:spChg>
        <pc:spChg chg="add mod">
          <ac:chgData name="Justina Ojom" userId="cbdaed7d-8d45-4372-a16a-f3f8900c2f45" providerId="ADAL" clId="{45CF497F-D0AA-40F3-80F3-56D3BD850675}" dt="2023-04-14T01:33:46.087" v="16048" actId="790"/>
          <ac:spMkLst>
            <pc:docMk/>
            <pc:sldMk cId="1302758366" sldId="747"/>
            <ac:spMk id="15" creationId="{B62FFA9E-7EDA-8205-B31E-550D46CA5090}"/>
          </ac:spMkLst>
        </pc:spChg>
        <pc:spChg chg="add mod">
          <ac:chgData name="Justina Ojom" userId="cbdaed7d-8d45-4372-a16a-f3f8900c2f45" providerId="ADAL" clId="{45CF497F-D0AA-40F3-80F3-56D3BD850675}" dt="2023-04-14T01:33:46.087" v="16048" actId="790"/>
          <ac:spMkLst>
            <pc:docMk/>
            <pc:sldMk cId="1302758366" sldId="747"/>
            <ac:spMk id="16" creationId="{46D26378-1089-5A43-6A95-246EFB41CB64}"/>
          </ac:spMkLst>
        </pc:spChg>
        <pc:spChg chg="mod">
          <ac:chgData name="Justina Ojom" userId="cbdaed7d-8d45-4372-a16a-f3f8900c2f45" providerId="ADAL" clId="{45CF497F-D0AA-40F3-80F3-56D3BD850675}" dt="2023-04-14T01:33:46.087" v="16048" actId="790"/>
          <ac:spMkLst>
            <pc:docMk/>
            <pc:sldMk cId="1302758366" sldId="747"/>
            <ac:spMk id="19" creationId="{BBA6B804-AE54-2D87-55F5-EB59A4DBE41B}"/>
          </ac:spMkLst>
        </pc:spChg>
        <pc:spChg chg="mod">
          <ac:chgData name="Justina Ojom" userId="cbdaed7d-8d45-4372-a16a-f3f8900c2f45" providerId="ADAL" clId="{45CF497F-D0AA-40F3-80F3-56D3BD850675}" dt="2023-04-14T01:33:46.087" v="16048" actId="790"/>
          <ac:spMkLst>
            <pc:docMk/>
            <pc:sldMk cId="1302758366" sldId="747"/>
            <ac:spMk id="20" creationId="{C3B42E6F-D421-0418-C324-8A123C2835F1}"/>
          </ac:spMkLst>
        </pc:spChg>
        <pc:spChg chg="mod">
          <ac:chgData name="Justina Ojom" userId="cbdaed7d-8d45-4372-a16a-f3f8900c2f45" providerId="ADAL" clId="{45CF497F-D0AA-40F3-80F3-56D3BD850675}" dt="2023-04-14T01:34:51.433" v="16071" actId="790"/>
          <ac:spMkLst>
            <pc:docMk/>
            <pc:sldMk cId="1302758366" sldId="747"/>
            <ac:spMk id="22" creationId="{0C4B82F9-4D76-96E5-0858-48FA473D5FF3}"/>
          </ac:spMkLst>
        </pc:spChg>
        <pc:spChg chg="mod">
          <ac:chgData name="Justina Ojom" userId="cbdaed7d-8d45-4372-a16a-f3f8900c2f45" providerId="ADAL" clId="{45CF497F-D0AA-40F3-80F3-56D3BD850675}" dt="2023-04-14T01:34:51.433" v="16071" actId="790"/>
          <ac:spMkLst>
            <pc:docMk/>
            <pc:sldMk cId="1302758366" sldId="747"/>
            <ac:spMk id="23" creationId="{73271AE1-71B6-46F0-DC6A-DC8D1F387283}"/>
          </ac:spMkLst>
        </pc:spChg>
        <pc:grpChg chg="add del mod">
          <ac:chgData name="Justina Ojom" userId="cbdaed7d-8d45-4372-a16a-f3f8900c2f45" providerId="ADAL" clId="{45CF497F-D0AA-40F3-80F3-56D3BD850675}" dt="2023-04-13T23:19:45.593" v="14362" actId="165"/>
          <ac:grpSpMkLst>
            <pc:docMk/>
            <pc:sldMk cId="1302758366" sldId="747"/>
            <ac:grpSpMk id="14" creationId="{A14EA4F5-2901-D28C-ABA8-0EEB8D9F7453}"/>
          </ac:grpSpMkLst>
        </pc:grpChg>
        <pc:grpChg chg="add del mod">
          <ac:chgData name="Justina Ojom" userId="cbdaed7d-8d45-4372-a16a-f3f8900c2f45" providerId="ADAL" clId="{45CF497F-D0AA-40F3-80F3-56D3BD850675}" dt="2023-04-14T01:34:17.413" v="16053" actId="478"/>
          <ac:grpSpMkLst>
            <pc:docMk/>
            <pc:sldMk cId="1302758366" sldId="747"/>
            <ac:grpSpMk id="17" creationId="{5D7B5F12-5D2B-F540-4F12-44A023AC9C36}"/>
          </ac:grpSpMkLst>
        </pc:grpChg>
        <pc:grpChg chg="add del mod">
          <ac:chgData name="Justina Ojom" userId="cbdaed7d-8d45-4372-a16a-f3f8900c2f45" providerId="ADAL" clId="{45CF497F-D0AA-40F3-80F3-56D3BD850675}" dt="2023-04-14T01:34:17.413" v="16053" actId="478"/>
          <ac:grpSpMkLst>
            <pc:docMk/>
            <pc:sldMk cId="1302758366" sldId="747"/>
            <ac:grpSpMk id="18" creationId="{C3229634-0813-8080-D185-22DB47311F1C}"/>
          </ac:grpSpMkLst>
        </pc:grpChg>
        <pc:grpChg chg="add mod">
          <ac:chgData name="Justina Ojom" userId="cbdaed7d-8d45-4372-a16a-f3f8900c2f45" providerId="ADAL" clId="{45CF497F-D0AA-40F3-80F3-56D3BD850675}" dt="2023-04-14T01:34:25.092" v="16058" actId="14100"/>
          <ac:grpSpMkLst>
            <pc:docMk/>
            <pc:sldMk cId="1302758366" sldId="747"/>
            <ac:grpSpMk id="21" creationId="{EE468AE3-5041-B53B-4C00-42CC389D88C4}"/>
          </ac:grpSpMkLst>
        </pc:grpChg>
        <pc:extLst>
          <p:ext xmlns:p="http://schemas.openxmlformats.org/presentationml/2006/main" uri="{D6D511B9-2390-475A-947B-AFAB55BFBCF1}">
            <pc226:cmChg xmlns:pc226="http://schemas.microsoft.com/office/powerpoint/2022/06/main/command" chg="del mod">
              <pc226:chgData name="Justina Ojom" userId="cbdaed7d-8d45-4372-a16a-f3f8900c2f45" providerId="ADAL" clId="{45CF497F-D0AA-40F3-80F3-56D3BD850675}" dt="2023-04-14T01:34:53.385" v="16072"/>
              <pc2:cmMkLst xmlns:pc2="http://schemas.microsoft.com/office/powerpoint/2019/9/main/command">
                <pc:docMk/>
                <pc:sldMk cId="1302758366" sldId="747"/>
                <pc2:cmMk id="{7617848F-8C17-4CB2-AFB7-794DA99B091F}"/>
              </pc2:cmMkLst>
            </pc226:cmChg>
          </p:ext>
        </pc:extLst>
      </pc:sldChg>
      <pc:sldChg chg="addSp modSp mod modNotes modNotesTx">
        <pc:chgData name="Justina Ojom" userId="cbdaed7d-8d45-4372-a16a-f3f8900c2f45" providerId="ADAL" clId="{45CF497F-D0AA-40F3-80F3-56D3BD850675}" dt="2023-04-14T01:35:50.247" v="16086" actId="790"/>
        <pc:sldMkLst>
          <pc:docMk/>
          <pc:sldMk cId="2557008319" sldId="755"/>
        </pc:sldMkLst>
        <pc:spChg chg="mod">
          <ac:chgData name="Justina Ojom" userId="cbdaed7d-8d45-4372-a16a-f3f8900c2f45" providerId="ADAL" clId="{45CF497F-D0AA-40F3-80F3-56D3BD850675}" dt="2023-04-14T01:35:50.247" v="16086" actId="790"/>
          <ac:spMkLst>
            <pc:docMk/>
            <pc:sldMk cId="2557008319" sldId="755"/>
            <ac:spMk id="3" creationId="{9DF6F3A5-D658-AD50-8270-5E2D1E1E47BB}"/>
          </ac:spMkLst>
        </pc:spChg>
        <pc:spChg chg="mod">
          <ac:chgData name="Justina Ojom" userId="cbdaed7d-8d45-4372-a16a-f3f8900c2f45" providerId="ADAL" clId="{45CF497F-D0AA-40F3-80F3-56D3BD850675}" dt="2023-04-14T01:35:50.247" v="16086" actId="790"/>
          <ac:spMkLst>
            <pc:docMk/>
            <pc:sldMk cId="2557008319" sldId="755"/>
            <ac:spMk id="4" creationId="{70A896C9-64FC-50B9-DBE7-29D9F3A839A1}"/>
          </ac:spMkLst>
        </pc:spChg>
        <pc:spChg chg="mod">
          <ac:chgData name="Justina Ojom" userId="cbdaed7d-8d45-4372-a16a-f3f8900c2f45" providerId="ADAL" clId="{45CF497F-D0AA-40F3-80F3-56D3BD850675}" dt="2023-04-14T01:35:50.247" v="16086" actId="790"/>
          <ac:spMkLst>
            <pc:docMk/>
            <pc:sldMk cId="2557008319" sldId="755"/>
            <ac:spMk id="5" creationId="{01CE0AB1-7FFC-55A4-0E28-BDBF90BF407D}"/>
          </ac:spMkLst>
        </pc:spChg>
        <pc:spChg chg="mod">
          <ac:chgData name="Justina Ojom" userId="cbdaed7d-8d45-4372-a16a-f3f8900c2f45" providerId="ADAL" clId="{45CF497F-D0AA-40F3-80F3-56D3BD850675}" dt="2023-04-14T01:35:50.247" v="16086" actId="790"/>
          <ac:spMkLst>
            <pc:docMk/>
            <pc:sldMk cId="2557008319" sldId="755"/>
            <ac:spMk id="6" creationId="{A3304CC6-7A58-58B1-BA7C-3E09100324CC}"/>
          </ac:spMkLst>
        </pc:spChg>
        <pc:spChg chg="mod">
          <ac:chgData name="Justina Ojom" userId="cbdaed7d-8d45-4372-a16a-f3f8900c2f45" providerId="ADAL" clId="{45CF497F-D0AA-40F3-80F3-56D3BD850675}" dt="2023-04-14T01:35:50.247" v="16086" actId="790"/>
          <ac:spMkLst>
            <pc:docMk/>
            <pc:sldMk cId="2557008319" sldId="755"/>
            <ac:spMk id="7" creationId="{91286BE3-5C69-D6FD-C81A-C9B822B4C208}"/>
          </ac:spMkLst>
        </pc:spChg>
        <pc:grpChg chg="add mod">
          <ac:chgData name="Justina Ojom" userId="cbdaed7d-8d45-4372-a16a-f3f8900c2f45" providerId="ADAL" clId="{45CF497F-D0AA-40F3-80F3-56D3BD850675}" dt="2023-04-14T00:58:05.582" v="15376" actId="1076"/>
          <ac:grpSpMkLst>
            <pc:docMk/>
            <pc:sldMk cId="2557008319" sldId="755"/>
            <ac:grpSpMk id="2" creationId="{B62A4557-6AFD-F534-E5DA-9962D4FF9E51}"/>
          </ac:grpSpMkLst>
        </pc:grpChg>
      </pc:sldChg>
      <pc:sldChg chg="addSp delSp modSp mod modNotes modNotesTx">
        <pc:chgData name="Justina Ojom" userId="cbdaed7d-8d45-4372-a16a-f3f8900c2f45" providerId="ADAL" clId="{45CF497F-D0AA-40F3-80F3-56D3BD850675}" dt="2023-04-17T12:08:57.522" v="16905" actId="20577"/>
        <pc:sldMkLst>
          <pc:docMk/>
          <pc:sldMk cId="2011214552" sldId="756"/>
        </pc:sldMkLst>
        <pc:spChg chg="mod">
          <ac:chgData name="Justina Ojom" userId="cbdaed7d-8d45-4372-a16a-f3f8900c2f45" providerId="ADAL" clId="{45CF497F-D0AA-40F3-80F3-56D3BD850675}" dt="2023-04-14T01:20:14.798" v="15789" actId="13926"/>
          <ac:spMkLst>
            <pc:docMk/>
            <pc:sldMk cId="2011214552" sldId="756"/>
            <ac:spMk id="2" creationId="{55C93C17-90D0-90B0-209D-F0AE8C034B86}"/>
          </ac:spMkLst>
        </pc:spChg>
        <pc:spChg chg="del mod">
          <ac:chgData name="Justina Ojom" userId="cbdaed7d-8d45-4372-a16a-f3f8900c2f45" providerId="ADAL" clId="{45CF497F-D0AA-40F3-80F3-56D3BD850675}" dt="2023-04-14T01:02:30.724" v="15460" actId="478"/>
          <ac:spMkLst>
            <pc:docMk/>
            <pc:sldMk cId="2011214552" sldId="756"/>
            <ac:spMk id="3" creationId="{382F3935-EA4C-2A9D-EEB5-B76DBD2C6BF9}"/>
          </ac:spMkLst>
        </pc:spChg>
        <pc:spChg chg="mod">
          <ac:chgData name="Justina Ojom" userId="cbdaed7d-8d45-4372-a16a-f3f8900c2f45" providerId="ADAL" clId="{45CF497F-D0AA-40F3-80F3-56D3BD850675}" dt="2023-04-13T22:43:54.834" v="13680" actId="2711"/>
          <ac:spMkLst>
            <pc:docMk/>
            <pc:sldMk cId="2011214552" sldId="756"/>
            <ac:spMk id="5" creationId="{0515677D-155B-A3D8-07D0-BD6773A5E0E7}"/>
          </ac:spMkLst>
        </pc:spChg>
        <pc:spChg chg="del mod">
          <ac:chgData name="Justina Ojom" userId="cbdaed7d-8d45-4372-a16a-f3f8900c2f45" providerId="ADAL" clId="{45CF497F-D0AA-40F3-80F3-56D3BD850675}" dt="2023-04-14T01:02:30.724" v="15460" actId="478"/>
          <ac:spMkLst>
            <pc:docMk/>
            <pc:sldMk cId="2011214552" sldId="756"/>
            <ac:spMk id="7" creationId="{658DFB08-038D-2FC5-DCC6-4511F006758F}"/>
          </ac:spMkLst>
        </pc:spChg>
        <pc:spChg chg="del mod">
          <ac:chgData name="Justina Ojom" userId="cbdaed7d-8d45-4372-a16a-f3f8900c2f45" providerId="ADAL" clId="{45CF497F-D0AA-40F3-80F3-56D3BD850675}" dt="2023-04-14T01:02:30.724" v="15460" actId="478"/>
          <ac:spMkLst>
            <pc:docMk/>
            <pc:sldMk cId="2011214552" sldId="756"/>
            <ac:spMk id="8" creationId="{3DAE3F2E-E056-2803-13A2-BF8234CE6392}"/>
          </ac:spMkLst>
        </pc:spChg>
        <pc:spChg chg="del mod">
          <ac:chgData name="Justina Ojom" userId="cbdaed7d-8d45-4372-a16a-f3f8900c2f45" providerId="ADAL" clId="{45CF497F-D0AA-40F3-80F3-56D3BD850675}" dt="2023-04-14T01:02:30.724" v="15460" actId="478"/>
          <ac:spMkLst>
            <pc:docMk/>
            <pc:sldMk cId="2011214552" sldId="756"/>
            <ac:spMk id="9" creationId="{31914EE3-9D91-5C0C-DCEB-6531D1C52C74}"/>
          </ac:spMkLst>
        </pc:spChg>
        <pc:spChg chg="mod">
          <ac:chgData name="Justina Ojom" userId="cbdaed7d-8d45-4372-a16a-f3f8900c2f45" providerId="ADAL" clId="{45CF497F-D0AA-40F3-80F3-56D3BD850675}" dt="2023-04-13T22:43:54.834" v="13680" actId="2711"/>
          <ac:spMkLst>
            <pc:docMk/>
            <pc:sldMk cId="2011214552" sldId="756"/>
            <ac:spMk id="11" creationId="{047FF75B-6245-207B-2646-9F731732375C}"/>
          </ac:spMkLst>
        </pc:spChg>
        <pc:spChg chg="mod">
          <ac:chgData name="Justina Ojom" userId="cbdaed7d-8d45-4372-a16a-f3f8900c2f45" providerId="ADAL" clId="{45CF497F-D0AA-40F3-80F3-56D3BD850675}" dt="2023-04-13T22:43:54.834" v="13680" actId="2711"/>
          <ac:spMkLst>
            <pc:docMk/>
            <pc:sldMk cId="2011214552" sldId="756"/>
            <ac:spMk id="12" creationId="{FFA784A6-582D-10FF-4BFC-CB5E9DB52B92}"/>
          </ac:spMkLst>
        </pc:spChg>
        <pc:spChg chg="mod">
          <ac:chgData name="Justina Ojom" userId="cbdaed7d-8d45-4372-a16a-f3f8900c2f45" providerId="ADAL" clId="{45CF497F-D0AA-40F3-80F3-56D3BD850675}" dt="2023-04-13T22:43:54.834" v="13680" actId="2711"/>
          <ac:spMkLst>
            <pc:docMk/>
            <pc:sldMk cId="2011214552" sldId="756"/>
            <ac:spMk id="13" creationId="{CA48FF4D-9AE1-15B7-F919-ADF1A65CDC31}"/>
          </ac:spMkLst>
        </pc:spChg>
        <pc:spChg chg="mod">
          <ac:chgData name="Justina Ojom" userId="cbdaed7d-8d45-4372-a16a-f3f8900c2f45" providerId="ADAL" clId="{45CF497F-D0AA-40F3-80F3-56D3BD850675}" dt="2023-04-13T22:43:54.834" v="13680" actId="2711"/>
          <ac:spMkLst>
            <pc:docMk/>
            <pc:sldMk cId="2011214552" sldId="756"/>
            <ac:spMk id="14" creationId="{561FFB6B-6570-0A88-EF56-05829FCEE799}"/>
          </ac:spMkLst>
        </pc:spChg>
        <pc:spChg chg="del mod">
          <ac:chgData name="Justina Ojom" userId="cbdaed7d-8d45-4372-a16a-f3f8900c2f45" providerId="ADAL" clId="{45CF497F-D0AA-40F3-80F3-56D3BD850675}" dt="2023-04-14T01:01:48" v="15456" actId="478"/>
          <ac:spMkLst>
            <pc:docMk/>
            <pc:sldMk cId="2011214552" sldId="756"/>
            <ac:spMk id="16" creationId="{20537E80-E5FB-3A49-38DC-E68A10C49186}"/>
          </ac:spMkLst>
        </pc:spChg>
        <pc:spChg chg="mod">
          <ac:chgData name="Justina Ojom" userId="cbdaed7d-8d45-4372-a16a-f3f8900c2f45" providerId="ADAL" clId="{45CF497F-D0AA-40F3-80F3-56D3BD850675}" dt="2023-04-13T22:43:54.834" v="13680" actId="2711"/>
          <ac:spMkLst>
            <pc:docMk/>
            <pc:sldMk cId="2011214552" sldId="756"/>
            <ac:spMk id="18" creationId="{2119EE8E-54D9-C316-C16A-924432C7DF72}"/>
          </ac:spMkLst>
        </pc:spChg>
        <pc:spChg chg="mod">
          <ac:chgData name="Justina Ojom" userId="cbdaed7d-8d45-4372-a16a-f3f8900c2f45" providerId="ADAL" clId="{45CF497F-D0AA-40F3-80F3-56D3BD850675}" dt="2023-04-13T22:43:54.834" v="13680" actId="2711"/>
          <ac:spMkLst>
            <pc:docMk/>
            <pc:sldMk cId="2011214552" sldId="756"/>
            <ac:spMk id="19" creationId="{C11F77FF-65EB-C7D1-7817-6B37015D0806}"/>
          </ac:spMkLst>
        </pc:spChg>
        <pc:spChg chg="del mod">
          <ac:chgData name="Justina Ojom" userId="cbdaed7d-8d45-4372-a16a-f3f8900c2f45" providerId="ADAL" clId="{45CF497F-D0AA-40F3-80F3-56D3BD850675}" dt="2023-04-14T01:01:48" v="15456" actId="478"/>
          <ac:spMkLst>
            <pc:docMk/>
            <pc:sldMk cId="2011214552" sldId="756"/>
            <ac:spMk id="20" creationId="{E755E5CA-44BE-7C09-7C56-FC0FCC5854A3}"/>
          </ac:spMkLst>
        </pc:spChg>
        <pc:spChg chg="mod">
          <ac:chgData name="Justina Ojom" userId="cbdaed7d-8d45-4372-a16a-f3f8900c2f45" providerId="ADAL" clId="{45CF497F-D0AA-40F3-80F3-56D3BD850675}" dt="2023-04-13T22:44:46.151" v="13696"/>
          <ac:spMkLst>
            <pc:docMk/>
            <pc:sldMk cId="2011214552" sldId="756"/>
            <ac:spMk id="21" creationId="{E4D4743D-6D09-3A06-D7B2-E34611CFDD5E}"/>
          </ac:spMkLst>
        </pc:spChg>
        <pc:spChg chg="mod">
          <ac:chgData name="Justina Ojom" userId="cbdaed7d-8d45-4372-a16a-f3f8900c2f45" providerId="ADAL" clId="{45CF497F-D0AA-40F3-80F3-56D3BD850675}" dt="2023-04-13T22:44:46.151" v="13696"/>
          <ac:spMkLst>
            <pc:docMk/>
            <pc:sldMk cId="2011214552" sldId="756"/>
            <ac:spMk id="24" creationId="{7C998970-5CFD-F082-816C-01C957777E08}"/>
          </ac:spMkLst>
        </pc:spChg>
        <pc:spChg chg="mod">
          <ac:chgData name="Justina Ojom" userId="cbdaed7d-8d45-4372-a16a-f3f8900c2f45" providerId="ADAL" clId="{45CF497F-D0AA-40F3-80F3-56D3BD850675}" dt="2023-04-13T22:44:46.151" v="13696"/>
          <ac:spMkLst>
            <pc:docMk/>
            <pc:sldMk cId="2011214552" sldId="756"/>
            <ac:spMk id="25" creationId="{C6F70A9E-130C-90A6-9672-FB9D8F77B39E}"/>
          </ac:spMkLst>
        </pc:spChg>
        <pc:spChg chg="mod">
          <ac:chgData name="Justina Ojom" userId="cbdaed7d-8d45-4372-a16a-f3f8900c2f45" providerId="ADAL" clId="{45CF497F-D0AA-40F3-80F3-56D3BD850675}" dt="2023-04-17T12:08:46.731" v="16857" actId="20577"/>
          <ac:spMkLst>
            <pc:docMk/>
            <pc:sldMk cId="2011214552" sldId="756"/>
            <ac:spMk id="26" creationId="{E707D73F-7BCE-2375-8F66-6838C840CDCF}"/>
          </ac:spMkLst>
        </pc:spChg>
        <pc:spChg chg="mod">
          <ac:chgData name="Justina Ojom" userId="cbdaed7d-8d45-4372-a16a-f3f8900c2f45" providerId="ADAL" clId="{45CF497F-D0AA-40F3-80F3-56D3BD850675}" dt="2023-04-13T22:44:46.151" v="13696"/>
          <ac:spMkLst>
            <pc:docMk/>
            <pc:sldMk cId="2011214552" sldId="756"/>
            <ac:spMk id="27" creationId="{01EA0957-1B17-F68A-2CBF-FA4FEC4052A4}"/>
          </ac:spMkLst>
        </pc:spChg>
        <pc:spChg chg="mod">
          <ac:chgData name="Justina Ojom" userId="cbdaed7d-8d45-4372-a16a-f3f8900c2f45" providerId="ADAL" clId="{45CF497F-D0AA-40F3-80F3-56D3BD850675}" dt="2023-04-14T01:04:40.463" v="15485"/>
          <ac:spMkLst>
            <pc:docMk/>
            <pc:sldMk cId="2011214552" sldId="756"/>
            <ac:spMk id="33" creationId="{DA0F7D62-EE8B-507D-8E55-D3CE3F08BFE7}"/>
          </ac:spMkLst>
        </pc:spChg>
        <pc:spChg chg="mod">
          <ac:chgData name="Justina Ojom" userId="cbdaed7d-8d45-4372-a16a-f3f8900c2f45" providerId="ADAL" clId="{45CF497F-D0AA-40F3-80F3-56D3BD850675}" dt="2023-04-14T01:04:40.463" v="15485"/>
          <ac:spMkLst>
            <pc:docMk/>
            <pc:sldMk cId="2011214552" sldId="756"/>
            <ac:spMk id="34" creationId="{DD47918A-BCC3-98DC-23D7-1402F895C954}"/>
          </ac:spMkLst>
        </pc:spChg>
        <pc:spChg chg="mod">
          <ac:chgData name="Justina Ojom" userId="cbdaed7d-8d45-4372-a16a-f3f8900c2f45" providerId="ADAL" clId="{45CF497F-D0AA-40F3-80F3-56D3BD850675}" dt="2023-04-14T01:04:40.463" v="15485"/>
          <ac:spMkLst>
            <pc:docMk/>
            <pc:sldMk cId="2011214552" sldId="756"/>
            <ac:spMk id="37" creationId="{D4F2269A-1999-D9AC-84E9-3E5F0D4D3183}"/>
          </ac:spMkLst>
        </pc:spChg>
        <pc:spChg chg="mod">
          <ac:chgData name="Justina Ojom" userId="cbdaed7d-8d45-4372-a16a-f3f8900c2f45" providerId="ADAL" clId="{45CF497F-D0AA-40F3-80F3-56D3BD850675}" dt="2023-04-14T01:04:40.463" v="15485"/>
          <ac:spMkLst>
            <pc:docMk/>
            <pc:sldMk cId="2011214552" sldId="756"/>
            <ac:spMk id="38" creationId="{FFD0F1EC-CC02-C11D-449D-105A043D159F}"/>
          </ac:spMkLst>
        </pc:spChg>
        <pc:spChg chg="mod">
          <ac:chgData name="Justina Ojom" userId="cbdaed7d-8d45-4372-a16a-f3f8900c2f45" providerId="ADAL" clId="{45CF497F-D0AA-40F3-80F3-56D3BD850675}" dt="2023-04-14T01:04:40.463" v="15485"/>
          <ac:spMkLst>
            <pc:docMk/>
            <pc:sldMk cId="2011214552" sldId="756"/>
            <ac:spMk id="39" creationId="{8BB6180C-7513-56CF-2F17-DBC832344588}"/>
          </ac:spMkLst>
        </pc:spChg>
        <pc:spChg chg="mod">
          <ac:chgData name="Justina Ojom" userId="cbdaed7d-8d45-4372-a16a-f3f8900c2f45" providerId="ADAL" clId="{45CF497F-D0AA-40F3-80F3-56D3BD850675}" dt="2023-04-14T01:05:28.636" v="15501" actId="207"/>
          <ac:spMkLst>
            <pc:docMk/>
            <pc:sldMk cId="2011214552" sldId="756"/>
            <ac:spMk id="41" creationId="{D01AC4CB-4096-C64B-B6FD-5C079B509096}"/>
          </ac:spMkLst>
        </pc:spChg>
        <pc:spChg chg="mod">
          <ac:chgData name="Justina Ojom" userId="cbdaed7d-8d45-4372-a16a-f3f8900c2f45" providerId="ADAL" clId="{45CF497F-D0AA-40F3-80F3-56D3BD850675}" dt="2023-04-14T01:05:28.636" v="15501" actId="207"/>
          <ac:spMkLst>
            <pc:docMk/>
            <pc:sldMk cId="2011214552" sldId="756"/>
            <ac:spMk id="42" creationId="{10E21FFC-5186-4210-9739-41032E2F710D}"/>
          </ac:spMkLst>
        </pc:spChg>
        <pc:spChg chg="mod">
          <ac:chgData name="Justina Ojom" userId="cbdaed7d-8d45-4372-a16a-f3f8900c2f45" providerId="ADAL" clId="{45CF497F-D0AA-40F3-80F3-56D3BD850675}" dt="2023-04-14T01:05:28.636" v="15501" actId="207"/>
          <ac:spMkLst>
            <pc:docMk/>
            <pc:sldMk cId="2011214552" sldId="756"/>
            <ac:spMk id="43" creationId="{AF3F6AFA-D49F-7DB7-4C32-2A012EE62F3E}"/>
          </ac:spMkLst>
        </pc:spChg>
        <pc:spChg chg="mod">
          <ac:chgData name="Justina Ojom" userId="cbdaed7d-8d45-4372-a16a-f3f8900c2f45" providerId="ADAL" clId="{45CF497F-D0AA-40F3-80F3-56D3BD850675}" dt="2023-04-14T01:05:28.636" v="15501" actId="207"/>
          <ac:spMkLst>
            <pc:docMk/>
            <pc:sldMk cId="2011214552" sldId="756"/>
            <ac:spMk id="44" creationId="{419BE8C0-CB0C-31F4-2D37-1E3CE643E219}"/>
          </ac:spMkLst>
        </pc:spChg>
        <pc:spChg chg="mod">
          <ac:chgData name="Justina Ojom" userId="cbdaed7d-8d45-4372-a16a-f3f8900c2f45" providerId="ADAL" clId="{45CF497F-D0AA-40F3-80F3-56D3BD850675}" dt="2023-04-14T01:05:28.636" v="15501" actId="207"/>
          <ac:spMkLst>
            <pc:docMk/>
            <pc:sldMk cId="2011214552" sldId="756"/>
            <ac:spMk id="45" creationId="{85D6ACB3-ADC0-6B9D-05F6-193182F2FF02}"/>
          </ac:spMkLst>
        </pc:spChg>
        <pc:spChg chg="mod">
          <ac:chgData name="Justina Ojom" userId="cbdaed7d-8d45-4372-a16a-f3f8900c2f45" providerId="ADAL" clId="{45CF497F-D0AA-40F3-80F3-56D3BD850675}" dt="2023-04-14T01:05:28.636" v="15501" actId="207"/>
          <ac:spMkLst>
            <pc:docMk/>
            <pc:sldMk cId="2011214552" sldId="756"/>
            <ac:spMk id="46" creationId="{06965397-352B-9143-60F4-866F5EFC0D16}"/>
          </ac:spMkLst>
        </pc:spChg>
        <pc:spChg chg="mod topLvl">
          <ac:chgData name="Justina Ojom" userId="cbdaed7d-8d45-4372-a16a-f3f8900c2f45" providerId="ADAL" clId="{45CF497F-D0AA-40F3-80F3-56D3BD850675}" dt="2023-04-14T01:05:33.650" v="15503" actId="165"/>
          <ac:spMkLst>
            <pc:docMk/>
            <pc:sldMk cId="2011214552" sldId="756"/>
            <ac:spMk id="48" creationId="{60AB3D60-877E-82E3-98B0-79EE3E396644}"/>
          </ac:spMkLst>
        </pc:spChg>
        <pc:spChg chg="mod topLvl">
          <ac:chgData name="Justina Ojom" userId="cbdaed7d-8d45-4372-a16a-f3f8900c2f45" providerId="ADAL" clId="{45CF497F-D0AA-40F3-80F3-56D3BD850675}" dt="2023-04-14T01:05:33.650" v="15503" actId="165"/>
          <ac:spMkLst>
            <pc:docMk/>
            <pc:sldMk cId="2011214552" sldId="756"/>
            <ac:spMk id="49" creationId="{43EA86DB-515E-42B1-C5BC-A3D032DC40B6}"/>
          </ac:spMkLst>
        </pc:spChg>
        <pc:spChg chg="mod topLvl">
          <ac:chgData name="Justina Ojom" userId="cbdaed7d-8d45-4372-a16a-f3f8900c2f45" providerId="ADAL" clId="{45CF497F-D0AA-40F3-80F3-56D3BD850675}" dt="2023-04-14T01:05:33.650" v="15503" actId="165"/>
          <ac:spMkLst>
            <pc:docMk/>
            <pc:sldMk cId="2011214552" sldId="756"/>
            <ac:spMk id="50" creationId="{F14B2C7B-96AF-41A6-30EE-9A30B8E8A2F8}"/>
          </ac:spMkLst>
        </pc:spChg>
        <pc:spChg chg="mod topLvl">
          <ac:chgData name="Justina Ojom" userId="cbdaed7d-8d45-4372-a16a-f3f8900c2f45" providerId="ADAL" clId="{45CF497F-D0AA-40F3-80F3-56D3BD850675}" dt="2023-04-14T01:05:33.650" v="15503" actId="165"/>
          <ac:spMkLst>
            <pc:docMk/>
            <pc:sldMk cId="2011214552" sldId="756"/>
            <ac:spMk id="51" creationId="{D1C6AEF0-68BE-1615-C342-DA633AFC323E}"/>
          </ac:spMkLst>
        </pc:spChg>
        <pc:spChg chg="mod topLvl">
          <ac:chgData name="Justina Ojom" userId="cbdaed7d-8d45-4372-a16a-f3f8900c2f45" providerId="ADAL" clId="{45CF497F-D0AA-40F3-80F3-56D3BD850675}" dt="2023-04-14T01:05:33.650" v="15503" actId="165"/>
          <ac:spMkLst>
            <pc:docMk/>
            <pc:sldMk cId="2011214552" sldId="756"/>
            <ac:spMk id="52" creationId="{F7C0A51F-9F7B-DE54-7065-DBA2E6D10349}"/>
          </ac:spMkLst>
        </pc:spChg>
        <pc:spChg chg="mod topLvl">
          <ac:chgData name="Justina Ojom" userId="cbdaed7d-8d45-4372-a16a-f3f8900c2f45" providerId="ADAL" clId="{45CF497F-D0AA-40F3-80F3-56D3BD850675}" dt="2023-04-14T01:05:33.650" v="15503" actId="165"/>
          <ac:spMkLst>
            <pc:docMk/>
            <pc:sldMk cId="2011214552" sldId="756"/>
            <ac:spMk id="53" creationId="{B8AC84A7-B95A-6F79-532B-0B76996C306C}"/>
          </ac:spMkLst>
        </pc:spChg>
        <pc:spChg chg="add mod">
          <ac:chgData name="Justina Ojom" userId="cbdaed7d-8d45-4372-a16a-f3f8900c2f45" providerId="ADAL" clId="{45CF497F-D0AA-40F3-80F3-56D3BD850675}" dt="2023-04-14T01:05:55.352" v="15512" actId="164"/>
          <ac:spMkLst>
            <pc:docMk/>
            <pc:sldMk cId="2011214552" sldId="756"/>
            <ac:spMk id="54" creationId="{1BD1CB83-0B27-7B22-B3FA-D736E6A39E6D}"/>
          </ac:spMkLst>
        </pc:spChg>
        <pc:grpChg chg="del">
          <ac:chgData name="Justina Ojom" userId="cbdaed7d-8d45-4372-a16a-f3f8900c2f45" providerId="ADAL" clId="{45CF497F-D0AA-40F3-80F3-56D3BD850675}" dt="2023-04-13T22:44:45.960" v="13695" actId="478"/>
          <ac:grpSpMkLst>
            <pc:docMk/>
            <pc:sldMk cId="2011214552" sldId="756"/>
            <ac:grpSpMk id="4" creationId="{0A203818-0F5A-D247-53DF-934FAD920953}"/>
          </ac:grpSpMkLst>
        </pc:grpChg>
        <pc:grpChg chg="add mod">
          <ac:chgData name="Justina Ojom" userId="cbdaed7d-8d45-4372-a16a-f3f8900c2f45" providerId="ADAL" clId="{45CF497F-D0AA-40F3-80F3-56D3BD850675}" dt="2023-04-13T22:44:46.151" v="13696"/>
          <ac:grpSpMkLst>
            <pc:docMk/>
            <pc:sldMk cId="2011214552" sldId="756"/>
            <ac:grpSpMk id="15" creationId="{4F064CF8-786F-6558-FB99-9CF8F03193AD}"/>
          </ac:grpSpMkLst>
        </pc:grpChg>
        <pc:grpChg chg="del">
          <ac:chgData name="Justina Ojom" userId="cbdaed7d-8d45-4372-a16a-f3f8900c2f45" providerId="ADAL" clId="{45CF497F-D0AA-40F3-80F3-56D3BD850675}" dt="2023-04-14T01:01:48" v="15456" actId="478"/>
          <ac:grpSpMkLst>
            <pc:docMk/>
            <pc:sldMk cId="2011214552" sldId="756"/>
            <ac:grpSpMk id="17" creationId="{C3EEDA67-44C1-1A96-7AE1-820B3F8E4AFE}"/>
          </ac:grpSpMkLst>
        </pc:grpChg>
        <pc:grpChg chg="mod">
          <ac:chgData name="Justina Ojom" userId="cbdaed7d-8d45-4372-a16a-f3f8900c2f45" providerId="ADAL" clId="{45CF497F-D0AA-40F3-80F3-56D3BD850675}" dt="2023-04-13T22:44:46.151" v="13696"/>
          <ac:grpSpMkLst>
            <pc:docMk/>
            <pc:sldMk cId="2011214552" sldId="756"/>
            <ac:grpSpMk id="22" creationId="{C663DB86-22BB-8ABF-9EFF-9FA2352E6423}"/>
          </ac:grpSpMkLst>
        </pc:grpChg>
        <pc:grpChg chg="mod">
          <ac:chgData name="Justina Ojom" userId="cbdaed7d-8d45-4372-a16a-f3f8900c2f45" providerId="ADAL" clId="{45CF497F-D0AA-40F3-80F3-56D3BD850675}" dt="2023-04-13T22:44:46.151" v="13696"/>
          <ac:grpSpMkLst>
            <pc:docMk/>
            <pc:sldMk cId="2011214552" sldId="756"/>
            <ac:grpSpMk id="23" creationId="{FFE07036-FD64-87C4-D719-EBC5B8D69C7C}"/>
          </ac:grpSpMkLst>
        </pc:grpChg>
        <pc:grpChg chg="add del mod">
          <ac:chgData name="Justina Ojom" userId="cbdaed7d-8d45-4372-a16a-f3f8900c2f45" providerId="ADAL" clId="{45CF497F-D0AA-40F3-80F3-56D3BD850675}" dt="2023-04-14T01:05:19.412" v="15496" actId="478"/>
          <ac:grpSpMkLst>
            <pc:docMk/>
            <pc:sldMk cId="2011214552" sldId="756"/>
            <ac:grpSpMk id="32" creationId="{266DD32E-A8B2-5E59-84C7-6AD7CF9BDFBA}"/>
          </ac:grpSpMkLst>
        </pc:grpChg>
        <pc:grpChg chg="add del mod">
          <ac:chgData name="Justina Ojom" userId="cbdaed7d-8d45-4372-a16a-f3f8900c2f45" providerId="ADAL" clId="{45CF497F-D0AA-40F3-80F3-56D3BD850675}" dt="2023-04-14T01:05:18.265" v="15495" actId="478"/>
          <ac:grpSpMkLst>
            <pc:docMk/>
            <pc:sldMk cId="2011214552" sldId="756"/>
            <ac:grpSpMk id="35" creationId="{B62CA609-EBF0-D15D-199B-746445A78F08}"/>
          </ac:grpSpMkLst>
        </pc:grpChg>
        <pc:grpChg chg="mod">
          <ac:chgData name="Justina Ojom" userId="cbdaed7d-8d45-4372-a16a-f3f8900c2f45" providerId="ADAL" clId="{45CF497F-D0AA-40F3-80F3-56D3BD850675}" dt="2023-04-14T01:04:40.463" v="15485"/>
          <ac:grpSpMkLst>
            <pc:docMk/>
            <pc:sldMk cId="2011214552" sldId="756"/>
            <ac:grpSpMk id="36" creationId="{E07FCC24-2387-9FD2-FD49-4F5B8085B786}"/>
          </ac:grpSpMkLst>
        </pc:grpChg>
        <pc:grpChg chg="add del mod">
          <ac:chgData name="Justina Ojom" userId="cbdaed7d-8d45-4372-a16a-f3f8900c2f45" providerId="ADAL" clId="{45CF497F-D0AA-40F3-80F3-56D3BD850675}" dt="2023-04-14T01:47:52.181" v="16181" actId="21"/>
          <ac:grpSpMkLst>
            <pc:docMk/>
            <pc:sldMk cId="2011214552" sldId="756"/>
            <ac:grpSpMk id="40" creationId="{A34A3C70-3932-4804-894F-CFCF216F82D0}"/>
          </ac:grpSpMkLst>
        </pc:grpChg>
        <pc:grpChg chg="add del mod">
          <ac:chgData name="Justina Ojom" userId="cbdaed7d-8d45-4372-a16a-f3f8900c2f45" providerId="ADAL" clId="{45CF497F-D0AA-40F3-80F3-56D3BD850675}" dt="2023-04-14T01:05:55.352" v="15512" actId="164"/>
          <ac:grpSpMkLst>
            <pc:docMk/>
            <pc:sldMk cId="2011214552" sldId="756"/>
            <ac:grpSpMk id="47" creationId="{1510A8CB-115C-A293-F6A8-B606B32299AC}"/>
          </ac:grpSpMkLst>
        </pc:grpChg>
        <pc:grpChg chg="add del mod">
          <ac:chgData name="Justina Ojom" userId="cbdaed7d-8d45-4372-a16a-f3f8900c2f45" providerId="ADAL" clId="{45CF497F-D0AA-40F3-80F3-56D3BD850675}" dt="2023-04-14T01:47:52.181" v="16181" actId="21"/>
          <ac:grpSpMkLst>
            <pc:docMk/>
            <pc:sldMk cId="2011214552" sldId="756"/>
            <ac:grpSpMk id="55" creationId="{FEFE8AFC-2B2B-8A4A-8C06-EA3C93DBD36F}"/>
          </ac:grpSpMkLst>
        </pc:grpChg>
        <pc:picChg chg="add del mod">
          <ac:chgData name="Justina Ojom" userId="cbdaed7d-8d45-4372-a16a-f3f8900c2f45" providerId="ADAL" clId="{45CF497F-D0AA-40F3-80F3-56D3BD850675}" dt="2023-04-14T01:04:40.258" v="15484" actId="478"/>
          <ac:picMkLst>
            <pc:docMk/>
            <pc:sldMk cId="2011214552" sldId="756"/>
            <ac:picMk id="29" creationId="{C8A3FEA0-CD60-FE81-98D4-6F405FF0527F}"/>
          </ac:picMkLst>
        </pc:picChg>
        <pc:picChg chg="add del mod">
          <ac:chgData name="Justina Ojom" userId="cbdaed7d-8d45-4372-a16a-f3f8900c2f45" providerId="ADAL" clId="{45CF497F-D0AA-40F3-80F3-56D3BD850675}" dt="2023-04-14T01:04:40.258" v="15484" actId="478"/>
          <ac:picMkLst>
            <pc:docMk/>
            <pc:sldMk cId="2011214552" sldId="756"/>
            <ac:picMk id="31" creationId="{1E495A74-1CF3-722A-116F-CE96699F0C29}"/>
          </ac:picMkLst>
        </pc:picChg>
      </pc:sldChg>
      <pc:sldChg chg="addSp delSp modSp mod modNotes modNotesTx">
        <pc:chgData name="Justina Ojom" userId="cbdaed7d-8d45-4372-a16a-f3f8900c2f45" providerId="ADAL" clId="{45CF497F-D0AA-40F3-80F3-56D3BD850675}" dt="2023-04-17T12:10:07.081" v="17004" actId="478"/>
        <pc:sldMkLst>
          <pc:docMk/>
          <pc:sldMk cId="580137803" sldId="761"/>
        </pc:sldMkLst>
        <pc:spChg chg="mod">
          <ac:chgData name="Justina Ojom" userId="cbdaed7d-8d45-4372-a16a-f3f8900c2f45" providerId="ADAL" clId="{45CF497F-D0AA-40F3-80F3-56D3BD850675}" dt="2023-04-14T01:36:09.873" v="16091" actId="790"/>
          <ac:spMkLst>
            <pc:docMk/>
            <pc:sldMk cId="580137803" sldId="761"/>
            <ac:spMk id="2" creationId="{5B9082EC-4D48-D49F-E509-C14FC6FD2CB0}"/>
          </ac:spMkLst>
        </pc:spChg>
        <pc:spChg chg="mod">
          <ac:chgData name="Justina Ojom" userId="cbdaed7d-8d45-4372-a16a-f3f8900c2f45" providerId="ADAL" clId="{45CF497F-D0AA-40F3-80F3-56D3BD850675}" dt="2023-04-14T01:36:09.873" v="16091" actId="790"/>
          <ac:spMkLst>
            <pc:docMk/>
            <pc:sldMk cId="580137803" sldId="761"/>
            <ac:spMk id="3" creationId="{AA0B0552-3A4A-5022-814D-6A4E64B7F396}"/>
          </ac:spMkLst>
        </pc:spChg>
        <pc:spChg chg="mod">
          <ac:chgData name="Justina Ojom" userId="cbdaed7d-8d45-4372-a16a-f3f8900c2f45" providerId="ADAL" clId="{45CF497F-D0AA-40F3-80F3-56D3BD850675}" dt="2023-04-13T22:44:14.211" v="13684" actId="2711"/>
          <ac:spMkLst>
            <pc:docMk/>
            <pc:sldMk cId="580137803" sldId="761"/>
            <ac:spMk id="5" creationId="{7D334436-F211-661D-EA6B-550B71C6A9A8}"/>
          </ac:spMkLst>
        </pc:spChg>
        <pc:spChg chg="mod">
          <ac:chgData name="Justina Ojom" userId="cbdaed7d-8d45-4372-a16a-f3f8900c2f45" providerId="ADAL" clId="{45CF497F-D0AA-40F3-80F3-56D3BD850675}" dt="2023-04-13T22:44:14.211" v="13684" actId="2711"/>
          <ac:spMkLst>
            <pc:docMk/>
            <pc:sldMk cId="580137803" sldId="761"/>
            <ac:spMk id="8" creationId="{CA89DD7F-70FB-D2C5-3D56-C133C63DAF37}"/>
          </ac:spMkLst>
        </pc:spChg>
        <pc:spChg chg="mod">
          <ac:chgData name="Justina Ojom" userId="cbdaed7d-8d45-4372-a16a-f3f8900c2f45" providerId="ADAL" clId="{45CF497F-D0AA-40F3-80F3-56D3BD850675}" dt="2023-04-13T22:44:14.211" v="13684" actId="2711"/>
          <ac:spMkLst>
            <pc:docMk/>
            <pc:sldMk cId="580137803" sldId="761"/>
            <ac:spMk id="9" creationId="{A8E3A8CB-601E-D0F1-E489-AD95F41E6166}"/>
          </ac:spMkLst>
        </pc:spChg>
        <pc:spChg chg="mod">
          <ac:chgData name="Justina Ojom" userId="cbdaed7d-8d45-4372-a16a-f3f8900c2f45" providerId="ADAL" clId="{45CF497F-D0AA-40F3-80F3-56D3BD850675}" dt="2023-04-13T22:44:14.211" v="13684" actId="2711"/>
          <ac:spMkLst>
            <pc:docMk/>
            <pc:sldMk cId="580137803" sldId="761"/>
            <ac:spMk id="10" creationId="{02FD91F6-C024-C38A-0F69-472816151BF5}"/>
          </ac:spMkLst>
        </pc:spChg>
        <pc:spChg chg="mod">
          <ac:chgData name="Justina Ojom" userId="cbdaed7d-8d45-4372-a16a-f3f8900c2f45" providerId="ADAL" clId="{45CF497F-D0AA-40F3-80F3-56D3BD850675}" dt="2023-04-13T22:44:14.211" v="13684" actId="2711"/>
          <ac:spMkLst>
            <pc:docMk/>
            <pc:sldMk cId="580137803" sldId="761"/>
            <ac:spMk id="11" creationId="{1CF9F2ED-A180-E532-B833-A1B5326ED679}"/>
          </ac:spMkLst>
        </pc:spChg>
        <pc:spChg chg="mod">
          <ac:chgData name="Justina Ojom" userId="cbdaed7d-8d45-4372-a16a-f3f8900c2f45" providerId="ADAL" clId="{45CF497F-D0AA-40F3-80F3-56D3BD850675}" dt="2023-04-14T01:36:09.873" v="16091" actId="790"/>
          <ac:spMkLst>
            <pc:docMk/>
            <pc:sldMk cId="580137803" sldId="761"/>
            <ac:spMk id="13" creationId="{73F3006D-E603-DE80-3474-71A15B21527D}"/>
          </ac:spMkLst>
        </pc:spChg>
        <pc:spChg chg="mod">
          <ac:chgData name="Justina Ojom" userId="cbdaed7d-8d45-4372-a16a-f3f8900c2f45" providerId="ADAL" clId="{45CF497F-D0AA-40F3-80F3-56D3BD850675}" dt="2023-04-14T01:36:09.873" v="16091" actId="790"/>
          <ac:spMkLst>
            <pc:docMk/>
            <pc:sldMk cId="580137803" sldId="761"/>
            <ac:spMk id="14" creationId="{77426308-FC57-4621-A22C-EE55960FBD64}"/>
          </ac:spMkLst>
        </pc:spChg>
        <pc:spChg chg="mod">
          <ac:chgData name="Justina Ojom" userId="cbdaed7d-8d45-4372-a16a-f3f8900c2f45" providerId="ADAL" clId="{45CF497F-D0AA-40F3-80F3-56D3BD850675}" dt="2023-04-14T01:36:09.873" v="16091" actId="790"/>
          <ac:spMkLst>
            <pc:docMk/>
            <pc:sldMk cId="580137803" sldId="761"/>
            <ac:spMk id="17" creationId="{84B0FC98-D9C0-FD28-B12E-991B2679AEEC}"/>
          </ac:spMkLst>
        </pc:spChg>
        <pc:spChg chg="mod">
          <ac:chgData name="Justina Ojom" userId="cbdaed7d-8d45-4372-a16a-f3f8900c2f45" providerId="ADAL" clId="{45CF497F-D0AA-40F3-80F3-56D3BD850675}" dt="2023-04-14T01:36:09.873" v="16091" actId="790"/>
          <ac:spMkLst>
            <pc:docMk/>
            <pc:sldMk cId="580137803" sldId="761"/>
            <ac:spMk id="18" creationId="{6C111B4A-548B-0772-8134-02FB17FC3C64}"/>
          </ac:spMkLst>
        </pc:spChg>
        <pc:spChg chg="mod">
          <ac:chgData name="Justina Ojom" userId="cbdaed7d-8d45-4372-a16a-f3f8900c2f45" providerId="ADAL" clId="{45CF497F-D0AA-40F3-80F3-56D3BD850675}" dt="2023-04-14T01:36:09.873" v="16091" actId="790"/>
          <ac:spMkLst>
            <pc:docMk/>
            <pc:sldMk cId="580137803" sldId="761"/>
            <ac:spMk id="19" creationId="{9300F756-8E6D-D097-EEF4-F1530598D255}"/>
          </ac:spMkLst>
        </pc:spChg>
        <pc:spChg chg="mod">
          <ac:chgData name="Justina Ojom" userId="cbdaed7d-8d45-4372-a16a-f3f8900c2f45" providerId="ADAL" clId="{45CF497F-D0AA-40F3-80F3-56D3BD850675}" dt="2023-04-14T01:36:09.873" v="16091" actId="790"/>
          <ac:spMkLst>
            <pc:docMk/>
            <pc:sldMk cId="580137803" sldId="761"/>
            <ac:spMk id="20" creationId="{1F687FE0-5FA1-E400-86C6-90E93B6B4AF2}"/>
          </ac:spMkLst>
        </pc:spChg>
        <pc:spChg chg="mod">
          <ac:chgData name="Justina Ojom" userId="cbdaed7d-8d45-4372-a16a-f3f8900c2f45" providerId="ADAL" clId="{45CF497F-D0AA-40F3-80F3-56D3BD850675}" dt="2023-04-14T01:37:21.041" v="16121" actId="313"/>
          <ac:spMkLst>
            <pc:docMk/>
            <pc:sldMk cId="580137803" sldId="761"/>
            <ac:spMk id="57" creationId="{D62B3BE0-0F5B-4153-A0BA-E16ACFF0EE66}"/>
          </ac:spMkLst>
        </pc:spChg>
        <pc:spChg chg="mod">
          <ac:chgData name="Justina Ojom" userId="cbdaed7d-8d45-4372-a16a-f3f8900c2f45" providerId="ADAL" clId="{45CF497F-D0AA-40F3-80F3-56D3BD850675}" dt="2023-04-14T01:36:09.873" v="16091" actId="790"/>
          <ac:spMkLst>
            <pc:docMk/>
            <pc:sldMk cId="580137803" sldId="761"/>
            <ac:spMk id="59" creationId="{71865365-E0D2-4F1C-94B2-26F808C53A89}"/>
          </ac:spMkLst>
        </pc:spChg>
        <pc:spChg chg="mod">
          <ac:chgData name="Justina Ojom" userId="cbdaed7d-8d45-4372-a16a-f3f8900c2f45" providerId="ADAL" clId="{45CF497F-D0AA-40F3-80F3-56D3BD850675}" dt="2023-04-14T01:36:09.873" v="16091" actId="790"/>
          <ac:spMkLst>
            <pc:docMk/>
            <pc:sldMk cId="580137803" sldId="761"/>
            <ac:spMk id="60" creationId="{CA51DE7D-C4EB-4482-B9BD-8251CB38B67D}"/>
          </ac:spMkLst>
        </pc:spChg>
        <pc:spChg chg="mod">
          <ac:chgData name="Justina Ojom" userId="cbdaed7d-8d45-4372-a16a-f3f8900c2f45" providerId="ADAL" clId="{45CF497F-D0AA-40F3-80F3-56D3BD850675}" dt="2023-04-14T01:36:09.873" v="16091" actId="790"/>
          <ac:spMkLst>
            <pc:docMk/>
            <pc:sldMk cId="580137803" sldId="761"/>
            <ac:spMk id="61" creationId="{ABD8A883-982A-4318-B4F5-7858ABDA3C3D}"/>
          </ac:spMkLst>
        </pc:spChg>
        <pc:grpChg chg="del">
          <ac:chgData name="Justina Ojom" userId="cbdaed7d-8d45-4372-a16a-f3f8900c2f45" providerId="ADAL" clId="{45CF497F-D0AA-40F3-80F3-56D3BD850675}" dt="2023-04-13T22:44:35.784" v="13689" actId="478"/>
          <ac:grpSpMkLst>
            <pc:docMk/>
            <pc:sldMk cId="580137803" sldId="761"/>
            <ac:grpSpMk id="4" creationId="{940B8A32-F099-B64A-8913-A34A4A9990C5}"/>
          </ac:grpSpMkLst>
        </pc:grpChg>
        <pc:grpChg chg="add del mod">
          <ac:chgData name="Justina Ojom" userId="cbdaed7d-8d45-4372-a16a-f3f8900c2f45" providerId="ADAL" clId="{45CF497F-D0AA-40F3-80F3-56D3BD850675}" dt="2023-04-17T12:10:07.081" v="17004" actId="478"/>
          <ac:grpSpMkLst>
            <pc:docMk/>
            <pc:sldMk cId="580137803" sldId="761"/>
            <ac:grpSpMk id="12" creationId="{820AF97E-8739-A651-5120-E2FD9C2ED59B}"/>
          </ac:grpSpMkLst>
        </pc:grpChg>
        <pc:grpChg chg="mod">
          <ac:chgData name="Justina Ojom" userId="cbdaed7d-8d45-4372-a16a-f3f8900c2f45" providerId="ADAL" clId="{45CF497F-D0AA-40F3-80F3-56D3BD850675}" dt="2023-04-13T22:44:35.959" v="13690"/>
          <ac:grpSpMkLst>
            <pc:docMk/>
            <pc:sldMk cId="580137803" sldId="761"/>
            <ac:grpSpMk id="15" creationId="{77AF1CB1-6633-4625-84F5-A174389D78A2}"/>
          </ac:grpSpMkLst>
        </pc:grpChg>
        <pc:grpChg chg="mod">
          <ac:chgData name="Justina Ojom" userId="cbdaed7d-8d45-4372-a16a-f3f8900c2f45" providerId="ADAL" clId="{45CF497F-D0AA-40F3-80F3-56D3BD850675}" dt="2023-04-13T22:44:35.959" v="13690"/>
          <ac:grpSpMkLst>
            <pc:docMk/>
            <pc:sldMk cId="580137803" sldId="761"/>
            <ac:grpSpMk id="16" creationId="{1A00B0CD-3558-2CD7-E724-32A67D2B2986}"/>
          </ac:grpSpMkLst>
        </pc:grpChg>
      </pc:sldChg>
      <pc:sldChg chg="addSp delSp modSp mod modNotes modNotesTx">
        <pc:chgData name="Justina Ojom" userId="cbdaed7d-8d45-4372-a16a-f3f8900c2f45" providerId="ADAL" clId="{45CF497F-D0AA-40F3-80F3-56D3BD850675}" dt="2023-04-13T22:40:51.616" v="13630" actId="478"/>
        <pc:sldMkLst>
          <pc:docMk/>
          <pc:sldMk cId="1522488600" sldId="762"/>
        </pc:sldMkLst>
        <pc:spChg chg="add del mod">
          <ac:chgData name="Justina Ojom" userId="cbdaed7d-8d45-4372-a16a-f3f8900c2f45" providerId="ADAL" clId="{45CF497F-D0AA-40F3-80F3-56D3BD850675}" dt="2023-04-13T22:40:51.616" v="13630" actId="478"/>
          <ac:spMkLst>
            <pc:docMk/>
            <pc:sldMk cId="1522488600" sldId="762"/>
            <ac:spMk id="2" creationId="{A20298A1-640B-6E3B-CFD4-76369D3F6D4A}"/>
          </ac:spMkLst>
        </pc:spChg>
        <pc:spChg chg="add del mod">
          <ac:chgData name="Justina Ojom" userId="cbdaed7d-8d45-4372-a16a-f3f8900c2f45" providerId="ADAL" clId="{45CF497F-D0AA-40F3-80F3-56D3BD850675}" dt="2023-04-13T22:38:39.010" v="13581"/>
          <ac:spMkLst>
            <pc:docMk/>
            <pc:sldMk cId="1522488600" sldId="762"/>
            <ac:spMk id="4" creationId="{3AC056BD-C428-2CE7-1150-5A2A1D358BC2}"/>
          </ac:spMkLst>
        </pc:spChg>
        <pc:spChg chg="add mod">
          <ac:chgData name="Justina Ojom" userId="cbdaed7d-8d45-4372-a16a-f3f8900c2f45" providerId="ADAL" clId="{45CF497F-D0AA-40F3-80F3-56D3BD850675}" dt="2023-04-13T22:40:49.272" v="13629" actId="20577"/>
          <ac:spMkLst>
            <pc:docMk/>
            <pc:sldMk cId="1522488600" sldId="762"/>
            <ac:spMk id="5" creationId="{E514AD37-7E9B-FE58-C089-85025919F962}"/>
          </ac:spMkLst>
        </pc:spChg>
        <pc:spChg chg="del">
          <ac:chgData name="Justina Ojom" userId="cbdaed7d-8d45-4372-a16a-f3f8900c2f45" providerId="ADAL" clId="{45CF497F-D0AA-40F3-80F3-56D3BD850675}" dt="2023-04-13T22:38:37.780" v="13580" actId="478"/>
          <ac:spMkLst>
            <pc:docMk/>
            <pc:sldMk cId="1522488600" sldId="762"/>
            <ac:spMk id="73" creationId="{564A277F-794B-4856-ADCA-B3D3341CBECB}"/>
          </ac:spMkLst>
        </pc:spChg>
      </pc:sldChg>
      <pc:sldChg chg="addSp delSp modSp mod modNotes modNotesTx">
        <pc:chgData name="Justina Ojom" userId="cbdaed7d-8d45-4372-a16a-f3f8900c2f45" providerId="ADAL" clId="{45CF497F-D0AA-40F3-80F3-56D3BD850675}" dt="2023-04-14T01:33:30.660" v="16044" actId="790"/>
        <pc:sldMkLst>
          <pc:docMk/>
          <pc:sldMk cId="1580387257" sldId="763"/>
        </pc:sldMkLst>
        <pc:spChg chg="mod">
          <ac:chgData name="Justina Ojom" userId="cbdaed7d-8d45-4372-a16a-f3f8900c2f45" providerId="ADAL" clId="{45CF497F-D0AA-40F3-80F3-56D3BD850675}" dt="2023-04-14T01:33:30.660" v="16044" actId="790"/>
          <ac:spMkLst>
            <pc:docMk/>
            <pc:sldMk cId="1580387257" sldId="763"/>
            <ac:spMk id="2" creationId="{F1E75D1C-495B-97B3-0212-C9A34750D2F9}"/>
          </ac:spMkLst>
        </pc:spChg>
        <pc:spChg chg="add mod">
          <ac:chgData name="Justina Ojom" userId="cbdaed7d-8d45-4372-a16a-f3f8900c2f45" providerId="ADAL" clId="{45CF497F-D0AA-40F3-80F3-56D3BD850675}" dt="2023-04-14T01:33:30.660" v="16044" actId="790"/>
          <ac:spMkLst>
            <pc:docMk/>
            <pc:sldMk cId="1580387257" sldId="763"/>
            <ac:spMk id="3" creationId="{1FE07BB5-2252-5E4D-BBD9-DD80DED632EB}"/>
          </ac:spMkLst>
        </pc:spChg>
        <pc:spChg chg="del mod">
          <ac:chgData name="Justina Ojom" userId="cbdaed7d-8d45-4372-a16a-f3f8900c2f45" providerId="ADAL" clId="{45CF497F-D0AA-40F3-80F3-56D3BD850675}" dt="2023-04-13T23:12:06.703" v="14202" actId="478"/>
          <ac:spMkLst>
            <pc:docMk/>
            <pc:sldMk cId="1580387257" sldId="763"/>
            <ac:spMk id="4" creationId="{26FA7747-73C7-B384-A4E5-927625A38097}"/>
          </ac:spMkLst>
        </pc:spChg>
        <pc:spChg chg="add mod">
          <ac:chgData name="Justina Ojom" userId="cbdaed7d-8d45-4372-a16a-f3f8900c2f45" providerId="ADAL" clId="{45CF497F-D0AA-40F3-80F3-56D3BD850675}" dt="2023-04-14T01:33:30.660" v="16044" actId="790"/>
          <ac:spMkLst>
            <pc:docMk/>
            <pc:sldMk cId="1580387257" sldId="763"/>
            <ac:spMk id="6" creationId="{B106CD63-82AD-BF1C-528B-D7DC19957D81}"/>
          </ac:spMkLst>
        </pc:spChg>
        <pc:spChg chg="add del mod">
          <ac:chgData name="Justina Ojom" userId="cbdaed7d-8d45-4372-a16a-f3f8900c2f45" providerId="ADAL" clId="{45CF497F-D0AA-40F3-80F3-56D3BD850675}" dt="2023-04-13T23:11:55.998" v="14197" actId="478"/>
          <ac:spMkLst>
            <pc:docMk/>
            <pc:sldMk cId="1580387257" sldId="763"/>
            <ac:spMk id="8" creationId="{A726D54E-0A96-C8C1-029E-64A4D0D25A7E}"/>
          </ac:spMkLst>
        </pc:spChg>
        <pc:picChg chg="del">
          <ac:chgData name="Justina Ojom" userId="cbdaed7d-8d45-4372-a16a-f3f8900c2f45" providerId="ADAL" clId="{45CF497F-D0AA-40F3-80F3-56D3BD850675}" dt="2023-04-13T23:11:33.776" v="14187" actId="478"/>
          <ac:picMkLst>
            <pc:docMk/>
            <pc:sldMk cId="1580387257" sldId="763"/>
            <ac:picMk id="5" creationId="{793BAE80-53CD-0D5E-3796-8822AFEACD18}"/>
          </ac:picMkLst>
        </pc:picChg>
        <pc:picChg chg="add mod">
          <ac:chgData name="Justina Ojom" userId="cbdaed7d-8d45-4372-a16a-f3f8900c2f45" providerId="ADAL" clId="{45CF497F-D0AA-40F3-80F3-56D3BD850675}" dt="2023-04-13T23:11:45.777" v="14191"/>
          <ac:picMkLst>
            <pc:docMk/>
            <pc:sldMk cId="1580387257" sldId="763"/>
            <ac:picMk id="7" creationId="{95B85725-0BA8-1582-A11A-A19D9A55AB9F}"/>
          </ac:picMkLst>
        </pc:picChg>
      </pc:sldChg>
      <pc:sldChg chg="modSp del mod modNotes modNotesTx">
        <pc:chgData name="Justina Ojom" userId="cbdaed7d-8d45-4372-a16a-f3f8900c2f45" providerId="ADAL" clId="{45CF497F-D0AA-40F3-80F3-56D3BD850675}" dt="2023-04-13T22:56:33.897" v="13977" actId="47"/>
        <pc:sldMkLst>
          <pc:docMk/>
          <pc:sldMk cId="1270770223" sldId="764"/>
        </pc:sldMkLst>
        <pc:spChg chg="mod">
          <ac:chgData name="Justina Ojom" userId="cbdaed7d-8d45-4372-a16a-f3f8900c2f45" providerId="ADAL" clId="{45CF497F-D0AA-40F3-80F3-56D3BD850675}" dt="2023-04-13T22:51:57.713" v="13824" actId="21"/>
          <ac:spMkLst>
            <pc:docMk/>
            <pc:sldMk cId="1270770223" sldId="764"/>
            <ac:spMk id="7" creationId="{9AD01BBD-5A5F-A259-029B-BA3A0CA62C2E}"/>
          </ac:spMkLst>
        </pc:spChg>
      </pc:sldChg>
      <pc:sldChg chg="addSp delSp modSp mod modNotes modNotesTx">
        <pc:chgData name="Justina Ojom" userId="cbdaed7d-8d45-4372-a16a-f3f8900c2f45" providerId="ADAL" clId="{45CF497F-D0AA-40F3-80F3-56D3BD850675}" dt="2023-04-14T01:36:39.934" v="16097" actId="2"/>
        <pc:sldMkLst>
          <pc:docMk/>
          <pc:sldMk cId="0" sldId="765"/>
        </pc:sldMkLst>
        <pc:spChg chg="mod">
          <ac:chgData name="Justina Ojom" userId="cbdaed7d-8d45-4372-a16a-f3f8900c2f45" providerId="ADAL" clId="{45CF497F-D0AA-40F3-80F3-56D3BD850675}" dt="2023-04-13T23:12:23.198" v="14204"/>
          <ac:spMkLst>
            <pc:docMk/>
            <pc:sldMk cId="0" sldId="765"/>
            <ac:spMk id="3" creationId="{E79EC3B0-2AFB-46CD-1312-C59E898EDA5F}"/>
          </ac:spMkLst>
        </pc:spChg>
        <pc:spChg chg="mod">
          <ac:chgData name="Justina Ojom" userId="cbdaed7d-8d45-4372-a16a-f3f8900c2f45" providerId="ADAL" clId="{45CF497F-D0AA-40F3-80F3-56D3BD850675}" dt="2023-04-13T23:12:23.198" v="14204"/>
          <ac:spMkLst>
            <pc:docMk/>
            <pc:sldMk cId="0" sldId="765"/>
            <ac:spMk id="4" creationId="{FC8EC4C1-5929-1092-F0CD-07E0981AAD1F}"/>
          </ac:spMkLst>
        </pc:spChg>
        <pc:spChg chg="mod">
          <ac:chgData name="Justina Ojom" userId="cbdaed7d-8d45-4372-a16a-f3f8900c2f45" providerId="ADAL" clId="{45CF497F-D0AA-40F3-80F3-56D3BD850675}" dt="2023-04-13T23:12:23.198" v="14204"/>
          <ac:spMkLst>
            <pc:docMk/>
            <pc:sldMk cId="0" sldId="765"/>
            <ac:spMk id="5" creationId="{59829ECD-92AC-3D44-4CD9-1A0592FC3727}"/>
          </ac:spMkLst>
        </pc:spChg>
        <pc:spChg chg="mod">
          <ac:chgData name="Justina Ojom" userId="cbdaed7d-8d45-4372-a16a-f3f8900c2f45" providerId="ADAL" clId="{45CF497F-D0AA-40F3-80F3-56D3BD850675}" dt="2023-04-13T23:12:23.198" v="14204"/>
          <ac:spMkLst>
            <pc:docMk/>
            <pc:sldMk cId="0" sldId="765"/>
            <ac:spMk id="6" creationId="{AC4E5F86-D89A-0289-BDB7-F434B16BA3A7}"/>
          </ac:spMkLst>
        </pc:spChg>
        <pc:spChg chg="mod">
          <ac:chgData name="Justina Ojom" userId="cbdaed7d-8d45-4372-a16a-f3f8900c2f45" providerId="ADAL" clId="{45CF497F-D0AA-40F3-80F3-56D3BD850675}" dt="2023-04-13T23:12:23.198" v="14204"/>
          <ac:spMkLst>
            <pc:docMk/>
            <pc:sldMk cId="0" sldId="765"/>
            <ac:spMk id="7" creationId="{696368F2-E6F7-DF29-ACF8-5E6E51AEED70}"/>
          </ac:spMkLst>
        </pc:spChg>
        <pc:spChg chg="mod">
          <ac:chgData name="Justina Ojom" userId="cbdaed7d-8d45-4372-a16a-f3f8900c2f45" providerId="ADAL" clId="{45CF497F-D0AA-40F3-80F3-56D3BD850675}" dt="2023-04-13T23:12:23.198" v="14204"/>
          <ac:spMkLst>
            <pc:docMk/>
            <pc:sldMk cId="0" sldId="765"/>
            <ac:spMk id="8" creationId="{92D5C043-075F-3E78-139D-0873C561BCE8}"/>
          </ac:spMkLst>
        </pc:spChg>
        <pc:spChg chg="mod">
          <ac:chgData name="Justina Ojom" userId="cbdaed7d-8d45-4372-a16a-f3f8900c2f45" providerId="ADAL" clId="{45CF497F-D0AA-40F3-80F3-56D3BD850675}" dt="2023-04-13T23:12:23.198" v="14204"/>
          <ac:spMkLst>
            <pc:docMk/>
            <pc:sldMk cId="0" sldId="765"/>
            <ac:spMk id="9" creationId="{C3F74061-56E2-2537-A88E-7B63496BFA7F}"/>
          </ac:spMkLst>
        </pc:spChg>
        <pc:spChg chg="mod">
          <ac:chgData name="Justina Ojom" userId="cbdaed7d-8d45-4372-a16a-f3f8900c2f45" providerId="ADAL" clId="{45CF497F-D0AA-40F3-80F3-56D3BD850675}" dt="2023-04-13T23:12:23.198" v="14204"/>
          <ac:spMkLst>
            <pc:docMk/>
            <pc:sldMk cId="0" sldId="765"/>
            <ac:spMk id="10" creationId="{143E74D1-7E84-768B-FA2B-B58879E19EBC}"/>
          </ac:spMkLst>
        </pc:spChg>
        <pc:spChg chg="mod">
          <ac:chgData name="Justina Ojom" userId="cbdaed7d-8d45-4372-a16a-f3f8900c2f45" providerId="ADAL" clId="{45CF497F-D0AA-40F3-80F3-56D3BD850675}" dt="2023-04-14T01:18:59.879" v="15745" actId="13926"/>
          <ac:spMkLst>
            <pc:docMk/>
            <pc:sldMk cId="0" sldId="765"/>
            <ac:spMk id="330" creationId="{00000000-0000-0000-0000-000000000000}"/>
          </ac:spMkLst>
        </pc:spChg>
        <pc:grpChg chg="add mod">
          <ac:chgData name="Justina Ojom" userId="cbdaed7d-8d45-4372-a16a-f3f8900c2f45" providerId="ADAL" clId="{45CF497F-D0AA-40F3-80F3-56D3BD850675}" dt="2023-04-13T23:12:27.019" v="14207" actId="1076"/>
          <ac:grpSpMkLst>
            <pc:docMk/>
            <pc:sldMk cId="0" sldId="765"/>
            <ac:grpSpMk id="2" creationId="{2AF0C843-79A6-6560-EF7E-CCF3BF49B876}"/>
          </ac:grpSpMkLst>
        </pc:grpChg>
        <pc:grpChg chg="del">
          <ac:chgData name="Justina Ojom" userId="cbdaed7d-8d45-4372-a16a-f3f8900c2f45" providerId="ADAL" clId="{45CF497F-D0AA-40F3-80F3-56D3BD850675}" dt="2023-04-13T23:12:18.697" v="14203" actId="478"/>
          <ac:grpSpMkLst>
            <pc:docMk/>
            <pc:sldMk cId="0" sldId="765"/>
            <ac:grpSpMk id="321" creationId="{00000000-0000-0000-0000-000000000000}"/>
          </ac:grpSpMkLst>
        </pc:grpChg>
      </pc:sldChg>
      <pc:sldChg chg="modSp del mod modNotes modNotesTx">
        <pc:chgData name="Justina Ojom" userId="cbdaed7d-8d45-4372-a16a-f3f8900c2f45" providerId="ADAL" clId="{45CF497F-D0AA-40F3-80F3-56D3BD850675}" dt="2023-04-13T22:38:52.227" v="13582" actId="47"/>
        <pc:sldMkLst>
          <pc:docMk/>
          <pc:sldMk cId="3474993483" sldId="766"/>
        </pc:sldMkLst>
        <pc:spChg chg="mod">
          <ac:chgData name="Justina Ojom" userId="cbdaed7d-8d45-4372-a16a-f3f8900c2f45" providerId="ADAL" clId="{45CF497F-D0AA-40F3-80F3-56D3BD850675}" dt="2023-04-13T22:30:40.618" v="13531" actId="1076"/>
          <ac:spMkLst>
            <pc:docMk/>
            <pc:sldMk cId="3474993483" sldId="766"/>
            <ac:spMk id="6" creationId="{AE2CCD03-0155-444D-8CCE-EDF980311FE0}"/>
          </ac:spMkLst>
        </pc:spChg>
      </pc:sldChg>
      <pc:sldChg chg="addSp delSp modSp mod delCm modCm modNotes modNotesTx">
        <pc:chgData name="Justina Ojom" userId="cbdaed7d-8d45-4372-a16a-f3f8900c2f45" providerId="ADAL" clId="{45CF497F-D0AA-40F3-80F3-56D3BD850675}" dt="2023-04-17T12:11:02.595" v="17019"/>
        <pc:sldMkLst>
          <pc:docMk/>
          <pc:sldMk cId="2842742545" sldId="767"/>
        </pc:sldMkLst>
        <pc:spChg chg="mod">
          <ac:chgData name="Justina Ojom" userId="cbdaed7d-8d45-4372-a16a-f3f8900c2f45" providerId="ADAL" clId="{45CF497F-D0AA-40F3-80F3-56D3BD850675}" dt="2023-04-14T01:34:57.513" v="16073" actId="790"/>
          <ac:spMkLst>
            <pc:docMk/>
            <pc:sldMk cId="2842742545" sldId="767"/>
            <ac:spMk id="2" creationId="{B18EDF4B-E1A0-60A8-123C-CFFF32721596}"/>
          </ac:spMkLst>
        </pc:spChg>
        <pc:spChg chg="add del mod">
          <ac:chgData name="Justina Ojom" userId="cbdaed7d-8d45-4372-a16a-f3f8900c2f45" providerId="ADAL" clId="{45CF497F-D0AA-40F3-80F3-56D3BD850675}" dt="2023-04-14T00:03:31.334" v="14489" actId="478"/>
          <ac:spMkLst>
            <pc:docMk/>
            <pc:sldMk cId="2842742545" sldId="767"/>
            <ac:spMk id="3" creationId="{ACB4FBB1-17A1-E3E9-36BF-68E3F081A908}"/>
          </ac:spMkLst>
        </pc:spChg>
        <pc:spChg chg="del mod">
          <ac:chgData name="Justina Ojom" userId="cbdaed7d-8d45-4372-a16a-f3f8900c2f45" providerId="ADAL" clId="{45CF497F-D0AA-40F3-80F3-56D3BD850675}" dt="2023-04-13T23:57:32.859" v="14442" actId="478"/>
          <ac:spMkLst>
            <pc:docMk/>
            <pc:sldMk cId="2842742545" sldId="767"/>
            <ac:spMk id="4" creationId="{B9186311-40D3-1528-ACC6-4B1DEE6C74FE}"/>
          </ac:spMkLst>
        </pc:spChg>
        <pc:spChg chg="add mod">
          <ac:chgData name="Justina Ojom" userId="cbdaed7d-8d45-4372-a16a-f3f8900c2f45" providerId="ADAL" clId="{45CF497F-D0AA-40F3-80F3-56D3BD850675}" dt="2023-04-14T01:34:57.513" v="16073" actId="790"/>
          <ac:spMkLst>
            <pc:docMk/>
            <pc:sldMk cId="2842742545" sldId="767"/>
            <ac:spMk id="5" creationId="{678D23CF-9AA9-1A55-CFD3-027D5CF7A9BA}"/>
          </ac:spMkLst>
        </pc:spChg>
        <pc:spChg chg="add mod">
          <ac:chgData name="Justina Ojom" userId="cbdaed7d-8d45-4372-a16a-f3f8900c2f45" providerId="ADAL" clId="{45CF497F-D0AA-40F3-80F3-56D3BD850675}" dt="2023-04-14T01:34:57.513" v="16073" actId="790"/>
          <ac:spMkLst>
            <pc:docMk/>
            <pc:sldMk cId="2842742545" sldId="767"/>
            <ac:spMk id="6" creationId="{D0DA9409-7C2D-40E1-7656-EE3102556685}"/>
          </ac:spMkLst>
        </pc:spChg>
        <pc:spChg chg="add mod">
          <ac:chgData name="Justina Ojom" userId="cbdaed7d-8d45-4372-a16a-f3f8900c2f45" providerId="ADAL" clId="{45CF497F-D0AA-40F3-80F3-56D3BD850675}" dt="2023-04-14T01:34:57.513" v="16073" actId="790"/>
          <ac:spMkLst>
            <pc:docMk/>
            <pc:sldMk cId="2842742545" sldId="767"/>
            <ac:spMk id="7" creationId="{27105615-C96D-1066-C5E4-14C010BFCBA0}"/>
          </ac:spMkLst>
        </pc:spChg>
        <pc:spChg chg="add mod">
          <ac:chgData name="Justina Ojom" userId="cbdaed7d-8d45-4372-a16a-f3f8900c2f45" providerId="ADAL" clId="{45CF497F-D0AA-40F3-80F3-56D3BD850675}" dt="2023-04-14T01:34:57.513" v="16073" actId="790"/>
          <ac:spMkLst>
            <pc:docMk/>
            <pc:sldMk cId="2842742545" sldId="767"/>
            <ac:spMk id="8" creationId="{830310BA-6586-2A00-02C4-642F63843609}"/>
          </ac:spMkLst>
        </pc:spChg>
        <pc:spChg chg="add mod">
          <ac:chgData name="Justina Ojom" userId="cbdaed7d-8d45-4372-a16a-f3f8900c2f45" providerId="ADAL" clId="{45CF497F-D0AA-40F3-80F3-56D3BD850675}" dt="2023-04-14T01:34:57.513" v="16073" actId="790"/>
          <ac:spMkLst>
            <pc:docMk/>
            <pc:sldMk cId="2842742545" sldId="767"/>
            <ac:spMk id="9" creationId="{5BDBE158-3700-9723-B48A-719B4F3A9340}"/>
          </ac:spMkLst>
        </pc:spChg>
        <pc:spChg chg="add mod">
          <ac:chgData name="Justina Ojom" userId="cbdaed7d-8d45-4372-a16a-f3f8900c2f45" providerId="ADAL" clId="{45CF497F-D0AA-40F3-80F3-56D3BD850675}" dt="2023-04-14T01:34:57.513" v="16073" actId="790"/>
          <ac:spMkLst>
            <pc:docMk/>
            <pc:sldMk cId="2842742545" sldId="767"/>
            <ac:spMk id="10" creationId="{0A33215F-4551-1E92-F442-72874809E8C7}"/>
          </ac:spMkLst>
        </pc:spChg>
        <pc:spChg chg="add mod ord">
          <ac:chgData name="Justina Ojom" userId="cbdaed7d-8d45-4372-a16a-f3f8900c2f45" providerId="ADAL" clId="{45CF497F-D0AA-40F3-80F3-56D3BD850675}" dt="2023-04-14T01:34:57.513" v="16073" actId="790"/>
          <ac:spMkLst>
            <pc:docMk/>
            <pc:sldMk cId="2842742545" sldId="767"/>
            <ac:spMk id="11" creationId="{6424018C-6A47-681E-96C5-0C7DB7615EA4}"/>
          </ac:spMkLst>
        </pc:spChg>
        <pc:spChg chg="add mod">
          <ac:chgData name="Justina Ojom" userId="cbdaed7d-8d45-4372-a16a-f3f8900c2f45" providerId="ADAL" clId="{45CF497F-D0AA-40F3-80F3-56D3BD850675}" dt="2023-04-14T01:34:57.513" v="16073" actId="790"/>
          <ac:spMkLst>
            <pc:docMk/>
            <pc:sldMk cId="2842742545" sldId="767"/>
            <ac:spMk id="12" creationId="{2FC5B3C6-10C4-23FF-15D4-18CC945491A4}"/>
          </ac:spMkLst>
        </pc:spChg>
        <pc:spChg chg="mod">
          <ac:chgData name="Justina Ojom" userId="cbdaed7d-8d45-4372-a16a-f3f8900c2f45" providerId="ADAL" clId="{45CF497F-D0AA-40F3-80F3-56D3BD850675}" dt="2023-04-14T01:34:57.513" v="16073" actId="790"/>
          <ac:spMkLst>
            <pc:docMk/>
            <pc:sldMk cId="2842742545" sldId="767"/>
            <ac:spMk id="14" creationId="{DF40CFAE-6B1C-EF81-2C14-DE3D965D96D7}"/>
          </ac:spMkLst>
        </pc:spChg>
        <pc:spChg chg="mod">
          <ac:chgData name="Justina Ojom" userId="cbdaed7d-8d45-4372-a16a-f3f8900c2f45" providerId="ADAL" clId="{45CF497F-D0AA-40F3-80F3-56D3BD850675}" dt="2023-04-14T01:34:57.513" v="16073" actId="790"/>
          <ac:spMkLst>
            <pc:docMk/>
            <pc:sldMk cId="2842742545" sldId="767"/>
            <ac:spMk id="15" creationId="{5FDB2D2B-2456-0EDA-41BF-5AE63C0A8AC2}"/>
          </ac:spMkLst>
        </pc:spChg>
        <pc:spChg chg="mod">
          <ac:chgData name="Justina Ojom" userId="cbdaed7d-8d45-4372-a16a-f3f8900c2f45" providerId="ADAL" clId="{45CF497F-D0AA-40F3-80F3-56D3BD850675}" dt="2023-04-14T01:34:57.513" v="16073" actId="790"/>
          <ac:spMkLst>
            <pc:docMk/>
            <pc:sldMk cId="2842742545" sldId="767"/>
            <ac:spMk id="16" creationId="{7B5C40C6-3CFF-B211-4B07-178AB16C834A}"/>
          </ac:spMkLst>
        </pc:spChg>
        <pc:spChg chg="mod">
          <ac:chgData name="Justina Ojom" userId="cbdaed7d-8d45-4372-a16a-f3f8900c2f45" providerId="ADAL" clId="{45CF497F-D0AA-40F3-80F3-56D3BD850675}" dt="2023-04-14T01:34:57.513" v="16073" actId="790"/>
          <ac:spMkLst>
            <pc:docMk/>
            <pc:sldMk cId="2842742545" sldId="767"/>
            <ac:spMk id="17" creationId="{1E5E5967-88F3-CA15-2D23-427675078C18}"/>
          </ac:spMkLst>
        </pc:spChg>
        <pc:spChg chg="mod">
          <ac:chgData name="Justina Ojom" userId="cbdaed7d-8d45-4372-a16a-f3f8900c2f45" providerId="ADAL" clId="{45CF497F-D0AA-40F3-80F3-56D3BD850675}" dt="2023-04-14T01:34:57.513" v="16073" actId="790"/>
          <ac:spMkLst>
            <pc:docMk/>
            <pc:sldMk cId="2842742545" sldId="767"/>
            <ac:spMk id="18" creationId="{C4F0D059-E397-14EF-2916-1DAE0D36FC98}"/>
          </ac:spMkLst>
        </pc:spChg>
        <pc:spChg chg="mod">
          <ac:chgData name="Justina Ojom" userId="cbdaed7d-8d45-4372-a16a-f3f8900c2f45" providerId="ADAL" clId="{45CF497F-D0AA-40F3-80F3-56D3BD850675}" dt="2023-04-14T01:34:57.513" v="16073" actId="790"/>
          <ac:spMkLst>
            <pc:docMk/>
            <pc:sldMk cId="2842742545" sldId="767"/>
            <ac:spMk id="19" creationId="{6ED08D55-C5D6-8ECD-7F5D-129C9994BFFF}"/>
          </ac:spMkLst>
        </pc:spChg>
        <pc:grpChg chg="add mod">
          <ac:chgData name="Justina Ojom" userId="cbdaed7d-8d45-4372-a16a-f3f8900c2f45" providerId="ADAL" clId="{45CF497F-D0AA-40F3-80F3-56D3BD850675}" dt="2023-04-14T00:06:39.993" v="14556" actId="1076"/>
          <ac:grpSpMkLst>
            <pc:docMk/>
            <pc:sldMk cId="2842742545" sldId="767"/>
            <ac:grpSpMk id="13" creationId="{A0543714-A232-E9FE-DDD2-E3E12C43344B}"/>
          </ac:grpSpMkLst>
        </pc:grpChg>
        <pc:extLst>
          <p:ext xmlns:p="http://schemas.openxmlformats.org/presentationml/2006/main" uri="{D6D511B9-2390-475A-947B-AFAB55BFBCF1}">
            <pc226:cmChg xmlns:pc226="http://schemas.microsoft.com/office/powerpoint/2022/06/main/command" chg="del mod">
              <pc226:chgData name="Justina Ojom" userId="cbdaed7d-8d45-4372-a16a-f3f8900c2f45" providerId="ADAL" clId="{45CF497F-D0AA-40F3-80F3-56D3BD850675}" dt="2023-04-17T12:11:02.595" v="17019"/>
              <pc2:cmMkLst xmlns:pc2="http://schemas.microsoft.com/office/powerpoint/2019/9/main/command">
                <pc:docMk/>
                <pc:sldMk cId="2842742545" sldId="767"/>
                <pc2:cmMk id="{54E4B8FB-BBFF-4F8E-85CF-590C532B2627}"/>
              </pc2:cmMkLst>
            </pc226:cmChg>
          </p:ext>
        </pc:extLst>
      </pc:sldChg>
      <pc:sldChg chg="addSp delSp modSp mod delAnim modNotes modNotesTx">
        <pc:chgData name="Justina Ojom" userId="cbdaed7d-8d45-4372-a16a-f3f8900c2f45" providerId="ADAL" clId="{45CF497F-D0AA-40F3-80F3-56D3BD850675}" dt="2023-04-14T01:37:01.007" v="16108" actId="2"/>
        <pc:sldMkLst>
          <pc:docMk/>
          <pc:sldMk cId="1143930991" sldId="768"/>
        </pc:sldMkLst>
        <pc:spChg chg="mod">
          <ac:chgData name="Justina Ojom" userId="cbdaed7d-8d45-4372-a16a-f3f8900c2f45" providerId="ADAL" clId="{45CF497F-D0AA-40F3-80F3-56D3BD850675}" dt="2023-04-14T01:35:22.835" v="16079" actId="790"/>
          <ac:spMkLst>
            <pc:docMk/>
            <pc:sldMk cId="1143930991" sldId="768"/>
            <ac:spMk id="3" creationId="{E7554391-BF6A-A2CB-909C-A4CC7662B63E}"/>
          </ac:spMkLst>
        </pc:spChg>
        <pc:spChg chg="del mod topLvl">
          <ac:chgData name="Justina Ojom" userId="cbdaed7d-8d45-4372-a16a-f3f8900c2f45" providerId="ADAL" clId="{45CF497F-D0AA-40F3-80F3-56D3BD850675}" dt="2023-04-14T00:15:44.274" v="14591" actId="478"/>
          <ac:spMkLst>
            <pc:docMk/>
            <pc:sldMk cId="1143930991" sldId="768"/>
            <ac:spMk id="5" creationId="{A49F81CE-FC3B-F5B1-1971-A0161E9EAD35}"/>
          </ac:spMkLst>
        </pc:spChg>
        <pc:spChg chg="del mod">
          <ac:chgData name="Justina Ojom" userId="cbdaed7d-8d45-4372-a16a-f3f8900c2f45" providerId="ADAL" clId="{45CF497F-D0AA-40F3-80F3-56D3BD850675}" dt="2023-04-14T00:21:09.550" v="14629" actId="478"/>
          <ac:spMkLst>
            <pc:docMk/>
            <pc:sldMk cId="1143930991" sldId="768"/>
            <ac:spMk id="6" creationId="{003B527C-DFF0-78FD-3775-9A01A55132E6}"/>
          </ac:spMkLst>
        </pc:spChg>
        <pc:spChg chg="del mod">
          <ac:chgData name="Justina Ojom" userId="cbdaed7d-8d45-4372-a16a-f3f8900c2f45" providerId="ADAL" clId="{45CF497F-D0AA-40F3-80F3-56D3BD850675}" dt="2023-04-14T00:21:38.051" v="14639" actId="478"/>
          <ac:spMkLst>
            <pc:docMk/>
            <pc:sldMk cId="1143930991" sldId="768"/>
            <ac:spMk id="7" creationId="{C68677F3-EE35-B55F-2078-1A2B355FE0C0}"/>
          </ac:spMkLst>
        </pc:spChg>
        <pc:spChg chg="del mod">
          <ac:chgData name="Justina Ojom" userId="cbdaed7d-8d45-4372-a16a-f3f8900c2f45" providerId="ADAL" clId="{45CF497F-D0AA-40F3-80F3-56D3BD850675}" dt="2023-04-14T00:23:39.156" v="14765" actId="478"/>
          <ac:spMkLst>
            <pc:docMk/>
            <pc:sldMk cId="1143930991" sldId="768"/>
            <ac:spMk id="8" creationId="{A354D7EA-505A-3E38-A74B-4AFE048A13AA}"/>
          </ac:spMkLst>
        </pc:spChg>
        <pc:spChg chg="mod">
          <ac:chgData name="Justina Ojom" userId="cbdaed7d-8d45-4372-a16a-f3f8900c2f45" providerId="ADAL" clId="{45CF497F-D0AA-40F3-80F3-56D3BD850675}" dt="2023-04-14T01:35:22.835" v="16079" actId="790"/>
          <ac:spMkLst>
            <pc:docMk/>
            <pc:sldMk cId="1143930991" sldId="768"/>
            <ac:spMk id="9" creationId="{4E28D0D5-F8F6-EBDE-9706-F4C93953D55F}"/>
          </ac:spMkLst>
        </pc:spChg>
        <pc:spChg chg="del mod">
          <ac:chgData name="Justina Ojom" userId="cbdaed7d-8d45-4372-a16a-f3f8900c2f45" providerId="ADAL" clId="{45CF497F-D0AA-40F3-80F3-56D3BD850675}" dt="2023-04-14T00:21:09.550" v="14629" actId="478"/>
          <ac:spMkLst>
            <pc:docMk/>
            <pc:sldMk cId="1143930991" sldId="768"/>
            <ac:spMk id="10" creationId="{5E848504-8CA4-A0F3-CD2F-9A1D08D3B7DE}"/>
          </ac:spMkLst>
        </pc:spChg>
        <pc:spChg chg="mod">
          <ac:chgData name="Justina Ojom" userId="cbdaed7d-8d45-4372-a16a-f3f8900c2f45" providerId="ADAL" clId="{45CF497F-D0AA-40F3-80F3-56D3BD850675}" dt="2023-04-14T01:35:22.835" v="16079" actId="790"/>
          <ac:spMkLst>
            <pc:docMk/>
            <pc:sldMk cId="1143930991" sldId="768"/>
            <ac:spMk id="11" creationId="{71A967CD-9904-95B3-3008-7F5ACC117D76}"/>
          </ac:spMkLst>
        </pc:spChg>
        <pc:spChg chg="del mod">
          <ac:chgData name="Justina Ojom" userId="cbdaed7d-8d45-4372-a16a-f3f8900c2f45" providerId="ADAL" clId="{45CF497F-D0AA-40F3-80F3-56D3BD850675}" dt="2023-04-14T00:21:38.051" v="14639" actId="478"/>
          <ac:spMkLst>
            <pc:docMk/>
            <pc:sldMk cId="1143930991" sldId="768"/>
            <ac:spMk id="12" creationId="{ECAA4DB3-B80A-0C7D-8146-BFE6BDFECE64}"/>
          </ac:spMkLst>
        </pc:spChg>
        <pc:spChg chg="mod">
          <ac:chgData name="Justina Ojom" userId="cbdaed7d-8d45-4372-a16a-f3f8900c2f45" providerId="ADAL" clId="{45CF497F-D0AA-40F3-80F3-56D3BD850675}" dt="2023-04-14T01:35:22.835" v="16079" actId="790"/>
          <ac:spMkLst>
            <pc:docMk/>
            <pc:sldMk cId="1143930991" sldId="768"/>
            <ac:spMk id="13" creationId="{7F8C83EE-E336-4729-21C5-F79773E43EBD}"/>
          </ac:spMkLst>
        </pc:spChg>
        <pc:spChg chg="mod">
          <ac:chgData name="Justina Ojom" userId="cbdaed7d-8d45-4372-a16a-f3f8900c2f45" providerId="ADAL" clId="{45CF497F-D0AA-40F3-80F3-56D3BD850675}" dt="2023-04-14T01:35:22.835" v="16079" actId="790"/>
          <ac:spMkLst>
            <pc:docMk/>
            <pc:sldMk cId="1143930991" sldId="768"/>
            <ac:spMk id="14" creationId="{E3F8CA93-EC44-208F-B616-BF0EFBFF57CD}"/>
          </ac:spMkLst>
        </pc:spChg>
        <pc:spChg chg="del mod">
          <ac:chgData name="Justina Ojom" userId="cbdaed7d-8d45-4372-a16a-f3f8900c2f45" providerId="ADAL" clId="{45CF497F-D0AA-40F3-80F3-56D3BD850675}" dt="2023-04-14T00:23:39.156" v="14765" actId="478"/>
          <ac:spMkLst>
            <pc:docMk/>
            <pc:sldMk cId="1143930991" sldId="768"/>
            <ac:spMk id="15" creationId="{7FD9E59C-EB36-7836-2F06-22C76093BFFF}"/>
          </ac:spMkLst>
        </pc:spChg>
        <pc:spChg chg="mod">
          <ac:chgData name="Justina Ojom" userId="cbdaed7d-8d45-4372-a16a-f3f8900c2f45" providerId="ADAL" clId="{45CF497F-D0AA-40F3-80F3-56D3BD850675}" dt="2023-04-14T01:35:22.835" v="16079" actId="790"/>
          <ac:spMkLst>
            <pc:docMk/>
            <pc:sldMk cId="1143930991" sldId="768"/>
            <ac:spMk id="16" creationId="{022ECA6A-0277-528F-4BF5-B4C88021272A}"/>
          </ac:spMkLst>
        </pc:spChg>
        <pc:spChg chg="add mod">
          <ac:chgData name="Justina Ojom" userId="cbdaed7d-8d45-4372-a16a-f3f8900c2f45" providerId="ADAL" clId="{45CF497F-D0AA-40F3-80F3-56D3BD850675}" dt="2023-04-14T01:35:22.835" v="16079" actId="790"/>
          <ac:spMkLst>
            <pc:docMk/>
            <pc:sldMk cId="1143930991" sldId="768"/>
            <ac:spMk id="28" creationId="{697720D6-CEAE-B9FD-86E9-94F0AA70B42B}"/>
          </ac:spMkLst>
        </pc:spChg>
        <pc:spChg chg="add mod">
          <ac:chgData name="Justina Ojom" userId="cbdaed7d-8d45-4372-a16a-f3f8900c2f45" providerId="ADAL" clId="{45CF497F-D0AA-40F3-80F3-56D3BD850675}" dt="2023-04-14T01:35:22.835" v="16079" actId="790"/>
          <ac:spMkLst>
            <pc:docMk/>
            <pc:sldMk cId="1143930991" sldId="768"/>
            <ac:spMk id="29" creationId="{3378244B-CC64-F4C8-E123-85B80C9A2E10}"/>
          </ac:spMkLst>
        </pc:spChg>
        <pc:spChg chg="add mod">
          <ac:chgData name="Justina Ojom" userId="cbdaed7d-8d45-4372-a16a-f3f8900c2f45" providerId="ADAL" clId="{45CF497F-D0AA-40F3-80F3-56D3BD850675}" dt="2023-04-14T01:35:22.835" v="16079" actId="790"/>
          <ac:spMkLst>
            <pc:docMk/>
            <pc:sldMk cId="1143930991" sldId="768"/>
            <ac:spMk id="30" creationId="{80547DCB-7F5A-9F1F-D970-B77BA26BEA62}"/>
          </ac:spMkLst>
        </pc:spChg>
        <pc:spChg chg="add del">
          <ac:chgData name="Justina Ojom" userId="cbdaed7d-8d45-4372-a16a-f3f8900c2f45" providerId="ADAL" clId="{45CF497F-D0AA-40F3-80F3-56D3BD850675}" dt="2023-04-14T01:26:42.883" v="15897" actId="22"/>
          <ac:spMkLst>
            <pc:docMk/>
            <pc:sldMk cId="1143930991" sldId="768"/>
            <ac:spMk id="32" creationId="{427EB6A1-CC0B-C5B2-78BA-2B105F9B04EB}"/>
          </ac:spMkLst>
        </pc:spChg>
        <pc:grpChg chg="add del mod">
          <ac:chgData name="Justina Ojom" userId="cbdaed7d-8d45-4372-a16a-f3f8900c2f45" providerId="ADAL" clId="{45CF497F-D0AA-40F3-80F3-56D3BD850675}" dt="2023-04-14T00:15:44.274" v="14591" actId="478"/>
          <ac:grpSpMkLst>
            <pc:docMk/>
            <pc:sldMk cId="1143930991" sldId="768"/>
            <ac:grpSpMk id="2" creationId="{50A98DC7-33A7-95F3-DB2A-3298FD5958DA}"/>
          </ac:grpSpMkLst>
        </pc:grpChg>
        <pc:grpChg chg="mod topLvl">
          <ac:chgData name="Justina Ojom" userId="cbdaed7d-8d45-4372-a16a-f3f8900c2f45" providerId="ADAL" clId="{45CF497F-D0AA-40F3-80F3-56D3BD850675}" dt="2023-04-14T00:24:14.308" v="14782" actId="1076"/>
          <ac:grpSpMkLst>
            <pc:docMk/>
            <pc:sldMk cId="1143930991" sldId="768"/>
            <ac:grpSpMk id="4" creationId="{E6CBF3D3-C6B7-FEA2-8E67-800D3133FF81}"/>
          </ac:grpSpMkLst>
        </pc:grpChg>
        <pc:picChg chg="add mod">
          <ac:chgData name="Justina Ojom" userId="cbdaed7d-8d45-4372-a16a-f3f8900c2f45" providerId="ADAL" clId="{45CF497F-D0AA-40F3-80F3-56D3BD850675}" dt="2023-04-14T00:24:14.308" v="14782" actId="1076"/>
          <ac:picMkLst>
            <pc:docMk/>
            <pc:sldMk cId="1143930991" sldId="768"/>
            <ac:picMk id="18" creationId="{F43AFA39-81A5-F57D-F736-F242E5227973}"/>
          </ac:picMkLst>
        </pc:picChg>
        <pc:picChg chg="add del mod">
          <ac:chgData name="Justina Ojom" userId="cbdaed7d-8d45-4372-a16a-f3f8900c2f45" providerId="ADAL" clId="{45CF497F-D0AA-40F3-80F3-56D3BD850675}" dt="2023-04-14T00:19:20.633" v="14606" actId="478"/>
          <ac:picMkLst>
            <pc:docMk/>
            <pc:sldMk cId="1143930991" sldId="768"/>
            <ac:picMk id="20" creationId="{F86C3AD2-9A1A-8D34-BD79-DEDB7DD4AC36}"/>
          </ac:picMkLst>
        </pc:picChg>
        <pc:picChg chg="add mod">
          <ac:chgData name="Justina Ojom" userId="cbdaed7d-8d45-4372-a16a-f3f8900c2f45" providerId="ADAL" clId="{45CF497F-D0AA-40F3-80F3-56D3BD850675}" dt="2023-04-14T00:24:14.308" v="14782" actId="1076"/>
          <ac:picMkLst>
            <pc:docMk/>
            <pc:sldMk cId="1143930991" sldId="768"/>
            <ac:picMk id="22" creationId="{96A2C06E-4A73-1D5C-500B-27B764406B06}"/>
          </ac:picMkLst>
        </pc:picChg>
        <pc:picChg chg="add del mod">
          <ac:chgData name="Justina Ojom" userId="cbdaed7d-8d45-4372-a16a-f3f8900c2f45" providerId="ADAL" clId="{45CF497F-D0AA-40F3-80F3-56D3BD850675}" dt="2023-04-14T00:20:28.589" v="14613" actId="478"/>
          <ac:picMkLst>
            <pc:docMk/>
            <pc:sldMk cId="1143930991" sldId="768"/>
            <ac:picMk id="24" creationId="{54080B22-5437-58DC-18CC-45C51F6CFA8C}"/>
          </ac:picMkLst>
        </pc:picChg>
        <pc:picChg chg="add del mod">
          <ac:chgData name="Justina Ojom" userId="cbdaed7d-8d45-4372-a16a-f3f8900c2f45" providerId="ADAL" clId="{45CF497F-D0AA-40F3-80F3-56D3BD850675}" dt="2023-04-14T00:20:28.589" v="14613" actId="478"/>
          <ac:picMkLst>
            <pc:docMk/>
            <pc:sldMk cId="1143930991" sldId="768"/>
            <ac:picMk id="26" creationId="{5955C261-6E27-6010-3646-A25A59882FAD}"/>
          </ac:picMkLst>
        </pc:picChg>
      </pc:sldChg>
      <pc:sldChg chg="addSp delSp modSp mod modNotes modNotesTx">
        <pc:chgData name="Justina Ojom" userId="cbdaed7d-8d45-4372-a16a-f3f8900c2f45" providerId="ADAL" clId="{45CF497F-D0AA-40F3-80F3-56D3BD850675}" dt="2023-04-17T13:03:34.241" v="17103" actId="255"/>
        <pc:sldMkLst>
          <pc:docMk/>
          <pc:sldMk cId="2568802181" sldId="769"/>
        </pc:sldMkLst>
        <pc:spChg chg="mod">
          <ac:chgData name="Justina Ojom" userId="cbdaed7d-8d45-4372-a16a-f3f8900c2f45" providerId="ADAL" clId="{45CF497F-D0AA-40F3-80F3-56D3BD850675}" dt="2023-04-14T01:35:36.514" v="16082" actId="790"/>
          <ac:spMkLst>
            <pc:docMk/>
            <pc:sldMk cId="2568802181" sldId="769"/>
            <ac:spMk id="2" creationId="{3ED9136B-B2FD-7BBA-6509-F09F9F2C9409}"/>
          </ac:spMkLst>
        </pc:spChg>
        <pc:spChg chg="del mod">
          <ac:chgData name="Justina Ojom" userId="cbdaed7d-8d45-4372-a16a-f3f8900c2f45" providerId="ADAL" clId="{45CF497F-D0AA-40F3-80F3-56D3BD850675}" dt="2023-04-14T00:55:41.106" v="15337" actId="478"/>
          <ac:spMkLst>
            <pc:docMk/>
            <pc:sldMk cId="2568802181" sldId="769"/>
            <ac:spMk id="3" creationId="{0C9E7F80-88A8-0CEA-B908-CE0D51827B19}"/>
          </ac:spMkLst>
        </pc:spChg>
        <pc:spChg chg="mod">
          <ac:chgData name="Justina Ojom" userId="cbdaed7d-8d45-4372-a16a-f3f8900c2f45" providerId="ADAL" clId="{45CF497F-D0AA-40F3-80F3-56D3BD850675}" dt="2023-04-17T12:11:53.430" v="17024"/>
          <ac:spMkLst>
            <pc:docMk/>
            <pc:sldMk cId="2568802181" sldId="769"/>
            <ac:spMk id="4" creationId="{89DD2A54-87DD-333A-F912-97D0BE8E91FD}"/>
          </ac:spMkLst>
        </pc:spChg>
        <pc:spChg chg="mod">
          <ac:chgData name="Justina Ojom" userId="cbdaed7d-8d45-4372-a16a-f3f8900c2f45" providerId="ADAL" clId="{45CF497F-D0AA-40F3-80F3-56D3BD850675}" dt="2023-04-13T22:43:15.526" v="13664" actId="2711"/>
          <ac:spMkLst>
            <pc:docMk/>
            <pc:sldMk cId="2568802181" sldId="769"/>
            <ac:spMk id="5" creationId="{83171840-37FF-47D4-B01A-D0C5979C6AF6}"/>
          </ac:spMkLst>
        </pc:spChg>
        <pc:spChg chg="mod">
          <ac:chgData name="Justina Ojom" userId="cbdaed7d-8d45-4372-a16a-f3f8900c2f45" providerId="ADAL" clId="{45CF497F-D0AA-40F3-80F3-56D3BD850675}" dt="2023-04-17T12:11:55.463" v="17027" actId="20577"/>
          <ac:spMkLst>
            <pc:docMk/>
            <pc:sldMk cId="2568802181" sldId="769"/>
            <ac:spMk id="6" creationId="{D9360A9B-9D15-14BD-201C-48CE1D3D0BAE}"/>
          </ac:spMkLst>
        </pc:spChg>
        <pc:spChg chg="mod">
          <ac:chgData name="Justina Ojom" userId="cbdaed7d-8d45-4372-a16a-f3f8900c2f45" providerId="ADAL" clId="{45CF497F-D0AA-40F3-80F3-56D3BD850675}" dt="2023-04-17T12:11:53.430" v="17024"/>
          <ac:spMkLst>
            <pc:docMk/>
            <pc:sldMk cId="2568802181" sldId="769"/>
            <ac:spMk id="7" creationId="{10E666A0-5EDA-6760-683D-D9DEE5CF3018}"/>
          </ac:spMkLst>
        </pc:spChg>
        <pc:spChg chg="mod">
          <ac:chgData name="Justina Ojom" userId="cbdaed7d-8d45-4372-a16a-f3f8900c2f45" providerId="ADAL" clId="{45CF497F-D0AA-40F3-80F3-56D3BD850675}" dt="2023-04-13T22:43:15.526" v="13664" actId="2711"/>
          <ac:spMkLst>
            <pc:docMk/>
            <pc:sldMk cId="2568802181" sldId="769"/>
            <ac:spMk id="8" creationId="{DC49A46C-46F7-68FC-4815-3EEF24A9644F}"/>
          </ac:spMkLst>
        </pc:spChg>
        <pc:spChg chg="mod">
          <ac:chgData name="Justina Ojom" userId="cbdaed7d-8d45-4372-a16a-f3f8900c2f45" providerId="ADAL" clId="{45CF497F-D0AA-40F3-80F3-56D3BD850675}" dt="2023-04-13T22:43:15.526" v="13664" actId="2711"/>
          <ac:spMkLst>
            <pc:docMk/>
            <pc:sldMk cId="2568802181" sldId="769"/>
            <ac:spMk id="9" creationId="{4C76E1CB-436C-8E6C-1DF1-C780D402432F}"/>
          </ac:spMkLst>
        </pc:spChg>
        <pc:spChg chg="mod">
          <ac:chgData name="Justina Ojom" userId="cbdaed7d-8d45-4372-a16a-f3f8900c2f45" providerId="ADAL" clId="{45CF497F-D0AA-40F3-80F3-56D3BD850675}" dt="2023-04-13T22:43:15.526" v="13664" actId="2711"/>
          <ac:spMkLst>
            <pc:docMk/>
            <pc:sldMk cId="2568802181" sldId="769"/>
            <ac:spMk id="10" creationId="{4B9A78D8-CB50-51BF-0F3F-A4D359405613}"/>
          </ac:spMkLst>
        </pc:spChg>
        <pc:spChg chg="mod">
          <ac:chgData name="Justina Ojom" userId="cbdaed7d-8d45-4372-a16a-f3f8900c2f45" providerId="ADAL" clId="{45CF497F-D0AA-40F3-80F3-56D3BD850675}" dt="2023-04-13T22:43:15.526" v="13664" actId="2711"/>
          <ac:spMkLst>
            <pc:docMk/>
            <pc:sldMk cId="2568802181" sldId="769"/>
            <ac:spMk id="11" creationId="{F4D513C1-9FF6-6555-E6B4-8BF225FF371F}"/>
          </ac:spMkLst>
        </pc:spChg>
        <pc:spChg chg="add del">
          <ac:chgData name="Justina Ojom" userId="cbdaed7d-8d45-4372-a16a-f3f8900c2f45" providerId="ADAL" clId="{45CF497F-D0AA-40F3-80F3-56D3BD850675}" dt="2023-04-07T07:53:22.003" v="13178" actId="22"/>
          <ac:spMkLst>
            <pc:docMk/>
            <pc:sldMk cId="2568802181" sldId="769"/>
            <ac:spMk id="13" creationId="{56B01012-E65B-D597-65AA-5A7D88466FB2}"/>
          </ac:spMkLst>
        </pc:spChg>
        <pc:spChg chg="mod">
          <ac:chgData name="Justina Ojom" userId="cbdaed7d-8d45-4372-a16a-f3f8900c2f45" providerId="ADAL" clId="{45CF497F-D0AA-40F3-80F3-56D3BD850675}" dt="2023-04-14T01:35:36.514" v="16082" actId="790"/>
          <ac:spMkLst>
            <pc:docMk/>
            <pc:sldMk cId="2568802181" sldId="769"/>
            <ac:spMk id="13" creationId="{F6068972-0B97-042C-E1B4-771A7B219E26}"/>
          </ac:spMkLst>
        </pc:spChg>
        <pc:spChg chg="mod">
          <ac:chgData name="Justina Ojom" userId="cbdaed7d-8d45-4372-a16a-f3f8900c2f45" providerId="ADAL" clId="{45CF497F-D0AA-40F3-80F3-56D3BD850675}" dt="2023-04-14T01:35:36.514" v="16082" actId="790"/>
          <ac:spMkLst>
            <pc:docMk/>
            <pc:sldMk cId="2568802181" sldId="769"/>
            <ac:spMk id="16" creationId="{D6167CCB-8684-D1D5-060F-E269DE80BB46}"/>
          </ac:spMkLst>
        </pc:spChg>
        <pc:spChg chg="mod">
          <ac:chgData name="Justina Ojom" userId="cbdaed7d-8d45-4372-a16a-f3f8900c2f45" providerId="ADAL" clId="{45CF497F-D0AA-40F3-80F3-56D3BD850675}" dt="2023-04-14T01:35:36.514" v="16082" actId="790"/>
          <ac:spMkLst>
            <pc:docMk/>
            <pc:sldMk cId="2568802181" sldId="769"/>
            <ac:spMk id="17" creationId="{79BF42C7-06DD-0FCA-FC66-FC2102646348}"/>
          </ac:spMkLst>
        </pc:spChg>
        <pc:spChg chg="mod">
          <ac:chgData name="Justina Ojom" userId="cbdaed7d-8d45-4372-a16a-f3f8900c2f45" providerId="ADAL" clId="{45CF497F-D0AA-40F3-80F3-56D3BD850675}" dt="2023-04-17T12:10:50.229" v="17018" actId="6549"/>
          <ac:spMkLst>
            <pc:docMk/>
            <pc:sldMk cId="2568802181" sldId="769"/>
            <ac:spMk id="18" creationId="{2780AC99-5375-3F7F-932A-3BAC0329FFB1}"/>
          </ac:spMkLst>
        </pc:spChg>
        <pc:spChg chg="mod">
          <ac:chgData name="Justina Ojom" userId="cbdaed7d-8d45-4372-a16a-f3f8900c2f45" providerId="ADAL" clId="{45CF497F-D0AA-40F3-80F3-56D3BD850675}" dt="2023-04-14T01:35:36.514" v="16082" actId="790"/>
          <ac:spMkLst>
            <pc:docMk/>
            <pc:sldMk cId="2568802181" sldId="769"/>
            <ac:spMk id="19" creationId="{4749232E-A73F-20E7-C208-90A69425D9FE}"/>
          </ac:spMkLst>
        </pc:spChg>
        <pc:spChg chg="mod">
          <ac:chgData name="Justina Ojom" userId="cbdaed7d-8d45-4372-a16a-f3f8900c2f45" providerId="ADAL" clId="{45CF497F-D0AA-40F3-80F3-56D3BD850675}" dt="2023-04-14T01:35:36.514" v="16082" actId="790"/>
          <ac:spMkLst>
            <pc:docMk/>
            <pc:sldMk cId="2568802181" sldId="769"/>
            <ac:spMk id="23" creationId="{3F99C41D-8318-705C-8209-F6895F7F9F71}"/>
          </ac:spMkLst>
        </pc:spChg>
        <pc:spChg chg="mod">
          <ac:chgData name="Justina Ojom" userId="cbdaed7d-8d45-4372-a16a-f3f8900c2f45" providerId="ADAL" clId="{45CF497F-D0AA-40F3-80F3-56D3BD850675}" dt="2023-04-14T01:35:36.514" v="16082" actId="790"/>
          <ac:spMkLst>
            <pc:docMk/>
            <pc:sldMk cId="2568802181" sldId="769"/>
            <ac:spMk id="24" creationId="{171D9089-58B5-B6AB-E280-5FB5876E1BA2}"/>
          </ac:spMkLst>
        </pc:spChg>
        <pc:spChg chg="mod">
          <ac:chgData name="Justina Ojom" userId="cbdaed7d-8d45-4372-a16a-f3f8900c2f45" providerId="ADAL" clId="{45CF497F-D0AA-40F3-80F3-56D3BD850675}" dt="2023-04-14T01:35:36.514" v="16082" actId="790"/>
          <ac:spMkLst>
            <pc:docMk/>
            <pc:sldMk cId="2568802181" sldId="769"/>
            <ac:spMk id="25" creationId="{93B6F5DB-6DAD-4F09-5457-CECF8E541636}"/>
          </ac:spMkLst>
        </pc:spChg>
        <pc:spChg chg="mod">
          <ac:chgData name="Justina Ojom" userId="cbdaed7d-8d45-4372-a16a-f3f8900c2f45" providerId="ADAL" clId="{45CF497F-D0AA-40F3-80F3-56D3BD850675}" dt="2023-04-14T01:35:36.514" v="16082" actId="790"/>
          <ac:spMkLst>
            <pc:docMk/>
            <pc:sldMk cId="2568802181" sldId="769"/>
            <ac:spMk id="26" creationId="{260B1B89-A44F-146A-E059-304F9756AAA2}"/>
          </ac:spMkLst>
        </pc:spChg>
        <pc:grpChg chg="add mod">
          <ac:chgData name="Justina Ojom" userId="cbdaed7d-8d45-4372-a16a-f3f8900c2f45" providerId="ADAL" clId="{45CF497F-D0AA-40F3-80F3-56D3BD850675}" dt="2023-04-17T12:11:53.430" v="17024"/>
          <ac:grpSpMkLst>
            <pc:docMk/>
            <pc:sldMk cId="2568802181" sldId="769"/>
            <ac:grpSpMk id="3" creationId="{A616D5D9-776A-4B84-0B95-879508A5E1F2}"/>
          </ac:grpSpMkLst>
        </pc:grpChg>
        <pc:grpChg chg="del">
          <ac:chgData name="Justina Ojom" userId="cbdaed7d-8d45-4372-a16a-f3f8900c2f45" providerId="ADAL" clId="{45CF497F-D0AA-40F3-80F3-56D3BD850675}" dt="2023-04-13T22:45:12.240" v="13707" actId="478"/>
          <ac:grpSpMkLst>
            <pc:docMk/>
            <pc:sldMk cId="2568802181" sldId="769"/>
            <ac:grpSpMk id="4" creationId="{F31A0C32-70B6-FA27-B08D-BBF92E7AD769}"/>
          </ac:grpSpMkLst>
        </pc:grpChg>
        <pc:grpChg chg="mod">
          <ac:chgData name="Justina Ojom" userId="cbdaed7d-8d45-4372-a16a-f3f8900c2f45" providerId="ADAL" clId="{45CF497F-D0AA-40F3-80F3-56D3BD850675}" dt="2023-04-17T12:11:53.430" v="17024"/>
          <ac:grpSpMkLst>
            <pc:docMk/>
            <pc:sldMk cId="2568802181" sldId="769"/>
            <ac:grpSpMk id="5" creationId="{E6B4328F-BFF4-F948-8720-0AA9AC4C3C56}"/>
          </ac:grpSpMkLst>
        </pc:grpChg>
        <pc:grpChg chg="add del mod">
          <ac:chgData name="Justina Ojom" userId="cbdaed7d-8d45-4372-a16a-f3f8900c2f45" providerId="ADAL" clId="{45CF497F-D0AA-40F3-80F3-56D3BD850675}" dt="2023-04-17T12:11:53.242" v="17023" actId="478"/>
          <ac:grpSpMkLst>
            <pc:docMk/>
            <pc:sldMk cId="2568802181" sldId="769"/>
            <ac:grpSpMk id="12" creationId="{70081601-A26B-E159-B553-A9976E3A4571}"/>
          </ac:grpSpMkLst>
        </pc:grpChg>
        <pc:grpChg chg="mod">
          <ac:chgData name="Justina Ojom" userId="cbdaed7d-8d45-4372-a16a-f3f8900c2f45" providerId="ADAL" clId="{45CF497F-D0AA-40F3-80F3-56D3BD850675}" dt="2023-04-13T22:45:12.455" v="13708"/>
          <ac:grpSpMkLst>
            <pc:docMk/>
            <pc:sldMk cId="2568802181" sldId="769"/>
            <ac:grpSpMk id="14" creationId="{983BC957-CBDD-C03C-4F46-645CF9893D67}"/>
          </ac:grpSpMkLst>
        </pc:grpChg>
        <pc:grpChg chg="mod">
          <ac:chgData name="Justina Ojom" userId="cbdaed7d-8d45-4372-a16a-f3f8900c2f45" providerId="ADAL" clId="{45CF497F-D0AA-40F3-80F3-56D3BD850675}" dt="2023-04-13T22:45:12.455" v="13708"/>
          <ac:grpSpMkLst>
            <pc:docMk/>
            <pc:sldMk cId="2568802181" sldId="769"/>
            <ac:grpSpMk id="15" creationId="{D786D346-0077-3428-3D20-672BFCF1A747}"/>
          </ac:grpSpMkLst>
        </pc:grpChg>
        <pc:grpChg chg="add mod">
          <ac:chgData name="Justina Ojom" userId="cbdaed7d-8d45-4372-a16a-f3f8900c2f45" providerId="ADAL" clId="{45CF497F-D0AA-40F3-80F3-56D3BD850675}" dt="2023-04-14T00:56:23.508" v="15344" actId="1076"/>
          <ac:grpSpMkLst>
            <pc:docMk/>
            <pc:sldMk cId="2568802181" sldId="769"/>
            <ac:grpSpMk id="20" creationId="{3608B247-3039-1524-50EA-D1A5AA73E550}"/>
          </ac:grpSpMkLst>
        </pc:grpChg>
        <pc:grpChg chg="mod">
          <ac:chgData name="Justina Ojom" userId="cbdaed7d-8d45-4372-a16a-f3f8900c2f45" providerId="ADAL" clId="{45CF497F-D0AA-40F3-80F3-56D3BD850675}" dt="2023-04-14T00:55:50.644" v="15338"/>
          <ac:grpSpMkLst>
            <pc:docMk/>
            <pc:sldMk cId="2568802181" sldId="769"/>
            <ac:grpSpMk id="21" creationId="{7B08EAEF-3463-CB79-C6C9-36E187977451}"/>
          </ac:grpSpMkLst>
        </pc:grpChg>
        <pc:grpChg chg="mod">
          <ac:chgData name="Justina Ojom" userId="cbdaed7d-8d45-4372-a16a-f3f8900c2f45" providerId="ADAL" clId="{45CF497F-D0AA-40F3-80F3-56D3BD850675}" dt="2023-04-14T00:55:50.644" v="15338"/>
          <ac:grpSpMkLst>
            <pc:docMk/>
            <pc:sldMk cId="2568802181" sldId="769"/>
            <ac:grpSpMk id="22" creationId="{ACA12B69-634C-8D7B-D16B-F7240598BDEA}"/>
          </ac:grpSpMkLst>
        </pc:grpChg>
      </pc:sldChg>
      <pc:sldChg chg="addSp delSp modSp mod modNotes modNotesTx">
        <pc:chgData name="Justina Ojom" userId="cbdaed7d-8d45-4372-a16a-f3f8900c2f45" providerId="ADAL" clId="{45CF497F-D0AA-40F3-80F3-56D3BD850675}" dt="2023-04-17T12:09:32.992" v="16953" actId="113"/>
        <pc:sldMkLst>
          <pc:docMk/>
          <pc:sldMk cId="3946656449" sldId="770"/>
        </pc:sldMkLst>
        <pc:spChg chg="mod">
          <ac:chgData name="Justina Ojom" userId="cbdaed7d-8d45-4372-a16a-f3f8900c2f45" providerId="ADAL" clId="{45CF497F-D0AA-40F3-80F3-56D3BD850675}" dt="2023-04-14T01:36:01.459" v="16089" actId="790"/>
          <ac:spMkLst>
            <pc:docMk/>
            <pc:sldMk cId="3946656449" sldId="770"/>
            <ac:spMk id="2" creationId="{AEB97B72-8785-CDF1-412F-04181E0D9DAE}"/>
          </ac:spMkLst>
        </pc:spChg>
        <pc:spChg chg="del mod">
          <ac:chgData name="Justina Ojom" userId="cbdaed7d-8d45-4372-a16a-f3f8900c2f45" providerId="ADAL" clId="{45CF497F-D0AA-40F3-80F3-56D3BD850675}" dt="2023-04-13T23:04:04.668" v="14072" actId="478"/>
          <ac:spMkLst>
            <pc:docMk/>
            <pc:sldMk cId="3946656449" sldId="770"/>
            <ac:spMk id="3" creationId="{3ACD2E0D-D065-1E9B-57D2-8D69F581AF23}"/>
          </ac:spMkLst>
        </pc:spChg>
        <pc:spChg chg="mod">
          <ac:chgData name="Justina Ojom" userId="cbdaed7d-8d45-4372-a16a-f3f8900c2f45" providerId="ADAL" clId="{45CF497F-D0AA-40F3-80F3-56D3BD850675}" dt="2023-04-13T22:44:02.574" v="13681" actId="2711"/>
          <ac:spMkLst>
            <pc:docMk/>
            <pc:sldMk cId="3946656449" sldId="770"/>
            <ac:spMk id="5" creationId="{9C1976B0-3359-B26B-7689-04DD44A6FC3F}"/>
          </ac:spMkLst>
        </pc:spChg>
        <pc:spChg chg="mod">
          <ac:chgData name="Justina Ojom" userId="cbdaed7d-8d45-4372-a16a-f3f8900c2f45" providerId="ADAL" clId="{45CF497F-D0AA-40F3-80F3-56D3BD850675}" dt="2023-04-13T22:44:02.574" v="13681" actId="2711"/>
          <ac:spMkLst>
            <pc:docMk/>
            <pc:sldMk cId="3946656449" sldId="770"/>
            <ac:spMk id="6" creationId="{018D3646-6961-2F5A-9AE2-BA52CE9537A2}"/>
          </ac:spMkLst>
        </pc:spChg>
        <pc:spChg chg="mod">
          <ac:chgData name="Justina Ojom" userId="cbdaed7d-8d45-4372-a16a-f3f8900c2f45" providerId="ADAL" clId="{45CF497F-D0AA-40F3-80F3-56D3BD850675}" dt="2023-04-13T22:44:02.574" v="13681" actId="2711"/>
          <ac:spMkLst>
            <pc:docMk/>
            <pc:sldMk cId="3946656449" sldId="770"/>
            <ac:spMk id="7" creationId="{83BCC624-C29F-5D21-11F1-529EBE3DCAF5}"/>
          </ac:spMkLst>
        </pc:spChg>
        <pc:spChg chg="mod">
          <ac:chgData name="Justina Ojom" userId="cbdaed7d-8d45-4372-a16a-f3f8900c2f45" providerId="ADAL" clId="{45CF497F-D0AA-40F3-80F3-56D3BD850675}" dt="2023-04-13T22:44:02.574" v="13681" actId="2711"/>
          <ac:spMkLst>
            <pc:docMk/>
            <pc:sldMk cId="3946656449" sldId="770"/>
            <ac:spMk id="8" creationId="{EA782132-10E1-4D52-F947-C26CA1D65C3B}"/>
          </ac:spMkLst>
        </pc:spChg>
        <pc:spChg chg="mod">
          <ac:chgData name="Justina Ojom" userId="cbdaed7d-8d45-4372-a16a-f3f8900c2f45" providerId="ADAL" clId="{45CF497F-D0AA-40F3-80F3-56D3BD850675}" dt="2023-04-13T22:44:02.574" v="13681" actId="2711"/>
          <ac:spMkLst>
            <pc:docMk/>
            <pc:sldMk cId="3946656449" sldId="770"/>
            <ac:spMk id="9" creationId="{698B4048-18C3-19CF-ABD1-7E375DF5A4FF}"/>
          </ac:spMkLst>
        </pc:spChg>
        <pc:spChg chg="mod">
          <ac:chgData name="Justina Ojom" userId="cbdaed7d-8d45-4372-a16a-f3f8900c2f45" providerId="ADAL" clId="{45CF497F-D0AA-40F3-80F3-56D3BD850675}" dt="2023-04-13T22:44:02.574" v="13681" actId="2711"/>
          <ac:spMkLst>
            <pc:docMk/>
            <pc:sldMk cId="3946656449" sldId="770"/>
            <ac:spMk id="10" creationId="{6ED5068C-4CA9-D22B-EDFE-34DBC0553756}"/>
          </ac:spMkLst>
        </pc:spChg>
        <pc:spChg chg="mod">
          <ac:chgData name="Justina Ojom" userId="cbdaed7d-8d45-4372-a16a-f3f8900c2f45" providerId="ADAL" clId="{45CF497F-D0AA-40F3-80F3-56D3BD850675}" dt="2023-04-13T22:44:02.574" v="13681" actId="2711"/>
          <ac:spMkLst>
            <pc:docMk/>
            <pc:sldMk cId="3946656449" sldId="770"/>
            <ac:spMk id="11" creationId="{CA039E24-1A63-9605-A9F9-C19524B94B37}"/>
          </ac:spMkLst>
        </pc:spChg>
        <pc:spChg chg="mod">
          <ac:chgData name="Justina Ojom" userId="cbdaed7d-8d45-4372-a16a-f3f8900c2f45" providerId="ADAL" clId="{45CF497F-D0AA-40F3-80F3-56D3BD850675}" dt="2023-04-13T22:44:02.574" v="13681" actId="2711"/>
          <ac:spMkLst>
            <pc:docMk/>
            <pc:sldMk cId="3946656449" sldId="770"/>
            <ac:spMk id="12" creationId="{4EDAD33F-F516-B006-0534-ACBA8C7689BF}"/>
          </ac:spMkLst>
        </pc:spChg>
        <pc:spChg chg="mod">
          <ac:chgData name="Justina Ojom" userId="cbdaed7d-8d45-4372-a16a-f3f8900c2f45" providerId="ADAL" clId="{45CF497F-D0AA-40F3-80F3-56D3BD850675}" dt="2023-04-13T22:44:02.574" v="13681" actId="2711"/>
          <ac:spMkLst>
            <pc:docMk/>
            <pc:sldMk cId="3946656449" sldId="770"/>
            <ac:spMk id="14" creationId="{4E4F5A2B-D193-B946-D4FC-BF19A19061BE}"/>
          </ac:spMkLst>
        </pc:spChg>
        <pc:spChg chg="mod">
          <ac:chgData name="Justina Ojom" userId="cbdaed7d-8d45-4372-a16a-f3f8900c2f45" providerId="ADAL" clId="{45CF497F-D0AA-40F3-80F3-56D3BD850675}" dt="2023-04-13T22:44:02.574" v="13681" actId="2711"/>
          <ac:spMkLst>
            <pc:docMk/>
            <pc:sldMk cId="3946656449" sldId="770"/>
            <ac:spMk id="17" creationId="{A8AB7D63-0F20-F6DD-361C-4A865FF52EC8}"/>
          </ac:spMkLst>
        </pc:spChg>
        <pc:spChg chg="mod">
          <ac:chgData name="Justina Ojom" userId="cbdaed7d-8d45-4372-a16a-f3f8900c2f45" providerId="ADAL" clId="{45CF497F-D0AA-40F3-80F3-56D3BD850675}" dt="2023-04-13T22:44:02.574" v="13681" actId="2711"/>
          <ac:spMkLst>
            <pc:docMk/>
            <pc:sldMk cId="3946656449" sldId="770"/>
            <ac:spMk id="18" creationId="{C859D407-0D15-D8C3-7B3B-1F3F4F70E2FC}"/>
          </ac:spMkLst>
        </pc:spChg>
        <pc:spChg chg="mod">
          <ac:chgData name="Justina Ojom" userId="cbdaed7d-8d45-4372-a16a-f3f8900c2f45" providerId="ADAL" clId="{45CF497F-D0AA-40F3-80F3-56D3BD850675}" dt="2023-04-13T22:44:02.574" v="13681" actId="2711"/>
          <ac:spMkLst>
            <pc:docMk/>
            <pc:sldMk cId="3946656449" sldId="770"/>
            <ac:spMk id="19" creationId="{5435EAC6-2F9A-1E41-ED27-DDE85E24F8D4}"/>
          </ac:spMkLst>
        </pc:spChg>
        <pc:spChg chg="mod">
          <ac:chgData name="Justina Ojom" userId="cbdaed7d-8d45-4372-a16a-f3f8900c2f45" providerId="ADAL" clId="{45CF497F-D0AA-40F3-80F3-56D3BD850675}" dt="2023-04-13T22:44:02.574" v="13681" actId="2711"/>
          <ac:spMkLst>
            <pc:docMk/>
            <pc:sldMk cId="3946656449" sldId="770"/>
            <ac:spMk id="20" creationId="{D144E53B-CF95-0171-08B4-DFB3719E9FA7}"/>
          </ac:spMkLst>
        </pc:spChg>
        <pc:spChg chg="add del mod">
          <ac:chgData name="Justina Ojom" userId="cbdaed7d-8d45-4372-a16a-f3f8900c2f45" providerId="ADAL" clId="{45CF497F-D0AA-40F3-80F3-56D3BD850675}" dt="2023-04-07T08:00:47.823" v="13324"/>
          <ac:spMkLst>
            <pc:docMk/>
            <pc:sldMk cId="3946656449" sldId="770"/>
            <ac:spMk id="21" creationId="{861F1EAD-AB97-EE31-0CB8-C1F0BC2F5406}"/>
          </ac:spMkLst>
        </pc:spChg>
        <pc:spChg chg="mod">
          <ac:chgData name="Justina Ojom" userId="cbdaed7d-8d45-4372-a16a-f3f8900c2f45" providerId="ADAL" clId="{45CF497F-D0AA-40F3-80F3-56D3BD850675}" dt="2023-04-14T01:36:01.459" v="16089" actId="790"/>
          <ac:spMkLst>
            <pc:docMk/>
            <pc:sldMk cId="3946656449" sldId="770"/>
            <ac:spMk id="22" creationId="{5442BAFE-60FC-F42C-E581-E7947066BA84}"/>
          </ac:spMkLst>
        </pc:spChg>
        <pc:spChg chg="mod">
          <ac:chgData name="Justina Ojom" userId="cbdaed7d-8d45-4372-a16a-f3f8900c2f45" providerId="ADAL" clId="{45CF497F-D0AA-40F3-80F3-56D3BD850675}" dt="2023-04-14T01:36:01.459" v="16089" actId="790"/>
          <ac:spMkLst>
            <pc:docMk/>
            <pc:sldMk cId="3946656449" sldId="770"/>
            <ac:spMk id="25" creationId="{B831EA7F-631F-97AE-90BC-761022D67EFF}"/>
          </ac:spMkLst>
        </pc:spChg>
        <pc:spChg chg="mod">
          <ac:chgData name="Justina Ojom" userId="cbdaed7d-8d45-4372-a16a-f3f8900c2f45" providerId="ADAL" clId="{45CF497F-D0AA-40F3-80F3-56D3BD850675}" dt="2023-04-14T01:36:01.459" v="16089" actId="790"/>
          <ac:spMkLst>
            <pc:docMk/>
            <pc:sldMk cId="3946656449" sldId="770"/>
            <ac:spMk id="26" creationId="{5BF9B68B-4F8C-DE58-AEF6-390D67E13BEE}"/>
          </ac:spMkLst>
        </pc:spChg>
        <pc:spChg chg="mod">
          <ac:chgData name="Justina Ojom" userId="cbdaed7d-8d45-4372-a16a-f3f8900c2f45" providerId="ADAL" clId="{45CF497F-D0AA-40F3-80F3-56D3BD850675}" dt="2023-04-17T12:09:11.278" v="16907" actId="20577"/>
          <ac:spMkLst>
            <pc:docMk/>
            <pc:sldMk cId="3946656449" sldId="770"/>
            <ac:spMk id="27" creationId="{F8CE744F-3606-2C76-5FA7-EB6B49CA66C9}"/>
          </ac:spMkLst>
        </pc:spChg>
        <pc:spChg chg="mod">
          <ac:chgData name="Justina Ojom" userId="cbdaed7d-8d45-4372-a16a-f3f8900c2f45" providerId="ADAL" clId="{45CF497F-D0AA-40F3-80F3-56D3BD850675}" dt="2023-04-14T01:36:01.459" v="16089" actId="790"/>
          <ac:spMkLst>
            <pc:docMk/>
            <pc:sldMk cId="3946656449" sldId="770"/>
            <ac:spMk id="28" creationId="{B7E764A8-E5DC-69AD-AF3C-229EA2A957AF}"/>
          </ac:spMkLst>
        </pc:spChg>
        <pc:spChg chg="add mod">
          <ac:chgData name="Justina Ojom" userId="cbdaed7d-8d45-4372-a16a-f3f8900c2f45" providerId="ADAL" clId="{45CF497F-D0AA-40F3-80F3-56D3BD850675}" dt="2023-04-14T01:36:01.459" v="16089" actId="790"/>
          <ac:spMkLst>
            <pc:docMk/>
            <pc:sldMk cId="3946656449" sldId="770"/>
            <ac:spMk id="29" creationId="{307A1EBB-553C-888F-6537-9919E5C8290D}"/>
          </ac:spMkLst>
        </pc:spChg>
        <pc:spChg chg="add mod">
          <ac:chgData name="Justina Ojom" userId="cbdaed7d-8d45-4372-a16a-f3f8900c2f45" providerId="ADAL" clId="{45CF497F-D0AA-40F3-80F3-56D3BD850675}" dt="2023-04-14T01:36:01.459" v="16089" actId="790"/>
          <ac:spMkLst>
            <pc:docMk/>
            <pc:sldMk cId="3946656449" sldId="770"/>
            <ac:spMk id="30" creationId="{7C46EEF4-1547-038A-0F39-C881A761C607}"/>
          </ac:spMkLst>
        </pc:spChg>
        <pc:spChg chg="mod">
          <ac:chgData name="Justina Ojom" userId="cbdaed7d-8d45-4372-a16a-f3f8900c2f45" providerId="ADAL" clId="{45CF497F-D0AA-40F3-80F3-56D3BD850675}" dt="2023-04-14T01:36:01.459" v="16089" actId="790"/>
          <ac:spMkLst>
            <pc:docMk/>
            <pc:sldMk cId="3946656449" sldId="770"/>
            <ac:spMk id="32" creationId="{85AC850B-F3E8-CB03-EE41-7FFD727599E8}"/>
          </ac:spMkLst>
        </pc:spChg>
        <pc:spChg chg="mod">
          <ac:chgData name="Justina Ojom" userId="cbdaed7d-8d45-4372-a16a-f3f8900c2f45" providerId="ADAL" clId="{45CF497F-D0AA-40F3-80F3-56D3BD850675}" dt="2023-04-14T01:36:01.459" v="16089" actId="790"/>
          <ac:spMkLst>
            <pc:docMk/>
            <pc:sldMk cId="3946656449" sldId="770"/>
            <ac:spMk id="33" creationId="{0C3D7068-D8DF-83AF-C839-1E86F4E8A340}"/>
          </ac:spMkLst>
        </pc:spChg>
        <pc:spChg chg="mod">
          <ac:chgData name="Justina Ojom" userId="cbdaed7d-8d45-4372-a16a-f3f8900c2f45" providerId="ADAL" clId="{45CF497F-D0AA-40F3-80F3-56D3BD850675}" dt="2023-04-14T01:36:01.459" v="16089" actId="790"/>
          <ac:spMkLst>
            <pc:docMk/>
            <pc:sldMk cId="3946656449" sldId="770"/>
            <ac:spMk id="34" creationId="{35A6E782-978C-0DD6-6C9D-5445F1EE9ABB}"/>
          </ac:spMkLst>
        </pc:spChg>
        <pc:spChg chg="mod">
          <ac:chgData name="Justina Ojom" userId="cbdaed7d-8d45-4372-a16a-f3f8900c2f45" providerId="ADAL" clId="{45CF497F-D0AA-40F3-80F3-56D3BD850675}" dt="2023-04-14T01:36:01.459" v="16089" actId="790"/>
          <ac:spMkLst>
            <pc:docMk/>
            <pc:sldMk cId="3946656449" sldId="770"/>
            <ac:spMk id="35" creationId="{FB7E1B51-0DE2-A571-B107-FB7C8C3D36A2}"/>
          </ac:spMkLst>
        </pc:spChg>
        <pc:spChg chg="mod">
          <ac:chgData name="Justina Ojom" userId="cbdaed7d-8d45-4372-a16a-f3f8900c2f45" providerId="ADAL" clId="{45CF497F-D0AA-40F3-80F3-56D3BD850675}" dt="2023-04-14T01:36:01.459" v="16089" actId="790"/>
          <ac:spMkLst>
            <pc:docMk/>
            <pc:sldMk cId="3946656449" sldId="770"/>
            <ac:spMk id="36" creationId="{9160BF2B-6531-1D2B-A466-FB74DC304E9E}"/>
          </ac:spMkLst>
        </pc:spChg>
        <pc:spChg chg="mod">
          <ac:chgData name="Justina Ojom" userId="cbdaed7d-8d45-4372-a16a-f3f8900c2f45" providerId="ADAL" clId="{45CF497F-D0AA-40F3-80F3-56D3BD850675}" dt="2023-04-14T01:36:01.459" v="16089" actId="790"/>
          <ac:spMkLst>
            <pc:docMk/>
            <pc:sldMk cId="3946656449" sldId="770"/>
            <ac:spMk id="37" creationId="{0288CA06-BE37-B917-6558-40A4A95D4DB1}"/>
          </ac:spMkLst>
        </pc:spChg>
        <pc:spChg chg="mod">
          <ac:chgData name="Justina Ojom" userId="cbdaed7d-8d45-4372-a16a-f3f8900c2f45" providerId="ADAL" clId="{45CF497F-D0AA-40F3-80F3-56D3BD850675}" dt="2023-04-14T01:36:01.459" v="16089" actId="790"/>
          <ac:spMkLst>
            <pc:docMk/>
            <pc:sldMk cId="3946656449" sldId="770"/>
            <ac:spMk id="38" creationId="{C92CA519-26CB-5B71-0ADA-EF32F87EE2F3}"/>
          </ac:spMkLst>
        </pc:spChg>
        <pc:spChg chg="mod">
          <ac:chgData name="Justina Ojom" userId="cbdaed7d-8d45-4372-a16a-f3f8900c2f45" providerId="ADAL" clId="{45CF497F-D0AA-40F3-80F3-56D3BD850675}" dt="2023-04-14T01:36:01.459" v="16089" actId="790"/>
          <ac:spMkLst>
            <pc:docMk/>
            <pc:sldMk cId="3946656449" sldId="770"/>
            <ac:spMk id="39" creationId="{299E02E9-6E1F-5BE7-E1B8-A938233DDEF5}"/>
          </ac:spMkLst>
        </pc:spChg>
        <pc:grpChg chg="del">
          <ac:chgData name="Justina Ojom" userId="cbdaed7d-8d45-4372-a16a-f3f8900c2f45" providerId="ADAL" clId="{45CF497F-D0AA-40F3-80F3-56D3BD850675}" dt="2023-04-13T23:03:43.658" v="14064" actId="478"/>
          <ac:grpSpMkLst>
            <pc:docMk/>
            <pc:sldMk cId="3946656449" sldId="770"/>
            <ac:grpSpMk id="4" creationId="{2079F29C-F7C8-11EE-CD6D-072F7D2F9C18}"/>
          </ac:grpSpMkLst>
        </pc:grpChg>
        <pc:grpChg chg="del">
          <ac:chgData name="Justina Ojom" userId="cbdaed7d-8d45-4372-a16a-f3f8900c2f45" providerId="ADAL" clId="{45CF497F-D0AA-40F3-80F3-56D3BD850675}" dt="2023-04-13T22:44:42.235" v="13693" actId="478"/>
          <ac:grpSpMkLst>
            <pc:docMk/>
            <pc:sldMk cId="3946656449" sldId="770"/>
            <ac:grpSpMk id="13" creationId="{B3CB4CBD-A767-9E5A-DCA8-627EF06555D0}"/>
          </ac:grpSpMkLst>
        </pc:grpChg>
        <pc:grpChg chg="add mod">
          <ac:chgData name="Justina Ojom" userId="cbdaed7d-8d45-4372-a16a-f3f8900c2f45" providerId="ADAL" clId="{45CF497F-D0AA-40F3-80F3-56D3BD850675}" dt="2023-04-13T22:44:42.505" v="13694"/>
          <ac:grpSpMkLst>
            <pc:docMk/>
            <pc:sldMk cId="3946656449" sldId="770"/>
            <ac:grpSpMk id="21" creationId="{2787E304-5E6A-AE62-FA87-2219B25ED590}"/>
          </ac:grpSpMkLst>
        </pc:grpChg>
        <pc:grpChg chg="mod">
          <ac:chgData name="Justina Ojom" userId="cbdaed7d-8d45-4372-a16a-f3f8900c2f45" providerId="ADAL" clId="{45CF497F-D0AA-40F3-80F3-56D3BD850675}" dt="2023-04-13T22:44:42.505" v="13694"/>
          <ac:grpSpMkLst>
            <pc:docMk/>
            <pc:sldMk cId="3946656449" sldId="770"/>
            <ac:grpSpMk id="23" creationId="{A2DF06CD-C9B6-63BA-429B-DD4351251C9A}"/>
          </ac:grpSpMkLst>
        </pc:grpChg>
        <pc:grpChg chg="mod">
          <ac:chgData name="Justina Ojom" userId="cbdaed7d-8d45-4372-a16a-f3f8900c2f45" providerId="ADAL" clId="{45CF497F-D0AA-40F3-80F3-56D3BD850675}" dt="2023-04-13T22:44:42.505" v="13694"/>
          <ac:grpSpMkLst>
            <pc:docMk/>
            <pc:sldMk cId="3946656449" sldId="770"/>
            <ac:grpSpMk id="24" creationId="{E617BFA5-0B7C-5D04-4551-A8C2899AF7D3}"/>
          </ac:grpSpMkLst>
        </pc:grpChg>
        <pc:grpChg chg="add mod">
          <ac:chgData name="Justina Ojom" userId="cbdaed7d-8d45-4372-a16a-f3f8900c2f45" providerId="ADAL" clId="{45CF497F-D0AA-40F3-80F3-56D3BD850675}" dt="2023-04-13T23:04:15.774" v="14076" actId="1076"/>
          <ac:grpSpMkLst>
            <pc:docMk/>
            <pc:sldMk cId="3946656449" sldId="770"/>
            <ac:grpSpMk id="31" creationId="{9660F567-B17C-A9A5-D4AF-AB18ADE62F82}"/>
          </ac:grpSpMkLst>
        </pc:grpChg>
      </pc:sldChg>
      <pc:sldChg chg="addSp delSp modSp mod modNotes modNotesTx">
        <pc:chgData name="Justina Ojom" userId="cbdaed7d-8d45-4372-a16a-f3f8900c2f45" providerId="ADAL" clId="{45CF497F-D0AA-40F3-80F3-56D3BD850675}" dt="2023-04-17T12:10:02.304" v="17003" actId="113"/>
        <pc:sldMkLst>
          <pc:docMk/>
          <pc:sldMk cId="400172682" sldId="771"/>
        </pc:sldMkLst>
        <pc:spChg chg="mod">
          <ac:chgData name="Justina Ojom" userId="cbdaed7d-8d45-4372-a16a-f3f8900c2f45" providerId="ADAL" clId="{45CF497F-D0AA-40F3-80F3-56D3BD850675}" dt="2023-04-14T01:36:06.413" v="16090" actId="790"/>
          <ac:spMkLst>
            <pc:docMk/>
            <pc:sldMk cId="400172682" sldId="771"/>
            <ac:spMk id="2" creationId="{C393E2BB-88E2-B302-3FDA-DF594E169693}"/>
          </ac:spMkLst>
        </pc:spChg>
        <pc:spChg chg="del mod">
          <ac:chgData name="Justina Ojom" userId="cbdaed7d-8d45-4372-a16a-f3f8900c2f45" providerId="ADAL" clId="{45CF497F-D0AA-40F3-80F3-56D3BD850675}" dt="2023-04-14T01:13:06.100" v="15649" actId="478"/>
          <ac:spMkLst>
            <pc:docMk/>
            <pc:sldMk cId="400172682" sldId="771"/>
            <ac:spMk id="3" creationId="{1B424B2C-DAF4-BF6A-AFA7-4E9FBB3706BB}"/>
          </ac:spMkLst>
        </pc:spChg>
        <pc:spChg chg="mod">
          <ac:chgData name="Justina Ojom" userId="cbdaed7d-8d45-4372-a16a-f3f8900c2f45" providerId="ADAL" clId="{45CF497F-D0AA-40F3-80F3-56D3BD850675}" dt="2023-04-13T22:44:10.459" v="13683" actId="2711"/>
          <ac:spMkLst>
            <pc:docMk/>
            <pc:sldMk cId="400172682" sldId="771"/>
            <ac:spMk id="5" creationId="{E1EFBB57-801D-2AAE-8BAA-5A78EA9FAA82}"/>
          </ac:spMkLst>
        </pc:spChg>
        <pc:spChg chg="mod">
          <ac:chgData name="Justina Ojom" userId="cbdaed7d-8d45-4372-a16a-f3f8900c2f45" providerId="ADAL" clId="{45CF497F-D0AA-40F3-80F3-56D3BD850675}" dt="2023-04-13T22:44:10.459" v="13683" actId="2711"/>
          <ac:spMkLst>
            <pc:docMk/>
            <pc:sldMk cId="400172682" sldId="771"/>
            <ac:spMk id="8" creationId="{C4EF61D8-0AD8-BE62-F5D5-F8FCD63D408D}"/>
          </ac:spMkLst>
        </pc:spChg>
        <pc:spChg chg="mod">
          <ac:chgData name="Justina Ojom" userId="cbdaed7d-8d45-4372-a16a-f3f8900c2f45" providerId="ADAL" clId="{45CF497F-D0AA-40F3-80F3-56D3BD850675}" dt="2023-04-13T22:44:10.459" v="13683" actId="2711"/>
          <ac:spMkLst>
            <pc:docMk/>
            <pc:sldMk cId="400172682" sldId="771"/>
            <ac:spMk id="9" creationId="{1191DF5F-F6F5-D007-FF61-A75B1EBC9D48}"/>
          </ac:spMkLst>
        </pc:spChg>
        <pc:spChg chg="mod">
          <ac:chgData name="Justina Ojom" userId="cbdaed7d-8d45-4372-a16a-f3f8900c2f45" providerId="ADAL" clId="{45CF497F-D0AA-40F3-80F3-56D3BD850675}" dt="2023-04-13T22:44:10.459" v="13683" actId="2711"/>
          <ac:spMkLst>
            <pc:docMk/>
            <pc:sldMk cId="400172682" sldId="771"/>
            <ac:spMk id="10" creationId="{1BF9E3A6-B74E-A857-01C0-A40822EDA652}"/>
          </ac:spMkLst>
        </pc:spChg>
        <pc:spChg chg="mod">
          <ac:chgData name="Justina Ojom" userId="cbdaed7d-8d45-4372-a16a-f3f8900c2f45" providerId="ADAL" clId="{45CF497F-D0AA-40F3-80F3-56D3BD850675}" dt="2023-04-13T22:44:10.459" v="13683" actId="2711"/>
          <ac:spMkLst>
            <pc:docMk/>
            <pc:sldMk cId="400172682" sldId="771"/>
            <ac:spMk id="11" creationId="{020C374F-866F-CCFF-B690-EE1CAD0BC850}"/>
          </ac:spMkLst>
        </pc:spChg>
        <pc:spChg chg="mod">
          <ac:chgData name="Justina Ojom" userId="cbdaed7d-8d45-4372-a16a-f3f8900c2f45" providerId="ADAL" clId="{45CF497F-D0AA-40F3-80F3-56D3BD850675}" dt="2023-04-14T01:36:06.413" v="16090" actId="790"/>
          <ac:spMkLst>
            <pc:docMk/>
            <pc:sldMk cId="400172682" sldId="771"/>
            <ac:spMk id="13" creationId="{F6ACBF22-322A-4925-DD11-B894DA18F481}"/>
          </ac:spMkLst>
        </pc:spChg>
        <pc:spChg chg="mod">
          <ac:chgData name="Justina Ojom" userId="cbdaed7d-8d45-4372-a16a-f3f8900c2f45" providerId="ADAL" clId="{45CF497F-D0AA-40F3-80F3-56D3BD850675}" dt="2023-04-14T01:36:06.413" v="16090" actId="790"/>
          <ac:spMkLst>
            <pc:docMk/>
            <pc:sldMk cId="400172682" sldId="771"/>
            <ac:spMk id="16" creationId="{1ED3FF81-5668-7E20-5A1E-0190FC138B57}"/>
          </ac:spMkLst>
        </pc:spChg>
        <pc:spChg chg="mod">
          <ac:chgData name="Justina Ojom" userId="cbdaed7d-8d45-4372-a16a-f3f8900c2f45" providerId="ADAL" clId="{45CF497F-D0AA-40F3-80F3-56D3BD850675}" dt="2023-04-14T01:36:06.413" v="16090" actId="790"/>
          <ac:spMkLst>
            <pc:docMk/>
            <pc:sldMk cId="400172682" sldId="771"/>
            <ac:spMk id="17" creationId="{61834E35-6556-1946-EE4C-FA30AC87C4C0}"/>
          </ac:spMkLst>
        </pc:spChg>
        <pc:spChg chg="mod">
          <ac:chgData name="Justina Ojom" userId="cbdaed7d-8d45-4372-a16a-f3f8900c2f45" providerId="ADAL" clId="{45CF497F-D0AA-40F3-80F3-56D3BD850675}" dt="2023-04-17T12:09:44.216" v="16955" actId="20577"/>
          <ac:spMkLst>
            <pc:docMk/>
            <pc:sldMk cId="400172682" sldId="771"/>
            <ac:spMk id="18" creationId="{BA1B2706-0D51-5FA4-D7D9-077B814B02E3}"/>
          </ac:spMkLst>
        </pc:spChg>
        <pc:spChg chg="mod">
          <ac:chgData name="Justina Ojom" userId="cbdaed7d-8d45-4372-a16a-f3f8900c2f45" providerId="ADAL" clId="{45CF497F-D0AA-40F3-80F3-56D3BD850675}" dt="2023-04-14T01:36:06.413" v="16090" actId="790"/>
          <ac:spMkLst>
            <pc:docMk/>
            <pc:sldMk cId="400172682" sldId="771"/>
            <ac:spMk id="19" creationId="{2173A3AA-F5FF-B681-64F8-1D2BD8F78800}"/>
          </ac:spMkLst>
        </pc:spChg>
        <pc:spChg chg="add mod">
          <ac:chgData name="Justina Ojom" userId="cbdaed7d-8d45-4372-a16a-f3f8900c2f45" providerId="ADAL" clId="{45CF497F-D0AA-40F3-80F3-56D3BD850675}" dt="2023-04-17T07:31:35.962" v="16192" actId="164"/>
          <ac:spMkLst>
            <pc:docMk/>
            <pc:sldMk cId="400172682" sldId="771"/>
            <ac:spMk id="20" creationId="{C93985CB-DAEB-C60B-C2C1-2B733C5AA467}"/>
          </ac:spMkLst>
        </pc:spChg>
        <pc:spChg chg="add mod">
          <ac:chgData name="Justina Ojom" userId="cbdaed7d-8d45-4372-a16a-f3f8900c2f45" providerId="ADAL" clId="{45CF497F-D0AA-40F3-80F3-56D3BD850675}" dt="2023-04-17T07:31:35.962" v="16192" actId="164"/>
          <ac:spMkLst>
            <pc:docMk/>
            <pc:sldMk cId="400172682" sldId="771"/>
            <ac:spMk id="21" creationId="{062623C5-E83F-FC87-2F9D-9171EDB854F4}"/>
          </ac:spMkLst>
        </pc:spChg>
        <pc:spChg chg="add mod">
          <ac:chgData name="Justina Ojom" userId="cbdaed7d-8d45-4372-a16a-f3f8900c2f45" providerId="ADAL" clId="{45CF497F-D0AA-40F3-80F3-56D3BD850675}" dt="2023-04-17T07:31:35.962" v="16192" actId="164"/>
          <ac:spMkLst>
            <pc:docMk/>
            <pc:sldMk cId="400172682" sldId="771"/>
            <ac:spMk id="22" creationId="{47CE44FF-7C24-C6CF-1DB4-AD023938F164}"/>
          </ac:spMkLst>
        </pc:spChg>
        <pc:spChg chg="add mod">
          <ac:chgData name="Justina Ojom" userId="cbdaed7d-8d45-4372-a16a-f3f8900c2f45" providerId="ADAL" clId="{45CF497F-D0AA-40F3-80F3-56D3BD850675}" dt="2023-04-17T07:31:35.962" v="16192" actId="164"/>
          <ac:spMkLst>
            <pc:docMk/>
            <pc:sldMk cId="400172682" sldId="771"/>
            <ac:spMk id="23" creationId="{DD1FDF46-99EB-6D32-5181-BB05B9560E2C}"/>
          </ac:spMkLst>
        </pc:spChg>
        <pc:spChg chg="add mod">
          <ac:chgData name="Justina Ojom" userId="cbdaed7d-8d45-4372-a16a-f3f8900c2f45" providerId="ADAL" clId="{45CF497F-D0AA-40F3-80F3-56D3BD850675}" dt="2023-04-17T07:31:35.962" v="16192" actId="164"/>
          <ac:spMkLst>
            <pc:docMk/>
            <pc:sldMk cId="400172682" sldId="771"/>
            <ac:spMk id="24" creationId="{B09D1C91-8828-9469-A721-D25716104B16}"/>
          </ac:spMkLst>
        </pc:spChg>
        <pc:spChg chg="add mod">
          <ac:chgData name="Justina Ojom" userId="cbdaed7d-8d45-4372-a16a-f3f8900c2f45" providerId="ADAL" clId="{45CF497F-D0AA-40F3-80F3-56D3BD850675}" dt="2023-04-17T07:31:35.962" v="16192" actId="164"/>
          <ac:spMkLst>
            <pc:docMk/>
            <pc:sldMk cId="400172682" sldId="771"/>
            <ac:spMk id="25" creationId="{01ADCA1F-6CD5-5188-AC37-3A017AA25FE2}"/>
          </ac:spMkLst>
        </pc:spChg>
        <pc:spChg chg="add del mod">
          <ac:chgData name="Justina Ojom" userId="cbdaed7d-8d45-4372-a16a-f3f8900c2f45" providerId="ADAL" clId="{45CF497F-D0AA-40F3-80F3-56D3BD850675}" dt="2023-04-14T01:13:25.680" v="15660" actId="478"/>
          <ac:spMkLst>
            <pc:docMk/>
            <pc:sldMk cId="400172682" sldId="771"/>
            <ac:spMk id="26" creationId="{3017AD46-56D8-BBAC-804A-68665419DCE6}"/>
          </ac:spMkLst>
        </pc:spChg>
        <pc:spChg chg="add mod">
          <ac:chgData name="Justina Ojom" userId="cbdaed7d-8d45-4372-a16a-f3f8900c2f45" providerId="ADAL" clId="{45CF497F-D0AA-40F3-80F3-56D3BD850675}" dt="2023-04-17T07:31:35.962" v="16192" actId="164"/>
          <ac:spMkLst>
            <pc:docMk/>
            <pc:sldMk cId="400172682" sldId="771"/>
            <ac:spMk id="27" creationId="{0BCB1D96-7BB0-C674-40E0-141C0F12C37C}"/>
          </ac:spMkLst>
        </pc:spChg>
        <pc:grpChg chg="add mod">
          <ac:chgData name="Justina Ojom" userId="cbdaed7d-8d45-4372-a16a-f3f8900c2f45" providerId="ADAL" clId="{45CF497F-D0AA-40F3-80F3-56D3BD850675}" dt="2023-04-17T07:31:35.962" v="16192" actId="164"/>
          <ac:grpSpMkLst>
            <pc:docMk/>
            <pc:sldMk cId="400172682" sldId="771"/>
            <ac:grpSpMk id="3" creationId="{FDA5F204-E8E0-DE9A-E971-F3ADF1221BF7}"/>
          </ac:grpSpMkLst>
        </pc:grpChg>
        <pc:grpChg chg="del">
          <ac:chgData name="Justina Ojom" userId="cbdaed7d-8d45-4372-a16a-f3f8900c2f45" providerId="ADAL" clId="{45CF497F-D0AA-40F3-80F3-56D3BD850675}" dt="2023-04-13T22:44:38.593" v="13691" actId="478"/>
          <ac:grpSpMkLst>
            <pc:docMk/>
            <pc:sldMk cId="400172682" sldId="771"/>
            <ac:grpSpMk id="4" creationId="{9C87C7DB-CB35-A136-A559-B36E958EE1E0}"/>
          </ac:grpSpMkLst>
        </pc:grpChg>
        <pc:grpChg chg="add mod">
          <ac:chgData name="Justina Ojom" userId="cbdaed7d-8d45-4372-a16a-f3f8900c2f45" providerId="ADAL" clId="{45CF497F-D0AA-40F3-80F3-56D3BD850675}" dt="2023-04-13T22:44:38.785" v="13692"/>
          <ac:grpSpMkLst>
            <pc:docMk/>
            <pc:sldMk cId="400172682" sldId="771"/>
            <ac:grpSpMk id="12" creationId="{3D7DA40A-5C1B-D3BE-FB89-8F85AEA84981}"/>
          </ac:grpSpMkLst>
        </pc:grpChg>
        <pc:grpChg chg="mod">
          <ac:chgData name="Justina Ojom" userId="cbdaed7d-8d45-4372-a16a-f3f8900c2f45" providerId="ADAL" clId="{45CF497F-D0AA-40F3-80F3-56D3BD850675}" dt="2023-04-13T22:44:38.785" v="13692"/>
          <ac:grpSpMkLst>
            <pc:docMk/>
            <pc:sldMk cId="400172682" sldId="771"/>
            <ac:grpSpMk id="14" creationId="{EABEBEB7-9605-F89C-D613-E630F72AAEF0}"/>
          </ac:grpSpMkLst>
        </pc:grpChg>
        <pc:grpChg chg="mod">
          <ac:chgData name="Justina Ojom" userId="cbdaed7d-8d45-4372-a16a-f3f8900c2f45" providerId="ADAL" clId="{45CF497F-D0AA-40F3-80F3-56D3BD850675}" dt="2023-04-13T22:44:38.785" v="13692"/>
          <ac:grpSpMkLst>
            <pc:docMk/>
            <pc:sldMk cId="400172682" sldId="771"/>
            <ac:grpSpMk id="15" creationId="{FFF9BEB1-693C-D7C3-7BD5-4EB2212601EC}"/>
          </ac:grpSpMkLst>
        </pc:grpChg>
      </pc:sldChg>
      <pc:sldChg chg="addSp delSp modSp mod modNotes modNotesTx">
        <pc:chgData name="Justina Ojom" userId="cbdaed7d-8d45-4372-a16a-f3f8900c2f45" providerId="ADAL" clId="{45CF497F-D0AA-40F3-80F3-56D3BD850675}" dt="2023-04-17T12:08:30.697" v="16855" actId="20577"/>
        <pc:sldMkLst>
          <pc:docMk/>
          <pc:sldMk cId="1034782" sldId="772"/>
        </pc:sldMkLst>
        <pc:spChg chg="mod">
          <ac:chgData name="Justina Ojom" userId="cbdaed7d-8d45-4372-a16a-f3f8900c2f45" providerId="ADAL" clId="{45CF497F-D0AA-40F3-80F3-56D3BD850675}" dt="2023-04-17T07:25:59.161" v="16191" actId="20577"/>
          <ac:spMkLst>
            <pc:docMk/>
            <pc:sldMk cId="1034782" sldId="772"/>
            <ac:spMk id="2" creationId="{D1EAD29E-5422-96D1-343D-0CC3BB884835}"/>
          </ac:spMkLst>
        </pc:spChg>
        <pc:spChg chg="del mod">
          <ac:chgData name="Justina Ojom" userId="cbdaed7d-8d45-4372-a16a-f3f8900c2f45" providerId="ADAL" clId="{45CF497F-D0AA-40F3-80F3-56D3BD850675}" dt="2023-04-14T00:57:12.299" v="15359" actId="478"/>
          <ac:spMkLst>
            <pc:docMk/>
            <pc:sldMk cId="1034782" sldId="772"/>
            <ac:spMk id="4" creationId="{372DA9A9-9657-3BBC-0A45-525C57BE97D6}"/>
          </ac:spMkLst>
        </pc:spChg>
        <pc:spChg chg="mod">
          <ac:chgData name="Justina Ojom" userId="cbdaed7d-8d45-4372-a16a-f3f8900c2f45" providerId="ADAL" clId="{45CF497F-D0AA-40F3-80F3-56D3BD850675}" dt="2023-04-13T22:43:33.372" v="13671" actId="2711"/>
          <ac:spMkLst>
            <pc:docMk/>
            <pc:sldMk cId="1034782" sldId="772"/>
            <ac:spMk id="5" creationId="{EEF7AB30-0ECC-0A40-6193-168E501EA2DD}"/>
          </ac:spMkLst>
        </pc:spChg>
        <pc:spChg chg="mod">
          <ac:chgData name="Justina Ojom" userId="cbdaed7d-8d45-4372-a16a-f3f8900c2f45" providerId="ADAL" clId="{45CF497F-D0AA-40F3-80F3-56D3BD850675}" dt="2023-04-13T22:43:33.372" v="13671" actId="2711"/>
          <ac:spMkLst>
            <pc:docMk/>
            <pc:sldMk cId="1034782" sldId="772"/>
            <ac:spMk id="8" creationId="{CEAE61B1-4321-50B6-9EA9-A68BB6934838}"/>
          </ac:spMkLst>
        </pc:spChg>
        <pc:spChg chg="mod">
          <ac:chgData name="Justina Ojom" userId="cbdaed7d-8d45-4372-a16a-f3f8900c2f45" providerId="ADAL" clId="{45CF497F-D0AA-40F3-80F3-56D3BD850675}" dt="2023-04-13T22:43:33.372" v="13671" actId="2711"/>
          <ac:spMkLst>
            <pc:docMk/>
            <pc:sldMk cId="1034782" sldId="772"/>
            <ac:spMk id="9" creationId="{F6078179-FF31-4121-468F-F97DC0036665}"/>
          </ac:spMkLst>
        </pc:spChg>
        <pc:spChg chg="mod">
          <ac:chgData name="Justina Ojom" userId="cbdaed7d-8d45-4372-a16a-f3f8900c2f45" providerId="ADAL" clId="{45CF497F-D0AA-40F3-80F3-56D3BD850675}" dt="2023-04-13T22:43:33.372" v="13671" actId="2711"/>
          <ac:spMkLst>
            <pc:docMk/>
            <pc:sldMk cId="1034782" sldId="772"/>
            <ac:spMk id="10" creationId="{B6D86CEE-B0D4-F15C-F093-2F8DD30CF711}"/>
          </ac:spMkLst>
        </pc:spChg>
        <pc:spChg chg="mod">
          <ac:chgData name="Justina Ojom" userId="cbdaed7d-8d45-4372-a16a-f3f8900c2f45" providerId="ADAL" clId="{45CF497F-D0AA-40F3-80F3-56D3BD850675}" dt="2023-04-13T22:43:33.372" v="13671" actId="2711"/>
          <ac:spMkLst>
            <pc:docMk/>
            <pc:sldMk cId="1034782" sldId="772"/>
            <ac:spMk id="11" creationId="{1D7A6DB5-CA6C-0256-97AA-DFC7F8D496CF}"/>
          </ac:spMkLst>
        </pc:spChg>
        <pc:spChg chg="mod">
          <ac:chgData name="Justina Ojom" userId="cbdaed7d-8d45-4372-a16a-f3f8900c2f45" providerId="ADAL" clId="{45CF497F-D0AA-40F3-80F3-56D3BD850675}" dt="2023-04-14T01:35:46.733" v="16085" actId="790"/>
          <ac:spMkLst>
            <pc:docMk/>
            <pc:sldMk cId="1034782" sldId="772"/>
            <ac:spMk id="13" creationId="{4C11A016-476C-5592-6D32-B145567ACD28}"/>
          </ac:spMkLst>
        </pc:spChg>
        <pc:spChg chg="mod">
          <ac:chgData name="Justina Ojom" userId="cbdaed7d-8d45-4372-a16a-f3f8900c2f45" providerId="ADAL" clId="{45CF497F-D0AA-40F3-80F3-56D3BD850675}" dt="2023-04-14T01:35:46.733" v="16085" actId="790"/>
          <ac:spMkLst>
            <pc:docMk/>
            <pc:sldMk cId="1034782" sldId="772"/>
            <ac:spMk id="16" creationId="{1FC2D351-C040-BB97-2657-8E5109E58150}"/>
          </ac:spMkLst>
        </pc:spChg>
        <pc:spChg chg="mod">
          <ac:chgData name="Justina Ojom" userId="cbdaed7d-8d45-4372-a16a-f3f8900c2f45" providerId="ADAL" clId="{45CF497F-D0AA-40F3-80F3-56D3BD850675}" dt="2023-04-14T01:35:46.733" v="16085" actId="790"/>
          <ac:spMkLst>
            <pc:docMk/>
            <pc:sldMk cId="1034782" sldId="772"/>
            <ac:spMk id="17" creationId="{3D433BDD-5FEF-C4E1-A463-95B8C5F12D31}"/>
          </ac:spMkLst>
        </pc:spChg>
        <pc:spChg chg="mod">
          <ac:chgData name="Justina Ojom" userId="cbdaed7d-8d45-4372-a16a-f3f8900c2f45" providerId="ADAL" clId="{45CF497F-D0AA-40F3-80F3-56D3BD850675}" dt="2023-04-17T12:08:30.697" v="16855" actId="20577"/>
          <ac:spMkLst>
            <pc:docMk/>
            <pc:sldMk cId="1034782" sldId="772"/>
            <ac:spMk id="18" creationId="{DEF09A58-F143-9358-1B35-84E84E0A1772}"/>
          </ac:spMkLst>
        </pc:spChg>
        <pc:spChg chg="mod">
          <ac:chgData name="Justina Ojom" userId="cbdaed7d-8d45-4372-a16a-f3f8900c2f45" providerId="ADAL" clId="{45CF497F-D0AA-40F3-80F3-56D3BD850675}" dt="2023-04-14T01:35:46.733" v="16085" actId="790"/>
          <ac:spMkLst>
            <pc:docMk/>
            <pc:sldMk cId="1034782" sldId="772"/>
            <ac:spMk id="19" creationId="{E8161B92-F8BB-09F7-F1B5-6103F09111D4}"/>
          </ac:spMkLst>
        </pc:spChg>
        <pc:spChg chg="add mod">
          <ac:chgData name="Justina Ojom" userId="cbdaed7d-8d45-4372-a16a-f3f8900c2f45" providerId="ADAL" clId="{45CF497F-D0AA-40F3-80F3-56D3BD850675}" dt="2023-04-14T01:35:46.733" v="16085" actId="790"/>
          <ac:spMkLst>
            <pc:docMk/>
            <pc:sldMk cId="1034782" sldId="772"/>
            <ac:spMk id="20" creationId="{0FE4CBC6-013F-96A7-FFE2-857C39A46988}"/>
          </ac:spMkLst>
        </pc:spChg>
        <pc:spChg chg="add mod">
          <ac:chgData name="Justina Ojom" userId="cbdaed7d-8d45-4372-a16a-f3f8900c2f45" providerId="ADAL" clId="{45CF497F-D0AA-40F3-80F3-56D3BD850675}" dt="2023-04-14T01:37:14.411" v="16117" actId="313"/>
          <ac:spMkLst>
            <pc:docMk/>
            <pc:sldMk cId="1034782" sldId="772"/>
            <ac:spMk id="21" creationId="{11EF6291-9B31-5D71-901E-3CE2ADEEBA48}"/>
          </ac:spMkLst>
        </pc:spChg>
        <pc:spChg chg="add mod">
          <ac:chgData name="Justina Ojom" userId="cbdaed7d-8d45-4372-a16a-f3f8900c2f45" providerId="ADAL" clId="{45CF497F-D0AA-40F3-80F3-56D3BD850675}" dt="2023-04-14T01:35:46.733" v="16085" actId="790"/>
          <ac:spMkLst>
            <pc:docMk/>
            <pc:sldMk cId="1034782" sldId="772"/>
            <ac:spMk id="22" creationId="{F797C71E-87AD-9A99-81F5-74208F3BE2C9}"/>
          </ac:spMkLst>
        </pc:spChg>
        <pc:grpChg chg="del">
          <ac:chgData name="Justina Ojom" userId="cbdaed7d-8d45-4372-a16a-f3f8900c2f45" providerId="ADAL" clId="{45CF497F-D0AA-40F3-80F3-56D3BD850675}" dt="2023-04-13T22:44:51.088" v="13697" actId="478"/>
          <ac:grpSpMkLst>
            <pc:docMk/>
            <pc:sldMk cId="1034782" sldId="772"/>
            <ac:grpSpMk id="3" creationId="{1A0AE684-4F66-5AA5-47A6-11D01F3F5BC0}"/>
          </ac:grpSpMkLst>
        </pc:grpChg>
        <pc:grpChg chg="add mod">
          <ac:chgData name="Justina Ojom" userId="cbdaed7d-8d45-4372-a16a-f3f8900c2f45" providerId="ADAL" clId="{45CF497F-D0AA-40F3-80F3-56D3BD850675}" dt="2023-04-13T22:44:51.469" v="13698"/>
          <ac:grpSpMkLst>
            <pc:docMk/>
            <pc:sldMk cId="1034782" sldId="772"/>
            <ac:grpSpMk id="12" creationId="{9140AA31-ED8C-D59D-5FF9-EA8548A49CF2}"/>
          </ac:grpSpMkLst>
        </pc:grpChg>
        <pc:grpChg chg="mod">
          <ac:chgData name="Justina Ojom" userId="cbdaed7d-8d45-4372-a16a-f3f8900c2f45" providerId="ADAL" clId="{45CF497F-D0AA-40F3-80F3-56D3BD850675}" dt="2023-04-13T22:44:51.469" v="13698"/>
          <ac:grpSpMkLst>
            <pc:docMk/>
            <pc:sldMk cId="1034782" sldId="772"/>
            <ac:grpSpMk id="14" creationId="{3ECAAF4F-2AAD-F32C-072C-E64854A05931}"/>
          </ac:grpSpMkLst>
        </pc:grpChg>
        <pc:grpChg chg="mod">
          <ac:chgData name="Justina Ojom" userId="cbdaed7d-8d45-4372-a16a-f3f8900c2f45" providerId="ADAL" clId="{45CF497F-D0AA-40F3-80F3-56D3BD850675}" dt="2023-04-13T22:44:51.469" v="13698"/>
          <ac:grpSpMkLst>
            <pc:docMk/>
            <pc:sldMk cId="1034782" sldId="772"/>
            <ac:grpSpMk id="15" creationId="{5650B645-2CA5-DD5F-D96A-E9A0FEC5392E}"/>
          </ac:grpSpMkLst>
        </pc:grpChg>
      </pc:sldChg>
      <pc:sldChg chg="modSp del mod modNotes modNotesTx">
        <pc:chgData name="Justina Ojom" userId="cbdaed7d-8d45-4372-a16a-f3f8900c2f45" providerId="ADAL" clId="{45CF497F-D0AA-40F3-80F3-56D3BD850675}" dt="2023-04-13T22:56:33.897" v="13977" actId="47"/>
        <pc:sldMkLst>
          <pc:docMk/>
          <pc:sldMk cId="1648615028" sldId="774"/>
        </pc:sldMkLst>
        <pc:spChg chg="mod">
          <ac:chgData name="Justina Ojom" userId="cbdaed7d-8d45-4372-a16a-f3f8900c2f45" providerId="ADAL" clId="{45CF497F-D0AA-40F3-80F3-56D3BD850675}" dt="2023-04-13T22:41:29.762" v="13635" actId="2711"/>
          <ac:spMkLst>
            <pc:docMk/>
            <pc:sldMk cId="1648615028" sldId="774"/>
            <ac:spMk id="7" creationId="{9AD01BBD-5A5F-A259-029B-BA3A0CA62C2E}"/>
          </ac:spMkLst>
        </pc:spChg>
      </pc:sldChg>
      <pc:sldChg chg="addSp delSp modSp add mod modNotes">
        <pc:chgData name="Justina Ojom" userId="cbdaed7d-8d45-4372-a16a-f3f8900c2f45" providerId="ADAL" clId="{45CF497F-D0AA-40F3-80F3-56D3BD850675}" dt="2023-04-13T22:39:41.128" v="13603" actId="478"/>
        <pc:sldMkLst>
          <pc:docMk/>
          <pc:sldMk cId="3216471535" sldId="775"/>
        </pc:sldMkLst>
        <pc:spChg chg="add del mod">
          <ac:chgData name="Justina Ojom" userId="cbdaed7d-8d45-4372-a16a-f3f8900c2f45" providerId="ADAL" clId="{45CF497F-D0AA-40F3-80F3-56D3BD850675}" dt="2023-04-13T22:39:41.128" v="13603" actId="478"/>
          <ac:spMkLst>
            <pc:docMk/>
            <pc:sldMk cId="3216471535" sldId="775"/>
            <ac:spMk id="2" creationId="{D101FFD0-5EA1-4DC4-7AFE-5DE09E8096B1}"/>
          </ac:spMkLst>
        </pc:spChg>
        <pc:spChg chg="del mod">
          <ac:chgData name="Justina Ojom" userId="cbdaed7d-8d45-4372-a16a-f3f8900c2f45" providerId="ADAL" clId="{45CF497F-D0AA-40F3-80F3-56D3BD850675}" dt="2023-04-13T22:39:30.827" v="13593" actId="478"/>
          <ac:spMkLst>
            <pc:docMk/>
            <pc:sldMk cId="3216471535" sldId="775"/>
            <ac:spMk id="4" creationId="{20E0D739-E066-4790-BFFA-2C79275A25A2}"/>
          </ac:spMkLst>
        </pc:spChg>
        <pc:spChg chg="add mod">
          <ac:chgData name="Justina Ojom" userId="cbdaed7d-8d45-4372-a16a-f3f8900c2f45" providerId="ADAL" clId="{45CF497F-D0AA-40F3-80F3-56D3BD850675}" dt="2023-04-13T22:39:37.962" v="13602" actId="20577"/>
          <ac:spMkLst>
            <pc:docMk/>
            <pc:sldMk cId="3216471535" sldId="775"/>
            <ac:spMk id="5" creationId="{15954370-298E-AACB-D9C1-D55AEB46A861}"/>
          </ac:spMkLst>
        </pc:spChg>
      </pc:sldChg>
      <pc:sldChg chg="add delCm modNotes modNotesTx">
        <pc:chgData name="Justina Ojom" userId="cbdaed7d-8d45-4372-a16a-f3f8900c2f45" providerId="ADAL" clId="{45CF497F-D0AA-40F3-80F3-56D3BD850675}" dt="2023-04-14T01:36:23.173" v="16093" actId="2"/>
        <pc:sldMkLst>
          <pc:docMk/>
          <pc:sldMk cId="738329893" sldId="776"/>
        </pc:sldMkLst>
        <pc:extLst>
          <p:ext xmlns:p="http://schemas.openxmlformats.org/presentationml/2006/main" uri="{D6D511B9-2390-475A-947B-AFAB55BFBCF1}">
            <pc226:cmChg xmlns:pc226="http://schemas.microsoft.com/office/powerpoint/2022/06/main/command" chg="del">
              <pc226:chgData name="Justina Ojom" userId="cbdaed7d-8d45-4372-a16a-f3f8900c2f45" providerId="ADAL" clId="{45CF497F-D0AA-40F3-80F3-56D3BD850675}" dt="2023-04-05T16:26:04.914" v="3011"/>
              <pc2:cmMkLst xmlns:pc2="http://schemas.microsoft.com/office/powerpoint/2019/9/main/command">
                <pc:docMk/>
                <pc:sldMk cId="738329893" sldId="776"/>
                <pc2:cmMk id="{DC29B73E-747A-4AC3-A8EC-6F011488223D}"/>
              </pc2:cmMkLst>
            </pc226:cmChg>
            <pc226:cmChg xmlns:pc226="http://schemas.microsoft.com/office/powerpoint/2022/06/main/command" chg="del">
              <pc226:chgData name="Justina Ojom" userId="cbdaed7d-8d45-4372-a16a-f3f8900c2f45" providerId="ADAL" clId="{45CF497F-D0AA-40F3-80F3-56D3BD850675}" dt="2023-04-05T16:26:05.872" v="3012"/>
              <pc2:cmMkLst xmlns:pc2="http://schemas.microsoft.com/office/powerpoint/2019/9/main/command">
                <pc:docMk/>
                <pc:sldMk cId="738329893" sldId="776"/>
                <pc2:cmMk id="{E98E554A-FEBC-4C23-AE09-5917DC7FD133}"/>
              </pc2:cmMkLst>
            </pc226:cmChg>
          </p:ext>
        </pc:extLst>
      </pc:sldChg>
      <pc:sldChg chg="addSp delSp modSp add mod modClrScheme modShow chgLayout modNotes">
        <pc:chgData name="Justina Ojom" userId="cbdaed7d-8d45-4372-a16a-f3f8900c2f45" providerId="ADAL" clId="{45CF497F-D0AA-40F3-80F3-56D3BD850675}" dt="2023-04-07T08:56:06.412" v="13501" actId="729"/>
        <pc:sldMkLst>
          <pc:docMk/>
          <pc:sldMk cId="1228645602" sldId="777"/>
        </pc:sldMkLst>
        <pc:spChg chg="del">
          <ac:chgData name="Justina Ojom" userId="cbdaed7d-8d45-4372-a16a-f3f8900c2f45" providerId="ADAL" clId="{45CF497F-D0AA-40F3-80F3-56D3BD850675}" dt="2023-04-07T07:49:06.030" v="13028" actId="478"/>
          <ac:spMkLst>
            <pc:docMk/>
            <pc:sldMk cId="1228645602" sldId="777"/>
            <ac:spMk id="2" creationId="{CC477006-A386-D952-0225-C090A03C84A0}"/>
          </ac:spMkLst>
        </pc:spChg>
        <pc:spChg chg="add del mod">
          <ac:chgData name="Justina Ojom" userId="cbdaed7d-8d45-4372-a16a-f3f8900c2f45" providerId="ADAL" clId="{45CF497F-D0AA-40F3-80F3-56D3BD850675}" dt="2023-04-07T07:49:09.884" v="13029" actId="700"/>
          <ac:spMkLst>
            <pc:docMk/>
            <pc:sldMk cId="1228645602" sldId="777"/>
            <ac:spMk id="4" creationId="{5AAEE92D-F9AC-D18E-0BB1-1C4D8221E2C7}"/>
          </ac:spMkLst>
        </pc:spChg>
        <pc:spChg chg="add mod">
          <ac:chgData name="Justina Ojom" userId="cbdaed7d-8d45-4372-a16a-f3f8900c2f45" providerId="ADAL" clId="{45CF497F-D0AA-40F3-80F3-56D3BD850675}" dt="2023-04-07T07:49:17.021" v="13030"/>
          <ac:spMkLst>
            <pc:docMk/>
            <pc:sldMk cId="1228645602" sldId="777"/>
            <ac:spMk id="5" creationId="{DF8F53C9-D366-0A2B-0BE1-3169FF745676}"/>
          </ac:spMkLst>
        </pc:spChg>
        <pc:spChg chg="del">
          <ac:chgData name="Justina Ojom" userId="cbdaed7d-8d45-4372-a16a-f3f8900c2f45" providerId="ADAL" clId="{45CF497F-D0AA-40F3-80F3-56D3BD850675}" dt="2023-04-07T07:49:06.030" v="13028" actId="478"/>
          <ac:spMkLst>
            <pc:docMk/>
            <pc:sldMk cId="1228645602" sldId="777"/>
            <ac:spMk id="7" creationId="{90A47532-4334-B408-FC2F-CC07B0D61F68}"/>
          </ac:spMkLst>
        </pc:spChg>
        <pc:grpChg chg="del">
          <ac:chgData name="Justina Ojom" userId="cbdaed7d-8d45-4372-a16a-f3f8900c2f45" providerId="ADAL" clId="{45CF497F-D0AA-40F3-80F3-56D3BD850675}" dt="2023-04-07T07:49:06.030" v="13028" actId="478"/>
          <ac:grpSpMkLst>
            <pc:docMk/>
            <pc:sldMk cId="1228645602" sldId="777"/>
            <ac:grpSpMk id="8" creationId="{C20DE35E-1FD5-45BE-048F-7EA1D595E443}"/>
          </ac:grpSpMkLst>
        </pc:grpChg>
      </pc:sldChg>
      <pc:sldChg chg="addSp delSp modSp add mod modClrScheme modShow chgLayout modNotes">
        <pc:chgData name="Justina Ojom" userId="cbdaed7d-8d45-4372-a16a-f3f8900c2f45" providerId="ADAL" clId="{45CF497F-D0AA-40F3-80F3-56D3BD850675}" dt="2023-04-07T08:56:06.412" v="13501" actId="729"/>
        <pc:sldMkLst>
          <pc:docMk/>
          <pc:sldMk cId="3360092773" sldId="778"/>
        </pc:sldMkLst>
        <pc:spChg chg="del">
          <ac:chgData name="Justina Ojom" userId="cbdaed7d-8d45-4372-a16a-f3f8900c2f45" providerId="ADAL" clId="{45CF497F-D0AA-40F3-80F3-56D3BD850675}" dt="2023-04-07T07:50:14.399" v="13073" actId="478"/>
          <ac:spMkLst>
            <pc:docMk/>
            <pc:sldMk cId="3360092773" sldId="778"/>
            <ac:spMk id="2" creationId="{F1BDD280-CBEA-20F8-42C9-FBB4145CB801}"/>
          </ac:spMkLst>
        </pc:spChg>
        <pc:spChg chg="add del mod">
          <ac:chgData name="Justina Ojom" userId="cbdaed7d-8d45-4372-a16a-f3f8900c2f45" providerId="ADAL" clId="{45CF497F-D0AA-40F3-80F3-56D3BD850675}" dt="2023-04-07T07:50:17.856" v="13074" actId="700"/>
          <ac:spMkLst>
            <pc:docMk/>
            <pc:sldMk cId="3360092773" sldId="778"/>
            <ac:spMk id="4" creationId="{0F3D4A43-A2AA-D448-427F-09268D51A45D}"/>
          </ac:spMkLst>
        </pc:spChg>
        <pc:spChg chg="add mod">
          <ac:chgData name="Justina Ojom" userId="cbdaed7d-8d45-4372-a16a-f3f8900c2f45" providerId="ADAL" clId="{45CF497F-D0AA-40F3-80F3-56D3BD850675}" dt="2023-04-07T07:50:20.223" v="13075"/>
          <ac:spMkLst>
            <pc:docMk/>
            <pc:sldMk cId="3360092773" sldId="778"/>
            <ac:spMk id="5" creationId="{9F59068E-8D15-3303-EAAA-401EC80E7E37}"/>
          </ac:spMkLst>
        </pc:spChg>
        <pc:spChg chg="del">
          <ac:chgData name="Justina Ojom" userId="cbdaed7d-8d45-4372-a16a-f3f8900c2f45" providerId="ADAL" clId="{45CF497F-D0AA-40F3-80F3-56D3BD850675}" dt="2023-04-07T07:50:14.399" v="13073" actId="478"/>
          <ac:spMkLst>
            <pc:docMk/>
            <pc:sldMk cId="3360092773" sldId="778"/>
            <ac:spMk id="30" creationId="{78104FFE-6D1C-9F80-A68B-01D107802B5C}"/>
          </ac:spMkLst>
        </pc:spChg>
        <pc:picChg chg="del">
          <ac:chgData name="Justina Ojom" userId="cbdaed7d-8d45-4372-a16a-f3f8900c2f45" providerId="ADAL" clId="{45CF497F-D0AA-40F3-80F3-56D3BD850675}" dt="2023-04-07T07:50:14.399" v="13073" actId="478"/>
          <ac:picMkLst>
            <pc:docMk/>
            <pc:sldMk cId="3360092773" sldId="778"/>
            <ac:picMk id="55" creationId="{6367B463-8CFE-BD31-A4FE-2CFB15F04A5B}"/>
          </ac:picMkLst>
        </pc:picChg>
      </pc:sldChg>
      <pc:sldChg chg="addSp delSp modSp add mod modClrScheme modShow chgLayout modNotes">
        <pc:chgData name="Justina Ojom" userId="cbdaed7d-8d45-4372-a16a-f3f8900c2f45" providerId="ADAL" clId="{45CF497F-D0AA-40F3-80F3-56D3BD850675}" dt="2023-04-14T01:28:07.646" v="15958" actId="21"/>
        <pc:sldMkLst>
          <pc:docMk/>
          <pc:sldMk cId="2499489692" sldId="779"/>
        </pc:sldMkLst>
        <pc:spChg chg="del">
          <ac:chgData name="Justina Ojom" userId="cbdaed7d-8d45-4372-a16a-f3f8900c2f45" providerId="ADAL" clId="{45CF497F-D0AA-40F3-80F3-56D3BD850675}" dt="2023-04-07T07:51:07.717" v="13100" actId="478"/>
          <ac:spMkLst>
            <pc:docMk/>
            <pc:sldMk cId="2499489692" sldId="779"/>
            <ac:spMk id="2" creationId="{BCB133E4-5B53-9A02-C62F-66F3E573E7FE}"/>
          </ac:spMkLst>
        </pc:spChg>
        <pc:spChg chg="del">
          <ac:chgData name="Justina Ojom" userId="cbdaed7d-8d45-4372-a16a-f3f8900c2f45" providerId="ADAL" clId="{45CF497F-D0AA-40F3-80F3-56D3BD850675}" dt="2023-04-07T07:51:07.717" v="13100" actId="478"/>
          <ac:spMkLst>
            <pc:docMk/>
            <pc:sldMk cId="2499489692" sldId="779"/>
            <ac:spMk id="3" creationId="{6A0AFAD5-EE1E-9C8F-E65A-40FC9DAE96F8}"/>
          </ac:spMkLst>
        </pc:spChg>
        <pc:spChg chg="add del mod">
          <ac:chgData name="Justina Ojom" userId="cbdaed7d-8d45-4372-a16a-f3f8900c2f45" providerId="ADAL" clId="{45CF497F-D0AA-40F3-80F3-56D3BD850675}" dt="2023-04-07T07:51:10.371" v="13101" actId="700"/>
          <ac:spMkLst>
            <pc:docMk/>
            <pc:sldMk cId="2499489692" sldId="779"/>
            <ac:spMk id="24" creationId="{375F1601-4FC0-6005-4D29-082D7DF26218}"/>
          </ac:spMkLst>
        </pc:spChg>
        <pc:spChg chg="add mod">
          <ac:chgData name="Justina Ojom" userId="cbdaed7d-8d45-4372-a16a-f3f8900c2f45" providerId="ADAL" clId="{45CF497F-D0AA-40F3-80F3-56D3BD850675}" dt="2023-04-07T07:51:15.685" v="13102"/>
          <ac:spMkLst>
            <pc:docMk/>
            <pc:sldMk cId="2499489692" sldId="779"/>
            <ac:spMk id="25" creationId="{8E6FAB5B-4509-7415-F49F-8726835297D9}"/>
          </ac:spMkLst>
        </pc:spChg>
        <pc:grpChg chg="del">
          <ac:chgData name="Justina Ojom" userId="cbdaed7d-8d45-4372-a16a-f3f8900c2f45" providerId="ADAL" clId="{45CF497F-D0AA-40F3-80F3-56D3BD850675}" dt="2023-04-07T07:51:07.717" v="13100" actId="478"/>
          <ac:grpSpMkLst>
            <pc:docMk/>
            <pc:sldMk cId="2499489692" sldId="779"/>
            <ac:grpSpMk id="4" creationId="{30805261-D103-0948-683F-ABEC531C1205}"/>
          </ac:grpSpMkLst>
        </pc:grpChg>
        <pc:grpChg chg="del">
          <ac:chgData name="Justina Ojom" userId="cbdaed7d-8d45-4372-a16a-f3f8900c2f45" providerId="ADAL" clId="{45CF497F-D0AA-40F3-80F3-56D3BD850675}" dt="2023-04-07T07:51:07.717" v="13100" actId="478"/>
          <ac:grpSpMkLst>
            <pc:docMk/>
            <pc:sldMk cId="2499489692" sldId="779"/>
            <ac:grpSpMk id="7" creationId="{487EF38A-FF77-ADBD-C4D1-1C78C4748AB0}"/>
          </ac:grpSpMkLst>
        </pc:grpChg>
        <pc:grpChg chg="del">
          <ac:chgData name="Justina Ojom" userId="cbdaed7d-8d45-4372-a16a-f3f8900c2f45" providerId="ADAL" clId="{45CF497F-D0AA-40F3-80F3-56D3BD850675}" dt="2023-04-07T07:51:07.717" v="13100" actId="478"/>
          <ac:grpSpMkLst>
            <pc:docMk/>
            <pc:sldMk cId="2499489692" sldId="779"/>
            <ac:grpSpMk id="14" creationId="{EB850869-85BF-A2E3-3F00-3E04642978B9}"/>
          </ac:grpSpMkLst>
        </pc:grpChg>
        <pc:grpChg chg="del">
          <ac:chgData name="Justina Ojom" userId="cbdaed7d-8d45-4372-a16a-f3f8900c2f45" providerId="ADAL" clId="{45CF497F-D0AA-40F3-80F3-56D3BD850675}" dt="2023-04-07T07:51:07.717" v="13100" actId="478"/>
          <ac:grpSpMkLst>
            <pc:docMk/>
            <pc:sldMk cId="2499489692" sldId="779"/>
            <ac:grpSpMk id="17" creationId="{8AC9AF04-982D-5CF0-A909-4EC4DC3613B6}"/>
          </ac:grpSpMkLst>
        </pc:grpChg>
      </pc:sldChg>
      <pc:sldChg chg="addSp delSp modSp add mod modClrScheme modShow chgLayout modNotes">
        <pc:chgData name="Justina Ojom" userId="cbdaed7d-8d45-4372-a16a-f3f8900c2f45" providerId="ADAL" clId="{45CF497F-D0AA-40F3-80F3-56D3BD850675}" dt="2023-04-07T08:56:06.412" v="13501" actId="729"/>
        <pc:sldMkLst>
          <pc:docMk/>
          <pc:sldMk cId="3293458942" sldId="780"/>
        </pc:sldMkLst>
        <pc:spChg chg="del">
          <ac:chgData name="Justina Ojom" userId="cbdaed7d-8d45-4372-a16a-f3f8900c2f45" providerId="ADAL" clId="{45CF497F-D0AA-40F3-80F3-56D3BD850675}" dt="2023-04-07T07:53:26.494" v="13180" actId="478"/>
          <ac:spMkLst>
            <pc:docMk/>
            <pc:sldMk cId="3293458942" sldId="780"/>
            <ac:spMk id="2" creationId="{3ED9136B-B2FD-7BBA-6509-F09F9F2C9409}"/>
          </ac:spMkLst>
        </pc:spChg>
        <pc:spChg chg="del">
          <ac:chgData name="Justina Ojom" userId="cbdaed7d-8d45-4372-a16a-f3f8900c2f45" providerId="ADAL" clId="{45CF497F-D0AA-40F3-80F3-56D3BD850675}" dt="2023-04-07T07:53:26.494" v="13180" actId="478"/>
          <ac:spMkLst>
            <pc:docMk/>
            <pc:sldMk cId="3293458942" sldId="780"/>
            <ac:spMk id="3" creationId="{0C9E7F80-88A8-0CEA-B908-CE0D51827B19}"/>
          </ac:spMkLst>
        </pc:spChg>
        <pc:spChg chg="add del mod">
          <ac:chgData name="Justina Ojom" userId="cbdaed7d-8d45-4372-a16a-f3f8900c2f45" providerId="ADAL" clId="{45CF497F-D0AA-40F3-80F3-56D3BD850675}" dt="2023-04-07T07:53:29.832" v="13181" actId="700"/>
          <ac:spMkLst>
            <pc:docMk/>
            <pc:sldMk cId="3293458942" sldId="780"/>
            <ac:spMk id="13" creationId="{5B511D6A-1A32-6972-9DA9-6F30A57BFF10}"/>
          </ac:spMkLst>
        </pc:spChg>
        <pc:spChg chg="add mod">
          <ac:chgData name="Justina Ojom" userId="cbdaed7d-8d45-4372-a16a-f3f8900c2f45" providerId="ADAL" clId="{45CF497F-D0AA-40F3-80F3-56D3BD850675}" dt="2023-04-07T07:53:37.680" v="13182"/>
          <ac:spMkLst>
            <pc:docMk/>
            <pc:sldMk cId="3293458942" sldId="780"/>
            <ac:spMk id="14" creationId="{48E4E1D2-2A9B-DD1F-8686-57D919016009}"/>
          </ac:spMkLst>
        </pc:spChg>
        <pc:grpChg chg="del">
          <ac:chgData name="Justina Ojom" userId="cbdaed7d-8d45-4372-a16a-f3f8900c2f45" providerId="ADAL" clId="{45CF497F-D0AA-40F3-80F3-56D3BD850675}" dt="2023-04-07T07:53:26.494" v="13180" actId="478"/>
          <ac:grpSpMkLst>
            <pc:docMk/>
            <pc:sldMk cId="3293458942" sldId="780"/>
            <ac:grpSpMk id="4" creationId="{F31A0C32-70B6-FA27-B08D-BBF92E7AD769}"/>
          </ac:grpSpMkLst>
        </pc:grpChg>
      </pc:sldChg>
      <pc:sldChg chg="addSp delSp modSp add mod modClrScheme modShow chgLayout modNotes">
        <pc:chgData name="Justina Ojom" userId="cbdaed7d-8d45-4372-a16a-f3f8900c2f45" providerId="ADAL" clId="{45CF497F-D0AA-40F3-80F3-56D3BD850675}" dt="2023-04-07T08:56:06.412" v="13501" actId="729"/>
        <pc:sldMkLst>
          <pc:docMk/>
          <pc:sldMk cId="1114808318" sldId="781"/>
        </pc:sldMkLst>
        <pc:spChg chg="del">
          <ac:chgData name="Justina Ojom" userId="cbdaed7d-8d45-4372-a16a-f3f8900c2f45" providerId="ADAL" clId="{45CF497F-D0AA-40F3-80F3-56D3BD850675}" dt="2023-04-07T07:54:38.151" v="13211" actId="478"/>
          <ac:spMkLst>
            <pc:docMk/>
            <pc:sldMk cId="1114808318" sldId="781"/>
            <ac:spMk id="2" creationId="{D1EAD29E-5422-96D1-343D-0CC3BB884835}"/>
          </ac:spMkLst>
        </pc:spChg>
        <pc:spChg chg="del">
          <ac:chgData name="Justina Ojom" userId="cbdaed7d-8d45-4372-a16a-f3f8900c2f45" providerId="ADAL" clId="{45CF497F-D0AA-40F3-80F3-56D3BD850675}" dt="2023-04-07T07:54:38.151" v="13211" actId="478"/>
          <ac:spMkLst>
            <pc:docMk/>
            <pc:sldMk cId="1114808318" sldId="781"/>
            <ac:spMk id="4" creationId="{372DA9A9-9657-3BBC-0A45-525C57BE97D6}"/>
          </ac:spMkLst>
        </pc:spChg>
        <pc:spChg chg="add del mod">
          <ac:chgData name="Justina Ojom" userId="cbdaed7d-8d45-4372-a16a-f3f8900c2f45" providerId="ADAL" clId="{45CF497F-D0AA-40F3-80F3-56D3BD850675}" dt="2023-04-07T07:54:40.786" v="13212" actId="700"/>
          <ac:spMkLst>
            <pc:docMk/>
            <pc:sldMk cId="1114808318" sldId="781"/>
            <ac:spMk id="13" creationId="{278B0949-D511-3451-6B1A-E777639B956D}"/>
          </ac:spMkLst>
        </pc:spChg>
        <pc:spChg chg="add mod">
          <ac:chgData name="Justina Ojom" userId="cbdaed7d-8d45-4372-a16a-f3f8900c2f45" providerId="ADAL" clId="{45CF497F-D0AA-40F3-80F3-56D3BD850675}" dt="2023-04-07T07:54:49.081" v="13213"/>
          <ac:spMkLst>
            <pc:docMk/>
            <pc:sldMk cId="1114808318" sldId="781"/>
            <ac:spMk id="14" creationId="{9E37EF46-7E58-ACA5-FB59-4D02ABDDD35D}"/>
          </ac:spMkLst>
        </pc:spChg>
        <pc:grpChg chg="del">
          <ac:chgData name="Justina Ojom" userId="cbdaed7d-8d45-4372-a16a-f3f8900c2f45" providerId="ADAL" clId="{45CF497F-D0AA-40F3-80F3-56D3BD850675}" dt="2023-04-07T07:54:38.151" v="13211" actId="478"/>
          <ac:grpSpMkLst>
            <pc:docMk/>
            <pc:sldMk cId="1114808318" sldId="781"/>
            <ac:grpSpMk id="3" creationId="{1A0AE684-4F66-5AA5-47A6-11D01F3F5BC0}"/>
          </ac:grpSpMkLst>
        </pc:grpChg>
      </pc:sldChg>
      <pc:sldChg chg="addSp delSp modSp add mod modClrScheme modShow chgLayout modNotes">
        <pc:chgData name="Justina Ojom" userId="cbdaed7d-8d45-4372-a16a-f3f8900c2f45" providerId="ADAL" clId="{45CF497F-D0AA-40F3-80F3-56D3BD850675}" dt="2023-04-14T01:28:43.425" v="15963" actId="20577"/>
        <pc:sldMkLst>
          <pc:docMk/>
          <pc:sldMk cId="324357757" sldId="782"/>
        </pc:sldMkLst>
        <pc:spChg chg="del">
          <ac:chgData name="Justina Ojom" userId="cbdaed7d-8d45-4372-a16a-f3f8900c2f45" providerId="ADAL" clId="{45CF497F-D0AA-40F3-80F3-56D3BD850675}" dt="2023-04-07T07:55:59.172" v="13221" actId="478"/>
          <ac:spMkLst>
            <pc:docMk/>
            <pc:sldMk cId="324357757" sldId="782"/>
            <ac:spMk id="2" creationId="{B91B2157-23B3-A457-9277-D834C230EB71}"/>
          </ac:spMkLst>
        </pc:spChg>
        <pc:spChg chg="add del mod">
          <ac:chgData name="Justina Ojom" userId="cbdaed7d-8d45-4372-a16a-f3f8900c2f45" providerId="ADAL" clId="{45CF497F-D0AA-40F3-80F3-56D3BD850675}" dt="2023-04-07T07:57:11.474" v="13263" actId="700"/>
          <ac:spMkLst>
            <pc:docMk/>
            <pc:sldMk cId="324357757" sldId="782"/>
            <ac:spMk id="5" creationId="{999ADC18-D8BE-55EE-2084-D7075E433DF3}"/>
          </ac:spMkLst>
        </pc:spChg>
        <pc:spChg chg="add del mod">
          <ac:chgData name="Justina Ojom" userId="cbdaed7d-8d45-4372-a16a-f3f8900c2f45" providerId="ADAL" clId="{45CF497F-D0AA-40F3-80F3-56D3BD850675}" dt="2023-04-07T07:57:32.807" v="13269"/>
          <ac:spMkLst>
            <pc:docMk/>
            <pc:sldMk cId="324357757" sldId="782"/>
            <ac:spMk id="7" creationId="{0447F017-2913-9102-71BB-AB0FE53F6576}"/>
          </ac:spMkLst>
        </pc:spChg>
        <pc:spChg chg="add mod">
          <ac:chgData name="Justina Ojom" userId="cbdaed7d-8d45-4372-a16a-f3f8900c2f45" providerId="ADAL" clId="{45CF497F-D0AA-40F3-80F3-56D3BD850675}" dt="2023-04-07T07:58:15.206" v="13273"/>
          <ac:spMkLst>
            <pc:docMk/>
            <pc:sldMk cId="324357757" sldId="782"/>
            <ac:spMk id="9" creationId="{DD0CFCAB-7BAB-9C06-C6A9-3BB91F8DCFC3}"/>
          </ac:spMkLst>
        </pc:spChg>
        <pc:picChg chg="del">
          <ac:chgData name="Justina Ojom" userId="cbdaed7d-8d45-4372-a16a-f3f8900c2f45" providerId="ADAL" clId="{45CF497F-D0AA-40F3-80F3-56D3BD850675}" dt="2023-04-07T07:55:59.172" v="13221" actId="478"/>
          <ac:picMkLst>
            <pc:docMk/>
            <pc:sldMk cId="324357757" sldId="782"/>
            <ac:picMk id="4" creationId="{E4A66651-179A-2D05-5E56-BA52ACA6048A}"/>
          </ac:picMkLst>
        </pc:picChg>
        <pc:picChg chg="del">
          <ac:chgData name="Justina Ojom" userId="cbdaed7d-8d45-4372-a16a-f3f8900c2f45" providerId="ADAL" clId="{45CF497F-D0AA-40F3-80F3-56D3BD850675}" dt="2023-04-07T07:55:59.172" v="13221" actId="478"/>
          <ac:picMkLst>
            <pc:docMk/>
            <pc:sldMk cId="324357757" sldId="782"/>
            <ac:picMk id="6" creationId="{382C1D8C-3290-84E3-42A5-31404FD11C72}"/>
          </ac:picMkLst>
        </pc:picChg>
        <pc:picChg chg="del">
          <ac:chgData name="Justina Ojom" userId="cbdaed7d-8d45-4372-a16a-f3f8900c2f45" providerId="ADAL" clId="{45CF497F-D0AA-40F3-80F3-56D3BD850675}" dt="2023-04-07T07:55:59.172" v="13221" actId="478"/>
          <ac:picMkLst>
            <pc:docMk/>
            <pc:sldMk cId="324357757" sldId="782"/>
            <ac:picMk id="8" creationId="{A6D9DAF6-1A5B-EA03-1E85-1102464970EE}"/>
          </ac:picMkLst>
        </pc:picChg>
        <pc:picChg chg="del">
          <ac:chgData name="Justina Ojom" userId="cbdaed7d-8d45-4372-a16a-f3f8900c2f45" providerId="ADAL" clId="{45CF497F-D0AA-40F3-80F3-56D3BD850675}" dt="2023-04-07T07:55:59.172" v="13221" actId="478"/>
          <ac:picMkLst>
            <pc:docMk/>
            <pc:sldMk cId="324357757" sldId="782"/>
            <ac:picMk id="10" creationId="{7F203012-6AD4-7EA8-DACC-7771600659EA}"/>
          </ac:picMkLst>
        </pc:picChg>
      </pc:sldChg>
      <pc:sldChg chg="addSp delSp modSp add mod modClrScheme modShow chgLayout modNotes">
        <pc:chgData name="Justina Ojom" userId="cbdaed7d-8d45-4372-a16a-f3f8900c2f45" providerId="ADAL" clId="{45CF497F-D0AA-40F3-80F3-56D3BD850675}" dt="2023-04-14T01:29:03.802" v="15968" actId="20577"/>
        <pc:sldMkLst>
          <pc:docMk/>
          <pc:sldMk cId="1209881007" sldId="783"/>
        </pc:sldMkLst>
        <pc:spChg chg="del">
          <ac:chgData name="Justina Ojom" userId="cbdaed7d-8d45-4372-a16a-f3f8900c2f45" providerId="ADAL" clId="{45CF497F-D0AA-40F3-80F3-56D3BD850675}" dt="2023-04-07T07:59:25.807" v="13312" actId="478"/>
          <ac:spMkLst>
            <pc:docMk/>
            <pc:sldMk cId="1209881007" sldId="783"/>
            <ac:spMk id="2" creationId="{07B1A59E-D63A-5CFD-B180-7B59E41D8C29}"/>
          </ac:spMkLst>
        </pc:spChg>
        <pc:spChg chg="add del mod">
          <ac:chgData name="Justina Ojom" userId="cbdaed7d-8d45-4372-a16a-f3f8900c2f45" providerId="ADAL" clId="{45CF497F-D0AA-40F3-80F3-56D3BD850675}" dt="2023-04-07T07:59:28.323" v="13313" actId="700"/>
          <ac:spMkLst>
            <pc:docMk/>
            <pc:sldMk cId="1209881007" sldId="783"/>
            <ac:spMk id="6" creationId="{3DD3FCE5-9030-9CAE-6CA2-247F3CCD905F}"/>
          </ac:spMkLst>
        </pc:spChg>
        <pc:spChg chg="add mod">
          <ac:chgData name="Justina Ojom" userId="cbdaed7d-8d45-4372-a16a-f3f8900c2f45" providerId="ADAL" clId="{45CF497F-D0AA-40F3-80F3-56D3BD850675}" dt="2023-04-07T07:59:35.337" v="13314"/>
          <ac:spMkLst>
            <pc:docMk/>
            <pc:sldMk cId="1209881007" sldId="783"/>
            <ac:spMk id="7" creationId="{B5497E92-8DB6-00F3-E2C7-32422595BB2C}"/>
          </ac:spMkLst>
        </pc:spChg>
        <pc:picChg chg="del">
          <ac:chgData name="Justina Ojom" userId="cbdaed7d-8d45-4372-a16a-f3f8900c2f45" providerId="ADAL" clId="{45CF497F-D0AA-40F3-80F3-56D3BD850675}" dt="2023-04-07T07:59:25.807" v="13312" actId="478"/>
          <ac:picMkLst>
            <pc:docMk/>
            <pc:sldMk cId="1209881007" sldId="783"/>
            <ac:picMk id="3" creationId="{51609124-6C09-A8FD-955F-C92FE8AB0141}"/>
          </ac:picMkLst>
        </pc:picChg>
        <pc:picChg chg="del">
          <ac:chgData name="Justina Ojom" userId="cbdaed7d-8d45-4372-a16a-f3f8900c2f45" providerId="ADAL" clId="{45CF497F-D0AA-40F3-80F3-56D3BD850675}" dt="2023-04-07T07:59:25.807" v="13312" actId="478"/>
          <ac:picMkLst>
            <pc:docMk/>
            <pc:sldMk cId="1209881007" sldId="783"/>
            <ac:picMk id="4" creationId="{31107E7D-B5BE-9C58-5F93-9CB7465D327A}"/>
          </ac:picMkLst>
        </pc:picChg>
      </pc:sldChg>
      <pc:sldChg chg="addSp delSp modSp add mod modClrScheme modShow chgLayout modNotes">
        <pc:chgData name="Justina Ojom" userId="cbdaed7d-8d45-4372-a16a-f3f8900c2f45" providerId="ADAL" clId="{45CF497F-D0AA-40F3-80F3-56D3BD850675}" dt="2023-04-14T01:29:13.303" v="15971" actId="20577"/>
        <pc:sldMkLst>
          <pc:docMk/>
          <pc:sldMk cId="46493139" sldId="784"/>
        </pc:sldMkLst>
        <pc:spChg chg="del">
          <ac:chgData name="Justina Ojom" userId="cbdaed7d-8d45-4372-a16a-f3f8900c2f45" providerId="ADAL" clId="{45CF497F-D0AA-40F3-80F3-56D3BD850675}" dt="2023-04-07T08:00:50.663" v="13326" actId="478"/>
          <ac:spMkLst>
            <pc:docMk/>
            <pc:sldMk cId="46493139" sldId="784"/>
            <ac:spMk id="2" creationId="{AEB97B72-8785-CDF1-412F-04181E0D9DAE}"/>
          </ac:spMkLst>
        </pc:spChg>
        <pc:spChg chg="del">
          <ac:chgData name="Justina Ojom" userId="cbdaed7d-8d45-4372-a16a-f3f8900c2f45" providerId="ADAL" clId="{45CF497F-D0AA-40F3-80F3-56D3BD850675}" dt="2023-04-07T08:00:50.663" v="13326" actId="478"/>
          <ac:spMkLst>
            <pc:docMk/>
            <pc:sldMk cId="46493139" sldId="784"/>
            <ac:spMk id="3" creationId="{3ACD2E0D-D065-1E9B-57D2-8D69F581AF23}"/>
          </ac:spMkLst>
        </pc:spChg>
        <pc:spChg chg="add del mod">
          <ac:chgData name="Justina Ojom" userId="cbdaed7d-8d45-4372-a16a-f3f8900c2f45" providerId="ADAL" clId="{45CF497F-D0AA-40F3-80F3-56D3BD850675}" dt="2023-04-07T08:00:52.952" v="13327" actId="700"/>
          <ac:spMkLst>
            <pc:docMk/>
            <pc:sldMk cId="46493139" sldId="784"/>
            <ac:spMk id="22" creationId="{51F90A1B-A666-9EF4-2D24-4E65A654E3D4}"/>
          </ac:spMkLst>
        </pc:spChg>
        <pc:spChg chg="add mod">
          <ac:chgData name="Justina Ojom" userId="cbdaed7d-8d45-4372-a16a-f3f8900c2f45" providerId="ADAL" clId="{45CF497F-D0AA-40F3-80F3-56D3BD850675}" dt="2023-04-07T08:00:59.707" v="13328"/>
          <ac:spMkLst>
            <pc:docMk/>
            <pc:sldMk cId="46493139" sldId="784"/>
            <ac:spMk id="23" creationId="{9C8A785B-2104-E2A4-72D2-4CF384573433}"/>
          </ac:spMkLst>
        </pc:spChg>
        <pc:grpChg chg="del">
          <ac:chgData name="Justina Ojom" userId="cbdaed7d-8d45-4372-a16a-f3f8900c2f45" providerId="ADAL" clId="{45CF497F-D0AA-40F3-80F3-56D3BD850675}" dt="2023-04-07T08:00:50.663" v="13326" actId="478"/>
          <ac:grpSpMkLst>
            <pc:docMk/>
            <pc:sldMk cId="46493139" sldId="784"/>
            <ac:grpSpMk id="4" creationId="{2079F29C-F7C8-11EE-CD6D-072F7D2F9C18}"/>
          </ac:grpSpMkLst>
        </pc:grpChg>
        <pc:grpChg chg="del">
          <ac:chgData name="Justina Ojom" userId="cbdaed7d-8d45-4372-a16a-f3f8900c2f45" providerId="ADAL" clId="{45CF497F-D0AA-40F3-80F3-56D3BD850675}" dt="2023-04-07T08:00:50.663" v="13326" actId="478"/>
          <ac:grpSpMkLst>
            <pc:docMk/>
            <pc:sldMk cId="46493139" sldId="784"/>
            <ac:grpSpMk id="13" creationId="{B3CB4CBD-A767-9E5A-DCA8-627EF06555D0}"/>
          </ac:grpSpMkLst>
        </pc:grpChg>
      </pc:sldChg>
      <pc:sldChg chg="addSp delSp modSp add mod modClrScheme modShow chgLayout modNotes">
        <pc:chgData name="Justina Ojom" userId="cbdaed7d-8d45-4372-a16a-f3f8900c2f45" providerId="ADAL" clId="{45CF497F-D0AA-40F3-80F3-56D3BD850675}" dt="2023-04-07T08:56:06.412" v="13501" actId="729"/>
        <pc:sldMkLst>
          <pc:docMk/>
          <pc:sldMk cId="3654841515" sldId="785"/>
        </pc:sldMkLst>
        <pc:spChg chg="del">
          <ac:chgData name="Justina Ojom" userId="cbdaed7d-8d45-4372-a16a-f3f8900c2f45" providerId="ADAL" clId="{45CF497F-D0AA-40F3-80F3-56D3BD850675}" dt="2023-04-07T08:01:45.729" v="13382" actId="478"/>
          <ac:spMkLst>
            <pc:docMk/>
            <pc:sldMk cId="3654841515" sldId="785"/>
            <ac:spMk id="2" creationId="{C393E2BB-88E2-B302-3FDA-DF594E169693}"/>
          </ac:spMkLst>
        </pc:spChg>
        <pc:spChg chg="del">
          <ac:chgData name="Justina Ojom" userId="cbdaed7d-8d45-4372-a16a-f3f8900c2f45" providerId="ADAL" clId="{45CF497F-D0AA-40F3-80F3-56D3BD850675}" dt="2023-04-07T08:01:45.729" v="13382" actId="478"/>
          <ac:spMkLst>
            <pc:docMk/>
            <pc:sldMk cId="3654841515" sldId="785"/>
            <ac:spMk id="3" creationId="{1B424B2C-DAF4-BF6A-AFA7-4E9FBB3706BB}"/>
          </ac:spMkLst>
        </pc:spChg>
        <pc:spChg chg="add del mod">
          <ac:chgData name="Justina Ojom" userId="cbdaed7d-8d45-4372-a16a-f3f8900c2f45" providerId="ADAL" clId="{45CF497F-D0AA-40F3-80F3-56D3BD850675}" dt="2023-04-07T08:01:48.362" v="13383" actId="700"/>
          <ac:spMkLst>
            <pc:docMk/>
            <pc:sldMk cId="3654841515" sldId="785"/>
            <ac:spMk id="13" creationId="{97F9A8B7-25CA-CD64-2948-F4E5CCA05CA0}"/>
          </ac:spMkLst>
        </pc:spChg>
        <pc:spChg chg="add mod">
          <ac:chgData name="Justina Ojom" userId="cbdaed7d-8d45-4372-a16a-f3f8900c2f45" providerId="ADAL" clId="{45CF497F-D0AA-40F3-80F3-56D3BD850675}" dt="2023-04-07T08:01:48.878" v="13384"/>
          <ac:spMkLst>
            <pc:docMk/>
            <pc:sldMk cId="3654841515" sldId="785"/>
            <ac:spMk id="14" creationId="{74FFAD42-4A5A-B103-4B35-B17CB40EFE97}"/>
          </ac:spMkLst>
        </pc:spChg>
        <pc:grpChg chg="del">
          <ac:chgData name="Justina Ojom" userId="cbdaed7d-8d45-4372-a16a-f3f8900c2f45" providerId="ADAL" clId="{45CF497F-D0AA-40F3-80F3-56D3BD850675}" dt="2023-04-07T08:01:45.729" v="13382" actId="478"/>
          <ac:grpSpMkLst>
            <pc:docMk/>
            <pc:sldMk cId="3654841515" sldId="785"/>
            <ac:grpSpMk id="4" creationId="{9C87C7DB-CB35-A136-A559-B36E958EE1E0}"/>
          </ac:grpSpMkLst>
        </pc:grpChg>
      </pc:sldChg>
      <pc:sldChg chg="addSp delSp modSp add del mod ord modNotesTx">
        <pc:chgData name="Justina Ojom" userId="cbdaed7d-8d45-4372-a16a-f3f8900c2f45" providerId="ADAL" clId="{45CF497F-D0AA-40F3-80F3-56D3BD850675}" dt="2023-04-13T22:55:07.548" v="13951" actId="47"/>
        <pc:sldMkLst>
          <pc:docMk/>
          <pc:sldMk cId="3154186607" sldId="786"/>
        </pc:sldMkLst>
        <pc:spChg chg="del">
          <ac:chgData name="Justina Ojom" userId="cbdaed7d-8d45-4372-a16a-f3f8900c2f45" providerId="ADAL" clId="{45CF497F-D0AA-40F3-80F3-56D3BD850675}" dt="2023-04-13T22:51:46.985" v="13822" actId="478"/>
          <ac:spMkLst>
            <pc:docMk/>
            <pc:sldMk cId="3154186607" sldId="786"/>
            <ac:spMk id="2" creationId="{F1E75D1C-495B-97B3-0212-C9A34750D2F9}"/>
          </ac:spMkLst>
        </pc:spChg>
        <pc:spChg chg="add mod">
          <ac:chgData name="Justina Ojom" userId="cbdaed7d-8d45-4372-a16a-f3f8900c2f45" providerId="ADAL" clId="{45CF497F-D0AA-40F3-80F3-56D3BD850675}" dt="2023-04-13T22:54:20.670" v="13942" actId="1076"/>
          <ac:spMkLst>
            <pc:docMk/>
            <pc:sldMk cId="3154186607" sldId="786"/>
            <ac:spMk id="4" creationId="{748325C4-F885-B000-3EC2-8674BAC3B339}"/>
          </ac:spMkLst>
        </pc:spChg>
        <pc:spChg chg="add mod">
          <ac:chgData name="Justina Ojom" userId="cbdaed7d-8d45-4372-a16a-f3f8900c2f45" providerId="ADAL" clId="{45CF497F-D0AA-40F3-80F3-56D3BD850675}" dt="2023-04-13T22:52:56.780" v="13848" actId="14100"/>
          <ac:spMkLst>
            <pc:docMk/>
            <pc:sldMk cId="3154186607" sldId="786"/>
            <ac:spMk id="6" creationId="{ACD6A1FA-4E1B-30FC-EF81-6796B3D17BE2}"/>
          </ac:spMkLst>
        </pc:spChg>
        <pc:spChg chg="add mod">
          <ac:chgData name="Justina Ojom" userId="cbdaed7d-8d45-4372-a16a-f3f8900c2f45" providerId="ADAL" clId="{45CF497F-D0AA-40F3-80F3-56D3BD850675}" dt="2023-04-13T22:52:46.680" v="13845" actId="164"/>
          <ac:spMkLst>
            <pc:docMk/>
            <pc:sldMk cId="3154186607" sldId="786"/>
            <ac:spMk id="7" creationId="{784D26AE-1841-86A1-E03A-593089A4E962}"/>
          </ac:spMkLst>
        </pc:spChg>
        <pc:spChg chg="del">
          <ac:chgData name="Justina Ojom" userId="cbdaed7d-8d45-4372-a16a-f3f8900c2f45" providerId="ADAL" clId="{45CF497F-D0AA-40F3-80F3-56D3BD850675}" dt="2023-04-13T22:51:49.179" v="13823" actId="478"/>
          <ac:spMkLst>
            <pc:docMk/>
            <pc:sldMk cId="3154186607" sldId="786"/>
            <ac:spMk id="8" creationId="{B03B8785-5861-B7A6-5239-41915DB59042}"/>
          </ac:spMkLst>
        </pc:spChg>
        <pc:spChg chg="del">
          <ac:chgData name="Justina Ojom" userId="cbdaed7d-8d45-4372-a16a-f3f8900c2f45" providerId="ADAL" clId="{45CF497F-D0AA-40F3-80F3-56D3BD850675}" dt="2023-04-13T22:51:49.179" v="13823" actId="478"/>
          <ac:spMkLst>
            <pc:docMk/>
            <pc:sldMk cId="3154186607" sldId="786"/>
            <ac:spMk id="9" creationId="{4F70DD44-2153-7D8F-9E2C-FE10B47A40B2}"/>
          </ac:spMkLst>
        </pc:spChg>
        <pc:spChg chg="del">
          <ac:chgData name="Justina Ojom" userId="cbdaed7d-8d45-4372-a16a-f3f8900c2f45" providerId="ADAL" clId="{45CF497F-D0AA-40F3-80F3-56D3BD850675}" dt="2023-04-13T22:51:49.179" v="13823" actId="478"/>
          <ac:spMkLst>
            <pc:docMk/>
            <pc:sldMk cId="3154186607" sldId="786"/>
            <ac:spMk id="11" creationId="{D6A34565-629A-D7B4-55AD-5001A4E1595C}"/>
          </ac:spMkLst>
        </pc:spChg>
        <pc:spChg chg="add mod">
          <ac:chgData name="Justina Ojom" userId="cbdaed7d-8d45-4372-a16a-f3f8900c2f45" providerId="ADAL" clId="{45CF497F-D0AA-40F3-80F3-56D3BD850675}" dt="2023-04-13T22:52:46.680" v="13845" actId="164"/>
          <ac:spMkLst>
            <pc:docMk/>
            <pc:sldMk cId="3154186607" sldId="786"/>
            <ac:spMk id="12" creationId="{7C0B1480-4563-D6D5-9526-E859AE7FF4FF}"/>
          </ac:spMkLst>
        </pc:spChg>
        <pc:spChg chg="add mod">
          <ac:chgData name="Justina Ojom" userId="cbdaed7d-8d45-4372-a16a-f3f8900c2f45" providerId="ADAL" clId="{45CF497F-D0AA-40F3-80F3-56D3BD850675}" dt="2023-04-13T22:53:18.837" v="13856" actId="14100"/>
          <ac:spMkLst>
            <pc:docMk/>
            <pc:sldMk cId="3154186607" sldId="786"/>
            <ac:spMk id="14" creationId="{7C618885-3782-7B3E-9401-2087DD18F4EA}"/>
          </ac:spMkLst>
        </pc:spChg>
        <pc:spChg chg="mod">
          <ac:chgData name="Justina Ojom" userId="cbdaed7d-8d45-4372-a16a-f3f8900c2f45" providerId="ADAL" clId="{45CF497F-D0AA-40F3-80F3-56D3BD850675}" dt="2023-04-13T22:53:03.574" v="13849" actId="571"/>
          <ac:spMkLst>
            <pc:docMk/>
            <pc:sldMk cId="3154186607" sldId="786"/>
            <ac:spMk id="16" creationId="{8369AF58-0C47-E5CC-9903-A34E1BD80A7A}"/>
          </ac:spMkLst>
        </pc:spChg>
        <pc:spChg chg="mod">
          <ac:chgData name="Justina Ojom" userId="cbdaed7d-8d45-4372-a16a-f3f8900c2f45" providerId="ADAL" clId="{45CF497F-D0AA-40F3-80F3-56D3BD850675}" dt="2023-04-13T22:53:07.643" v="13853" actId="20577"/>
          <ac:spMkLst>
            <pc:docMk/>
            <pc:sldMk cId="3154186607" sldId="786"/>
            <ac:spMk id="17" creationId="{213C5F74-A6DC-4267-DF16-1F82BECE04D3}"/>
          </ac:spMkLst>
        </pc:spChg>
        <pc:grpChg chg="add mod">
          <ac:chgData name="Justina Ojom" userId="cbdaed7d-8d45-4372-a16a-f3f8900c2f45" providerId="ADAL" clId="{45CF497F-D0AA-40F3-80F3-56D3BD850675}" dt="2023-04-13T22:52:46.680" v="13845" actId="164"/>
          <ac:grpSpMkLst>
            <pc:docMk/>
            <pc:sldMk cId="3154186607" sldId="786"/>
            <ac:grpSpMk id="13" creationId="{D97D23E9-88DE-9E07-F96E-AA04B034E104}"/>
          </ac:grpSpMkLst>
        </pc:grpChg>
        <pc:grpChg chg="add mod">
          <ac:chgData name="Justina Ojom" userId="cbdaed7d-8d45-4372-a16a-f3f8900c2f45" providerId="ADAL" clId="{45CF497F-D0AA-40F3-80F3-56D3BD850675}" dt="2023-04-13T22:53:03.574" v="13849" actId="571"/>
          <ac:grpSpMkLst>
            <pc:docMk/>
            <pc:sldMk cId="3154186607" sldId="786"/>
            <ac:grpSpMk id="15" creationId="{B2DB26B3-F414-F971-151A-6A10BEA488E2}"/>
          </ac:grpSpMkLst>
        </pc:grpChg>
        <pc:picChg chg="del">
          <ac:chgData name="Justina Ojom" userId="cbdaed7d-8d45-4372-a16a-f3f8900c2f45" providerId="ADAL" clId="{45CF497F-D0AA-40F3-80F3-56D3BD850675}" dt="2023-04-13T22:51:49.179" v="13823" actId="478"/>
          <ac:picMkLst>
            <pc:docMk/>
            <pc:sldMk cId="3154186607" sldId="786"/>
            <ac:picMk id="10" creationId="{D1827DAD-CE05-0D90-FA3A-43E765BD3964}"/>
          </ac:picMkLst>
        </pc:picChg>
      </pc:sldChg>
      <pc:sldChg chg="addSp modSp add mod">
        <pc:chgData name="Justina Ojom" userId="cbdaed7d-8d45-4372-a16a-f3f8900c2f45" providerId="ADAL" clId="{45CF497F-D0AA-40F3-80F3-56D3BD850675}" dt="2023-04-17T05:26:22.755" v="16190"/>
        <pc:sldMkLst>
          <pc:docMk/>
          <pc:sldMk cId="2243187817" sldId="787"/>
        </pc:sldMkLst>
        <pc:spChg chg="mod">
          <ac:chgData name="Justina Ojom" userId="cbdaed7d-8d45-4372-a16a-f3f8900c2f45" providerId="ADAL" clId="{45CF497F-D0AA-40F3-80F3-56D3BD850675}" dt="2023-04-14T01:33:04.755" v="16037" actId="790"/>
          <ac:spMkLst>
            <pc:docMk/>
            <pc:sldMk cId="2243187817" sldId="787"/>
            <ac:spMk id="4" creationId="{748325C4-F885-B000-3EC2-8674BAC3B339}"/>
          </ac:spMkLst>
        </pc:spChg>
        <pc:spChg chg="add mod">
          <ac:chgData name="Justina Ojom" userId="cbdaed7d-8d45-4372-a16a-f3f8900c2f45" providerId="ADAL" clId="{45CF497F-D0AA-40F3-80F3-56D3BD850675}" dt="2023-04-17T05:26:22.755" v="16190"/>
          <ac:spMkLst>
            <pc:docMk/>
            <pc:sldMk cId="2243187817" sldId="787"/>
            <ac:spMk id="5" creationId="{1E8D1E1E-D639-56E6-6992-DA0F01353AF5}"/>
          </ac:spMkLst>
        </pc:spChg>
        <pc:spChg chg="mod">
          <ac:chgData name="Justina Ojom" userId="cbdaed7d-8d45-4372-a16a-f3f8900c2f45" providerId="ADAL" clId="{45CF497F-D0AA-40F3-80F3-56D3BD850675}" dt="2023-04-14T01:33:04.755" v="16037" actId="790"/>
          <ac:spMkLst>
            <pc:docMk/>
            <pc:sldMk cId="2243187817" sldId="787"/>
            <ac:spMk id="6" creationId="{ACD6A1FA-4E1B-30FC-EF81-6796B3D17BE2}"/>
          </ac:spMkLst>
        </pc:spChg>
        <pc:spChg chg="mod">
          <ac:chgData name="Justina Ojom" userId="cbdaed7d-8d45-4372-a16a-f3f8900c2f45" providerId="ADAL" clId="{45CF497F-D0AA-40F3-80F3-56D3BD850675}" dt="2023-04-14T01:33:04.755" v="16037" actId="790"/>
          <ac:spMkLst>
            <pc:docMk/>
            <pc:sldMk cId="2243187817" sldId="787"/>
            <ac:spMk id="7" creationId="{784D26AE-1841-86A1-E03A-593089A4E962}"/>
          </ac:spMkLst>
        </pc:spChg>
        <pc:spChg chg="mod">
          <ac:chgData name="Justina Ojom" userId="cbdaed7d-8d45-4372-a16a-f3f8900c2f45" providerId="ADAL" clId="{45CF497F-D0AA-40F3-80F3-56D3BD850675}" dt="2023-04-14T01:33:04.755" v="16037" actId="790"/>
          <ac:spMkLst>
            <pc:docMk/>
            <pc:sldMk cId="2243187817" sldId="787"/>
            <ac:spMk id="9" creationId="{4282BAC9-3D90-A67B-B79A-7575EF2984A8}"/>
          </ac:spMkLst>
        </pc:spChg>
        <pc:spChg chg="mod">
          <ac:chgData name="Justina Ojom" userId="cbdaed7d-8d45-4372-a16a-f3f8900c2f45" providerId="ADAL" clId="{45CF497F-D0AA-40F3-80F3-56D3BD850675}" dt="2023-04-14T01:33:04.755" v="16037" actId="790"/>
          <ac:spMkLst>
            <pc:docMk/>
            <pc:sldMk cId="2243187817" sldId="787"/>
            <ac:spMk id="10" creationId="{DA7278AF-AF9F-061F-7F3E-653C53EB5172}"/>
          </ac:spMkLst>
        </pc:spChg>
        <pc:spChg chg="mod">
          <ac:chgData name="Justina Ojom" userId="cbdaed7d-8d45-4372-a16a-f3f8900c2f45" providerId="ADAL" clId="{45CF497F-D0AA-40F3-80F3-56D3BD850675}" dt="2023-04-14T01:33:04.755" v="16037" actId="790"/>
          <ac:spMkLst>
            <pc:docMk/>
            <pc:sldMk cId="2243187817" sldId="787"/>
            <ac:spMk id="12" creationId="{7C0B1480-4563-D6D5-9526-E859AE7FF4FF}"/>
          </ac:spMkLst>
        </pc:spChg>
        <pc:spChg chg="mod">
          <ac:chgData name="Justina Ojom" userId="cbdaed7d-8d45-4372-a16a-f3f8900c2f45" providerId="ADAL" clId="{45CF497F-D0AA-40F3-80F3-56D3BD850675}" dt="2023-04-14T01:33:04.755" v="16037" actId="790"/>
          <ac:spMkLst>
            <pc:docMk/>
            <pc:sldMk cId="2243187817" sldId="787"/>
            <ac:spMk id="14" creationId="{7C618885-3782-7B3E-9401-2087DD18F4EA}"/>
          </ac:spMkLst>
        </pc:spChg>
        <pc:spChg chg="mod">
          <ac:chgData name="Justina Ojom" userId="cbdaed7d-8d45-4372-a16a-f3f8900c2f45" providerId="ADAL" clId="{45CF497F-D0AA-40F3-80F3-56D3BD850675}" dt="2023-04-14T01:33:04.755" v="16037" actId="790"/>
          <ac:spMkLst>
            <pc:docMk/>
            <pc:sldMk cId="2243187817" sldId="787"/>
            <ac:spMk id="16" creationId="{8369AF58-0C47-E5CC-9903-A34E1BD80A7A}"/>
          </ac:spMkLst>
        </pc:spChg>
        <pc:spChg chg="mod">
          <ac:chgData name="Justina Ojom" userId="cbdaed7d-8d45-4372-a16a-f3f8900c2f45" providerId="ADAL" clId="{45CF497F-D0AA-40F3-80F3-56D3BD850675}" dt="2023-04-14T01:33:04.755" v="16037" actId="790"/>
          <ac:spMkLst>
            <pc:docMk/>
            <pc:sldMk cId="2243187817" sldId="787"/>
            <ac:spMk id="17" creationId="{213C5F74-A6DC-4267-DF16-1F82BECE04D3}"/>
          </ac:spMkLst>
        </pc:spChg>
        <pc:grpChg chg="add mod">
          <ac:chgData name="Justina Ojom" userId="cbdaed7d-8d45-4372-a16a-f3f8900c2f45" providerId="ADAL" clId="{45CF497F-D0AA-40F3-80F3-56D3BD850675}" dt="2023-04-13T22:56:42.852" v="13978" actId="1076"/>
          <ac:grpSpMkLst>
            <pc:docMk/>
            <pc:sldMk cId="2243187817" sldId="787"/>
            <ac:grpSpMk id="8" creationId="{55427E76-A597-CCA0-A994-362C3BD8D3C3}"/>
          </ac:grpSpMkLst>
        </pc:grpChg>
        <pc:grpChg chg="mod">
          <ac:chgData name="Justina Ojom" userId="cbdaed7d-8d45-4372-a16a-f3f8900c2f45" providerId="ADAL" clId="{45CF497F-D0AA-40F3-80F3-56D3BD850675}" dt="2023-04-13T22:56:42.852" v="13978" actId="1076"/>
          <ac:grpSpMkLst>
            <pc:docMk/>
            <pc:sldMk cId="2243187817" sldId="787"/>
            <ac:grpSpMk id="13" creationId="{D97D23E9-88DE-9E07-F96E-AA04B034E104}"/>
          </ac:grpSpMkLst>
        </pc:grpChg>
        <pc:grpChg chg="mod">
          <ac:chgData name="Justina Ojom" userId="cbdaed7d-8d45-4372-a16a-f3f8900c2f45" providerId="ADAL" clId="{45CF497F-D0AA-40F3-80F3-56D3BD850675}" dt="2023-04-13T22:56:42.852" v="13978" actId="1076"/>
          <ac:grpSpMkLst>
            <pc:docMk/>
            <pc:sldMk cId="2243187817" sldId="787"/>
            <ac:grpSpMk id="15" creationId="{B2DB26B3-F414-F971-151A-6A10BEA488E2}"/>
          </ac:grpSpMkLst>
        </pc:grpChg>
        <pc:cxnChg chg="add mod ord">
          <ac:chgData name="Justina Ojom" userId="cbdaed7d-8d45-4372-a16a-f3f8900c2f45" providerId="ADAL" clId="{45CF497F-D0AA-40F3-80F3-56D3BD850675}" dt="2023-04-13T22:56:42.852" v="13978" actId="1076"/>
          <ac:cxnSpMkLst>
            <pc:docMk/>
            <pc:sldMk cId="2243187817" sldId="787"/>
            <ac:cxnSpMk id="3" creationId="{F62DC5E9-2EB4-32AD-7675-8A1E59F5CA68}"/>
          </ac:cxnSpMkLst>
        </pc:cxnChg>
      </pc:sldChg>
      <pc:sldChg chg="addSp delSp modSp add mod modClrScheme modShow chgLayout modNotes">
        <pc:chgData name="Justina Ojom" userId="cbdaed7d-8d45-4372-a16a-f3f8900c2f45" providerId="ADAL" clId="{45CF497F-D0AA-40F3-80F3-56D3BD850675}" dt="2023-04-14T01:27:57.407" v="15957" actId="478"/>
        <pc:sldMkLst>
          <pc:docMk/>
          <pc:sldMk cId="1800938043" sldId="788"/>
        </pc:sldMkLst>
        <pc:spChg chg="del">
          <ac:chgData name="Justina Ojom" userId="cbdaed7d-8d45-4372-a16a-f3f8900c2f45" providerId="ADAL" clId="{45CF497F-D0AA-40F3-80F3-56D3BD850675}" dt="2023-04-14T01:26:46.021" v="15899" actId="478"/>
          <ac:spMkLst>
            <pc:docMk/>
            <pc:sldMk cId="1800938043" sldId="788"/>
            <ac:spMk id="3" creationId="{E7554391-BF6A-A2CB-909C-A4CC7662B63E}"/>
          </ac:spMkLst>
        </pc:spChg>
        <pc:spChg chg="add del mod">
          <ac:chgData name="Justina Ojom" userId="cbdaed7d-8d45-4372-a16a-f3f8900c2f45" providerId="ADAL" clId="{45CF497F-D0AA-40F3-80F3-56D3BD850675}" dt="2023-04-14T01:26:48.552" v="15900" actId="700"/>
          <ac:spMkLst>
            <pc:docMk/>
            <pc:sldMk cId="1800938043" sldId="788"/>
            <ac:spMk id="5" creationId="{D6723EB7-99B5-EF50-011E-4B080E92C40F}"/>
          </ac:spMkLst>
        </pc:spChg>
        <pc:spChg chg="add mod">
          <ac:chgData name="Justina Ojom" userId="cbdaed7d-8d45-4372-a16a-f3f8900c2f45" providerId="ADAL" clId="{45CF497F-D0AA-40F3-80F3-56D3BD850675}" dt="2023-04-14T01:26:55.102" v="15901"/>
          <ac:spMkLst>
            <pc:docMk/>
            <pc:sldMk cId="1800938043" sldId="788"/>
            <ac:spMk id="6" creationId="{50E7DB36-1F36-B041-2F37-E3E6CE4DFDFD}"/>
          </ac:spMkLst>
        </pc:spChg>
        <pc:spChg chg="del">
          <ac:chgData name="Justina Ojom" userId="cbdaed7d-8d45-4372-a16a-f3f8900c2f45" providerId="ADAL" clId="{45CF497F-D0AA-40F3-80F3-56D3BD850675}" dt="2023-04-14T01:26:46.021" v="15899" actId="478"/>
          <ac:spMkLst>
            <pc:docMk/>
            <pc:sldMk cId="1800938043" sldId="788"/>
            <ac:spMk id="28" creationId="{697720D6-CEAE-B9FD-86E9-94F0AA70B42B}"/>
          </ac:spMkLst>
        </pc:spChg>
        <pc:spChg chg="del">
          <ac:chgData name="Justina Ojom" userId="cbdaed7d-8d45-4372-a16a-f3f8900c2f45" providerId="ADAL" clId="{45CF497F-D0AA-40F3-80F3-56D3BD850675}" dt="2023-04-14T01:26:46.021" v="15899" actId="478"/>
          <ac:spMkLst>
            <pc:docMk/>
            <pc:sldMk cId="1800938043" sldId="788"/>
            <ac:spMk id="29" creationId="{3378244B-CC64-F4C8-E123-85B80C9A2E10}"/>
          </ac:spMkLst>
        </pc:spChg>
        <pc:spChg chg="del">
          <ac:chgData name="Justina Ojom" userId="cbdaed7d-8d45-4372-a16a-f3f8900c2f45" providerId="ADAL" clId="{45CF497F-D0AA-40F3-80F3-56D3BD850675}" dt="2023-04-14T01:26:46.021" v="15899" actId="478"/>
          <ac:spMkLst>
            <pc:docMk/>
            <pc:sldMk cId="1800938043" sldId="788"/>
            <ac:spMk id="30" creationId="{80547DCB-7F5A-9F1F-D970-B77BA26BEA62}"/>
          </ac:spMkLst>
        </pc:spChg>
        <pc:grpChg chg="del">
          <ac:chgData name="Justina Ojom" userId="cbdaed7d-8d45-4372-a16a-f3f8900c2f45" providerId="ADAL" clId="{45CF497F-D0AA-40F3-80F3-56D3BD850675}" dt="2023-04-14T01:26:46.021" v="15899" actId="478"/>
          <ac:grpSpMkLst>
            <pc:docMk/>
            <pc:sldMk cId="1800938043" sldId="788"/>
            <ac:grpSpMk id="4" creationId="{E6CBF3D3-C6B7-FEA2-8E67-800D3133FF81}"/>
          </ac:grpSpMkLst>
        </pc:grpChg>
        <pc:picChg chg="del">
          <ac:chgData name="Justina Ojom" userId="cbdaed7d-8d45-4372-a16a-f3f8900c2f45" providerId="ADAL" clId="{45CF497F-D0AA-40F3-80F3-56D3BD850675}" dt="2023-04-14T01:26:46.021" v="15899" actId="478"/>
          <ac:picMkLst>
            <pc:docMk/>
            <pc:sldMk cId="1800938043" sldId="788"/>
            <ac:picMk id="18" creationId="{F43AFA39-81A5-F57D-F736-F242E5227973}"/>
          </ac:picMkLst>
        </pc:picChg>
        <pc:picChg chg="del">
          <ac:chgData name="Justina Ojom" userId="cbdaed7d-8d45-4372-a16a-f3f8900c2f45" providerId="ADAL" clId="{45CF497F-D0AA-40F3-80F3-56D3BD850675}" dt="2023-04-14T01:26:46.021" v="15899" actId="478"/>
          <ac:picMkLst>
            <pc:docMk/>
            <pc:sldMk cId="1800938043" sldId="788"/>
            <ac:picMk id="22" creationId="{96A2C06E-4A73-1D5C-500B-27B764406B06}"/>
          </ac:picMkLst>
        </pc:picChg>
      </pc:sldChg>
      <pc:sldChg chg="addSp delSp modSp add del mod">
        <pc:chgData name="Justina Ojom" userId="cbdaed7d-8d45-4372-a16a-f3f8900c2f45" providerId="ADAL" clId="{45CF497F-D0AA-40F3-80F3-56D3BD850675}" dt="2023-04-13T22:56:33.897" v="13977" actId="47"/>
        <pc:sldMkLst>
          <pc:docMk/>
          <pc:sldMk cId="2756279653" sldId="788"/>
        </pc:sldMkLst>
        <pc:spChg chg="add del mod">
          <ac:chgData name="Justina Ojom" userId="cbdaed7d-8d45-4372-a16a-f3f8900c2f45" providerId="ADAL" clId="{45CF497F-D0AA-40F3-80F3-56D3BD850675}" dt="2023-04-13T22:55:15.409" v="13954"/>
          <ac:spMkLst>
            <pc:docMk/>
            <pc:sldMk cId="2756279653" sldId="788"/>
            <ac:spMk id="2" creationId="{2D905DF3-73B6-1FEF-FDBC-CDD955E91314}"/>
          </ac:spMkLst>
        </pc:spChg>
        <pc:spChg chg="add mod">
          <ac:chgData name="Justina Ojom" userId="cbdaed7d-8d45-4372-a16a-f3f8900c2f45" providerId="ADAL" clId="{45CF497F-D0AA-40F3-80F3-56D3BD850675}" dt="2023-04-13T22:55:30.618" v="13960" actId="20577"/>
          <ac:spMkLst>
            <pc:docMk/>
            <pc:sldMk cId="2756279653" sldId="788"/>
            <ac:spMk id="5" creationId="{8C06B0C9-F857-DF62-1467-2FE74E042C67}"/>
          </ac:spMkLst>
        </pc:spChg>
        <pc:spChg chg="mod">
          <ac:chgData name="Justina Ojom" userId="cbdaed7d-8d45-4372-a16a-f3f8900c2f45" providerId="ADAL" clId="{45CF497F-D0AA-40F3-80F3-56D3BD850675}" dt="2023-04-13T22:55:20.842" v="13957" actId="20577"/>
          <ac:spMkLst>
            <pc:docMk/>
            <pc:sldMk cId="2756279653" sldId="788"/>
            <ac:spMk id="12" creationId="{7C0B1480-4563-D6D5-9526-E859AE7FF4FF}"/>
          </ac:spMkLst>
        </pc:spChg>
        <pc:spChg chg="del">
          <ac:chgData name="Justina Ojom" userId="cbdaed7d-8d45-4372-a16a-f3f8900c2f45" providerId="ADAL" clId="{45CF497F-D0AA-40F3-80F3-56D3BD850675}" dt="2023-04-13T22:55:19.361" v="13956" actId="478"/>
          <ac:spMkLst>
            <pc:docMk/>
            <pc:sldMk cId="2756279653" sldId="788"/>
            <ac:spMk id="14" creationId="{7C618885-3782-7B3E-9401-2087DD18F4EA}"/>
          </ac:spMkLst>
        </pc:spChg>
        <pc:grpChg chg="del">
          <ac:chgData name="Justina Ojom" userId="cbdaed7d-8d45-4372-a16a-f3f8900c2f45" providerId="ADAL" clId="{45CF497F-D0AA-40F3-80F3-56D3BD850675}" dt="2023-04-13T22:55:19.361" v="13956" actId="478"/>
          <ac:grpSpMkLst>
            <pc:docMk/>
            <pc:sldMk cId="2756279653" sldId="788"/>
            <ac:grpSpMk id="15" creationId="{B2DB26B3-F414-F971-151A-6A10BEA488E2}"/>
          </ac:grpSpMkLst>
        </pc:grpChg>
      </pc:sldChg>
      <pc:sldMasterChg chg="delSldLayout modSldLayout">
        <pc:chgData name="Justina Ojom" userId="cbdaed7d-8d45-4372-a16a-f3f8900c2f45" providerId="ADAL" clId="{45CF497F-D0AA-40F3-80F3-56D3BD850675}" dt="2023-04-13T22:38:03.616" v="13578" actId="2696"/>
        <pc:sldMasterMkLst>
          <pc:docMk/>
          <pc:sldMasterMk cId="506831929" sldId="2147483648"/>
        </pc:sldMasterMkLst>
        <pc:sldLayoutChg chg="del">
          <pc:chgData name="Justina Ojom" userId="cbdaed7d-8d45-4372-a16a-f3f8900c2f45" providerId="ADAL" clId="{45CF497F-D0AA-40F3-80F3-56D3BD850675}" dt="2023-04-13T22:38:03.549" v="13555" actId="2696"/>
          <pc:sldLayoutMkLst>
            <pc:docMk/>
            <pc:sldMasterMk cId="506831929" sldId="2147483648"/>
            <pc:sldLayoutMk cId="1404086701" sldId="2147483649"/>
          </pc:sldLayoutMkLst>
        </pc:sldLayoutChg>
        <pc:sldLayoutChg chg="del">
          <pc:chgData name="Justina Ojom" userId="cbdaed7d-8d45-4372-a16a-f3f8900c2f45" providerId="ADAL" clId="{45CF497F-D0AA-40F3-80F3-56D3BD850675}" dt="2023-04-13T22:38:03.531" v="13551" actId="2696"/>
          <pc:sldLayoutMkLst>
            <pc:docMk/>
            <pc:sldMasterMk cId="506831929" sldId="2147483648"/>
            <pc:sldLayoutMk cId="1934870471" sldId="2147483650"/>
          </pc:sldLayoutMkLst>
        </pc:sldLayoutChg>
        <pc:sldLayoutChg chg="del">
          <pc:chgData name="Justina Ojom" userId="cbdaed7d-8d45-4372-a16a-f3f8900c2f45" providerId="ADAL" clId="{45CF497F-D0AA-40F3-80F3-56D3BD850675}" dt="2023-04-13T22:38:03.567" v="13560" actId="2696"/>
          <pc:sldLayoutMkLst>
            <pc:docMk/>
            <pc:sldMasterMk cId="506831929" sldId="2147483648"/>
            <pc:sldLayoutMk cId="1672753306" sldId="2147483654"/>
          </pc:sldLayoutMkLst>
        </pc:sldLayoutChg>
        <pc:sldLayoutChg chg="del">
          <pc:chgData name="Justina Ojom" userId="cbdaed7d-8d45-4372-a16a-f3f8900c2f45" providerId="ADAL" clId="{45CF497F-D0AA-40F3-80F3-56D3BD850675}" dt="2023-04-13T22:38:03.553" v="13556" actId="2696"/>
          <pc:sldLayoutMkLst>
            <pc:docMk/>
            <pc:sldMasterMk cId="506831929" sldId="2147483648"/>
            <pc:sldLayoutMk cId="1256391065" sldId="2147483655"/>
          </pc:sldLayoutMkLst>
        </pc:sldLayoutChg>
        <pc:sldLayoutChg chg="del">
          <pc:chgData name="Justina Ojom" userId="cbdaed7d-8d45-4372-a16a-f3f8900c2f45" providerId="ADAL" clId="{45CF497F-D0AA-40F3-80F3-56D3BD850675}" dt="2023-04-13T22:38:03.592" v="13568" actId="2696"/>
          <pc:sldLayoutMkLst>
            <pc:docMk/>
            <pc:sldMasterMk cId="506831929" sldId="2147483648"/>
            <pc:sldLayoutMk cId="2105412151" sldId="2147483656"/>
          </pc:sldLayoutMkLst>
        </pc:sldLayoutChg>
        <pc:sldLayoutChg chg="del">
          <pc:chgData name="Justina Ojom" userId="cbdaed7d-8d45-4372-a16a-f3f8900c2f45" providerId="ADAL" clId="{45CF497F-D0AA-40F3-80F3-56D3BD850675}" dt="2023-04-13T22:38:03.536" v="13552" actId="2696"/>
          <pc:sldLayoutMkLst>
            <pc:docMk/>
            <pc:sldMasterMk cId="506831929" sldId="2147483648"/>
            <pc:sldLayoutMk cId="0" sldId="2147483660"/>
          </pc:sldLayoutMkLst>
        </pc:sldLayoutChg>
        <pc:sldLayoutChg chg="del">
          <pc:chgData name="Justina Ojom" userId="cbdaed7d-8d45-4372-a16a-f3f8900c2f45" providerId="ADAL" clId="{45CF497F-D0AA-40F3-80F3-56D3BD850675}" dt="2023-04-13T22:38:03.541" v="13553" actId="2696"/>
          <pc:sldLayoutMkLst>
            <pc:docMk/>
            <pc:sldMasterMk cId="506831929" sldId="2147483648"/>
            <pc:sldLayoutMk cId="0" sldId="2147483661"/>
          </pc:sldLayoutMkLst>
        </pc:sldLayoutChg>
        <pc:sldLayoutChg chg="del">
          <pc:chgData name="Justina Ojom" userId="cbdaed7d-8d45-4372-a16a-f3f8900c2f45" providerId="ADAL" clId="{45CF497F-D0AA-40F3-80F3-56D3BD850675}" dt="2023-04-13T22:38:03.545" v="13554" actId="2696"/>
          <pc:sldLayoutMkLst>
            <pc:docMk/>
            <pc:sldMasterMk cId="506831929" sldId="2147483648"/>
            <pc:sldLayoutMk cId="0" sldId="2147483662"/>
          </pc:sldLayoutMkLst>
        </pc:sldLayoutChg>
        <pc:sldLayoutChg chg="del">
          <pc:chgData name="Justina Ojom" userId="cbdaed7d-8d45-4372-a16a-f3f8900c2f45" providerId="ADAL" clId="{45CF497F-D0AA-40F3-80F3-56D3BD850675}" dt="2023-04-13T22:38:03.557" v="13557" actId="2696"/>
          <pc:sldLayoutMkLst>
            <pc:docMk/>
            <pc:sldMasterMk cId="506831929" sldId="2147483648"/>
            <pc:sldLayoutMk cId="0" sldId="2147483663"/>
          </pc:sldLayoutMkLst>
        </pc:sldLayoutChg>
        <pc:sldLayoutChg chg="del">
          <pc:chgData name="Justina Ojom" userId="cbdaed7d-8d45-4372-a16a-f3f8900c2f45" providerId="ADAL" clId="{45CF497F-D0AA-40F3-80F3-56D3BD850675}" dt="2023-04-13T22:38:03.561" v="13558" actId="2696"/>
          <pc:sldLayoutMkLst>
            <pc:docMk/>
            <pc:sldMasterMk cId="506831929" sldId="2147483648"/>
            <pc:sldLayoutMk cId="0" sldId="2147483664"/>
          </pc:sldLayoutMkLst>
        </pc:sldLayoutChg>
        <pc:sldLayoutChg chg="del">
          <pc:chgData name="Justina Ojom" userId="cbdaed7d-8d45-4372-a16a-f3f8900c2f45" providerId="ADAL" clId="{45CF497F-D0AA-40F3-80F3-56D3BD850675}" dt="2023-04-13T22:38:03.564" v="13559" actId="2696"/>
          <pc:sldLayoutMkLst>
            <pc:docMk/>
            <pc:sldMasterMk cId="506831929" sldId="2147483648"/>
            <pc:sldLayoutMk cId="0" sldId="2147483665"/>
          </pc:sldLayoutMkLst>
        </pc:sldLayoutChg>
        <pc:sldLayoutChg chg="del">
          <pc:chgData name="Justina Ojom" userId="cbdaed7d-8d45-4372-a16a-f3f8900c2f45" providerId="ADAL" clId="{45CF497F-D0AA-40F3-80F3-56D3BD850675}" dt="2023-04-13T22:38:03.572" v="13561" actId="2696"/>
          <pc:sldLayoutMkLst>
            <pc:docMk/>
            <pc:sldMasterMk cId="506831929" sldId="2147483648"/>
            <pc:sldLayoutMk cId="0" sldId="2147483666"/>
          </pc:sldLayoutMkLst>
        </pc:sldLayoutChg>
        <pc:sldLayoutChg chg="del">
          <pc:chgData name="Justina Ojom" userId="cbdaed7d-8d45-4372-a16a-f3f8900c2f45" providerId="ADAL" clId="{45CF497F-D0AA-40F3-80F3-56D3BD850675}" dt="2023-04-13T22:38:03.575" v="13562" actId="2696"/>
          <pc:sldLayoutMkLst>
            <pc:docMk/>
            <pc:sldMasterMk cId="506831929" sldId="2147483648"/>
            <pc:sldLayoutMk cId="0" sldId="2147483667"/>
          </pc:sldLayoutMkLst>
        </pc:sldLayoutChg>
        <pc:sldLayoutChg chg="del">
          <pc:chgData name="Justina Ojom" userId="cbdaed7d-8d45-4372-a16a-f3f8900c2f45" providerId="ADAL" clId="{45CF497F-D0AA-40F3-80F3-56D3BD850675}" dt="2023-04-13T22:38:03.578" v="13563" actId="2696"/>
          <pc:sldLayoutMkLst>
            <pc:docMk/>
            <pc:sldMasterMk cId="506831929" sldId="2147483648"/>
            <pc:sldLayoutMk cId="0" sldId="2147483668"/>
          </pc:sldLayoutMkLst>
        </pc:sldLayoutChg>
        <pc:sldLayoutChg chg="del">
          <pc:chgData name="Justina Ojom" userId="cbdaed7d-8d45-4372-a16a-f3f8900c2f45" providerId="ADAL" clId="{45CF497F-D0AA-40F3-80F3-56D3BD850675}" dt="2023-04-13T22:38:03.597" v="13570" actId="2696"/>
          <pc:sldLayoutMkLst>
            <pc:docMk/>
            <pc:sldMasterMk cId="506831929" sldId="2147483648"/>
            <pc:sldLayoutMk cId="0" sldId="2147483669"/>
          </pc:sldLayoutMkLst>
        </pc:sldLayoutChg>
        <pc:sldLayoutChg chg="del">
          <pc:chgData name="Justina Ojom" userId="cbdaed7d-8d45-4372-a16a-f3f8900c2f45" providerId="ADAL" clId="{45CF497F-D0AA-40F3-80F3-56D3BD850675}" dt="2023-04-13T22:38:03.595" v="13569" actId="2696"/>
          <pc:sldLayoutMkLst>
            <pc:docMk/>
            <pc:sldMasterMk cId="506831929" sldId="2147483648"/>
            <pc:sldLayoutMk cId="0" sldId="2147483670"/>
          </pc:sldLayoutMkLst>
        </pc:sldLayoutChg>
        <pc:sldLayoutChg chg="del">
          <pc:chgData name="Justina Ojom" userId="cbdaed7d-8d45-4372-a16a-f3f8900c2f45" providerId="ADAL" clId="{45CF497F-D0AA-40F3-80F3-56D3BD850675}" dt="2023-04-13T22:38:03.599" v="13571" actId="2696"/>
          <pc:sldLayoutMkLst>
            <pc:docMk/>
            <pc:sldMasterMk cId="506831929" sldId="2147483648"/>
            <pc:sldLayoutMk cId="0" sldId="2147483671"/>
          </pc:sldLayoutMkLst>
        </pc:sldLayoutChg>
        <pc:sldLayoutChg chg="del">
          <pc:chgData name="Justina Ojom" userId="cbdaed7d-8d45-4372-a16a-f3f8900c2f45" providerId="ADAL" clId="{45CF497F-D0AA-40F3-80F3-56D3BD850675}" dt="2023-04-13T22:38:03.601" v="13572" actId="2696"/>
          <pc:sldLayoutMkLst>
            <pc:docMk/>
            <pc:sldMasterMk cId="506831929" sldId="2147483648"/>
            <pc:sldLayoutMk cId="0" sldId="2147483672"/>
          </pc:sldLayoutMkLst>
        </pc:sldLayoutChg>
        <pc:sldLayoutChg chg="del">
          <pc:chgData name="Justina Ojom" userId="cbdaed7d-8d45-4372-a16a-f3f8900c2f45" providerId="ADAL" clId="{45CF497F-D0AA-40F3-80F3-56D3BD850675}" dt="2023-04-13T22:38:03.605" v="13573" actId="2696"/>
          <pc:sldLayoutMkLst>
            <pc:docMk/>
            <pc:sldMasterMk cId="506831929" sldId="2147483648"/>
            <pc:sldLayoutMk cId="0" sldId="2147483673"/>
          </pc:sldLayoutMkLst>
        </pc:sldLayoutChg>
        <pc:sldLayoutChg chg="del">
          <pc:chgData name="Justina Ojom" userId="cbdaed7d-8d45-4372-a16a-f3f8900c2f45" providerId="ADAL" clId="{45CF497F-D0AA-40F3-80F3-56D3BD850675}" dt="2023-04-13T22:38:03.608" v="13574" actId="2696"/>
          <pc:sldLayoutMkLst>
            <pc:docMk/>
            <pc:sldMasterMk cId="506831929" sldId="2147483648"/>
            <pc:sldLayoutMk cId="0" sldId="2147483674"/>
          </pc:sldLayoutMkLst>
        </pc:sldLayoutChg>
        <pc:sldLayoutChg chg="del">
          <pc:chgData name="Justina Ojom" userId="cbdaed7d-8d45-4372-a16a-f3f8900c2f45" providerId="ADAL" clId="{45CF497F-D0AA-40F3-80F3-56D3BD850675}" dt="2023-04-13T22:38:03.611" v="13575" actId="2696"/>
          <pc:sldLayoutMkLst>
            <pc:docMk/>
            <pc:sldMasterMk cId="506831929" sldId="2147483648"/>
            <pc:sldLayoutMk cId="0" sldId="2147483675"/>
          </pc:sldLayoutMkLst>
        </pc:sldLayoutChg>
        <pc:sldLayoutChg chg="del">
          <pc:chgData name="Justina Ojom" userId="cbdaed7d-8d45-4372-a16a-f3f8900c2f45" providerId="ADAL" clId="{45CF497F-D0AA-40F3-80F3-56D3BD850675}" dt="2023-04-13T22:38:03.614" v="13577" actId="2696"/>
          <pc:sldLayoutMkLst>
            <pc:docMk/>
            <pc:sldMasterMk cId="506831929" sldId="2147483648"/>
            <pc:sldLayoutMk cId="0" sldId="2147483676"/>
          </pc:sldLayoutMkLst>
        </pc:sldLayoutChg>
        <pc:sldLayoutChg chg="del">
          <pc:chgData name="Justina Ojom" userId="cbdaed7d-8d45-4372-a16a-f3f8900c2f45" providerId="ADAL" clId="{45CF497F-D0AA-40F3-80F3-56D3BD850675}" dt="2023-04-13T22:38:03.613" v="13576" actId="2696"/>
          <pc:sldLayoutMkLst>
            <pc:docMk/>
            <pc:sldMasterMk cId="506831929" sldId="2147483648"/>
            <pc:sldLayoutMk cId="0" sldId="2147483677"/>
          </pc:sldLayoutMkLst>
        </pc:sldLayoutChg>
        <pc:sldLayoutChg chg="del">
          <pc:chgData name="Justina Ojom" userId="cbdaed7d-8d45-4372-a16a-f3f8900c2f45" providerId="ADAL" clId="{45CF497F-D0AA-40F3-80F3-56D3BD850675}" dt="2023-04-13T22:38:03.616" v="13578" actId="2696"/>
          <pc:sldLayoutMkLst>
            <pc:docMk/>
            <pc:sldMasterMk cId="506831929" sldId="2147483648"/>
            <pc:sldLayoutMk cId="0" sldId="2147483678"/>
          </pc:sldLayoutMkLst>
        </pc:sldLayoutChg>
        <pc:sldLayoutChg chg="del">
          <pc:chgData name="Justina Ojom" userId="cbdaed7d-8d45-4372-a16a-f3f8900c2f45" providerId="ADAL" clId="{45CF497F-D0AA-40F3-80F3-56D3BD850675}" dt="2023-04-13T22:38:03.520" v="13550" actId="2696"/>
          <pc:sldLayoutMkLst>
            <pc:docMk/>
            <pc:sldMasterMk cId="506831929" sldId="2147483648"/>
            <pc:sldLayoutMk cId="0" sldId="2147483679"/>
          </pc:sldLayoutMkLst>
        </pc:sldLayoutChg>
        <pc:sldLayoutChg chg="del">
          <pc:chgData name="Justina Ojom" userId="cbdaed7d-8d45-4372-a16a-f3f8900c2f45" providerId="ADAL" clId="{45CF497F-D0AA-40F3-80F3-56D3BD850675}" dt="2023-04-13T22:38:03.581" v="13564" actId="2696"/>
          <pc:sldLayoutMkLst>
            <pc:docMk/>
            <pc:sldMasterMk cId="506831929" sldId="2147483648"/>
            <pc:sldLayoutMk cId="0" sldId="2147483681"/>
          </pc:sldLayoutMkLst>
        </pc:sldLayoutChg>
        <pc:sldLayoutChg chg="del">
          <pc:chgData name="Justina Ojom" userId="cbdaed7d-8d45-4372-a16a-f3f8900c2f45" providerId="ADAL" clId="{45CF497F-D0AA-40F3-80F3-56D3BD850675}" dt="2023-04-13T22:38:03.583" v="13565" actId="2696"/>
          <pc:sldLayoutMkLst>
            <pc:docMk/>
            <pc:sldMasterMk cId="506831929" sldId="2147483648"/>
            <pc:sldLayoutMk cId="0" sldId="2147483682"/>
          </pc:sldLayoutMkLst>
        </pc:sldLayoutChg>
        <pc:sldLayoutChg chg="del">
          <pc:chgData name="Justina Ojom" userId="cbdaed7d-8d45-4372-a16a-f3f8900c2f45" providerId="ADAL" clId="{45CF497F-D0AA-40F3-80F3-56D3BD850675}" dt="2023-04-13T22:38:03.586" v="13566" actId="2696"/>
          <pc:sldLayoutMkLst>
            <pc:docMk/>
            <pc:sldMasterMk cId="506831929" sldId="2147483648"/>
            <pc:sldLayoutMk cId="0" sldId="2147483683"/>
          </pc:sldLayoutMkLst>
        </pc:sldLayoutChg>
        <pc:sldLayoutChg chg="del">
          <pc:chgData name="Justina Ojom" userId="cbdaed7d-8d45-4372-a16a-f3f8900c2f45" providerId="ADAL" clId="{45CF497F-D0AA-40F3-80F3-56D3BD850675}" dt="2023-04-13T22:38:03.589" v="13567" actId="2696"/>
          <pc:sldLayoutMkLst>
            <pc:docMk/>
            <pc:sldMasterMk cId="506831929" sldId="2147483648"/>
            <pc:sldLayoutMk cId="0" sldId="2147483684"/>
          </pc:sldLayoutMkLst>
        </pc:sldLayoutChg>
        <pc:sldLayoutChg chg="addSp delSp modSp mod setBg">
          <pc:chgData name="Justina Ojom" userId="cbdaed7d-8d45-4372-a16a-f3f8900c2f45" providerId="ADAL" clId="{45CF497F-D0AA-40F3-80F3-56D3BD850675}" dt="2023-04-13T22:37:14.236" v="13539"/>
          <pc:sldLayoutMkLst>
            <pc:docMk/>
            <pc:sldMasterMk cId="506831929" sldId="2147483648"/>
            <pc:sldLayoutMk cId="3039931495" sldId="2147483685"/>
          </pc:sldLayoutMkLst>
          <pc:spChg chg="add mod">
            <ac:chgData name="Justina Ojom" userId="cbdaed7d-8d45-4372-a16a-f3f8900c2f45" providerId="ADAL" clId="{45CF497F-D0AA-40F3-80F3-56D3BD850675}" dt="2023-04-13T22:37:14.236" v="13539"/>
            <ac:spMkLst>
              <pc:docMk/>
              <pc:sldMasterMk cId="506831929" sldId="2147483648"/>
              <pc:sldLayoutMk cId="3039931495" sldId="2147483685"/>
              <ac:spMk id="2" creationId="{9BED895B-A390-6212-9A62-05059F0C6187}"/>
            </ac:spMkLst>
          </pc:spChg>
          <pc:spChg chg="del">
            <ac:chgData name="Justina Ojom" userId="cbdaed7d-8d45-4372-a16a-f3f8900c2f45" providerId="ADAL" clId="{45CF497F-D0AA-40F3-80F3-56D3BD850675}" dt="2023-04-13T22:37:10.193" v="13537" actId="478"/>
            <ac:spMkLst>
              <pc:docMk/>
              <pc:sldMasterMk cId="506831929" sldId="2147483648"/>
              <pc:sldLayoutMk cId="3039931495" sldId="2147483685"/>
              <ac:spMk id="3" creationId="{A8BE9D00-E3B6-4C8A-9850-E680BFE2727A}"/>
            </ac:spMkLst>
          </pc:spChg>
          <pc:spChg chg="del">
            <ac:chgData name="Justina Ojom" userId="cbdaed7d-8d45-4372-a16a-f3f8900c2f45" providerId="ADAL" clId="{45CF497F-D0AA-40F3-80F3-56D3BD850675}" dt="2023-04-13T22:37:10.966" v="13538" actId="478"/>
            <ac:spMkLst>
              <pc:docMk/>
              <pc:sldMasterMk cId="506831929" sldId="2147483648"/>
              <pc:sldLayoutMk cId="3039931495" sldId="2147483685"/>
              <ac:spMk id="62" creationId="{D0172625-8E54-4F58-8621-F7FE15D63AD5}"/>
            </ac:spMkLst>
          </pc:spChg>
        </pc:sldLayoutChg>
        <pc:sldLayoutChg chg="addSp delSp modSp mod">
          <pc:chgData name="Justina Ojom" userId="cbdaed7d-8d45-4372-a16a-f3f8900c2f45" providerId="ADAL" clId="{45CF497F-D0AA-40F3-80F3-56D3BD850675}" dt="2023-04-13T22:37:56.872" v="13549" actId="478"/>
          <pc:sldLayoutMkLst>
            <pc:docMk/>
            <pc:sldMasterMk cId="506831929" sldId="2147483648"/>
            <pc:sldLayoutMk cId="4164188500" sldId="2147483686"/>
          </pc:sldLayoutMkLst>
          <pc:spChg chg="mod">
            <ac:chgData name="Justina Ojom" userId="cbdaed7d-8d45-4372-a16a-f3f8900c2f45" providerId="ADAL" clId="{45CF497F-D0AA-40F3-80F3-56D3BD850675}" dt="2023-04-13T22:37:29.643" v="13543" actId="207"/>
            <ac:spMkLst>
              <pc:docMk/>
              <pc:sldMasterMk cId="506831929" sldId="2147483648"/>
              <pc:sldLayoutMk cId="4164188500" sldId="2147483686"/>
              <ac:spMk id="2" creationId="{BFF5FD31-A1B4-42BF-B5CB-087E7BAA2337}"/>
            </ac:spMkLst>
          </pc:spChg>
          <pc:spChg chg="mod">
            <ac:chgData name="Justina Ojom" userId="cbdaed7d-8d45-4372-a16a-f3f8900c2f45" providerId="ADAL" clId="{45CF497F-D0AA-40F3-80F3-56D3BD850675}" dt="2023-04-13T22:37:33.532" v="13544" actId="207"/>
            <ac:spMkLst>
              <pc:docMk/>
              <pc:sldMasterMk cId="506831929" sldId="2147483648"/>
              <pc:sldLayoutMk cId="4164188500" sldId="2147483686"/>
              <ac:spMk id="3" creationId="{7E0BEFEC-EC87-4309-BFFA-7F010E02C918}"/>
            </ac:spMkLst>
          </pc:spChg>
          <pc:spChg chg="del mod">
            <ac:chgData name="Justina Ojom" userId="cbdaed7d-8d45-4372-a16a-f3f8900c2f45" providerId="ADAL" clId="{45CF497F-D0AA-40F3-80F3-56D3BD850675}" dt="2023-04-13T22:37:56.074" v="13548" actId="478"/>
            <ac:spMkLst>
              <pc:docMk/>
              <pc:sldMasterMk cId="506831929" sldId="2147483648"/>
              <pc:sldLayoutMk cId="4164188500" sldId="2147483686"/>
              <ac:spMk id="5" creationId="{8D558F4F-F02F-4C45-8C27-F7DD99B0F780}"/>
            </ac:spMkLst>
          </pc:spChg>
          <pc:spChg chg="add mod">
            <ac:chgData name="Justina Ojom" userId="cbdaed7d-8d45-4372-a16a-f3f8900c2f45" providerId="ADAL" clId="{45CF497F-D0AA-40F3-80F3-56D3BD850675}" dt="2023-04-13T22:37:51.619" v="13547"/>
            <ac:spMkLst>
              <pc:docMk/>
              <pc:sldMasterMk cId="506831929" sldId="2147483648"/>
              <pc:sldLayoutMk cId="4164188500" sldId="2147483686"/>
              <ac:spMk id="7" creationId="{3A7445C6-EC7E-A2CF-55BD-230CE3B00977}"/>
            </ac:spMkLst>
          </pc:spChg>
          <pc:picChg chg="del mod">
            <ac:chgData name="Justina Ojom" userId="cbdaed7d-8d45-4372-a16a-f3f8900c2f45" providerId="ADAL" clId="{45CF497F-D0AA-40F3-80F3-56D3BD850675}" dt="2023-04-13T22:37:56.872" v="13549" actId="478"/>
            <ac:picMkLst>
              <pc:docMk/>
              <pc:sldMasterMk cId="506831929" sldId="2147483648"/>
              <pc:sldLayoutMk cId="4164188500" sldId="2147483686"/>
              <ac:picMk id="4" creationId="{B95C4430-545B-43B4-8F97-B99486693A1C}"/>
            </ac:picMkLst>
          </pc:picChg>
          <pc:picChg chg="add mod">
            <ac:chgData name="Justina Ojom" userId="cbdaed7d-8d45-4372-a16a-f3f8900c2f45" providerId="ADAL" clId="{45CF497F-D0AA-40F3-80F3-56D3BD850675}" dt="2023-04-13T22:37:40.467" v="13546"/>
            <ac:picMkLst>
              <pc:docMk/>
              <pc:sldMasterMk cId="506831929" sldId="2147483648"/>
              <pc:sldLayoutMk cId="4164188500" sldId="2147483686"/>
              <ac:picMk id="6" creationId="{1E4D85C9-E271-5B06-B146-46699B1E8FB7}"/>
            </ac:picMkLst>
          </pc:picChg>
        </pc:sldLayoutChg>
        <pc:sldLayoutChg chg="modSp mod setBg">
          <pc:chgData name="Justina Ojom" userId="cbdaed7d-8d45-4372-a16a-f3f8900c2f45" providerId="ADAL" clId="{45CF497F-D0AA-40F3-80F3-56D3BD850675}" dt="2023-04-13T22:37:24.132" v="13542" actId="207"/>
          <pc:sldLayoutMkLst>
            <pc:docMk/>
            <pc:sldMasterMk cId="506831929" sldId="2147483648"/>
            <pc:sldLayoutMk cId="1646167929" sldId="2147483687"/>
          </pc:sldLayoutMkLst>
          <pc:spChg chg="mod">
            <ac:chgData name="Justina Ojom" userId="cbdaed7d-8d45-4372-a16a-f3f8900c2f45" providerId="ADAL" clId="{45CF497F-D0AA-40F3-80F3-56D3BD850675}" dt="2023-04-13T22:37:21.993" v="13541" actId="1076"/>
            <ac:spMkLst>
              <pc:docMk/>
              <pc:sldMasterMk cId="506831929" sldId="2147483648"/>
              <pc:sldLayoutMk cId="1646167929" sldId="2147483687"/>
              <ac:spMk id="5" creationId="{917F4B93-D5FC-4BC1-ACC8-42A00E6E8C14}"/>
            </ac:spMkLst>
          </pc:spChg>
          <pc:spChg chg="mod">
            <ac:chgData name="Justina Ojom" userId="cbdaed7d-8d45-4372-a16a-f3f8900c2f45" providerId="ADAL" clId="{45CF497F-D0AA-40F3-80F3-56D3BD850675}" dt="2023-04-13T22:37:24.132" v="13542" actId="207"/>
            <ac:spMkLst>
              <pc:docMk/>
              <pc:sldMasterMk cId="506831929" sldId="2147483648"/>
              <pc:sldLayoutMk cId="1646167929" sldId="2147483687"/>
              <ac:spMk id="6" creationId="{B44FDF81-8ADA-496B-B92F-CF22EC5DCC7F}"/>
            </ac:spMkLst>
          </pc:spChg>
        </pc:sldLayoutChg>
      </pc:sldMasterChg>
    </pc:docChg>
  </pc:docChgLst>
  <pc:docChgLst>
    <pc:chgData name="Clare Back" userId="7ca9c63e0bec638d" providerId="LiveId" clId="{8D249635-DBA0-44C7-A1BD-7BFCFE5789FE}"/>
    <pc:docChg chg="undo custSel addSld delSld modSld sldOrd">
      <pc:chgData name="Clare Back" userId="7ca9c63e0bec638d" providerId="LiveId" clId="{8D249635-DBA0-44C7-A1BD-7BFCFE5789FE}" dt="2023-01-30T07:14:29.459" v="10816" actId="20577"/>
      <pc:docMkLst>
        <pc:docMk/>
      </pc:docMkLst>
      <pc:sldChg chg="addCm">
        <pc:chgData name="Clare Back" userId="7ca9c63e0bec638d" providerId="LiveId" clId="{8D249635-DBA0-44C7-A1BD-7BFCFE5789FE}" dt="2023-01-27T07:12:47.504" v="98"/>
        <pc:sldMkLst>
          <pc:docMk/>
          <pc:sldMk cId="0" sldId="257"/>
        </pc:sldMkLst>
        <pc:extLst>
          <p:ext xmlns:p="http://schemas.openxmlformats.org/presentationml/2006/main" uri="{D6D511B9-2390-475A-947B-AFAB55BFBCF1}">
            <pc226:cmChg xmlns:pc226="http://schemas.microsoft.com/office/powerpoint/2022/06/main/command" chg="add">
              <pc226:chgData name="Clare Back" userId="7ca9c63e0bec638d" providerId="LiveId" clId="{8D249635-DBA0-44C7-A1BD-7BFCFE5789FE}" dt="2023-01-27T07:12:47.504" v="98"/>
              <pc2:cmMkLst xmlns:pc2="http://schemas.microsoft.com/office/powerpoint/2019/9/main/command">
                <pc:docMk/>
                <pc:sldMk cId="0" sldId="257"/>
                <pc2:cmMk id="{031C70EF-1285-4B95-B28E-48AAB6BA3B2E}"/>
              </pc2:cmMkLst>
            </pc226:cmChg>
          </p:ext>
        </pc:extLst>
      </pc:sldChg>
      <pc:sldChg chg="addSp delSp del mod">
        <pc:chgData name="Clare Back" userId="7ca9c63e0bec638d" providerId="LiveId" clId="{8D249635-DBA0-44C7-A1BD-7BFCFE5789FE}" dt="2023-01-27T07:16:28.729" v="160" actId="47"/>
        <pc:sldMkLst>
          <pc:docMk/>
          <pc:sldMk cId="0" sldId="260"/>
        </pc:sldMkLst>
        <pc:spChg chg="add del">
          <ac:chgData name="Clare Back" userId="7ca9c63e0bec638d" providerId="LiveId" clId="{8D249635-DBA0-44C7-A1BD-7BFCFE5789FE}" dt="2023-01-27T07:16:01.426" v="145" actId="478"/>
          <ac:spMkLst>
            <pc:docMk/>
            <pc:sldMk cId="0" sldId="260"/>
            <ac:spMk id="292" creationId="{00000000-0000-0000-0000-000000000000}"/>
          </ac:spMkLst>
        </pc:spChg>
        <pc:spChg chg="add del">
          <ac:chgData name="Clare Back" userId="7ca9c63e0bec638d" providerId="LiveId" clId="{8D249635-DBA0-44C7-A1BD-7BFCFE5789FE}" dt="2023-01-27T07:16:03.267" v="146" actId="478"/>
          <ac:spMkLst>
            <pc:docMk/>
            <pc:sldMk cId="0" sldId="260"/>
            <ac:spMk id="294" creationId="{00000000-0000-0000-0000-000000000000}"/>
          </ac:spMkLst>
        </pc:spChg>
        <pc:spChg chg="add del">
          <ac:chgData name="Clare Back" userId="7ca9c63e0bec638d" providerId="LiveId" clId="{8D249635-DBA0-44C7-A1BD-7BFCFE5789FE}" dt="2023-01-27T07:16:05.371" v="148" actId="478"/>
          <ac:spMkLst>
            <pc:docMk/>
            <pc:sldMk cId="0" sldId="260"/>
            <ac:spMk id="295" creationId="{00000000-0000-0000-0000-000000000000}"/>
          </ac:spMkLst>
        </pc:spChg>
        <pc:grpChg chg="add del">
          <ac:chgData name="Clare Back" userId="7ca9c63e0bec638d" providerId="LiveId" clId="{8D249635-DBA0-44C7-A1BD-7BFCFE5789FE}" dt="2023-01-27T07:16:04.029" v="147" actId="478"/>
          <ac:grpSpMkLst>
            <pc:docMk/>
            <pc:sldMk cId="0" sldId="260"/>
            <ac:grpSpMk id="296" creationId="{00000000-0000-0000-0000-000000000000}"/>
          </ac:grpSpMkLst>
        </pc:grpChg>
        <pc:grpChg chg="add del">
          <ac:chgData name="Clare Back" userId="7ca9c63e0bec638d" providerId="LiveId" clId="{8D249635-DBA0-44C7-A1BD-7BFCFE5789FE}" dt="2023-01-27T07:16:06.308" v="149" actId="478"/>
          <ac:grpSpMkLst>
            <pc:docMk/>
            <pc:sldMk cId="0" sldId="260"/>
            <ac:grpSpMk id="299" creationId="{00000000-0000-0000-0000-000000000000}"/>
          </ac:grpSpMkLst>
        </pc:grpChg>
      </pc:sldChg>
      <pc:sldChg chg="del">
        <pc:chgData name="Clare Back" userId="7ca9c63e0bec638d" providerId="LiveId" clId="{8D249635-DBA0-44C7-A1BD-7BFCFE5789FE}" dt="2023-01-27T07:16:13.188" v="150" actId="47"/>
        <pc:sldMkLst>
          <pc:docMk/>
          <pc:sldMk cId="0" sldId="261"/>
        </pc:sldMkLst>
      </pc:sldChg>
      <pc:sldChg chg="modSp mod modNotesTx">
        <pc:chgData name="Clare Back" userId="7ca9c63e0bec638d" providerId="LiveId" clId="{8D249635-DBA0-44C7-A1BD-7BFCFE5789FE}" dt="2023-01-27T07:18:00.314" v="252" actId="20577"/>
        <pc:sldMkLst>
          <pc:docMk/>
          <pc:sldMk cId="0" sldId="262"/>
        </pc:sldMkLst>
        <pc:spChg chg="mod">
          <ac:chgData name="Clare Back" userId="7ca9c63e0bec638d" providerId="LiveId" clId="{8D249635-DBA0-44C7-A1BD-7BFCFE5789FE}" dt="2023-01-27T07:18:00.314" v="252" actId="20577"/>
          <ac:spMkLst>
            <pc:docMk/>
            <pc:sldMk cId="0" sldId="262"/>
            <ac:spMk id="2" creationId="{C22923FE-D73E-6DF7-8889-C74AA17278ED}"/>
          </ac:spMkLst>
        </pc:spChg>
        <pc:spChg chg="mod">
          <ac:chgData name="Clare Back" userId="7ca9c63e0bec638d" providerId="LiveId" clId="{8D249635-DBA0-44C7-A1BD-7BFCFE5789FE}" dt="2023-01-27T07:16:34.823" v="163" actId="20577"/>
          <ac:spMkLst>
            <pc:docMk/>
            <pc:sldMk cId="0" sldId="262"/>
            <ac:spMk id="335" creationId="{00000000-0000-0000-0000-000000000000}"/>
          </ac:spMkLst>
        </pc:spChg>
        <pc:spChg chg="mod">
          <ac:chgData name="Clare Back" userId="7ca9c63e0bec638d" providerId="LiveId" clId="{8D249635-DBA0-44C7-A1BD-7BFCFE5789FE}" dt="2023-01-27T07:17:54.513" v="248" actId="20577"/>
          <ac:spMkLst>
            <pc:docMk/>
            <pc:sldMk cId="0" sldId="262"/>
            <ac:spMk id="336" creationId="{00000000-0000-0000-0000-000000000000}"/>
          </ac:spMkLst>
        </pc:spChg>
        <pc:spChg chg="mod">
          <ac:chgData name="Clare Back" userId="7ca9c63e0bec638d" providerId="LiveId" clId="{8D249635-DBA0-44C7-A1BD-7BFCFE5789FE}" dt="2023-01-27T07:17:55.914" v="250" actId="20577"/>
          <ac:spMkLst>
            <pc:docMk/>
            <pc:sldMk cId="0" sldId="262"/>
            <ac:spMk id="342" creationId="{00000000-0000-0000-0000-000000000000}"/>
          </ac:spMkLst>
        </pc:spChg>
      </pc:sldChg>
      <pc:sldChg chg="del">
        <pc:chgData name="Clare Back" userId="7ca9c63e0bec638d" providerId="LiveId" clId="{8D249635-DBA0-44C7-A1BD-7BFCFE5789FE}" dt="2023-01-27T07:15:46.539" v="144" actId="47"/>
        <pc:sldMkLst>
          <pc:docMk/>
          <pc:sldMk cId="0" sldId="264"/>
        </pc:sldMkLst>
      </pc:sldChg>
      <pc:sldChg chg="modSp add mod modNotesTx">
        <pc:chgData name="Clare Back" userId="7ca9c63e0bec638d" providerId="LiveId" clId="{8D249635-DBA0-44C7-A1BD-7BFCFE5789FE}" dt="2023-01-29T07:58:32.237" v="8297" actId="20577"/>
        <pc:sldMkLst>
          <pc:docMk/>
          <pc:sldMk cId="0" sldId="274"/>
        </pc:sldMkLst>
        <pc:spChg chg="mod">
          <ac:chgData name="Clare Back" userId="7ca9c63e0bec638d" providerId="LiveId" clId="{8D249635-DBA0-44C7-A1BD-7BFCFE5789FE}" dt="2023-01-29T07:58:24.491" v="8295" actId="207"/>
          <ac:spMkLst>
            <pc:docMk/>
            <pc:sldMk cId="0" sldId="274"/>
            <ac:spMk id="256" creationId="{00000000-0000-0000-0000-000000000000}"/>
          </ac:spMkLst>
        </pc:spChg>
        <pc:spChg chg="mod">
          <ac:chgData name="Clare Back" userId="7ca9c63e0bec638d" providerId="LiveId" clId="{8D249635-DBA0-44C7-A1BD-7BFCFE5789FE}" dt="2023-01-29T07:58:28.050" v="8296" actId="207"/>
          <ac:spMkLst>
            <pc:docMk/>
            <pc:sldMk cId="0" sldId="274"/>
            <ac:spMk id="257" creationId="{00000000-0000-0000-0000-000000000000}"/>
          </ac:spMkLst>
        </pc:spChg>
      </pc:sldChg>
      <pc:sldChg chg="modSp mod">
        <pc:chgData name="Clare Back" userId="7ca9c63e0bec638d" providerId="LiveId" clId="{8D249635-DBA0-44C7-A1BD-7BFCFE5789FE}" dt="2023-01-29T08:01:38.982" v="8315" actId="20577"/>
        <pc:sldMkLst>
          <pc:docMk/>
          <pc:sldMk cId="779927683" sldId="326"/>
        </pc:sldMkLst>
        <pc:spChg chg="mod">
          <ac:chgData name="Clare Back" userId="7ca9c63e0bec638d" providerId="LiveId" clId="{8D249635-DBA0-44C7-A1BD-7BFCFE5789FE}" dt="2023-01-29T08:01:38.982" v="8315" actId="20577"/>
          <ac:spMkLst>
            <pc:docMk/>
            <pc:sldMk cId="779927683" sldId="326"/>
            <ac:spMk id="6" creationId="{AE2CCD03-0155-444D-8CCE-EDF980311FE0}"/>
          </ac:spMkLst>
        </pc:spChg>
        <pc:picChg chg="mod">
          <ac:chgData name="Clare Back" userId="7ca9c63e0bec638d" providerId="LiveId" clId="{8D249635-DBA0-44C7-A1BD-7BFCFE5789FE}" dt="2023-01-27T07:11:52.113" v="87" actId="1076"/>
          <ac:picMkLst>
            <pc:docMk/>
            <pc:sldMk cId="779927683" sldId="326"/>
            <ac:picMk id="7" creationId="{8EF92A37-B762-4A84-B90A-C3B64EC61330}"/>
          </ac:picMkLst>
        </pc:picChg>
      </pc:sldChg>
      <pc:sldChg chg="del">
        <pc:chgData name="Clare Back" userId="7ca9c63e0bec638d" providerId="LiveId" clId="{8D249635-DBA0-44C7-A1BD-7BFCFE5789FE}" dt="2023-01-27T09:21:38.453" v="4968" actId="47"/>
        <pc:sldMkLst>
          <pc:docMk/>
          <pc:sldMk cId="3842559546" sldId="332"/>
        </pc:sldMkLst>
      </pc:sldChg>
      <pc:sldChg chg="del">
        <pc:chgData name="Clare Back" userId="7ca9c63e0bec638d" providerId="LiveId" clId="{8D249635-DBA0-44C7-A1BD-7BFCFE5789FE}" dt="2023-01-27T09:37:09.434" v="5340" actId="47"/>
        <pc:sldMkLst>
          <pc:docMk/>
          <pc:sldMk cId="1935077404" sldId="333"/>
        </pc:sldMkLst>
      </pc:sldChg>
      <pc:sldChg chg="modSp mod">
        <pc:chgData name="Clare Back" userId="7ca9c63e0bec638d" providerId="LiveId" clId="{8D249635-DBA0-44C7-A1BD-7BFCFE5789FE}" dt="2023-01-27T07:13:09.765" v="100" actId="20577"/>
        <pc:sldMkLst>
          <pc:docMk/>
          <pc:sldMk cId="3991118468" sldId="337"/>
        </pc:sldMkLst>
        <pc:spChg chg="mod">
          <ac:chgData name="Clare Back" userId="7ca9c63e0bec638d" providerId="LiveId" clId="{8D249635-DBA0-44C7-A1BD-7BFCFE5789FE}" dt="2023-01-27T07:13:09.765" v="100" actId="20577"/>
          <ac:spMkLst>
            <pc:docMk/>
            <pc:sldMk cId="3991118468" sldId="337"/>
            <ac:spMk id="11" creationId="{E24EEE1C-BE7F-4B6C-BA92-E8B3F36132B2}"/>
          </ac:spMkLst>
        </pc:spChg>
      </pc:sldChg>
      <pc:sldChg chg="modSp mod">
        <pc:chgData name="Clare Back" userId="7ca9c63e0bec638d" providerId="LiveId" clId="{8D249635-DBA0-44C7-A1BD-7BFCFE5789FE}" dt="2023-01-27T07:15:36.674" v="143" actId="20577"/>
        <pc:sldMkLst>
          <pc:docMk/>
          <pc:sldMk cId="3090556468" sldId="339"/>
        </pc:sldMkLst>
        <pc:spChg chg="mod">
          <ac:chgData name="Clare Back" userId="7ca9c63e0bec638d" providerId="LiveId" clId="{8D249635-DBA0-44C7-A1BD-7BFCFE5789FE}" dt="2023-01-27T07:14:28.063" v="106" actId="20577"/>
          <ac:spMkLst>
            <pc:docMk/>
            <pc:sldMk cId="3090556468" sldId="339"/>
            <ac:spMk id="11" creationId="{E24EEE1C-BE7F-4B6C-BA92-E8B3F36132B2}"/>
          </ac:spMkLst>
        </pc:spChg>
        <pc:spChg chg="mod">
          <ac:chgData name="Clare Back" userId="7ca9c63e0bec638d" providerId="LiveId" clId="{8D249635-DBA0-44C7-A1BD-7BFCFE5789FE}" dt="2023-01-27T07:14:32.418" v="112" actId="20577"/>
          <ac:spMkLst>
            <pc:docMk/>
            <pc:sldMk cId="3090556468" sldId="339"/>
            <ac:spMk id="16" creationId="{BBFB386E-6551-4A1A-A6BB-9382E7E7FF5C}"/>
          </ac:spMkLst>
        </pc:spChg>
        <pc:spChg chg="mod">
          <ac:chgData name="Clare Back" userId="7ca9c63e0bec638d" providerId="LiveId" clId="{8D249635-DBA0-44C7-A1BD-7BFCFE5789FE}" dt="2023-01-27T07:14:36.246" v="120" actId="5793"/>
          <ac:spMkLst>
            <pc:docMk/>
            <pc:sldMk cId="3090556468" sldId="339"/>
            <ac:spMk id="18" creationId="{176BB8F9-C123-4183-92A9-C60157A708DC}"/>
          </ac:spMkLst>
        </pc:spChg>
        <pc:spChg chg="mod">
          <ac:chgData name="Clare Back" userId="7ca9c63e0bec638d" providerId="LiveId" clId="{8D249635-DBA0-44C7-A1BD-7BFCFE5789FE}" dt="2023-01-27T07:14:40.140" v="126" actId="20577"/>
          <ac:spMkLst>
            <pc:docMk/>
            <pc:sldMk cId="3090556468" sldId="339"/>
            <ac:spMk id="20" creationId="{D7CB6E16-976A-46E5-817B-4B58ED997934}"/>
          </ac:spMkLst>
        </pc:spChg>
        <pc:spChg chg="mod">
          <ac:chgData name="Clare Back" userId="7ca9c63e0bec638d" providerId="LiveId" clId="{8D249635-DBA0-44C7-A1BD-7BFCFE5789FE}" dt="2023-01-27T07:15:36.674" v="143" actId="20577"/>
          <ac:spMkLst>
            <pc:docMk/>
            <pc:sldMk cId="3090556468" sldId="339"/>
            <ac:spMk id="24" creationId="{AE311838-E39D-459A-A218-83E02F1EE356}"/>
          </ac:spMkLst>
        </pc:spChg>
      </pc:sldChg>
      <pc:sldChg chg="modSp mod modNotesTx">
        <pc:chgData name="Clare Back" userId="7ca9c63e0bec638d" providerId="LiveId" clId="{8D249635-DBA0-44C7-A1BD-7BFCFE5789FE}" dt="2023-01-27T07:17:20.560" v="237" actId="113"/>
        <pc:sldMkLst>
          <pc:docMk/>
          <pc:sldMk cId="910467805" sldId="345"/>
        </pc:sldMkLst>
        <pc:spChg chg="mod">
          <ac:chgData name="Clare Back" userId="7ca9c63e0bec638d" providerId="LiveId" clId="{8D249635-DBA0-44C7-A1BD-7BFCFE5789FE}" dt="2023-01-27T07:16:59.761" v="201" actId="20577"/>
          <ac:spMkLst>
            <pc:docMk/>
            <pc:sldMk cId="910467805" sldId="345"/>
            <ac:spMk id="4" creationId="{2D41D59A-FEC9-C862-3D28-8E10A9568832}"/>
          </ac:spMkLst>
        </pc:spChg>
        <pc:spChg chg="mod">
          <ac:chgData name="Clare Back" userId="7ca9c63e0bec638d" providerId="LiveId" clId="{8D249635-DBA0-44C7-A1BD-7BFCFE5789FE}" dt="2023-01-27T07:17:01.672" v="203" actId="20577"/>
          <ac:spMkLst>
            <pc:docMk/>
            <pc:sldMk cId="910467805" sldId="345"/>
            <ac:spMk id="5" creationId="{1F046D39-729F-B70C-E546-94C6495A2C23}"/>
          </ac:spMkLst>
        </pc:spChg>
        <pc:spChg chg="mod">
          <ac:chgData name="Clare Back" userId="7ca9c63e0bec638d" providerId="LiveId" clId="{8D249635-DBA0-44C7-A1BD-7BFCFE5789FE}" dt="2023-01-27T07:16:55.687" v="199" actId="20577"/>
          <ac:spMkLst>
            <pc:docMk/>
            <pc:sldMk cId="910467805" sldId="345"/>
            <ac:spMk id="73" creationId="{564A277F-794B-4856-ADCA-B3D3341CBECB}"/>
          </ac:spMkLst>
        </pc:spChg>
      </pc:sldChg>
      <pc:sldChg chg="del">
        <pc:chgData name="Clare Back" userId="7ca9c63e0bec638d" providerId="LiveId" clId="{8D249635-DBA0-44C7-A1BD-7BFCFE5789FE}" dt="2023-01-27T09:37:07.451" v="5338" actId="47"/>
        <pc:sldMkLst>
          <pc:docMk/>
          <pc:sldMk cId="1498058931" sldId="346"/>
        </pc:sldMkLst>
      </pc:sldChg>
      <pc:sldChg chg="del">
        <pc:chgData name="Clare Back" userId="7ca9c63e0bec638d" providerId="LiveId" clId="{8D249635-DBA0-44C7-A1BD-7BFCFE5789FE}" dt="2023-01-27T09:37:10.345" v="5341" actId="47"/>
        <pc:sldMkLst>
          <pc:docMk/>
          <pc:sldMk cId="2343429152" sldId="347"/>
        </pc:sldMkLst>
      </pc:sldChg>
      <pc:sldChg chg="del">
        <pc:chgData name="Clare Back" userId="7ca9c63e0bec638d" providerId="LiveId" clId="{8D249635-DBA0-44C7-A1BD-7BFCFE5789FE}" dt="2023-01-27T09:37:12.096" v="5342" actId="47"/>
        <pc:sldMkLst>
          <pc:docMk/>
          <pc:sldMk cId="3586764531" sldId="351"/>
        </pc:sldMkLst>
      </pc:sldChg>
      <pc:sldChg chg="del">
        <pc:chgData name="Clare Back" userId="7ca9c63e0bec638d" providerId="LiveId" clId="{8D249635-DBA0-44C7-A1BD-7BFCFE5789FE}" dt="2023-01-27T09:37:12.912" v="5343" actId="47"/>
        <pc:sldMkLst>
          <pc:docMk/>
          <pc:sldMk cId="1079210302" sldId="352"/>
        </pc:sldMkLst>
      </pc:sldChg>
      <pc:sldChg chg="del">
        <pc:chgData name="Clare Back" userId="7ca9c63e0bec638d" providerId="LiveId" clId="{8D249635-DBA0-44C7-A1BD-7BFCFE5789FE}" dt="2023-01-27T09:37:13.724" v="5344" actId="47"/>
        <pc:sldMkLst>
          <pc:docMk/>
          <pc:sldMk cId="4217789674" sldId="383"/>
        </pc:sldMkLst>
      </pc:sldChg>
      <pc:sldChg chg="del">
        <pc:chgData name="Clare Back" userId="7ca9c63e0bec638d" providerId="LiveId" clId="{8D249635-DBA0-44C7-A1BD-7BFCFE5789FE}" dt="2023-01-27T09:37:14.492" v="5345" actId="47"/>
        <pc:sldMkLst>
          <pc:docMk/>
          <pc:sldMk cId="667274008" sldId="420"/>
        </pc:sldMkLst>
      </pc:sldChg>
      <pc:sldChg chg="del">
        <pc:chgData name="Clare Back" userId="7ca9c63e0bec638d" providerId="LiveId" clId="{8D249635-DBA0-44C7-A1BD-7BFCFE5789FE}" dt="2023-01-27T09:37:15.533" v="5346" actId="47"/>
        <pc:sldMkLst>
          <pc:docMk/>
          <pc:sldMk cId="3184772606" sldId="421"/>
        </pc:sldMkLst>
      </pc:sldChg>
      <pc:sldChg chg="del">
        <pc:chgData name="Clare Back" userId="7ca9c63e0bec638d" providerId="LiveId" clId="{8D249635-DBA0-44C7-A1BD-7BFCFE5789FE}" dt="2023-01-27T09:37:18.008" v="5349" actId="47"/>
        <pc:sldMkLst>
          <pc:docMk/>
          <pc:sldMk cId="193599636" sldId="422"/>
        </pc:sldMkLst>
      </pc:sldChg>
      <pc:sldChg chg="del">
        <pc:chgData name="Clare Back" userId="7ca9c63e0bec638d" providerId="LiveId" clId="{8D249635-DBA0-44C7-A1BD-7BFCFE5789FE}" dt="2023-01-27T09:37:16.243" v="5347" actId="47"/>
        <pc:sldMkLst>
          <pc:docMk/>
          <pc:sldMk cId="2692066576" sldId="423"/>
        </pc:sldMkLst>
      </pc:sldChg>
      <pc:sldChg chg="del">
        <pc:chgData name="Clare Back" userId="7ca9c63e0bec638d" providerId="LiveId" clId="{8D249635-DBA0-44C7-A1BD-7BFCFE5789FE}" dt="2023-01-27T09:37:17.278" v="5348" actId="47"/>
        <pc:sldMkLst>
          <pc:docMk/>
          <pc:sldMk cId="1849492059" sldId="424"/>
        </pc:sldMkLst>
      </pc:sldChg>
      <pc:sldChg chg="del">
        <pc:chgData name="Clare Back" userId="7ca9c63e0bec638d" providerId="LiveId" clId="{8D249635-DBA0-44C7-A1BD-7BFCFE5789FE}" dt="2023-01-27T09:37:18.725" v="5350" actId="47"/>
        <pc:sldMkLst>
          <pc:docMk/>
          <pc:sldMk cId="3450671964" sldId="425"/>
        </pc:sldMkLst>
      </pc:sldChg>
      <pc:sldChg chg="del">
        <pc:chgData name="Clare Back" userId="7ca9c63e0bec638d" providerId="LiveId" clId="{8D249635-DBA0-44C7-A1BD-7BFCFE5789FE}" dt="2023-01-27T09:37:19.402" v="5351" actId="47"/>
        <pc:sldMkLst>
          <pc:docMk/>
          <pc:sldMk cId="3082908372" sldId="426"/>
        </pc:sldMkLst>
      </pc:sldChg>
      <pc:sldChg chg="del">
        <pc:chgData name="Clare Back" userId="7ca9c63e0bec638d" providerId="LiveId" clId="{8D249635-DBA0-44C7-A1BD-7BFCFE5789FE}" dt="2023-01-27T09:37:19.973" v="5352" actId="47"/>
        <pc:sldMkLst>
          <pc:docMk/>
          <pc:sldMk cId="3464902415" sldId="428"/>
        </pc:sldMkLst>
      </pc:sldChg>
      <pc:sldChg chg="del">
        <pc:chgData name="Clare Back" userId="7ca9c63e0bec638d" providerId="LiveId" clId="{8D249635-DBA0-44C7-A1BD-7BFCFE5789FE}" dt="2023-01-27T09:37:20.826" v="5353" actId="47"/>
        <pc:sldMkLst>
          <pc:docMk/>
          <pc:sldMk cId="165269984" sldId="429"/>
        </pc:sldMkLst>
      </pc:sldChg>
      <pc:sldChg chg="del">
        <pc:chgData name="Clare Back" userId="7ca9c63e0bec638d" providerId="LiveId" clId="{8D249635-DBA0-44C7-A1BD-7BFCFE5789FE}" dt="2023-01-27T09:37:32.524" v="5354" actId="47"/>
        <pc:sldMkLst>
          <pc:docMk/>
          <pc:sldMk cId="2644063714" sldId="430"/>
        </pc:sldMkLst>
      </pc:sldChg>
      <pc:sldChg chg="modNotesTx">
        <pc:chgData name="Clare Back" userId="7ca9c63e0bec638d" providerId="LiveId" clId="{8D249635-DBA0-44C7-A1BD-7BFCFE5789FE}" dt="2023-01-27T09:37:40.830" v="5355" actId="20577"/>
        <pc:sldMkLst>
          <pc:docMk/>
          <pc:sldMk cId="1447942558" sldId="725"/>
        </pc:sldMkLst>
      </pc:sldChg>
      <pc:sldChg chg="del">
        <pc:chgData name="Clare Back" userId="7ca9c63e0bec638d" providerId="LiveId" clId="{8D249635-DBA0-44C7-A1BD-7BFCFE5789FE}" dt="2023-01-27T09:37:08.679" v="5339" actId="47"/>
        <pc:sldMkLst>
          <pc:docMk/>
          <pc:sldMk cId="2318255150" sldId="726"/>
        </pc:sldMkLst>
      </pc:sldChg>
      <pc:sldChg chg="addSp modSp new mod modNotesTx">
        <pc:chgData name="Clare Back" userId="7ca9c63e0bec638d" providerId="LiveId" clId="{8D249635-DBA0-44C7-A1BD-7BFCFE5789FE}" dt="2023-01-27T07:48:15.491" v="1536" actId="20577"/>
        <pc:sldMkLst>
          <pc:docMk/>
          <pc:sldMk cId="1248010406" sldId="727"/>
        </pc:sldMkLst>
        <pc:spChg chg="mod">
          <ac:chgData name="Clare Back" userId="7ca9c63e0bec638d" providerId="LiveId" clId="{8D249635-DBA0-44C7-A1BD-7BFCFE5789FE}" dt="2023-01-27T07:48:15.491" v="1536" actId="20577"/>
          <ac:spMkLst>
            <pc:docMk/>
            <pc:sldMk cId="1248010406" sldId="727"/>
            <ac:spMk id="2" creationId="{CC477006-A386-D952-0225-C090A03C84A0}"/>
          </ac:spMkLst>
        </pc:spChg>
        <pc:spChg chg="mod">
          <ac:chgData name="Clare Back" userId="7ca9c63e0bec638d" providerId="LiveId" clId="{8D249635-DBA0-44C7-A1BD-7BFCFE5789FE}" dt="2023-01-27T07:24:51.434" v="254"/>
          <ac:spMkLst>
            <pc:docMk/>
            <pc:sldMk cId="1248010406" sldId="727"/>
            <ac:spMk id="4" creationId="{44ED5C52-30A7-2A60-FB3D-5A730C685639}"/>
          </ac:spMkLst>
        </pc:spChg>
        <pc:spChg chg="mod">
          <ac:chgData name="Clare Back" userId="7ca9c63e0bec638d" providerId="LiveId" clId="{8D249635-DBA0-44C7-A1BD-7BFCFE5789FE}" dt="2023-01-27T07:24:51.434" v="254"/>
          <ac:spMkLst>
            <pc:docMk/>
            <pc:sldMk cId="1248010406" sldId="727"/>
            <ac:spMk id="5" creationId="{0F73C76E-468E-3ED2-6A27-385851B913EA}"/>
          </ac:spMkLst>
        </pc:spChg>
        <pc:spChg chg="mod">
          <ac:chgData name="Clare Back" userId="7ca9c63e0bec638d" providerId="LiveId" clId="{8D249635-DBA0-44C7-A1BD-7BFCFE5789FE}" dt="2023-01-27T07:24:51.434" v="254"/>
          <ac:spMkLst>
            <pc:docMk/>
            <pc:sldMk cId="1248010406" sldId="727"/>
            <ac:spMk id="6" creationId="{7DE76FD2-6C9D-FF1A-18AE-BC8EF3E70471}"/>
          </ac:spMkLst>
        </pc:spChg>
        <pc:spChg chg="add mod">
          <ac:chgData name="Clare Back" userId="7ca9c63e0bec638d" providerId="LiveId" clId="{8D249635-DBA0-44C7-A1BD-7BFCFE5789FE}" dt="2023-01-27T07:39:04.487" v="568" actId="1076"/>
          <ac:spMkLst>
            <pc:docMk/>
            <pc:sldMk cId="1248010406" sldId="727"/>
            <ac:spMk id="7" creationId="{90A47532-4334-B408-FC2F-CC07B0D61F68}"/>
          </ac:spMkLst>
        </pc:spChg>
        <pc:grpChg chg="add mod">
          <ac:chgData name="Clare Back" userId="7ca9c63e0bec638d" providerId="LiveId" clId="{8D249635-DBA0-44C7-A1BD-7BFCFE5789FE}" dt="2023-01-27T07:38:57.572" v="567" actId="1076"/>
          <ac:grpSpMkLst>
            <pc:docMk/>
            <pc:sldMk cId="1248010406" sldId="727"/>
            <ac:grpSpMk id="3" creationId="{CA3A8F7B-4D83-BA21-58F2-1BB361822764}"/>
          </ac:grpSpMkLst>
        </pc:grpChg>
      </pc:sldChg>
      <pc:sldChg chg="addSp modSp new mod ord modNotesTx">
        <pc:chgData name="Clare Back" userId="7ca9c63e0bec638d" providerId="LiveId" clId="{8D249635-DBA0-44C7-A1BD-7BFCFE5789FE}" dt="2023-01-29T05:33:05.399" v="6702" actId="313"/>
        <pc:sldMkLst>
          <pc:docMk/>
          <pc:sldMk cId="3128294057" sldId="728"/>
        </pc:sldMkLst>
        <pc:spChg chg="mod">
          <ac:chgData name="Clare Back" userId="7ca9c63e0bec638d" providerId="LiveId" clId="{8D249635-DBA0-44C7-A1BD-7BFCFE5789FE}" dt="2023-01-27T07:36:20.449" v="462" actId="27636"/>
          <ac:spMkLst>
            <pc:docMk/>
            <pc:sldMk cId="3128294057" sldId="728"/>
            <ac:spMk id="2" creationId="{F1E75D1C-495B-97B3-0212-C9A34750D2F9}"/>
          </ac:spMkLst>
        </pc:spChg>
        <pc:spChg chg="add mod">
          <ac:chgData name="Clare Back" userId="7ca9c63e0bec638d" providerId="LiveId" clId="{8D249635-DBA0-44C7-A1BD-7BFCFE5789FE}" dt="2023-01-27T07:42:51.199" v="742" actId="113"/>
          <ac:spMkLst>
            <pc:docMk/>
            <pc:sldMk cId="3128294057" sldId="728"/>
            <ac:spMk id="4" creationId="{26FA7747-73C7-B384-A4E5-927625A38097}"/>
          </ac:spMkLst>
        </pc:spChg>
        <pc:picChg chg="add mod">
          <ac:chgData name="Clare Back" userId="7ca9c63e0bec638d" providerId="LiveId" clId="{8D249635-DBA0-44C7-A1BD-7BFCFE5789FE}" dt="2023-01-27T07:37:22.355" v="480" actId="1076"/>
          <ac:picMkLst>
            <pc:docMk/>
            <pc:sldMk cId="3128294057" sldId="728"/>
            <ac:picMk id="5" creationId="{793BAE80-53CD-0D5E-3796-8822AFEACD18}"/>
          </ac:picMkLst>
        </pc:picChg>
      </pc:sldChg>
      <pc:sldChg chg="addSp delSp modSp new mod modNotesTx">
        <pc:chgData name="Clare Back" userId="7ca9c63e0bec638d" providerId="LiveId" clId="{8D249635-DBA0-44C7-A1BD-7BFCFE5789FE}" dt="2023-01-27T07:48:11.969" v="1534" actId="20577"/>
        <pc:sldMkLst>
          <pc:docMk/>
          <pc:sldMk cId="1505241765" sldId="729"/>
        </pc:sldMkLst>
        <pc:spChg chg="mod">
          <ac:chgData name="Clare Back" userId="7ca9c63e0bec638d" providerId="LiveId" clId="{8D249635-DBA0-44C7-A1BD-7BFCFE5789FE}" dt="2023-01-27T07:48:11.969" v="1534" actId="20577"/>
          <ac:spMkLst>
            <pc:docMk/>
            <pc:sldMk cId="1505241765" sldId="729"/>
            <ac:spMk id="2" creationId="{7147FD7C-5D21-7FB1-69AB-6DBB4A51501B}"/>
          </ac:spMkLst>
        </pc:spChg>
        <pc:spChg chg="add del mod">
          <ac:chgData name="Clare Back" userId="7ca9c63e0bec638d" providerId="LiveId" clId="{8D249635-DBA0-44C7-A1BD-7BFCFE5789FE}" dt="2023-01-27T07:41:44.183" v="734"/>
          <ac:spMkLst>
            <pc:docMk/>
            <pc:sldMk cId="1505241765" sldId="729"/>
            <ac:spMk id="4" creationId="{91BCBAC4-B88C-4A33-AED6-6834719AEB86}"/>
          </ac:spMkLst>
        </pc:spChg>
        <pc:spChg chg="add mod">
          <ac:chgData name="Clare Back" userId="7ca9c63e0bec638d" providerId="LiveId" clId="{8D249635-DBA0-44C7-A1BD-7BFCFE5789FE}" dt="2023-01-27T07:42:26.071" v="738" actId="1076"/>
          <ac:spMkLst>
            <pc:docMk/>
            <pc:sldMk cId="1505241765" sldId="729"/>
            <ac:spMk id="5" creationId="{EAD3F863-1C3A-92F3-F9A8-0572113B60C2}"/>
          </ac:spMkLst>
        </pc:spChg>
        <pc:spChg chg="add mod">
          <ac:chgData name="Clare Back" userId="7ca9c63e0bec638d" providerId="LiveId" clId="{8D249635-DBA0-44C7-A1BD-7BFCFE5789FE}" dt="2023-01-27T07:42:26.071" v="738" actId="1076"/>
          <ac:spMkLst>
            <pc:docMk/>
            <pc:sldMk cId="1505241765" sldId="729"/>
            <ac:spMk id="6" creationId="{413E38C4-F505-4090-07D0-75D0F2A1A232}"/>
          </ac:spMkLst>
        </pc:spChg>
        <pc:spChg chg="add mod">
          <ac:chgData name="Clare Back" userId="7ca9c63e0bec638d" providerId="LiveId" clId="{8D249635-DBA0-44C7-A1BD-7BFCFE5789FE}" dt="2023-01-27T07:42:26.071" v="738" actId="1076"/>
          <ac:spMkLst>
            <pc:docMk/>
            <pc:sldMk cId="1505241765" sldId="729"/>
            <ac:spMk id="7" creationId="{B3ADBC52-3EB5-2824-B843-0E00BABCE5CD}"/>
          </ac:spMkLst>
        </pc:spChg>
        <pc:picChg chg="add mod">
          <ac:chgData name="Clare Back" userId="7ca9c63e0bec638d" providerId="LiveId" clId="{8D249635-DBA0-44C7-A1BD-7BFCFE5789FE}" dt="2023-01-27T07:42:26.071" v="738" actId="1076"/>
          <ac:picMkLst>
            <pc:docMk/>
            <pc:sldMk cId="1505241765" sldId="729"/>
            <ac:picMk id="8" creationId="{21EC2E55-88E3-051C-BF44-D95E4403C6D1}"/>
          </ac:picMkLst>
        </pc:picChg>
        <pc:picChg chg="add mod">
          <ac:chgData name="Clare Back" userId="7ca9c63e0bec638d" providerId="LiveId" clId="{8D249635-DBA0-44C7-A1BD-7BFCFE5789FE}" dt="2023-01-27T07:42:26.071" v="738" actId="1076"/>
          <ac:picMkLst>
            <pc:docMk/>
            <pc:sldMk cId="1505241765" sldId="729"/>
            <ac:picMk id="9" creationId="{1CEB71B7-F1E6-303B-FB8B-4503B89DD62C}"/>
          </ac:picMkLst>
        </pc:picChg>
      </pc:sldChg>
      <pc:sldChg chg="addSp modSp new mod modNotesTx">
        <pc:chgData name="Clare Back" userId="7ca9c63e0bec638d" providerId="LiveId" clId="{8D249635-DBA0-44C7-A1BD-7BFCFE5789FE}" dt="2023-01-27T08:02:55.354" v="1850" actId="20577"/>
        <pc:sldMkLst>
          <pc:docMk/>
          <pc:sldMk cId="1086014622" sldId="730"/>
        </pc:sldMkLst>
        <pc:spChg chg="mod">
          <ac:chgData name="Clare Back" userId="7ca9c63e0bec638d" providerId="LiveId" clId="{8D249635-DBA0-44C7-A1BD-7BFCFE5789FE}" dt="2023-01-27T07:48:08.862" v="1532" actId="20577"/>
          <ac:spMkLst>
            <pc:docMk/>
            <pc:sldMk cId="1086014622" sldId="730"/>
            <ac:spMk id="2" creationId="{AC067D4D-FA25-137C-7139-D6E6F71D333B}"/>
          </ac:spMkLst>
        </pc:spChg>
        <pc:spChg chg="add mod">
          <ac:chgData name="Clare Back" userId="7ca9c63e0bec638d" providerId="LiveId" clId="{8D249635-DBA0-44C7-A1BD-7BFCFE5789FE}" dt="2023-01-27T07:48:31.204" v="1537"/>
          <ac:spMkLst>
            <pc:docMk/>
            <pc:sldMk cId="1086014622" sldId="730"/>
            <ac:spMk id="3" creationId="{64A1D2A1-D0C2-FBCA-2FF2-40204D2CDFF9}"/>
          </ac:spMkLst>
        </pc:spChg>
        <pc:spChg chg="add mod">
          <ac:chgData name="Clare Back" userId="7ca9c63e0bec638d" providerId="LiveId" clId="{8D249635-DBA0-44C7-A1BD-7BFCFE5789FE}" dt="2023-01-27T07:48:31.204" v="1537"/>
          <ac:spMkLst>
            <pc:docMk/>
            <pc:sldMk cId="1086014622" sldId="730"/>
            <ac:spMk id="4" creationId="{B1B7BD59-B502-BDB2-5260-63C8ABC39DFB}"/>
          </ac:spMkLst>
        </pc:spChg>
        <pc:spChg chg="add mod">
          <ac:chgData name="Clare Back" userId="7ca9c63e0bec638d" providerId="LiveId" clId="{8D249635-DBA0-44C7-A1BD-7BFCFE5789FE}" dt="2023-01-27T07:49:13.553" v="1548" actId="20577"/>
          <ac:spMkLst>
            <pc:docMk/>
            <pc:sldMk cId="1086014622" sldId="730"/>
            <ac:spMk id="5" creationId="{A00F1BEE-A72E-1356-FF6E-E47011A284DF}"/>
          </ac:spMkLst>
        </pc:spChg>
        <pc:picChg chg="add mod">
          <ac:chgData name="Clare Back" userId="7ca9c63e0bec638d" providerId="LiveId" clId="{8D249635-DBA0-44C7-A1BD-7BFCFE5789FE}" dt="2023-01-27T07:48:31.204" v="1537"/>
          <ac:picMkLst>
            <pc:docMk/>
            <pc:sldMk cId="1086014622" sldId="730"/>
            <ac:picMk id="6" creationId="{4DF8E448-7770-17F1-3036-56D41F0D10C3}"/>
          </ac:picMkLst>
        </pc:picChg>
        <pc:picChg chg="add mod">
          <ac:chgData name="Clare Back" userId="7ca9c63e0bec638d" providerId="LiveId" clId="{8D249635-DBA0-44C7-A1BD-7BFCFE5789FE}" dt="2023-01-27T07:48:31.204" v="1537"/>
          <ac:picMkLst>
            <pc:docMk/>
            <pc:sldMk cId="1086014622" sldId="730"/>
            <ac:picMk id="7" creationId="{BF382EC2-9797-0171-A84E-9F1B57C32386}"/>
          </ac:picMkLst>
        </pc:picChg>
      </pc:sldChg>
      <pc:sldChg chg="addSp delSp modSp new mod modNotesTx">
        <pc:chgData name="Clare Back" userId="7ca9c63e0bec638d" providerId="LiveId" clId="{8D249635-DBA0-44C7-A1BD-7BFCFE5789FE}" dt="2023-01-29T05:28:11.896" v="6445" actId="20577"/>
        <pc:sldMkLst>
          <pc:docMk/>
          <pc:sldMk cId="2638396815" sldId="731"/>
        </pc:sldMkLst>
        <pc:spChg chg="mod">
          <ac:chgData name="Clare Back" userId="7ca9c63e0bec638d" providerId="LiveId" clId="{8D249635-DBA0-44C7-A1BD-7BFCFE5789FE}" dt="2023-01-27T08:43:32.268" v="2967" actId="14100"/>
          <ac:spMkLst>
            <pc:docMk/>
            <pc:sldMk cId="2638396815" sldId="731"/>
            <ac:spMk id="2" creationId="{5198BDA7-DC80-9521-403A-C52D24DC9573}"/>
          </ac:spMkLst>
        </pc:spChg>
        <pc:spChg chg="del mod topLvl">
          <ac:chgData name="Clare Back" userId="7ca9c63e0bec638d" providerId="LiveId" clId="{8D249635-DBA0-44C7-A1BD-7BFCFE5789FE}" dt="2023-01-27T08:14:57.186" v="2123" actId="478"/>
          <ac:spMkLst>
            <pc:docMk/>
            <pc:sldMk cId="2638396815" sldId="731"/>
            <ac:spMk id="7" creationId="{CEAEA194-B3DA-F4E0-DC95-93CCB8AD0ED8}"/>
          </ac:spMkLst>
        </pc:spChg>
        <pc:spChg chg="del mod">
          <ac:chgData name="Clare Back" userId="7ca9c63e0bec638d" providerId="LiveId" clId="{8D249635-DBA0-44C7-A1BD-7BFCFE5789FE}" dt="2023-01-27T08:14:54.789" v="2122" actId="478"/>
          <ac:spMkLst>
            <pc:docMk/>
            <pc:sldMk cId="2638396815" sldId="731"/>
            <ac:spMk id="8" creationId="{1AEAFB37-DFEF-651D-203A-0D14D697AD27}"/>
          </ac:spMkLst>
        </pc:spChg>
        <pc:spChg chg="mod">
          <ac:chgData name="Clare Back" userId="7ca9c63e0bec638d" providerId="LiveId" clId="{8D249635-DBA0-44C7-A1BD-7BFCFE5789FE}" dt="2023-01-27T08:15:50.419" v="2139" actId="207"/>
          <ac:spMkLst>
            <pc:docMk/>
            <pc:sldMk cId="2638396815" sldId="731"/>
            <ac:spMk id="9" creationId="{A7096CD6-186A-8BD1-ED12-D0632557BB50}"/>
          </ac:spMkLst>
        </pc:spChg>
        <pc:spChg chg="mod">
          <ac:chgData name="Clare Back" userId="7ca9c63e0bec638d" providerId="LiveId" clId="{8D249635-DBA0-44C7-A1BD-7BFCFE5789FE}" dt="2023-01-27T08:15:50.419" v="2139" actId="207"/>
          <ac:spMkLst>
            <pc:docMk/>
            <pc:sldMk cId="2638396815" sldId="731"/>
            <ac:spMk id="10" creationId="{85FA1121-CF4E-1BBB-94EF-0A7BC4111786}"/>
          </ac:spMkLst>
        </pc:spChg>
        <pc:spChg chg="del mod">
          <ac:chgData name="Clare Back" userId="7ca9c63e0bec638d" providerId="LiveId" clId="{8D249635-DBA0-44C7-A1BD-7BFCFE5789FE}" dt="2023-01-27T08:14:47.749" v="2118" actId="478"/>
          <ac:spMkLst>
            <pc:docMk/>
            <pc:sldMk cId="2638396815" sldId="731"/>
            <ac:spMk id="11" creationId="{14D547B2-0524-7519-5825-A1E82ABE0F63}"/>
          </ac:spMkLst>
        </pc:spChg>
        <pc:spChg chg="add del mod">
          <ac:chgData name="Clare Back" userId="7ca9c63e0bec638d" providerId="LiveId" clId="{8D249635-DBA0-44C7-A1BD-7BFCFE5789FE}" dt="2023-01-27T08:14:53.248" v="2121" actId="478"/>
          <ac:spMkLst>
            <pc:docMk/>
            <pc:sldMk cId="2638396815" sldId="731"/>
            <ac:spMk id="12" creationId="{1C7B6DDE-A13D-6358-DE56-C60B456D30D4}"/>
          </ac:spMkLst>
        </pc:spChg>
        <pc:spChg chg="mod">
          <ac:chgData name="Clare Back" userId="7ca9c63e0bec638d" providerId="LiveId" clId="{8D249635-DBA0-44C7-A1BD-7BFCFE5789FE}" dt="2023-01-27T08:15:46.330" v="2138" actId="207"/>
          <ac:spMkLst>
            <pc:docMk/>
            <pc:sldMk cId="2638396815" sldId="731"/>
            <ac:spMk id="14" creationId="{35EDD1B4-7267-C49E-84BF-EB4AE2E3BB28}"/>
          </ac:spMkLst>
        </pc:spChg>
        <pc:spChg chg="mod">
          <ac:chgData name="Clare Back" userId="7ca9c63e0bec638d" providerId="LiveId" clId="{8D249635-DBA0-44C7-A1BD-7BFCFE5789FE}" dt="2023-01-27T08:15:46.330" v="2138" actId="207"/>
          <ac:spMkLst>
            <pc:docMk/>
            <pc:sldMk cId="2638396815" sldId="731"/>
            <ac:spMk id="15" creationId="{D51A1BC8-E00E-3488-2EB1-6C25EB1CFBD4}"/>
          </ac:spMkLst>
        </pc:spChg>
        <pc:spChg chg="mod">
          <ac:chgData name="Clare Back" userId="7ca9c63e0bec638d" providerId="LiveId" clId="{8D249635-DBA0-44C7-A1BD-7BFCFE5789FE}" dt="2023-01-27T08:15:46.330" v="2138" actId="207"/>
          <ac:spMkLst>
            <pc:docMk/>
            <pc:sldMk cId="2638396815" sldId="731"/>
            <ac:spMk id="18" creationId="{3D245F39-31FD-3C65-F9DC-AC91FA60E2DE}"/>
          </ac:spMkLst>
        </pc:spChg>
        <pc:spChg chg="mod">
          <ac:chgData name="Clare Back" userId="7ca9c63e0bec638d" providerId="LiveId" clId="{8D249635-DBA0-44C7-A1BD-7BFCFE5789FE}" dt="2023-01-27T08:15:46.330" v="2138" actId="207"/>
          <ac:spMkLst>
            <pc:docMk/>
            <pc:sldMk cId="2638396815" sldId="731"/>
            <ac:spMk id="19" creationId="{F7767C93-5864-6BC7-1AA1-91F0EB6E0D93}"/>
          </ac:spMkLst>
        </pc:spChg>
        <pc:spChg chg="mod">
          <ac:chgData name="Clare Back" userId="7ca9c63e0bec638d" providerId="LiveId" clId="{8D249635-DBA0-44C7-A1BD-7BFCFE5789FE}" dt="2023-01-27T08:15:46.330" v="2138" actId="207"/>
          <ac:spMkLst>
            <pc:docMk/>
            <pc:sldMk cId="2638396815" sldId="731"/>
            <ac:spMk id="20" creationId="{A1F81159-768C-99A4-454F-A09BB580BA4C}"/>
          </ac:spMkLst>
        </pc:spChg>
        <pc:spChg chg="add mod">
          <ac:chgData name="Clare Back" userId="7ca9c63e0bec638d" providerId="LiveId" clId="{8D249635-DBA0-44C7-A1BD-7BFCFE5789FE}" dt="2023-01-29T05:28:11.896" v="6445" actId="20577"/>
          <ac:spMkLst>
            <pc:docMk/>
            <pc:sldMk cId="2638396815" sldId="731"/>
            <ac:spMk id="21" creationId="{878E8D09-C346-04D0-62B7-E2D434C0CC10}"/>
          </ac:spMkLst>
        </pc:spChg>
        <pc:spChg chg="add mod">
          <ac:chgData name="Clare Back" userId="7ca9c63e0bec638d" providerId="LiveId" clId="{8D249635-DBA0-44C7-A1BD-7BFCFE5789FE}" dt="2023-01-27T08:44:35.208" v="3039" actId="1076"/>
          <ac:spMkLst>
            <pc:docMk/>
            <pc:sldMk cId="2638396815" sldId="731"/>
            <ac:spMk id="23" creationId="{96E57396-2E3C-3AE9-236C-D6E592DA162C}"/>
          </ac:spMkLst>
        </pc:spChg>
        <pc:grpChg chg="add del mod">
          <ac:chgData name="Clare Back" userId="7ca9c63e0bec638d" providerId="LiveId" clId="{8D249635-DBA0-44C7-A1BD-7BFCFE5789FE}" dt="2023-01-27T08:14:57.186" v="2123" actId="478"/>
          <ac:grpSpMkLst>
            <pc:docMk/>
            <pc:sldMk cId="2638396815" sldId="731"/>
            <ac:grpSpMk id="3" creationId="{DE1C5CDC-14DF-6368-565C-8F8ACB0C3C0C}"/>
          </ac:grpSpMkLst>
        </pc:grpChg>
        <pc:grpChg chg="add del mod">
          <ac:chgData name="Clare Back" userId="7ca9c63e0bec638d" providerId="LiveId" clId="{8D249635-DBA0-44C7-A1BD-7BFCFE5789FE}" dt="2023-01-27T08:14:47.749" v="2118" actId="478"/>
          <ac:grpSpMkLst>
            <pc:docMk/>
            <pc:sldMk cId="2638396815" sldId="731"/>
            <ac:grpSpMk id="4" creationId="{9DED02AC-D9EC-A705-D74E-9012B55322F6}"/>
          </ac:grpSpMkLst>
        </pc:grpChg>
        <pc:grpChg chg="del mod topLvl">
          <ac:chgData name="Clare Back" userId="7ca9c63e0bec638d" providerId="LiveId" clId="{8D249635-DBA0-44C7-A1BD-7BFCFE5789FE}" dt="2023-01-27T08:25:13.967" v="2146" actId="478"/>
          <ac:grpSpMkLst>
            <pc:docMk/>
            <pc:sldMk cId="2638396815" sldId="731"/>
            <ac:grpSpMk id="5" creationId="{4D779E73-E68D-AD67-DE6A-AF25E5401072}"/>
          </ac:grpSpMkLst>
        </pc:grpChg>
        <pc:grpChg chg="del mod">
          <ac:chgData name="Clare Back" userId="7ca9c63e0bec638d" providerId="LiveId" clId="{8D249635-DBA0-44C7-A1BD-7BFCFE5789FE}" dt="2023-01-27T08:14:54.789" v="2122" actId="478"/>
          <ac:grpSpMkLst>
            <pc:docMk/>
            <pc:sldMk cId="2638396815" sldId="731"/>
            <ac:grpSpMk id="6" creationId="{814926A7-5A8D-F95C-BA30-1BD26B46CAD6}"/>
          </ac:grpSpMkLst>
        </pc:grpChg>
        <pc:grpChg chg="add del mod">
          <ac:chgData name="Clare Back" userId="7ca9c63e0bec638d" providerId="LiveId" clId="{8D249635-DBA0-44C7-A1BD-7BFCFE5789FE}" dt="2023-01-27T08:25:15.770" v="2148" actId="478"/>
          <ac:grpSpMkLst>
            <pc:docMk/>
            <pc:sldMk cId="2638396815" sldId="731"/>
            <ac:grpSpMk id="13" creationId="{4FE5044C-B05B-C6D6-758E-EB66686ED6BD}"/>
          </ac:grpSpMkLst>
        </pc:grpChg>
        <pc:grpChg chg="add del mod">
          <ac:chgData name="Clare Back" userId="7ca9c63e0bec638d" providerId="LiveId" clId="{8D249635-DBA0-44C7-A1BD-7BFCFE5789FE}" dt="2023-01-27T08:25:14.723" v="2147" actId="478"/>
          <ac:grpSpMkLst>
            <pc:docMk/>
            <pc:sldMk cId="2638396815" sldId="731"/>
            <ac:grpSpMk id="16" creationId="{A7F634E5-39D0-CAD5-99B4-00C5E5B44179}"/>
          </ac:grpSpMkLst>
        </pc:grpChg>
        <pc:grpChg chg="mod">
          <ac:chgData name="Clare Back" userId="7ca9c63e0bec638d" providerId="LiveId" clId="{8D249635-DBA0-44C7-A1BD-7BFCFE5789FE}" dt="2023-01-27T08:15:46.330" v="2138" actId="207"/>
          <ac:grpSpMkLst>
            <pc:docMk/>
            <pc:sldMk cId="2638396815" sldId="731"/>
            <ac:grpSpMk id="17" creationId="{8566A600-2D35-60E2-0421-5CA70CB95DA5}"/>
          </ac:grpSpMkLst>
        </pc:grpChg>
        <pc:picChg chg="add mod">
          <ac:chgData name="Clare Back" userId="7ca9c63e0bec638d" providerId="LiveId" clId="{8D249635-DBA0-44C7-A1BD-7BFCFE5789FE}" dt="2023-01-27T08:41:31.857" v="2920" actId="1076"/>
          <ac:picMkLst>
            <pc:docMk/>
            <pc:sldMk cId="2638396815" sldId="731"/>
            <ac:picMk id="1026" creationId="{88F9CD58-9B3D-75A7-73EA-E689EA94E1A9}"/>
          </ac:picMkLst>
        </pc:picChg>
      </pc:sldChg>
      <pc:sldChg chg="addSp delSp modSp new del mod addCm modNotesTx">
        <pc:chgData name="Clare Back" userId="7ca9c63e0bec638d" providerId="LiveId" clId="{8D249635-DBA0-44C7-A1BD-7BFCFE5789FE}" dt="2023-01-29T10:02:05.204" v="8316" actId="2696"/>
        <pc:sldMkLst>
          <pc:docMk/>
          <pc:sldMk cId="1855344822" sldId="732"/>
        </pc:sldMkLst>
        <pc:spChg chg="mod">
          <ac:chgData name="Clare Back" userId="7ca9c63e0bec638d" providerId="LiveId" clId="{8D249635-DBA0-44C7-A1BD-7BFCFE5789FE}" dt="2023-01-29T06:02:16.550" v="7738" actId="20577"/>
          <ac:spMkLst>
            <pc:docMk/>
            <pc:sldMk cId="1855344822" sldId="732"/>
            <ac:spMk id="2" creationId="{4A2E640E-5F7C-F4D6-189B-D16C269BA742}"/>
          </ac:spMkLst>
        </pc:spChg>
        <pc:spChg chg="add mod">
          <ac:chgData name="Clare Back" userId="7ca9c63e0bec638d" providerId="LiveId" clId="{8D249635-DBA0-44C7-A1BD-7BFCFE5789FE}" dt="2023-01-29T06:05:11.666" v="7797" actId="403"/>
          <ac:spMkLst>
            <pc:docMk/>
            <pc:sldMk cId="1855344822" sldId="732"/>
            <ac:spMk id="4" creationId="{FC301F6C-A75A-32AE-C6A3-31AA23C0D1B7}"/>
          </ac:spMkLst>
        </pc:spChg>
        <pc:spChg chg="add mod">
          <ac:chgData name="Clare Back" userId="7ca9c63e0bec638d" providerId="LiveId" clId="{8D249635-DBA0-44C7-A1BD-7BFCFE5789FE}" dt="2023-01-29T06:05:19.112" v="7799" actId="14100"/>
          <ac:spMkLst>
            <pc:docMk/>
            <pc:sldMk cId="1855344822" sldId="732"/>
            <ac:spMk id="8" creationId="{3910A8FE-F9F9-1361-1470-80E3371268B7}"/>
          </ac:spMkLst>
        </pc:spChg>
        <pc:spChg chg="add mod">
          <ac:chgData name="Clare Back" userId="7ca9c63e0bec638d" providerId="LiveId" clId="{8D249635-DBA0-44C7-A1BD-7BFCFE5789FE}" dt="2023-01-29T06:10:58.491" v="7841" actId="1076"/>
          <ac:spMkLst>
            <pc:docMk/>
            <pc:sldMk cId="1855344822" sldId="732"/>
            <ac:spMk id="10" creationId="{8D39B3C0-1FDA-1238-2408-543D06517B3D}"/>
          </ac:spMkLst>
        </pc:spChg>
        <pc:spChg chg="add mod ord">
          <ac:chgData name="Clare Back" userId="7ca9c63e0bec638d" providerId="LiveId" clId="{8D249635-DBA0-44C7-A1BD-7BFCFE5789FE}" dt="2023-01-29T06:07:53.784" v="7817" actId="1076"/>
          <ac:spMkLst>
            <pc:docMk/>
            <pc:sldMk cId="1855344822" sldId="732"/>
            <ac:spMk id="13" creationId="{62D4919F-A97C-46F2-D100-88C187CD6B6A}"/>
          </ac:spMkLst>
        </pc:spChg>
        <pc:spChg chg="add mod">
          <ac:chgData name="Clare Back" userId="7ca9c63e0bec638d" providerId="LiveId" clId="{8D249635-DBA0-44C7-A1BD-7BFCFE5789FE}" dt="2023-01-29T06:08:07.716" v="7818" actId="1076"/>
          <ac:spMkLst>
            <pc:docMk/>
            <pc:sldMk cId="1855344822" sldId="732"/>
            <ac:spMk id="14" creationId="{9474F62A-88AD-98AC-9F8E-247E46EBBCAE}"/>
          </ac:spMkLst>
        </pc:spChg>
        <pc:spChg chg="add del mod">
          <ac:chgData name="Clare Back" userId="7ca9c63e0bec638d" providerId="LiveId" clId="{8D249635-DBA0-44C7-A1BD-7BFCFE5789FE}" dt="2023-01-29T06:09:57.068" v="7831" actId="478"/>
          <ac:spMkLst>
            <pc:docMk/>
            <pc:sldMk cId="1855344822" sldId="732"/>
            <ac:spMk id="17" creationId="{1FE26198-3E33-55DF-CF02-0C269310A765}"/>
          </ac:spMkLst>
        </pc:spChg>
        <pc:spChg chg="add mod">
          <ac:chgData name="Clare Back" userId="7ca9c63e0bec638d" providerId="LiveId" clId="{8D249635-DBA0-44C7-A1BD-7BFCFE5789FE}" dt="2023-01-29T06:11:07.431" v="7843" actId="1076"/>
          <ac:spMkLst>
            <pc:docMk/>
            <pc:sldMk cId="1855344822" sldId="732"/>
            <ac:spMk id="21" creationId="{7137D40D-5EA5-30DA-FCC0-FB3EE8775963}"/>
          </ac:spMkLst>
        </pc:spChg>
        <pc:picChg chg="add del mod">
          <ac:chgData name="Clare Back" userId="7ca9c63e0bec638d" providerId="LiveId" clId="{8D249635-DBA0-44C7-A1BD-7BFCFE5789FE}" dt="2023-01-29T06:04:33.770" v="7789" actId="478"/>
          <ac:picMkLst>
            <pc:docMk/>
            <pc:sldMk cId="1855344822" sldId="732"/>
            <ac:picMk id="5" creationId="{7ECFCCEA-1E8B-FE8E-DDC9-C5C77CBA1381}"/>
          </ac:picMkLst>
        </pc:picChg>
        <pc:picChg chg="add mod">
          <ac:chgData name="Clare Back" userId="7ca9c63e0bec638d" providerId="LiveId" clId="{8D249635-DBA0-44C7-A1BD-7BFCFE5789FE}" dt="2023-01-29T06:04:40.221" v="7792" actId="1076"/>
          <ac:picMkLst>
            <pc:docMk/>
            <pc:sldMk cId="1855344822" sldId="732"/>
            <ac:picMk id="6" creationId="{686B51AB-78FA-EFFF-93EB-256C8F6CF6E6}"/>
          </ac:picMkLst>
        </pc:picChg>
        <pc:picChg chg="add mod">
          <ac:chgData name="Clare Back" userId="7ca9c63e0bec638d" providerId="LiveId" clId="{8D249635-DBA0-44C7-A1BD-7BFCFE5789FE}" dt="2023-01-29T06:08:19.305" v="7821" actId="1076"/>
          <ac:picMkLst>
            <pc:docMk/>
            <pc:sldMk cId="1855344822" sldId="732"/>
            <ac:picMk id="12" creationId="{972EF7C7-18A4-6AF8-921E-FABB02767901}"/>
          </ac:picMkLst>
        </pc:picChg>
        <pc:picChg chg="add del mod">
          <ac:chgData name="Clare Back" userId="7ca9c63e0bec638d" providerId="LiveId" clId="{8D249635-DBA0-44C7-A1BD-7BFCFE5789FE}" dt="2023-01-29T06:08:59.357" v="7826" actId="478"/>
          <ac:picMkLst>
            <pc:docMk/>
            <pc:sldMk cId="1855344822" sldId="732"/>
            <ac:picMk id="16" creationId="{667C1019-F16F-BF60-0F65-13DC17FC1159}"/>
          </ac:picMkLst>
        </pc:picChg>
        <pc:picChg chg="add mod">
          <ac:chgData name="Clare Back" userId="7ca9c63e0bec638d" providerId="LiveId" clId="{8D249635-DBA0-44C7-A1BD-7BFCFE5789FE}" dt="2023-01-29T06:10:28.761" v="7835" actId="1076"/>
          <ac:picMkLst>
            <pc:docMk/>
            <pc:sldMk cId="1855344822" sldId="732"/>
            <ac:picMk id="19" creationId="{8334F812-683E-1051-C86B-773976DC88D8}"/>
          </ac:picMkLst>
        </pc:picChg>
        <pc:picChg chg="add mod">
          <ac:chgData name="Clare Back" userId="7ca9c63e0bec638d" providerId="LiveId" clId="{8D249635-DBA0-44C7-A1BD-7BFCFE5789FE}" dt="2023-01-29T06:04:32.874" v="7788" actId="14100"/>
          <ac:picMkLst>
            <pc:docMk/>
            <pc:sldMk cId="1855344822" sldId="732"/>
            <ac:picMk id="3074" creationId="{61A505C8-65CC-F6F1-41A9-80E80F32ED62}"/>
          </ac:picMkLst>
        </pc:picChg>
        <pc:extLst>
          <p:ext xmlns:p="http://schemas.openxmlformats.org/presentationml/2006/main" uri="{D6D511B9-2390-475A-947B-AFAB55BFBCF1}">
            <pc226:cmChg xmlns:pc226="http://schemas.microsoft.com/office/powerpoint/2022/06/main/command" chg="add">
              <pc226:chgData name="Clare Back" userId="7ca9c63e0bec638d" providerId="LiveId" clId="{8D249635-DBA0-44C7-A1BD-7BFCFE5789FE}" dt="2023-01-27T09:20:13.994" v="4967"/>
              <pc2:cmMkLst xmlns:pc2="http://schemas.microsoft.com/office/powerpoint/2019/9/main/command">
                <pc:docMk/>
                <pc:sldMk cId="1855344822" sldId="732"/>
                <pc2:cmMk id="{9115BCE0-E252-4244-B848-AFD635C41587}"/>
              </pc2:cmMkLst>
            </pc226:cmChg>
          </p:ext>
        </pc:extLst>
      </pc:sldChg>
      <pc:sldChg chg="new del modNotesTx">
        <pc:chgData name="Clare Back" userId="7ca9c63e0bec638d" providerId="LiveId" clId="{8D249635-DBA0-44C7-A1BD-7BFCFE5789FE}" dt="2023-01-27T08:10:48.204" v="2098" actId="47"/>
        <pc:sldMkLst>
          <pc:docMk/>
          <pc:sldMk cId="2823191707" sldId="732"/>
        </pc:sldMkLst>
      </pc:sldChg>
      <pc:sldChg chg="addSp delSp modSp new mod ord modNotesTx">
        <pc:chgData name="Clare Back" userId="7ca9c63e0bec638d" providerId="LiveId" clId="{8D249635-DBA0-44C7-A1BD-7BFCFE5789FE}" dt="2023-01-30T05:36:48.083" v="9457" actId="20577"/>
        <pc:sldMkLst>
          <pc:docMk/>
          <pc:sldMk cId="720115573" sldId="733"/>
        </pc:sldMkLst>
        <pc:spChg chg="mod">
          <ac:chgData name="Clare Back" userId="7ca9c63e0bec638d" providerId="LiveId" clId="{8D249635-DBA0-44C7-A1BD-7BFCFE5789FE}" dt="2023-01-27T09:15:15.794" v="4398" actId="20577"/>
          <ac:spMkLst>
            <pc:docMk/>
            <pc:sldMk cId="720115573" sldId="733"/>
            <ac:spMk id="2" creationId="{3D06D74C-5B67-4B6E-D9A3-F2CFC29B2D34}"/>
          </ac:spMkLst>
        </pc:spChg>
        <pc:spChg chg="add del mod">
          <ac:chgData name="Clare Back" userId="7ca9c63e0bec638d" providerId="LiveId" clId="{8D249635-DBA0-44C7-A1BD-7BFCFE5789FE}" dt="2023-01-27T08:54:23.443" v="3322" actId="478"/>
          <ac:spMkLst>
            <pc:docMk/>
            <pc:sldMk cId="720115573" sldId="733"/>
            <ac:spMk id="3" creationId="{04D1F4F3-CBAC-2E14-3F38-F36054DDBFA9}"/>
          </ac:spMkLst>
        </pc:spChg>
        <pc:spChg chg="add mod">
          <ac:chgData name="Clare Back" userId="7ca9c63e0bec638d" providerId="LiveId" clId="{8D249635-DBA0-44C7-A1BD-7BFCFE5789FE}" dt="2023-01-27T08:54:17.217" v="3321"/>
          <ac:spMkLst>
            <pc:docMk/>
            <pc:sldMk cId="720115573" sldId="733"/>
            <ac:spMk id="4" creationId="{14CEE9D3-A8D4-78D9-16EA-F1ABCB119A64}"/>
          </ac:spMkLst>
        </pc:spChg>
        <pc:spChg chg="mod">
          <ac:chgData name="Clare Back" userId="7ca9c63e0bec638d" providerId="LiveId" clId="{8D249635-DBA0-44C7-A1BD-7BFCFE5789FE}" dt="2023-01-27T08:54:55.481" v="3326" actId="207"/>
          <ac:spMkLst>
            <pc:docMk/>
            <pc:sldMk cId="720115573" sldId="733"/>
            <ac:spMk id="6" creationId="{CAD6C4E3-7FF0-B496-8927-661911B81306}"/>
          </ac:spMkLst>
        </pc:spChg>
        <pc:spChg chg="mod">
          <ac:chgData name="Clare Back" userId="7ca9c63e0bec638d" providerId="LiveId" clId="{8D249635-DBA0-44C7-A1BD-7BFCFE5789FE}" dt="2023-01-27T08:55:06.074" v="3328" actId="207"/>
          <ac:spMkLst>
            <pc:docMk/>
            <pc:sldMk cId="720115573" sldId="733"/>
            <ac:spMk id="7" creationId="{B0BF10A7-1D28-FB56-3650-DA749D6C04D5}"/>
          </ac:spMkLst>
        </pc:spChg>
        <pc:spChg chg="mod">
          <ac:chgData name="Clare Back" userId="7ca9c63e0bec638d" providerId="LiveId" clId="{8D249635-DBA0-44C7-A1BD-7BFCFE5789FE}" dt="2023-01-27T08:55:12.714" v="3329" actId="207"/>
          <ac:spMkLst>
            <pc:docMk/>
            <pc:sldMk cId="720115573" sldId="733"/>
            <ac:spMk id="8" creationId="{CE1B645B-DAE3-0C27-E494-83826D18CFB8}"/>
          </ac:spMkLst>
        </pc:spChg>
        <pc:spChg chg="mod">
          <ac:chgData name="Clare Back" userId="7ca9c63e0bec638d" providerId="LiveId" clId="{8D249635-DBA0-44C7-A1BD-7BFCFE5789FE}" dt="2023-01-29T05:33:54.667" v="6704" actId="207"/>
          <ac:spMkLst>
            <pc:docMk/>
            <pc:sldMk cId="720115573" sldId="733"/>
            <ac:spMk id="9" creationId="{91C0BC17-BEF5-7A57-DE13-5511E0C0C336}"/>
          </ac:spMkLst>
        </pc:spChg>
        <pc:spChg chg="mod">
          <ac:chgData name="Clare Back" userId="7ca9c63e0bec638d" providerId="LiveId" clId="{8D249635-DBA0-44C7-A1BD-7BFCFE5789FE}" dt="2023-01-27T08:54:17.217" v="3321"/>
          <ac:spMkLst>
            <pc:docMk/>
            <pc:sldMk cId="720115573" sldId="733"/>
            <ac:spMk id="10" creationId="{C64DBD46-C5C3-2CA3-292E-2611716A1BCC}"/>
          </ac:spMkLst>
        </pc:spChg>
        <pc:spChg chg="mod">
          <ac:chgData name="Clare Back" userId="7ca9c63e0bec638d" providerId="LiveId" clId="{8D249635-DBA0-44C7-A1BD-7BFCFE5789FE}" dt="2023-01-27T08:55:33.080" v="3334" actId="207"/>
          <ac:spMkLst>
            <pc:docMk/>
            <pc:sldMk cId="720115573" sldId="733"/>
            <ac:spMk id="12" creationId="{C5BB9ACA-4E3B-572E-820C-92029A1CBDA3}"/>
          </ac:spMkLst>
        </pc:spChg>
        <pc:spChg chg="mod">
          <ac:chgData name="Clare Back" userId="7ca9c63e0bec638d" providerId="LiveId" clId="{8D249635-DBA0-44C7-A1BD-7BFCFE5789FE}" dt="2023-01-27T08:55:36.263" v="3335" actId="207"/>
          <ac:spMkLst>
            <pc:docMk/>
            <pc:sldMk cId="720115573" sldId="733"/>
            <ac:spMk id="13" creationId="{3AC1398F-9DA2-7274-3194-47EF696641B6}"/>
          </ac:spMkLst>
        </pc:spChg>
        <pc:spChg chg="add mod">
          <ac:chgData name="Clare Back" userId="7ca9c63e0bec638d" providerId="LiveId" clId="{8D249635-DBA0-44C7-A1BD-7BFCFE5789FE}" dt="2023-01-27T08:54:49.039" v="3325" actId="207"/>
          <ac:spMkLst>
            <pc:docMk/>
            <pc:sldMk cId="720115573" sldId="733"/>
            <ac:spMk id="14" creationId="{24F040C3-80E7-D328-7846-D19B0BE45502}"/>
          </ac:spMkLst>
        </pc:spChg>
        <pc:spChg chg="add mod">
          <ac:chgData name="Clare Back" userId="7ca9c63e0bec638d" providerId="LiveId" clId="{8D249635-DBA0-44C7-A1BD-7BFCFE5789FE}" dt="2023-01-27T08:55:02.289" v="3327" actId="207"/>
          <ac:spMkLst>
            <pc:docMk/>
            <pc:sldMk cId="720115573" sldId="733"/>
            <ac:spMk id="15" creationId="{BC257AD6-8438-5D79-D2F9-5E8C024505EF}"/>
          </ac:spMkLst>
        </pc:spChg>
        <pc:spChg chg="add mod">
          <ac:chgData name="Clare Back" userId="7ca9c63e0bec638d" providerId="LiveId" clId="{8D249635-DBA0-44C7-A1BD-7BFCFE5789FE}" dt="2023-01-27T08:55:15.703" v="3330" actId="207"/>
          <ac:spMkLst>
            <pc:docMk/>
            <pc:sldMk cId="720115573" sldId="733"/>
            <ac:spMk id="16" creationId="{DD8FB42A-29BA-8679-119C-5A5F5480F6F1}"/>
          </ac:spMkLst>
        </pc:spChg>
        <pc:spChg chg="add mod">
          <ac:chgData name="Clare Back" userId="7ca9c63e0bec638d" providerId="LiveId" clId="{8D249635-DBA0-44C7-A1BD-7BFCFE5789FE}" dt="2023-01-29T05:33:50.903" v="6703" actId="207"/>
          <ac:spMkLst>
            <pc:docMk/>
            <pc:sldMk cId="720115573" sldId="733"/>
            <ac:spMk id="17" creationId="{B8333332-9AA8-D353-83F1-DF4A6D55C8B0}"/>
          </ac:spMkLst>
        </pc:spChg>
        <pc:spChg chg="add mod">
          <ac:chgData name="Clare Back" userId="7ca9c63e0bec638d" providerId="LiveId" clId="{8D249635-DBA0-44C7-A1BD-7BFCFE5789FE}" dt="2023-01-27T08:55:43.203" v="3336" actId="208"/>
          <ac:spMkLst>
            <pc:docMk/>
            <pc:sldMk cId="720115573" sldId="733"/>
            <ac:spMk id="18" creationId="{14503878-194F-125B-018F-A97D45F9673C}"/>
          </ac:spMkLst>
        </pc:spChg>
        <pc:spChg chg="mod">
          <ac:chgData name="Clare Back" userId="7ca9c63e0bec638d" providerId="LiveId" clId="{8D249635-DBA0-44C7-A1BD-7BFCFE5789FE}" dt="2023-01-27T08:54:17.217" v="3321"/>
          <ac:spMkLst>
            <pc:docMk/>
            <pc:sldMk cId="720115573" sldId="733"/>
            <ac:spMk id="20" creationId="{91EAE31F-BD42-B9DF-94DB-F86D167DFE34}"/>
          </ac:spMkLst>
        </pc:spChg>
        <pc:spChg chg="mod">
          <ac:chgData name="Clare Back" userId="7ca9c63e0bec638d" providerId="LiveId" clId="{8D249635-DBA0-44C7-A1BD-7BFCFE5789FE}" dt="2023-01-27T08:54:17.217" v="3321"/>
          <ac:spMkLst>
            <pc:docMk/>
            <pc:sldMk cId="720115573" sldId="733"/>
            <ac:spMk id="21" creationId="{A25A3267-F37B-10C5-BEE1-11DCE841D122}"/>
          </ac:spMkLst>
        </pc:spChg>
        <pc:spChg chg="mod">
          <ac:chgData name="Clare Back" userId="7ca9c63e0bec638d" providerId="LiveId" clId="{8D249635-DBA0-44C7-A1BD-7BFCFE5789FE}" dt="2023-01-27T08:54:17.217" v="3321"/>
          <ac:spMkLst>
            <pc:docMk/>
            <pc:sldMk cId="720115573" sldId="733"/>
            <ac:spMk id="23" creationId="{440914CE-EF61-43A6-2186-2BE1B6A41864}"/>
          </ac:spMkLst>
        </pc:spChg>
        <pc:spChg chg="mod">
          <ac:chgData name="Clare Back" userId="7ca9c63e0bec638d" providerId="LiveId" clId="{8D249635-DBA0-44C7-A1BD-7BFCFE5789FE}" dt="2023-01-27T08:54:17.217" v="3321"/>
          <ac:spMkLst>
            <pc:docMk/>
            <pc:sldMk cId="720115573" sldId="733"/>
            <ac:spMk id="24" creationId="{0B154B91-D2EC-1380-AE85-57D0244CD0C8}"/>
          </ac:spMkLst>
        </pc:spChg>
        <pc:grpChg chg="add mod">
          <ac:chgData name="Clare Back" userId="7ca9c63e0bec638d" providerId="LiveId" clId="{8D249635-DBA0-44C7-A1BD-7BFCFE5789FE}" dt="2023-01-27T08:54:17.217" v="3321"/>
          <ac:grpSpMkLst>
            <pc:docMk/>
            <pc:sldMk cId="720115573" sldId="733"/>
            <ac:grpSpMk id="5" creationId="{67A289C8-B6F2-977F-A91C-07CE16CF62F8}"/>
          </ac:grpSpMkLst>
        </pc:grpChg>
        <pc:grpChg chg="mod">
          <ac:chgData name="Clare Back" userId="7ca9c63e0bec638d" providerId="LiveId" clId="{8D249635-DBA0-44C7-A1BD-7BFCFE5789FE}" dt="2023-01-27T08:54:17.217" v="3321"/>
          <ac:grpSpMkLst>
            <pc:docMk/>
            <pc:sldMk cId="720115573" sldId="733"/>
            <ac:grpSpMk id="11" creationId="{E95F3792-F93C-42D9-1FC0-68FD6BAB3F81}"/>
          </ac:grpSpMkLst>
        </pc:grpChg>
        <pc:grpChg chg="add del mod">
          <ac:chgData name="Clare Back" userId="7ca9c63e0bec638d" providerId="LiveId" clId="{8D249635-DBA0-44C7-A1BD-7BFCFE5789FE}" dt="2023-01-27T08:54:24.574" v="3323" actId="478"/>
          <ac:grpSpMkLst>
            <pc:docMk/>
            <pc:sldMk cId="720115573" sldId="733"/>
            <ac:grpSpMk id="19" creationId="{97957ABA-351B-38BB-675D-184B7F1A6616}"/>
          </ac:grpSpMkLst>
        </pc:grpChg>
        <pc:grpChg chg="add del mod">
          <ac:chgData name="Clare Back" userId="7ca9c63e0bec638d" providerId="LiveId" clId="{8D249635-DBA0-44C7-A1BD-7BFCFE5789FE}" dt="2023-01-27T08:54:25.525" v="3324" actId="478"/>
          <ac:grpSpMkLst>
            <pc:docMk/>
            <pc:sldMk cId="720115573" sldId="733"/>
            <ac:grpSpMk id="22" creationId="{8CDFE288-6D71-5C03-28C4-5E6C170E180B}"/>
          </ac:grpSpMkLst>
        </pc:grpChg>
      </pc:sldChg>
      <pc:sldChg chg="modSp add mod modNotesTx">
        <pc:chgData name="Clare Back" userId="7ca9c63e0bec638d" providerId="LiveId" clId="{8D249635-DBA0-44C7-A1BD-7BFCFE5789FE}" dt="2023-01-27T10:02:15.401" v="6037" actId="20577"/>
        <pc:sldMkLst>
          <pc:docMk/>
          <pc:sldMk cId="1702966501" sldId="734"/>
        </pc:sldMkLst>
        <pc:spChg chg="mod">
          <ac:chgData name="Clare Back" userId="7ca9c63e0bec638d" providerId="LiveId" clId="{8D249635-DBA0-44C7-A1BD-7BFCFE5789FE}" dt="2023-01-27T09:36:56.501" v="5335" actId="20577"/>
          <ac:spMkLst>
            <pc:docMk/>
            <pc:sldMk cId="1702966501" sldId="734"/>
            <ac:spMk id="73" creationId="{564A277F-794B-4856-ADCA-B3D3341CBECB}"/>
          </ac:spMkLst>
        </pc:spChg>
      </pc:sldChg>
      <pc:sldChg chg="add del">
        <pc:chgData name="Clare Back" userId="7ca9c63e0bec638d" providerId="LiveId" clId="{8D249635-DBA0-44C7-A1BD-7BFCFE5789FE}" dt="2023-01-27T09:37:05.420" v="5336" actId="47"/>
        <pc:sldMkLst>
          <pc:docMk/>
          <pc:sldMk cId="2457409628" sldId="735"/>
        </pc:sldMkLst>
      </pc:sldChg>
      <pc:sldChg chg="addSp delSp modSp add del mod modClrScheme chgLayout">
        <pc:chgData name="Clare Back" userId="7ca9c63e0bec638d" providerId="LiveId" clId="{8D249635-DBA0-44C7-A1BD-7BFCFE5789FE}" dt="2023-01-27T09:37:06.376" v="5337" actId="47"/>
        <pc:sldMkLst>
          <pc:docMk/>
          <pc:sldMk cId="3815069988" sldId="736"/>
        </pc:sldMkLst>
        <pc:spChg chg="add del mod ord">
          <ac:chgData name="Clare Back" userId="7ca9c63e0bec638d" providerId="LiveId" clId="{8D249635-DBA0-44C7-A1BD-7BFCFE5789FE}" dt="2023-01-27T09:15:48.512" v="4403" actId="700"/>
          <ac:spMkLst>
            <pc:docMk/>
            <pc:sldMk cId="3815069988" sldId="736"/>
            <ac:spMk id="3" creationId="{0FCECBF7-36E9-0C7C-5394-4349E644EFB0}"/>
          </ac:spMkLst>
        </pc:spChg>
        <pc:spChg chg="add del mod ord">
          <ac:chgData name="Clare Back" userId="7ca9c63e0bec638d" providerId="LiveId" clId="{8D249635-DBA0-44C7-A1BD-7BFCFE5789FE}" dt="2023-01-27T09:15:48.512" v="4403" actId="700"/>
          <ac:spMkLst>
            <pc:docMk/>
            <pc:sldMk cId="3815069988" sldId="736"/>
            <ac:spMk id="11" creationId="{F57D6BE7-50C4-C96C-0DD7-5A2524FA581A}"/>
          </ac:spMkLst>
        </pc:spChg>
        <pc:spChg chg="mod ord">
          <ac:chgData name="Clare Back" userId="7ca9c63e0bec638d" providerId="LiveId" clId="{8D249635-DBA0-44C7-A1BD-7BFCFE5789FE}" dt="2023-01-27T09:15:48.512" v="4403" actId="700"/>
          <ac:spMkLst>
            <pc:docMk/>
            <pc:sldMk cId="3815069988" sldId="736"/>
            <ac:spMk id="73" creationId="{564A277F-794B-4856-ADCA-B3D3341CBECB}"/>
          </ac:spMkLst>
        </pc:spChg>
      </pc:sldChg>
      <pc:sldChg chg="new del">
        <pc:chgData name="Clare Back" userId="7ca9c63e0bec638d" providerId="LiveId" clId="{8D249635-DBA0-44C7-A1BD-7BFCFE5789FE}" dt="2023-01-27T09:15:57.617" v="4405" actId="680"/>
        <pc:sldMkLst>
          <pc:docMk/>
          <pc:sldMk cId="3324456487" sldId="737"/>
        </pc:sldMkLst>
      </pc:sldChg>
      <pc:sldChg chg="addSp modSp new mod modNotesTx">
        <pc:chgData name="Clare Back" userId="7ca9c63e0bec638d" providerId="LiveId" clId="{8D249635-DBA0-44C7-A1BD-7BFCFE5789FE}" dt="2023-01-30T07:14:29.459" v="10816" actId="20577"/>
        <pc:sldMkLst>
          <pc:docMk/>
          <pc:sldMk cId="3907436755" sldId="737"/>
        </pc:sldMkLst>
        <pc:spChg chg="mod">
          <ac:chgData name="Clare Back" userId="7ca9c63e0bec638d" providerId="LiveId" clId="{8D249635-DBA0-44C7-A1BD-7BFCFE5789FE}" dt="2023-01-27T09:17:25.413" v="4508" actId="20577"/>
          <ac:spMkLst>
            <pc:docMk/>
            <pc:sldMk cId="3907436755" sldId="737"/>
            <ac:spMk id="2" creationId="{BCB133E4-5B53-9A02-C62F-66F3E573E7FE}"/>
          </ac:spMkLst>
        </pc:spChg>
        <pc:spChg chg="add mod">
          <ac:chgData name="Clare Back" userId="7ca9c63e0bec638d" providerId="LiveId" clId="{8D249635-DBA0-44C7-A1BD-7BFCFE5789FE}" dt="2023-01-30T07:14:29.459" v="10816" actId="20577"/>
          <ac:spMkLst>
            <pc:docMk/>
            <pc:sldMk cId="3907436755" sldId="737"/>
            <ac:spMk id="3" creationId="{6A0AFAD5-EE1E-9C8F-E65A-40FC9DAE96F8}"/>
          </ac:spMkLst>
        </pc:spChg>
        <pc:spChg chg="mod">
          <ac:chgData name="Clare Back" userId="7ca9c63e0bec638d" providerId="LiveId" clId="{8D249635-DBA0-44C7-A1BD-7BFCFE5789FE}" dt="2023-01-29T05:24:00.515" v="6274" actId="207"/>
          <ac:spMkLst>
            <pc:docMk/>
            <pc:sldMk cId="3907436755" sldId="737"/>
            <ac:spMk id="8" creationId="{1F04C4C2-E7D1-61C5-A63C-99BA24A53A35}"/>
          </ac:spMkLst>
        </pc:spChg>
        <pc:spChg chg="mod">
          <ac:chgData name="Clare Back" userId="7ca9c63e0bec638d" providerId="LiveId" clId="{8D249635-DBA0-44C7-A1BD-7BFCFE5789FE}" dt="2023-01-29T05:24:00.515" v="6274" actId="207"/>
          <ac:spMkLst>
            <pc:docMk/>
            <pc:sldMk cId="3907436755" sldId="737"/>
            <ac:spMk id="9" creationId="{39B20C6B-5969-7C28-5D28-60BC4C90FBAE}"/>
          </ac:spMkLst>
        </pc:spChg>
        <pc:spChg chg="mod">
          <ac:chgData name="Clare Back" userId="7ca9c63e0bec638d" providerId="LiveId" clId="{8D249635-DBA0-44C7-A1BD-7BFCFE5789FE}" dt="2023-01-29T05:24:00.515" v="6274" actId="207"/>
          <ac:spMkLst>
            <pc:docMk/>
            <pc:sldMk cId="3907436755" sldId="737"/>
            <ac:spMk id="10" creationId="{396A8DE4-76BA-DD16-77C6-B481632178F3}"/>
          </ac:spMkLst>
        </pc:spChg>
        <pc:spChg chg="mod">
          <ac:chgData name="Clare Back" userId="7ca9c63e0bec638d" providerId="LiveId" clId="{8D249635-DBA0-44C7-A1BD-7BFCFE5789FE}" dt="2023-01-29T05:24:00.515" v="6274" actId="207"/>
          <ac:spMkLst>
            <pc:docMk/>
            <pc:sldMk cId="3907436755" sldId="737"/>
            <ac:spMk id="11" creationId="{87E30525-A0DE-78CB-03DA-AB001313C82E}"/>
          </ac:spMkLst>
        </pc:spChg>
        <pc:spChg chg="mod">
          <ac:chgData name="Clare Back" userId="7ca9c63e0bec638d" providerId="LiveId" clId="{8D249635-DBA0-44C7-A1BD-7BFCFE5789FE}" dt="2023-01-29T05:24:00.515" v="6274" actId="207"/>
          <ac:spMkLst>
            <pc:docMk/>
            <pc:sldMk cId="3907436755" sldId="737"/>
            <ac:spMk id="12" creationId="{9B2378D6-0CA4-FBBB-82A4-3821197E9895}"/>
          </ac:spMkLst>
        </pc:spChg>
        <pc:spChg chg="mod">
          <ac:chgData name="Clare Back" userId="7ca9c63e0bec638d" providerId="LiveId" clId="{8D249635-DBA0-44C7-A1BD-7BFCFE5789FE}" dt="2023-01-29T05:24:00.515" v="6274" actId="207"/>
          <ac:spMkLst>
            <pc:docMk/>
            <pc:sldMk cId="3907436755" sldId="737"/>
            <ac:spMk id="13" creationId="{F19FC009-A246-530F-982F-0950254B7CAD}"/>
          </ac:spMkLst>
        </pc:spChg>
        <pc:spChg chg="mod">
          <ac:chgData name="Clare Back" userId="7ca9c63e0bec638d" providerId="LiveId" clId="{8D249635-DBA0-44C7-A1BD-7BFCFE5789FE}" dt="2023-01-29T05:24:27.787" v="6278" actId="207"/>
          <ac:spMkLst>
            <pc:docMk/>
            <pc:sldMk cId="3907436755" sldId="737"/>
            <ac:spMk id="15" creationId="{49BFFF5A-EDF5-9BDA-B592-AABEFFD6DEBC}"/>
          </ac:spMkLst>
        </pc:spChg>
        <pc:spChg chg="mod">
          <ac:chgData name="Clare Back" userId="7ca9c63e0bec638d" providerId="LiveId" clId="{8D249635-DBA0-44C7-A1BD-7BFCFE5789FE}" dt="2023-01-29T05:24:27.787" v="6278" actId="207"/>
          <ac:spMkLst>
            <pc:docMk/>
            <pc:sldMk cId="3907436755" sldId="737"/>
            <ac:spMk id="16" creationId="{0FE05EBF-8A88-6D88-3D0C-C352DCC7E1DD}"/>
          </ac:spMkLst>
        </pc:spChg>
        <pc:spChg chg="mod">
          <ac:chgData name="Clare Back" userId="7ca9c63e0bec638d" providerId="LiveId" clId="{8D249635-DBA0-44C7-A1BD-7BFCFE5789FE}" dt="2023-01-29T05:24:27.787" v="6278" actId="207"/>
          <ac:spMkLst>
            <pc:docMk/>
            <pc:sldMk cId="3907436755" sldId="737"/>
            <ac:spMk id="19" creationId="{17666A9D-DE45-5F15-B191-149D775DEA31}"/>
          </ac:spMkLst>
        </pc:spChg>
        <pc:spChg chg="mod">
          <ac:chgData name="Clare Back" userId="7ca9c63e0bec638d" providerId="LiveId" clId="{8D249635-DBA0-44C7-A1BD-7BFCFE5789FE}" dt="2023-01-29T05:24:27.787" v="6278" actId="207"/>
          <ac:spMkLst>
            <pc:docMk/>
            <pc:sldMk cId="3907436755" sldId="737"/>
            <ac:spMk id="20" creationId="{37A1AD62-EDEC-61AE-0364-E5EF25514684}"/>
          </ac:spMkLst>
        </pc:spChg>
        <pc:spChg chg="mod">
          <ac:chgData name="Clare Back" userId="7ca9c63e0bec638d" providerId="LiveId" clId="{8D249635-DBA0-44C7-A1BD-7BFCFE5789FE}" dt="2023-01-29T05:24:27.787" v="6278" actId="207"/>
          <ac:spMkLst>
            <pc:docMk/>
            <pc:sldMk cId="3907436755" sldId="737"/>
            <ac:spMk id="21" creationId="{299D2BC8-AC46-34FC-4F08-72B4A6B1BB49}"/>
          </ac:spMkLst>
        </pc:spChg>
        <pc:grpChg chg="add mod">
          <ac:chgData name="Clare Back" userId="7ca9c63e0bec638d" providerId="LiveId" clId="{8D249635-DBA0-44C7-A1BD-7BFCFE5789FE}" dt="2023-01-30T05:34:22.878" v="9212" actId="1076"/>
          <ac:grpSpMkLst>
            <pc:docMk/>
            <pc:sldMk cId="3907436755" sldId="737"/>
            <ac:grpSpMk id="4" creationId="{E9D22C5F-2C1E-9E09-8007-ACD14351F8D0}"/>
          </ac:grpSpMkLst>
        </pc:grpChg>
        <pc:grpChg chg="mod">
          <ac:chgData name="Clare Back" userId="7ca9c63e0bec638d" providerId="LiveId" clId="{8D249635-DBA0-44C7-A1BD-7BFCFE5789FE}" dt="2023-01-29T05:24:00.515" v="6274" actId="207"/>
          <ac:grpSpMkLst>
            <pc:docMk/>
            <pc:sldMk cId="3907436755" sldId="737"/>
            <ac:grpSpMk id="5" creationId="{FFF206AA-3F96-10E6-84C2-6D9F31CAFA9A}"/>
          </ac:grpSpMkLst>
        </pc:grpChg>
        <pc:grpChg chg="mod">
          <ac:chgData name="Clare Back" userId="7ca9c63e0bec638d" providerId="LiveId" clId="{8D249635-DBA0-44C7-A1BD-7BFCFE5789FE}" dt="2023-01-29T05:24:00.515" v="6274" actId="207"/>
          <ac:grpSpMkLst>
            <pc:docMk/>
            <pc:sldMk cId="3907436755" sldId="737"/>
            <ac:grpSpMk id="6" creationId="{F058C264-EF7B-6B70-2859-C90830305995}"/>
          </ac:grpSpMkLst>
        </pc:grpChg>
        <pc:grpChg chg="mod">
          <ac:chgData name="Clare Back" userId="7ca9c63e0bec638d" providerId="LiveId" clId="{8D249635-DBA0-44C7-A1BD-7BFCFE5789FE}" dt="2023-01-29T05:24:00.515" v="6274" actId="207"/>
          <ac:grpSpMkLst>
            <pc:docMk/>
            <pc:sldMk cId="3907436755" sldId="737"/>
            <ac:grpSpMk id="7" creationId="{487EF38A-FF77-ADBD-C4D1-1C78C4748AB0}"/>
          </ac:grpSpMkLst>
        </pc:grpChg>
        <pc:grpChg chg="add mod">
          <ac:chgData name="Clare Back" userId="7ca9c63e0bec638d" providerId="LiveId" clId="{8D249635-DBA0-44C7-A1BD-7BFCFE5789FE}" dt="2023-01-30T05:34:22.878" v="9212" actId="1076"/>
          <ac:grpSpMkLst>
            <pc:docMk/>
            <pc:sldMk cId="3907436755" sldId="737"/>
            <ac:grpSpMk id="14" creationId="{EB850869-85BF-A2E3-3F00-3E04642978B9}"/>
          </ac:grpSpMkLst>
        </pc:grpChg>
        <pc:grpChg chg="add mod">
          <ac:chgData name="Clare Back" userId="7ca9c63e0bec638d" providerId="LiveId" clId="{8D249635-DBA0-44C7-A1BD-7BFCFE5789FE}" dt="2023-01-30T05:34:22.878" v="9212" actId="1076"/>
          <ac:grpSpMkLst>
            <pc:docMk/>
            <pc:sldMk cId="3907436755" sldId="737"/>
            <ac:grpSpMk id="17" creationId="{8AC9AF04-982D-5CF0-A909-4EC4DC3613B6}"/>
          </ac:grpSpMkLst>
        </pc:grpChg>
        <pc:grpChg chg="mod">
          <ac:chgData name="Clare Back" userId="7ca9c63e0bec638d" providerId="LiveId" clId="{8D249635-DBA0-44C7-A1BD-7BFCFE5789FE}" dt="2023-01-29T05:24:27.787" v="6278" actId="207"/>
          <ac:grpSpMkLst>
            <pc:docMk/>
            <pc:sldMk cId="3907436755" sldId="737"/>
            <ac:grpSpMk id="18" creationId="{2E1FEAAF-CC6F-91E1-6B81-D061B107F39C}"/>
          </ac:grpSpMkLst>
        </pc:grpChg>
      </pc:sldChg>
      <pc:sldChg chg="addSp delSp modSp new mod modNotesTx">
        <pc:chgData name="Clare Back" userId="7ca9c63e0bec638d" providerId="LiveId" clId="{8D249635-DBA0-44C7-A1BD-7BFCFE5789FE}" dt="2023-01-30T05:33:20.892" v="9181"/>
        <pc:sldMkLst>
          <pc:docMk/>
          <pc:sldMk cId="419543222" sldId="738"/>
        </pc:sldMkLst>
        <pc:spChg chg="mod">
          <ac:chgData name="Clare Back" userId="7ca9c63e0bec638d" providerId="LiveId" clId="{8D249635-DBA0-44C7-A1BD-7BFCFE5789FE}" dt="2023-01-27T09:21:57.792" v="5021" actId="20577"/>
          <ac:spMkLst>
            <pc:docMk/>
            <pc:sldMk cId="419543222" sldId="738"/>
            <ac:spMk id="2" creationId="{EFB46CB4-7DED-56AB-A883-BCA9164233CB}"/>
          </ac:spMkLst>
        </pc:spChg>
        <pc:spChg chg="add mod">
          <ac:chgData name="Clare Back" userId="7ca9c63e0bec638d" providerId="LiveId" clId="{8D249635-DBA0-44C7-A1BD-7BFCFE5789FE}" dt="2023-01-27T09:30:42.628" v="5180" actId="1076"/>
          <ac:spMkLst>
            <pc:docMk/>
            <pc:sldMk cId="419543222" sldId="738"/>
            <ac:spMk id="4" creationId="{628A76E7-CC30-1160-82EA-A5992B2D6E01}"/>
          </ac:spMkLst>
        </pc:spChg>
        <pc:spChg chg="add mod">
          <ac:chgData name="Clare Back" userId="7ca9c63e0bec638d" providerId="LiveId" clId="{8D249635-DBA0-44C7-A1BD-7BFCFE5789FE}" dt="2023-01-27T09:32:58.835" v="5222" actId="1076"/>
          <ac:spMkLst>
            <pc:docMk/>
            <pc:sldMk cId="419543222" sldId="738"/>
            <ac:spMk id="8" creationId="{AC3FD2F7-056E-230B-400E-6A8D696DC588}"/>
          </ac:spMkLst>
        </pc:spChg>
        <pc:spChg chg="add mod ord">
          <ac:chgData name="Clare Back" userId="7ca9c63e0bec638d" providerId="LiveId" clId="{8D249635-DBA0-44C7-A1BD-7BFCFE5789FE}" dt="2023-01-27T09:30:45.818" v="5181" actId="14100"/>
          <ac:spMkLst>
            <pc:docMk/>
            <pc:sldMk cId="419543222" sldId="738"/>
            <ac:spMk id="11" creationId="{FDD2C7BC-CD78-B562-FF0D-2A3310EC1228}"/>
          </ac:spMkLst>
        </pc:spChg>
        <pc:spChg chg="add mod ord">
          <ac:chgData name="Clare Back" userId="7ca9c63e0bec638d" providerId="LiveId" clId="{8D249635-DBA0-44C7-A1BD-7BFCFE5789FE}" dt="2023-01-27T09:32:58.835" v="5222" actId="1076"/>
          <ac:spMkLst>
            <pc:docMk/>
            <pc:sldMk cId="419543222" sldId="738"/>
            <ac:spMk id="12" creationId="{FA7CC17A-23F9-BA87-4ED5-1F9E6D0A99EB}"/>
          </ac:spMkLst>
        </pc:spChg>
        <pc:spChg chg="add mod">
          <ac:chgData name="Clare Back" userId="7ca9c63e0bec638d" providerId="LiveId" clId="{8D249635-DBA0-44C7-A1BD-7BFCFE5789FE}" dt="2023-01-27T09:31:43.075" v="5213" actId="1076"/>
          <ac:spMkLst>
            <pc:docMk/>
            <pc:sldMk cId="419543222" sldId="738"/>
            <ac:spMk id="13" creationId="{8747745E-6EEE-C4A7-EC2E-A8169C2A21F6}"/>
          </ac:spMkLst>
        </pc:spChg>
        <pc:spChg chg="add mod">
          <ac:chgData name="Clare Back" userId="7ca9c63e0bec638d" providerId="LiveId" clId="{8D249635-DBA0-44C7-A1BD-7BFCFE5789FE}" dt="2023-01-27T09:32:58.835" v="5222" actId="1076"/>
          <ac:spMkLst>
            <pc:docMk/>
            <pc:sldMk cId="419543222" sldId="738"/>
            <ac:spMk id="14" creationId="{BBCE02E8-7E1E-E740-77F4-5D5106C87D10}"/>
          </ac:spMkLst>
        </pc:spChg>
        <pc:picChg chg="add mod">
          <ac:chgData name="Clare Back" userId="7ca9c63e0bec638d" providerId="LiveId" clId="{8D249635-DBA0-44C7-A1BD-7BFCFE5789FE}" dt="2023-01-27T09:31:49.459" v="5214" actId="1076"/>
          <ac:picMkLst>
            <pc:docMk/>
            <pc:sldMk cId="419543222" sldId="738"/>
            <ac:picMk id="5" creationId="{6594BBB2-7513-05BE-F511-A59936A491AE}"/>
          </ac:picMkLst>
        </pc:picChg>
        <pc:picChg chg="add del mod">
          <ac:chgData name="Clare Back" userId="7ca9c63e0bec638d" providerId="LiveId" clId="{8D249635-DBA0-44C7-A1BD-7BFCFE5789FE}" dt="2023-01-27T09:26:55.439" v="5072" actId="478"/>
          <ac:picMkLst>
            <pc:docMk/>
            <pc:sldMk cId="419543222" sldId="738"/>
            <ac:picMk id="6" creationId="{B2F74D33-7494-3E03-8BE9-B3EBE0EB98C5}"/>
          </ac:picMkLst>
        </pc:picChg>
        <pc:picChg chg="add del mod">
          <ac:chgData name="Clare Back" userId="7ca9c63e0bec638d" providerId="LiveId" clId="{8D249635-DBA0-44C7-A1BD-7BFCFE5789FE}" dt="2023-01-27T09:26:53.001" v="5070" actId="478"/>
          <ac:picMkLst>
            <pc:docMk/>
            <pc:sldMk cId="419543222" sldId="738"/>
            <ac:picMk id="9" creationId="{D0BDD4AB-1A9C-D5FC-BCBC-62C67CB40036}"/>
          </ac:picMkLst>
        </pc:picChg>
        <pc:picChg chg="add mod">
          <ac:chgData name="Clare Back" userId="7ca9c63e0bec638d" providerId="LiveId" clId="{8D249635-DBA0-44C7-A1BD-7BFCFE5789FE}" dt="2023-01-27T09:31:51.946" v="5215" actId="1076"/>
          <ac:picMkLst>
            <pc:docMk/>
            <pc:sldMk cId="419543222" sldId="738"/>
            <ac:picMk id="10" creationId="{1CEDE0EC-C2E1-FD8D-1559-45E4BD94743D}"/>
          </ac:picMkLst>
        </pc:picChg>
        <pc:picChg chg="add del mod">
          <ac:chgData name="Clare Back" userId="7ca9c63e0bec638d" providerId="LiveId" clId="{8D249635-DBA0-44C7-A1BD-7BFCFE5789FE}" dt="2023-01-27T09:26:53.656" v="5071" actId="478"/>
          <ac:picMkLst>
            <pc:docMk/>
            <pc:sldMk cId="419543222" sldId="738"/>
            <ac:picMk id="2050" creationId="{16BAB922-79F7-6BCC-BB8F-577C341BA952}"/>
          </ac:picMkLst>
        </pc:picChg>
        <pc:picChg chg="add del">
          <ac:chgData name="Clare Back" userId="7ca9c63e0bec638d" providerId="LiveId" clId="{8D249635-DBA0-44C7-A1BD-7BFCFE5789FE}" dt="2023-01-27T09:25:55.385" v="5057"/>
          <ac:picMkLst>
            <pc:docMk/>
            <pc:sldMk cId="419543222" sldId="738"/>
            <ac:picMk id="2052" creationId="{630FCED8-F2EA-82FE-90E5-56BA2A70385B}"/>
          </ac:picMkLst>
        </pc:picChg>
      </pc:sldChg>
      <pc:sldChg chg="addSp delSp modSp new mod ord modNotesTx">
        <pc:chgData name="Clare Back" userId="7ca9c63e0bec638d" providerId="LiveId" clId="{8D249635-DBA0-44C7-A1BD-7BFCFE5789FE}" dt="2023-01-30T06:55:43.814" v="10735" actId="20577"/>
        <pc:sldMkLst>
          <pc:docMk/>
          <pc:sldMk cId="1520094350" sldId="739"/>
        </pc:sldMkLst>
        <pc:spChg chg="mod">
          <ac:chgData name="Clare Back" userId="7ca9c63e0bec638d" providerId="LiveId" clId="{8D249635-DBA0-44C7-A1BD-7BFCFE5789FE}" dt="2023-01-29T05:52:39.992" v="7704" actId="20577"/>
          <ac:spMkLst>
            <pc:docMk/>
            <pc:sldMk cId="1520094350" sldId="739"/>
            <ac:spMk id="2" creationId="{BA520B07-8489-B74A-E89B-D354894ADC3C}"/>
          </ac:spMkLst>
        </pc:spChg>
        <pc:spChg chg="add mod">
          <ac:chgData name="Clare Back" userId="7ca9c63e0bec638d" providerId="LiveId" clId="{8D249635-DBA0-44C7-A1BD-7BFCFE5789FE}" dt="2023-01-29T05:45:13.911" v="7561" actId="20577"/>
          <ac:spMkLst>
            <pc:docMk/>
            <pc:sldMk cId="1520094350" sldId="739"/>
            <ac:spMk id="4" creationId="{C2114D0D-222E-8617-67FA-0EDEE5E227A1}"/>
          </ac:spMkLst>
        </pc:spChg>
        <pc:spChg chg="add mod">
          <ac:chgData name="Clare Back" userId="7ca9c63e0bec638d" providerId="LiveId" clId="{8D249635-DBA0-44C7-A1BD-7BFCFE5789FE}" dt="2023-01-29T05:30:30.045" v="6478" actId="1076"/>
          <ac:spMkLst>
            <pc:docMk/>
            <pc:sldMk cId="1520094350" sldId="739"/>
            <ac:spMk id="5" creationId="{49CBB9D6-8B7D-5952-1D34-4989ECE06B5C}"/>
          </ac:spMkLst>
        </pc:spChg>
        <pc:spChg chg="add mod">
          <ac:chgData name="Clare Back" userId="7ca9c63e0bec638d" providerId="LiveId" clId="{8D249635-DBA0-44C7-A1BD-7BFCFE5789FE}" dt="2023-01-29T05:30:30.045" v="6478" actId="1076"/>
          <ac:spMkLst>
            <pc:docMk/>
            <pc:sldMk cId="1520094350" sldId="739"/>
            <ac:spMk id="6" creationId="{716BE753-1C66-7B31-91E1-A85BFFB59C11}"/>
          </ac:spMkLst>
        </pc:spChg>
        <pc:spChg chg="add mod">
          <ac:chgData name="Clare Back" userId="7ca9c63e0bec638d" providerId="LiveId" clId="{8D249635-DBA0-44C7-A1BD-7BFCFE5789FE}" dt="2023-01-29T05:30:30.045" v="6478" actId="1076"/>
          <ac:spMkLst>
            <pc:docMk/>
            <pc:sldMk cId="1520094350" sldId="739"/>
            <ac:spMk id="7" creationId="{8D26993C-2308-3BE6-8B96-0625D14628E6}"/>
          </ac:spMkLst>
        </pc:spChg>
        <pc:spChg chg="add mod">
          <ac:chgData name="Clare Back" userId="7ca9c63e0bec638d" providerId="LiveId" clId="{8D249635-DBA0-44C7-A1BD-7BFCFE5789FE}" dt="2023-01-29T05:30:37.089" v="6479" actId="1076"/>
          <ac:spMkLst>
            <pc:docMk/>
            <pc:sldMk cId="1520094350" sldId="739"/>
            <ac:spMk id="9" creationId="{35B23E5B-BD07-8453-386A-D53E69F91FE5}"/>
          </ac:spMkLst>
        </pc:spChg>
        <pc:spChg chg="mod">
          <ac:chgData name="Clare Back" userId="7ca9c63e0bec638d" providerId="LiveId" clId="{8D249635-DBA0-44C7-A1BD-7BFCFE5789FE}" dt="2023-01-27T09:59:30.361" v="5951" actId="208"/>
          <ac:spMkLst>
            <pc:docMk/>
            <pc:sldMk cId="1520094350" sldId="739"/>
            <ac:spMk id="11" creationId="{1C13F506-37BE-F8AC-B150-3F13F0BE359C}"/>
          </ac:spMkLst>
        </pc:spChg>
        <pc:spChg chg="mod">
          <ac:chgData name="Clare Back" userId="7ca9c63e0bec638d" providerId="LiveId" clId="{8D249635-DBA0-44C7-A1BD-7BFCFE5789FE}" dt="2023-01-27T09:59:30.361" v="5951" actId="208"/>
          <ac:spMkLst>
            <pc:docMk/>
            <pc:sldMk cId="1520094350" sldId="739"/>
            <ac:spMk id="12" creationId="{9C97098B-3B12-366C-B990-D3222DE63DA2}"/>
          </ac:spMkLst>
        </pc:spChg>
        <pc:spChg chg="mod">
          <ac:chgData name="Clare Back" userId="7ca9c63e0bec638d" providerId="LiveId" clId="{8D249635-DBA0-44C7-A1BD-7BFCFE5789FE}" dt="2023-01-27T09:59:30.361" v="5951" actId="208"/>
          <ac:spMkLst>
            <pc:docMk/>
            <pc:sldMk cId="1520094350" sldId="739"/>
            <ac:spMk id="13" creationId="{4B9537DC-F3FC-66EC-62A9-B20AB4214F86}"/>
          </ac:spMkLst>
        </pc:spChg>
        <pc:spChg chg="mod">
          <ac:chgData name="Clare Back" userId="7ca9c63e0bec638d" providerId="LiveId" clId="{8D249635-DBA0-44C7-A1BD-7BFCFE5789FE}" dt="2023-01-27T09:59:30.361" v="5951" actId="208"/>
          <ac:spMkLst>
            <pc:docMk/>
            <pc:sldMk cId="1520094350" sldId="739"/>
            <ac:spMk id="14" creationId="{2C30DAAC-B4FD-74B4-F558-E9BBAB5428EA}"/>
          </ac:spMkLst>
        </pc:spChg>
        <pc:spChg chg="mod">
          <ac:chgData name="Clare Back" userId="7ca9c63e0bec638d" providerId="LiveId" clId="{8D249635-DBA0-44C7-A1BD-7BFCFE5789FE}" dt="2023-01-27T09:59:30.361" v="5951" actId="208"/>
          <ac:spMkLst>
            <pc:docMk/>
            <pc:sldMk cId="1520094350" sldId="739"/>
            <ac:spMk id="15" creationId="{5AACBE68-1010-2493-705D-8E828A666C21}"/>
          </ac:spMkLst>
        </pc:spChg>
        <pc:spChg chg="mod">
          <ac:chgData name="Clare Back" userId="7ca9c63e0bec638d" providerId="LiveId" clId="{8D249635-DBA0-44C7-A1BD-7BFCFE5789FE}" dt="2023-01-27T09:59:30.361" v="5951" actId="208"/>
          <ac:spMkLst>
            <pc:docMk/>
            <pc:sldMk cId="1520094350" sldId="739"/>
            <ac:spMk id="16" creationId="{DF380804-B3BF-0A9E-EBBE-ADA6733AFCD5}"/>
          </ac:spMkLst>
        </pc:spChg>
        <pc:spChg chg="mod">
          <ac:chgData name="Clare Back" userId="7ca9c63e0bec638d" providerId="LiveId" clId="{8D249635-DBA0-44C7-A1BD-7BFCFE5789FE}" dt="2023-01-27T09:59:30.361" v="5951" actId="208"/>
          <ac:spMkLst>
            <pc:docMk/>
            <pc:sldMk cId="1520094350" sldId="739"/>
            <ac:spMk id="17" creationId="{E5A6DB06-83CB-D2FE-5642-F501D58B09C4}"/>
          </ac:spMkLst>
        </pc:spChg>
        <pc:spChg chg="mod">
          <ac:chgData name="Clare Back" userId="7ca9c63e0bec638d" providerId="LiveId" clId="{8D249635-DBA0-44C7-A1BD-7BFCFE5789FE}" dt="2023-01-27T09:59:30.361" v="5951" actId="208"/>
          <ac:spMkLst>
            <pc:docMk/>
            <pc:sldMk cId="1520094350" sldId="739"/>
            <ac:spMk id="18" creationId="{05BAEBEF-AA62-77A4-ED51-333EED9697C9}"/>
          </ac:spMkLst>
        </pc:spChg>
        <pc:spChg chg="del mod">
          <ac:chgData name="Clare Back" userId="7ca9c63e0bec638d" providerId="LiveId" clId="{8D249635-DBA0-44C7-A1BD-7BFCFE5789FE}" dt="2023-01-27T09:59:32.767" v="5952" actId="478"/>
          <ac:spMkLst>
            <pc:docMk/>
            <pc:sldMk cId="1520094350" sldId="739"/>
            <ac:spMk id="19" creationId="{456A1B14-D609-A20C-B8D9-8B5B18A10916}"/>
          </ac:spMkLst>
        </pc:spChg>
        <pc:spChg chg="del mod">
          <ac:chgData name="Clare Back" userId="7ca9c63e0bec638d" providerId="LiveId" clId="{8D249635-DBA0-44C7-A1BD-7BFCFE5789FE}" dt="2023-01-27T09:59:34.690" v="5953" actId="478"/>
          <ac:spMkLst>
            <pc:docMk/>
            <pc:sldMk cId="1520094350" sldId="739"/>
            <ac:spMk id="20" creationId="{B03258C1-99C7-2BA7-04CC-7BA1010C4247}"/>
          </ac:spMkLst>
        </pc:spChg>
        <pc:spChg chg="mod">
          <ac:chgData name="Clare Back" userId="7ca9c63e0bec638d" providerId="LiveId" clId="{8D249635-DBA0-44C7-A1BD-7BFCFE5789FE}" dt="2023-01-27T09:59:30.361" v="5951" actId="208"/>
          <ac:spMkLst>
            <pc:docMk/>
            <pc:sldMk cId="1520094350" sldId="739"/>
            <ac:spMk id="21" creationId="{D6A6E5AB-7F69-629C-8FBE-D6975EF1246E}"/>
          </ac:spMkLst>
        </pc:spChg>
        <pc:spChg chg="mod">
          <ac:chgData name="Clare Back" userId="7ca9c63e0bec638d" providerId="LiveId" clId="{8D249635-DBA0-44C7-A1BD-7BFCFE5789FE}" dt="2023-01-27T09:59:30.361" v="5951" actId="208"/>
          <ac:spMkLst>
            <pc:docMk/>
            <pc:sldMk cId="1520094350" sldId="739"/>
            <ac:spMk id="22" creationId="{A5ABBA03-EE67-896C-DDF3-B035FCC7A553}"/>
          </ac:spMkLst>
        </pc:spChg>
        <pc:spChg chg="del mod topLvl">
          <ac:chgData name="Clare Back" userId="7ca9c63e0bec638d" providerId="LiveId" clId="{8D249635-DBA0-44C7-A1BD-7BFCFE5789FE}" dt="2023-01-27T09:59:52.018" v="5959" actId="478"/>
          <ac:spMkLst>
            <pc:docMk/>
            <pc:sldMk cId="1520094350" sldId="739"/>
            <ac:spMk id="27" creationId="{191B6AB5-1146-AE5D-ACAA-31EDAF428540}"/>
          </ac:spMkLst>
        </pc:spChg>
        <pc:spChg chg="del mod">
          <ac:chgData name="Clare Back" userId="7ca9c63e0bec638d" providerId="LiveId" clId="{8D249635-DBA0-44C7-A1BD-7BFCFE5789FE}" dt="2023-01-27T09:59:50.041" v="5958" actId="478"/>
          <ac:spMkLst>
            <pc:docMk/>
            <pc:sldMk cId="1520094350" sldId="739"/>
            <ac:spMk id="28" creationId="{3FFA5086-A119-32CD-A74D-BF4BF44CBAEF}"/>
          </ac:spMkLst>
        </pc:spChg>
        <pc:spChg chg="mod">
          <ac:chgData name="Clare Back" userId="7ca9c63e0bec638d" providerId="LiveId" clId="{8D249635-DBA0-44C7-A1BD-7BFCFE5789FE}" dt="2023-01-27T10:01:14.860" v="5974" actId="207"/>
          <ac:spMkLst>
            <pc:docMk/>
            <pc:sldMk cId="1520094350" sldId="739"/>
            <ac:spMk id="29" creationId="{47B57501-D088-D4B2-4C75-7C601F8296E1}"/>
          </ac:spMkLst>
        </pc:spChg>
        <pc:spChg chg="mod">
          <ac:chgData name="Clare Back" userId="7ca9c63e0bec638d" providerId="LiveId" clId="{8D249635-DBA0-44C7-A1BD-7BFCFE5789FE}" dt="2023-01-27T10:01:14.860" v="5974" actId="207"/>
          <ac:spMkLst>
            <pc:docMk/>
            <pc:sldMk cId="1520094350" sldId="739"/>
            <ac:spMk id="30" creationId="{501E0C8F-5058-7C84-2CDF-808A341B070B}"/>
          </ac:spMkLst>
        </pc:spChg>
        <pc:spChg chg="del mod">
          <ac:chgData name="Clare Back" userId="7ca9c63e0bec638d" providerId="LiveId" clId="{8D249635-DBA0-44C7-A1BD-7BFCFE5789FE}" dt="2023-01-27T09:59:48.298" v="5957" actId="478"/>
          <ac:spMkLst>
            <pc:docMk/>
            <pc:sldMk cId="1520094350" sldId="739"/>
            <ac:spMk id="31" creationId="{D45FEF37-6A25-8A53-9107-4B67DFB6485A}"/>
          </ac:spMkLst>
        </pc:spChg>
        <pc:spChg chg="del mod">
          <ac:chgData name="Clare Back" userId="7ca9c63e0bec638d" providerId="LiveId" clId="{8D249635-DBA0-44C7-A1BD-7BFCFE5789FE}" dt="2023-01-27T09:59:46.355" v="5956" actId="478"/>
          <ac:spMkLst>
            <pc:docMk/>
            <pc:sldMk cId="1520094350" sldId="739"/>
            <ac:spMk id="32" creationId="{07C58BD4-1AC7-B6B7-DFD3-D2C4A26AC818}"/>
          </ac:spMkLst>
        </pc:spChg>
        <pc:spChg chg="mod">
          <ac:chgData name="Clare Back" userId="7ca9c63e0bec638d" providerId="LiveId" clId="{8D249635-DBA0-44C7-A1BD-7BFCFE5789FE}" dt="2023-01-27T10:04:40.711" v="6073" actId="207"/>
          <ac:spMkLst>
            <pc:docMk/>
            <pc:sldMk cId="1520094350" sldId="739"/>
            <ac:spMk id="36" creationId="{44772DB7-FBC3-4ADC-0A37-1BC6D75AE23A}"/>
          </ac:spMkLst>
        </pc:spChg>
        <pc:spChg chg="mod">
          <ac:chgData name="Clare Back" userId="7ca9c63e0bec638d" providerId="LiveId" clId="{8D249635-DBA0-44C7-A1BD-7BFCFE5789FE}" dt="2023-01-27T10:04:40.711" v="6073" actId="207"/>
          <ac:spMkLst>
            <pc:docMk/>
            <pc:sldMk cId="1520094350" sldId="739"/>
            <ac:spMk id="37" creationId="{9F5C7A50-8BF4-2FC0-1B65-0A6B3DD160ED}"/>
          </ac:spMkLst>
        </pc:spChg>
        <pc:spChg chg="mod">
          <ac:chgData name="Clare Back" userId="7ca9c63e0bec638d" providerId="LiveId" clId="{8D249635-DBA0-44C7-A1BD-7BFCFE5789FE}" dt="2023-01-27T10:04:40.711" v="6073" actId="207"/>
          <ac:spMkLst>
            <pc:docMk/>
            <pc:sldMk cId="1520094350" sldId="739"/>
            <ac:spMk id="40" creationId="{6A66FF9A-E639-4318-5D0B-F5F75525CF82}"/>
          </ac:spMkLst>
        </pc:spChg>
        <pc:spChg chg="mod">
          <ac:chgData name="Clare Back" userId="7ca9c63e0bec638d" providerId="LiveId" clId="{8D249635-DBA0-44C7-A1BD-7BFCFE5789FE}" dt="2023-01-27T10:04:40.711" v="6073" actId="207"/>
          <ac:spMkLst>
            <pc:docMk/>
            <pc:sldMk cId="1520094350" sldId="739"/>
            <ac:spMk id="41" creationId="{2331752B-9169-7EDA-8E4A-08D9B465B6EC}"/>
          </ac:spMkLst>
        </pc:spChg>
        <pc:spChg chg="mod">
          <ac:chgData name="Clare Back" userId="7ca9c63e0bec638d" providerId="LiveId" clId="{8D249635-DBA0-44C7-A1BD-7BFCFE5789FE}" dt="2023-01-27T10:04:40.711" v="6073" actId="207"/>
          <ac:spMkLst>
            <pc:docMk/>
            <pc:sldMk cId="1520094350" sldId="739"/>
            <ac:spMk id="42" creationId="{B6BE7ABC-3A2C-467B-6EF8-ADFD1F377E7A}"/>
          </ac:spMkLst>
        </pc:spChg>
        <pc:spChg chg="mod">
          <ac:chgData name="Clare Back" userId="7ca9c63e0bec638d" providerId="LiveId" clId="{8D249635-DBA0-44C7-A1BD-7BFCFE5789FE}" dt="2023-01-27T10:04:55.015" v="6075" actId="207"/>
          <ac:spMkLst>
            <pc:docMk/>
            <pc:sldMk cId="1520094350" sldId="739"/>
            <ac:spMk id="46" creationId="{899A3339-7FE2-9167-64A4-F87481C8FF13}"/>
          </ac:spMkLst>
        </pc:spChg>
        <pc:spChg chg="mod">
          <ac:chgData name="Clare Back" userId="7ca9c63e0bec638d" providerId="LiveId" clId="{8D249635-DBA0-44C7-A1BD-7BFCFE5789FE}" dt="2023-01-27T10:04:55.015" v="6075" actId="207"/>
          <ac:spMkLst>
            <pc:docMk/>
            <pc:sldMk cId="1520094350" sldId="739"/>
            <ac:spMk id="47" creationId="{F6ABBBE7-1D8B-63C9-FB2D-9966D9593ACE}"/>
          </ac:spMkLst>
        </pc:spChg>
        <pc:spChg chg="mod">
          <ac:chgData name="Clare Back" userId="7ca9c63e0bec638d" providerId="LiveId" clId="{8D249635-DBA0-44C7-A1BD-7BFCFE5789FE}" dt="2023-01-27T10:04:55.015" v="6075" actId="207"/>
          <ac:spMkLst>
            <pc:docMk/>
            <pc:sldMk cId="1520094350" sldId="739"/>
            <ac:spMk id="48" creationId="{6F0A324A-6782-7D33-866B-245FFF5C0046}"/>
          </ac:spMkLst>
        </pc:spChg>
        <pc:spChg chg="mod">
          <ac:chgData name="Clare Back" userId="7ca9c63e0bec638d" providerId="LiveId" clId="{8D249635-DBA0-44C7-A1BD-7BFCFE5789FE}" dt="2023-01-27T10:04:55.015" v="6075" actId="207"/>
          <ac:spMkLst>
            <pc:docMk/>
            <pc:sldMk cId="1520094350" sldId="739"/>
            <ac:spMk id="49" creationId="{926ECB04-ADDB-6620-BE67-04819EA20344}"/>
          </ac:spMkLst>
        </pc:spChg>
        <pc:spChg chg="mod">
          <ac:chgData name="Clare Back" userId="7ca9c63e0bec638d" providerId="LiveId" clId="{8D249635-DBA0-44C7-A1BD-7BFCFE5789FE}" dt="2023-01-27T10:04:55.015" v="6075" actId="207"/>
          <ac:spMkLst>
            <pc:docMk/>
            <pc:sldMk cId="1520094350" sldId="739"/>
            <ac:spMk id="50" creationId="{9310D6B5-5768-54F4-A0D0-81488CCFC771}"/>
          </ac:spMkLst>
        </pc:spChg>
        <pc:spChg chg="mod">
          <ac:chgData name="Clare Back" userId="7ca9c63e0bec638d" providerId="LiveId" clId="{8D249635-DBA0-44C7-A1BD-7BFCFE5789FE}" dt="2023-01-27T10:04:55.015" v="6075" actId="207"/>
          <ac:spMkLst>
            <pc:docMk/>
            <pc:sldMk cId="1520094350" sldId="739"/>
            <ac:spMk id="51" creationId="{348A0AD6-7CCB-02C8-0E6D-C605D8E341C9}"/>
          </ac:spMkLst>
        </pc:spChg>
        <pc:spChg chg="mod">
          <ac:chgData name="Clare Back" userId="7ca9c63e0bec638d" providerId="LiveId" clId="{8D249635-DBA0-44C7-A1BD-7BFCFE5789FE}" dt="2023-01-27T10:05:37.794" v="6083"/>
          <ac:spMkLst>
            <pc:docMk/>
            <pc:sldMk cId="1520094350" sldId="739"/>
            <ac:spMk id="53" creationId="{D5747B0B-73C0-5266-8BDD-C6C4BBF9F691}"/>
          </ac:spMkLst>
        </pc:spChg>
        <pc:spChg chg="mod">
          <ac:chgData name="Clare Back" userId="7ca9c63e0bec638d" providerId="LiveId" clId="{8D249635-DBA0-44C7-A1BD-7BFCFE5789FE}" dt="2023-01-27T10:05:37.794" v="6083"/>
          <ac:spMkLst>
            <pc:docMk/>
            <pc:sldMk cId="1520094350" sldId="739"/>
            <ac:spMk id="54" creationId="{2D0A0256-10B3-F733-EC9D-362878BD2292}"/>
          </ac:spMkLst>
        </pc:spChg>
        <pc:spChg chg="mod">
          <ac:chgData name="Clare Back" userId="7ca9c63e0bec638d" providerId="LiveId" clId="{8D249635-DBA0-44C7-A1BD-7BFCFE5789FE}" dt="2023-01-27T10:05:45.657" v="6085"/>
          <ac:spMkLst>
            <pc:docMk/>
            <pc:sldMk cId="1520094350" sldId="739"/>
            <ac:spMk id="56" creationId="{CEFA7D00-3123-2DCA-B3FE-A6FEBDFCBAAA}"/>
          </ac:spMkLst>
        </pc:spChg>
        <pc:spChg chg="mod">
          <ac:chgData name="Clare Back" userId="7ca9c63e0bec638d" providerId="LiveId" clId="{8D249635-DBA0-44C7-A1BD-7BFCFE5789FE}" dt="2023-01-27T10:05:45.657" v="6085"/>
          <ac:spMkLst>
            <pc:docMk/>
            <pc:sldMk cId="1520094350" sldId="739"/>
            <ac:spMk id="57" creationId="{DBCC7993-C081-F714-B81B-1E76C3681C4D}"/>
          </ac:spMkLst>
        </pc:spChg>
        <pc:grpChg chg="add del mod">
          <ac:chgData name="Clare Back" userId="7ca9c63e0bec638d" providerId="LiveId" clId="{8D249635-DBA0-44C7-A1BD-7BFCFE5789FE}" dt="2023-01-27T10:00:06.847" v="5963" actId="478"/>
          <ac:grpSpMkLst>
            <pc:docMk/>
            <pc:sldMk cId="1520094350" sldId="739"/>
            <ac:grpSpMk id="10" creationId="{E333F463-413F-0734-8469-8A77AF308638}"/>
          </ac:grpSpMkLst>
        </pc:grpChg>
        <pc:grpChg chg="add del mod">
          <ac:chgData name="Clare Back" userId="7ca9c63e0bec638d" providerId="LiveId" clId="{8D249635-DBA0-44C7-A1BD-7BFCFE5789FE}" dt="2023-01-27T09:59:52.018" v="5959" actId="478"/>
          <ac:grpSpMkLst>
            <pc:docMk/>
            <pc:sldMk cId="1520094350" sldId="739"/>
            <ac:grpSpMk id="23" creationId="{9CA7CEF5-EC98-FEB8-C434-769EB466CB99}"/>
          </ac:grpSpMkLst>
        </pc:grpChg>
        <pc:grpChg chg="del mod">
          <ac:chgData name="Clare Back" userId="7ca9c63e0bec638d" providerId="LiveId" clId="{8D249635-DBA0-44C7-A1BD-7BFCFE5789FE}" dt="2023-01-27T09:59:46.355" v="5956" actId="478"/>
          <ac:grpSpMkLst>
            <pc:docMk/>
            <pc:sldMk cId="1520094350" sldId="739"/>
            <ac:grpSpMk id="24" creationId="{6B9F387D-339D-83CB-4B25-800A05EFC491}"/>
          </ac:grpSpMkLst>
        </pc:grpChg>
        <pc:grpChg chg="mod topLvl">
          <ac:chgData name="Clare Back" userId="7ca9c63e0bec638d" providerId="LiveId" clId="{8D249635-DBA0-44C7-A1BD-7BFCFE5789FE}" dt="2023-01-29T05:30:30.045" v="6478" actId="1076"/>
          <ac:grpSpMkLst>
            <pc:docMk/>
            <pc:sldMk cId="1520094350" sldId="739"/>
            <ac:grpSpMk id="25" creationId="{6C7D9F86-F721-8E02-B384-B405C4E0AAD0}"/>
          </ac:grpSpMkLst>
        </pc:grpChg>
        <pc:grpChg chg="del mod">
          <ac:chgData name="Clare Back" userId="7ca9c63e0bec638d" providerId="LiveId" clId="{8D249635-DBA0-44C7-A1BD-7BFCFE5789FE}" dt="2023-01-27T09:59:50.041" v="5958" actId="478"/>
          <ac:grpSpMkLst>
            <pc:docMk/>
            <pc:sldMk cId="1520094350" sldId="739"/>
            <ac:grpSpMk id="26" creationId="{533487E7-3915-782A-3B41-9C356C9655CF}"/>
          </ac:grpSpMkLst>
        </pc:grpChg>
        <pc:grpChg chg="add mod">
          <ac:chgData name="Clare Back" userId="7ca9c63e0bec638d" providerId="LiveId" clId="{8D249635-DBA0-44C7-A1BD-7BFCFE5789FE}" dt="2023-01-29T07:30:52.416" v="8274" actId="1076"/>
          <ac:grpSpMkLst>
            <pc:docMk/>
            <pc:sldMk cId="1520094350" sldId="739"/>
            <ac:grpSpMk id="35" creationId="{624008BD-C7AB-D8E6-5B1B-C97FBE4FE1C6}"/>
          </ac:grpSpMkLst>
        </pc:grpChg>
        <pc:grpChg chg="add mod">
          <ac:chgData name="Clare Back" userId="7ca9c63e0bec638d" providerId="LiveId" clId="{8D249635-DBA0-44C7-A1BD-7BFCFE5789FE}" dt="2023-01-29T05:30:30.045" v="6478" actId="1076"/>
          <ac:grpSpMkLst>
            <pc:docMk/>
            <pc:sldMk cId="1520094350" sldId="739"/>
            <ac:grpSpMk id="38" creationId="{90A8EA90-F8A4-F46E-5168-E4F912BAFE81}"/>
          </ac:grpSpMkLst>
        </pc:grpChg>
        <pc:grpChg chg="mod">
          <ac:chgData name="Clare Back" userId="7ca9c63e0bec638d" providerId="LiveId" clId="{8D249635-DBA0-44C7-A1BD-7BFCFE5789FE}" dt="2023-01-27T10:04:40.711" v="6073" actId="207"/>
          <ac:grpSpMkLst>
            <pc:docMk/>
            <pc:sldMk cId="1520094350" sldId="739"/>
            <ac:grpSpMk id="39" creationId="{CF60F2A5-766C-28C1-2382-1FB05152D00E}"/>
          </ac:grpSpMkLst>
        </pc:grpChg>
        <pc:grpChg chg="add del mod">
          <ac:chgData name="Clare Back" userId="7ca9c63e0bec638d" providerId="LiveId" clId="{8D249635-DBA0-44C7-A1BD-7BFCFE5789FE}" dt="2023-01-27T10:05:19.968" v="6080" actId="478"/>
          <ac:grpSpMkLst>
            <pc:docMk/>
            <pc:sldMk cId="1520094350" sldId="739"/>
            <ac:grpSpMk id="44" creationId="{0B956689-FB4B-BAAE-3911-0C2B7B5037D1}"/>
          </ac:grpSpMkLst>
        </pc:grpChg>
        <pc:grpChg chg="mod">
          <ac:chgData name="Clare Back" userId="7ca9c63e0bec638d" providerId="LiveId" clId="{8D249635-DBA0-44C7-A1BD-7BFCFE5789FE}" dt="2023-01-27T10:04:55.015" v="6075" actId="207"/>
          <ac:grpSpMkLst>
            <pc:docMk/>
            <pc:sldMk cId="1520094350" sldId="739"/>
            <ac:grpSpMk id="45" creationId="{20A6E485-5628-66E2-426A-096BFE83E7C5}"/>
          </ac:grpSpMkLst>
        </pc:grpChg>
        <pc:grpChg chg="add mod">
          <ac:chgData name="Clare Back" userId="7ca9c63e0bec638d" providerId="LiveId" clId="{8D249635-DBA0-44C7-A1BD-7BFCFE5789FE}" dt="2023-01-29T05:30:30.045" v="6478" actId="1076"/>
          <ac:grpSpMkLst>
            <pc:docMk/>
            <pc:sldMk cId="1520094350" sldId="739"/>
            <ac:grpSpMk id="52" creationId="{EEEEEAE3-34B5-3EDE-367F-8315AD7E166A}"/>
          </ac:grpSpMkLst>
        </pc:grpChg>
        <pc:grpChg chg="add mod">
          <ac:chgData name="Clare Back" userId="7ca9c63e0bec638d" providerId="LiveId" clId="{8D249635-DBA0-44C7-A1BD-7BFCFE5789FE}" dt="2023-01-29T05:30:30.045" v="6478" actId="1076"/>
          <ac:grpSpMkLst>
            <pc:docMk/>
            <pc:sldMk cId="1520094350" sldId="739"/>
            <ac:grpSpMk id="55" creationId="{58546FC8-6EA4-BBFD-C58F-75A3DB6F8F10}"/>
          </ac:grpSpMkLst>
        </pc:grpChg>
        <pc:picChg chg="add mod">
          <ac:chgData name="Clare Back" userId="7ca9c63e0bec638d" providerId="LiveId" clId="{8D249635-DBA0-44C7-A1BD-7BFCFE5789FE}" dt="2023-01-29T05:30:30.045" v="6478" actId="1076"/>
          <ac:picMkLst>
            <pc:docMk/>
            <pc:sldMk cId="1520094350" sldId="739"/>
            <ac:picMk id="34" creationId="{73A2CAD3-0B1F-6757-0179-A41B408905DE}"/>
          </ac:picMkLst>
        </pc:picChg>
        <pc:picChg chg="add del mod">
          <ac:chgData name="Clare Back" userId="7ca9c63e0bec638d" providerId="LiveId" clId="{8D249635-DBA0-44C7-A1BD-7BFCFE5789FE}" dt="2023-01-27T10:03:25.233" v="6065" actId="478"/>
          <ac:picMkLst>
            <pc:docMk/>
            <pc:sldMk cId="1520094350" sldId="739"/>
            <ac:picMk id="43" creationId="{41703859-06A8-A235-5110-5B58B44D4405}"/>
          </ac:picMkLst>
        </pc:picChg>
        <pc:picChg chg="add mod">
          <ac:chgData name="Clare Back" userId="7ca9c63e0bec638d" providerId="LiveId" clId="{8D249635-DBA0-44C7-A1BD-7BFCFE5789FE}" dt="2023-01-29T05:30:30.045" v="6478" actId="1076"/>
          <ac:picMkLst>
            <pc:docMk/>
            <pc:sldMk cId="1520094350" sldId="739"/>
            <ac:picMk id="63" creationId="{A99A2F52-E471-7AB0-379D-0953DF74AAF5}"/>
          </ac:picMkLst>
        </pc:picChg>
        <pc:cxnChg chg="add mod">
          <ac:chgData name="Clare Back" userId="7ca9c63e0bec638d" providerId="LiveId" clId="{8D249635-DBA0-44C7-A1BD-7BFCFE5789FE}" dt="2023-01-29T05:30:30.045" v="6478" actId="1076"/>
          <ac:cxnSpMkLst>
            <pc:docMk/>
            <pc:sldMk cId="1520094350" sldId="739"/>
            <ac:cxnSpMk id="59" creationId="{714CA1A7-CC50-3AAE-15B6-CC80F29F32D4}"/>
          </ac:cxnSpMkLst>
        </pc:cxnChg>
        <pc:cxnChg chg="add mod">
          <ac:chgData name="Clare Back" userId="7ca9c63e0bec638d" providerId="LiveId" clId="{8D249635-DBA0-44C7-A1BD-7BFCFE5789FE}" dt="2023-01-29T05:30:30.045" v="6478" actId="1076"/>
          <ac:cxnSpMkLst>
            <pc:docMk/>
            <pc:sldMk cId="1520094350" sldId="739"/>
            <ac:cxnSpMk id="62" creationId="{749B3EDA-E7E5-B4D4-A613-61A83D809A12}"/>
          </ac:cxnSpMkLst>
        </pc:cxnChg>
      </pc:sldChg>
      <pc:sldChg chg="addSp delSp modSp new mod modAnim">
        <pc:chgData name="Clare Back" userId="7ca9c63e0bec638d" providerId="LiveId" clId="{8D249635-DBA0-44C7-A1BD-7BFCFE5789FE}" dt="2023-01-29T05:49:55.604" v="7652" actId="1076"/>
        <pc:sldMkLst>
          <pc:docMk/>
          <pc:sldMk cId="2043283081" sldId="740"/>
        </pc:sldMkLst>
        <pc:spChg chg="mod">
          <ac:chgData name="Clare Back" userId="7ca9c63e0bec638d" providerId="LiveId" clId="{8D249635-DBA0-44C7-A1BD-7BFCFE5789FE}" dt="2023-01-27T09:41:08.415" v="5430" actId="20577"/>
          <ac:spMkLst>
            <pc:docMk/>
            <pc:sldMk cId="2043283081" sldId="740"/>
            <ac:spMk id="2" creationId="{D37628BA-A31F-7273-C0F2-D32B7E69B49D}"/>
          </ac:spMkLst>
        </pc:spChg>
        <pc:spChg chg="add del">
          <ac:chgData name="Clare Back" userId="7ca9c63e0bec638d" providerId="LiveId" clId="{8D249635-DBA0-44C7-A1BD-7BFCFE5789FE}" dt="2023-01-29T05:47:32.561" v="7610" actId="22"/>
          <ac:spMkLst>
            <pc:docMk/>
            <pc:sldMk cId="2043283081" sldId="740"/>
            <ac:spMk id="4" creationId="{825DB41D-8202-E510-CDE5-8DB0893284FC}"/>
          </ac:spMkLst>
        </pc:spChg>
        <pc:spChg chg="add del mod">
          <ac:chgData name="Clare Back" userId="7ca9c63e0bec638d" providerId="LiveId" clId="{8D249635-DBA0-44C7-A1BD-7BFCFE5789FE}" dt="2023-01-29T05:49:32.120" v="7645" actId="478"/>
          <ac:spMkLst>
            <pc:docMk/>
            <pc:sldMk cId="2043283081" sldId="740"/>
            <ac:spMk id="6" creationId="{ADC56B40-17D2-7BBD-8BFD-C9E38041302A}"/>
          </ac:spMkLst>
        </pc:spChg>
        <pc:spChg chg="add del mod">
          <ac:chgData name="Clare Back" userId="7ca9c63e0bec638d" providerId="LiveId" clId="{8D249635-DBA0-44C7-A1BD-7BFCFE5789FE}" dt="2023-01-29T05:49:23.100" v="7641"/>
          <ac:spMkLst>
            <pc:docMk/>
            <pc:sldMk cId="2043283081" sldId="740"/>
            <ac:spMk id="7" creationId="{ED3F8772-3FC0-2435-F159-2D79C1189211}"/>
          </ac:spMkLst>
        </pc:spChg>
        <pc:spChg chg="add del mod">
          <ac:chgData name="Clare Back" userId="7ca9c63e0bec638d" providerId="LiveId" clId="{8D249635-DBA0-44C7-A1BD-7BFCFE5789FE}" dt="2023-01-29T05:49:23.100" v="7641"/>
          <ac:spMkLst>
            <pc:docMk/>
            <pc:sldMk cId="2043283081" sldId="740"/>
            <ac:spMk id="8" creationId="{EAD7C40B-A9B9-E319-0541-12A7E63C5704}"/>
          </ac:spMkLst>
        </pc:spChg>
        <pc:spChg chg="add del mod">
          <ac:chgData name="Clare Back" userId="7ca9c63e0bec638d" providerId="LiveId" clId="{8D249635-DBA0-44C7-A1BD-7BFCFE5789FE}" dt="2023-01-29T05:49:23.100" v="7641"/>
          <ac:spMkLst>
            <pc:docMk/>
            <pc:sldMk cId="2043283081" sldId="740"/>
            <ac:spMk id="9" creationId="{3842A67A-CC3C-73F7-B2F1-BA6092198016}"/>
          </ac:spMkLst>
        </pc:spChg>
        <pc:spChg chg="add mod">
          <ac:chgData name="Clare Back" userId="7ca9c63e0bec638d" providerId="LiveId" clId="{8D249635-DBA0-44C7-A1BD-7BFCFE5789FE}" dt="2023-01-29T05:49:55.604" v="7652" actId="1076"/>
          <ac:spMkLst>
            <pc:docMk/>
            <pc:sldMk cId="2043283081" sldId="740"/>
            <ac:spMk id="12" creationId="{20FE18AB-5568-94D7-0763-9B7B95F56FE9}"/>
          </ac:spMkLst>
        </pc:spChg>
        <pc:spChg chg="add mod">
          <ac:chgData name="Clare Back" userId="7ca9c63e0bec638d" providerId="LiveId" clId="{8D249635-DBA0-44C7-A1BD-7BFCFE5789FE}" dt="2023-01-29T05:49:55.604" v="7652" actId="1076"/>
          <ac:spMkLst>
            <pc:docMk/>
            <pc:sldMk cId="2043283081" sldId="740"/>
            <ac:spMk id="13" creationId="{1746B62A-B828-F4B7-2644-CF302248082F}"/>
          </ac:spMkLst>
        </pc:spChg>
        <pc:spChg chg="add mod">
          <ac:chgData name="Clare Back" userId="7ca9c63e0bec638d" providerId="LiveId" clId="{8D249635-DBA0-44C7-A1BD-7BFCFE5789FE}" dt="2023-01-29T05:49:55.604" v="7652" actId="1076"/>
          <ac:spMkLst>
            <pc:docMk/>
            <pc:sldMk cId="2043283081" sldId="740"/>
            <ac:spMk id="14" creationId="{0FB5A244-F4D9-44F2-81C7-89AB6D056E58}"/>
          </ac:spMkLst>
        </pc:spChg>
        <pc:picChg chg="add del mod">
          <ac:chgData name="Clare Back" userId="7ca9c63e0bec638d" providerId="LiveId" clId="{8D249635-DBA0-44C7-A1BD-7BFCFE5789FE}" dt="2023-01-29T05:49:23.100" v="7641"/>
          <ac:picMkLst>
            <pc:docMk/>
            <pc:sldMk cId="2043283081" sldId="740"/>
            <ac:picMk id="10" creationId="{D112C0D0-808C-36A4-AE5D-2DE6E77A94D7}"/>
          </ac:picMkLst>
        </pc:picChg>
        <pc:picChg chg="add del mod">
          <ac:chgData name="Clare Back" userId="7ca9c63e0bec638d" providerId="LiveId" clId="{8D249635-DBA0-44C7-A1BD-7BFCFE5789FE}" dt="2023-01-29T05:49:23.100" v="7641"/>
          <ac:picMkLst>
            <pc:docMk/>
            <pc:sldMk cId="2043283081" sldId="740"/>
            <ac:picMk id="11" creationId="{9858ECD9-EDF1-4B3A-6F30-A88AF7185E0E}"/>
          </ac:picMkLst>
        </pc:picChg>
        <pc:picChg chg="add mod">
          <ac:chgData name="Clare Back" userId="7ca9c63e0bec638d" providerId="LiveId" clId="{8D249635-DBA0-44C7-A1BD-7BFCFE5789FE}" dt="2023-01-29T05:49:55.604" v="7652" actId="1076"/>
          <ac:picMkLst>
            <pc:docMk/>
            <pc:sldMk cId="2043283081" sldId="740"/>
            <ac:picMk id="15" creationId="{89EA7B71-F801-1E8D-227A-9D9367DACF04}"/>
          </ac:picMkLst>
        </pc:picChg>
        <pc:picChg chg="add mod">
          <ac:chgData name="Clare Back" userId="7ca9c63e0bec638d" providerId="LiveId" clId="{8D249635-DBA0-44C7-A1BD-7BFCFE5789FE}" dt="2023-01-29T05:49:55.604" v="7652" actId="1076"/>
          <ac:picMkLst>
            <pc:docMk/>
            <pc:sldMk cId="2043283081" sldId="740"/>
            <ac:picMk id="16" creationId="{EACFB674-510E-0963-1F66-4459ACD0C131}"/>
          </ac:picMkLst>
        </pc:picChg>
      </pc:sldChg>
      <pc:sldChg chg="addSp delSp modSp new mod ord modClrScheme chgLayout modNotesTx">
        <pc:chgData name="Clare Back" userId="7ca9c63e0bec638d" providerId="LiveId" clId="{8D249635-DBA0-44C7-A1BD-7BFCFE5789FE}" dt="2023-01-30T05:37:19.766" v="9477" actId="14100"/>
        <pc:sldMkLst>
          <pc:docMk/>
          <pc:sldMk cId="2397271805" sldId="741"/>
        </pc:sldMkLst>
        <pc:spChg chg="del mod ord">
          <ac:chgData name="Clare Back" userId="7ca9c63e0bec638d" providerId="LiveId" clId="{8D249635-DBA0-44C7-A1BD-7BFCFE5789FE}" dt="2023-01-29T05:37:05.599" v="6823" actId="700"/>
          <ac:spMkLst>
            <pc:docMk/>
            <pc:sldMk cId="2397271805" sldId="741"/>
            <ac:spMk id="2" creationId="{2D44D24E-C989-4B4B-C61F-D31764E391BD}"/>
          </ac:spMkLst>
        </pc:spChg>
        <pc:spChg chg="add mod ord">
          <ac:chgData name="Clare Back" userId="7ca9c63e0bec638d" providerId="LiveId" clId="{8D249635-DBA0-44C7-A1BD-7BFCFE5789FE}" dt="2023-01-30T05:37:19.766" v="9477" actId="14100"/>
          <ac:spMkLst>
            <pc:docMk/>
            <pc:sldMk cId="2397271805" sldId="741"/>
            <ac:spMk id="3" creationId="{163197BD-9E50-F7D0-EA03-F197845BE36D}"/>
          </ac:spMkLst>
        </pc:spChg>
        <pc:spChg chg="mod">
          <ac:chgData name="Clare Back" userId="7ca9c63e0bec638d" providerId="LiveId" clId="{8D249635-DBA0-44C7-A1BD-7BFCFE5789FE}" dt="2023-01-29T05:39:43.951" v="7326" actId="207"/>
          <ac:spMkLst>
            <pc:docMk/>
            <pc:sldMk cId="2397271805" sldId="741"/>
            <ac:spMk id="5" creationId="{2CA4036E-B050-2952-B193-E993C9508AD3}"/>
          </ac:spMkLst>
        </pc:spChg>
        <pc:spChg chg="mod">
          <ac:chgData name="Clare Back" userId="7ca9c63e0bec638d" providerId="LiveId" clId="{8D249635-DBA0-44C7-A1BD-7BFCFE5789FE}" dt="2023-01-29T05:39:48.751" v="7327" actId="207"/>
          <ac:spMkLst>
            <pc:docMk/>
            <pc:sldMk cId="2397271805" sldId="741"/>
            <ac:spMk id="6" creationId="{C67C6379-7076-7CCD-6373-76E60B2FAB11}"/>
          </ac:spMkLst>
        </pc:spChg>
        <pc:spChg chg="mod">
          <ac:chgData name="Clare Back" userId="7ca9c63e0bec638d" providerId="LiveId" clId="{8D249635-DBA0-44C7-A1BD-7BFCFE5789FE}" dt="2023-01-29T05:39:53.980" v="7328" actId="207"/>
          <ac:spMkLst>
            <pc:docMk/>
            <pc:sldMk cId="2397271805" sldId="741"/>
            <ac:spMk id="7" creationId="{5BF23B92-CEB4-0864-0166-7F2D7A107EC2}"/>
          </ac:spMkLst>
        </pc:spChg>
        <pc:grpChg chg="add mod">
          <ac:chgData name="Clare Back" userId="7ca9c63e0bec638d" providerId="LiveId" clId="{8D249635-DBA0-44C7-A1BD-7BFCFE5789FE}" dt="2023-01-29T05:40:01.907" v="7329" actId="1076"/>
          <ac:grpSpMkLst>
            <pc:docMk/>
            <pc:sldMk cId="2397271805" sldId="741"/>
            <ac:grpSpMk id="4" creationId="{EC180502-964E-99A1-F96A-0CF4EB293C7B}"/>
          </ac:grpSpMkLst>
        </pc:grpChg>
      </pc:sldChg>
      <pc:sldChg chg="addSp modSp new del mod modNotesTx">
        <pc:chgData name="Clare Back" userId="7ca9c63e0bec638d" providerId="LiveId" clId="{8D249635-DBA0-44C7-A1BD-7BFCFE5789FE}" dt="2023-01-29T10:02:05.204" v="8316" actId="2696"/>
        <pc:sldMkLst>
          <pc:docMk/>
          <pc:sldMk cId="427554209" sldId="742"/>
        </pc:sldMkLst>
        <pc:spChg chg="mod">
          <ac:chgData name="Clare Back" userId="7ca9c63e0bec638d" providerId="LiveId" clId="{8D249635-DBA0-44C7-A1BD-7BFCFE5789FE}" dt="2023-01-29T06:17:50.891" v="8148" actId="20577"/>
          <ac:spMkLst>
            <pc:docMk/>
            <pc:sldMk cId="427554209" sldId="742"/>
            <ac:spMk id="2" creationId="{B246A2ED-F336-3745-AEFD-A8723C243DF0}"/>
          </ac:spMkLst>
        </pc:spChg>
        <pc:spChg chg="add mod">
          <ac:chgData name="Clare Back" userId="7ca9c63e0bec638d" providerId="LiveId" clId="{8D249635-DBA0-44C7-A1BD-7BFCFE5789FE}" dt="2023-01-29T06:16:04.114" v="8106" actId="404"/>
          <ac:spMkLst>
            <pc:docMk/>
            <pc:sldMk cId="427554209" sldId="742"/>
            <ac:spMk id="4" creationId="{68769815-6F29-CBB4-A48D-52632B051B10}"/>
          </ac:spMkLst>
        </pc:spChg>
      </pc:sldChg>
      <pc:sldChg chg="addSp modSp new del mod modNotesTx">
        <pc:chgData name="Clare Back" userId="7ca9c63e0bec638d" providerId="LiveId" clId="{8D249635-DBA0-44C7-A1BD-7BFCFE5789FE}" dt="2023-01-29T10:02:05.204" v="8316" actId="2696"/>
        <pc:sldMkLst>
          <pc:docMk/>
          <pc:sldMk cId="1581458631" sldId="743"/>
        </pc:sldMkLst>
        <pc:spChg chg="mod">
          <ac:chgData name="Clare Back" userId="7ca9c63e0bec638d" providerId="LiveId" clId="{8D249635-DBA0-44C7-A1BD-7BFCFE5789FE}" dt="2023-01-29T06:18:00.494" v="8165" actId="20577"/>
          <ac:spMkLst>
            <pc:docMk/>
            <pc:sldMk cId="1581458631" sldId="743"/>
            <ac:spMk id="2" creationId="{6F5397FC-8417-B26A-CE72-CCCB2A45F66D}"/>
          </ac:spMkLst>
        </pc:spChg>
        <pc:spChg chg="add mod">
          <ac:chgData name="Clare Back" userId="7ca9c63e0bec638d" providerId="LiveId" clId="{8D249635-DBA0-44C7-A1BD-7BFCFE5789FE}" dt="2023-01-29T06:18:29.818" v="8177" actId="1076"/>
          <ac:spMkLst>
            <pc:docMk/>
            <pc:sldMk cId="1581458631" sldId="743"/>
            <ac:spMk id="4" creationId="{4D7DAA45-DB30-45E4-01DB-9FED7A9B804A}"/>
          </ac:spMkLst>
        </pc:spChg>
        <pc:graphicFrameChg chg="add mod modGraphic">
          <ac:chgData name="Clare Back" userId="7ca9c63e0bec638d" providerId="LiveId" clId="{8D249635-DBA0-44C7-A1BD-7BFCFE5789FE}" dt="2023-01-29T06:19:25.097" v="8220" actId="14100"/>
          <ac:graphicFrameMkLst>
            <pc:docMk/>
            <pc:sldMk cId="1581458631" sldId="743"/>
            <ac:graphicFrameMk id="5" creationId="{C12333C2-03E3-09F5-8E3E-CF6B91DA4326}"/>
          </ac:graphicFrameMkLst>
        </pc:graphicFrameChg>
      </pc:sldChg>
      <pc:sldChg chg="add">
        <pc:chgData name="Clare Back" userId="7ca9c63e0bec638d" providerId="LiveId" clId="{8D249635-DBA0-44C7-A1BD-7BFCFE5789FE}" dt="2023-01-29T07:58:39.619" v="8298"/>
        <pc:sldMkLst>
          <pc:docMk/>
          <pc:sldMk cId="2401579551" sldId="744"/>
        </pc:sldMkLst>
      </pc:sldChg>
      <pc:sldChg chg="addSp modSp new mod modNotesTx">
        <pc:chgData name="Clare Back" userId="7ca9c63e0bec638d" providerId="LiveId" clId="{8D249635-DBA0-44C7-A1BD-7BFCFE5789FE}" dt="2023-01-29T10:10:12.212" v="8622" actId="20577"/>
        <pc:sldMkLst>
          <pc:docMk/>
          <pc:sldMk cId="4066916499" sldId="745"/>
        </pc:sldMkLst>
        <pc:spChg chg="mod">
          <ac:chgData name="Clare Back" userId="7ca9c63e0bec638d" providerId="LiveId" clId="{8D249635-DBA0-44C7-A1BD-7BFCFE5789FE}" dt="2023-01-29T10:08:08.129" v="8403" actId="20577"/>
          <ac:spMkLst>
            <pc:docMk/>
            <pc:sldMk cId="4066916499" sldId="745"/>
            <ac:spMk id="2" creationId="{F1BDD280-CBEA-20F8-42C9-FBB4145CB801}"/>
          </ac:spMkLst>
        </pc:spChg>
        <pc:spChg chg="add mod">
          <ac:chgData name="Clare Back" userId="7ca9c63e0bec638d" providerId="LiveId" clId="{8D249635-DBA0-44C7-A1BD-7BFCFE5789FE}" dt="2023-01-29T10:09:20.031" v="8548" actId="1076"/>
          <ac:spMkLst>
            <pc:docMk/>
            <pc:sldMk cId="4066916499" sldId="745"/>
            <ac:spMk id="3" creationId="{5F7A995C-A459-50F0-7B2F-F77E9671FA0A}"/>
          </ac:spMkLst>
        </pc:spChg>
        <pc:spChg chg="add mod">
          <ac:chgData name="Clare Back" userId="7ca9c63e0bec638d" providerId="LiveId" clId="{8D249635-DBA0-44C7-A1BD-7BFCFE5789FE}" dt="2023-01-29T10:09:20.031" v="8548" actId="1076"/>
          <ac:spMkLst>
            <pc:docMk/>
            <pc:sldMk cId="4066916499" sldId="745"/>
            <ac:spMk id="4" creationId="{C853E497-EB02-656E-C9C3-CF26858C447D}"/>
          </ac:spMkLst>
        </pc:spChg>
        <pc:spChg chg="add mod">
          <ac:chgData name="Clare Back" userId="7ca9c63e0bec638d" providerId="LiveId" clId="{8D249635-DBA0-44C7-A1BD-7BFCFE5789FE}" dt="2023-01-29T10:09:20.031" v="8548" actId="1076"/>
          <ac:spMkLst>
            <pc:docMk/>
            <pc:sldMk cId="4066916499" sldId="745"/>
            <ac:spMk id="5" creationId="{D3BD640C-91AA-4804-2FA0-0D94758F1CD2}"/>
          </ac:spMkLst>
        </pc:spChg>
        <pc:spChg chg="mod">
          <ac:chgData name="Clare Back" userId="7ca9c63e0bec638d" providerId="LiveId" clId="{8D249635-DBA0-44C7-A1BD-7BFCFE5789FE}" dt="2023-01-29T10:08:21.569" v="8404"/>
          <ac:spMkLst>
            <pc:docMk/>
            <pc:sldMk cId="4066916499" sldId="745"/>
            <ac:spMk id="7" creationId="{23BD8F90-419D-C350-D76E-517B7EDE07F7}"/>
          </ac:spMkLst>
        </pc:spChg>
        <pc:spChg chg="mod">
          <ac:chgData name="Clare Back" userId="7ca9c63e0bec638d" providerId="LiveId" clId="{8D249635-DBA0-44C7-A1BD-7BFCFE5789FE}" dt="2023-01-29T10:08:21.569" v="8404"/>
          <ac:spMkLst>
            <pc:docMk/>
            <pc:sldMk cId="4066916499" sldId="745"/>
            <ac:spMk id="8" creationId="{D0FA6870-FF3D-CB9D-4BDD-CF7B707055C9}"/>
          </ac:spMkLst>
        </pc:spChg>
        <pc:spChg chg="mod">
          <ac:chgData name="Clare Back" userId="7ca9c63e0bec638d" providerId="LiveId" clId="{8D249635-DBA0-44C7-A1BD-7BFCFE5789FE}" dt="2023-01-29T10:08:21.569" v="8404"/>
          <ac:spMkLst>
            <pc:docMk/>
            <pc:sldMk cId="4066916499" sldId="745"/>
            <ac:spMk id="11" creationId="{E2A26981-9BCC-0A09-A5A1-C9C1DECD27AC}"/>
          </ac:spMkLst>
        </pc:spChg>
        <pc:spChg chg="mod">
          <ac:chgData name="Clare Back" userId="7ca9c63e0bec638d" providerId="LiveId" clId="{8D249635-DBA0-44C7-A1BD-7BFCFE5789FE}" dt="2023-01-29T10:08:21.569" v="8404"/>
          <ac:spMkLst>
            <pc:docMk/>
            <pc:sldMk cId="4066916499" sldId="745"/>
            <ac:spMk id="12" creationId="{421F281F-0D8D-14DA-E9B9-117AF7B62363}"/>
          </ac:spMkLst>
        </pc:spChg>
        <pc:spChg chg="mod">
          <ac:chgData name="Clare Back" userId="7ca9c63e0bec638d" providerId="LiveId" clId="{8D249635-DBA0-44C7-A1BD-7BFCFE5789FE}" dt="2023-01-29T10:08:21.569" v="8404"/>
          <ac:spMkLst>
            <pc:docMk/>
            <pc:sldMk cId="4066916499" sldId="745"/>
            <ac:spMk id="15" creationId="{3D6C4325-21E2-6B2B-E091-498B857E9B74}"/>
          </ac:spMkLst>
        </pc:spChg>
        <pc:spChg chg="mod">
          <ac:chgData name="Clare Back" userId="7ca9c63e0bec638d" providerId="LiveId" clId="{8D249635-DBA0-44C7-A1BD-7BFCFE5789FE}" dt="2023-01-29T10:08:21.569" v="8404"/>
          <ac:spMkLst>
            <pc:docMk/>
            <pc:sldMk cId="4066916499" sldId="745"/>
            <ac:spMk id="16" creationId="{A28CFC73-005F-4D16-8A2F-ACF6EBB76F97}"/>
          </ac:spMkLst>
        </pc:spChg>
        <pc:spChg chg="mod">
          <ac:chgData name="Clare Back" userId="7ca9c63e0bec638d" providerId="LiveId" clId="{8D249635-DBA0-44C7-A1BD-7BFCFE5789FE}" dt="2023-01-29T10:08:21.569" v="8404"/>
          <ac:spMkLst>
            <pc:docMk/>
            <pc:sldMk cId="4066916499" sldId="745"/>
            <ac:spMk id="17" creationId="{AF674A18-C144-6087-1642-1315A7C1FB2E}"/>
          </ac:spMkLst>
        </pc:spChg>
        <pc:spChg chg="mod">
          <ac:chgData name="Clare Back" userId="7ca9c63e0bec638d" providerId="LiveId" clId="{8D249635-DBA0-44C7-A1BD-7BFCFE5789FE}" dt="2023-01-29T10:08:21.569" v="8404"/>
          <ac:spMkLst>
            <pc:docMk/>
            <pc:sldMk cId="4066916499" sldId="745"/>
            <ac:spMk id="19" creationId="{A4B55B8D-D8B7-E114-1472-5360EE311927}"/>
          </ac:spMkLst>
        </pc:spChg>
        <pc:spChg chg="mod">
          <ac:chgData name="Clare Back" userId="7ca9c63e0bec638d" providerId="LiveId" clId="{8D249635-DBA0-44C7-A1BD-7BFCFE5789FE}" dt="2023-01-29T10:08:21.569" v="8404"/>
          <ac:spMkLst>
            <pc:docMk/>
            <pc:sldMk cId="4066916499" sldId="745"/>
            <ac:spMk id="20" creationId="{9F00BDD7-B0BA-D16E-EA51-FF00F0C7DF09}"/>
          </ac:spMkLst>
        </pc:spChg>
        <pc:spChg chg="mod">
          <ac:chgData name="Clare Back" userId="7ca9c63e0bec638d" providerId="LiveId" clId="{8D249635-DBA0-44C7-A1BD-7BFCFE5789FE}" dt="2023-01-29T10:08:21.569" v="8404"/>
          <ac:spMkLst>
            <pc:docMk/>
            <pc:sldMk cId="4066916499" sldId="745"/>
            <ac:spMk id="22" creationId="{89F47FB6-F38B-BC52-AF38-1B8E070A43F9}"/>
          </ac:spMkLst>
        </pc:spChg>
        <pc:spChg chg="mod">
          <ac:chgData name="Clare Back" userId="7ca9c63e0bec638d" providerId="LiveId" clId="{8D249635-DBA0-44C7-A1BD-7BFCFE5789FE}" dt="2023-01-29T10:08:21.569" v="8404"/>
          <ac:spMkLst>
            <pc:docMk/>
            <pc:sldMk cId="4066916499" sldId="745"/>
            <ac:spMk id="23" creationId="{A91FD70A-846A-3D7C-0BC0-C7580650A488}"/>
          </ac:spMkLst>
        </pc:spChg>
        <pc:spChg chg="add mod">
          <ac:chgData name="Clare Back" userId="7ca9c63e0bec638d" providerId="LiveId" clId="{8D249635-DBA0-44C7-A1BD-7BFCFE5789FE}" dt="2023-01-29T10:10:12.212" v="8622" actId="20577"/>
          <ac:spMkLst>
            <pc:docMk/>
            <pc:sldMk cId="4066916499" sldId="745"/>
            <ac:spMk id="28" creationId="{A9CA2EE7-4583-0A39-4365-4A1D63582187}"/>
          </ac:spMkLst>
        </pc:spChg>
        <pc:grpChg chg="add mod">
          <ac:chgData name="Clare Back" userId="7ca9c63e0bec638d" providerId="LiveId" clId="{8D249635-DBA0-44C7-A1BD-7BFCFE5789FE}" dt="2023-01-29T10:09:20.031" v="8548" actId="1076"/>
          <ac:grpSpMkLst>
            <pc:docMk/>
            <pc:sldMk cId="4066916499" sldId="745"/>
            <ac:grpSpMk id="6" creationId="{A99A8A47-5ECA-E704-A69C-FDAECDE9D29B}"/>
          </ac:grpSpMkLst>
        </pc:grpChg>
        <pc:grpChg chg="add mod">
          <ac:chgData name="Clare Back" userId="7ca9c63e0bec638d" providerId="LiveId" clId="{8D249635-DBA0-44C7-A1BD-7BFCFE5789FE}" dt="2023-01-29T10:09:20.031" v="8548" actId="1076"/>
          <ac:grpSpMkLst>
            <pc:docMk/>
            <pc:sldMk cId="4066916499" sldId="745"/>
            <ac:grpSpMk id="10" creationId="{00164E72-4FC7-75F0-3401-8E9F94B1FB39}"/>
          </ac:grpSpMkLst>
        </pc:grpChg>
        <pc:grpChg chg="add mod">
          <ac:chgData name="Clare Back" userId="7ca9c63e0bec638d" providerId="LiveId" clId="{8D249635-DBA0-44C7-A1BD-7BFCFE5789FE}" dt="2023-01-29T10:09:20.031" v="8548" actId="1076"/>
          <ac:grpSpMkLst>
            <pc:docMk/>
            <pc:sldMk cId="4066916499" sldId="745"/>
            <ac:grpSpMk id="13" creationId="{78C9252F-DD16-587E-DC81-47C0F34FD614}"/>
          </ac:grpSpMkLst>
        </pc:grpChg>
        <pc:grpChg chg="mod">
          <ac:chgData name="Clare Back" userId="7ca9c63e0bec638d" providerId="LiveId" clId="{8D249635-DBA0-44C7-A1BD-7BFCFE5789FE}" dt="2023-01-29T10:08:21.569" v="8404"/>
          <ac:grpSpMkLst>
            <pc:docMk/>
            <pc:sldMk cId="4066916499" sldId="745"/>
            <ac:grpSpMk id="14" creationId="{39CEF630-0250-99AB-4D82-5E3BAAEA3C85}"/>
          </ac:grpSpMkLst>
        </pc:grpChg>
        <pc:grpChg chg="add mod">
          <ac:chgData name="Clare Back" userId="7ca9c63e0bec638d" providerId="LiveId" clId="{8D249635-DBA0-44C7-A1BD-7BFCFE5789FE}" dt="2023-01-29T10:09:20.031" v="8548" actId="1076"/>
          <ac:grpSpMkLst>
            <pc:docMk/>
            <pc:sldMk cId="4066916499" sldId="745"/>
            <ac:grpSpMk id="18" creationId="{77AFFFD5-983D-7C17-3D4D-6AC36908115C}"/>
          </ac:grpSpMkLst>
        </pc:grpChg>
        <pc:grpChg chg="add mod">
          <ac:chgData name="Clare Back" userId="7ca9c63e0bec638d" providerId="LiveId" clId="{8D249635-DBA0-44C7-A1BD-7BFCFE5789FE}" dt="2023-01-29T10:09:20.031" v="8548" actId="1076"/>
          <ac:grpSpMkLst>
            <pc:docMk/>
            <pc:sldMk cId="4066916499" sldId="745"/>
            <ac:grpSpMk id="21" creationId="{2B93E8A0-0BD7-A022-34D5-904957CD8E33}"/>
          </ac:grpSpMkLst>
        </pc:grpChg>
        <pc:picChg chg="add mod">
          <ac:chgData name="Clare Back" userId="7ca9c63e0bec638d" providerId="LiveId" clId="{8D249635-DBA0-44C7-A1BD-7BFCFE5789FE}" dt="2023-01-29T10:09:20.031" v="8548" actId="1076"/>
          <ac:picMkLst>
            <pc:docMk/>
            <pc:sldMk cId="4066916499" sldId="745"/>
            <ac:picMk id="9" creationId="{085B8692-700B-17E9-19C2-FC9882FFE614}"/>
          </ac:picMkLst>
        </pc:picChg>
        <pc:picChg chg="add mod">
          <ac:chgData name="Clare Back" userId="7ca9c63e0bec638d" providerId="LiveId" clId="{8D249635-DBA0-44C7-A1BD-7BFCFE5789FE}" dt="2023-01-29T10:09:20.031" v="8548" actId="1076"/>
          <ac:picMkLst>
            <pc:docMk/>
            <pc:sldMk cId="4066916499" sldId="745"/>
            <ac:picMk id="26" creationId="{1E48E327-D2AD-5DFB-5989-18CC7E3BCEA5}"/>
          </ac:picMkLst>
        </pc:picChg>
        <pc:cxnChg chg="add mod">
          <ac:chgData name="Clare Back" userId="7ca9c63e0bec638d" providerId="LiveId" clId="{8D249635-DBA0-44C7-A1BD-7BFCFE5789FE}" dt="2023-01-29T10:09:20.031" v="8548" actId="1076"/>
          <ac:cxnSpMkLst>
            <pc:docMk/>
            <pc:sldMk cId="4066916499" sldId="745"/>
            <ac:cxnSpMk id="24" creationId="{C1569B98-21BA-E7B0-F1B7-4D48CAFC8AB5}"/>
          </ac:cxnSpMkLst>
        </pc:cxnChg>
        <pc:cxnChg chg="add mod">
          <ac:chgData name="Clare Back" userId="7ca9c63e0bec638d" providerId="LiveId" clId="{8D249635-DBA0-44C7-A1BD-7BFCFE5789FE}" dt="2023-01-29T10:09:20.031" v="8548" actId="1076"/>
          <ac:cxnSpMkLst>
            <pc:docMk/>
            <pc:sldMk cId="4066916499" sldId="745"/>
            <ac:cxnSpMk id="25" creationId="{08878862-F22E-CF22-DF0E-320312C86F53}"/>
          </ac:cxnSpMkLst>
        </pc:cxnChg>
      </pc:sldChg>
      <pc:sldChg chg="addSp delSp modSp new mod modNotesTx">
        <pc:chgData name="Clare Back" userId="7ca9c63e0bec638d" providerId="LiveId" clId="{8D249635-DBA0-44C7-A1BD-7BFCFE5789FE}" dt="2023-01-30T06:46:51.113" v="10628" actId="12"/>
        <pc:sldMkLst>
          <pc:docMk/>
          <pc:sldMk cId="1438663027" sldId="746"/>
        </pc:sldMkLst>
        <pc:spChg chg="mod">
          <ac:chgData name="Clare Back" userId="7ca9c63e0bec638d" providerId="LiveId" clId="{8D249635-DBA0-44C7-A1BD-7BFCFE5789FE}" dt="2023-01-29T16:01:26.899" v="8718" actId="20577"/>
          <ac:spMkLst>
            <pc:docMk/>
            <pc:sldMk cId="1438663027" sldId="746"/>
            <ac:spMk id="2" creationId="{A4ED84BE-F235-ADDC-82D0-ADBDBF5C7081}"/>
          </ac:spMkLst>
        </pc:spChg>
        <pc:spChg chg="add del">
          <ac:chgData name="Clare Back" userId="7ca9c63e0bec638d" providerId="LiveId" clId="{8D249635-DBA0-44C7-A1BD-7BFCFE5789FE}" dt="2023-01-29T16:01:31.552" v="8720" actId="22"/>
          <ac:spMkLst>
            <pc:docMk/>
            <pc:sldMk cId="1438663027" sldId="746"/>
            <ac:spMk id="4" creationId="{208C2A19-99CE-ABF1-8F91-AF9A1FF0AB1D}"/>
          </ac:spMkLst>
        </pc:spChg>
        <pc:spChg chg="add mod">
          <ac:chgData name="Clare Back" userId="7ca9c63e0bec638d" providerId="LiveId" clId="{8D249635-DBA0-44C7-A1BD-7BFCFE5789FE}" dt="2023-01-29T17:55:03.597" v="8813" actId="20577"/>
          <ac:spMkLst>
            <pc:docMk/>
            <pc:sldMk cId="1438663027" sldId="746"/>
            <ac:spMk id="6" creationId="{2137D226-9C4C-0E12-1FFD-11281F885504}"/>
          </ac:spMkLst>
        </pc:spChg>
        <pc:spChg chg="add mod">
          <ac:chgData name="Clare Back" userId="7ca9c63e0bec638d" providerId="LiveId" clId="{8D249635-DBA0-44C7-A1BD-7BFCFE5789FE}" dt="2023-01-29T17:53:16.353" v="8808" actId="1076"/>
          <ac:spMkLst>
            <pc:docMk/>
            <pc:sldMk cId="1438663027" sldId="746"/>
            <ac:spMk id="8" creationId="{93FECEA7-802E-0C0B-9695-73A2489B5256}"/>
          </ac:spMkLst>
        </pc:spChg>
        <pc:spChg chg="add del mod">
          <ac:chgData name="Clare Back" userId="7ca9c63e0bec638d" providerId="LiveId" clId="{8D249635-DBA0-44C7-A1BD-7BFCFE5789FE}" dt="2023-01-29T17:54:48.722" v="8812" actId="478"/>
          <ac:spMkLst>
            <pc:docMk/>
            <pc:sldMk cId="1438663027" sldId="746"/>
            <ac:spMk id="10" creationId="{23A05526-D712-6350-5B1B-845473B30AC9}"/>
          </ac:spMkLst>
        </pc:spChg>
      </pc:sldChg>
      <pc:sldChg chg="addSp modSp new mod ord addCm modNotesTx">
        <pc:chgData name="Clare Back" userId="7ca9c63e0bec638d" providerId="LiveId" clId="{8D249635-DBA0-44C7-A1BD-7BFCFE5789FE}" dt="2023-01-30T05:33:06.836" v="9177"/>
        <pc:sldMkLst>
          <pc:docMk/>
          <pc:sldMk cId="1302758366" sldId="747"/>
        </pc:sldMkLst>
        <pc:spChg chg="mod">
          <ac:chgData name="Clare Back" userId="7ca9c63e0bec638d" providerId="LiveId" clId="{8D249635-DBA0-44C7-A1BD-7BFCFE5789FE}" dt="2023-01-29T17:57:10.362" v="8911" actId="20577"/>
          <ac:spMkLst>
            <pc:docMk/>
            <pc:sldMk cId="1302758366" sldId="747"/>
            <ac:spMk id="2" creationId="{8A2A673B-84C4-B7B7-DD29-6BE2A51D0A9E}"/>
          </ac:spMkLst>
        </pc:spChg>
        <pc:spChg chg="add mod">
          <ac:chgData name="Clare Back" userId="7ca9c63e0bec638d" providerId="LiveId" clId="{8D249635-DBA0-44C7-A1BD-7BFCFE5789FE}" dt="2023-01-30T05:26:28.170" v="8966" actId="20577"/>
          <ac:spMkLst>
            <pc:docMk/>
            <pc:sldMk cId="1302758366" sldId="747"/>
            <ac:spMk id="4" creationId="{9AACC475-A60A-C7BE-FB5A-CCA8C52566C7}"/>
          </ac:spMkLst>
        </pc:spChg>
        <pc:extLst>
          <p:ext xmlns:p="http://schemas.openxmlformats.org/presentationml/2006/main" uri="{D6D511B9-2390-475A-947B-AFAB55BFBCF1}">
            <pc226:cmChg xmlns:pc226="http://schemas.microsoft.com/office/powerpoint/2022/06/main/command" chg="add">
              <pc226:chgData name="Clare Back" userId="7ca9c63e0bec638d" providerId="LiveId" clId="{8D249635-DBA0-44C7-A1BD-7BFCFE5789FE}" dt="2023-01-30T05:28:10.469" v="8967"/>
              <pc2:cmMkLst xmlns:pc2="http://schemas.microsoft.com/office/powerpoint/2019/9/main/command">
                <pc:docMk/>
                <pc:sldMk cId="1302758366" sldId="747"/>
                <pc2:cmMk id="{7617848F-8C17-4CB2-AFB7-794DA99B091F}"/>
              </pc2:cmMkLst>
            </pc226:cmChg>
          </p:ext>
        </pc:extLst>
      </pc:sldChg>
      <pc:sldChg chg="addSp modSp new mod modAnim addCm modNotesTx">
        <pc:chgData name="Clare Back" userId="7ca9c63e0bec638d" providerId="LiveId" clId="{8D249635-DBA0-44C7-A1BD-7BFCFE5789FE}" dt="2023-01-30T06:08:15.496" v="10259"/>
        <pc:sldMkLst>
          <pc:docMk/>
          <pc:sldMk cId="1153193776" sldId="748"/>
        </pc:sldMkLst>
        <pc:spChg chg="mod">
          <ac:chgData name="Clare Back" userId="7ca9c63e0bec638d" providerId="LiveId" clId="{8D249635-DBA0-44C7-A1BD-7BFCFE5789FE}" dt="2023-01-30T06:02:07.476" v="9921" actId="20577"/>
          <ac:spMkLst>
            <pc:docMk/>
            <pc:sldMk cId="1153193776" sldId="748"/>
            <ac:spMk id="2" creationId="{C1A1C146-F0DF-7458-F47E-29BA37764E56}"/>
          </ac:spMkLst>
        </pc:spChg>
        <pc:spChg chg="add mod">
          <ac:chgData name="Clare Back" userId="7ca9c63e0bec638d" providerId="LiveId" clId="{8D249635-DBA0-44C7-A1BD-7BFCFE5789FE}" dt="2023-01-30T06:07:26.847" v="10256" actId="1076"/>
          <ac:spMkLst>
            <pc:docMk/>
            <pc:sldMk cId="1153193776" sldId="748"/>
            <ac:spMk id="3" creationId="{5B28484F-1C42-0577-C61F-08B45670E114}"/>
          </ac:spMkLst>
        </pc:spChg>
        <pc:spChg chg="add mod">
          <ac:chgData name="Clare Back" userId="7ca9c63e0bec638d" providerId="LiveId" clId="{8D249635-DBA0-44C7-A1BD-7BFCFE5789FE}" dt="2023-01-30T06:07:26.847" v="10256" actId="1076"/>
          <ac:spMkLst>
            <pc:docMk/>
            <pc:sldMk cId="1153193776" sldId="748"/>
            <ac:spMk id="4" creationId="{A17E79D6-7335-A27E-A6A5-F1A4A60C4448}"/>
          </ac:spMkLst>
        </pc:spChg>
        <pc:spChg chg="add mod">
          <ac:chgData name="Clare Back" userId="7ca9c63e0bec638d" providerId="LiveId" clId="{8D249635-DBA0-44C7-A1BD-7BFCFE5789FE}" dt="2023-01-30T06:07:35.819" v="10258" actId="1076"/>
          <ac:spMkLst>
            <pc:docMk/>
            <pc:sldMk cId="1153193776" sldId="748"/>
            <ac:spMk id="5" creationId="{E401B1F4-C5C6-6268-B634-4CD0411DC333}"/>
          </ac:spMkLst>
        </pc:spChg>
        <pc:picChg chg="add mod">
          <ac:chgData name="Clare Back" userId="7ca9c63e0bec638d" providerId="LiveId" clId="{8D249635-DBA0-44C7-A1BD-7BFCFE5789FE}" dt="2023-01-30T06:07:26.847" v="10256" actId="1076"/>
          <ac:picMkLst>
            <pc:docMk/>
            <pc:sldMk cId="1153193776" sldId="748"/>
            <ac:picMk id="6" creationId="{578DF0FA-ED97-6009-6D58-9FB728429964}"/>
          </ac:picMkLst>
        </pc:picChg>
        <pc:picChg chg="add mod">
          <ac:chgData name="Clare Back" userId="7ca9c63e0bec638d" providerId="LiveId" clId="{8D249635-DBA0-44C7-A1BD-7BFCFE5789FE}" dt="2023-01-30T06:07:29.467" v="10257" actId="1076"/>
          <ac:picMkLst>
            <pc:docMk/>
            <pc:sldMk cId="1153193776" sldId="748"/>
            <ac:picMk id="1026" creationId="{25F20F93-E542-5A8B-4AF9-89E1CF5E7EE7}"/>
          </ac:picMkLst>
        </pc:picChg>
        <pc:extLst>
          <p:ext xmlns:p="http://schemas.openxmlformats.org/presentationml/2006/main" uri="{D6D511B9-2390-475A-947B-AFAB55BFBCF1}">
            <pc226:cmChg xmlns:pc226="http://schemas.microsoft.com/office/powerpoint/2022/06/main/command" chg="add">
              <pc226:chgData name="Clare Back" userId="7ca9c63e0bec638d" providerId="LiveId" clId="{8D249635-DBA0-44C7-A1BD-7BFCFE5789FE}" dt="2023-01-30T05:53:54.565" v="9885"/>
              <pc2:cmMkLst xmlns:pc2="http://schemas.microsoft.com/office/powerpoint/2019/9/main/command">
                <pc:docMk/>
                <pc:sldMk cId="1153193776" sldId="748"/>
                <pc2:cmMk id="{9AFDB43A-6767-4672-B649-F58EFDB535CB}"/>
              </pc2:cmMkLst>
            </pc226:cmChg>
            <pc226:cmChg xmlns:pc226="http://schemas.microsoft.com/office/powerpoint/2022/06/main/command" chg="add">
              <pc226:chgData name="Clare Back" userId="7ca9c63e0bec638d" providerId="LiveId" clId="{8D249635-DBA0-44C7-A1BD-7BFCFE5789FE}" dt="2023-01-30T06:08:15.496" v="10259"/>
              <pc2:cmMkLst xmlns:pc2="http://schemas.microsoft.com/office/powerpoint/2019/9/main/command">
                <pc:docMk/>
                <pc:sldMk cId="1153193776" sldId="748"/>
                <pc2:cmMk id="{D435E84C-9BE1-46B6-8CB0-2DEF477A7233}"/>
              </pc2:cmMkLst>
            </pc226:cmChg>
          </p:ext>
        </pc:ext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DFAAEB6-E61C-4624-B9E6-BED41F835A4A}"/>
              </a:ext>
            </a:extLst>
          </p:cNvPr>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CA" dirty="0"/>
          </a:p>
        </p:txBody>
      </p:sp>
      <p:sp>
        <p:nvSpPr>
          <p:cNvPr id="3" name="Date Placeholder 2">
            <a:extLst>
              <a:ext uri="{FF2B5EF4-FFF2-40B4-BE49-F238E27FC236}">
                <a16:creationId xmlns:a16="http://schemas.microsoft.com/office/drawing/2014/main" id="{76945E12-8FEC-466A-BC96-0A53E028DD75}"/>
              </a:ext>
            </a:extLst>
          </p:cNvPr>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4383D835-2706-420F-9614-605069E3941B}" type="datetimeFigureOut">
              <a:rPr lang="en-CA" smtClean="0"/>
              <a:t>2023-05-04</a:t>
            </a:fld>
            <a:endParaRPr lang="en-CA" dirty="0"/>
          </a:p>
        </p:txBody>
      </p:sp>
      <p:sp>
        <p:nvSpPr>
          <p:cNvPr id="4" name="Footer Placeholder 3">
            <a:extLst>
              <a:ext uri="{FF2B5EF4-FFF2-40B4-BE49-F238E27FC236}">
                <a16:creationId xmlns:a16="http://schemas.microsoft.com/office/drawing/2014/main" id="{64315364-F0D9-4B57-9780-6EA3B6E2CA46}"/>
              </a:ext>
            </a:extLst>
          </p:cNvPr>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en-CA" dirty="0"/>
          </a:p>
        </p:txBody>
      </p:sp>
      <p:sp>
        <p:nvSpPr>
          <p:cNvPr id="5" name="Slide Number Placeholder 4">
            <a:extLst>
              <a:ext uri="{FF2B5EF4-FFF2-40B4-BE49-F238E27FC236}">
                <a16:creationId xmlns:a16="http://schemas.microsoft.com/office/drawing/2014/main" id="{796983DF-0AB9-4C2A-8646-4B872DAFE52A}"/>
              </a:ext>
            </a:extLst>
          </p:cNvPr>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88951756-C696-437A-BBE9-CDACCAA1EE5E}" type="slidenum">
              <a:rPr lang="en-CA" smtClean="0"/>
              <a:t>‹#›</a:t>
            </a:fld>
            <a:endParaRPr lang="en-CA" dirty="0"/>
          </a:p>
        </p:txBody>
      </p:sp>
    </p:spTree>
    <p:extLst>
      <p:ext uri="{BB962C8B-B14F-4D97-AF65-F5344CB8AC3E}">
        <p14:creationId xmlns:p14="http://schemas.microsoft.com/office/powerpoint/2010/main" val="4278064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Notes Placeholder 4"/>
          <p:cNvSpPr>
            <a:spLocks noGrp="1"/>
          </p:cNvSpPr>
          <p:nvPr>
            <p:ph type="body" sz="quarter" idx="3"/>
          </p:nvPr>
        </p:nvSpPr>
        <p:spPr>
          <a:xfrm>
            <a:off x="477839" y="4229101"/>
            <a:ext cx="6143624" cy="5442608"/>
          </a:xfrm>
          <a:prstGeom prst="rect">
            <a:avLst/>
          </a:prstGeom>
        </p:spPr>
        <p:txBody>
          <a:bodyPr vert="horz" lIns="99048" tIns="49524" rIns="99048" bIns="4952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Image Placeholder 4">
            <a:extLst>
              <a:ext uri="{FF2B5EF4-FFF2-40B4-BE49-F238E27FC236}">
                <a16:creationId xmlns:a16="http://schemas.microsoft.com/office/drawing/2014/main" id="{D1618E06-C4FC-ADCD-C9C8-B318703B12D4}"/>
              </a:ext>
            </a:extLst>
          </p:cNvPr>
          <p:cNvSpPr>
            <a:spLocks noGrp="1" noRot="1" noChangeAspect="1"/>
          </p:cNvSpPr>
          <p:nvPr>
            <p:ph type="sldImg" idx="2"/>
          </p:nvPr>
        </p:nvSpPr>
        <p:spPr>
          <a:xfrm>
            <a:off x="477838" y="460375"/>
            <a:ext cx="6143625" cy="3455988"/>
          </a:xfrm>
          <a:prstGeom prst="rect">
            <a:avLst/>
          </a:prstGeom>
          <a:noFill/>
          <a:ln w="12700">
            <a:solidFill>
              <a:prstClr val="black"/>
            </a:solidFill>
          </a:ln>
        </p:spPr>
        <p:txBody>
          <a:bodyPr vert="horz" lIns="99048" tIns="49524" rIns="99048" bIns="49524" rtlCol="0" anchor="ctr"/>
          <a:lstStyle/>
          <a:p>
            <a:endParaRPr lang="en-CA" dirty="0"/>
          </a:p>
        </p:txBody>
      </p:sp>
    </p:spTree>
    <p:extLst>
      <p:ext uri="{BB962C8B-B14F-4D97-AF65-F5344CB8AC3E}">
        <p14:creationId xmlns:p14="http://schemas.microsoft.com/office/powerpoint/2010/main" val="1174379134"/>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1pPr>
    <a:lvl2pPr marL="6286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10858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15430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20002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resourcecentre.savethechildren.net/document/child-protection-humanitarian-action-samira/"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fatherhoodinstitute.org/wp-content/uploads/2013/03/FAT-91768-FI-SafeGUarding-A4-16pp-aw1.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noProof="0" dirty="0"/>
              <a:t>WELCOME</a:t>
            </a:r>
            <a:endParaRPr lang="en-US" noProof="0" dirty="0"/>
          </a:p>
          <a:p>
            <a:r>
              <a:rPr lang="en-US" dirty="0">
                <a:sym typeface="Helvetica Neue"/>
              </a:rPr>
              <a:t>Welcome the participants</a:t>
            </a:r>
          </a:p>
          <a:p>
            <a:r>
              <a:rPr lang="en-US" dirty="0">
                <a:sym typeface="Helvetica Neue"/>
              </a:rPr>
              <a:t>Ensure everyone signs the attendance sheet</a:t>
            </a:r>
            <a:endParaRPr lang="en-US" dirty="0">
              <a:sym typeface="Calibri"/>
            </a:endParaRPr>
          </a:p>
          <a:p>
            <a:endParaRPr lang="en-US" noProof="0" dirty="0"/>
          </a:p>
        </p:txBody>
      </p:sp>
      <p:sp>
        <p:nvSpPr>
          <p:cNvPr id="6" name="Slide Image Placeholder 5">
            <a:extLst>
              <a:ext uri="{FF2B5EF4-FFF2-40B4-BE49-F238E27FC236}">
                <a16:creationId xmlns:a16="http://schemas.microsoft.com/office/drawing/2014/main" id="{44E4EBD2-89A1-BD1C-849A-165AA4A8F7F4}"/>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97F40E35-6AA6-282B-B9E6-E7DAE16AF01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a:t>
            </a:fld>
            <a:endParaRPr lang="en-US" sz="1200" dirty="0">
              <a:latin typeface="+mn-lt"/>
            </a:endParaRPr>
          </a:p>
        </p:txBody>
      </p:sp>
    </p:spTree>
    <p:extLst>
      <p:ext uri="{BB962C8B-B14F-4D97-AF65-F5344CB8AC3E}">
        <p14:creationId xmlns:p14="http://schemas.microsoft.com/office/powerpoint/2010/main" val="1203042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3" name="Google Shape;333;p9:notes"/>
          <p:cNvSpPr txBox="1">
            <a:spLocks noGrp="1"/>
          </p:cNvSpPr>
          <p:nvPr>
            <p:ph type="body" idx="1"/>
          </p:nvPr>
        </p:nvSpPr>
        <p:spPr/>
        <p:txBody>
          <a:bodyPr/>
          <a:lstStyle/>
          <a:p>
            <a:pPr marL="0" indent="0">
              <a:buNone/>
            </a:pPr>
            <a:r>
              <a:rPr lang="en-US" b="1" noProof="0" dirty="0"/>
              <a:t>PLENARY DISCUSSION (15 minutes)</a:t>
            </a:r>
          </a:p>
          <a:p>
            <a:r>
              <a:rPr lang="en-US" i="1" dirty="0">
                <a:sym typeface="Helvetica Neue"/>
              </a:rPr>
              <a:t>It’s important to feel safe, comfortable, accepted and respected, interested, and focused during the training. </a:t>
            </a:r>
          </a:p>
          <a:p>
            <a:r>
              <a:rPr lang="en-US" i="1" dirty="0">
                <a:sym typeface="Helvetica Neue"/>
              </a:rPr>
              <a:t>Do you have ideas or suggestions on how we can achieve this?</a:t>
            </a:r>
          </a:p>
          <a:p>
            <a:r>
              <a:rPr lang="en-US" i="1" dirty="0">
                <a:sym typeface="Helvetica Neue"/>
              </a:rPr>
              <a:t>Let’s make some agreements as a group before starting this training course.</a:t>
            </a:r>
            <a:endParaRPr lang="en-US" dirty="0">
              <a:sym typeface="Helvetica Neue"/>
            </a:endParaRPr>
          </a:p>
          <a:p>
            <a:pPr lvl="1"/>
            <a:r>
              <a:rPr lang="en-US" dirty="0">
                <a:sym typeface="Helvetica Neue"/>
              </a:rPr>
              <a:t>Invite participants to share their ideas</a:t>
            </a:r>
          </a:p>
          <a:p>
            <a:pPr lvl="1"/>
            <a:r>
              <a:rPr lang="en-US" dirty="0">
                <a:sym typeface="Helvetica Neue"/>
              </a:rPr>
              <a:t>Guide the discussion and write responses on a flipchart</a:t>
            </a:r>
          </a:p>
          <a:p>
            <a:pPr lvl="1"/>
            <a:r>
              <a:rPr lang="en-US" dirty="0">
                <a:sym typeface="Helvetica Neue"/>
              </a:rPr>
              <a:t>Complement the possible agreements below</a:t>
            </a:r>
          </a:p>
          <a:p>
            <a:r>
              <a:rPr lang="en-US" dirty="0">
                <a:sym typeface="Helvetica Neue"/>
              </a:rPr>
              <a:t>When finished:</a:t>
            </a:r>
          </a:p>
          <a:p>
            <a:pPr lvl="1"/>
            <a:r>
              <a:rPr lang="en-US" dirty="0">
                <a:sym typeface="Helvetica Neue"/>
              </a:rPr>
              <a:t>Recap the learning agreement</a:t>
            </a:r>
            <a:endParaRPr lang="en-US" noProof="0" dirty="0"/>
          </a:p>
          <a:p>
            <a:pPr lvl="1"/>
            <a:r>
              <a:rPr lang="en-US" dirty="0">
                <a:sym typeface="Helvetica Neue"/>
              </a:rPr>
              <a:t>Ask participants if they want to add anything else </a:t>
            </a:r>
          </a:p>
          <a:p>
            <a:pPr lvl="1"/>
            <a:r>
              <a:rPr lang="en-US" dirty="0">
                <a:sym typeface="Helvetica Neue"/>
              </a:rPr>
              <a:t>Hang the flipchart on the wall</a:t>
            </a:r>
          </a:p>
          <a:p>
            <a:pPr marL="0" indent="0">
              <a:buNone/>
            </a:pPr>
            <a:r>
              <a:rPr lang="en-US" dirty="0">
                <a:sym typeface="Helvetica Neue"/>
              </a:rPr>
              <a:t>______________________________________________________________________________</a:t>
            </a:r>
          </a:p>
          <a:p>
            <a:pPr marL="0" indent="0">
              <a:buNone/>
            </a:pPr>
            <a:endParaRPr lang="en-US" dirty="0">
              <a:sym typeface="Helvetica Neue"/>
            </a:endParaRPr>
          </a:p>
          <a:p>
            <a:pPr marL="0" indent="0">
              <a:buNone/>
            </a:pPr>
            <a:r>
              <a:rPr lang="en-US" b="1" dirty="0">
                <a:sym typeface="Helvetica Neue"/>
              </a:rPr>
              <a:t>POSSIBLE AGREEMENTS</a:t>
            </a:r>
          </a:p>
          <a:p>
            <a:r>
              <a:rPr lang="en-US" dirty="0">
                <a:sym typeface="Helvetica Neue"/>
              </a:rPr>
              <a:t>Phones should be off/on silent</a:t>
            </a:r>
            <a:endParaRPr lang="en-US" noProof="0" dirty="0"/>
          </a:p>
          <a:p>
            <a:r>
              <a:rPr lang="en-US" dirty="0">
                <a:sym typeface="Helvetica Neue"/>
              </a:rPr>
              <a:t>Calls can be taken outside if urgent</a:t>
            </a:r>
            <a:endParaRPr lang="en-US" dirty="0">
              <a:sym typeface="Noto Sans Symbols"/>
            </a:endParaRPr>
          </a:p>
          <a:p>
            <a:r>
              <a:rPr lang="en-US" dirty="0">
                <a:sym typeface="Helvetica Neue"/>
              </a:rPr>
              <a:t>Not talking over others</a:t>
            </a:r>
            <a:endParaRPr lang="en-US" noProof="0" dirty="0"/>
          </a:p>
          <a:p>
            <a:r>
              <a:rPr lang="en-US" dirty="0">
                <a:sym typeface="Helvetica Neue"/>
              </a:rPr>
              <a:t>Listen to others when they present or talk </a:t>
            </a:r>
            <a:r>
              <a:rPr lang="en-US" dirty="0">
                <a:sym typeface="Noto Sans Symbols"/>
              </a:rPr>
              <a:t>(they need to be included)</a:t>
            </a:r>
            <a:endParaRPr lang="en-US" noProof="0" dirty="0"/>
          </a:p>
          <a:p>
            <a:r>
              <a:rPr lang="en-US" dirty="0">
                <a:sym typeface="Helvetica Neue"/>
              </a:rPr>
              <a:t>Be respectful of different opinions</a:t>
            </a:r>
            <a:endParaRPr lang="en-US" noProof="0" dirty="0"/>
          </a:p>
          <a:p>
            <a:r>
              <a:rPr lang="en-US" dirty="0">
                <a:sym typeface="Noto Sans Symbols"/>
              </a:rPr>
              <a:t>Give everyone space and time to express their opinion.</a:t>
            </a:r>
            <a:endParaRPr lang="en-US" noProof="0" dirty="0"/>
          </a:p>
          <a:p>
            <a:r>
              <a:rPr lang="en-US" dirty="0">
                <a:sym typeface="Helvetica Neue"/>
              </a:rPr>
              <a:t>Be on time</a:t>
            </a:r>
            <a:endParaRPr lang="en-US" dirty="0">
              <a:sym typeface="Noto Sans Symbols"/>
            </a:endParaRPr>
          </a:p>
          <a:p>
            <a:r>
              <a:rPr lang="en-US" dirty="0">
                <a:sym typeface="Helvetica Neue"/>
              </a:rPr>
              <a:t>Challenge the idea, not the person</a:t>
            </a:r>
            <a:endParaRPr lang="en-US" noProof="0" dirty="0"/>
          </a:p>
          <a:p>
            <a:r>
              <a:rPr lang="en-US" dirty="0">
                <a:sym typeface="Noto Sans Symbols"/>
              </a:rPr>
              <a:t>Anonymize any real-life examples of cases that needs to be included</a:t>
            </a:r>
            <a:endParaRPr lang="en-US" noProof="0" dirty="0"/>
          </a:p>
          <a:p>
            <a:r>
              <a:rPr lang="en-US" dirty="0">
                <a:sym typeface="Noto Sans Symbols"/>
              </a:rPr>
              <a:t>Confidentiality of personal experiences and sensitive discussions (which needs to be included)</a:t>
            </a:r>
            <a:endParaRPr lang="en-US" noProof="0" dirty="0"/>
          </a:p>
        </p:txBody>
      </p:sp>
      <p:sp>
        <p:nvSpPr>
          <p:cNvPr id="3" name="Slide Image Placeholder 2">
            <a:extLst>
              <a:ext uri="{FF2B5EF4-FFF2-40B4-BE49-F238E27FC236}">
                <a16:creationId xmlns:a16="http://schemas.microsoft.com/office/drawing/2014/main" id="{5B7474C3-9633-2519-41B6-2669CF420EF4}"/>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D537A0D8-77C3-FDCE-AEF9-7242AE2A452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10</a:t>
            </a:fld>
            <a:endParaRPr lang="en-US" sz="1200" dirty="0">
              <a:latin typeface="+mn-l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sym typeface="Arial"/>
              </a:rPr>
              <a:t>EXPLANATION</a:t>
            </a:r>
          </a:p>
          <a:p>
            <a:r>
              <a:rPr lang="en-US" dirty="0">
                <a:sym typeface="Arial"/>
              </a:rPr>
              <a:t>Present the slide</a:t>
            </a:r>
          </a:p>
          <a:p>
            <a:r>
              <a:rPr lang="en-US" i="1" noProof="0" dirty="0"/>
              <a:t>Through this module we will:</a:t>
            </a:r>
          </a:p>
          <a:p>
            <a:pPr lvl="1"/>
            <a:r>
              <a:rPr lang="en-US" i="1" noProof="0" dirty="0"/>
              <a:t>Introduce the concept of family strengthening</a:t>
            </a:r>
          </a:p>
          <a:p>
            <a:pPr lvl="1"/>
            <a:r>
              <a:rPr lang="en-US" i="1" noProof="0" dirty="0"/>
              <a:t>Explore what it means to take a family strengthening approach</a:t>
            </a:r>
          </a:p>
          <a:p>
            <a:pPr lvl="1"/>
            <a:r>
              <a:rPr lang="en-US" i="1" noProof="0" dirty="0"/>
              <a:t>Look at the role of social norms and practices in family strengthening</a:t>
            </a:r>
          </a:p>
        </p:txBody>
      </p:sp>
      <p:sp>
        <p:nvSpPr>
          <p:cNvPr id="6" name="Slide Image Placeholder 5">
            <a:extLst>
              <a:ext uri="{FF2B5EF4-FFF2-40B4-BE49-F238E27FC236}">
                <a16:creationId xmlns:a16="http://schemas.microsoft.com/office/drawing/2014/main" id="{12FE6B93-95AC-0BBD-01FE-16AC8EC2C265}"/>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51DBFBEB-F7E9-672E-4D6B-E0EEAA47D240}"/>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11</a:t>
            </a:fld>
            <a:endParaRPr lang="en-US" sz="1200" dirty="0">
              <a:latin typeface="+mn-lt"/>
            </a:endParaRPr>
          </a:p>
        </p:txBody>
      </p:sp>
    </p:spTree>
    <p:extLst>
      <p:ext uri="{BB962C8B-B14F-4D97-AF65-F5344CB8AC3E}">
        <p14:creationId xmlns:p14="http://schemas.microsoft.com/office/powerpoint/2010/main" val="699492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noProof="0" dirty="0"/>
              <a:t>EXPLANATION</a:t>
            </a:r>
            <a:endParaRPr lang="en-US" noProof="0" dirty="0"/>
          </a:p>
          <a:p>
            <a:r>
              <a:rPr lang="en-US" dirty="0">
                <a:sym typeface="Arial"/>
              </a:rPr>
              <a:t>Present the slide</a:t>
            </a:r>
          </a:p>
        </p:txBody>
      </p:sp>
      <p:sp>
        <p:nvSpPr>
          <p:cNvPr id="6" name="Slide Image Placeholder 5">
            <a:extLst>
              <a:ext uri="{FF2B5EF4-FFF2-40B4-BE49-F238E27FC236}">
                <a16:creationId xmlns:a16="http://schemas.microsoft.com/office/drawing/2014/main" id="{5F7B6EDF-50DD-FAC4-D0DD-BFEF75BC98A0}"/>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F1962CCE-4031-F5E7-86B7-908684FCC38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12</a:t>
            </a:fld>
            <a:endParaRPr lang="en-US" sz="1200" dirty="0">
              <a:latin typeface="+mn-lt"/>
            </a:endParaRPr>
          </a:p>
        </p:txBody>
      </p:sp>
    </p:spTree>
    <p:extLst>
      <p:ext uri="{BB962C8B-B14F-4D97-AF65-F5344CB8AC3E}">
        <p14:creationId xmlns:p14="http://schemas.microsoft.com/office/powerpoint/2010/main" val="1956505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2" name="Google Shape;332;p7:notes"/>
          <p:cNvSpPr txBox="1">
            <a:spLocks noGrp="1"/>
          </p:cNvSpPr>
          <p:nvPr>
            <p:ph type="body" idx="1"/>
          </p:nvPr>
        </p:nvSpPr>
        <p:spPr/>
        <p:txBody>
          <a:bodyPr/>
          <a:lstStyle/>
          <a:p>
            <a:pPr marL="0" indent="0">
              <a:buNone/>
            </a:pPr>
            <a:r>
              <a:rPr lang="en-US" b="1" noProof="0" dirty="0"/>
              <a:t>EXPLANATION</a:t>
            </a:r>
            <a:endParaRPr lang="en-US" noProof="0" dirty="0"/>
          </a:p>
          <a:p>
            <a:r>
              <a:rPr lang="en-US" i="1" dirty="0">
                <a:sym typeface="Helvetica Neue"/>
              </a:rPr>
              <a:t>At the end of the module, you should be able to…</a:t>
            </a:r>
          </a:p>
          <a:p>
            <a:r>
              <a:rPr lang="en-US" dirty="0">
                <a:sym typeface="Helvetica Neue"/>
              </a:rPr>
              <a:t>Present the slide</a:t>
            </a:r>
            <a:endParaRPr lang="en-US" dirty="0">
              <a:sym typeface="Calibri"/>
            </a:endParaRPr>
          </a:p>
          <a:p>
            <a:r>
              <a:rPr lang="en-US" i="1" dirty="0">
                <a:sym typeface="Calibri"/>
              </a:rPr>
              <a:t>This module provides a foundation for modules 2 and 3 </a:t>
            </a:r>
          </a:p>
          <a:p>
            <a:r>
              <a:rPr lang="en-US" i="1" dirty="0">
                <a:sym typeface="Calibri"/>
              </a:rPr>
              <a:t>In those modules, we will be looking at family strengthening through the case management process and specific tools and techniques to support family strengthening.</a:t>
            </a:r>
            <a:endParaRPr lang="en-US" dirty="0">
              <a:sym typeface="Calibri"/>
            </a:endParaRPr>
          </a:p>
          <a:p>
            <a:r>
              <a:rPr lang="en-US" i="1" dirty="0"/>
              <a:t>Does anyone have any questions or need clarification?</a:t>
            </a:r>
          </a:p>
          <a:p>
            <a:r>
              <a:rPr lang="en-US" i="1" noProof="0" dirty="0"/>
              <a:t>You can find these on </a:t>
            </a:r>
            <a:r>
              <a:rPr lang="en-US" b="1" i="1" noProof="0" dirty="0"/>
              <a:t>Workbook page 5: Learning objectives</a:t>
            </a:r>
          </a:p>
        </p:txBody>
      </p:sp>
      <p:sp>
        <p:nvSpPr>
          <p:cNvPr id="3" name="Slide Image Placeholder 2">
            <a:extLst>
              <a:ext uri="{FF2B5EF4-FFF2-40B4-BE49-F238E27FC236}">
                <a16:creationId xmlns:a16="http://schemas.microsoft.com/office/drawing/2014/main" id="{77C27D4B-92BB-9FD6-3C34-B5D9AA238701}"/>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5E21049E-CE15-2F00-3BDB-9A81E12D383D}"/>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13</a:t>
            </a:fld>
            <a:endParaRPr lang="en-US" sz="1200" dirty="0">
              <a:latin typeface="+mn-l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noProof="0" dirty="0"/>
              <a:t>SESSION 2 DURATION: 1h30</a:t>
            </a:r>
          </a:p>
          <a:p>
            <a:pPr marL="0" indent="0">
              <a:buNone/>
            </a:pPr>
            <a:r>
              <a:rPr lang="en-US" b="1" noProof="0" dirty="0"/>
              <a:t>______________________________________________________________________________</a:t>
            </a:r>
          </a:p>
          <a:p>
            <a:pPr marL="0" indent="0">
              <a:buNone/>
            </a:pPr>
            <a:endParaRPr lang="en-US" b="1" dirty="0"/>
          </a:p>
          <a:p>
            <a:pPr marL="0" indent="0">
              <a:buNone/>
            </a:pPr>
            <a:r>
              <a:rPr lang="en-US" b="1" noProof="0" dirty="0"/>
              <a:t>EXPLANATION</a:t>
            </a:r>
            <a:endParaRPr lang="en-US" noProof="0" dirty="0"/>
          </a:p>
          <a:p>
            <a:r>
              <a:rPr lang="en-US" i="1" noProof="0" dirty="0"/>
              <a:t>We will begin this training by looking at what we mean by family strengthening</a:t>
            </a:r>
            <a:r>
              <a:rPr lang="en-US" i="1" dirty="0"/>
              <a:t> </a:t>
            </a:r>
            <a:r>
              <a:rPr lang="en-US" i="1" noProof="0" dirty="0"/>
              <a:t>and breaking down the different components within this term</a:t>
            </a:r>
            <a:endParaRPr lang="en-US" i="1" dirty="0"/>
          </a:p>
          <a:p>
            <a:r>
              <a:rPr lang="en-US" i="1" noProof="0" dirty="0"/>
              <a:t>We will look more closely at what family means and what strengthening within case management means</a:t>
            </a:r>
          </a:p>
        </p:txBody>
      </p:sp>
      <p:sp>
        <p:nvSpPr>
          <p:cNvPr id="6" name="Slide Image Placeholder 5">
            <a:extLst>
              <a:ext uri="{FF2B5EF4-FFF2-40B4-BE49-F238E27FC236}">
                <a16:creationId xmlns:a16="http://schemas.microsoft.com/office/drawing/2014/main" id="{84341151-261B-A02A-7F09-C5256BC011A7}"/>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7A93D240-4EAB-9804-C3CF-D1FF52D8F5F0}"/>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14</a:t>
            </a:fld>
            <a:endParaRPr lang="en-US" sz="1200" dirty="0">
              <a:latin typeface="+mn-lt"/>
            </a:endParaRPr>
          </a:p>
        </p:txBody>
      </p:sp>
    </p:spTree>
    <p:extLst>
      <p:ext uri="{BB962C8B-B14F-4D97-AF65-F5344CB8AC3E}">
        <p14:creationId xmlns:p14="http://schemas.microsoft.com/office/powerpoint/2010/main" val="4290226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noProof="0" dirty="0"/>
              <a:t>EXPLANATION</a:t>
            </a:r>
          </a:p>
          <a:p>
            <a:r>
              <a:rPr lang="en-US" i="1" noProof="0" dirty="0"/>
              <a:t>First, we will begin by looking at what it says about family strengthening in the Minimum Standards. </a:t>
            </a:r>
          </a:p>
          <a:p>
            <a:pPr lvl="1"/>
            <a:r>
              <a:rPr lang="en-US" b="1" i="1" dirty="0"/>
              <a:t>Standard 16: Family strengthening </a:t>
            </a:r>
            <a:r>
              <a:rPr lang="en-US" i="1" noProof="0" dirty="0"/>
              <a:t>is recognized as its own standard</a:t>
            </a:r>
          </a:p>
          <a:p>
            <a:pPr lvl="1"/>
            <a:r>
              <a:rPr lang="en-US" i="1" noProof="0" dirty="0"/>
              <a:t>It is one of the key “strategies, approaches, and interventions” for preventing and responding to child protection risks</a:t>
            </a:r>
          </a:p>
          <a:p>
            <a:pPr lvl="1"/>
            <a:r>
              <a:rPr lang="en-US" dirty="0">
                <a:sym typeface="Arial"/>
              </a:rPr>
              <a:t>Present the slide</a:t>
            </a:r>
          </a:p>
          <a:p>
            <a:r>
              <a:rPr lang="en-US" i="1" dirty="0"/>
              <a:t>W</a:t>
            </a:r>
            <a:r>
              <a:rPr lang="en-US" i="1" noProof="0" dirty="0"/>
              <a:t>e will now break this down to look at each part of it in more detail.</a:t>
            </a:r>
          </a:p>
        </p:txBody>
      </p:sp>
      <p:sp>
        <p:nvSpPr>
          <p:cNvPr id="6" name="Slide Image Placeholder 5">
            <a:extLst>
              <a:ext uri="{FF2B5EF4-FFF2-40B4-BE49-F238E27FC236}">
                <a16:creationId xmlns:a16="http://schemas.microsoft.com/office/drawing/2014/main" id="{4F9E4973-F29D-E072-44B3-9E7E6F1461A2}"/>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B25D7BF1-8378-AD73-4395-811814CEB72E}"/>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15</a:t>
            </a:fld>
            <a:endParaRPr lang="en-US" sz="1200" dirty="0">
              <a:latin typeface="+mn-lt"/>
            </a:endParaRPr>
          </a:p>
        </p:txBody>
      </p:sp>
    </p:spTree>
    <p:extLst>
      <p:ext uri="{BB962C8B-B14F-4D97-AF65-F5344CB8AC3E}">
        <p14:creationId xmlns:p14="http://schemas.microsoft.com/office/powerpoint/2010/main" val="4118930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ADAPT FOR CONTEXT</a:t>
            </a:r>
          </a:p>
          <a:p>
            <a:r>
              <a:rPr lang="en-US" dirty="0"/>
              <a:t>Contextualize the types of families and caregiver environments.</a:t>
            </a:r>
          </a:p>
          <a:p>
            <a:pPr marL="0" indent="0">
              <a:buNone/>
            </a:pPr>
            <a:r>
              <a:rPr lang="en-US" dirty="0"/>
              <a:t>______________________________________________________________________________</a:t>
            </a:r>
          </a:p>
          <a:p>
            <a:pPr marL="0" indent="0">
              <a:buNone/>
            </a:pPr>
            <a:endParaRPr lang="en-US" dirty="0"/>
          </a:p>
          <a:p>
            <a:pPr marL="0" indent="0">
              <a:buNone/>
            </a:pPr>
            <a:r>
              <a:rPr lang="en-US" b="1" dirty="0"/>
              <a:t>INTRODUCTION</a:t>
            </a:r>
          </a:p>
          <a:p>
            <a:r>
              <a:rPr lang="en-US" dirty="0"/>
              <a:t>Divide participants into groups of 2-3 people</a:t>
            </a:r>
          </a:p>
          <a:p>
            <a:r>
              <a:rPr lang="en-US" i="1" dirty="0"/>
              <a:t>When we talk about family strengthening, we are focusing on “family and caregiving environments” </a:t>
            </a:r>
          </a:p>
          <a:p>
            <a:r>
              <a:rPr lang="en-US" i="1" dirty="0"/>
              <a:t>With your group:</a:t>
            </a:r>
          </a:p>
          <a:p>
            <a:pPr lvl="1"/>
            <a:r>
              <a:rPr lang="en-US" i="1" dirty="0"/>
              <a:t>Discuss what family means to you</a:t>
            </a:r>
          </a:p>
          <a:p>
            <a:pPr lvl="1"/>
            <a:r>
              <a:rPr lang="en-US" i="1" dirty="0"/>
              <a:t>Discuss what different types of families or caregiving environments you have come across in your work</a:t>
            </a:r>
            <a:endParaRPr lang="en-US" b="1" i="1" dirty="0"/>
          </a:p>
          <a:p>
            <a:pPr marL="0" indent="0">
              <a:buNone/>
            </a:pPr>
            <a:endParaRPr lang="en-US" b="1" dirty="0"/>
          </a:p>
          <a:p>
            <a:pPr marL="0" indent="0">
              <a:buNone/>
            </a:pPr>
            <a:r>
              <a:rPr lang="en-US" b="1" dirty="0"/>
              <a:t>GROUP DISCUSSION (5 minutes)</a:t>
            </a:r>
          </a:p>
          <a:p>
            <a:r>
              <a:rPr lang="en-US" dirty="0"/>
              <a:t>Provide 5 minutes for participants to complete</a:t>
            </a:r>
          </a:p>
          <a:p>
            <a:pPr marL="0" indent="0">
              <a:buNone/>
            </a:pPr>
            <a:endParaRPr lang="en-US" b="1" dirty="0"/>
          </a:p>
          <a:p>
            <a:pPr marL="0" indent="0">
              <a:buNone/>
            </a:pPr>
            <a:r>
              <a:rPr lang="en-US" b="1" dirty="0"/>
              <a:t>PLENARY DISCUSSION (10 minutes)</a:t>
            </a:r>
          </a:p>
          <a:p>
            <a:r>
              <a:rPr lang="en-US" dirty="0"/>
              <a:t>Invite participants to share their responses</a:t>
            </a:r>
          </a:p>
          <a:p>
            <a:r>
              <a:rPr lang="en-US" dirty="0"/>
              <a:t>Complement the possible responses on the next page</a:t>
            </a:r>
          </a:p>
          <a:p>
            <a:pPr marL="0" indent="0">
              <a:buNone/>
            </a:pPr>
            <a:r>
              <a:rPr lang="en-US" dirty="0"/>
              <a:t>______________________________________________________________________________</a:t>
            </a:r>
          </a:p>
          <a:p>
            <a:pPr marL="0" indent="0">
              <a:buNone/>
            </a:pPr>
            <a:endParaRPr lang="en-US" b="1" dirty="0"/>
          </a:p>
          <a:p>
            <a:pPr marL="0" indent="0">
              <a:buNone/>
            </a:pPr>
            <a:r>
              <a:rPr lang="en-US" b="1" dirty="0"/>
              <a:t>CONTINUED </a:t>
            </a:r>
            <a:r>
              <a:rPr lang="en-US" b="1" dirty="0">
                <a:sym typeface="Wingdings" panose="05000000000000000000" pitchFamily="2" charset="2"/>
              </a:rPr>
              <a:t></a:t>
            </a:r>
            <a:endParaRPr lang="en-US" b="1" dirty="0"/>
          </a:p>
        </p:txBody>
      </p:sp>
      <p:sp>
        <p:nvSpPr>
          <p:cNvPr id="6" name="Slide Image Placeholder 5">
            <a:extLst>
              <a:ext uri="{FF2B5EF4-FFF2-40B4-BE49-F238E27FC236}">
                <a16:creationId xmlns:a16="http://schemas.microsoft.com/office/drawing/2014/main" id="{C5E0AE13-4E51-9785-4ADA-2868E3583EC0}"/>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A14EEB50-65A6-BD7D-A46B-B17A9B089FD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16</a:t>
            </a:fld>
            <a:endParaRPr lang="en-US" sz="1200" dirty="0">
              <a:latin typeface="+mn-lt"/>
            </a:endParaRPr>
          </a:p>
        </p:txBody>
      </p:sp>
    </p:spTree>
    <p:extLst>
      <p:ext uri="{BB962C8B-B14F-4D97-AF65-F5344CB8AC3E}">
        <p14:creationId xmlns:p14="http://schemas.microsoft.com/office/powerpoint/2010/main" val="2610584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7839" y="460375"/>
            <a:ext cx="6143624" cy="9211334"/>
          </a:xfrm>
        </p:spPr>
        <p:txBody>
          <a:bodyPr/>
          <a:lstStyle/>
          <a:p>
            <a:pPr marL="0" indent="0">
              <a:buNone/>
            </a:pPr>
            <a:r>
              <a:rPr lang="en-US" b="1" dirty="0"/>
              <a:t>POSSIBLE RESPONSES</a:t>
            </a:r>
            <a:endParaRPr lang="en-US" dirty="0"/>
          </a:p>
          <a:p>
            <a:r>
              <a:rPr lang="en-US" dirty="0"/>
              <a:t>What family means to you: </a:t>
            </a:r>
          </a:p>
          <a:p>
            <a:pPr lvl="1"/>
            <a:r>
              <a:rPr lang="en-US" dirty="0"/>
              <a:t>A group of people related by blood or ancestry</a:t>
            </a:r>
          </a:p>
          <a:p>
            <a:pPr lvl="1"/>
            <a:r>
              <a:rPr lang="en-US" dirty="0"/>
              <a:t>A household</a:t>
            </a:r>
          </a:p>
          <a:p>
            <a:pPr lvl="1"/>
            <a:r>
              <a:rPr lang="en-US" dirty="0"/>
              <a:t>A group of persons united by marriage</a:t>
            </a:r>
          </a:p>
          <a:p>
            <a:pPr lvl="1"/>
            <a:r>
              <a:rPr lang="en-US" dirty="0"/>
              <a:t>Having someone love you unconditionally</a:t>
            </a:r>
          </a:p>
          <a:p>
            <a:pPr lvl="1"/>
            <a:r>
              <a:rPr lang="en-US" dirty="0"/>
              <a:t>Family means loving and supporting one another</a:t>
            </a:r>
          </a:p>
          <a:p>
            <a:pPr lvl="1"/>
            <a:r>
              <a:rPr lang="en-US" dirty="0"/>
              <a:t>Family isn’t always about being connected biologically.</a:t>
            </a:r>
          </a:p>
          <a:p>
            <a:pPr lvl="1"/>
            <a:r>
              <a:rPr lang="en-US" dirty="0"/>
              <a:t>It should be secure and reliable</a:t>
            </a:r>
          </a:p>
          <a:p>
            <a:r>
              <a:rPr lang="en-US" dirty="0"/>
              <a:t>Depending on the context, the types of family and caregiving environments we work with could include: </a:t>
            </a:r>
          </a:p>
          <a:p>
            <a:pPr lvl="1"/>
            <a:r>
              <a:rPr lang="en-US" dirty="0"/>
              <a:t>“Nuclear” families (two parents with children)</a:t>
            </a:r>
          </a:p>
          <a:p>
            <a:pPr lvl="1"/>
            <a:r>
              <a:rPr lang="en-US" dirty="0"/>
              <a:t>Single-parent families </a:t>
            </a:r>
          </a:p>
          <a:p>
            <a:pPr lvl="1"/>
            <a:r>
              <a:rPr lang="en-US" dirty="0"/>
              <a:t>Families where grandparents or uncles and aunts are caring for children without the parents (these and children who are cared for by other close relatives without parents are separated children) </a:t>
            </a:r>
          </a:p>
          <a:p>
            <a:pPr lvl="1"/>
            <a:r>
              <a:rPr lang="en-US" dirty="0"/>
              <a:t>Families where the grandparents, parents, and children (extended family) all live together</a:t>
            </a:r>
          </a:p>
          <a:p>
            <a:pPr lvl="1"/>
            <a:r>
              <a:rPr lang="en-US" dirty="0"/>
              <a:t>Child-headed households and unaccompanied children</a:t>
            </a:r>
          </a:p>
          <a:p>
            <a:pPr lvl="1"/>
            <a:r>
              <a:rPr lang="en-US" dirty="0"/>
              <a:t>Foster families </a:t>
            </a:r>
          </a:p>
          <a:p>
            <a:pPr lvl="1"/>
            <a:r>
              <a:rPr lang="en-US" dirty="0"/>
              <a:t>Residential care settings (though this is not a recommended caregiving environment according to international standards and guidance)</a:t>
            </a:r>
          </a:p>
          <a:p>
            <a:pPr lvl="1"/>
            <a:r>
              <a:rPr lang="en-US" dirty="0"/>
              <a:t>Cases of child marriage where a girl is living with her husband who is also a child or is an adult (note: while child marriage most commonly affects girls, boys can be affected too)</a:t>
            </a:r>
          </a:p>
          <a:p>
            <a:pPr lvl="1"/>
            <a:r>
              <a:rPr lang="en-US" dirty="0"/>
              <a:t>Families where there is a step-parent and/or parents who have re-married</a:t>
            </a:r>
          </a:p>
        </p:txBody>
      </p:sp>
      <p:sp>
        <p:nvSpPr>
          <p:cNvPr id="2" name="Google Shape;725;p48:notes">
            <a:extLst>
              <a:ext uri="{FF2B5EF4-FFF2-40B4-BE49-F238E27FC236}">
                <a16:creationId xmlns:a16="http://schemas.microsoft.com/office/drawing/2014/main" id="{FCA1D4D2-1188-0062-DC3E-CACFC554B943}"/>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17</a:t>
            </a:fld>
            <a:endParaRPr lang="en-US" sz="1200" dirty="0">
              <a:latin typeface="+mn-lt"/>
            </a:endParaRPr>
          </a:p>
        </p:txBody>
      </p:sp>
    </p:spTree>
    <p:extLst>
      <p:ext uri="{BB962C8B-B14F-4D97-AF65-F5344CB8AC3E}">
        <p14:creationId xmlns:p14="http://schemas.microsoft.com/office/powerpoint/2010/main" val="3922183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noProof="0" dirty="0"/>
              <a:t>EXPLANATION</a:t>
            </a:r>
            <a:endParaRPr lang="en-US" noProof="0" dirty="0"/>
          </a:p>
          <a:p>
            <a:r>
              <a:rPr lang="en-US" noProof="0" dirty="0"/>
              <a:t>Ask a volunteer to present the slide</a:t>
            </a:r>
          </a:p>
          <a:p>
            <a:r>
              <a:rPr lang="en-US" i="1" noProof="0" dirty="0"/>
              <a:t>What do you think of this definition?</a:t>
            </a:r>
          </a:p>
          <a:p>
            <a:r>
              <a:rPr lang="en-US" i="1" dirty="0"/>
              <a:t>Now we’ll look at the definition of an immediate caregiver</a:t>
            </a:r>
            <a:endParaRPr lang="en-US" i="1" noProof="0" dirty="0"/>
          </a:p>
        </p:txBody>
      </p:sp>
      <p:sp>
        <p:nvSpPr>
          <p:cNvPr id="6" name="Slide Image Placeholder 5">
            <a:extLst>
              <a:ext uri="{FF2B5EF4-FFF2-40B4-BE49-F238E27FC236}">
                <a16:creationId xmlns:a16="http://schemas.microsoft.com/office/drawing/2014/main" id="{C0EFC595-B26C-0746-7029-0B11FA229B0D}"/>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CEE89C8A-5CF8-2681-6B51-3E3643CBDF6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18</a:t>
            </a:fld>
            <a:endParaRPr lang="en-US" sz="1200" dirty="0">
              <a:latin typeface="+mn-lt"/>
            </a:endParaRPr>
          </a:p>
        </p:txBody>
      </p:sp>
    </p:spTree>
    <p:extLst>
      <p:ext uri="{BB962C8B-B14F-4D97-AF65-F5344CB8AC3E}">
        <p14:creationId xmlns:p14="http://schemas.microsoft.com/office/powerpoint/2010/main" val="1276657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noProof="0" dirty="0"/>
              <a:t>EXPLANATION</a:t>
            </a:r>
            <a:endParaRPr lang="en-US" noProof="0" dirty="0"/>
          </a:p>
          <a:p>
            <a:r>
              <a:rPr lang="en-US" i="1" noProof="0" dirty="0"/>
              <a:t>An immediate caregiver is a person with whom the child lives and who provides daily care to the child, as per Standard 16 of the Minimum Standards for Child Protection in Humanitarian Action.</a:t>
            </a:r>
          </a:p>
          <a:p>
            <a:r>
              <a:rPr lang="en-US" i="1" noProof="0" dirty="0"/>
              <a:t>An immediate caregiver can be:</a:t>
            </a:r>
          </a:p>
          <a:p>
            <a:pPr lvl="1"/>
            <a:r>
              <a:rPr lang="en-US" i="1" noProof="0" dirty="0"/>
              <a:t>The mother</a:t>
            </a:r>
          </a:p>
          <a:p>
            <a:pPr lvl="1"/>
            <a:r>
              <a:rPr lang="en-US" i="1" dirty="0"/>
              <a:t>The </a:t>
            </a:r>
            <a:r>
              <a:rPr lang="en-US" i="1" noProof="0" dirty="0"/>
              <a:t>father</a:t>
            </a:r>
          </a:p>
          <a:p>
            <a:pPr lvl="1"/>
            <a:r>
              <a:rPr lang="en-US" i="1" dirty="0"/>
              <a:t>A</a:t>
            </a:r>
            <a:r>
              <a:rPr lang="en-US" i="1" noProof="0" dirty="0"/>
              <a:t>nother family member </a:t>
            </a:r>
          </a:p>
          <a:p>
            <a:pPr lvl="1"/>
            <a:r>
              <a:rPr lang="en-US" i="1" dirty="0"/>
              <a:t>A</a:t>
            </a:r>
            <a:r>
              <a:rPr lang="en-US" i="1" noProof="0" dirty="0"/>
              <a:t> non-relative. </a:t>
            </a:r>
          </a:p>
          <a:p>
            <a:r>
              <a:rPr lang="en-US" i="1" noProof="0" dirty="0"/>
              <a:t>Immediate caregivers are responsible for: </a:t>
            </a:r>
          </a:p>
          <a:p>
            <a:pPr lvl="1"/>
            <a:r>
              <a:rPr lang="en-US" i="1" noProof="0" dirty="0"/>
              <a:t>Meeting the child’s physical, emotional, social, cognitive, and spiritual needs</a:t>
            </a:r>
          </a:p>
          <a:p>
            <a:pPr lvl="1"/>
            <a:r>
              <a:rPr lang="en-US" i="1" noProof="0" dirty="0"/>
              <a:t>Developing a consistent and caring relationship with the child</a:t>
            </a:r>
          </a:p>
          <a:p>
            <a:pPr lvl="1"/>
            <a:r>
              <a:rPr lang="en-US" i="1" noProof="0" dirty="0"/>
              <a:t>Protecting the child from harm.</a:t>
            </a:r>
          </a:p>
          <a:p>
            <a:r>
              <a:rPr lang="en-US" i="1" dirty="0"/>
              <a:t>Protective factor</a:t>
            </a:r>
          </a:p>
          <a:p>
            <a:pPr lvl="1"/>
            <a:r>
              <a:rPr lang="en-US" i="1" dirty="0"/>
              <a:t>Caregivers play a significant role in strengthening children’s capacity to cope with stressful situations, particularly in humanitarian situations. </a:t>
            </a:r>
          </a:p>
          <a:p>
            <a:r>
              <a:rPr lang="en-US" i="1" dirty="0"/>
              <a:t>Risk factor</a:t>
            </a:r>
          </a:p>
          <a:p>
            <a:pPr lvl="1"/>
            <a:r>
              <a:rPr lang="en-US" i="1" dirty="0"/>
              <a:t>Caregivers can also be sources of risk. </a:t>
            </a:r>
          </a:p>
          <a:p>
            <a:pPr lvl="1"/>
            <a:r>
              <a:rPr lang="en-US" i="1" dirty="0"/>
              <a:t>Their caregiving capacity can be limited by their own experiences of distress and adversity during conflict, disaster and displacement. </a:t>
            </a:r>
          </a:p>
          <a:p>
            <a:pPr lvl="1"/>
            <a:r>
              <a:rPr lang="en-US" i="1" dirty="0"/>
              <a:t>Family strengthening seeks to address this.</a:t>
            </a:r>
            <a:endParaRPr lang="en-US" i="1" noProof="0" dirty="0"/>
          </a:p>
        </p:txBody>
      </p:sp>
      <p:sp>
        <p:nvSpPr>
          <p:cNvPr id="6" name="Slide Image Placeholder 5">
            <a:extLst>
              <a:ext uri="{FF2B5EF4-FFF2-40B4-BE49-F238E27FC236}">
                <a16:creationId xmlns:a16="http://schemas.microsoft.com/office/drawing/2014/main" id="{352FA457-7BA7-4261-4886-A025C717B2D4}"/>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5BDE4135-4A96-43F2-CBB0-DDF51201D81A}"/>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19</a:t>
            </a:fld>
            <a:endParaRPr lang="en-US" sz="1200" dirty="0">
              <a:latin typeface="+mn-lt"/>
            </a:endParaRPr>
          </a:p>
        </p:txBody>
      </p:sp>
    </p:spTree>
    <p:extLst>
      <p:ext uri="{BB962C8B-B14F-4D97-AF65-F5344CB8AC3E}">
        <p14:creationId xmlns:p14="http://schemas.microsoft.com/office/powerpoint/2010/main" val="2572221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3" name="Google Shape;243;p2:notes"/>
          <p:cNvSpPr txBox="1">
            <a:spLocks noGrp="1"/>
          </p:cNvSpPr>
          <p:nvPr>
            <p:ph type="body" idx="1"/>
          </p:nvPr>
        </p:nvSpPr>
        <p:spPr>
          <a:xfrm>
            <a:off x="477839" y="460375"/>
            <a:ext cx="6143624" cy="9211334"/>
          </a:xfrm>
        </p:spPr>
        <p:txBody>
          <a:bodyPr/>
          <a:lstStyle/>
          <a:p>
            <a:pPr marL="0" indent="0">
              <a:buNone/>
            </a:pPr>
            <a:r>
              <a:rPr lang="en-US" b="1" dirty="0">
                <a:sym typeface="Arial"/>
              </a:rPr>
              <a:t>INTRODUCTION</a:t>
            </a:r>
          </a:p>
          <a:p>
            <a:r>
              <a:rPr lang="en-US" dirty="0">
                <a:sym typeface="Arial"/>
              </a:rPr>
              <a:t>This module is an introduction to family strengthening, and is the first module of three in the family strengthening in case management training. </a:t>
            </a:r>
          </a:p>
          <a:p>
            <a:pPr lvl="1"/>
            <a:r>
              <a:rPr lang="en-US" dirty="0">
                <a:sym typeface="Arial"/>
              </a:rPr>
              <a:t>This training is part of the Level 3 trainings in the Inter-Agency Child Protection Case Management Training. </a:t>
            </a:r>
          </a:p>
          <a:p>
            <a:pPr lvl="1"/>
            <a:r>
              <a:rPr lang="en-US" dirty="0">
                <a:sym typeface="Arial"/>
              </a:rPr>
              <a:t>Before participating in this training, participants should have completed Level 1 and Level 2 modules. </a:t>
            </a:r>
          </a:p>
          <a:p>
            <a:r>
              <a:rPr lang="en-US" dirty="0">
                <a:sym typeface="Arial"/>
              </a:rPr>
              <a:t>This module explores the following key topics:</a:t>
            </a:r>
          </a:p>
          <a:p>
            <a:pPr lvl="1"/>
            <a:r>
              <a:rPr lang="en-US" dirty="0">
                <a:sym typeface="Arial"/>
              </a:rPr>
              <a:t>Family strengthening definitions and key concepts </a:t>
            </a:r>
          </a:p>
          <a:p>
            <a:pPr lvl="1"/>
            <a:r>
              <a:rPr lang="en-US" dirty="0">
                <a:sym typeface="Arial"/>
              </a:rPr>
              <a:t>Adopting a family strengthening approach</a:t>
            </a:r>
          </a:p>
          <a:p>
            <a:pPr lvl="1"/>
            <a:r>
              <a:rPr lang="en-US" dirty="0"/>
              <a:t>Family dynamics, gender and the role of social norms and practices</a:t>
            </a:r>
            <a:endParaRPr lang="en-US" dirty="0">
              <a:sym typeface="Arial"/>
            </a:endParaRPr>
          </a:p>
          <a:p>
            <a:r>
              <a:rPr lang="en-US" dirty="0">
                <a:sym typeface="Arial"/>
              </a:rPr>
              <a:t>Facilitation guidance can be found in the notes of each slide</a:t>
            </a:r>
          </a:p>
          <a:p>
            <a:pPr marL="0" indent="0">
              <a:buNone/>
            </a:pPr>
            <a:endParaRPr lang="en-US" dirty="0">
              <a:sym typeface="Arial"/>
            </a:endParaRPr>
          </a:p>
          <a:p>
            <a:pPr marL="0" indent="0">
              <a:buNone/>
            </a:pPr>
            <a:r>
              <a:rPr lang="en-US" b="1" dirty="0">
                <a:highlight>
                  <a:srgbClr val="FFFF00"/>
                </a:highlight>
                <a:sym typeface="Arial"/>
              </a:rPr>
              <a:t>CONTEXTUALIZATION</a:t>
            </a:r>
          </a:p>
          <a:p>
            <a:r>
              <a:rPr lang="en-US" dirty="0">
                <a:sym typeface="Arial"/>
              </a:rPr>
              <a:t>It is important to take the following steps to contextualize this module before delivering it:</a:t>
            </a:r>
          </a:p>
          <a:p>
            <a:pPr lvl="1"/>
            <a:r>
              <a:rPr lang="en-US" dirty="0">
                <a:sym typeface="Arial"/>
              </a:rPr>
              <a:t>Session 2 Slide 16: "Family and Caregiving Environments “ - Contextualize the types of families and caregiver environments.</a:t>
            </a:r>
          </a:p>
          <a:p>
            <a:pPr lvl="1"/>
            <a:r>
              <a:rPr lang="en-US" dirty="0">
                <a:sym typeface="Arial"/>
              </a:rPr>
              <a:t>Session 2 Slide 23: "The Impact of Humanitarian Crises“ - Translate the video transcript to read aloud if necessary. </a:t>
            </a:r>
          </a:p>
          <a:p>
            <a:pPr lvl="1"/>
            <a:r>
              <a:rPr lang="en-US" dirty="0">
                <a:sym typeface="Arial"/>
              </a:rPr>
              <a:t>Session 3 Slide 31: "Families and caregiving environments requiring additional support“: Adapt the possible responses </a:t>
            </a:r>
          </a:p>
          <a:p>
            <a:pPr lvl="1"/>
            <a:r>
              <a:rPr lang="en-US" dirty="0">
                <a:sym typeface="Arial"/>
              </a:rPr>
              <a:t>Session 3 Slide 33: "Practical Exercise: Resilience, Strengths and Protective Factors" - Adapt the case studies as needed to make them relevant to your context.</a:t>
            </a:r>
          </a:p>
          <a:p>
            <a:pPr lvl="1"/>
            <a:r>
              <a:rPr lang="en-US" dirty="0">
                <a:sym typeface="Arial"/>
              </a:rPr>
              <a:t>Session 4 Slide 38: "Existing social norms and practices “: Add/adapt possible responses for questions 2 and 3 based on the context.</a:t>
            </a:r>
          </a:p>
          <a:p>
            <a:pPr lvl="1"/>
            <a:r>
              <a:rPr lang="en-US" dirty="0">
                <a:sym typeface="Arial"/>
              </a:rPr>
              <a:t>Session 4 Slide 42: "Game: sex or gender“: Adapt the gender statements based on typical gender perceptions in the context. </a:t>
            </a:r>
          </a:p>
          <a:p>
            <a:pPr lvl="1"/>
            <a:r>
              <a:rPr lang="en-US" dirty="0">
                <a:sym typeface="Arial"/>
              </a:rPr>
              <a:t>Session 4 Slide 44: "Gender values and parenting“: Adapt the agree/disagree statements based on the context.</a:t>
            </a:r>
          </a:p>
          <a:p>
            <a:pPr lvl="1"/>
            <a:r>
              <a:rPr lang="en-US" dirty="0">
                <a:sym typeface="Arial"/>
              </a:rPr>
              <a:t>Session 4 Slide 49: "Strategies to Challenge Harmful Social Norms and Practices“ - You may wish to include specific harmful social norms and practices that have been particularly problematic for caseworkers in this context.</a:t>
            </a:r>
          </a:p>
          <a:p>
            <a:endParaRPr lang="en-US" dirty="0">
              <a:sym typeface="Arial"/>
            </a:endParaRPr>
          </a:p>
          <a:p>
            <a:pPr marL="0" indent="0">
              <a:buNone/>
            </a:pPr>
            <a:r>
              <a:rPr lang="en-US" b="1" dirty="0">
                <a:sym typeface="Arial"/>
              </a:rPr>
              <a:t>PREPARATION</a:t>
            </a:r>
          </a:p>
          <a:p>
            <a:r>
              <a:rPr lang="en-US" dirty="0">
                <a:sym typeface="Arial"/>
              </a:rPr>
              <a:t>The following items are needed to deliver this module in a face-to-face training environment: </a:t>
            </a:r>
          </a:p>
          <a:p>
            <a:pPr lvl="1"/>
            <a:r>
              <a:rPr lang="en-US" dirty="0">
                <a:sym typeface="Arial"/>
              </a:rPr>
              <a:t>One workbook per participant</a:t>
            </a:r>
          </a:p>
          <a:p>
            <a:pPr lvl="1"/>
            <a:r>
              <a:rPr lang="en-US" dirty="0">
                <a:sym typeface="Arial"/>
              </a:rPr>
              <a:t>One feedback form per participant</a:t>
            </a:r>
          </a:p>
          <a:p>
            <a:pPr lvl="1"/>
            <a:r>
              <a:rPr lang="en-US" dirty="0">
                <a:sym typeface="Arial"/>
              </a:rPr>
              <a:t>Projector and laptop</a:t>
            </a:r>
          </a:p>
          <a:p>
            <a:pPr lvl="1"/>
            <a:r>
              <a:rPr lang="en-US" dirty="0">
                <a:sym typeface="Arial"/>
              </a:rPr>
              <a:t>Flipchart, tape, and pens</a:t>
            </a:r>
          </a:p>
          <a:p>
            <a:endParaRPr lang="en-US" dirty="0">
              <a:sym typeface="Arial"/>
            </a:endParaRPr>
          </a:p>
          <a:p>
            <a:pPr marL="0" indent="0">
              <a:buNone/>
            </a:pPr>
            <a:r>
              <a:rPr lang="en-US" b="1" dirty="0">
                <a:sym typeface="Arial"/>
              </a:rPr>
              <a:t>CONTINUED </a:t>
            </a:r>
            <a:r>
              <a:rPr lang="en-US" b="1" dirty="0">
                <a:sym typeface="Wingdings" panose="05000000000000000000" pitchFamily="2" charset="2"/>
              </a:rPr>
              <a:t></a:t>
            </a:r>
            <a:endParaRPr lang="en-US" dirty="0">
              <a:sym typeface="Arial"/>
            </a:endParaRPr>
          </a:p>
        </p:txBody>
      </p:sp>
      <p:sp>
        <p:nvSpPr>
          <p:cNvPr id="2" name="Google Shape;725;p48:notes">
            <a:extLst>
              <a:ext uri="{FF2B5EF4-FFF2-40B4-BE49-F238E27FC236}">
                <a16:creationId xmlns:a16="http://schemas.microsoft.com/office/drawing/2014/main" id="{102D585B-4116-FEF2-0E41-BE2008856773}"/>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2</a:t>
            </a:fld>
            <a:endParaRPr lang="en-US" sz="1200" dirty="0">
              <a:latin typeface="+mn-lt"/>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noProof="0" dirty="0"/>
              <a:t>EXPLANATION</a:t>
            </a:r>
            <a:endParaRPr lang="en-US" noProof="0" dirty="0"/>
          </a:p>
          <a:p>
            <a:r>
              <a:rPr lang="en-US" i="1" noProof="0" dirty="0"/>
              <a:t>The role of family and parents/guardians is also emphasized in the United Nations Convention on the Rights of the Child (1989).</a:t>
            </a:r>
          </a:p>
          <a:p>
            <a:r>
              <a:rPr lang="en-US" dirty="0">
                <a:sym typeface="Arial"/>
              </a:rPr>
              <a:t>Present the slide</a:t>
            </a:r>
          </a:p>
        </p:txBody>
      </p:sp>
      <p:sp>
        <p:nvSpPr>
          <p:cNvPr id="6" name="Slide Image Placeholder 5">
            <a:extLst>
              <a:ext uri="{FF2B5EF4-FFF2-40B4-BE49-F238E27FC236}">
                <a16:creationId xmlns:a16="http://schemas.microsoft.com/office/drawing/2014/main" id="{52E29AC9-225C-5968-EA52-997DA70AA994}"/>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123E3889-30A0-4DA5-3840-C70F7E8D7E9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20</a:t>
            </a:fld>
            <a:endParaRPr lang="en-US" sz="1200" dirty="0">
              <a:latin typeface="+mn-lt"/>
            </a:endParaRPr>
          </a:p>
        </p:txBody>
      </p:sp>
    </p:spTree>
    <p:extLst>
      <p:ext uri="{BB962C8B-B14F-4D97-AF65-F5344CB8AC3E}">
        <p14:creationId xmlns:p14="http://schemas.microsoft.com/office/powerpoint/2010/main" val="9618615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noProof="0" dirty="0"/>
              <a:t>EXPLANATION</a:t>
            </a:r>
            <a:endParaRPr lang="en-US" noProof="0" dirty="0"/>
          </a:p>
          <a:p>
            <a:r>
              <a:rPr lang="en-US" i="1" noProof="0" dirty="0"/>
              <a:t>The UN Guidelines for Alternative Care for Children </a:t>
            </a:r>
          </a:p>
          <a:p>
            <a:pPr lvl="1"/>
            <a:r>
              <a:rPr lang="en-US" i="1" dirty="0"/>
              <a:t>The guidelines </a:t>
            </a:r>
            <a:r>
              <a:rPr lang="en-US" i="1" noProof="0" dirty="0"/>
              <a:t>build on the CRC in relation to child-care and family support. </a:t>
            </a:r>
          </a:p>
          <a:p>
            <a:pPr lvl="1"/>
            <a:r>
              <a:rPr lang="en-US" i="1" noProof="0" dirty="0"/>
              <a:t>They offer comprehensive guidance for the ‘continuum’ of child-care…</a:t>
            </a:r>
          </a:p>
          <a:p>
            <a:pPr lvl="1"/>
            <a:r>
              <a:rPr lang="en-US" i="0" noProof="0" dirty="0"/>
              <a:t>Present the slide</a:t>
            </a:r>
          </a:p>
          <a:p>
            <a:r>
              <a:rPr lang="en-US" i="1" noProof="0" dirty="0"/>
              <a:t>The UN Guidelines emphasize the importance of preventing family separation </a:t>
            </a:r>
          </a:p>
          <a:p>
            <a:pPr lvl="1"/>
            <a:r>
              <a:rPr lang="en-US" i="1" dirty="0"/>
              <a:t>States must </a:t>
            </a:r>
            <a:r>
              <a:rPr lang="en-US" i="1" noProof="0" dirty="0"/>
              <a:t>“... pursue policies that 1) ensure support for families in meeting their responsibilities towards the child and 2) promote the right of the child to have a relationship with both parents.”</a:t>
            </a:r>
          </a:p>
          <a:p>
            <a:pPr lvl="1"/>
            <a:r>
              <a:rPr lang="en-US" i="1" noProof="0" dirty="0"/>
              <a:t>These policies should address the root causes of child abandonment, relinquishment, and separation of the child from his/her family by:</a:t>
            </a:r>
          </a:p>
          <a:p>
            <a:pPr lvl="2"/>
            <a:r>
              <a:rPr lang="en-US" i="1" dirty="0"/>
              <a:t>E</a:t>
            </a:r>
            <a:r>
              <a:rPr lang="en-US" i="1" noProof="0" dirty="0"/>
              <a:t>nsuring, inter alia, the right to birth registration and access to adequate housing and to basic health, education and social welfare services</a:t>
            </a:r>
          </a:p>
          <a:p>
            <a:pPr lvl="2"/>
            <a:r>
              <a:rPr lang="en-US" i="1" noProof="0" dirty="0"/>
              <a:t>Promoting measures to combat poverty, discrimination, marginalization, stigmatization, violence, child maltreatment and sexual abuse, and substance abuse.</a:t>
            </a:r>
          </a:p>
        </p:txBody>
      </p:sp>
      <p:sp>
        <p:nvSpPr>
          <p:cNvPr id="6" name="Slide Image Placeholder 5">
            <a:extLst>
              <a:ext uri="{FF2B5EF4-FFF2-40B4-BE49-F238E27FC236}">
                <a16:creationId xmlns:a16="http://schemas.microsoft.com/office/drawing/2014/main" id="{AAFA82CE-AEC9-1E72-29DB-E67DC0CFA109}"/>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A935A5D8-9105-CFBE-A571-78058F1CB9E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21</a:t>
            </a:fld>
            <a:endParaRPr lang="en-US" sz="1200" dirty="0">
              <a:latin typeface="+mn-lt"/>
            </a:endParaRPr>
          </a:p>
        </p:txBody>
      </p:sp>
    </p:spTree>
    <p:extLst>
      <p:ext uri="{BB962C8B-B14F-4D97-AF65-F5344CB8AC3E}">
        <p14:creationId xmlns:p14="http://schemas.microsoft.com/office/powerpoint/2010/main" val="18537067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noProof="0" dirty="0"/>
              <a:t>EXPLANATION</a:t>
            </a:r>
          </a:p>
          <a:p>
            <a:r>
              <a:rPr lang="en-US" i="1" noProof="0" dirty="0"/>
              <a:t>There is not one inter-agency definition of family strengthening. </a:t>
            </a:r>
          </a:p>
          <a:p>
            <a:r>
              <a:rPr lang="en-US" noProof="0" dirty="0"/>
              <a:t>Ask a volunteer to read the first definition</a:t>
            </a:r>
          </a:p>
          <a:p>
            <a:r>
              <a:rPr lang="en-US" dirty="0"/>
              <a:t>Ask another volunteer to read the second definition</a:t>
            </a:r>
            <a:endParaRPr lang="en-US" noProof="0" dirty="0"/>
          </a:p>
          <a:p>
            <a:endParaRPr lang="en-US" dirty="0"/>
          </a:p>
          <a:p>
            <a:pPr marL="0" indent="0">
              <a:buNone/>
            </a:pPr>
            <a:r>
              <a:rPr lang="en-US" b="1" noProof="0" dirty="0"/>
              <a:t>PLENARY DISCUSSION</a:t>
            </a:r>
          </a:p>
          <a:p>
            <a:r>
              <a:rPr lang="en-US" i="1" dirty="0"/>
              <a:t>D</a:t>
            </a:r>
            <a:r>
              <a:rPr lang="en-US" i="1" noProof="0" dirty="0"/>
              <a:t>o these definitions make sense in this context? </a:t>
            </a:r>
          </a:p>
          <a:p>
            <a:r>
              <a:rPr lang="en-US" i="1" noProof="0" dirty="0"/>
              <a:t>Which do you prefer? </a:t>
            </a:r>
          </a:p>
          <a:p>
            <a:r>
              <a:rPr lang="en-US" i="1" noProof="0" dirty="0"/>
              <a:t>Is there anything you would add or take away?</a:t>
            </a:r>
          </a:p>
          <a:p>
            <a:r>
              <a:rPr lang="en-US" noProof="0" dirty="0"/>
              <a:t>Write participants responses on a flipchart and summarize</a:t>
            </a:r>
          </a:p>
        </p:txBody>
      </p:sp>
      <p:sp>
        <p:nvSpPr>
          <p:cNvPr id="6" name="Slide Image Placeholder 5">
            <a:extLst>
              <a:ext uri="{FF2B5EF4-FFF2-40B4-BE49-F238E27FC236}">
                <a16:creationId xmlns:a16="http://schemas.microsoft.com/office/drawing/2014/main" id="{E6E20062-BFB1-8867-983A-49930673681E}"/>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BE1B7631-5B7F-CE21-D9CD-5A7AE31A4643}"/>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22</a:t>
            </a:fld>
            <a:endParaRPr lang="en-US" sz="1200" dirty="0">
              <a:latin typeface="+mn-lt"/>
            </a:endParaRPr>
          </a:p>
        </p:txBody>
      </p:sp>
    </p:spTree>
    <p:extLst>
      <p:ext uri="{BB962C8B-B14F-4D97-AF65-F5344CB8AC3E}">
        <p14:creationId xmlns:p14="http://schemas.microsoft.com/office/powerpoint/2010/main" val="12097794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PREPARATION</a:t>
            </a:r>
          </a:p>
          <a:p>
            <a:r>
              <a:rPr lang="en-US" noProof="0" dirty="0"/>
              <a:t>If it is not possible to play “This is Samira” in the local language:</a:t>
            </a:r>
          </a:p>
          <a:p>
            <a:pPr lvl="1"/>
            <a:r>
              <a:rPr lang="en-US" dirty="0"/>
              <a:t>Access </a:t>
            </a:r>
            <a:r>
              <a:rPr lang="en-US" noProof="0" dirty="0"/>
              <a:t>the transcript through the YouTube video (by clicking the three dots icon </a:t>
            </a:r>
            <a:r>
              <a:rPr lang="en-US" dirty="0"/>
              <a:t>at</a:t>
            </a:r>
            <a:r>
              <a:rPr lang="en-US" noProof="0" dirty="0"/>
              <a:t> the bottom-right of the video)</a:t>
            </a:r>
          </a:p>
          <a:p>
            <a:pPr lvl="1"/>
            <a:r>
              <a:rPr lang="en-US" dirty="0"/>
              <a:t>T</a:t>
            </a:r>
            <a:r>
              <a:rPr lang="en-US" noProof="0" dirty="0"/>
              <a:t>ranslat</a:t>
            </a:r>
            <a:r>
              <a:rPr lang="en-US" dirty="0"/>
              <a:t>e the transcript into the local language</a:t>
            </a:r>
          </a:p>
          <a:p>
            <a:pPr lvl="1"/>
            <a:r>
              <a:rPr lang="en-US" dirty="0"/>
              <a:t>Read the transcript out loud </a:t>
            </a:r>
            <a:r>
              <a:rPr lang="en-US" noProof="0" dirty="0"/>
              <a:t>while the video is played</a:t>
            </a:r>
            <a:endParaRPr lang="en-US" dirty="0"/>
          </a:p>
          <a:p>
            <a:pPr marL="0" indent="0">
              <a:buNone/>
            </a:pPr>
            <a:r>
              <a:rPr lang="en-US" dirty="0"/>
              <a:t>______________________________________________________________________________</a:t>
            </a:r>
          </a:p>
          <a:p>
            <a:pPr marL="0" indent="0">
              <a:buNone/>
            </a:pPr>
            <a:endParaRPr lang="en-US" dirty="0"/>
          </a:p>
          <a:p>
            <a:pPr marL="0" indent="0">
              <a:buNone/>
            </a:pPr>
            <a:r>
              <a:rPr lang="en-US" b="1" noProof="0" dirty="0"/>
              <a:t>INTRODUCTION</a:t>
            </a:r>
          </a:p>
          <a:p>
            <a:r>
              <a:rPr lang="en-US" i="1" dirty="0"/>
              <a:t>W</a:t>
            </a:r>
            <a:r>
              <a:rPr lang="en-US" i="1" noProof="0" dirty="0"/>
              <a:t>e have discussed what the caregiving environment and the immediate caregiver is</a:t>
            </a:r>
          </a:p>
          <a:p>
            <a:r>
              <a:rPr lang="en-US" i="1" dirty="0"/>
              <a:t>W</a:t>
            </a:r>
            <a:r>
              <a:rPr lang="en-US" i="1" noProof="0" dirty="0"/>
              <a:t>e will now watch a video in which:</a:t>
            </a:r>
          </a:p>
          <a:p>
            <a:pPr lvl="1"/>
            <a:r>
              <a:rPr lang="en-US" i="1" noProof="0" dirty="0"/>
              <a:t>Demonstrates these in practice</a:t>
            </a:r>
          </a:p>
          <a:p>
            <a:pPr lvl="1"/>
            <a:r>
              <a:rPr lang="en-US" i="1" noProof="0" dirty="0"/>
              <a:t>Shows how they may be affected during a humanitarian crisis</a:t>
            </a:r>
          </a:p>
          <a:p>
            <a:r>
              <a:rPr lang="en-US" noProof="0" dirty="0"/>
              <a:t>Divide participants into groups of 3-5 people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noProof="0" dirty="0"/>
              <a:t>Guide participants to </a:t>
            </a:r>
            <a:r>
              <a:rPr lang="en-US" b="1" noProof="0" dirty="0"/>
              <a:t>Workbook Page 6: The </a:t>
            </a:r>
            <a:r>
              <a:rPr lang="en-US" b="1" dirty="0"/>
              <a:t>I</a:t>
            </a:r>
            <a:r>
              <a:rPr lang="en-US" b="1" noProof="0" dirty="0" err="1"/>
              <a:t>mpact</a:t>
            </a:r>
            <a:r>
              <a:rPr lang="en-US" b="1" noProof="0" dirty="0"/>
              <a:t> of Humanitarian Crisis</a:t>
            </a:r>
          </a:p>
          <a:p>
            <a:r>
              <a:rPr lang="en-US" dirty="0"/>
              <a:t>Assign each group one question</a:t>
            </a:r>
            <a:endParaRPr lang="en-US" noProof="0" dirty="0"/>
          </a:p>
          <a:p>
            <a:r>
              <a:rPr lang="en-US" i="1" noProof="0" dirty="0"/>
              <a:t>In your groups:</a:t>
            </a:r>
          </a:p>
          <a:p>
            <a:pPr lvl="1"/>
            <a:r>
              <a:rPr lang="en-US" i="1" dirty="0"/>
              <a:t>Watch the video</a:t>
            </a:r>
          </a:p>
          <a:p>
            <a:pPr lvl="1"/>
            <a:r>
              <a:rPr lang="en-US" i="1" noProof="0" dirty="0"/>
              <a:t>Discuss your assigned question</a:t>
            </a:r>
          </a:p>
          <a:p>
            <a:pPr marL="0" indent="0">
              <a:buNone/>
            </a:pPr>
            <a:endParaRPr lang="en-US" b="1" dirty="0"/>
          </a:p>
          <a:p>
            <a:pPr marL="0" indent="0">
              <a:buNone/>
            </a:pPr>
            <a:r>
              <a:rPr lang="en-US" b="1" noProof="0" dirty="0"/>
              <a:t>GROUP WORK (5-10 minutes)</a:t>
            </a:r>
            <a:endParaRPr lang="en-US" noProof="0" dirty="0"/>
          </a:p>
          <a:p>
            <a:r>
              <a:rPr lang="en-US" noProof="0" dirty="0"/>
              <a:t>Play this is Samira video</a:t>
            </a:r>
          </a:p>
          <a:p>
            <a:pPr lvl="1"/>
            <a:r>
              <a:rPr lang="en-US" noProof="0" dirty="0"/>
              <a:t>English, French, Arabic, and Spanish versions are available</a:t>
            </a:r>
          </a:p>
          <a:p>
            <a:pPr lvl="1"/>
            <a:r>
              <a:rPr lang="en-US" noProof="0" dirty="0">
                <a:hlinkClick r:id="rId3"/>
              </a:rPr>
              <a:t>https://resourcecentre.savethechildren.net/document/child-protection-humanitarian-action-samira/</a:t>
            </a:r>
            <a:endParaRPr lang="en-US" b="1" noProof="0" dirty="0"/>
          </a:p>
          <a:p>
            <a:r>
              <a:rPr lang="en-US" dirty="0"/>
              <a:t>Provide 5-10 minutes for participants to complete</a:t>
            </a:r>
          </a:p>
          <a:p>
            <a:endParaRPr lang="en-US" dirty="0"/>
          </a:p>
          <a:p>
            <a:pPr marL="0" indent="0">
              <a:buNone/>
            </a:pPr>
            <a:r>
              <a:rPr lang="en-US" b="1" noProof="0" dirty="0"/>
              <a:t>PLENARY DISCUSSION</a:t>
            </a:r>
          </a:p>
          <a:p>
            <a:r>
              <a:rPr lang="en-US" noProof="0" dirty="0"/>
              <a:t>Invite the groups to share their responses and complement each other</a:t>
            </a:r>
          </a:p>
        </p:txBody>
      </p:sp>
      <p:sp>
        <p:nvSpPr>
          <p:cNvPr id="6" name="Slide Image Placeholder 5">
            <a:extLst>
              <a:ext uri="{FF2B5EF4-FFF2-40B4-BE49-F238E27FC236}">
                <a16:creationId xmlns:a16="http://schemas.microsoft.com/office/drawing/2014/main" id="{A1AF6708-EB8B-3CEF-D2F1-2DCCDEDD6386}"/>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9B95D1AD-21ED-D2FB-F50B-F0EF81373E6A}"/>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23</a:t>
            </a:fld>
            <a:endParaRPr lang="en-US" sz="1200" dirty="0">
              <a:latin typeface="+mn-lt"/>
            </a:endParaRPr>
          </a:p>
        </p:txBody>
      </p:sp>
    </p:spTree>
    <p:extLst>
      <p:ext uri="{BB962C8B-B14F-4D97-AF65-F5344CB8AC3E}">
        <p14:creationId xmlns:p14="http://schemas.microsoft.com/office/powerpoint/2010/main" val="41685157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EXPLANATION</a:t>
            </a:r>
            <a:endParaRPr lang="en-US" b="1" noProof="0" dirty="0"/>
          </a:p>
          <a:p>
            <a:r>
              <a:rPr lang="en-US" i="1" noProof="0" dirty="0"/>
              <a:t>When we talk about family strengthening, we mostly focus on the family level of the socio-ecological model</a:t>
            </a:r>
          </a:p>
          <a:p>
            <a:pPr lvl="1"/>
            <a:r>
              <a:rPr lang="en-US" i="1" noProof="0" dirty="0"/>
              <a:t>We focus on how the family level of protection around the child can be strengthened so that the child is safer </a:t>
            </a:r>
            <a:r>
              <a:rPr lang="en-US" i="1" dirty="0"/>
              <a:t>at </a:t>
            </a:r>
            <a:r>
              <a:rPr lang="en-US" i="1" noProof="0" dirty="0"/>
              <a:t>home and in the community</a:t>
            </a:r>
          </a:p>
          <a:p>
            <a:r>
              <a:rPr lang="en-US" i="1" noProof="0" dirty="0"/>
              <a:t>However, we also have to consider the bigger picture</a:t>
            </a:r>
            <a:endParaRPr lang="en-US" i="1" dirty="0"/>
          </a:p>
          <a:p>
            <a:pPr lvl="1"/>
            <a:r>
              <a:rPr lang="en-US" i="1" noProof="0" dirty="0"/>
              <a:t>We have to consider how the family relates to the other levels of the socio-ecological model. </a:t>
            </a:r>
          </a:p>
          <a:p>
            <a:pPr lvl="1"/>
            <a:r>
              <a:rPr lang="en-US" i="1" noProof="0" dirty="0"/>
              <a:t>Each level may impact the family in different ways, both positively and negatively. </a:t>
            </a:r>
          </a:p>
          <a:p>
            <a:r>
              <a:rPr lang="en-US" i="1" noProof="0" dirty="0"/>
              <a:t>As caseworkers:</a:t>
            </a:r>
          </a:p>
          <a:p>
            <a:pPr lvl="1"/>
            <a:r>
              <a:rPr lang="en-US" i="1" dirty="0"/>
              <a:t>W</a:t>
            </a:r>
            <a:r>
              <a:rPr lang="en-US" i="1" noProof="0" dirty="0"/>
              <a:t>e can use prevention and response services available at other levels</a:t>
            </a:r>
          </a:p>
          <a:p>
            <a:pPr lvl="2"/>
            <a:r>
              <a:rPr lang="en-US" i="1" dirty="0"/>
              <a:t>S</a:t>
            </a:r>
            <a:r>
              <a:rPr lang="en-US" i="1" noProof="0" dirty="0"/>
              <a:t>ocio-cultural norms, policies, and legal frameworks can support caregivers and strengthen families</a:t>
            </a:r>
          </a:p>
          <a:p>
            <a:pPr lvl="2"/>
            <a:r>
              <a:rPr lang="en-US" i="1" dirty="0"/>
              <a:t>R</a:t>
            </a:r>
            <a:r>
              <a:rPr lang="en-US" i="1" noProof="0" dirty="0"/>
              <a:t>esources at the community level, such as support groups or services, can strengthen families</a:t>
            </a:r>
          </a:p>
          <a:p>
            <a:pPr lvl="1"/>
            <a:r>
              <a:rPr lang="en-US" i="1" dirty="0"/>
              <a:t>We can understand </a:t>
            </a:r>
            <a:r>
              <a:rPr lang="en-US" i="1" noProof="0" dirty="0"/>
              <a:t>how socio-cultural norms impact the dynamics within families</a:t>
            </a:r>
            <a:endParaRPr lang="en-US" i="1" dirty="0"/>
          </a:p>
          <a:p>
            <a:pPr lvl="2"/>
            <a:r>
              <a:rPr lang="en-US" i="1" noProof="0" dirty="0"/>
              <a:t>This helps us </a:t>
            </a:r>
            <a:r>
              <a:rPr lang="en-US" i="1" dirty="0"/>
              <a:t>be</a:t>
            </a:r>
            <a:r>
              <a:rPr lang="en-US" i="1" noProof="0" dirty="0"/>
              <a:t> better able to work with families to build on protective socio-cultural norms and challenge harmful ones. </a:t>
            </a:r>
          </a:p>
        </p:txBody>
      </p:sp>
      <p:sp>
        <p:nvSpPr>
          <p:cNvPr id="6" name="Slide Image Placeholder 5">
            <a:extLst>
              <a:ext uri="{FF2B5EF4-FFF2-40B4-BE49-F238E27FC236}">
                <a16:creationId xmlns:a16="http://schemas.microsoft.com/office/drawing/2014/main" id="{4E686BF7-8318-D0DD-167D-345C6859BB2B}"/>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0678008A-BE2E-FF97-DD6E-33A2A16684D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24</a:t>
            </a:fld>
            <a:endParaRPr lang="en-US" sz="1200" dirty="0">
              <a:latin typeface="+mn-lt"/>
            </a:endParaRPr>
          </a:p>
        </p:txBody>
      </p:sp>
    </p:spTree>
    <p:extLst>
      <p:ext uri="{BB962C8B-B14F-4D97-AF65-F5344CB8AC3E}">
        <p14:creationId xmlns:p14="http://schemas.microsoft.com/office/powerpoint/2010/main" val="39305905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3" name="Google Shape;253;p19:notes"/>
          <p:cNvSpPr txBox="1">
            <a:spLocks noGrp="1"/>
          </p:cNvSpPr>
          <p:nvPr>
            <p:ph type="body" idx="1"/>
          </p:nvPr>
        </p:nvSpPr>
        <p:spPr/>
        <p:txBody>
          <a:bodyPr/>
          <a:lstStyle/>
          <a:p>
            <a:pPr marL="0" indent="0">
              <a:buNone/>
            </a:pPr>
            <a:r>
              <a:rPr lang="en-US" b="1" dirty="0">
                <a:sym typeface="Calibri"/>
              </a:rPr>
              <a:t>EXPLANATION</a:t>
            </a:r>
          </a:p>
          <a:p>
            <a:r>
              <a:rPr lang="en-US" dirty="0">
                <a:sym typeface="Arial"/>
              </a:rPr>
              <a:t>Present the slide</a:t>
            </a:r>
          </a:p>
          <a:p>
            <a:r>
              <a:rPr lang="en-US" i="1" dirty="0"/>
              <a:t>Does anyone have any questions or need clarification?</a:t>
            </a:r>
          </a:p>
        </p:txBody>
      </p:sp>
      <p:sp>
        <p:nvSpPr>
          <p:cNvPr id="3" name="Slide Image Placeholder 2">
            <a:extLst>
              <a:ext uri="{FF2B5EF4-FFF2-40B4-BE49-F238E27FC236}">
                <a16:creationId xmlns:a16="http://schemas.microsoft.com/office/drawing/2014/main" id="{BF31A3C2-9942-5188-992E-4249A56E04BA}"/>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6B8F2DF6-5C2F-163C-8E14-FDBA98C9AB40}"/>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25</a:t>
            </a:fld>
            <a:endParaRPr lang="en-US" sz="1200" dirty="0">
              <a:latin typeface="+mn-lt"/>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noProof="0" dirty="0"/>
              <a:t>SESSION 3 DURATION: 1h45</a:t>
            </a:r>
          </a:p>
          <a:p>
            <a:pPr marL="0" indent="0">
              <a:buNone/>
            </a:pPr>
            <a:r>
              <a:rPr lang="en-US" b="1" noProof="0" dirty="0"/>
              <a:t>______________________________________________________________________________</a:t>
            </a:r>
          </a:p>
          <a:p>
            <a:pPr marL="0" indent="0">
              <a:buNone/>
            </a:pPr>
            <a:endParaRPr lang="en-US" b="1" dirty="0"/>
          </a:p>
          <a:p>
            <a:pPr marL="0" indent="0">
              <a:buNone/>
            </a:pPr>
            <a:r>
              <a:rPr lang="en-US" b="1" dirty="0"/>
              <a:t>EXPLANATION</a:t>
            </a:r>
            <a:endParaRPr lang="en-US" b="1" noProof="0" dirty="0"/>
          </a:p>
          <a:p>
            <a:r>
              <a:rPr lang="en-US" i="1" noProof="0" dirty="0"/>
              <a:t>During the previous session, we discussed:</a:t>
            </a:r>
          </a:p>
          <a:p>
            <a:pPr lvl="1"/>
            <a:r>
              <a:rPr lang="en-US" i="1" dirty="0"/>
              <a:t>W</a:t>
            </a:r>
            <a:r>
              <a:rPr lang="en-US" i="1" noProof="0" dirty="0"/>
              <a:t>hat is family strengthening?</a:t>
            </a:r>
          </a:p>
          <a:p>
            <a:pPr lvl="1"/>
            <a:r>
              <a:rPr lang="en-US" i="1" dirty="0"/>
              <a:t>T</a:t>
            </a:r>
            <a:r>
              <a:rPr lang="en-US" i="1" noProof="0" dirty="0"/>
              <a:t>he relevant Child Protection Minimum Standards</a:t>
            </a:r>
          </a:p>
          <a:p>
            <a:pPr lvl="1"/>
            <a:r>
              <a:rPr lang="en-US" i="1" dirty="0"/>
              <a:t>T</a:t>
            </a:r>
            <a:r>
              <a:rPr lang="en-US" i="1" noProof="0" dirty="0"/>
              <a:t>he UNCRC</a:t>
            </a:r>
          </a:p>
          <a:p>
            <a:r>
              <a:rPr lang="en-US" i="1" noProof="0" dirty="0"/>
              <a:t>Now we will look at describing the family strengthening approach and what </a:t>
            </a:r>
            <a:r>
              <a:rPr lang="en-US" i="1" dirty="0"/>
              <a:t>it</a:t>
            </a:r>
            <a:r>
              <a:rPr lang="en-US" i="1" noProof="0" dirty="0"/>
              <a:t> looks like. </a:t>
            </a:r>
          </a:p>
          <a:p>
            <a:r>
              <a:rPr lang="en-US" i="1" noProof="0" dirty="0"/>
              <a:t>Family strengthening is both:</a:t>
            </a:r>
          </a:p>
          <a:p>
            <a:pPr lvl="1"/>
            <a:r>
              <a:rPr lang="en-US" i="1" dirty="0"/>
              <a:t>A</a:t>
            </a:r>
            <a:r>
              <a:rPr lang="en-US" i="1" noProof="0" dirty="0"/>
              <a:t> way of doing what we currently do – e.g. how we do case management, how we engage with a family, how we assess a child’s needs, how we work with families to follow up and review progress, and so on. </a:t>
            </a:r>
          </a:p>
          <a:p>
            <a:pPr lvl="1"/>
            <a:r>
              <a:rPr lang="en-US" i="1" dirty="0"/>
              <a:t>A</a:t>
            </a:r>
            <a:r>
              <a:rPr lang="en-US" i="1" noProof="0" dirty="0"/>
              <a:t> set of additional activities in the case plan– e.g. targeted parenting support and other specific activities to strengthen the family and caregiver capacity</a:t>
            </a:r>
          </a:p>
        </p:txBody>
      </p:sp>
      <p:sp>
        <p:nvSpPr>
          <p:cNvPr id="6" name="Slide Image Placeholder 5">
            <a:extLst>
              <a:ext uri="{FF2B5EF4-FFF2-40B4-BE49-F238E27FC236}">
                <a16:creationId xmlns:a16="http://schemas.microsoft.com/office/drawing/2014/main" id="{B7281364-31F7-DE5B-C22A-A73B2DF7CD85}"/>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B5E3A8FB-BE60-0774-C6E3-CCA9BC35A93A}"/>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26</a:t>
            </a:fld>
            <a:endParaRPr lang="en-US" sz="1200" dirty="0">
              <a:latin typeface="+mn-lt"/>
            </a:endParaRPr>
          </a:p>
        </p:txBody>
      </p:sp>
    </p:spTree>
    <p:extLst>
      <p:ext uri="{BB962C8B-B14F-4D97-AF65-F5344CB8AC3E}">
        <p14:creationId xmlns:p14="http://schemas.microsoft.com/office/powerpoint/2010/main" val="15141181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PLENARY DISCUSSION</a:t>
            </a:r>
            <a:endParaRPr lang="en-US" b="1" noProof="0" dirty="0"/>
          </a:p>
          <a:p>
            <a:r>
              <a:rPr lang="en-US" i="1" dirty="0"/>
              <a:t>D</a:t>
            </a:r>
            <a:r>
              <a:rPr lang="en-US" i="1" noProof="0" dirty="0"/>
              <a:t>uring this session, we will be looking at three core aspects of a family strengthening approach to case management. </a:t>
            </a:r>
          </a:p>
          <a:p>
            <a:r>
              <a:rPr lang="en-US" i="1" noProof="0" dirty="0"/>
              <a:t>Can you share from your experience what you think the factors are that make a family strong? What does a strong family look like? </a:t>
            </a:r>
          </a:p>
          <a:p>
            <a:pPr lvl="1"/>
            <a:r>
              <a:rPr lang="en-US" noProof="0" dirty="0"/>
              <a:t>Note participants’ responses on a flipchart.</a:t>
            </a:r>
          </a:p>
          <a:p>
            <a:pPr marL="0" indent="0">
              <a:buNone/>
            </a:pPr>
            <a:endParaRPr lang="en-US" dirty="0"/>
          </a:p>
          <a:p>
            <a:pPr marL="0" indent="0">
              <a:buNone/>
            </a:pPr>
            <a:r>
              <a:rPr lang="en-US" b="1" noProof="0" dirty="0"/>
              <a:t>EXPLANATION</a:t>
            </a:r>
          </a:p>
          <a:p>
            <a:r>
              <a:rPr lang="en-US" i="1" noProof="0" dirty="0"/>
              <a:t>A family strengthening approach is:</a:t>
            </a:r>
          </a:p>
          <a:p>
            <a:pPr lvl="1"/>
            <a:r>
              <a:rPr lang="en-US" i="1" dirty="0"/>
              <a:t>R</a:t>
            </a:r>
            <a:r>
              <a:rPr lang="en-US" i="1" noProof="0" dirty="0"/>
              <a:t>esilience-focused</a:t>
            </a:r>
          </a:p>
          <a:p>
            <a:pPr lvl="1"/>
            <a:r>
              <a:rPr lang="en-US" i="1" dirty="0"/>
              <a:t>S</a:t>
            </a:r>
            <a:r>
              <a:rPr lang="en-US" i="1" noProof="0" dirty="0"/>
              <a:t>trengths-based</a:t>
            </a:r>
            <a:endParaRPr lang="en-US" i="1" dirty="0"/>
          </a:p>
          <a:p>
            <a:pPr lvl="1"/>
            <a:r>
              <a:rPr lang="en-US" i="1" dirty="0"/>
              <a:t>P</a:t>
            </a:r>
            <a:r>
              <a:rPr lang="en-US" i="1" noProof="0" dirty="0"/>
              <a:t>rotective factors oriented</a:t>
            </a:r>
          </a:p>
          <a:p>
            <a:r>
              <a:rPr lang="en-US" b="1" i="1" noProof="0" dirty="0"/>
              <a:t>Resilience-focused</a:t>
            </a:r>
          </a:p>
          <a:p>
            <a:pPr lvl="1"/>
            <a:r>
              <a:rPr lang="en-US" i="1" dirty="0"/>
              <a:t>C</a:t>
            </a:r>
            <a:r>
              <a:rPr lang="en-US" i="1" noProof="0" dirty="0"/>
              <a:t>an anyone tell me what we mean by resilience?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noProof="0" dirty="0"/>
              <a:t>A resilience-focused approach </a:t>
            </a:r>
            <a:r>
              <a:rPr lang="en-GB" i="1" noProof="0" dirty="0">
                <a:solidFill>
                  <a:srgbClr val="000000"/>
                </a:solidFill>
                <a:latin typeface="Arial" panose="020B0604020202020204" pitchFamily="34" charset="0"/>
                <a:cs typeface="Arial" panose="020B0604020202020204" pitchFamily="34" charset="0"/>
              </a:rPr>
              <a:t>r</a:t>
            </a:r>
            <a:r>
              <a:rPr lang="en-GB" i="1" dirty="0">
                <a:solidFill>
                  <a:srgbClr val="000000"/>
                </a:solidFill>
                <a:latin typeface="Arial" panose="020B0604020202020204" pitchFamily="34" charset="0"/>
                <a:cs typeface="Arial" panose="020B0604020202020204" pitchFamily="34" charset="0"/>
              </a:rPr>
              <a:t>ecognizes: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1" dirty="0">
                <a:solidFill>
                  <a:srgbClr val="000000"/>
                </a:solidFill>
                <a:latin typeface="Arial" panose="020B0604020202020204" pitchFamily="34" charset="0"/>
                <a:cs typeface="Arial" panose="020B0604020202020204" pitchFamily="34" charset="0"/>
              </a:rPr>
              <a:t>Children’s ability to overcome the damaging effects of adversity</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1" dirty="0">
                <a:solidFill>
                  <a:srgbClr val="000000"/>
                </a:solidFill>
                <a:latin typeface="Arial" panose="020B0604020202020204" pitchFamily="34" charset="0"/>
                <a:cs typeface="Arial" panose="020B0604020202020204" pitchFamily="34" charset="0"/>
              </a:rPr>
              <a:t>Children’s adaptive capacity to find ways to realize their rights, good health, development, and well-being</a:t>
            </a:r>
            <a:endParaRPr lang="en-US" i="1" noProof="0" dirty="0"/>
          </a:p>
          <a:p>
            <a:r>
              <a:rPr lang="en-US" b="1" i="1" dirty="0"/>
              <a:t>Strengths-based</a:t>
            </a:r>
            <a:r>
              <a:rPr lang="en-US" b="1" i="1" noProof="0" dirty="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solidFill>
                  <a:srgbClr val="000000"/>
                </a:solidFill>
                <a:latin typeface="Arial" panose="020B0604020202020204" pitchFamily="34" charset="0"/>
                <a:cs typeface="Arial" panose="020B0604020202020204" pitchFamily="34" charset="0"/>
              </a:rPr>
              <a:t>The approach:</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solidFill>
                  <a:srgbClr val="000000"/>
                </a:solidFill>
                <a:latin typeface="Arial" panose="020B0604020202020204" pitchFamily="34" charset="0"/>
                <a:cs typeface="Arial" panose="020B0604020202020204" pitchFamily="34" charset="0"/>
              </a:rPr>
              <a:t>Focuses on the strengths and resources available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solidFill>
                  <a:srgbClr val="000000"/>
                </a:solidFill>
                <a:latin typeface="Arial" panose="020B0604020202020204" pitchFamily="34" charset="0"/>
                <a:cs typeface="Arial" panose="020B0604020202020204" pitchFamily="34" charset="0"/>
              </a:rPr>
              <a:t>Tries to build on them</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solidFill>
                  <a:srgbClr val="000000"/>
                </a:solidFill>
                <a:latin typeface="Arial" panose="020B0604020202020204" pitchFamily="34" charset="0"/>
                <a:cs typeface="Arial" panose="020B0604020202020204" pitchFamily="34" charset="0"/>
              </a:rPr>
              <a:t>Uses what is already there and what works.</a:t>
            </a:r>
            <a:endParaRPr lang="en-US" i="1" dirty="0"/>
          </a:p>
          <a:p>
            <a:pPr lvl="1"/>
            <a:r>
              <a:rPr lang="en-US" i="1" dirty="0"/>
              <a:t>Recall </a:t>
            </a:r>
            <a:r>
              <a:rPr lang="en-US" i="1" noProof="0" dirty="0"/>
              <a:t>that one of the case management principles according to the CPCM guidelines is “empowering children and families to build upon their strengths”</a:t>
            </a:r>
          </a:p>
          <a:p>
            <a:pPr marL="0" indent="0">
              <a:buNone/>
            </a:pPr>
            <a:endParaRPr lang="en-US" i="1" dirty="0"/>
          </a:p>
          <a:p>
            <a:pPr marL="0" indent="0">
              <a:buNone/>
            </a:pPr>
            <a:r>
              <a:rPr lang="en-US" b="1" dirty="0"/>
              <a:t>CONTINUED </a:t>
            </a:r>
            <a:r>
              <a:rPr lang="en-US" b="1" dirty="0">
                <a:sym typeface="Wingdings" panose="05000000000000000000" pitchFamily="2" charset="2"/>
              </a:rPr>
              <a:t></a:t>
            </a:r>
            <a:endParaRPr lang="en-US" b="1" dirty="0"/>
          </a:p>
        </p:txBody>
      </p:sp>
      <p:sp>
        <p:nvSpPr>
          <p:cNvPr id="6" name="Slide Image Placeholder 5">
            <a:extLst>
              <a:ext uri="{FF2B5EF4-FFF2-40B4-BE49-F238E27FC236}">
                <a16:creationId xmlns:a16="http://schemas.microsoft.com/office/drawing/2014/main" id="{A5ECF5BD-A411-1494-51AD-67D8BCD35B6A}"/>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960DDB5D-2FA0-470A-E3BE-E19601357400}"/>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27</a:t>
            </a:fld>
            <a:endParaRPr lang="en-US" sz="1200" dirty="0">
              <a:latin typeface="+mn-lt"/>
            </a:endParaRPr>
          </a:p>
        </p:txBody>
      </p:sp>
    </p:spTree>
    <p:extLst>
      <p:ext uri="{BB962C8B-B14F-4D97-AF65-F5344CB8AC3E}">
        <p14:creationId xmlns:p14="http://schemas.microsoft.com/office/powerpoint/2010/main" val="22054893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7839" y="460375"/>
            <a:ext cx="6143624" cy="9211334"/>
          </a:xfrm>
        </p:spPr>
        <p:txBody>
          <a:bodyPr/>
          <a:lstStyle/>
          <a:p>
            <a:pPr lvl="1"/>
            <a:r>
              <a:rPr lang="en-US" i="1" noProof="0" dirty="0"/>
              <a:t>This means acknowledging that all children and their families possess resources and skills to help themselves and contribute positively towards finding solutions to their own problems.</a:t>
            </a:r>
          </a:p>
          <a:p>
            <a:pPr lvl="1"/>
            <a:r>
              <a:rPr lang="en-US" i="1" noProof="0" dirty="0"/>
              <a:t>Therefore, in practice, in addition to identifying problems and providing services, we must consider the child and family’s strengths and resources, and how to build their capacity to care for themselves.</a:t>
            </a:r>
          </a:p>
          <a:p>
            <a:pPr lvl="1"/>
            <a:r>
              <a:rPr lang="en-US" i="1" dirty="0"/>
              <a:t>C</a:t>
            </a:r>
            <a:r>
              <a:rPr lang="en-US" i="1" noProof="0" dirty="0"/>
              <a:t>an anyone share an example of how </a:t>
            </a:r>
            <a:r>
              <a:rPr lang="en-US" i="1" dirty="0"/>
              <a:t>they</a:t>
            </a:r>
            <a:r>
              <a:rPr lang="en-US" i="1" noProof="0" dirty="0"/>
              <a:t>’ve taken a strengths-based approach in practice?</a:t>
            </a:r>
          </a:p>
          <a:p>
            <a:r>
              <a:rPr lang="en-US" b="1" i="1" noProof="0" dirty="0"/>
              <a:t>Protective factors oriented</a:t>
            </a:r>
          </a:p>
          <a:p>
            <a:pPr lvl="1"/>
            <a:r>
              <a:rPr lang="en-US" i="1" noProof="0" dirty="0"/>
              <a:t>There are several protective factors at the family level that are known to support resilience. Three of these are: </a:t>
            </a:r>
          </a:p>
          <a:p>
            <a:pPr lvl="2"/>
            <a:r>
              <a:rPr lang="en-US" i="1" noProof="0" dirty="0"/>
              <a:t>Caring and protective environments </a:t>
            </a:r>
          </a:p>
          <a:p>
            <a:pPr lvl="2"/>
            <a:r>
              <a:rPr lang="en-US" i="1" noProof="0" dirty="0"/>
              <a:t>Responsible and supportive caregivers </a:t>
            </a:r>
          </a:p>
          <a:p>
            <a:pPr lvl="2"/>
            <a:r>
              <a:rPr lang="en-US" i="1" noProof="0" dirty="0"/>
              <a:t>Healthy caregiver-child relationships </a:t>
            </a:r>
          </a:p>
          <a:p>
            <a:r>
              <a:rPr lang="en-US" i="1" noProof="0" dirty="0"/>
              <a:t>We will now look at these in more detail.</a:t>
            </a:r>
          </a:p>
          <a:p>
            <a:endParaRPr lang="en-US" noProof="0" dirty="0"/>
          </a:p>
        </p:txBody>
      </p:sp>
      <p:sp>
        <p:nvSpPr>
          <p:cNvPr id="2" name="Google Shape;725;p48:notes">
            <a:extLst>
              <a:ext uri="{FF2B5EF4-FFF2-40B4-BE49-F238E27FC236}">
                <a16:creationId xmlns:a16="http://schemas.microsoft.com/office/drawing/2014/main" id="{960DDB5D-2FA0-470A-E3BE-E19601357400}"/>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28</a:t>
            </a:fld>
            <a:endParaRPr lang="en-US" sz="1200" dirty="0">
              <a:latin typeface="+mn-lt"/>
            </a:endParaRPr>
          </a:p>
        </p:txBody>
      </p:sp>
    </p:spTree>
    <p:extLst>
      <p:ext uri="{BB962C8B-B14F-4D97-AF65-F5344CB8AC3E}">
        <p14:creationId xmlns:p14="http://schemas.microsoft.com/office/powerpoint/2010/main" val="9094075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FACILITATOR NOTE</a:t>
            </a:r>
            <a:endParaRPr lang="en-US" b="1" noProof="0" dirty="0"/>
          </a:p>
          <a:p>
            <a:r>
              <a:rPr lang="en-US" noProof="0" dirty="0"/>
              <a:t>This session may be triggering for some participants. </a:t>
            </a:r>
          </a:p>
          <a:p>
            <a:pPr lvl="1"/>
            <a:r>
              <a:rPr lang="en-US" dirty="0"/>
              <a:t>Some may be </a:t>
            </a:r>
            <a:r>
              <a:rPr lang="en-US" noProof="0" dirty="0"/>
              <a:t>struggling with their own parenting in some way</a:t>
            </a:r>
          </a:p>
          <a:p>
            <a:pPr lvl="1"/>
            <a:r>
              <a:rPr lang="en-US" dirty="0"/>
              <a:t>Some may be </a:t>
            </a:r>
            <a:r>
              <a:rPr lang="en-US" noProof="0" dirty="0"/>
              <a:t>facing challenges at home and/or in family life. </a:t>
            </a:r>
          </a:p>
          <a:p>
            <a:r>
              <a:rPr lang="en-US" dirty="0"/>
              <a:t>E</a:t>
            </a:r>
            <a:r>
              <a:rPr lang="en-US" noProof="0" dirty="0"/>
              <a:t>xplain this to participants and be sensitive to </a:t>
            </a:r>
            <a:r>
              <a:rPr lang="en-US" dirty="0"/>
              <a:t>their</a:t>
            </a:r>
            <a:r>
              <a:rPr lang="en-US" noProof="0" dirty="0"/>
              <a:t> reactions/needs during this activity. </a:t>
            </a:r>
          </a:p>
          <a:p>
            <a:r>
              <a:rPr lang="en-US" noProof="0" dirty="0"/>
              <a:t>Remind participants about self-care techniques or practice a self-care activity, as required. </a:t>
            </a:r>
          </a:p>
          <a:p>
            <a:pPr marL="0" indent="0">
              <a:buNone/>
            </a:pPr>
            <a:r>
              <a:rPr lang="en-US" noProof="0" dirty="0"/>
              <a:t>______________________________________________________________________________</a:t>
            </a:r>
          </a:p>
          <a:p>
            <a:pPr marL="0" indent="0">
              <a:buNone/>
            </a:pPr>
            <a:endParaRPr lang="en-US" noProof="0" dirty="0"/>
          </a:p>
          <a:p>
            <a:pPr marL="0" indent="0">
              <a:buNone/>
            </a:pPr>
            <a:r>
              <a:rPr lang="en-US" b="1" noProof="0" dirty="0"/>
              <a:t>INTRODUCTION</a:t>
            </a:r>
          </a:p>
          <a:p>
            <a:r>
              <a:rPr lang="en-US" noProof="0" dirty="0"/>
              <a:t>Divide participants into 6 groups</a:t>
            </a:r>
          </a:p>
          <a:p>
            <a:r>
              <a:rPr lang="en-US" dirty="0"/>
              <a:t>Assign a role play from the slide to each group</a:t>
            </a:r>
          </a:p>
          <a:p>
            <a:r>
              <a:rPr lang="en-US" i="1" dirty="0"/>
              <a:t>In your groups, prepare a role play based on your assigned example</a:t>
            </a:r>
            <a:endParaRPr lang="en-US" i="1" noProof="0" dirty="0"/>
          </a:p>
          <a:p>
            <a:pPr marL="0" indent="0">
              <a:buNone/>
            </a:pPr>
            <a:endParaRPr lang="en-US" dirty="0"/>
          </a:p>
          <a:p>
            <a:pPr marL="0" indent="0">
              <a:buNone/>
            </a:pPr>
            <a:r>
              <a:rPr lang="en-US" b="1" noProof="0" dirty="0"/>
              <a:t>GROUP WORK (10 minutes)</a:t>
            </a:r>
            <a:endParaRPr lang="en-US" noProof="0" dirty="0"/>
          </a:p>
          <a:p>
            <a:r>
              <a:rPr lang="en-US" noProof="0" dirty="0"/>
              <a:t>Provide 10 minutes for participants to complete</a:t>
            </a:r>
          </a:p>
          <a:p>
            <a:pPr marL="0" indent="0">
              <a:buNone/>
            </a:pPr>
            <a:endParaRPr lang="en-US" noProof="0" dirty="0"/>
          </a:p>
          <a:p>
            <a:pPr marL="0" indent="0">
              <a:buNone/>
            </a:pPr>
            <a:r>
              <a:rPr lang="en-US" b="1" dirty="0"/>
              <a:t>PLENARY DISCUSSION</a:t>
            </a:r>
            <a:endParaRPr lang="en-US" b="1" noProof="0" dirty="0"/>
          </a:p>
          <a:p>
            <a:r>
              <a:rPr lang="en-US" dirty="0"/>
              <a:t>Provide 5 minutes for each group to present their role plays</a:t>
            </a:r>
          </a:p>
          <a:p>
            <a:r>
              <a:rPr lang="en-US" noProof="0" dirty="0"/>
              <a:t>Start with the negative example of the opposite of each protective factor, followed by the positive.</a:t>
            </a:r>
          </a:p>
          <a:p>
            <a:r>
              <a:rPr lang="en-US" dirty="0"/>
              <a:t>Complement the role plays with the guidance on the next page</a:t>
            </a:r>
            <a:endParaRPr lang="en-US" noProof="0" dirty="0"/>
          </a:p>
          <a:p>
            <a:r>
              <a:rPr lang="en-US" i="1" noProof="0" dirty="0"/>
              <a:t>What are some of the ways that case management activities and interventions could contribute to the three protective factors?</a:t>
            </a:r>
          </a:p>
          <a:p>
            <a:pPr marL="0" indent="0">
              <a:buNone/>
            </a:pPr>
            <a:r>
              <a:rPr lang="en-US" noProof="0" dirty="0"/>
              <a:t>______________________________________________________________________________</a:t>
            </a:r>
          </a:p>
          <a:p>
            <a:pPr marL="0" indent="0">
              <a:buNone/>
            </a:pPr>
            <a:endParaRPr lang="en-US" noProof="0" dirty="0"/>
          </a:p>
          <a:p>
            <a:pPr marL="0" indent="0">
              <a:buNone/>
            </a:pPr>
            <a:r>
              <a:rPr lang="en-US" b="1" dirty="0"/>
              <a:t>CONTINUED </a:t>
            </a:r>
            <a:r>
              <a:rPr lang="en-US" b="1" dirty="0">
                <a:sym typeface="Wingdings" panose="05000000000000000000" pitchFamily="2" charset="2"/>
              </a:rPr>
              <a:t></a:t>
            </a:r>
            <a:endParaRPr lang="en-US" b="1" dirty="0"/>
          </a:p>
        </p:txBody>
      </p:sp>
      <p:sp>
        <p:nvSpPr>
          <p:cNvPr id="6" name="Slide Image Placeholder 5">
            <a:extLst>
              <a:ext uri="{FF2B5EF4-FFF2-40B4-BE49-F238E27FC236}">
                <a16:creationId xmlns:a16="http://schemas.microsoft.com/office/drawing/2014/main" id="{BBF94514-AA6F-C6C6-3365-1827AD9A91C6}"/>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3026A9EA-FBE2-78FC-DE44-1B1FF74D01E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29</a:t>
            </a:fld>
            <a:endParaRPr lang="en-US" sz="1200" dirty="0">
              <a:latin typeface="+mn-lt"/>
            </a:endParaRPr>
          </a:p>
        </p:txBody>
      </p:sp>
    </p:spTree>
    <p:extLst>
      <p:ext uri="{BB962C8B-B14F-4D97-AF65-F5344CB8AC3E}">
        <p14:creationId xmlns:p14="http://schemas.microsoft.com/office/powerpoint/2010/main" val="4278123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3" name="Google Shape;243;p2:notes"/>
          <p:cNvSpPr txBox="1">
            <a:spLocks noGrp="1"/>
          </p:cNvSpPr>
          <p:nvPr>
            <p:ph type="body" idx="1"/>
          </p:nvPr>
        </p:nvSpPr>
        <p:spPr>
          <a:xfrm>
            <a:off x="477839" y="460375"/>
            <a:ext cx="6143624" cy="9211334"/>
          </a:xfrm>
        </p:spPr>
        <p:txBody>
          <a:bodyPr/>
          <a:lstStyle/>
          <a:p>
            <a:pPr marL="0" indent="0">
              <a:buNone/>
            </a:pPr>
            <a:r>
              <a:rPr lang="en-US" b="1" dirty="0">
                <a:sym typeface="Arial"/>
              </a:rPr>
              <a:t>OVERVIEW</a:t>
            </a:r>
          </a:p>
          <a:p>
            <a:r>
              <a:rPr lang="en-US" b="1" dirty="0">
                <a:sym typeface="Arial"/>
              </a:rPr>
              <a:t>Duration:</a:t>
            </a:r>
            <a:r>
              <a:rPr lang="en-US" dirty="0">
                <a:sym typeface="Arial"/>
              </a:rPr>
              <a:t> 6 hours</a:t>
            </a:r>
          </a:p>
          <a:p>
            <a:r>
              <a:rPr lang="en-US" b="1" dirty="0">
                <a:sym typeface="Arial"/>
              </a:rPr>
              <a:t>Module aim: </a:t>
            </a:r>
            <a:r>
              <a:rPr lang="en-US" dirty="0"/>
              <a:t>To enhance participants’ understanding of family strengthening definitions, the family strengthening approach, and the role of social norms and practices.</a:t>
            </a:r>
          </a:p>
          <a:p>
            <a:r>
              <a:rPr lang="en-US" b="1" dirty="0">
                <a:sym typeface="Arial"/>
              </a:rPr>
              <a:t>Module learning objectives: </a:t>
            </a:r>
            <a:r>
              <a:rPr lang="en-US" dirty="0">
                <a:sym typeface="Arial"/>
              </a:rPr>
              <a:t>At the end of this sessions the participant will be able to:</a:t>
            </a:r>
          </a:p>
          <a:p>
            <a:pPr lvl="1"/>
            <a:r>
              <a:rPr lang="en-US" dirty="0">
                <a:sym typeface="Arial"/>
              </a:rPr>
              <a:t>Compare and contrast the family strengthening definitions.</a:t>
            </a:r>
            <a:endParaRPr lang="en-US" dirty="0"/>
          </a:p>
          <a:p>
            <a:pPr lvl="1"/>
            <a:r>
              <a:rPr lang="en-US" dirty="0"/>
              <a:t>Describe the family strengthening approach, including resilience, protective factors, and  strengths-based case management.</a:t>
            </a:r>
          </a:p>
          <a:p>
            <a:pPr lvl="1"/>
            <a:r>
              <a:rPr lang="en-US" dirty="0"/>
              <a:t>Analyze family dynamics and explain the role of social norms and practices in family strengthening.</a:t>
            </a:r>
          </a:p>
          <a:p>
            <a:r>
              <a:rPr lang="en-US" b="1" dirty="0">
                <a:sym typeface="Arial"/>
              </a:rPr>
              <a:t>Sessions:</a:t>
            </a:r>
          </a:p>
          <a:p>
            <a:pPr lvl="1"/>
            <a:r>
              <a:rPr lang="en-US" dirty="0">
                <a:sym typeface="Arial"/>
              </a:rPr>
              <a:t>Family strengthening definitions and key concepts</a:t>
            </a:r>
          </a:p>
          <a:p>
            <a:pPr lvl="1"/>
            <a:r>
              <a:rPr lang="en-US" dirty="0">
                <a:sym typeface="Arial"/>
              </a:rPr>
              <a:t>Adopting a family strengthening approach</a:t>
            </a:r>
          </a:p>
          <a:p>
            <a:pPr lvl="1"/>
            <a:r>
              <a:rPr lang="en-US" dirty="0"/>
              <a:t>Family dynamics, gender, and the role of social norms and practices</a:t>
            </a:r>
            <a:endParaRPr lang="en-US" dirty="0">
              <a:sym typeface="Arial"/>
            </a:endParaRPr>
          </a:p>
          <a:p>
            <a:r>
              <a:rPr lang="en-US" b="1" dirty="0">
                <a:sym typeface="Arial"/>
              </a:rPr>
              <a:t>Child Protection Minimum Standards:</a:t>
            </a:r>
          </a:p>
          <a:p>
            <a:pPr lvl="1"/>
            <a:r>
              <a:rPr lang="en-US" dirty="0"/>
              <a:t>Standard 16: Strengthening family and caregiving environments</a:t>
            </a:r>
          </a:p>
          <a:p>
            <a:pPr lvl="1"/>
            <a:r>
              <a:rPr lang="en-US" dirty="0"/>
              <a:t>Standard 14: Applying a socio-ecological approach to child protection programming</a:t>
            </a:r>
          </a:p>
          <a:p>
            <a:pPr lvl="1"/>
            <a:r>
              <a:rPr lang="en-US" dirty="0"/>
              <a:t>Standard 17: Community-level approaches</a:t>
            </a:r>
          </a:p>
          <a:p>
            <a:pPr lvl="1"/>
            <a:r>
              <a:rPr lang="en-US" dirty="0"/>
              <a:t>Standard 18: Case management</a:t>
            </a:r>
          </a:p>
          <a:p>
            <a:pPr lvl="1"/>
            <a:r>
              <a:rPr lang="en-US" dirty="0"/>
              <a:t>Standard 19: Alternative care</a:t>
            </a:r>
          </a:p>
          <a:p>
            <a:endParaRPr lang="en-US" dirty="0"/>
          </a:p>
          <a:p>
            <a:pPr marL="0" indent="0">
              <a:buNone/>
            </a:pPr>
            <a:r>
              <a:rPr lang="en-US" b="1" dirty="0"/>
              <a:t>SOURCES</a:t>
            </a:r>
          </a:p>
          <a:p>
            <a:r>
              <a:rPr lang="en-US" dirty="0">
                <a:sym typeface="Arial"/>
              </a:rPr>
              <a:t>Alliance for Child Protection in Humanitarian Action (2019). </a:t>
            </a:r>
            <a:r>
              <a:rPr lang="en-US" i="1" dirty="0">
                <a:sym typeface="Arial"/>
              </a:rPr>
              <a:t>Minimum Standards for Child Protection in Humanitarian Action</a:t>
            </a:r>
          </a:p>
          <a:p>
            <a:r>
              <a:rPr lang="en-US" dirty="0">
                <a:sym typeface="Arial"/>
              </a:rPr>
              <a:t>Save the Children (2012) </a:t>
            </a:r>
            <a:r>
              <a:rPr lang="en-US" i="1" dirty="0">
                <a:sym typeface="Arial"/>
              </a:rPr>
              <a:t>Strengthening Families: Save the Children Programs in Support of Child Care and Parenting Policies</a:t>
            </a:r>
          </a:p>
          <a:p>
            <a:r>
              <a:rPr lang="en-US" dirty="0">
                <a:sym typeface="Arial"/>
              </a:rPr>
              <a:t>UNICEF. (2018). </a:t>
            </a:r>
            <a:r>
              <a:rPr lang="en-US" i="1" dirty="0">
                <a:sym typeface="Arial"/>
              </a:rPr>
              <a:t>Strengthening Vulnerable Families.</a:t>
            </a:r>
          </a:p>
          <a:p>
            <a:r>
              <a:rPr lang="en-US" dirty="0">
                <a:sym typeface="Arial"/>
              </a:rPr>
              <a:t>IRC. </a:t>
            </a:r>
            <a:r>
              <a:rPr lang="en-US" i="1" dirty="0">
                <a:sym typeface="Arial"/>
              </a:rPr>
              <a:t>Safe Healing and Learning Spaces: Parenting Skills Training </a:t>
            </a:r>
          </a:p>
          <a:p>
            <a:r>
              <a:rPr lang="en-US" dirty="0">
                <a:sym typeface="Arial"/>
              </a:rPr>
              <a:t>REAL Fathers Initiative. </a:t>
            </a:r>
            <a:r>
              <a:rPr lang="en-US" i="1" dirty="0">
                <a:sym typeface="Arial"/>
              </a:rPr>
              <a:t>Mentor training curriculum</a:t>
            </a:r>
          </a:p>
          <a:p>
            <a:r>
              <a:rPr lang="en-US" dirty="0">
                <a:sym typeface="Arial"/>
              </a:rPr>
              <a:t>Lamb et al (2012); Sarkardi. (2008); </a:t>
            </a:r>
            <a:r>
              <a:rPr lang="en-US" dirty="0" err="1">
                <a:sym typeface="Arial"/>
              </a:rPr>
              <a:t>Flouri</a:t>
            </a:r>
            <a:r>
              <a:rPr lang="en-US" dirty="0">
                <a:sym typeface="Arial"/>
              </a:rPr>
              <a:t> (2005); Pleck &amp; Masciadrelli (2004), all cited in </a:t>
            </a:r>
            <a:r>
              <a:rPr lang="en-US" dirty="0">
                <a:sym typeface="Arial"/>
                <a:hlinkClick r:id="rId3"/>
              </a:rPr>
              <a:t>http://www.fatherhoodinstitute.org/wp-content/uploads/2013/03/FAT-91768-FI-SafeGUarding-A4-16pp-aw1.pdf</a:t>
            </a:r>
            <a:r>
              <a:rPr lang="en-US" dirty="0">
                <a:sym typeface="Arial"/>
              </a:rPr>
              <a:t> </a:t>
            </a:r>
          </a:p>
        </p:txBody>
      </p:sp>
      <p:sp>
        <p:nvSpPr>
          <p:cNvPr id="2" name="Google Shape;725;p48:notes">
            <a:extLst>
              <a:ext uri="{FF2B5EF4-FFF2-40B4-BE49-F238E27FC236}">
                <a16:creationId xmlns:a16="http://schemas.microsoft.com/office/drawing/2014/main" id="{6D05EA6F-3FC4-20E8-9331-37F4A7DDE1D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3</a:t>
            </a:fld>
            <a:endParaRPr lang="en-US" sz="1200" dirty="0">
              <a:latin typeface="+mn-lt"/>
            </a:endParaRPr>
          </a:p>
        </p:txBody>
      </p:sp>
    </p:spTree>
    <p:extLst>
      <p:ext uri="{BB962C8B-B14F-4D97-AF65-F5344CB8AC3E}">
        <p14:creationId xmlns:p14="http://schemas.microsoft.com/office/powerpoint/2010/main" val="468574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7839" y="460375"/>
            <a:ext cx="6143624" cy="9211334"/>
          </a:xfrm>
        </p:spPr>
        <p:txBody>
          <a:bodyPr/>
          <a:lstStyle/>
          <a:p>
            <a:pPr marL="0" indent="0">
              <a:buNone/>
            </a:pPr>
            <a:r>
              <a:rPr lang="en-US" sz="1150" b="1" dirty="0"/>
              <a:t>ROLE PLAY GUIDANCE</a:t>
            </a:r>
            <a:endParaRPr lang="en-US" sz="1150" b="1" noProof="0" dirty="0"/>
          </a:p>
          <a:p>
            <a:r>
              <a:rPr lang="en-US" sz="1150" b="1" noProof="0" dirty="0"/>
              <a:t>Characteristics of a caring and protective environment may include:</a:t>
            </a:r>
          </a:p>
          <a:p>
            <a:pPr lvl="1"/>
            <a:r>
              <a:rPr lang="en-US" sz="1150" noProof="0" dirty="0"/>
              <a:t>Caring and supportive caregivers </a:t>
            </a:r>
          </a:p>
          <a:p>
            <a:pPr lvl="1"/>
            <a:r>
              <a:rPr lang="en-US" sz="1150" noProof="0" dirty="0"/>
              <a:t>Calm environment without violence </a:t>
            </a:r>
          </a:p>
          <a:p>
            <a:pPr lvl="1"/>
            <a:r>
              <a:rPr lang="en-US" sz="1150" noProof="0" dirty="0"/>
              <a:t>Family members have good relationships </a:t>
            </a:r>
          </a:p>
          <a:p>
            <a:pPr lvl="1"/>
            <a:r>
              <a:rPr lang="en-US" sz="1150" noProof="0" dirty="0"/>
              <a:t>The home meets basic minimum standards for hygiene and safety </a:t>
            </a:r>
          </a:p>
          <a:p>
            <a:pPr lvl="1"/>
            <a:r>
              <a:rPr lang="en-US" sz="1150" noProof="0" dirty="0"/>
              <a:t>There is a safe place to sleep </a:t>
            </a:r>
          </a:p>
          <a:p>
            <a:pPr lvl="1"/>
            <a:r>
              <a:rPr lang="en-US" sz="1150" noProof="0" dirty="0"/>
              <a:t>The child feels safe there</a:t>
            </a:r>
          </a:p>
          <a:p>
            <a:r>
              <a:rPr lang="en-US" sz="1150" b="1" dirty="0"/>
              <a:t>Characteristics of the opposite of a caring and protective environment may include:</a:t>
            </a:r>
          </a:p>
          <a:p>
            <a:pPr lvl="1"/>
            <a:r>
              <a:rPr lang="en-US" sz="1150" dirty="0"/>
              <a:t>There may be shouting or domestic violence </a:t>
            </a:r>
          </a:p>
          <a:p>
            <a:pPr lvl="1"/>
            <a:r>
              <a:rPr lang="en-US" sz="1150" dirty="0"/>
              <a:t>Relationships between members of the household may be challenging </a:t>
            </a:r>
          </a:p>
          <a:p>
            <a:pPr lvl="1"/>
            <a:r>
              <a:rPr lang="en-US" sz="1150" dirty="0"/>
              <a:t>Lack of safety or hygiene standards </a:t>
            </a:r>
          </a:p>
          <a:p>
            <a:pPr lvl="1"/>
            <a:r>
              <a:rPr lang="en-US" sz="1150" dirty="0"/>
              <a:t>Lack of a safe place to sleep </a:t>
            </a:r>
          </a:p>
          <a:p>
            <a:pPr lvl="1"/>
            <a:r>
              <a:rPr lang="en-US" sz="1150" dirty="0"/>
              <a:t>A child feels unsafe </a:t>
            </a:r>
          </a:p>
          <a:p>
            <a:r>
              <a:rPr lang="en-US" sz="1150" b="1" dirty="0"/>
              <a:t>Characteristics of a responsive and supportive caregiver may include:</a:t>
            </a:r>
          </a:p>
          <a:p>
            <a:pPr lvl="1"/>
            <a:r>
              <a:rPr lang="en-US" sz="1150" dirty="0"/>
              <a:t>Communicates positively and calmly</a:t>
            </a:r>
          </a:p>
          <a:p>
            <a:pPr lvl="1"/>
            <a:r>
              <a:rPr lang="en-US" sz="1150" dirty="0"/>
              <a:t>Non-violent </a:t>
            </a:r>
          </a:p>
          <a:p>
            <a:pPr lvl="1"/>
            <a:r>
              <a:rPr lang="en-US" sz="1150" dirty="0"/>
              <a:t>Shows care and affection </a:t>
            </a:r>
          </a:p>
          <a:p>
            <a:pPr lvl="1"/>
            <a:r>
              <a:rPr lang="en-US" sz="1150" dirty="0"/>
              <a:t>Sets limits / boundaries </a:t>
            </a:r>
          </a:p>
          <a:p>
            <a:pPr lvl="1"/>
            <a:r>
              <a:rPr lang="en-US" sz="1150" dirty="0"/>
              <a:t>Manages their own stress </a:t>
            </a:r>
          </a:p>
          <a:p>
            <a:pPr lvl="1"/>
            <a:r>
              <a:rPr lang="en-US" sz="1150" dirty="0"/>
              <a:t>Teaches responsibility </a:t>
            </a:r>
          </a:p>
          <a:p>
            <a:pPr lvl="1"/>
            <a:r>
              <a:rPr lang="en-US" sz="1150" dirty="0"/>
              <a:t>Positive role model</a:t>
            </a:r>
          </a:p>
          <a:p>
            <a:pPr lvl="1"/>
            <a:r>
              <a:rPr lang="en-US" sz="1150" dirty="0"/>
              <a:t>Positive and encouraging</a:t>
            </a:r>
          </a:p>
          <a:p>
            <a:pPr lvl="1"/>
            <a:r>
              <a:rPr lang="en-US" sz="1150" dirty="0"/>
              <a:t>Responsive to the child’s physical, emotional, and spiritual needs</a:t>
            </a:r>
          </a:p>
          <a:p>
            <a:pPr lvl="1"/>
            <a:r>
              <a:rPr lang="en-US" sz="1150" dirty="0"/>
              <a:t>Responds to a baby’s cries</a:t>
            </a:r>
          </a:p>
          <a:p>
            <a:r>
              <a:rPr lang="en-US" sz="1150" b="1" dirty="0"/>
              <a:t>Characteristics of the opposite of a responsive and supportive caregiver may include: </a:t>
            </a:r>
          </a:p>
          <a:p>
            <a:pPr lvl="1"/>
            <a:r>
              <a:rPr lang="en-US" sz="1150" dirty="0"/>
              <a:t>Ineffective / aggressive communication </a:t>
            </a:r>
          </a:p>
          <a:p>
            <a:pPr lvl="1"/>
            <a:r>
              <a:rPr lang="en-US" sz="1150" dirty="0"/>
              <a:t>Violent </a:t>
            </a:r>
          </a:p>
          <a:p>
            <a:pPr lvl="1"/>
            <a:r>
              <a:rPr lang="en-US" sz="1150" dirty="0"/>
              <a:t>Lack of care / affection </a:t>
            </a:r>
          </a:p>
          <a:p>
            <a:pPr lvl="1"/>
            <a:r>
              <a:rPr lang="en-US" sz="1150" dirty="0"/>
              <a:t>Lack of limits / boundaries </a:t>
            </a:r>
          </a:p>
          <a:p>
            <a:pPr lvl="1"/>
            <a:r>
              <a:rPr lang="en-US" sz="1150" dirty="0"/>
              <a:t>Unable to manage own their stress </a:t>
            </a:r>
          </a:p>
          <a:p>
            <a:pPr lvl="1"/>
            <a:r>
              <a:rPr lang="en-US" sz="1150" dirty="0"/>
              <a:t>Not encouraging / supportive</a:t>
            </a:r>
          </a:p>
          <a:p>
            <a:pPr lvl="1"/>
            <a:r>
              <a:rPr lang="en-US" sz="1150" dirty="0"/>
              <a:t>Neglectful </a:t>
            </a:r>
          </a:p>
          <a:p>
            <a:r>
              <a:rPr lang="en-US" sz="1150" b="1" dirty="0"/>
              <a:t>Characteristics of a healthy caregiver-child relationship</a:t>
            </a:r>
          </a:p>
          <a:p>
            <a:pPr lvl="1"/>
            <a:r>
              <a:rPr lang="en-US" sz="1150" dirty="0"/>
              <a:t>A mutually secure relationship</a:t>
            </a:r>
          </a:p>
          <a:p>
            <a:pPr lvl="1"/>
            <a:r>
              <a:rPr lang="en-US" sz="1150" dirty="0"/>
              <a:t>Trusting</a:t>
            </a:r>
          </a:p>
          <a:p>
            <a:pPr lvl="1"/>
            <a:r>
              <a:rPr lang="en-US" sz="1150" dirty="0"/>
              <a:t>Respectful</a:t>
            </a:r>
          </a:p>
          <a:p>
            <a:pPr lvl="1"/>
            <a:r>
              <a:rPr lang="en-US" sz="1150" dirty="0"/>
              <a:t>Acceptance </a:t>
            </a:r>
          </a:p>
          <a:p>
            <a:pPr lvl="1"/>
            <a:r>
              <a:rPr lang="en-US" sz="1150" dirty="0"/>
              <a:t>Encouraging</a:t>
            </a:r>
          </a:p>
          <a:p>
            <a:pPr lvl="1"/>
            <a:r>
              <a:rPr lang="en-US" sz="1150" dirty="0"/>
              <a:t>Includes quality time</a:t>
            </a:r>
          </a:p>
          <a:p>
            <a:pPr lvl="1"/>
            <a:r>
              <a:rPr lang="en-US" sz="1150" dirty="0"/>
              <a:t>Healthy boundaries</a:t>
            </a:r>
          </a:p>
          <a:p>
            <a:pPr lvl="1"/>
            <a:r>
              <a:rPr lang="en-US" sz="1150" dirty="0"/>
              <a:t>Builds a child’s self-esteem</a:t>
            </a:r>
          </a:p>
          <a:p>
            <a:r>
              <a:rPr lang="en-US" sz="1150" b="1" dirty="0"/>
              <a:t>Characteristics of the opposite of a healthy caregiver-child relationship </a:t>
            </a:r>
          </a:p>
          <a:p>
            <a:pPr lvl="1"/>
            <a:r>
              <a:rPr lang="en-US" sz="1150" dirty="0"/>
              <a:t>Co-dependent relationships (relationships where one person’s care and support enable another’s irresponsible or destructive behavior)</a:t>
            </a:r>
          </a:p>
          <a:p>
            <a:pPr lvl="1"/>
            <a:r>
              <a:rPr lang="en-US" sz="1150" dirty="0"/>
              <a:t>Insecure </a:t>
            </a:r>
          </a:p>
          <a:p>
            <a:pPr lvl="1"/>
            <a:r>
              <a:rPr lang="en-US" sz="1150" dirty="0"/>
              <a:t>Not respectful </a:t>
            </a:r>
          </a:p>
          <a:p>
            <a:pPr lvl="1"/>
            <a:r>
              <a:rPr lang="en-US" sz="1150" dirty="0"/>
              <a:t>Non-acceptance / conditional</a:t>
            </a:r>
          </a:p>
          <a:p>
            <a:pPr lvl="1"/>
            <a:r>
              <a:rPr lang="en-US" sz="1150" dirty="0"/>
              <a:t>Do not spend time together </a:t>
            </a:r>
          </a:p>
          <a:p>
            <a:pPr lvl="1"/>
            <a:r>
              <a:rPr lang="en-US" sz="1150" dirty="0"/>
              <a:t>Lack of boundaries </a:t>
            </a:r>
          </a:p>
          <a:p>
            <a:pPr lvl="1"/>
            <a:r>
              <a:rPr lang="en-US" sz="1150" dirty="0"/>
              <a:t>Undermines a child’s confidence / self esteem </a:t>
            </a:r>
          </a:p>
          <a:p>
            <a:pPr lvl="1"/>
            <a:r>
              <a:rPr lang="en-US" sz="1150" dirty="0"/>
              <a:t>Violent </a:t>
            </a:r>
          </a:p>
        </p:txBody>
      </p:sp>
      <p:sp>
        <p:nvSpPr>
          <p:cNvPr id="2" name="Google Shape;725;p48:notes">
            <a:extLst>
              <a:ext uri="{FF2B5EF4-FFF2-40B4-BE49-F238E27FC236}">
                <a16:creationId xmlns:a16="http://schemas.microsoft.com/office/drawing/2014/main" id="{0562A662-DF2A-2DC6-BDD8-00959BE37A0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30</a:t>
            </a:fld>
            <a:endParaRPr lang="en-US" sz="1200" dirty="0">
              <a:latin typeface="+mn-lt"/>
            </a:endParaRPr>
          </a:p>
        </p:txBody>
      </p:sp>
    </p:spTree>
    <p:extLst>
      <p:ext uri="{BB962C8B-B14F-4D97-AF65-F5344CB8AC3E}">
        <p14:creationId xmlns:p14="http://schemas.microsoft.com/office/powerpoint/2010/main" val="19487056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sz="1150" b="1" dirty="0"/>
              <a:t>ADAPT FOR CONTEXT</a:t>
            </a:r>
          </a:p>
          <a:p>
            <a:r>
              <a:rPr lang="en-US" sz="1150" dirty="0"/>
              <a:t>Adapt the possible responses </a:t>
            </a:r>
            <a:r>
              <a:rPr lang="en-US" sz="1150" noProof="0" dirty="0"/>
              <a:t>as needed to make them relevant to your context</a:t>
            </a:r>
            <a:endParaRPr lang="en-US" sz="1150" dirty="0"/>
          </a:p>
          <a:p>
            <a:pPr marL="0" indent="0">
              <a:buNone/>
            </a:pPr>
            <a:r>
              <a:rPr lang="en-US" sz="1150" noProof="0" dirty="0"/>
              <a:t>______________________________________________________________________________</a:t>
            </a:r>
          </a:p>
          <a:p>
            <a:pPr marL="0" indent="0">
              <a:buNone/>
            </a:pPr>
            <a:endParaRPr lang="en-US" sz="1150" dirty="0"/>
          </a:p>
          <a:p>
            <a:pPr marL="0" indent="0">
              <a:buNone/>
            </a:pPr>
            <a:r>
              <a:rPr lang="en-US" sz="1150" b="1" noProof="0" dirty="0"/>
              <a:t>EXPLANATION</a:t>
            </a:r>
          </a:p>
          <a:p>
            <a:r>
              <a:rPr lang="en-US" sz="1150" i="1" noProof="0" dirty="0"/>
              <a:t>Remember that the majority of parents want the best for their children</a:t>
            </a:r>
            <a:r>
              <a:rPr lang="en-US" sz="1150" i="1" dirty="0"/>
              <a:t>. I</a:t>
            </a:r>
            <a:r>
              <a:rPr lang="en-US" sz="1150" i="1" noProof="0" dirty="0"/>
              <a:t>t is rare for parents to intentionally neglect or maliciously harm their children. </a:t>
            </a:r>
          </a:p>
          <a:p>
            <a:r>
              <a:rPr lang="en-US" sz="1150" i="1" noProof="0" dirty="0"/>
              <a:t>However, some parents need additional support. </a:t>
            </a:r>
          </a:p>
          <a:p>
            <a:r>
              <a:rPr lang="en-US" sz="1150" i="1" noProof="0" dirty="0"/>
              <a:t>Neglect of children and domestic violence most often occur when parents face multiple challenges, such as poverty, social exclusion, poor living conditions, disabilities, mental or physical health problems, or substance abuse.</a:t>
            </a:r>
          </a:p>
          <a:p>
            <a:r>
              <a:rPr lang="en-US" sz="1150" i="1" dirty="0"/>
              <a:t>These challenges </a:t>
            </a:r>
            <a:r>
              <a:rPr lang="en-US" sz="1150" i="1" noProof="0" dirty="0"/>
              <a:t>can strain relations and overwhelm families, undermining parents’ ability to provide a loving, nurturing, and safe environment </a:t>
            </a:r>
            <a:r>
              <a:rPr lang="en-US" sz="1150" i="1" dirty="0"/>
              <a:t>for</a:t>
            </a:r>
            <a:r>
              <a:rPr lang="en-US" sz="1150" i="1" noProof="0" dirty="0"/>
              <a:t> their children.</a:t>
            </a:r>
          </a:p>
          <a:p>
            <a:endParaRPr lang="en-US" sz="1150" dirty="0"/>
          </a:p>
          <a:p>
            <a:pPr marL="0" indent="0">
              <a:buNone/>
            </a:pPr>
            <a:r>
              <a:rPr lang="en-US" sz="1150" b="1" noProof="0" dirty="0"/>
              <a:t>PLENARY DISCUSSION</a:t>
            </a:r>
          </a:p>
          <a:p>
            <a:r>
              <a:rPr lang="en-US" sz="1150" i="0" dirty="0"/>
              <a:t>Guide participants to </a:t>
            </a:r>
            <a:r>
              <a:rPr lang="en-US" sz="1150" b="1" i="0" dirty="0"/>
              <a:t>Workbook Page 7: Families / caregiver environments requiring additional support</a:t>
            </a:r>
          </a:p>
          <a:p>
            <a:r>
              <a:rPr lang="en-US" sz="1150" i="1" dirty="0"/>
              <a:t>W</a:t>
            </a:r>
            <a:r>
              <a:rPr lang="en-US" sz="1150" i="1" noProof="0" dirty="0"/>
              <a:t>hat challenges do caregivers face in this context?</a:t>
            </a:r>
          </a:p>
          <a:p>
            <a:pPr lvl="1"/>
            <a:r>
              <a:rPr lang="en-US" sz="1150" noProof="0" dirty="0"/>
              <a:t>Write their responses on a flipchart </a:t>
            </a:r>
          </a:p>
          <a:p>
            <a:pPr lvl="1"/>
            <a:r>
              <a:rPr lang="en-US" sz="1150" dirty="0"/>
              <a:t>S</a:t>
            </a:r>
            <a:r>
              <a:rPr lang="en-US" sz="1150" noProof="0" dirty="0"/>
              <a:t>ummarize and complement the possibl</a:t>
            </a:r>
            <a:r>
              <a:rPr lang="en-US" sz="1150" dirty="0"/>
              <a:t>e responses on the next page</a:t>
            </a:r>
            <a:endParaRPr lang="en-US" sz="1150" noProof="0" dirty="0"/>
          </a:p>
          <a:p>
            <a:r>
              <a:rPr lang="en-US" sz="1150" i="1" dirty="0"/>
              <a:t>When we talk about family strengthening, are some families and caregivers more in-need of this support than others? Which families are these?</a:t>
            </a:r>
          </a:p>
          <a:p>
            <a:pPr lvl="1"/>
            <a:r>
              <a:rPr lang="en-US" sz="1150" noProof="0" dirty="0"/>
              <a:t>Write their responses on a flipchart and summarize</a:t>
            </a:r>
          </a:p>
          <a:p>
            <a:pPr lvl="1"/>
            <a:r>
              <a:rPr lang="en-US" sz="1150" dirty="0"/>
              <a:t>S</a:t>
            </a:r>
            <a:r>
              <a:rPr lang="en-US" sz="1150" noProof="0" dirty="0"/>
              <a:t>ummarize and complement the possibl</a:t>
            </a:r>
            <a:r>
              <a:rPr lang="en-US" sz="1150" dirty="0"/>
              <a:t>e responses on the next page</a:t>
            </a:r>
            <a:endParaRPr lang="en-US" sz="1150" i="1" dirty="0"/>
          </a:p>
          <a:p>
            <a:r>
              <a:rPr lang="en-US" sz="1150" i="1" dirty="0"/>
              <a:t>We can support all families we work with by taking a family strengthening approach, but some families may also benefit from additional tools and techniques to support caregivers. We will look at this later.</a:t>
            </a:r>
          </a:p>
          <a:p>
            <a:r>
              <a:rPr lang="en-US" sz="1150" i="1" dirty="0"/>
              <a:t>Remember that even in the most vulnerable and at-risk family, you will be able to find strengths</a:t>
            </a:r>
            <a:r>
              <a:rPr lang="en-US" sz="1150" dirty="0"/>
              <a:t>. </a:t>
            </a:r>
          </a:p>
          <a:p>
            <a:pPr marL="0" indent="0">
              <a:buNone/>
            </a:pPr>
            <a:r>
              <a:rPr lang="en-US" sz="1150" noProof="0" dirty="0"/>
              <a:t>______________________________________________________________________________</a:t>
            </a:r>
          </a:p>
          <a:p>
            <a:pPr marL="0" indent="0">
              <a:buNone/>
            </a:pPr>
            <a:endParaRPr lang="en-US" sz="1150" b="1" noProof="0" dirty="0"/>
          </a:p>
          <a:p>
            <a:pPr marL="0" indent="0">
              <a:buNone/>
            </a:pPr>
            <a:r>
              <a:rPr lang="en-US" sz="1150" b="1" noProof="0" dirty="0"/>
              <a:t>CONTINUED </a:t>
            </a:r>
            <a:r>
              <a:rPr lang="en-US" sz="1150" b="1" noProof="0" dirty="0">
                <a:sym typeface="Wingdings" panose="05000000000000000000" pitchFamily="2" charset="2"/>
              </a:rPr>
              <a:t></a:t>
            </a:r>
            <a:endParaRPr lang="en-US" sz="1150" b="1" noProof="0" dirty="0"/>
          </a:p>
        </p:txBody>
      </p:sp>
      <p:sp>
        <p:nvSpPr>
          <p:cNvPr id="8" name="Slide Image Placeholder 7">
            <a:extLst>
              <a:ext uri="{FF2B5EF4-FFF2-40B4-BE49-F238E27FC236}">
                <a16:creationId xmlns:a16="http://schemas.microsoft.com/office/drawing/2014/main" id="{F04BE29D-979D-F811-8557-88BB98B8EDF3}"/>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3FA0EE81-0B51-DC14-F4FD-C654F36A815F}"/>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31</a:t>
            </a:fld>
            <a:endParaRPr lang="en-US" sz="1200" dirty="0">
              <a:latin typeface="+mn-lt"/>
            </a:endParaRPr>
          </a:p>
        </p:txBody>
      </p:sp>
    </p:spTree>
    <p:extLst>
      <p:ext uri="{BB962C8B-B14F-4D97-AF65-F5344CB8AC3E}">
        <p14:creationId xmlns:p14="http://schemas.microsoft.com/office/powerpoint/2010/main" val="26564601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7839" y="460375"/>
            <a:ext cx="6143624" cy="9211334"/>
          </a:xfrm>
        </p:spPr>
        <p:txBody>
          <a:bodyPr/>
          <a:lstStyle/>
          <a:p>
            <a:pPr marL="0" indent="0">
              <a:buNone/>
            </a:pPr>
            <a:r>
              <a:rPr lang="en-US" b="1" noProof="0" dirty="0"/>
              <a:t>POSSIBLE RESPONSES</a:t>
            </a:r>
          </a:p>
          <a:p>
            <a:r>
              <a:rPr lang="en-US" b="1" noProof="0" dirty="0"/>
              <a:t>Challenges caregivers face in this context may include: </a:t>
            </a:r>
          </a:p>
          <a:p>
            <a:pPr lvl="1"/>
            <a:r>
              <a:rPr lang="en-US" noProof="0" dirty="0"/>
              <a:t>Psychosocial distress / mental health challenges </a:t>
            </a:r>
          </a:p>
          <a:p>
            <a:pPr lvl="1"/>
            <a:r>
              <a:rPr lang="en-US" noProof="0" dirty="0"/>
              <a:t>Stress</a:t>
            </a:r>
          </a:p>
          <a:p>
            <a:pPr lvl="1"/>
            <a:r>
              <a:rPr lang="en-US" noProof="0" dirty="0"/>
              <a:t>Worried about children’s education, well-being, nutrition, etc.</a:t>
            </a:r>
          </a:p>
          <a:p>
            <a:pPr lvl="1"/>
            <a:r>
              <a:rPr lang="en-US" noProof="0" dirty="0"/>
              <a:t>Lack of financial / material resources </a:t>
            </a:r>
          </a:p>
          <a:p>
            <a:pPr lvl="1"/>
            <a:r>
              <a:rPr lang="en-US" noProof="0" dirty="0"/>
              <a:t>Loss of employment / income </a:t>
            </a:r>
          </a:p>
          <a:p>
            <a:pPr lvl="1"/>
            <a:r>
              <a:rPr lang="en-US" noProof="0" dirty="0"/>
              <a:t>Lack of community (in displacement settings) </a:t>
            </a:r>
          </a:p>
          <a:p>
            <a:pPr lvl="1"/>
            <a:r>
              <a:rPr lang="en-US" noProof="0" dirty="0"/>
              <a:t>Hunger </a:t>
            </a:r>
          </a:p>
          <a:p>
            <a:pPr lvl="1"/>
            <a:r>
              <a:rPr lang="en-US" noProof="0" dirty="0"/>
              <a:t>Lack of childcare</a:t>
            </a:r>
          </a:p>
          <a:p>
            <a:pPr lvl="1"/>
            <a:r>
              <a:rPr lang="en-US" noProof="0" dirty="0"/>
              <a:t>Lack of shelter </a:t>
            </a:r>
          </a:p>
          <a:p>
            <a:r>
              <a:rPr lang="en-US" b="1" dirty="0"/>
              <a:t>Types of family and caregivers more in-need of this support</a:t>
            </a:r>
          </a:p>
          <a:p>
            <a:pPr lvl="1"/>
            <a:r>
              <a:rPr lang="en-US" dirty="0"/>
              <a:t>Foster families </a:t>
            </a:r>
          </a:p>
          <a:p>
            <a:pPr lvl="1"/>
            <a:r>
              <a:rPr lang="en-US" dirty="0"/>
              <a:t>Kinship care families </a:t>
            </a:r>
          </a:p>
          <a:p>
            <a:pPr lvl="1"/>
            <a:r>
              <a:rPr lang="en-US" dirty="0"/>
              <a:t>Young parents </a:t>
            </a:r>
          </a:p>
          <a:p>
            <a:pPr lvl="1"/>
            <a:r>
              <a:rPr lang="en-US" dirty="0"/>
              <a:t>Poor physical or mental health</a:t>
            </a:r>
          </a:p>
          <a:p>
            <a:pPr lvl="1"/>
            <a:r>
              <a:rPr lang="en-US" dirty="0"/>
              <a:t>Families of children with disabilities </a:t>
            </a:r>
          </a:p>
          <a:p>
            <a:pPr lvl="1"/>
            <a:r>
              <a:rPr lang="en-US" dirty="0"/>
              <a:t>Families where child neglect or domestic violence has been identified or is considered a risk</a:t>
            </a:r>
          </a:p>
          <a:p>
            <a:pPr lvl="1"/>
            <a:r>
              <a:rPr lang="en-US" dirty="0"/>
              <a:t>Caregivers with a conflictive relationship</a:t>
            </a:r>
          </a:p>
          <a:p>
            <a:pPr lvl="1"/>
            <a:r>
              <a:rPr lang="en-US" dirty="0"/>
              <a:t>Single-caregiver households</a:t>
            </a:r>
          </a:p>
          <a:p>
            <a:pPr lvl="1"/>
            <a:r>
              <a:rPr lang="en-US" dirty="0"/>
              <a:t>Families exposed to stigma or marginalization</a:t>
            </a:r>
          </a:p>
          <a:p>
            <a:pPr lvl="1"/>
            <a:r>
              <a:rPr lang="en-US" dirty="0"/>
              <a:t>Families where there is substance abuse</a:t>
            </a:r>
          </a:p>
          <a:p>
            <a:endParaRPr lang="en-US" noProof="0" dirty="0"/>
          </a:p>
        </p:txBody>
      </p:sp>
      <p:sp>
        <p:nvSpPr>
          <p:cNvPr id="2" name="Google Shape;725;p48:notes">
            <a:extLst>
              <a:ext uri="{FF2B5EF4-FFF2-40B4-BE49-F238E27FC236}">
                <a16:creationId xmlns:a16="http://schemas.microsoft.com/office/drawing/2014/main" id="{25984CC4-55E5-64CE-499B-B1542E256037}"/>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32</a:t>
            </a:fld>
            <a:endParaRPr lang="en-US" sz="1200" dirty="0">
              <a:latin typeface="+mn-lt"/>
            </a:endParaRPr>
          </a:p>
        </p:txBody>
      </p:sp>
    </p:spTree>
    <p:extLst>
      <p:ext uri="{BB962C8B-B14F-4D97-AF65-F5344CB8AC3E}">
        <p14:creationId xmlns:p14="http://schemas.microsoft.com/office/powerpoint/2010/main" val="36256416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sz="1150" b="1" noProof="0" dirty="0"/>
              <a:t>ADAPT FOR CONTEXT</a:t>
            </a:r>
            <a:endParaRPr lang="en-US" sz="1150" b="1" dirty="0"/>
          </a:p>
          <a:p>
            <a:r>
              <a:rPr lang="en-US" sz="1150" noProof="0" dirty="0"/>
              <a:t>Adapt the case studies as needed to make them relevant to your context</a:t>
            </a:r>
          </a:p>
          <a:p>
            <a:pPr marL="0" indent="0">
              <a:buNone/>
            </a:pPr>
            <a:r>
              <a:rPr lang="en-US" sz="1150" noProof="0" dirty="0"/>
              <a:t>______________________________________________________________________________</a:t>
            </a:r>
          </a:p>
          <a:p>
            <a:pPr marL="0" indent="0">
              <a:buNone/>
            </a:pPr>
            <a:endParaRPr lang="en-US" sz="1150" noProof="0" dirty="0"/>
          </a:p>
          <a:p>
            <a:pPr marL="0" indent="0">
              <a:buNone/>
            </a:pPr>
            <a:r>
              <a:rPr lang="en-US" sz="1150" b="1" dirty="0"/>
              <a:t>INTRODUCTION</a:t>
            </a:r>
            <a:endParaRPr lang="en-US" sz="1150" b="1" noProof="0" dirty="0"/>
          </a:p>
          <a:p>
            <a:r>
              <a:rPr lang="en-US" sz="1150" noProof="0" dirty="0"/>
              <a:t>Divide participants into groups of 3-5 people</a:t>
            </a:r>
          </a:p>
          <a:p>
            <a:r>
              <a:rPr lang="en-US" sz="1150" noProof="0" dirty="0"/>
              <a:t>Guide participants to </a:t>
            </a:r>
            <a:r>
              <a:rPr lang="en-US" sz="1150" b="1" noProof="0" dirty="0"/>
              <a:t>Workbook page 8-9: Resilience, strengths, and protective factors</a:t>
            </a:r>
          </a:p>
          <a:p>
            <a:r>
              <a:rPr lang="en-US" sz="1150" dirty="0"/>
              <a:t>A</a:t>
            </a:r>
            <a:r>
              <a:rPr lang="en-US" sz="1150" noProof="0" dirty="0"/>
              <a:t>ssign each group a scenario. </a:t>
            </a:r>
            <a:r>
              <a:rPr lang="en-US" sz="1150" dirty="0"/>
              <a:t>M</a:t>
            </a:r>
            <a:r>
              <a:rPr lang="en-US" sz="1150" noProof="0" dirty="0"/>
              <a:t>ultiple groups can do the same scenario if necessary, and their responses can be compared to see if they are the same or different.</a:t>
            </a:r>
          </a:p>
          <a:p>
            <a:r>
              <a:rPr lang="en-US" sz="1150" i="1" dirty="0"/>
              <a:t>With your group:</a:t>
            </a:r>
          </a:p>
          <a:p>
            <a:pPr lvl="1"/>
            <a:r>
              <a:rPr lang="en-US" sz="1150" i="1" noProof="0" dirty="0"/>
              <a:t>Discuss your scenario and brainstorm:</a:t>
            </a:r>
          </a:p>
          <a:p>
            <a:pPr lvl="2"/>
            <a:r>
              <a:rPr lang="en-US" sz="1150" i="1" dirty="0"/>
              <a:t>Any strengths and protective factors that the child and/or family possesses</a:t>
            </a:r>
          </a:p>
          <a:p>
            <a:pPr lvl="2"/>
            <a:r>
              <a:rPr lang="en-US" sz="1150" i="1" dirty="0"/>
              <a:t>Any vulnerabilities/risk factors </a:t>
            </a:r>
          </a:p>
          <a:p>
            <a:pPr lvl="1"/>
            <a:r>
              <a:rPr lang="en-US" sz="1150" i="1" dirty="0"/>
              <a:t>You can make assumptions and elaborate on what you think the situation is if you feel any information is missing. </a:t>
            </a:r>
          </a:p>
          <a:p>
            <a:pPr lvl="1"/>
            <a:r>
              <a:rPr lang="en-US" sz="1150" i="1" noProof="0" dirty="0"/>
              <a:t>Tip: Consider the three protective factors we discussed: caring and protective environments, responsible and supportive caregivers, </a:t>
            </a:r>
            <a:r>
              <a:rPr lang="en-US" sz="1150" i="1" dirty="0"/>
              <a:t>and </a:t>
            </a:r>
            <a:r>
              <a:rPr lang="en-US" sz="1150" i="1" noProof="0" dirty="0"/>
              <a:t>healthy caregiver-child relationships</a:t>
            </a:r>
          </a:p>
          <a:p>
            <a:endParaRPr lang="en-US" sz="1150" dirty="0"/>
          </a:p>
          <a:p>
            <a:pPr marL="0" indent="0">
              <a:buNone/>
            </a:pPr>
            <a:r>
              <a:rPr lang="en-US" sz="1150" b="1" noProof="0" dirty="0"/>
              <a:t>GROUP WORK (10 minutes)</a:t>
            </a:r>
          </a:p>
          <a:p>
            <a:r>
              <a:rPr lang="en-US" sz="1150" noProof="0" dirty="0"/>
              <a:t>Provide 10 minutes for participants to complete</a:t>
            </a:r>
          </a:p>
          <a:p>
            <a:pPr marL="0" indent="0">
              <a:buNone/>
            </a:pPr>
            <a:endParaRPr lang="en-US" sz="1150" dirty="0"/>
          </a:p>
          <a:p>
            <a:pPr marL="0" indent="0">
              <a:buNone/>
            </a:pPr>
            <a:r>
              <a:rPr lang="en-US" sz="1150" b="1" noProof="0" dirty="0"/>
              <a:t>PLENARY DISCUSSION</a:t>
            </a:r>
          </a:p>
          <a:p>
            <a:r>
              <a:rPr lang="en-US" sz="1150" noProof="0" dirty="0"/>
              <a:t>Invite the groups to share their responses</a:t>
            </a:r>
          </a:p>
          <a:p>
            <a:r>
              <a:rPr lang="en-US" sz="1150" noProof="0" dirty="0"/>
              <a:t>Complement the possible responses on the next page</a:t>
            </a:r>
          </a:p>
          <a:p>
            <a:r>
              <a:rPr lang="en-US" sz="1150" i="1" dirty="0"/>
              <a:t>Do you already identify strengths?</a:t>
            </a:r>
          </a:p>
          <a:p>
            <a:r>
              <a:rPr lang="en-US" sz="1150" i="1" dirty="0"/>
              <a:t>What do you do to promote them in the care plan? </a:t>
            </a:r>
          </a:p>
          <a:p>
            <a:r>
              <a:rPr lang="en-US" sz="1150" i="1" dirty="0"/>
              <a:t>Can you share practical examples?</a:t>
            </a:r>
            <a:endParaRPr lang="en-US" sz="1150" i="1" noProof="0" dirty="0"/>
          </a:p>
          <a:p>
            <a:pPr marL="0" indent="0">
              <a:buNone/>
            </a:pPr>
            <a:r>
              <a:rPr lang="en-US" sz="1150" noProof="0" dirty="0"/>
              <a:t>______________________________________________________________________________</a:t>
            </a:r>
          </a:p>
          <a:p>
            <a:pPr marL="0" indent="0">
              <a:buNone/>
            </a:pPr>
            <a:endParaRPr lang="en-US" sz="1150" noProof="0" dirty="0"/>
          </a:p>
          <a:p>
            <a:pPr marL="0" indent="0">
              <a:buNone/>
            </a:pPr>
            <a:r>
              <a:rPr lang="en-US" sz="1150" b="1" dirty="0"/>
              <a:t>CONTINUED </a:t>
            </a:r>
            <a:r>
              <a:rPr lang="en-US" sz="1150" b="1" dirty="0">
                <a:sym typeface="Wingdings" panose="05000000000000000000" pitchFamily="2" charset="2"/>
              </a:rPr>
              <a:t></a:t>
            </a:r>
            <a:endParaRPr lang="en-US" sz="1150" noProof="0" dirty="0"/>
          </a:p>
        </p:txBody>
      </p:sp>
      <p:sp>
        <p:nvSpPr>
          <p:cNvPr id="6" name="Slide Image Placeholder 5">
            <a:extLst>
              <a:ext uri="{FF2B5EF4-FFF2-40B4-BE49-F238E27FC236}">
                <a16:creationId xmlns:a16="http://schemas.microsoft.com/office/drawing/2014/main" id="{FA3B9216-DC87-2FA2-6B38-E95CE031E4B6}"/>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344E3E96-55DC-073E-F0FA-0106D8FA60C3}"/>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33</a:t>
            </a:fld>
            <a:endParaRPr lang="en-US" sz="1200" dirty="0">
              <a:latin typeface="+mn-lt"/>
            </a:endParaRPr>
          </a:p>
        </p:txBody>
      </p:sp>
    </p:spTree>
    <p:extLst>
      <p:ext uri="{BB962C8B-B14F-4D97-AF65-F5344CB8AC3E}">
        <p14:creationId xmlns:p14="http://schemas.microsoft.com/office/powerpoint/2010/main" val="16555751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7839" y="460375"/>
            <a:ext cx="6143624" cy="9211334"/>
          </a:xfrm>
        </p:spPr>
        <p:txBody>
          <a:bodyPr/>
          <a:lstStyle/>
          <a:p>
            <a:pPr marL="0" indent="0">
              <a:buNone/>
            </a:pPr>
            <a:r>
              <a:rPr lang="en-US" sz="1150" b="1" dirty="0"/>
              <a:t>POSSIBLE RESPONSES</a:t>
            </a:r>
            <a:endParaRPr lang="en-US" sz="1150" b="1" noProof="0" dirty="0"/>
          </a:p>
          <a:p>
            <a:r>
              <a:rPr lang="en-US" sz="1150" b="1" noProof="0" dirty="0"/>
              <a:t>Scenario 1</a:t>
            </a:r>
          </a:p>
          <a:p>
            <a:pPr lvl="1"/>
            <a:r>
              <a:rPr lang="en-US" sz="1150" dirty="0"/>
              <a:t>Challenges</a:t>
            </a:r>
          </a:p>
          <a:p>
            <a:pPr lvl="2"/>
            <a:r>
              <a:rPr lang="en-US" sz="1150" dirty="0"/>
              <a:t>My father has an alcohol problem </a:t>
            </a:r>
          </a:p>
          <a:p>
            <a:pPr lvl="2"/>
            <a:r>
              <a:rPr lang="en-US" sz="1150" dirty="0"/>
              <a:t>Domestic violence and conflict between the mom and dad</a:t>
            </a:r>
          </a:p>
          <a:p>
            <a:pPr lvl="2"/>
            <a:r>
              <a:rPr lang="en-US" sz="1150" dirty="0"/>
              <a:t>Not at school </a:t>
            </a:r>
          </a:p>
          <a:p>
            <a:pPr lvl="2"/>
            <a:r>
              <a:rPr lang="en-US" sz="1150" dirty="0"/>
              <a:t>Child labor in a factory with her mom</a:t>
            </a:r>
          </a:p>
          <a:p>
            <a:pPr lvl="2"/>
            <a:r>
              <a:rPr lang="en-US" sz="1150" dirty="0"/>
              <a:t>Don’t always have enough money to meet their basic needs such as food and household items </a:t>
            </a:r>
          </a:p>
          <a:p>
            <a:pPr lvl="1"/>
            <a:r>
              <a:rPr lang="en-US" sz="1150" dirty="0"/>
              <a:t>Strengths and protective factors </a:t>
            </a:r>
          </a:p>
          <a:p>
            <a:pPr lvl="2"/>
            <a:r>
              <a:rPr lang="en-US" sz="1150" dirty="0"/>
              <a:t>Good relationship with her mother </a:t>
            </a:r>
          </a:p>
          <a:p>
            <a:pPr lvl="2"/>
            <a:r>
              <a:rPr lang="en-US" sz="1150" dirty="0"/>
              <a:t>The mother is working</a:t>
            </a:r>
          </a:p>
          <a:p>
            <a:pPr lvl="2"/>
            <a:r>
              <a:rPr lang="en-US" sz="1150" dirty="0"/>
              <a:t>Her mother is part of a women’s support group </a:t>
            </a:r>
          </a:p>
          <a:p>
            <a:pPr lvl="2"/>
            <a:r>
              <a:rPr lang="en-US" sz="1150" dirty="0"/>
              <a:t>Mary goes to the CFS at the weekends </a:t>
            </a:r>
          </a:p>
          <a:p>
            <a:pPr lvl="2"/>
            <a:r>
              <a:rPr lang="en-US" sz="1150" dirty="0"/>
              <a:t>Her father cares about her and does not want her to work</a:t>
            </a:r>
          </a:p>
          <a:p>
            <a:pPr lvl="2"/>
            <a:r>
              <a:rPr lang="en-US" sz="1150" dirty="0"/>
              <a:t>Mary is close with her siblings</a:t>
            </a:r>
          </a:p>
          <a:p>
            <a:r>
              <a:rPr lang="en-US" sz="1150" b="1" noProof="0" dirty="0"/>
              <a:t>Scenario 2 </a:t>
            </a:r>
            <a:r>
              <a:rPr lang="en-US" sz="1150" dirty="0"/>
              <a:t> </a:t>
            </a:r>
          </a:p>
          <a:p>
            <a:pPr lvl="1"/>
            <a:r>
              <a:rPr lang="en-US" sz="1150" dirty="0"/>
              <a:t>Challenges</a:t>
            </a:r>
          </a:p>
          <a:p>
            <a:pPr lvl="2"/>
            <a:r>
              <a:rPr lang="en-US" sz="1150" dirty="0"/>
              <a:t>The mother is very young.</a:t>
            </a:r>
          </a:p>
          <a:p>
            <a:pPr lvl="2"/>
            <a:r>
              <a:rPr lang="en-US" sz="1150" dirty="0"/>
              <a:t>The father has left.</a:t>
            </a:r>
          </a:p>
          <a:p>
            <a:pPr lvl="2"/>
            <a:r>
              <a:rPr lang="en-US" sz="1150" dirty="0"/>
              <a:t>The mother is experiencing mental health issues that are impacting her ability to take care of Omar.</a:t>
            </a:r>
          </a:p>
          <a:p>
            <a:pPr lvl="1"/>
            <a:r>
              <a:rPr lang="en-US" sz="1150" dirty="0"/>
              <a:t>Strengths and protective factors </a:t>
            </a:r>
          </a:p>
          <a:p>
            <a:pPr lvl="2"/>
            <a:r>
              <a:rPr lang="en-US" sz="1150" dirty="0"/>
              <a:t>Grandmother has been helping, and her report to the case management team shows she is invested in Omar.</a:t>
            </a:r>
          </a:p>
          <a:p>
            <a:pPr lvl="2"/>
            <a:r>
              <a:rPr lang="en-US" sz="1150" dirty="0"/>
              <a:t>The mother wants to have a relationship with him </a:t>
            </a:r>
          </a:p>
          <a:p>
            <a:pPr lvl="2"/>
            <a:r>
              <a:rPr lang="en-US" sz="1150" dirty="0"/>
              <a:t>Mother has been doing some work at the local shop, so she has a source of income </a:t>
            </a:r>
          </a:p>
          <a:p>
            <a:pPr lvl="2"/>
            <a:r>
              <a:rPr lang="en-US" sz="1150" dirty="0"/>
              <a:t>The neighbors are agreeing to look after Omar, though the quality of care is not known. </a:t>
            </a:r>
          </a:p>
          <a:p>
            <a:pPr lvl="2"/>
            <a:r>
              <a:rPr lang="en-US" sz="1150" dirty="0"/>
              <a:t>The mother’s family lives nearby</a:t>
            </a:r>
            <a:endParaRPr lang="en-US" sz="1150" noProof="0" dirty="0"/>
          </a:p>
          <a:p>
            <a:r>
              <a:rPr lang="en-US" sz="1150" b="1" noProof="0" dirty="0"/>
              <a:t>Scenario 3</a:t>
            </a:r>
            <a:endParaRPr lang="en-US" sz="1150" noProof="0" dirty="0"/>
          </a:p>
          <a:p>
            <a:pPr lvl="1"/>
            <a:r>
              <a:rPr lang="en-US" sz="1150" dirty="0"/>
              <a:t>Challenges</a:t>
            </a:r>
          </a:p>
          <a:p>
            <a:pPr lvl="2"/>
            <a:r>
              <a:rPr lang="en-US" sz="1150" dirty="0"/>
              <a:t>Unsafe begging.</a:t>
            </a:r>
          </a:p>
          <a:p>
            <a:pPr lvl="2"/>
            <a:r>
              <a:rPr lang="en-US" sz="1150" dirty="0"/>
              <a:t>Fatma is separated from her parents.</a:t>
            </a:r>
          </a:p>
          <a:p>
            <a:pPr lvl="2"/>
            <a:r>
              <a:rPr lang="en-US" sz="1150" dirty="0"/>
              <a:t>Fatma is distressed. </a:t>
            </a:r>
          </a:p>
          <a:p>
            <a:pPr lvl="1"/>
            <a:r>
              <a:rPr lang="en-US" sz="1150" dirty="0"/>
              <a:t>Strengths and protective factors</a:t>
            </a:r>
          </a:p>
          <a:p>
            <a:pPr lvl="2"/>
            <a:r>
              <a:rPr lang="en-US" sz="1150" dirty="0"/>
              <a:t>Good relationship with the family. </a:t>
            </a:r>
          </a:p>
          <a:p>
            <a:pPr lvl="2"/>
            <a:r>
              <a:rPr lang="en-US" sz="1150" dirty="0"/>
              <a:t>The family cares about Fatma and has tried to intervene when she feels unsafe. </a:t>
            </a:r>
          </a:p>
          <a:p>
            <a:pPr lvl="2"/>
            <a:r>
              <a:rPr lang="en-US" sz="1150" dirty="0"/>
              <a:t>Fatma is in contact with her parents. </a:t>
            </a:r>
          </a:p>
          <a:p>
            <a:pPr lvl="2"/>
            <a:r>
              <a:rPr lang="en-US" sz="1150" dirty="0"/>
              <a:t>Fatma is enrolled in informal education. </a:t>
            </a:r>
          </a:p>
          <a:p>
            <a:r>
              <a:rPr lang="en-US" sz="1150" b="1" noProof="0" dirty="0"/>
              <a:t>Scenario 4</a:t>
            </a:r>
          </a:p>
          <a:p>
            <a:pPr lvl="1"/>
            <a:r>
              <a:rPr lang="en-US" sz="1150" dirty="0"/>
              <a:t>Challenges</a:t>
            </a:r>
          </a:p>
          <a:p>
            <a:pPr lvl="2"/>
            <a:r>
              <a:rPr lang="en-US" sz="1150" dirty="0"/>
              <a:t>Developmental delay</a:t>
            </a:r>
          </a:p>
          <a:p>
            <a:pPr lvl="2"/>
            <a:r>
              <a:rPr lang="en-US" sz="1150" dirty="0"/>
              <a:t>Physical abuse on the way to school </a:t>
            </a:r>
          </a:p>
          <a:p>
            <a:pPr lvl="2"/>
            <a:r>
              <a:rPr lang="en-US" sz="1150" dirty="0"/>
              <a:t>Corporal punishment at school </a:t>
            </a:r>
          </a:p>
          <a:p>
            <a:pPr lvl="1"/>
            <a:r>
              <a:rPr lang="en-US" sz="1150" dirty="0"/>
              <a:t>Strengths and protective factors</a:t>
            </a:r>
          </a:p>
          <a:p>
            <a:pPr lvl="2"/>
            <a:r>
              <a:rPr lang="en-US" sz="1150" dirty="0"/>
              <a:t>Aunt and uncle support the family </a:t>
            </a:r>
          </a:p>
          <a:p>
            <a:pPr lvl="2"/>
            <a:r>
              <a:rPr lang="en-US" sz="1150" dirty="0"/>
              <a:t>His parents are trying to improve the situation and are committed to his well-being</a:t>
            </a:r>
          </a:p>
          <a:p>
            <a:pPr lvl="2"/>
            <a:r>
              <a:rPr lang="en-US" sz="1150" dirty="0"/>
              <a:t>He attends the child friendly space. </a:t>
            </a:r>
          </a:p>
        </p:txBody>
      </p:sp>
      <p:sp>
        <p:nvSpPr>
          <p:cNvPr id="2" name="Google Shape;725;p48:notes">
            <a:extLst>
              <a:ext uri="{FF2B5EF4-FFF2-40B4-BE49-F238E27FC236}">
                <a16:creationId xmlns:a16="http://schemas.microsoft.com/office/drawing/2014/main" id="{67E9B0A5-91FF-FF08-DE72-C96E7F20AF02}"/>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34</a:t>
            </a:fld>
            <a:endParaRPr lang="en-US" sz="1200" dirty="0">
              <a:latin typeface="+mn-lt"/>
            </a:endParaRPr>
          </a:p>
        </p:txBody>
      </p:sp>
    </p:spTree>
    <p:extLst>
      <p:ext uri="{BB962C8B-B14F-4D97-AF65-F5344CB8AC3E}">
        <p14:creationId xmlns:p14="http://schemas.microsoft.com/office/powerpoint/2010/main" val="2971019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PLENARY DISCUSSION</a:t>
            </a:r>
            <a:endParaRPr lang="en-US" b="1" noProof="0" dirty="0"/>
          </a:p>
          <a:p>
            <a:r>
              <a:rPr lang="en-US" i="0" dirty="0"/>
              <a:t>Guide participants to </a:t>
            </a:r>
            <a:r>
              <a:rPr lang="en-US" b="1" i="0" dirty="0"/>
              <a:t>Workbook page 10: Reflection</a:t>
            </a:r>
          </a:p>
          <a:p>
            <a:r>
              <a:rPr lang="en-US" i="1" dirty="0"/>
              <a:t>W</a:t>
            </a:r>
            <a:r>
              <a:rPr lang="en-US" i="1" noProof="0" dirty="0"/>
              <a:t>e have now looked at what family strengthening is and the related definitions and concepts.</a:t>
            </a:r>
            <a:endParaRPr lang="en-US" i="1" dirty="0"/>
          </a:p>
          <a:p>
            <a:pPr lvl="1"/>
            <a:r>
              <a:rPr lang="en-US" i="1" dirty="0"/>
              <a:t>What do you think </a:t>
            </a:r>
            <a:r>
              <a:rPr lang="en-US" i="1" noProof="0" dirty="0"/>
              <a:t>of the family strengthening approach </a:t>
            </a:r>
            <a:r>
              <a:rPr lang="en-US" i="1" dirty="0"/>
              <a:t>to </a:t>
            </a:r>
            <a:r>
              <a:rPr lang="en-US" i="1" noProof="0" dirty="0"/>
              <a:t>case management?</a:t>
            </a:r>
          </a:p>
          <a:p>
            <a:pPr lvl="1"/>
            <a:r>
              <a:rPr lang="en-US" i="1" noProof="0" dirty="0"/>
              <a:t>Why might a family strengthening approach be important for a child’s protection?</a:t>
            </a:r>
          </a:p>
          <a:p>
            <a:r>
              <a:rPr lang="en-US" i="1" dirty="0"/>
              <a:t>A</a:t>
            </a:r>
            <a:r>
              <a:rPr lang="en-US" i="1" noProof="0" dirty="0"/>
              <a:t> strengths-based approach makes families more resourceful in dealing with stress and more adept at handling future challenges.</a:t>
            </a:r>
          </a:p>
          <a:p>
            <a:pPr lvl="1"/>
            <a:r>
              <a:rPr lang="en-US" i="1" noProof="0" dirty="0"/>
              <a:t>Is this an approach you are already taking? </a:t>
            </a:r>
          </a:p>
          <a:p>
            <a:pPr lvl="1"/>
            <a:r>
              <a:rPr lang="en-US" i="1" noProof="0" dirty="0"/>
              <a:t>Is there more you think you could do? </a:t>
            </a:r>
          </a:p>
        </p:txBody>
      </p:sp>
      <p:sp>
        <p:nvSpPr>
          <p:cNvPr id="6" name="Slide Image Placeholder 5">
            <a:extLst>
              <a:ext uri="{FF2B5EF4-FFF2-40B4-BE49-F238E27FC236}">
                <a16:creationId xmlns:a16="http://schemas.microsoft.com/office/drawing/2014/main" id="{5909E7B2-72E9-E6F3-0CA2-CD768B225FF0}"/>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9908222D-707A-2D05-54A5-CCCAD1D88FF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35</a:t>
            </a:fld>
            <a:endParaRPr lang="en-US" sz="1200" dirty="0">
              <a:latin typeface="+mn-lt"/>
            </a:endParaRPr>
          </a:p>
        </p:txBody>
      </p:sp>
    </p:spTree>
    <p:extLst>
      <p:ext uri="{BB962C8B-B14F-4D97-AF65-F5344CB8AC3E}">
        <p14:creationId xmlns:p14="http://schemas.microsoft.com/office/powerpoint/2010/main" val="5857389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3" name="Google Shape;253;p19:notes"/>
          <p:cNvSpPr txBox="1">
            <a:spLocks noGrp="1"/>
          </p:cNvSpPr>
          <p:nvPr>
            <p:ph type="body" idx="1"/>
          </p:nvPr>
        </p:nvSpPr>
        <p:spPr/>
        <p:txBody>
          <a:bodyPr/>
          <a:lstStyle/>
          <a:p>
            <a:pPr marL="0" indent="0">
              <a:buNone/>
            </a:pPr>
            <a:r>
              <a:rPr lang="en-US" b="1" dirty="0">
                <a:sym typeface="Calibri"/>
              </a:rPr>
              <a:t>EXPLANATION</a:t>
            </a:r>
          </a:p>
          <a:p>
            <a:r>
              <a:rPr lang="en-US" dirty="0">
                <a:sym typeface="Arial"/>
              </a:rPr>
              <a:t>Present the slide</a:t>
            </a:r>
          </a:p>
          <a:p>
            <a:r>
              <a:rPr lang="en-US" i="1" dirty="0"/>
              <a:t>Does anyone have any questions or need clarification?</a:t>
            </a:r>
          </a:p>
        </p:txBody>
      </p:sp>
      <p:sp>
        <p:nvSpPr>
          <p:cNvPr id="3" name="Slide Image Placeholder 2">
            <a:extLst>
              <a:ext uri="{FF2B5EF4-FFF2-40B4-BE49-F238E27FC236}">
                <a16:creationId xmlns:a16="http://schemas.microsoft.com/office/drawing/2014/main" id="{D41F0DC7-FDF1-0D22-8C89-1B646CEF9382}"/>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FA73C553-B61C-33C5-0F27-88EAB2F577CE}"/>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36</a:t>
            </a:fld>
            <a:endParaRPr lang="en-US" sz="1200" dirty="0">
              <a:latin typeface="+mn-lt"/>
            </a:endParaRPr>
          </a:p>
        </p:txBody>
      </p:sp>
    </p:spTree>
    <p:extLst>
      <p:ext uri="{BB962C8B-B14F-4D97-AF65-F5344CB8AC3E}">
        <p14:creationId xmlns:p14="http://schemas.microsoft.com/office/powerpoint/2010/main" val="28978677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noProof="0" dirty="0"/>
              <a:t>SESSION 4 DURATION: 1h45</a:t>
            </a:r>
          </a:p>
          <a:p>
            <a:pPr marL="0" indent="0">
              <a:buNone/>
            </a:pPr>
            <a:r>
              <a:rPr lang="en-US" b="1" noProof="0" dirty="0"/>
              <a:t>______________________________________________________________________________</a:t>
            </a:r>
          </a:p>
          <a:p>
            <a:pPr marL="0" indent="0">
              <a:buNone/>
            </a:pPr>
            <a:endParaRPr lang="en-US" b="1" dirty="0"/>
          </a:p>
          <a:p>
            <a:pPr marL="0" indent="0">
              <a:buNone/>
            </a:pPr>
            <a:r>
              <a:rPr lang="en-US" b="1" dirty="0"/>
              <a:t>EXPLANATION</a:t>
            </a:r>
            <a:endParaRPr lang="en-US" b="1" noProof="0" dirty="0"/>
          </a:p>
          <a:p>
            <a:r>
              <a:rPr lang="en-US" i="1" noProof="0" dirty="0"/>
              <a:t>During this session, we will be looking at family dynamics, gender, and the role of social norms and practices in family strengthening in case management. </a:t>
            </a:r>
          </a:p>
        </p:txBody>
      </p:sp>
      <p:sp>
        <p:nvSpPr>
          <p:cNvPr id="6" name="Slide Image Placeholder 5">
            <a:extLst>
              <a:ext uri="{FF2B5EF4-FFF2-40B4-BE49-F238E27FC236}">
                <a16:creationId xmlns:a16="http://schemas.microsoft.com/office/drawing/2014/main" id="{0E91A60A-53D7-16E8-A570-44D1D34D2B76}"/>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7F3888DE-5645-FB41-04B4-803DFFC8389E}"/>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37</a:t>
            </a:fld>
            <a:endParaRPr lang="en-US" sz="1200" dirty="0">
              <a:latin typeface="+mn-lt"/>
            </a:endParaRPr>
          </a:p>
        </p:txBody>
      </p:sp>
    </p:spTree>
    <p:extLst>
      <p:ext uri="{BB962C8B-B14F-4D97-AF65-F5344CB8AC3E}">
        <p14:creationId xmlns:p14="http://schemas.microsoft.com/office/powerpoint/2010/main" val="2672292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noProof="0" dirty="0"/>
              <a:t>ADAPT FOR CONTEXT</a:t>
            </a:r>
          </a:p>
          <a:p>
            <a:r>
              <a:rPr lang="en-US" noProof="0" dirty="0"/>
              <a:t>Adapt the possible responses for questions 2 and 3 based on the context.</a:t>
            </a:r>
          </a:p>
          <a:p>
            <a:pPr marL="0" indent="0">
              <a:buNone/>
            </a:pPr>
            <a:r>
              <a:rPr lang="en-US" noProof="0" dirty="0"/>
              <a:t>______________________________________________________________________________</a:t>
            </a:r>
          </a:p>
          <a:p>
            <a:pPr marL="0" indent="0">
              <a:buNone/>
            </a:pPr>
            <a:endParaRPr lang="en-US" noProof="0" dirty="0"/>
          </a:p>
          <a:p>
            <a:pPr marL="0" indent="0">
              <a:buNone/>
            </a:pPr>
            <a:r>
              <a:rPr lang="en-US" b="1" noProof="0" dirty="0"/>
              <a:t>INTRODUCTION</a:t>
            </a:r>
          </a:p>
          <a:p>
            <a:r>
              <a:rPr lang="en-US" dirty="0"/>
              <a:t>Divide participants into groups of 3-5 people</a:t>
            </a:r>
          </a:p>
          <a:p>
            <a:r>
              <a:rPr lang="en-US" dirty="0"/>
              <a:t>Guide participants to </a:t>
            </a:r>
            <a:r>
              <a:rPr lang="en-US" b="1" dirty="0"/>
              <a:t>Workbook Page 11: Existing Social Norms and Practices</a:t>
            </a:r>
          </a:p>
          <a:p>
            <a:r>
              <a:rPr lang="en-US" i="1" dirty="0"/>
              <a:t>In your groups, discuss the questions on the slide</a:t>
            </a:r>
          </a:p>
          <a:p>
            <a:pPr marL="0" indent="0">
              <a:buNone/>
            </a:pPr>
            <a:endParaRPr lang="en-US" b="1" noProof="0" dirty="0"/>
          </a:p>
          <a:p>
            <a:pPr marL="0" indent="0">
              <a:buNone/>
            </a:pPr>
            <a:r>
              <a:rPr lang="en-US" b="1" noProof="0" dirty="0"/>
              <a:t>GROUP DISCUSSION (10 minutes)</a:t>
            </a:r>
          </a:p>
          <a:p>
            <a:r>
              <a:rPr lang="en-US" noProof="0" dirty="0"/>
              <a:t>Provide 10 minutes for participants to complete</a:t>
            </a:r>
          </a:p>
          <a:p>
            <a:pPr marL="0" indent="0">
              <a:buNone/>
            </a:pPr>
            <a:endParaRPr lang="en-US" noProof="0" dirty="0"/>
          </a:p>
          <a:p>
            <a:pPr marL="0" indent="0">
              <a:buNone/>
            </a:pPr>
            <a:r>
              <a:rPr lang="en-US" b="1" dirty="0"/>
              <a:t>PLENARY DISCUSSION</a:t>
            </a:r>
            <a:endParaRPr lang="en-US" b="1" noProof="0" dirty="0"/>
          </a:p>
          <a:p>
            <a:r>
              <a:rPr lang="en-US" noProof="0" dirty="0"/>
              <a:t>Ask volunteers to share their responses</a:t>
            </a:r>
          </a:p>
          <a:p>
            <a:r>
              <a:rPr lang="en-US" noProof="0" dirty="0"/>
              <a:t>Use the prompts for question 1 below, if needed</a:t>
            </a:r>
          </a:p>
          <a:p>
            <a:r>
              <a:rPr lang="en-US" noProof="0" dirty="0"/>
              <a:t>Summarize responses on flipcharts</a:t>
            </a:r>
          </a:p>
          <a:p>
            <a:r>
              <a:rPr lang="en-US" noProof="0" dirty="0"/>
              <a:t>Complement the possible responses for question 2 and 3 on the next page</a:t>
            </a:r>
          </a:p>
          <a:p>
            <a:pPr marL="0" indent="0">
              <a:buNone/>
            </a:pPr>
            <a:r>
              <a:rPr lang="en-US" noProof="0" dirty="0"/>
              <a:t>______________________________________________________________________________</a:t>
            </a:r>
          </a:p>
          <a:p>
            <a:pPr marL="0" indent="0">
              <a:buNone/>
            </a:pPr>
            <a:endParaRPr lang="en-US" noProof="0" dirty="0"/>
          </a:p>
          <a:p>
            <a:pPr marL="0" indent="0">
              <a:buNone/>
            </a:pPr>
            <a:r>
              <a:rPr lang="en-US" b="1" dirty="0"/>
              <a:t>QUESTION 1 PROMPTS</a:t>
            </a:r>
            <a:endParaRPr lang="en-US" b="1" noProof="0" dirty="0"/>
          </a:p>
          <a:p>
            <a:r>
              <a:rPr lang="en-US" noProof="0" dirty="0"/>
              <a:t>Are boys and girls treated differently? </a:t>
            </a:r>
          </a:p>
          <a:p>
            <a:r>
              <a:rPr lang="en-US" noProof="0" dirty="0"/>
              <a:t>Are children of different ages treated differently? At what age or stage does this change? (for example, when are girls and boys considered adults in the family?) </a:t>
            </a:r>
          </a:p>
          <a:p>
            <a:r>
              <a:rPr lang="en-US" noProof="0" dirty="0"/>
              <a:t>Would a child with a disability be treated differently? </a:t>
            </a:r>
          </a:p>
          <a:p>
            <a:r>
              <a:rPr lang="en-US" noProof="0" dirty="0"/>
              <a:t>In families with foster children or families looking after relatives children in kinship care, are they treated the same or differently? </a:t>
            </a:r>
          </a:p>
          <a:p>
            <a:r>
              <a:rPr lang="en-US" noProof="0" dirty="0"/>
              <a:t>Are there any other children who are often treated better or worse than others?</a:t>
            </a:r>
            <a:endParaRPr lang="en-US" dirty="0"/>
          </a:p>
          <a:p>
            <a:pPr marL="0" indent="0">
              <a:buNone/>
            </a:pPr>
            <a:endParaRPr lang="en-US" noProof="0" dirty="0"/>
          </a:p>
          <a:p>
            <a:pPr marL="0" indent="0">
              <a:buNone/>
            </a:pPr>
            <a:r>
              <a:rPr lang="en-US" b="1" dirty="0"/>
              <a:t>CONTINUED </a:t>
            </a:r>
            <a:r>
              <a:rPr lang="en-US" b="1" dirty="0">
                <a:sym typeface="Wingdings" panose="05000000000000000000" pitchFamily="2" charset="2"/>
              </a:rPr>
              <a:t></a:t>
            </a:r>
            <a:endParaRPr lang="en-US" noProof="0" dirty="0"/>
          </a:p>
        </p:txBody>
      </p:sp>
      <p:sp>
        <p:nvSpPr>
          <p:cNvPr id="6" name="Slide Image Placeholder 5">
            <a:extLst>
              <a:ext uri="{FF2B5EF4-FFF2-40B4-BE49-F238E27FC236}">
                <a16:creationId xmlns:a16="http://schemas.microsoft.com/office/drawing/2014/main" id="{40DBC917-CA64-103F-59B1-EA4E70B492C2}"/>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4FFE2A9D-124C-62C8-0437-471228A3B10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38</a:t>
            </a:fld>
            <a:endParaRPr lang="en-US" sz="1200" dirty="0">
              <a:latin typeface="+mn-lt"/>
            </a:endParaRPr>
          </a:p>
        </p:txBody>
      </p:sp>
    </p:spTree>
    <p:extLst>
      <p:ext uri="{BB962C8B-B14F-4D97-AF65-F5344CB8AC3E}">
        <p14:creationId xmlns:p14="http://schemas.microsoft.com/office/powerpoint/2010/main" val="42573936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7839" y="460375"/>
            <a:ext cx="6143624" cy="9211334"/>
          </a:xfrm>
        </p:spPr>
        <p:txBody>
          <a:bodyPr/>
          <a:lstStyle/>
          <a:p>
            <a:pPr marL="0" indent="0">
              <a:buNone/>
            </a:pPr>
            <a:r>
              <a:rPr lang="en-US" b="1" dirty="0"/>
              <a:t>POSSIBLE RESPONSES</a:t>
            </a:r>
            <a:endParaRPr lang="en-US" b="1" noProof="0" dirty="0"/>
          </a:p>
          <a:p>
            <a:r>
              <a:rPr lang="en-US" b="1" dirty="0"/>
              <a:t>Question 2: Examples of positive values, beliefs, attitudes, and behaviors </a:t>
            </a:r>
            <a:br>
              <a:rPr lang="en-US" b="1" dirty="0"/>
            </a:br>
            <a:r>
              <a:rPr lang="en-US" dirty="0"/>
              <a:t>(note that these are just examples and might only apply to some families in some contexts)</a:t>
            </a:r>
          </a:p>
          <a:p>
            <a:pPr lvl="1"/>
            <a:r>
              <a:rPr lang="en-US" noProof="0" dirty="0"/>
              <a:t>The needs of children and young people come first.</a:t>
            </a:r>
          </a:p>
          <a:p>
            <a:pPr lvl="1"/>
            <a:r>
              <a:rPr lang="en-US" noProof="0" dirty="0"/>
              <a:t>Education is important. </a:t>
            </a:r>
          </a:p>
          <a:p>
            <a:pPr lvl="1"/>
            <a:r>
              <a:rPr lang="en-US" noProof="0" dirty="0"/>
              <a:t>Children need to grow up in a loving and caring environment. </a:t>
            </a:r>
          </a:p>
          <a:p>
            <a:pPr lvl="1"/>
            <a:r>
              <a:rPr lang="en-US" noProof="0" dirty="0"/>
              <a:t>Children need attention.</a:t>
            </a:r>
          </a:p>
          <a:p>
            <a:pPr lvl="1"/>
            <a:r>
              <a:rPr lang="en-US" noProof="0" dirty="0"/>
              <a:t>Parents love their children. </a:t>
            </a:r>
          </a:p>
          <a:p>
            <a:pPr lvl="1"/>
            <a:r>
              <a:rPr lang="en-US" noProof="0" dirty="0"/>
              <a:t>Caring for unaccompanied and separated children is the right thing to do.</a:t>
            </a:r>
          </a:p>
          <a:p>
            <a:pPr lvl="1"/>
            <a:r>
              <a:rPr lang="en-US" noProof="0" dirty="0"/>
              <a:t>It is right to treat all children equally and fairly. </a:t>
            </a:r>
            <a:endParaRPr lang="en-US" dirty="0"/>
          </a:p>
          <a:p>
            <a:r>
              <a:rPr lang="en-US" b="1" dirty="0"/>
              <a:t>Question 3: Harmful social norms</a:t>
            </a:r>
            <a:br>
              <a:rPr lang="en-US" b="1" dirty="0"/>
            </a:br>
            <a:r>
              <a:rPr lang="en-US" dirty="0"/>
              <a:t>(note that these are just examples and might only apply to some families in some contexts)</a:t>
            </a:r>
            <a:endParaRPr lang="en-US" b="1" dirty="0"/>
          </a:p>
          <a:p>
            <a:pPr lvl="1"/>
            <a:r>
              <a:rPr lang="en-US" dirty="0"/>
              <a:t>Education is more important for boys than girls.</a:t>
            </a:r>
          </a:p>
          <a:p>
            <a:pPr lvl="1"/>
            <a:r>
              <a:rPr lang="en-US" dirty="0"/>
              <a:t>Corporal punishment is acceptable / necessary.</a:t>
            </a:r>
          </a:p>
          <a:p>
            <a:pPr lvl="1"/>
            <a:r>
              <a:rPr lang="en-US" dirty="0"/>
              <a:t>Sometimes it is better to put children into residential care homes where they will have access to food, education, and accommodation.</a:t>
            </a:r>
          </a:p>
          <a:p>
            <a:pPr lvl="1"/>
            <a:r>
              <a:rPr lang="en-US" dirty="0"/>
              <a:t>Sometimes child marriage is for a child’s own protection.</a:t>
            </a:r>
          </a:p>
          <a:p>
            <a:pPr lvl="1"/>
            <a:r>
              <a:rPr lang="en-US" dirty="0"/>
              <a:t>Children do not need to participate in decisions that affect them because adults know best. </a:t>
            </a:r>
          </a:p>
          <a:p>
            <a:pPr lvl="1"/>
            <a:r>
              <a:rPr lang="en-US" dirty="0"/>
              <a:t>Sometimes children need to be toughened up.</a:t>
            </a:r>
          </a:p>
          <a:p>
            <a:endParaRPr lang="en-US" noProof="0" dirty="0"/>
          </a:p>
        </p:txBody>
      </p:sp>
      <p:sp>
        <p:nvSpPr>
          <p:cNvPr id="2" name="Google Shape;725;p48:notes">
            <a:extLst>
              <a:ext uri="{FF2B5EF4-FFF2-40B4-BE49-F238E27FC236}">
                <a16:creationId xmlns:a16="http://schemas.microsoft.com/office/drawing/2014/main" id="{F8D8A2CC-8CBB-2F13-3583-F0C151D3F7D9}"/>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39</a:t>
            </a:fld>
            <a:endParaRPr lang="en-US" sz="1200" dirty="0">
              <a:latin typeface="+mn-lt"/>
            </a:endParaRPr>
          </a:p>
        </p:txBody>
      </p:sp>
    </p:spTree>
    <p:extLst>
      <p:ext uri="{BB962C8B-B14F-4D97-AF65-F5344CB8AC3E}">
        <p14:creationId xmlns:p14="http://schemas.microsoft.com/office/powerpoint/2010/main" val="861540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noProof="0" dirty="0"/>
              <a:t>SESSION 1 DURATION: 0h45</a:t>
            </a:r>
          </a:p>
          <a:p>
            <a:endParaRPr lang="en-US" noProof="0" dirty="0"/>
          </a:p>
        </p:txBody>
      </p:sp>
      <p:sp>
        <p:nvSpPr>
          <p:cNvPr id="6" name="Slide Image Placeholder 5">
            <a:extLst>
              <a:ext uri="{FF2B5EF4-FFF2-40B4-BE49-F238E27FC236}">
                <a16:creationId xmlns:a16="http://schemas.microsoft.com/office/drawing/2014/main" id="{C3437B06-D9F2-8AAC-15F6-FD47E5A71BFA}"/>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45F8AC79-AA0C-74F3-9F3E-C2E47055093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4</a:t>
            </a:fld>
            <a:endParaRPr lang="en-US" sz="1200" dirty="0">
              <a:latin typeface="+mn-lt"/>
            </a:endParaRPr>
          </a:p>
        </p:txBody>
      </p:sp>
    </p:spTree>
    <p:extLst>
      <p:ext uri="{BB962C8B-B14F-4D97-AF65-F5344CB8AC3E}">
        <p14:creationId xmlns:p14="http://schemas.microsoft.com/office/powerpoint/2010/main" val="39598096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PLENARY DISCUSSION</a:t>
            </a:r>
            <a:endParaRPr lang="en-US" b="1" noProof="0" dirty="0"/>
          </a:p>
          <a:p>
            <a:r>
              <a:rPr lang="en-US" i="1" noProof="0" dirty="0"/>
              <a:t>Now we are going to move on to look more in-depth at gender and how family dynamics and gender roles within the family relate to family strengthening. </a:t>
            </a:r>
          </a:p>
          <a:p>
            <a:r>
              <a:rPr lang="en-US" i="1" dirty="0"/>
              <a:t>T</a:t>
            </a:r>
            <a:r>
              <a:rPr lang="en-US" i="1" noProof="0" dirty="0"/>
              <a:t>o get us started on the same page, can anyone tell me the difference between sex and gender? </a:t>
            </a:r>
          </a:p>
          <a:p>
            <a:r>
              <a:rPr lang="en-US" noProof="0" dirty="0"/>
              <a:t>Click on the next slide to reveal the answer</a:t>
            </a:r>
          </a:p>
        </p:txBody>
      </p:sp>
      <p:sp>
        <p:nvSpPr>
          <p:cNvPr id="6" name="Slide Image Placeholder 5">
            <a:extLst>
              <a:ext uri="{FF2B5EF4-FFF2-40B4-BE49-F238E27FC236}">
                <a16:creationId xmlns:a16="http://schemas.microsoft.com/office/drawing/2014/main" id="{F55C760E-7026-5671-862E-6D7E13985B38}"/>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DB879A3F-1771-DD45-B9CC-9E5B377173C9}"/>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40</a:t>
            </a:fld>
            <a:endParaRPr lang="en-US" sz="1200" dirty="0">
              <a:latin typeface="+mn-lt"/>
            </a:endParaRPr>
          </a:p>
        </p:txBody>
      </p:sp>
    </p:spTree>
    <p:extLst>
      <p:ext uri="{BB962C8B-B14F-4D97-AF65-F5344CB8AC3E}">
        <p14:creationId xmlns:p14="http://schemas.microsoft.com/office/powerpoint/2010/main" val="37480652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noProof="0" dirty="0"/>
              <a:t>EXPLANATION</a:t>
            </a:r>
          </a:p>
          <a:p>
            <a:r>
              <a:rPr lang="en-US" b="1" i="1" dirty="0"/>
              <a:t>“Sex” </a:t>
            </a:r>
            <a:r>
              <a:rPr lang="en-US" i="1" dirty="0"/>
              <a:t>refers to the body differences between males and females.</a:t>
            </a:r>
          </a:p>
          <a:p>
            <a:pPr lvl="1"/>
            <a:r>
              <a:rPr lang="en-US" i="1" dirty="0"/>
              <a:t>Women and men have different body parts because they are 2 different sexes: the male sex and the female sex.</a:t>
            </a:r>
          </a:p>
          <a:p>
            <a:r>
              <a:rPr lang="en-US" b="1" i="1" dirty="0"/>
              <a:t>‘Gender</a:t>
            </a:r>
            <a:r>
              <a:rPr lang="en-US" i="1" dirty="0"/>
              <a:t>’ refers to the social and cultural differences between men and women. </a:t>
            </a:r>
          </a:p>
          <a:p>
            <a:pPr lvl="1"/>
            <a:r>
              <a:rPr lang="en-US" i="1" dirty="0"/>
              <a:t>For example, the social status, opportunities, and restrictions faced by girls/women are different from those faced by boys/men. </a:t>
            </a:r>
          </a:p>
          <a:p>
            <a:pPr lvl="1"/>
            <a:r>
              <a:rPr lang="en-US" i="1" dirty="0"/>
              <a:t>For example, certain activities that girls/women are each supposed to do within a community are different from the ones boys/men are supposed to do.</a:t>
            </a:r>
          </a:p>
          <a:p>
            <a:pPr lvl="1"/>
            <a:r>
              <a:rPr lang="en-US" i="1" dirty="0"/>
              <a:t>The idea of gender roles and responsibilities can be supportive in some ways.</a:t>
            </a:r>
          </a:p>
          <a:p>
            <a:pPr lvl="1"/>
            <a:r>
              <a:rPr lang="en-US" i="1" dirty="0"/>
              <a:t>At other times, gender may restrict people’s talents, abilities, and choices in life, as well as create specific risks of violence and abuse.</a:t>
            </a:r>
            <a:endParaRPr lang="en-US" i="1" noProof="0" dirty="0"/>
          </a:p>
        </p:txBody>
      </p:sp>
      <p:sp>
        <p:nvSpPr>
          <p:cNvPr id="6" name="Slide Image Placeholder 5">
            <a:extLst>
              <a:ext uri="{FF2B5EF4-FFF2-40B4-BE49-F238E27FC236}">
                <a16:creationId xmlns:a16="http://schemas.microsoft.com/office/drawing/2014/main" id="{C78FCDC7-912D-2450-80FB-358A528551CC}"/>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39AB7624-B26F-6212-47FB-6FB9779967C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41</a:t>
            </a:fld>
            <a:endParaRPr lang="en-US" sz="1200" dirty="0">
              <a:latin typeface="+mn-lt"/>
            </a:endParaRPr>
          </a:p>
        </p:txBody>
      </p:sp>
    </p:spTree>
    <p:extLst>
      <p:ext uri="{BB962C8B-B14F-4D97-AF65-F5344CB8AC3E}">
        <p14:creationId xmlns:p14="http://schemas.microsoft.com/office/powerpoint/2010/main" val="1171514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noProof="0" dirty="0"/>
              <a:t>PREPARATION</a:t>
            </a:r>
            <a:endParaRPr lang="en-US" b="1" dirty="0"/>
          </a:p>
          <a:p>
            <a:r>
              <a:rPr lang="en-US" dirty="0"/>
              <a:t>Make a sign with a ‘G’ and one with an ‘S’ and place them in 2 corners of the room (or the two first letters of ‘sex’ and ‘gender’ in the local language)</a:t>
            </a:r>
          </a:p>
          <a:p>
            <a:pPr marL="0" indent="0">
              <a:buNone/>
            </a:pPr>
            <a:endParaRPr lang="en-US" dirty="0"/>
          </a:p>
          <a:p>
            <a:pPr marL="0" indent="0">
              <a:buNone/>
            </a:pPr>
            <a:r>
              <a:rPr lang="en-US" b="1" dirty="0"/>
              <a:t>ADAPT FOR CONTEXT</a:t>
            </a:r>
          </a:p>
          <a:p>
            <a:r>
              <a:rPr lang="en-US" dirty="0"/>
              <a:t>Adapt the gender statements based on typical gender perceptions in the context. </a:t>
            </a:r>
          </a:p>
          <a:p>
            <a:pPr marL="0" indent="0">
              <a:buNone/>
            </a:pPr>
            <a:r>
              <a:rPr lang="en-US" noProof="0" dirty="0"/>
              <a:t>______________________________________________________________________________</a:t>
            </a:r>
          </a:p>
          <a:p>
            <a:pPr marL="0" indent="0">
              <a:buNone/>
            </a:pPr>
            <a:r>
              <a:rPr lang="en-US" dirty="0"/>
              <a:t> </a:t>
            </a:r>
          </a:p>
          <a:p>
            <a:pPr marL="0" indent="0">
              <a:buNone/>
            </a:pPr>
            <a:r>
              <a:rPr lang="en-US" b="1" dirty="0"/>
              <a:t>INTRODUCTION</a:t>
            </a:r>
          </a:p>
          <a:p>
            <a:r>
              <a:rPr lang="en-US" i="1" dirty="0"/>
              <a:t>Please stand in the middle of the room.</a:t>
            </a:r>
          </a:p>
          <a:p>
            <a:r>
              <a:rPr lang="en-US" i="1" dirty="0"/>
              <a:t>We are going to play a game to help us think about:</a:t>
            </a:r>
          </a:p>
          <a:p>
            <a:pPr lvl="1"/>
            <a:r>
              <a:rPr lang="en-US" i="1" dirty="0"/>
              <a:t>How gender and sex differ </a:t>
            </a:r>
          </a:p>
          <a:p>
            <a:pPr lvl="1"/>
            <a:r>
              <a:rPr lang="en-US" i="1" dirty="0"/>
              <a:t>How they influence the ways adults raise boys and girls</a:t>
            </a:r>
          </a:p>
          <a:p>
            <a:pPr lvl="1"/>
            <a:r>
              <a:rPr lang="en-US" i="1" dirty="0"/>
              <a:t>How they influence the relationships and opportunities we create for our children</a:t>
            </a:r>
          </a:p>
          <a:p>
            <a:r>
              <a:rPr lang="en-US" i="1" dirty="0"/>
              <a:t>I will read some statements </a:t>
            </a:r>
          </a:p>
          <a:p>
            <a:pPr lvl="1"/>
            <a:r>
              <a:rPr lang="en-US" i="1" dirty="0"/>
              <a:t>Think about whether the statement is a fact about sex or gender. </a:t>
            </a:r>
          </a:p>
          <a:p>
            <a:pPr lvl="1"/>
            <a:r>
              <a:rPr lang="en-US" i="1" dirty="0"/>
              <a:t>If you think it is about sex, go stand under the ‘S’ sign</a:t>
            </a:r>
          </a:p>
          <a:p>
            <a:pPr lvl="1"/>
            <a:r>
              <a:rPr lang="en-US" i="1" dirty="0"/>
              <a:t>If you think it is about gender, stand under the ‘G’ sign.</a:t>
            </a:r>
          </a:p>
          <a:p>
            <a:endParaRPr lang="en-US" dirty="0"/>
          </a:p>
          <a:p>
            <a:pPr marL="0" indent="0">
              <a:buNone/>
            </a:pPr>
            <a:r>
              <a:rPr lang="en-US" b="1" dirty="0"/>
              <a:t>PLENARY ACTIVITY</a:t>
            </a:r>
          </a:p>
          <a:p>
            <a:r>
              <a:rPr lang="en-US" dirty="0"/>
              <a:t>Read the following statements</a:t>
            </a:r>
          </a:p>
          <a:p>
            <a:r>
              <a:rPr lang="en-US" dirty="0"/>
              <a:t>Give trainees time to walk to the signs</a:t>
            </a:r>
          </a:p>
          <a:p>
            <a:endParaRPr lang="en-US" dirty="0"/>
          </a:p>
          <a:p>
            <a:pPr marL="0" indent="0">
              <a:buNone/>
            </a:pPr>
            <a:r>
              <a:rPr lang="en-US" b="1" dirty="0"/>
              <a:t>CONTINUED </a:t>
            </a:r>
            <a:r>
              <a:rPr lang="en-US" b="1" dirty="0">
                <a:sym typeface="Wingdings" panose="05000000000000000000" pitchFamily="2" charset="2"/>
              </a:rPr>
              <a:t></a:t>
            </a:r>
            <a:endParaRPr lang="en-US" i="1" noProof="0" dirty="0"/>
          </a:p>
        </p:txBody>
      </p:sp>
      <p:sp>
        <p:nvSpPr>
          <p:cNvPr id="6" name="Slide Image Placeholder 5">
            <a:extLst>
              <a:ext uri="{FF2B5EF4-FFF2-40B4-BE49-F238E27FC236}">
                <a16:creationId xmlns:a16="http://schemas.microsoft.com/office/drawing/2014/main" id="{B520A553-A610-9B05-EF25-AA26B8BAF3E1}"/>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0CDFA064-3E5D-9C58-8EA3-D12B56A1BE5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42</a:t>
            </a:fld>
            <a:endParaRPr lang="en-US" sz="1200" dirty="0">
              <a:latin typeface="+mn-lt"/>
            </a:endParaRPr>
          </a:p>
        </p:txBody>
      </p:sp>
    </p:spTree>
    <p:extLst>
      <p:ext uri="{BB962C8B-B14F-4D97-AF65-F5344CB8AC3E}">
        <p14:creationId xmlns:p14="http://schemas.microsoft.com/office/powerpoint/2010/main" val="37326553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7839" y="460375"/>
            <a:ext cx="6143624" cy="9211334"/>
          </a:xfrm>
        </p:spPr>
        <p:txBody>
          <a:bodyPr/>
          <a:lstStyle/>
          <a:p>
            <a:r>
              <a:rPr lang="en-US" dirty="0"/>
              <a:t>Statements</a:t>
            </a:r>
          </a:p>
          <a:p>
            <a:pPr lvl="1"/>
            <a:r>
              <a:rPr lang="en-US" dirty="0"/>
              <a:t>Women/girls can get pregnant, and men cannot. (Answer: S)</a:t>
            </a:r>
          </a:p>
          <a:p>
            <a:pPr lvl="1"/>
            <a:r>
              <a:rPr lang="en-US" dirty="0"/>
              <a:t>Boys are very good at sports. (Answer: G)</a:t>
            </a:r>
          </a:p>
          <a:p>
            <a:pPr lvl="1"/>
            <a:r>
              <a:rPr lang="en-US" dirty="0"/>
              <a:t>Girls should help out with household chores rather than play. (Answer: G)</a:t>
            </a:r>
          </a:p>
          <a:p>
            <a:pPr lvl="1"/>
            <a:r>
              <a:rPr lang="en-US" dirty="0"/>
              <a:t>Women can breastfeed babies; men can bottle-feed babies. (Answer: S)</a:t>
            </a:r>
          </a:p>
          <a:p>
            <a:pPr lvl="1"/>
            <a:r>
              <a:rPr lang="en-US" dirty="0"/>
              <a:t>Boys are smart and should be given the opportunity to attend school. (Answer: G)</a:t>
            </a:r>
          </a:p>
          <a:p>
            <a:pPr lvl="1"/>
            <a:r>
              <a:rPr lang="en-US" dirty="0"/>
              <a:t>Boys are strong, and girls are weak. (Answer: G)</a:t>
            </a:r>
          </a:p>
          <a:p>
            <a:pPr lvl="1"/>
            <a:r>
              <a:rPr lang="en-US" dirty="0"/>
              <a:t>Men’s voices break/change during puberty; women’s voices do not. (Answer: S)</a:t>
            </a:r>
          </a:p>
          <a:p>
            <a:pPr lvl="1"/>
            <a:r>
              <a:rPr lang="en-US" dirty="0"/>
              <a:t>Men bring home all the firewood, and women do all the cooking and household activities. (Answer: G)</a:t>
            </a:r>
          </a:p>
          <a:p>
            <a:pPr lvl="1"/>
            <a:r>
              <a:rPr lang="en-US" dirty="0"/>
              <a:t>Women menstruate once per month, and men do not. (Answer: S)</a:t>
            </a:r>
          </a:p>
          <a:p>
            <a:pPr lvl="1"/>
            <a:r>
              <a:rPr lang="en-US" dirty="0"/>
              <a:t>Girls are quiet and shy. (Answer: G)</a:t>
            </a:r>
          </a:p>
        </p:txBody>
      </p:sp>
      <p:sp>
        <p:nvSpPr>
          <p:cNvPr id="5" name="Google Shape;725;p48:notes">
            <a:extLst>
              <a:ext uri="{FF2B5EF4-FFF2-40B4-BE49-F238E27FC236}">
                <a16:creationId xmlns:a16="http://schemas.microsoft.com/office/drawing/2014/main" id="{1B4765D7-0A26-0602-9886-A2D70C324DC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43</a:t>
            </a:fld>
            <a:endParaRPr lang="en-US" sz="1200" dirty="0">
              <a:latin typeface="+mn-lt"/>
            </a:endParaRPr>
          </a:p>
        </p:txBody>
      </p:sp>
    </p:spTree>
    <p:extLst>
      <p:ext uri="{BB962C8B-B14F-4D97-AF65-F5344CB8AC3E}">
        <p14:creationId xmlns:p14="http://schemas.microsoft.com/office/powerpoint/2010/main" val="30303510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sz="1100" b="1" noProof="0" dirty="0"/>
              <a:t>ADAPT FOR CONTEXT</a:t>
            </a:r>
            <a:endParaRPr lang="en-US" sz="1100" b="1" dirty="0"/>
          </a:p>
          <a:p>
            <a:r>
              <a:rPr lang="en-US" sz="1100" noProof="0" dirty="0"/>
              <a:t>Adapt the agree/disagree statements in the workbook based on the context.</a:t>
            </a:r>
          </a:p>
          <a:p>
            <a:pPr marL="0" indent="0">
              <a:buNone/>
            </a:pPr>
            <a:r>
              <a:rPr lang="en-US" sz="1100" noProof="0" dirty="0"/>
              <a:t>______________________________________________________________________________</a:t>
            </a:r>
          </a:p>
          <a:p>
            <a:pPr marL="0" indent="0">
              <a:buNone/>
            </a:pPr>
            <a:endParaRPr lang="en-US" sz="1100" dirty="0"/>
          </a:p>
          <a:p>
            <a:pPr marL="0" indent="0">
              <a:buNone/>
            </a:pPr>
            <a:r>
              <a:rPr lang="en-US" sz="1100" b="1" noProof="0" dirty="0"/>
              <a:t>INTRODUCTION</a:t>
            </a:r>
          </a:p>
          <a:p>
            <a:r>
              <a:rPr lang="en-US" sz="1100" i="1" noProof="0" dirty="0"/>
              <a:t>Men and women are treated differently in this community and throughout the world. </a:t>
            </a:r>
          </a:p>
          <a:p>
            <a:r>
              <a:rPr lang="en-US" sz="1100" i="1" noProof="0" dirty="0"/>
              <a:t>We will explore our own values and attitudes about what it means to be a man or a woman, and particularly a mother or a father. </a:t>
            </a:r>
          </a:p>
          <a:p>
            <a:r>
              <a:rPr lang="en-US" sz="1100" i="1" noProof="0" dirty="0"/>
              <a:t>These ideas are very important because they often lead us to work with families in a particular way. </a:t>
            </a:r>
          </a:p>
          <a:p>
            <a:r>
              <a:rPr lang="en-US" sz="1100" i="1" noProof="0" dirty="0"/>
              <a:t>They also lead to our expectations for how mothers and fathers should support their children.</a:t>
            </a:r>
          </a:p>
          <a:p>
            <a:r>
              <a:rPr lang="en-US" sz="1100" dirty="0"/>
              <a:t>Guide participants to </a:t>
            </a:r>
            <a:r>
              <a:rPr lang="en-US" sz="1100" b="1" dirty="0"/>
              <a:t>Workbook page 12: Gender values - parenting</a:t>
            </a:r>
            <a:endParaRPr lang="en-US" sz="1100" b="1" noProof="0" dirty="0"/>
          </a:p>
          <a:p>
            <a:pPr lvl="1"/>
            <a:r>
              <a:rPr lang="en-US" sz="1100" i="1" dirty="0"/>
              <a:t>You will do </a:t>
            </a:r>
            <a:r>
              <a:rPr lang="en-US" sz="1100" i="1" noProof="0" dirty="0"/>
              <a:t>a reflective exercise to think about and recognize how you feel. </a:t>
            </a:r>
          </a:p>
          <a:p>
            <a:pPr lvl="1"/>
            <a:r>
              <a:rPr lang="en-US" sz="1100" i="1" dirty="0"/>
              <a:t>In your workbook, r</a:t>
            </a:r>
            <a:r>
              <a:rPr lang="en-US" sz="1100" i="1" noProof="0" dirty="0"/>
              <a:t>ead each statement and tick whether you strongly agree, agree, disagree, or strongly disagree. </a:t>
            </a:r>
            <a:endParaRPr lang="en-US" sz="1100" i="1" dirty="0"/>
          </a:p>
          <a:p>
            <a:pPr lvl="1"/>
            <a:r>
              <a:rPr lang="en-US" sz="1100" i="1" noProof="0" dirty="0"/>
              <a:t>Please feel comfortable </a:t>
            </a:r>
            <a:r>
              <a:rPr lang="en-US" sz="1100" i="1" dirty="0"/>
              <a:t>expressing</a:t>
            </a:r>
            <a:r>
              <a:rPr lang="en-US" sz="1100" i="1" noProof="0" dirty="0"/>
              <a:t> your own feelings</a:t>
            </a:r>
            <a:r>
              <a:rPr lang="en-US" sz="1100" i="1" dirty="0"/>
              <a:t>.</a:t>
            </a:r>
          </a:p>
          <a:p>
            <a:pPr lvl="1"/>
            <a:r>
              <a:rPr lang="en-US" sz="1100" i="1" dirty="0"/>
              <a:t>N</a:t>
            </a:r>
            <a:r>
              <a:rPr lang="en-US" sz="1100" i="1" noProof="0" dirty="0"/>
              <a:t>obody will be checking your book. </a:t>
            </a:r>
          </a:p>
          <a:p>
            <a:pPr lvl="1"/>
            <a:r>
              <a:rPr lang="en-US" sz="1100" i="1" noProof="0" dirty="0"/>
              <a:t>Everybody has </a:t>
            </a:r>
            <a:r>
              <a:rPr lang="en-US" sz="1100" i="1" dirty="0"/>
              <a:t>the </a:t>
            </a:r>
            <a:r>
              <a:rPr lang="en-US" sz="1100" i="1" noProof="0" dirty="0"/>
              <a:t>right to </a:t>
            </a:r>
            <a:r>
              <a:rPr lang="en-US" sz="1100" i="1" dirty="0"/>
              <a:t>their</a:t>
            </a:r>
            <a:r>
              <a:rPr lang="en-US" sz="1100" i="1" noProof="0" dirty="0"/>
              <a:t> own opinion. </a:t>
            </a:r>
          </a:p>
          <a:p>
            <a:pPr marL="0" indent="0">
              <a:buNone/>
            </a:pPr>
            <a:endParaRPr lang="en-US" sz="1100" dirty="0"/>
          </a:p>
          <a:p>
            <a:pPr marL="0" indent="0">
              <a:buNone/>
            </a:pPr>
            <a:r>
              <a:rPr lang="en-US" sz="1100" b="1" dirty="0"/>
              <a:t>INDIVIDUAL WORK (10 minutes)</a:t>
            </a:r>
          </a:p>
          <a:p>
            <a:r>
              <a:rPr lang="en-US" sz="1100" dirty="0"/>
              <a:t>Provide 10 minutes for participants to complete</a:t>
            </a:r>
          </a:p>
          <a:p>
            <a:pPr marL="0" indent="0">
              <a:buNone/>
            </a:pPr>
            <a:endParaRPr lang="en-US" sz="1100" dirty="0"/>
          </a:p>
          <a:p>
            <a:pPr marL="0" indent="0">
              <a:buNone/>
            </a:pPr>
            <a:r>
              <a:rPr lang="en-US" sz="1100" b="1" dirty="0"/>
              <a:t>PLENARY DISCUSSION</a:t>
            </a:r>
          </a:p>
          <a:p>
            <a:r>
              <a:rPr lang="en-US" sz="1100" i="1" noProof="0" dirty="0"/>
              <a:t>Would anyone like to share an example of a statement and whether they agreed/disagreed with it, or strongly agreed/disagreed with it and why? </a:t>
            </a:r>
          </a:p>
          <a:p>
            <a:r>
              <a:rPr lang="en-US" sz="1100" noProof="0" dirty="0"/>
              <a:t>Guide a discussion if needed</a:t>
            </a:r>
          </a:p>
          <a:p>
            <a:r>
              <a:rPr lang="en-US" sz="1100" i="1" noProof="0" dirty="0"/>
              <a:t>Who created these rules about men and women? </a:t>
            </a:r>
          </a:p>
          <a:p>
            <a:r>
              <a:rPr lang="en-US" sz="1100" i="1" noProof="0" dirty="0"/>
              <a:t>How do your attitudes about some of the statements affect the way you work with families? </a:t>
            </a:r>
          </a:p>
          <a:p>
            <a:r>
              <a:rPr lang="en-US" sz="1100" i="1" noProof="0" dirty="0"/>
              <a:t>What views do you think the men and women you work with have? </a:t>
            </a:r>
            <a:endParaRPr lang="en-US" sz="1100" noProof="0" dirty="0"/>
          </a:p>
        </p:txBody>
      </p:sp>
      <p:sp>
        <p:nvSpPr>
          <p:cNvPr id="6" name="Slide Image Placeholder 5">
            <a:extLst>
              <a:ext uri="{FF2B5EF4-FFF2-40B4-BE49-F238E27FC236}">
                <a16:creationId xmlns:a16="http://schemas.microsoft.com/office/drawing/2014/main" id="{686A7366-B79A-B5AC-68A3-1AD6AFE91B3E}"/>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2EE4B39F-FA9C-0158-F6E1-A6758DFBC687}"/>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44</a:t>
            </a:fld>
            <a:endParaRPr lang="en-US" sz="1200" dirty="0">
              <a:latin typeface="+mn-lt"/>
            </a:endParaRPr>
          </a:p>
        </p:txBody>
      </p:sp>
    </p:spTree>
    <p:extLst>
      <p:ext uri="{BB962C8B-B14F-4D97-AF65-F5344CB8AC3E}">
        <p14:creationId xmlns:p14="http://schemas.microsoft.com/office/powerpoint/2010/main" val="38354967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sz="1100" b="1" noProof="0" dirty="0"/>
              <a:t>PREPARATION</a:t>
            </a:r>
            <a:endParaRPr lang="en-US" sz="1100" b="1" dirty="0"/>
          </a:p>
          <a:p>
            <a:r>
              <a:rPr lang="en-US" sz="1100" dirty="0"/>
              <a:t>On a flipchart, w</a:t>
            </a:r>
            <a:r>
              <a:rPr lang="en-US" sz="1100" noProof="0" dirty="0"/>
              <a:t>rite “Behave like a </a:t>
            </a:r>
            <a:r>
              <a:rPr lang="en-US" sz="1100" dirty="0"/>
              <a:t>m</a:t>
            </a:r>
            <a:r>
              <a:rPr lang="en-US" sz="1100" noProof="0" dirty="0"/>
              <a:t>an” and </a:t>
            </a:r>
            <a:r>
              <a:rPr lang="en-US" sz="1100" dirty="0"/>
              <a:t>draw a box underneath</a:t>
            </a:r>
            <a:endParaRPr lang="en-US" sz="1100" noProof="0" dirty="0"/>
          </a:p>
          <a:p>
            <a:r>
              <a:rPr lang="en-US" sz="1100" dirty="0"/>
              <a:t>On another flipchart, w</a:t>
            </a:r>
            <a:r>
              <a:rPr lang="en-US" sz="1100" noProof="0" dirty="0"/>
              <a:t>rite “Behave like a </a:t>
            </a:r>
            <a:r>
              <a:rPr lang="en-US" sz="1100" dirty="0"/>
              <a:t>woman</a:t>
            </a:r>
            <a:r>
              <a:rPr lang="en-US" sz="1100" noProof="0" dirty="0"/>
              <a:t>” and </a:t>
            </a:r>
            <a:r>
              <a:rPr lang="en-US" sz="1100" dirty="0"/>
              <a:t>draw a box underneath</a:t>
            </a:r>
          </a:p>
          <a:p>
            <a:r>
              <a:rPr lang="en-US" sz="1100" noProof="0" dirty="0"/>
              <a:t>Hang the flipchart</a:t>
            </a:r>
            <a:r>
              <a:rPr lang="en-US" sz="1100" dirty="0"/>
              <a:t>s on the wall</a:t>
            </a:r>
            <a:endParaRPr lang="en-US" sz="1100" noProof="0" dirty="0"/>
          </a:p>
          <a:p>
            <a:pPr marL="0" indent="0">
              <a:buNone/>
            </a:pPr>
            <a:r>
              <a:rPr lang="en-US" sz="1100" noProof="0" dirty="0"/>
              <a:t>______________________________________________________________________________</a:t>
            </a:r>
          </a:p>
          <a:p>
            <a:pPr marL="0" indent="0">
              <a:buNone/>
            </a:pPr>
            <a:endParaRPr lang="en-US" sz="1100" b="1" noProof="0" dirty="0"/>
          </a:p>
          <a:p>
            <a:pPr marL="0" indent="0">
              <a:buNone/>
            </a:pPr>
            <a:r>
              <a:rPr lang="en-US" sz="1100" b="1" noProof="0" dirty="0"/>
              <a:t>INTRODUCTION</a:t>
            </a:r>
          </a:p>
          <a:p>
            <a:r>
              <a:rPr lang="en-US" sz="1100" i="1" noProof="0" dirty="0"/>
              <a:t>Have you ever been told to “behave like a man?” or something similar?</a:t>
            </a:r>
          </a:p>
          <a:p>
            <a:pPr lvl="1"/>
            <a:r>
              <a:rPr lang="en-US" sz="1100" i="1" noProof="0" dirty="0"/>
              <a:t>What phrases or expressions do you have like this in your culture?</a:t>
            </a:r>
          </a:p>
          <a:p>
            <a:pPr lvl="1"/>
            <a:r>
              <a:rPr lang="en-US" sz="1100" i="1" noProof="0" dirty="0"/>
              <a:t>In some countries, for example, people may say “man up”. Do you have similar phrases here? </a:t>
            </a:r>
          </a:p>
          <a:p>
            <a:pPr lvl="1"/>
            <a:r>
              <a:rPr lang="en-US" sz="1100" i="1" noProof="0" dirty="0"/>
              <a:t>Why did the individual say this? What did the participant think when they heard this?</a:t>
            </a:r>
          </a:p>
          <a:p>
            <a:r>
              <a:rPr lang="en-US" sz="1100" i="1" noProof="0" dirty="0"/>
              <a:t>We are going to look more closely at the phrases “behave like a man” or “behave like a woman” and what this means in a family setting in the communities we are working in. </a:t>
            </a:r>
          </a:p>
          <a:p>
            <a:pPr marL="0" indent="0">
              <a:buNone/>
            </a:pPr>
            <a:endParaRPr lang="en-US" sz="1100" i="1" noProof="0" dirty="0"/>
          </a:p>
          <a:p>
            <a:pPr marL="0" indent="0">
              <a:buNone/>
            </a:pPr>
            <a:r>
              <a:rPr lang="en-US" sz="1100" b="1" dirty="0"/>
              <a:t>PLENARY DISCUSSION</a:t>
            </a:r>
            <a:endParaRPr lang="en-US" sz="1100" b="1" noProof="0" dirty="0"/>
          </a:p>
          <a:p>
            <a:r>
              <a:rPr lang="en-US" sz="1100" i="1" noProof="0" dirty="0"/>
              <a:t>What does </a:t>
            </a:r>
            <a:r>
              <a:rPr lang="en-US" sz="1100" b="1" i="1" noProof="0" dirty="0"/>
              <a:t>“behave like a man” </a:t>
            </a:r>
            <a:r>
              <a:rPr lang="en-US" sz="1100" i="1" noProof="0" dirty="0"/>
              <a:t>mean in the communities you wor</a:t>
            </a:r>
            <a:r>
              <a:rPr lang="en-US" sz="1100" i="1" dirty="0"/>
              <a:t>k in?</a:t>
            </a:r>
          </a:p>
          <a:p>
            <a:pPr lvl="1"/>
            <a:r>
              <a:rPr lang="en-US" sz="1100" i="1" noProof="0" dirty="0"/>
              <a:t>These are society’s expectations of who men should be in the family, how men should act, and what men should feel and say. </a:t>
            </a:r>
          </a:p>
          <a:p>
            <a:r>
              <a:rPr lang="en-US" sz="1100" dirty="0"/>
              <a:t>Write responses inside the box on the “Behave like a man” flipchart.</a:t>
            </a:r>
            <a:endParaRPr lang="en-US" sz="1100" i="1" noProof="0" dirty="0"/>
          </a:p>
          <a:p>
            <a:r>
              <a:rPr lang="en-US" sz="1100" dirty="0"/>
              <a:t>Ask prompt questions if needed:</a:t>
            </a:r>
            <a:endParaRPr lang="en-US" sz="1100" noProof="0" dirty="0"/>
          </a:p>
          <a:p>
            <a:pPr lvl="1"/>
            <a:r>
              <a:rPr lang="en-US" sz="1100" noProof="0" dirty="0"/>
              <a:t>How does the family expect men to act? </a:t>
            </a:r>
          </a:p>
          <a:p>
            <a:pPr lvl="1"/>
            <a:r>
              <a:rPr lang="en-US" sz="1100" noProof="0" dirty="0"/>
              <a:t>What types of behavior is a father expected to have?</a:t>
            </a:r>
          </a:p>
          <a:p>
            <a:pPr lvl="1"/>
            <a:r>
              <a:rPr lang="en-US" sz="1100" noProof="0" dirty="0"/>
              <a:t>How does society expect men to feel? Behave? </a:t>
            </a:r>
          </a:p>
          <a:p>
            <a:pPr lvl="1"/>
            <a:r>
              <a:rPr lang="en-US" sz="1100" noProof="0" dirty="0"/>
              <a:t>What are men expected to achieve? </a:t>
            </a:r>
          </a:p>
          <a:p>
            <a:pPr lvl="1"/>
            <a:r>
              <a:rPr lang="en-US" sz="1100" noProof="0" dirty="0"/>
              <a:t>How would people expect a son to act in the family? </a:t>
            </a:r>
          </a:p>
          <a:p>
            <a:pPr lvl="1"/>
            <a:r>
              <a:rPr lang="en-US" sz="1100" noProof="0" dirty="0"/>
              <a:t>How would people expect a brother to act toward his siblings?</a:t>
            </a:r>
          </a:p>
          <a:p>
            <a:pPr lvl="1"/>
            <a:r>
              <a:rPr lang="en-US" sz="1100" noProof="0" dirty="0"/>
              <a:t>Some responses might include the following: be tough, do not cry, show no emotions, earn money for the family, do not back down, have many children. </a:t>
            </a:r>
            <a:endParaRPr lang="en-US" sz="1100" dirty="0"/>
          </a:p>
          <a:p>
            <a:pPr marL="0" indent="0">
              <a:buNone/>
            </a:pPr>
            <a:endParaRPr lang="en-US" sz="1100" i="1" noProof="0" dirty="0"/>
          </a:p>
          <a:p>
            <a:pPr marL="0" indent="0">
              <a:buNone/>
            </a:pPr>
            <a:r>
              <a:rPr lang="en-US" sz="1100" b="1" noProof="0" dirty="0"/>
              <a:t>CONTINUED </a:t>
            </a:r>
            <a:r>
              <a:rPr lang="en-US" sz="1100" b="1" noProof="0" dirty="0">
                <a:sym typeface="Wingdings" panose="05000000000000000000" pitchFamily="2" charset="2"/>
              </a:rPr>
              <a:t></a:t>
            </a:r>
            <a:endParaRPr lang="en-US" sz="1100" i="1" noProof="0" dirty="0"/>
          </a:p>
        </p:txBody>
      </p:sp>
      <p:sp>
        <p:nvSpPr>
          <p:cNvPr id="6" name="Slide Image Placeholder 5">
            <a:extLst>
              <a:ext uri="{FF2B5EF4-FFF2-40B4-BE49-F238E27FC236}">
                <a16:creationId xmlns:a16="http://schemas.microsoft.com/office/drawing/2014/main" id="{DF5FFEC7-0C22-3D49-E348-AAD547D8DC79}"/>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BAC7306F-D0A7-6083-C5F8-424A5CB8ABC0}"/>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45</a:t>
            </a:fld>
            <a:endParaRPr lang="en-US" sz="1200" dirty="0">
              <a:latin typeface="+mn-lt"/>
            </a:endParaRPr>
          </a:p>
        </p:txBody>
      </p:sp>
    </p:spTree>
    <p:extLst>
      <p:ext uri="{BB962C8B-B14F-4D97-AF65-F5344CB8AC3E}">
        <p14:creationId xmlns:p14="http://schemas.microsoft.com/office/powerpoint/2010/main" val="40852988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7839" y="460375"/>
            <a:ext cx="6143624" cy="9211334"/>
          </a:xfrm>
        </p:spPr>
        <p:txBody>
          <a:bodyPr/>
          <a:lstStyle/>
          <a:p>
            <a:r>
              <a:rPr lang="en-US" noProof="0" dirty="0"/>
              <a:t>Continue the discussion</a:t>
            </a:r>
          </a:p>
          <a:p>
            <a:pPr lvl="1"/>
            <a:r>
              <a:rPr lang="en-US" i="1" noProof="0" dirty="0"/>
              <a:t>What are the consequences of always living in this box? </a:t>
            </a:r>
          </a:p>
          <a:p>
            <a:pPr lvl="1"/>
            <a:r>
              <a:rPr lang="en-US" i="1" noProof="0" dirty="0"/>
              <a:t>What are the benefits of acting in ways that are outside the box? </a:t>
            </a:r>
          </a:p>
          <a:p>
            <a:pPr lvl="1"/>
            <a:r>
              <a:rPr lang="en-US" i="1" noProof="0" dirty="0"/>
              <a:t>How does this influence men’s behaviors? </a:t>
            </a:r>
          </a:p>
          <a:p>
            <a:pPr lvl="1"/>
            <a:r>
              <a:rPr lang="en-US" i="1" noProof="0" dirty="0"/>
              <a:t>How would these expectations affect a boy’s well-being and protection within the family? </a:t>
            </a:r>
          </a:p>
          <a:p>
            <a:pPr lvl="1"/>
            <a:r>
              <a:rPr lang="en-US" i="1" noProof="0" dirty="0"/>
              <a:t>How would this affect the way a man takes on his role as a father? </a:t>
            </a:r>
          </a:p>
          <a:p>
            <a:pPr lvl="1"/>
            <a:r>
              <a:rPr lang="en-US" i="1" noProof="0" dirty="0"/>
              <a:t>Is it possible to challenge and change the rules of what it means to be a man? </a:t>
            </a:r>
          </a:p>
          <a:p>
            <a:pPr marL="0" indent="0">
              <a:buNone/>
            </a:pPr>
            <a:endParaRPr lang="en-US" b="1" i="1" dirty="0"/>
          </a:p>
          <a:p>
            <a:pPr marL="0" indent="0">
              <a:buNone/>
            </a:pPr>
            <a:r>
              <a:rPr lang="en-US" b="1" dirty="0"/>
              <a:t>PLENARY DISCUSSION</a:t>
            </a:r>
          </a:p>
          <a:p>
            <a:r>
              <a:rPr lang="en-US" i="1" noProof="0" dirty="0"/>
              <a:t>What does </a:t>
            </a:r>
            <a:r>
              <a:rPr lang="en-US" b="1" i="1" noProof="0" dirty="0"/>
              <a:t>“behave like a woman” </a:t>
            </a:r>
            <a:r>
              <a:rPr lang="en-US" i="1" noProof="0" dirty="0"/>
              <a:t>mean in the communities you work in?</a:t>
            </a:r>
          </a:p>
          <a:p>
            <a:pPr lvl="1"/>
            <a:r>
              <a:rPr lang="en-US" i="1" noProof="0" dirty="0"/>
              <a:t>Do you have other phrases that imply this meaning here? For example, asking a woman to be more “lady-like”? </a:t>
            </a:r>
          </a:p>
          <a:p>
            <a:pPr lvl="1"/>
            <a:r>
              <a:rPr lang="en-US" i="1" noProof="0" dirty="0"/>
              <a:t>These are society’s expectations of who women should be, how women should act, and what women should feel and say. </a:t>
            </a:r>
          </a:p>
          <a:p>
            <a:r>
              <a:rPr lang="en-US" dirty="0"/>
              <a:t>Write responses inside the box on the “Behave like a man” flipchart</a:t>
            </a:r>
            <a:endParaRPr lang="en-US" i="1" noProof="0" dirty="0"/>
          </a:p>
          <a:p>
            <a:r>
              <a:rPr lang="en-US" dirty="0"/>
              <a:t>Ask prompt questions if needed:</a:t>
            </a:r>
            <a:endParaRPr lang="en-US" noProof="0" dirty="0"/>
          </a:p>
          <a:p>
            <a:pPr lvl="1"/>
            <a:r>
              <a:rPr lang="en-US" noProof="0" dirty="0"/>
              <a:t>How does the family expect women and girls to act? Dress? Talk? Do? </a:t>
            </a:r>
          </a:p>
          <a:p>
            <a:pPr lvl="1"/>
            <a:r>
              <a:rPr lang="en-US" noProof="0" dirty="0"/>
              <a:t>How does society expect women to act? </a:t>
            </a:r>
          </a:p>
          <a:p>
            <a:pPr lvl="1"/>
            <a:r>
              <a:rPr lang="en-US" noProof="0" dirty="0"/>
              <a:t>How would people expect a daughter to act? </a:t>
            </a:r>
          </a:p>
          <a:p>
            <a:pPr lvl="1"/>
            <a:r>
              <a:rPr lang="en-US" noProof="0" dirty="0"/>
              <a:t>Some responses may include the following: be passive; be the caretaker; be intelligent, but not too intelligent; be quiet; listen to others; make dinner; be the homemaker.</a:t>
            </a:r>
          </a:p>
          <a:p>
            <a:r>
              <a:rPr lang="en-US" noProof="0" dirty="0"/>
              <a:t>Continue the discussion:</a:t>
            </a:r>
          </a:p>
          <a:p>
            <a:pPr lvl="1"/>
            <a:r>
              <a:rPr lang="en-US" i="1" noProof="0" dirty="0"/>
              <a:t>Can a girl/woman be expected to behave in this manner all the time? Why or why not?</a:t>
            </a:r>
          </a:p>
          <a:p>
            <a:pPr lvl="1"/>
            <a:r>
              <a:rPr lang="en-US" i="1" noProof="0" dirty="0"/>
              <a:t>What emotions are women and girls not allowed to express?</a:t>
            </a:r>
          </a:p>
          <a:p>
            <a:pPr lvl="1"/>
            <a:r>
              <a:rPr lang="en-US" i="1" noProof="0" dirty="0"/>
              <a:t>How can “acting like a woman” affect a woman’s relationship with her husband and children? What about choosing not to “act like a woman”?</a:t>
            </a:r>
          </a:p>
          <a:p>
            <a:pPr lvl="1"/>
            <a:r>
              <a:rPr lang="en-US" i="1" noProof="0" dirty="0"/>
              <a:t>How would these expectations affect a girl’s well-being and protection within the family? </a:t>
            </a:r>
          </a:p>
          <a:p>
            <a:pPr lvl="1"/>
            <a:r>
              <a:rPr lang="en-US" i="1" noProof="0" dirty="0"/>
              <a:t>How would this affect the way a woman takes on her role as a mother? </a:t>
            </a:r>
          </a:p>
          <a:p>
            <a:pPr lvl="1"/>
            <a:r>
              <a:rPr lang="en-US" i="1" noProof="0" dirty="0"/>
              <a:t>Is it possible to challenge and change existing gender roles?</a:t>
            </a:r>
          </a:p>
          <a:p>
            <a:r>
              <a:rPr lang="en-US" noProof="0" dirty="0"/>
              <a:t>Summarize the discussion</a:t>
            </a:r>
            <a:r>
              <a:rPr lang="en-US" dirty="0"/>
              <a:t>s</a:t>
            </a:r>
            <a:endParaRPr lang="en-US" i="1" noProof="0" dirty="0"/>
          </a:p>
        </p:txBody>
      </p:sp>
      <p:sp>
        <p:nvSpPr>
          <p:cNvPr id="2" name="Google Shape;725;p48:notes">
            <a:extLst>
              <a:ext uri="{FF2B5EF4-FFF2-40B4-BE49-F238E27FC236}">
                <a16:creationId xmlns:a16="http://schemas.microsoft.com/office/drawing/2014/main" id="{3BC68AEF-CE08-6304-F11C-9D0771AAAEBD}"/>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46</a:t>
            </a:fld>
            <a:endParaRPr lang="en-US" sz="1200" dirty="0">
              <a:latin typeface="+mn-lt"/>
            </a:endParaRPr>
          </a:p>
        </p:txBody>
      </p:sp>
    </p:spTree>
    <p:extLst>
      <p:ext uri="{BB962C8B-B14F-4D97-AF65-F5344CB8AC3E}">
        <p14:creationId xmlns:p14="http://schemas.microsoft.com/office/powerpoint/2010/main" val="9688956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PARTNER DISCUSSION (5 minutes)</a:t>
            </a:r>
            <a:endParaRPr lang="en-US" b="1" noProof="0" dirty="0"/>
          </a:p>
          <a:p>
            <a:r>
              <a:rPr lang="en-US" i="1" noProof="0" dirty="0"/>
              <a:t>We are now going to look at how we approach working with male and female caregivers as caseworkers</a:t>
            </a:r>
          </a:p>
          <a:p>
            <a:r>
              <a:rPr lang="en-US" noProof="0" dirty="0"/>
              <a:t>Guide participants to </a:t>
            </a:r>
            <a:r>
              <a:rPr lang="en-US" b="1" noProof="0" dirty="0"/>
              <a:t>Workbook page 13: Current Ways of Working with Male and Female </a:t>
            </a:r>
            <a:r>
              <a:rPr lang="en-US" b="1" dirty="0"/>
              <a:t>C</a:t>
            </a:r>
            <a:r>
              <a:rPr lang="en-US" b="1" noProof="0" dirty="0" err="1"/>
              <a:t>aregivers</a:t>
            </a:r>
            <a:endParaRPr lang="en-US" b="1" noProof="0" dirty="0"/>
          </a:p>
          <a:p>
            <a:r>
              <a:rPr lang="en-US" i="1" noProof="0" dirty="0"/>
              <a:t>Please discuss the questions with the person next to you for 5 minutes. </a:t>
            </a:r>
          </a:p>
          <a:p>
            <a:pPr marL="0" indent="0">
              <a:buNone/>
            </a:pPr>
            <a:endParaRPr lang="en-US" dirty="0"/>
          </a:p>
          <a:p>
            <a:pPr marL="0" indent="0">
              <a:buNone/>
            </a:pPr>
            <a:r>
              <a:rPr lang="en-US" b="1" dirty="0"/>
              <a:t>PLENARY DISCUSSION</a:t>
            </a:r>
            <a:endParaRPr lang="en-US" b="1" noProof="0" dirty="0"/>
          </a:p>
          <a:p>
            <a:r>
              <a:rPr lang="en-US" noProof="0" dirty="0"/>
              <a:t>Ask volunteers to share their responses</a:t>
            </a:r>
          </a:p>
          <a:p>
            <a:r>
              <a:rPr lang="en-US" i="1" dirty="0"/>
              <a:t>Were the responses </a:t>
            </a:r>
            <a:r>
              <a:rPr lang="en-US" i="1" noProof="0" dirty="0"/>
              <a:t>different for male caseworkers versus female caseworkers</a:t>
            </a:r>
            <a:r>
              <a:rPr lang="en-US" i="1" dirty="0"/>
              <a:t>?</a:t>
            </a:r>
            <a:endParaRPr lang="en-US" i="1" noProof="0" dirty="0"/>
          </a:p>
          <a:p>
            <a:endParaRPr lang="en-US" dirty="0"/>
          </a:p>
          <a:p>
            <a:pPr marL="0" indent="0">
              <a:buNone/>
            </a:pPr>
            <a:r>
              <a:rPr lang="en-US" b="1" noProof="0" dirty="0"/>
              <a:t>EXPLANATION</a:t>
            </a:r>
          </a:p>
          <a:p>
            <a:r>
              <a:rPr lang="en-US" noProof="0" dirty="0"/>
              <a:t>In cases where participants reflect that they work more with women, share the following: </a:t>
            </a:r>
          </a:p>
          <a:p>
            <a:pPr lvl="1"/>
            <a:r>
              <a:rPr lang="en-US" i="1" noProof="0" dirty="0"/>
              <a:t>Traditional gender roles view mothers as the primary caretakers of children. This is often reflected in case management practice.</a:t>
            </a:r>
          </a:p>
          <a:p>
            <a:pPr lvl="2"/>
            <a:r>
              <a:rPr lang="en-US" i="1" noProof="0" dirty="0"/>
              <a:t>Sometimes we may underestimate fathers’ involvement in children’s lives and their value and impact, both positive and negative.</a:t>
            </a:r>
          </a:p>
          <a:p>
            <a:pPr lvl="2"/>
            <a:r>
              <a:rPr lang="en-US" i="1" noProof="0" dirty="0"/>
              <a:t>Fathers may be out working during the times we visit, while mothers may more </a:t>
            </a:r>
            <a:r>
              <a:rPr lang="en-US" i="1" dirty="0"/>
              <a:t>often</a:t>
            </a:r>
            <a:r>
              <a:rPr lang="en-US" i="1" noProof="0" dirty="0"/>
              <a:t> be at home.</a:t>
            </a:r>
          </a:p>
          <a:p>
            <a:pPr lvl="2"/>
            <a:r>
              <a:rPr lang="en-US" i="1" noProof="0" dirty="0"/>
              <a:t>Some fathers may not regard themselves as competent or important in child-care</a:t>
            </a:r>
            <a:r>
              <a:rPr lang="en-US" i="1" dirty="0"/>
              <a:t>.</a:t>
            </a:r>
            <a:endParaRPr lang="en-US" i="1" noProof="0" dirty="0"/>
          </a:p>
          <a:p>
            <a:pPr lvl="1"/>
            <a:r>
              <a:rPr lang="en-US" i="1" noProof="0" dirty="0"/>
              <a:t>However</a:t>
            </a:r>
            <a:r>
              <a:rPr lang="en-US" i="1" dirty="0"/>
              <a:t>, </a:t>
            </a:r>
            <a:r>
              <a:rPr lang="en-US" i="1" noProof="0" dirty="0"/>
              <a:t>research found that young children whose fathers spend a lot of time with them</a:t>
            </a:r>
            <a:r>
              <a:rPr lang="en-US" i="1" dirty="0"/>
              <a:t>:</a:t>
            </a:r>
          </a:p>
          <a:p>
            <a:pPr lvl="2"/>
            <a:r>
              <a:rPr lang="en-US" i="1" noProof="0" dirty="0"/>
              <a:t>Are less likely to use drugs or get involved with the police as adolescents</a:t>
            </a:r>
          </a:p>
          <a:p>
            <a:pPr lvl="2"/>
            <a:r>
              <a:rPr lang="en-US" i="1" noProof="0" dirty="0"/>
              <a:t>Tend to do better in school</a:t>
            </a:r>
            <a:endParaRPr lang="en-US" i="1" dirty="0"/>
          </a:p>
          <a:p>
            <a:pPr lvl="2"/>
            <a:r>
              <a:rPr lang="en-US" i="1" noProof="0" dirty="0"/>
              <a:t>Develop more positive friendships</a:t>
            </a:r>
            <a:endParaRPr lang="en-US" i="1" dirty="0"/>
          </a:p>
          <a:p>
            <a:pPr lvl="2"/>
            <a:r>
              <a:rPr lang="en-US" i="1" noProof="0" dirty="0"/>
              <a:t>Exhibit fewer behavior problems </a:t>
            </a:r>
          </a:p>
          <a:p>
            <a:pPr lvl="2"/>
            <a:r>
              <a:rPr lang="en-US" i="1" noProof="0" dirty="0"/>
              <a:t>Experience greater self-esteem and life satisfaction</a:t>
            </a:r>
          </a:p>
          <a:p>
            <a:pPr marL="0" indent="0">
              <a:buNone/>
            </a:pPr>
            <a:endParaRPr lang="en-US" b="1" dirty="0"/>
          </a:p>
          <a:p>
            <a:pPr marL="0" indent="0">
              <a:buNone/>
            </a:pPr>
            <a:r>
              <a:rPr lang="en-US" b="1" dirty="0"/>
              <a:t>CONTINUED </a:t>
            </a:r>
            <a:r>
              <a:rPr lang="en-US" b="1" dirty="0">
                <a:sym typeface="Wingdings" panose="05000000000000000000" pitchFamily="2" charset="2"/>
              </a:rPr>
              <a:t></a:t>
            </a:r>
            <a:endParaRPr lang="en-US" b="1" noProof="0" dirty="0"/>
          </a:p>
        </p:txBody>
      </p:sp>
      <p:sp>
        <p:nvSpPr>
          <p:cNvPr id="6" name="Slide Image Placeholder 5">
            <a:extLst>
              <a:ext uri="{FF2B5EF4-FFF2-40B4-BE49-F238E27FC236}">
                <a16:creationId xmlns:a16="http://schemas.microsoft.com/office/drawing/2014/main" id="{C2AD98B1-5B91-7D31-60A6-AD87903FE281}"/>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E7E22389-03F9-5693-D376-F8D9B5BCB27F}"/>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47</a:t>
            </a:fld>
            <a:endParaRPr lang="en-US" sz="1200" dirty="0">
              <a:latin typeface="+mn-lt"/>
            </a:endParaRPr>
          </a:p>
        </p:txBody>
      </p:sp>
    </p:spTree>
    <p:extLst>
      <p:ext uri="{BB962C8B-B14F-4D97-AF65-F5344CB8AC3E}">
        <p14:creationId xmlns:p14="http://schemas.microsoft.com/office/powerpoint/2010/main" val="13958752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7839" y="460375"/>
            <a:ext cx="6143624" cy="9211334"/>
          </a:xfrm>
        </p:spPr>
        <p:txBody>
          <a:bodyPr/>
          <a:lstStyle/>
          <a:p>
            <a:pPr lvl="1"/>
            <a:r>
              <a:rPr lang="en-US" i="1" noProof="0" dirty="0"/>
              <a:t>Not only do fathers have a substantial impact on children and mothers, but they also generally have considerable decision-making power and control over resources.</a:t>
            </a:r>
          </a:p>
          <a:p>
            <a:pPr lvl="2"/>
            <a:r>
              <a:rPr lang="en-US" i="1" dirty="0"/>
              <a:t>In many cases, women may</a:t>
            </a:r>
            <a:r>
              <a:rPr lang="en-US" i="1" noProof="0" dirty="0"/>
              <a:t> not have the ability or power to make substantial, lasting changes</a:t>
            </a:r>
          </a:p>
          <a:p>
            <a:pPr lvl="2"/>
            <a:r>
              <a:rPr lang="en-US" i="1" noProof="0" dirty="0"/>
              <a:t>Targeting men instead of focusing solely or disproportionately on women is clearly important. </a:t>
            </a:r>
          </a:p>
          <a:p>
            <a:pPr lvl="1"/>
            <a:r>
              <a:rPr lang="en-US" i="1" noProof="0" dirty="0"/>
              <a:t>We will discuss engaging with male and female caregivers more in Module 2.</a:t>
            </a:r>
            <a:endParaRPr lang="en-US" noProof="0" dirty="0"/>
          </a:p>
        </p:txBody>
      </p:sp>
      <p:sp>
        <p:nvSpPr>
          <p:cNvPr id="2" name="Google Shape;725;p48:notes">
            <a:extLst>
              <a:ext uri="{FF2B5EF4-FFF2-40B4-BE49-F238E27FC236}">
                <a16:creationId xmlns:a16="http://schemas.microsoft.com/office/drawing/2014/main" id="{24564941-104C-0BC9-FE4B-D075E137733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48</a:t>
            </a:fld>
            <a:endParaRPr lang="en-US" sz="1200" dirty="0">
              <a:latin typeface="+mn-lt"/>
            </a:endParaRPr>
          </a:p>
        </p:txBody>
      </p:sp>
    </p:spTree>
    <p:extLst>
      <p:ext uri="{BB962C8B-B14F-4D97-AF65-F5344CB8AC3E}">
        <p14:creationId xmlns:p14="http://schemas.microsoft.com/office/powerpoint/2010/main" val="11047419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noProof="0" dirty="0"/>
              <a:t>ADAPT FOR CONTEXT</a:t>
            </a:r>
            <a:endParaRPr lang="en-US" b="1" dirty="0"/>
          </a:p>
          <a:p>
            <a:r>
              <a:rPr lang="en-US" noProof="0" dirty="0"/>
              <a:t>You may wish to include specific harmful social norms and practices that have been particularly problematic for caseworkers in this context.</a:t>
            </a:r>
          </a:p>
          <a:p>
            <a:pPr marL="0" indent="0">
              <a:buNone/>
            </a:pPr>
            <a:r>
              <a:rPr lang="en-US" noProof="0" dirty="0"/>
              <a:t>______________________________________________________________________________</a:t>
            </a:r>
          </a:p>
          <a:p>
            <a:pPr marL="0" indent="0">
              <a:buNone/>
            </a:pPr>
            <a:endParaRPr lang="en-US" dirty="0"/>
          </a:p>
          <a:p>
            <a:pPr marL="0" indent="0">
              <a:buNone/>
            </a:pPr>
            <a:r>
              <a:rPr lang="en-US" b="1" noProof="0" dirty="0"/>
              <a:t>INTRODUCTION</a:t>
            </a:r>
          </a:p>
          <a:p>
            <a:r>
              <a:rPr lang="en-US" dirty="0"/>
              <a:t>Divide participants into groups of 4-6 people</a:t>
            </a:r>
          </a:p>
          <a:p>
            <a:r>
              <a:rPr lang="en-US" i="0" dirty="0"/>
              <a:t>Guide participants to </a:t>
            </a:r>
            <a:r>
              <a:rPr lang="en-US" b="1" i="0" dirty="0"/>
              <a:t>Workbook Page 13: Strategies to Challenge </a:t>
            </a:r>
            <a:r>
              <a:rPr lang="en-US" b="1" dirty="0"/>
              <a:t>H</a:t>
            </a:r>
            <a:r>
              <a:rPr lang="en-US" b="1" i="0" dirty="0"/>
              <a:t>armful </a:t>
            </a:r>
            <a:r>
              <a:rPr lang="en-US" b="1" dirty="0"/>
              <a:t>S</a:t>
            </a:r>
            <a:r>
              <a:rPr lang="en-US" b="1" i="0" dirty="0"/>
              <a:t>ocial </a:t>
            </a:r>
            <a:r>
              <a:rPr lang="en-US" b="1" dirty="0"/>
              <a:t>N</a:t>
            </a:r>
            <a:r>
              <a:rPr lang="en-US" b="1" i="0" dirty="0"/>
              <a:t>orms and Practices</a:t>
            </a:r>
          </a:p>
          <a:p>
            <a:r>
              <a:rPr lang="en-US" i="1" dirty="0"/>
              <a:t>We will now </a:t>
            </a:r>
            <a:r>
              <a:rPr lang="en-US" i="1" noProof="0" dirty="0"/>
              <a:t>consider the harmful social norms and practices we discussed at the beginning and throughout this session - those related to gender and those not. </a:t>
            </a:r>
          </a:p>
          <a:p>
            <a:r>
              <a:rPr lang="en-US" i="1" noProof="0" dirty="0"/>
              <a:t>What are the most important social norms and practices to challenge with families?</a:t>
            </a:r>
          </a:p>
          <a:p>
            <a:pPr lvl="1"/>
            <a:r>
              <a:rPr lang="en-US" noProof="0" dirty="0"/>
              <a:t>Create a list of participants</a:t>
            </a:r>
          </a:p>
          <a:p>
            <a:pPr lvl="1"/>
            <a:r>
              <a:rPr lang="en-US" noProof="0" dirty="0"/>
              <a:t>Try to have </a:t>
            </a:r>
            <a:r>
              <a:rPr lang="en-US" dirty="0"/>
              <a:t>enough social norms and practices to match the number of groups</a:t>
            </a:r>
          </a:p>
          <a:p>
            <a:r>
              <a:rPr lang="en-US" noProof="0" dirty="0"/>
              <a:t>When complete, assign one social norm and practice per group</a:t>
            </a:r>
          </a:p>
          <a:p>
            <a:pPr lvl="1"/>
            <a:r>
              <a:rPr lang="en-US" dirty="0"/>
              <a:t>It can be self-selected by participants or randomly assigned</a:t>
            </a:r>
          </a:p>
          <a:p>
            <a:r>
              <a:rPr lang="en-US" i="1" noProof="0" dirty="0"/>
              <a:t>With your group, develop strategies that caseworkers can use to challenge </a:t>
            </a:r>
            <a:r>
              <a:rPr lang="en-US" i="1" dirty="0"/>
              <a:t>your assigned </a:t>
            </a:r>
            <a:r>
              <a:rPr lang="en-US" i="1" noProof="0" dirty="0"/>
              <a:t>social norm or practice with caregivers. </a:t>
            </a:r>
          </a:p>
          <a:p>
            <a:endParaRPr lang="en-US" dirty="0"/>
          </a:p>
          <a:p>
            <a:pPr marL="0" indent="0">
              <a:buNone/>
            </a:pPr>
            <a:r>
              <a:rPr lang="en-US" b="1" noProof="0" dirty="0"/>
              <a:t>GROUP WORK (10 minutes)</a:t>
            </a:r>
          </a:p>
          <a:p>
            <a:r>
              <a:rPr lang="en-US" dirty="0"/>
              <a:t>Provide 10 minutes for participants to complete</a:t>
            </a:r>
            <a:endParaRPr lang="en-US" noProof="0" dirty="0"/>
          </a:p>
          <a:p>
            <a:endParaRPr lang="en-US" dirty="0"/>
          </a:p>
          <a:p>
            <a:pPr marL="0" indent="0">
              <a:buNone/>
            </a:pPr>
            <a:r>
              <a:rPr lang="en-US" b="1" noProof="0" dirty="0"/>
              <a:t>PLENARY DISCUSSION (5 minutes)</a:t>
            </a:r>
          </a:p>
          <a:p>
            <a:r>
              <a:rPr lang="en-US" noProof="0" dirty="0"/>
              <a:t>Provide 5 minutes for each group to present</a:t>
            </a:r>
          </a:p>
          <a:p>
            <a:r>
              <a:rPr lang="en-US" dirty="0"/>
              <a:t>Complement the possible responses on the next page</a:t>
            </a:r>
            <a:endParaRPr lang="en-US" noProof="0" dirty="0"/>
          </a:p>
          <a:p>
            <a:pPr marL="0" indent="0">
              <a:buNone/>
            </a:pPr>
            <a:r>
              <a:rPr lang="en-US" noProof="0" dirty="0"/>
              <a:t>______________________________________________________________________________</a:t>
            </a:r>
          </a:p>
          <a:p>
            <a:pPr marL="0" indent="0">
              <a:buNone/>
            </a:pPr>
            <a:endParaRPr lang="en-US" noProof="0" dirty="0"/>
          </a:p>
          <a:p>
            <a:pPr marL="0" indent="0">
              <a:buNone/>
            </a:pPr>
            <a:r>
              <a:rPr lang="en-US" b="1" dirty="0"/>
              <a:t>CONTINUED </a:t>
            </a:r>
            <a:r>
              <a:rPr lang="en-US" b="1" dirty="0">
                <a:sym typeface="Wingdings" panose="05000000000000000000" pitchFamily="2" charset="2"/>
              </a:rPr>
              <a:t></a:t>
            </a:r>
            <a:endParaRPr lang="en-US" b="1" noProof="0" dirty="0"/>
          </a:p>
        </p:txBody>
      </p:sp>
      <p:sp>
        <p:nvSpPr>
          <p:cNvPr id="6" name="Slide Image Placeholder 5">
            <a:extLst>
              <a:ext uri="{FF2B5EF4-FFF2-40B4-BE49-F238E27FC236}">
                <a16:creationId xmlns:a16="http://schemas.microsoft.com/office/drawing/2014/main" id="{D0A93A9A-9B81-72A0-ABF8-EDE712FD851F}"/>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FF509F6B-24AF-4965-110E-DCD5A912807C}"/>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49</a:t>
            </a:fld>
            <a:endParaRPr lang="en-US" sz="1200" dirty="0">
              <a:latin typeface="+mn-lt"/>
            </a:endParaRPr>
          </a:p>
        </p:txBody>
      </p:sp>
    </p:spTree>
    <p:extLst>
      <p:ext uri="{BB962C8B-B14F-4D97-AF65-F5344CB8AC3E}">
        <p14:creationId xmlns:p14="http://schemas.microsoft.com/office/powerpoint/2010/main" val="1188886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noProof="0" dirty="0"/>
              <a:t>EXPLANATION</a:t>
            </a:r>
            <a:endParaRPr lang="en-US" noProof="0" dirty="0"/>
          </a:p>
          <a:p>
            <a:r>
              <a:rPr lang="en-US" i="1" noProof="0" dirty="0"/>
              <a:t>This training is underpinned by the Minimum Standards for Child Protection in Humanitarian Action, Standard 16 on Strengthening Family and Caregiving Environments. </a:t>
            </a:r>
          </a:p>
          <a:p>
            <a:r>
              <a:rPr lang="en-US" i="1" noProof="0" dirty="0"/>
              <a:t>Additionally, other particularly relevant standards that will feature during the training are:</a:t>
            </a:r>
          </a:p>
          <a:p>
            <a:pPr lvl="1"/>
            <a:r>
              <a:rPr lang="en-US" i="1" noProof="0" dirty="0"/>
              <a:t>Standard 14: Applying a socio-ecological approach to child protection programming</a:t>
            </a:r>
          </a:p>
          <a:p>
            <a:pPr lvl="1"/>
            <a:r>
              <a:rPr lang="en-US" i="1" noProof="0" dirty="0"/>
              <a:t>Standard 17: Community-level approaches</a:t>
            </a:r>
          </a:p>
          <a:p>
            <a:pPr lvl="1"/>
            <a:r>
              <a:rPr lang="en-US" i="1" noProof="0" dirty="0"/>
              <a:t>Standard 18: Case management</a:t>
            </a:r>
          </a:p>
          <a:p>
            <a:pPr lvl="1"/>
            <a:r>
              <a:rPr lang="en-US" i="1" noProof="0" dirty="0"/>
              <a:t>Standard 19: Alternative care</a:t>
            </a:r>
          </a:p>
          <a:p>
            <a:r>
              <a:rPr lang="en-US" i="1" noProof="0" dirty="0"/>
              <a:t>During this training, we will:</a:t>
            </a:r>
          </a:p>
          <a:p>
            <a:pPr lvl="1"/>
            <a:r>
              <a:rPr lang="en-US" i="1" dirty="0"/>
              <a:t>L</a:t>
            </a:r>
            <a:r>
              <a:rPr lang="en-US" i="1" noProof="0" dirty="0"/>
              <a:t>ook together at what a family or caregiving environment is, what it looks like in this context, and how it may be affected by a humanitarian crisis</a:t>
            </a:r>
          </a:p>
          <a:p>
            <a:pPr lvl="1"/>
            <a:r>
              <a:rPr lang="en-US" i="1" dirty="0"/>
              <a:t>E</a:t>
            </a:r>
            <a:r>
              <a:rPr lang="en-US" i="1" noProof="0" dirty="0"/>
              <a:t>xplore how you can play a role in strengthening families and caregiving environments as a caregivers</a:t>
            </a:r>
          </a:p>
          <a:p>
            <a:pPr lvl="1"/>
            <a:r>
              <a:rPr lang="en-US" i="1" dirty="0"/>
              <a:t>P</a:t>
            </a:r>
            <a:r>
              <a:rPr lang="en-US" i="1" noProof="0" dirty="0"/>
              <a:t>resent various tools you can use to promote children’s health development and protection within families and caregiving environments as part of your case management work</a:t>
            </a:r>
          </a:p>
        </p:txBody>
      </p:sp>
      <p:sp>
        <p:nvSpPr>
          <p:cNvPr id="6" name="Slide Image Placeholder 5">
            <a:extLst>
              <a:ext uri="{FF2B5EF4-FFF2-40B4-BE49-F238E27FC236}">
                <a16:creationId xmlns:a16="http://schemas.microsoft.com/office/drawing/2014/main" id="{686D9CDD-6B61-76FB-3927-D40E3EBAD94B}"/>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AD9D624E-5208-5C0B-3016-72B9FE63C9AE}"/>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5</a:t>
            </a:fld>
            <a:endParaRPr lang="en-US" sz="1200" dirty="0">
              <a:latin typeface="+mn-lt"/>
            </a:endParaRPr>
          </a:p>
        </p:txBody>
      </p:sp>
    </p:spTree>
    <p:extLst>
      <p:ext uri="{BB962C8B-B14F-4D97-AF65-F5344CB8AC3E}">
        <p14:creationId xmlns:p14="http://schemas.microsoft.com/office/powerpoint/2010/main" val="38533837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7839" y="460375"/>
            <a:ext cx="6143624" cy="9211334"/>
          </a:xfrm>
        </p:spPr>
        <p:txBody>
          <a:bodyPr/>
          <a:lstStyle/>
          <a:p>
            <a:pPr marL="0" indent="0">
              <a:buNone/>
            </a:pPr>
            <a:r>
              <a:rPr lang="en-US" b="1" dirty="0"/>
              <a:t>POSSIBLE RESPONSES</a:t>
            </a:r>
            <a:endParaRPr lang="en-US" b="1" noProof="0" dirty="0"/>
          </a:p>
          <a:p>
            <a:r>
              <a:rPr lang="en-US" noProof="0" dirty="0"/>
              <a:t>Facilitate a discussion where the family / caregiver looks at the benefits and risks of a norm / practice for their child. Challenge the benefits where necessary. </a:t>
            </a:r>
          </a:p>
          <a:p>
            <a:r>
              <a:rPr lang="en-US" noProof="0" dirty="0"/>
              <a:t>Share information / knowledge about the risks or harm associated with </a:t>
            </a:r>
            <a:r>
              <a:rPr lang="en-US" dirty="0"/>
              <a:t>a</a:t>
            </a:r>
            <a:r>
              <a:rPr lang="en-US" noProof="0" dirty="0"/>
              <a:t> harmful social norm or practice. </a:t>
            </a:r>
          </a:p>
          <a:p>
            <a:r>
              <a:rPr lang="en-US" noProof="0" dirty="0"/>
              <a:t>Share information about any relevant laws or policies. </a:t>
            </a:r>
          </a:p>
          <a:p>
            <a:r>
              <a:rPr lang="en-US" noProof="0" dirty="0"/>
              <a:t>Where safe and appropriate to do so, help facilitate a discussion between a child or family to help a parent/caregiver understand a child’s point of view on an issue. </a:t>
            </a:r>
          </a:p>
          <a:p>
            <a:r>
              <a:rPr lang="en-US" noProof="0" dirty="0"/>
              <a:t>Work with community-based child protection mechanisms to inform their child protection initiatives, including awareness raising campaigns. </a:t>
            </a:r>
          </a:p>
          <a:p>
            <a:r>
              <a:rPr lang="en-US" noProof="0" dirty="0"/>
              <a:t>Analyze the root causes of the norm or practice to determine appropriate actions. </a:t>
            </a:r>
          </a:p>
          <a:p>
            <a:r>
              <a:rPr lang="en-US" noProof="0" dirty="0"/>
              <a:t>Identify a supportive family member, or family member with influence, to help to challenge the harmful norm or practice, this could include extended family such as aunts, uncles or grandparents. They may be identified through a conversation with the child. Ensure that information sharing and confidentiality procedures are followed. </a:t>
            </a:r>
          </a:p>
          <a:p>
            <a:r>
              <a:rPr lang="en-US" noProof="0" dirty="0"/>
              <a:t>Identify a supportive and influential community member (possibly a teacher or community leader) with influence who could be help challenge the social norm or practice. Ensure that information sharing and confidentiality procedures are followed.</a:t>
            </a:r>
          </a:p>
        </p:txBody>
      </p:sp>
      <p:sp>
        <p:nvSpPr>
          <p:cNvPr id="2" name="Google Shape;725;p48:notes">
            <a:extLst>
              <a:ext uri="{FF2B5EF4-FFF2-40B4-BE49-F238E27FC236}">
                <a16:creationId xmlns:a16="http://schemas.microsoft.com/office/drawing/2014/main" id="{F1757243-5A0C-978E-0C72-4B8A28039A6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50</a:t>
            </a:fld>
            <a:endParaRPr lang="en-US" sz="1200" dirty="0">
              <a:latin typeface="+mn-lt"/>
            </a:endParaRPr>
          </a:p>
        </p:txBody>
      </p:sp>
    </p:spTree>
    <p:extLst>
      <p:ext uri="{BB962C8B-B14F-4D97-AF65-F5344CB8AC3E}">
        <p14:creationId xmlns:p14="http://schemas.microsoft.com/office/powerpoint/2010/main" val="14765308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EXPLANATION</a:t>
            </a:r>
            <a:endParaRPr lang="en-US" b="1" noProof="0" dirty="0"/>
          </a:p>
          <a:p>
            <a:r>
              <a:rPr lang="en-US" dirty="0">
                <a:sym typeface="Arial"/>
              </a:rPr>
              <a:t>Present the slide</a:t>
            </a:r>
          </a:p>
          <a:p>
            <a:r>
              <a:rPr lang="en-US" i="1" dirty="0"/>
              <a:t>Does anyone have any questions or need clarification?</a:t>
            </a:r>
          </a:p>
        </p:txBody>
      </p:sp>
      <p:sp>
        <p:nvSpPr>
          <p:cNvPr id="6" name="Slide Image Placeholder 5">
            <a:extLst>
              <a:ext uri="{FF2B5EF4-FFF2-40B4-BE49-F238E27FC236}">
                <a16:creationId xmlns:a16="http://schemas.microsoft.com/office/drawing/2014/main" id="{9856AA47-F9AD-06DA-41A3-C7F6A2B11798}"/>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4B8CED2A-68BE-3EC5-174B-640D35FB6F12}"/>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51</a:t>
            </a:fld>
            <a:endParaRPr lang="en-US" sz="1200" dirty="0">
              <a:latin typeface="+mn-lt"/>
            </a:endParaRPr>
          </a:p>
        </p:txBody>
      </p:sp>
    </p:spTree>
    <p:extLst>
      <p:ext uri="{BB962C8B-B14F-4D97-AF65-F5344CB8AC3E}">
        <p14:creationId xmlns:p14="http://schemas.microsoft.com/office/powerpoint/2010/main" val="36010446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noProof="0" dirty="0"/>
              <a:t>SESSION 5 DURATION: 0h15</a:t>
            </a:r>
          </a:p>
        </p:txBody>
      </p:sp>
      <p:sp>
        <p:nvSpPr>
          <p:cNvPr id="6" name="Slide Image Placeholder 5">
            <a:extLst>
              <a:ext uri="{FF2B5EF4-FFF2-40B4-BE49-F238E27FC236}">
                <a16:creationId xmlns:a16="http://schemas.microsoft.com/office/drawing/2014/main" id="{0E91A60A-53D7-16E8-A570-44D1D34D2B76}"/>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222084A5-40BE-D69C-9B45-98A5B2A7F02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52</a:t>
            </a:fld>
            <a:endParaRPr lang="en-US" sz="1200" dirty="0">
              <a:latin typeface="+mn-lt"/>
            </a:endParaRPr>
          </a:p>
        </p:txBody>
      </p:sp>
    </p:spTree>
    <p:extLst>
      <p:ext uri="{BB962C8B-B14F-4D97-AF65-F5344CB8AC3E}">
        <p14:creationId xmlns:p14="http://schemas.microsoft.com/office/powerpoint/2010/main" val="7026693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sym typeface="Arial"/>
              </a:rPr>
              <a:t>INTRODUCTION</a:t>
            </a:r>
          </a:p>
          <a:p>
            <a:r>
              <a:rPr lang="en-GB" dirty="0">
                <a:sym typeface="Arial"/>
              </a:rPr>
              <a:t>Guide participants to </a:t>
            </a:r>
            <a:r>
              <a:rPr lang="en-GB" b="1" dirty="0">
                <a:sym typeface="Arial"/>
              </a:rPr>
              <a:t>Workbook page 14: Learning objectives</a:t>
            </a:r>
          </a:p>
          <a:p>
            <a:r>
              <a:rPr lang="en-GB" i="1" dirty="0">
                <a:sym typeface="Arial"/>
              </a:rPr>
              <a:t>It’s important to take the time to review the learning objectives (</a:t>
            </a:r>
            <a:r>
              <a:rPr lang="en-GB" b="1" i="1" dirty="0">
                <a:sym typeface="Arial"/>
              </a:rPr>
              <a:t>Workbook page 5</a:t>
            </a:r>
            <a:r>
              <a:rPr lang="en-GB" i="1" dirty="0">
                <a:sym typeface="Arial"/>
              </a:rPr>
              <a:t>) and reflect on your achievements at the end of this training. </a:t>
            </a:r>
          </a:p>
          <a:p>
            <a:r>
              <a:rPr lang="en-GB" i="1" dirty="0">
                <a:sym typeface="Arial"/>
              </a:rPr>
              <a:t>Some learning objectives might require some more information, practice or support from the supervisor to be fully achieved.</a:t>
            </a:r>
          </a:p>
          <a:p>
            <a:r>
              <a:rPr lang="en-GB" i="1" dirty="0">
                <a:sym typeface="Arial"/>
              </a:rPr>
              <a:t>Look back at today’s training and answer the questions on the learning objectives in your workbook. </a:t>
            </a:r>
          </a:p>
          <a:p>
            <a:pPr marL="0" indent="0">
              <a:buNone/>
            </a:pPr>
            <a:endParaRPr lang="en-GB" b="1" dirty="0">
              <a:sym typeface="Arial"/>
            </a:endParaRPr>
          </a:p>
          <a:p>
            <a:pPr marL="0" indent="0">
              <a:buNone/>
            </a:pPr>
            <a:r>
              <a:rPr lang="en-GB" b="1" dirty="0">
                <a:sym typeface="Arial"/>
              </a:rPr>
              <a:t>INDIVIDUAL WORK (5 minutes)</a:t>
            </a:r>
            <a:endParaRPr lang="en-GB" i="1" dirty="0">
              <a:sym typeface="Arial"/>
            </a:endParaRPr>
          </a:p>
          <a:p>
            <a:pPr>
              <a:defRPr/>
            </a:pPr>
            <a:r>
              <a:rPr lang="en-GB" dirty="0">
                <a:sym typeface="Arial"/>
              </a:rPr>
              <a:t>Provide 5 minutes for participants to complete</a:t>
            </a:r>
          </a:p>
          <a:p>
            <a:pPr marL="0" marR="0" lvl="0" indent="0" algn="l" defTabSz="914400" rtl="0" eaLnBrk="1" fontAlgn="auto" latinLnBrk="0" hangingPunct="1">
              <a:lnSpc>
                <a:spcPct val="100000"/>
              </a:lnSpc>
              <a:spcBef>
                <a:spcPts val="0"/>
              </a:spcBef>
              <a:spcAft>
                <a:spcPts val="0"/>
              </a:spcAft>
              <a:buClrTx/>
              <a:buSzTx/>
              <a:buNone/>
              <a:tabLst/>
              <a:defRPr/>
            </a:pPr>
            <a:endParaRPr lang="en-GB" dirty="0">
              <a:sym typeface="Arial"/>
            </a:endParaRPr>
          </a:p>
          <a:p>
            <a:pPr marL="0" marR="0" lvl="0" indent="0" algn="l" defTabSz="914400" rtl="0" eaLnBrk="1" fontAlgn="auto" latinLnBrk="0" hangingPunct="1">
              <a:lnSpc>
                <a:spcPct val="100000"/>
              </a:lnSpc>
              <a:spcBef>
                <a:spcPts val="0"/>
              </a:spcBef>
              <a:spcAft>
                <a:spcPts val="0"/>
              </a:spcAft>
              <a:buClrTx/>
              <a:buSzTx/>
              <a:buNone/>
              <a:tabLst/>
              <a:defRPr/>
            </a:pPr>
            <a:r>
              <a:rPr lang="en-GB" b="1" dirty="0">
                <a:sym typeface="Arial"/>
              </a:rPr>
              <a:t>PLENARY DISCUSSION (5 minutes)</a:t>
            </a:r>
          </a:p>
          <a:p>
            <a:r>
              <a:rPr lang="en-GB" dirty="0">
                <a:sym typeface="Arial"/>
              </a:rPr>
              <a:t>Invite volunteers to share their reflection</a:t>
            </a:r>
          </a:p>
          <a:p>
            <a:endParaRPr lang="en-GB" i="1" dirty="0">
              <a:sym typeface="Arial"/>
            </a:endParaRPr>
          </a:p>
          <a:p>
            <a:pPr marL="0" indent="0">
              <a:buNone/>
            </a:pPr>
            <a:r>
              <a:rPr lang="en-GB" b="1" dirty="0">
                <a:sym typeface="Arial"/>
              </a:rPr>
              <a:t>INTRODUCTION</a:t>
            </a:r>
          </a:p>
          <a:p>
            <a:r>
              <a:rPr lang="en-GB" dirty="0">
                <a:sym typeface="Arial"/>
              </a:rPr>
              <a:t>Continue on </a:t>
            </a:r>
            <a:r>
              <a:rPr lang="en-GB" b="1" dirty="0">
                <a:sym typeface="Arial"/>
              </a:rPr>
              <a:t>Workbook page 14: Reflection</a:t>
            </a:r>
          </a:p>
          <a:p>
            <a:r>
              <a:rPr lang="en-GB" i="1" dirty="0">
                <a:sym typeface="Arial"/>
              </a:rPr>
              <a:t>What surprised you? What was challenging? What would you like to learn more about?</a:t>
            </a:r>
          </a:p>
          <a:p>
            <a:r>
              <a:rPr lang="en-GB" i="1" dirty="0">
                <a:sym typeface="Arial"/>
              </a:rPr>
              <a:t>Write down your reflections.</a:t>
            </a:r>
          </a:p>
          <a:p>
            <a:pPr marL="0" indent="0">
              <a:buNone/>
            </a:pPr>
            <a:endParaRPr lang="en-GB" dirty="0">
              <a:sym typeface="Arial"/>
            </a:endParaRPr>
          </a:p>
          <a:p>
            <a:pPr marL="0" indent="0">
              <a:buNone/>
            </a:pPr>
            <a:r>
              <a:rPr lang="en-GB" b="1" dirty="0">
                <a:sym typeface="Arial"/>
              </a:rPr>
              <a:t>INDIVIDUAL WORK (5 minutes)</a:t>
            </a:r>
          </a:p>
          <a:p>
            <a:r>
              <a:rPr lang="en-GB" dirty="0">
                <a:sym typeface="Arial"/>
              </a:rPr>
              <a:t>Provide 5 minutes for participants to complete</a:t>
            </a:r>
            <a:endParaRPr lang="en-GB" b="1" dirty="0">
              <a:sym typeface="Arial"/>
            </a:endParaRPr>
          </a:p>
          <a:p>
            <a:pPr marL="0" indent="0">
              <a:buNone/>
            </a:pPr>
            <a:endParaRPr lang="en-GB" dirty="0">
              <a:sym typeface="Arial"/>
            </a:endParaRPr>
          </a:p>
          <a:p>
            <a:pPr marL="0" indent="0">
              <a:buNone/>
            </a:pPr>
            <a:r>
              <a:rPr lang="en-GB" b="1" dirty="0">
                <a:sym typeface="Arial"/>
              </a:rPr>
              <a:t>PLENARY DISCUSSION (5 minutes)</a:t>
            </a:r>
          </a:p>
          <a:p>
            <a:r>
              <a:rPr lang="en-GB" dirty="0">
                <a:sym typeface="Arial"/>
              </a:rPr>
              <a:t>Invite volunteers to share their reflection</a:t>
            </a:r>
          </a:p>
          <a:p>
            <a:r>
              <a:rPr lang="en-GB" i="0" dirty="0">
                <a:sym typeface="Arial"/>
              </a:rPr>
              <a:t>Thank the participants for their participation</a:t>
            </a:r>
            <a:endParaRPr lang="en-GB" dirty="0">
              <a:sym typeface="Arial"/>
            </a:endParaRPr>
          </a:p>
        </p:txBody>
      </p:sp>
      <p:sp>
        <p:nvSpPr>
          <p:cNvPr id="6" name="Slide Image Placeholder 5">
            <a:extLst>
              <a:ext uri="{FF2B5EF4-FFF2-40B4-BE49-F238E27FC236}">
                <a16:creationId xmlns:a16="http://schemas.microsoft.com/office/drawing/2014/main" id="{4773DB38-9584-FCB0-3708-959324EFC917}"/>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41C66A40-D05E-0232-908F-DEC564B00E0E}"/>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53</a:t>
            </a:fld>
            <a:endParaRPr lang="en-US" sz="1200" dirty="0">
              <a:latin typeface="+mn-lt"/>
            </a:endParaRPr>
          </a:p>
        </p:txBody>
      </p:sp>
    </p:spTree>
    <p:extLst>
      <p:ext uri="{BB962C8B-B14F-4D97-AF65-F5344CB8AC3E}">
        <p14:creationId xmlns:p14="http://schemas.microsoft.com/office/powerpoint/2010/main" val="3658614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EXPLANATION</a:t>
            </a:r>
            <a:endParaRPr lang="en-US" dirty="0">
              <a:sym typeface="Calibri"/>
            </a:endParaRPr>
          </a:p>
          <a:p>
            <a:r>
              <a:rPr lang="en-US" dirty="0">
                <a:sym typeface="Calibri"/>
              </a:rPr>
              <a:t>Present the slide</a:t>
            </a:r>
            <a:endParaRPr lang="en-US" noProof="0" dirty="0"/>
          </a:p>
          <a:p>
            <a:pPr marL="0" indent="0">
              <a:buNone/>
            </a:pPr>
            <a:endParaRPr lang="en-US" noProof="0" dirty="0"/>
          </a:p>
        </p:txBody>
      </p:sp>
      <p:sp>
        <p:nvSpPr>
          <p:cNvPr id="6" name="Slide Image Placeholder 5">
            <a:extLst>
              <a:ext uri="{FF2B5EF4-FFF2-40B4-BE49-F238E27FC236}">
                <a16:creationId xmlns:a16="http://schemas.microsoft.com/office/drawing/2014/main" id="{686D9CDD-6B61-76FB-3927-D40E3EBAD94B}"/>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AD9D624E-5208-5C0B-3016-72B9FE63C9AE}"/>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6</a:t>
            </a:fld>
            <a:endParaRPr lang="en-US" sz="1200" dirty="0">
              <a:latin typeface="+mn-lt"/>
            </a:endParaRPr>
          </a:p>
        </p:txBody>
      </p:sp>
    </p:spTree>
    <p:extLst>
      <p:ext uri="{BB962C8B-B14F-4D97-AF65-F5344CB8AC3E}">
        <p14:creationId xmlns:p14="http://schemas.microsoft.com/office/powerpoint/2010/main" val="3230664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70" name="Google Shape;370;p8:notes"/>
          <p:cNvSpPr txBox="1">
            <a:spLocks noGrp="1"/>
          </p:cNvSpPr>
          <p:nvPr>
            <p:ph type="body" idx="1"/>
          </p:nvPr>
        </p:nvSpPr>
        <p:spPr/>
        <p:txBody>
          <a:bodyPr/>
          <a:lstStyle/>
          <a:p>
            <a:pPr marL="0" indent="0">
              <a:buNone/>
            </a:pPr>
            <a:r>
              <a:rPr lang="en-US" b="1" noProof="0" dirty="0"/>
              <a:t>EXPLANATION</a:t>
            </a:r>
            <a:endParaRPr lang="en-US" dirty="0">
              <a:sym typeface="Calibri"/>
            </a:endParaRPr>
          </a:p>
          <a:p>
            <a:r>
              <a:rPr lang="en-US" i="1" dirty="0">
                <a:sym typeface="Calibri"/>
              </a:rPr>
              <a:t>We will remain active throughout this training.</a:t>
            </a:r>
          </a:p>
          <a:p>
            <a:r>
              <a:rPr lang="en-US" i="1" dirty="0">
                <a:sym typeface="Calibri"/>
              </a:rPr>
              <a:t>The sessions will be filled with exercises! </a:t>
            </a:r>
            <a:endParaRPr lang="en-US" i="1" noProof="0" dirty="0"/>
          </a:p>
        </p:txBody>
      </p:sp>
      <p:sp>
        <p:nvSpPr>
          <p:cNvPr id="3" name="Slide Image Placeholder 2">
            <a:extLst>
              <a:ext uri="{FF2B5EF4-FFF2-40B4-BE49-F238E27FC236}">
                <a16:creationId xmlns:a16="http://schemas.microsoft.com/office/drawing/2014/main" id="{6EA6A1B8-B1F7-3EE2-59F0-D3A485DE1ED7}"/>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5760E2B3-042A-70AD-AC7D-6815CB94E114}"/>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7</a:t>
            </a:fld>
            <a:endParaRPr lang="en-US" sz="1200" dirty="0">
              <a:latin typeface="+mn-l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7" name="Google Shape;267;p5:notes"/>
          <p:cNvSpPr txBox="1">
            <a:spLocks noGrp="1"/>
          </p:cNvSpPr>
          <p:nvPr>
            <p:ph type="body" idx="1"/>
          </p:nvPr>
        </p:nvSpPr>
        <p:spPr/>
        <p:txBody>
          <a:bodyPr/>
          <a:lstStyle/>
          <a:p>
            <a:pPr marL="0" indent="0">
              <a:buNone/>
            </a:pPr>
            <a:r>
              <a:rPr lang="en-US" b="1" noProof="0" dirty="0"/>
              <a:t>EXPLANATION</a:t>
            </a:r>
          </a:p>
          <a:p>
            <a:r>
              <a:rPr lang="en-US" noProof="0" dirty="0"/>
              <a:t>Hand out the workbooks if this has not yet been done.</a:t>
            </a:r>
          </a:p>
          <a:p>
            <a:r>
              <a:rPr lang="en-US" i="1" dirty="0"/>
              <a:t>W</a:t>
            </a:r>
            <a:r>
              <a:rPr lang="en-US" i="1" noProof="0" dirty="0"/>
              <a:t>e will use one workbook throughout this family strengthening </a:t>
            </a:r>
            <a:r>
              <a:rPr lang="en-US" i="1" dirty="0"/>
              <a:t>and</a:t>
            </a:r>
            <a:r>
              <a:rPr lang="en-US" i="1" noProof="0" dirty="0"/>
              <a:t> case management training.</a:t>
            </a:r>
          </a:p>
          <a:p>
            <a:r>
              <a:rPr lang="en-US" i="1" noProof="0" dirty="0"/>
              <a:t>The workbook is filled with exercises, role play scripts, snippets of technical content, and more.</a:t>
            </a:r>
          </a:p>
          <a:p>
            <a:r>
              <a:rPr lang="en-US" i="1" dirty="0"/>
              <a:t>W</a:t>
            </a:r>
            <a:r>
              <a:rPr lang="en-US" i="1" noProof="0" dirty="0"/>
              <a:t>rite </a:t>
            </a:r>
            <a:r>
              <a:rPr lang="en-US" i="1" dirty="0"/>
              <a:t>your </a:t>
            </a:r>
            <a:r>
              <a:rPr lang="en-US" i="1" noProof="0" dirty="0"/>
              <a:t>name on the workbook, keep it with you, and bring it with yo</a:t>
            </a:r>
            <a:r>
              <a:rPr lang="en-US" i="1" dirty="0"/>
              <a:t>u </a:t>
            </a:r>
            <a:r>
              <a:rPr lang="en-US" i="1" noProof="0" dirty="0"/>
              <a:t>each day of training.</a:t>
            </a:r>
          </a:p>
        </p:txBody>
      </p:sp>
      <p:sp>
        <p:nvSpPr>
          <p:cNvPr id="3" name="Slide Image Placeholder 2">
            <a:extLst>
              <a:ext uri="{FF2B5EF4-FFF2-40B4-BE49-F238E27FC236}">
                <a16:creationId xmlns:a16="http://schemas.microsoft.com/office/drawing/2014/main" id="{5C7EE3D4-56DD-69D7-2B0E-5FDFA6888E04}"/>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587C64E8-FD7A-13C4-376B-4BDA843FEC2E}"/>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8</a:t>
            </a:fld>
            <a:endParaRPr lang="en-US" sz="1200" dirty="0">
              <a:latin typeface="+mn-l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7" name="Google Shape;317;p8:notes"/>
          <p:cNvSpPr txBox="1">
            <a:spLocks noGrp="1"/>
          </p:cNvSpPr>
          <p:nvPr>
            <p:ph type="body" idx="1"/>
          </p:nvPr>
        </p:nvSpPr>
        <p:spPr/>
        <p:txBody>
          <a:bodyPr/>
          <a:lstStyle/>
          <a:p>
            <a:pPr marL="0" indent="0">
              <a:buNone/>
            </a:pPr>
            <a:r>
              <a:rPr lang="en-US" b="1" noProof="0" dirty="0"/>
              <a:t>ADAPT FOR CONTEXT</a:t>
            </a:r>
          </a:p>
          <a:p>
            <a:r>
              <a:rPr lang="en-US" noProof="0" dirty="0"/>
              <a:t>The games provided are suggestions</a:t>
            </a:r>
          </a:p>
          <a:p>
            <a:r>
              <a:rPr lang="en-US" dirty="0"/>
              <a:t>F</a:t>
            </a:r>
            <a:r>
              <a:rPr lang="en-US" noProof="0" dirty="0"/>
              <a:t>eel free to facilitate any other game that allows participants to introduce themselves and get to know the others in the group</a:t>
            </a:r>
          </a:p>
          <a:p>
            <a:pPr marL="0" indent="0">
              <a:buNone/>
            </a:pPr>
            <a:r>
              <a:rPr lang="en-US" b="1" dirty="0"/>
              <a:t>______________________________________________________________________________</a:t>
            </a:r>
          </a:p>
          <a:p>
            <a:pPr marL="0" indent="0">
              <a:buNone/>
            </a:pPr>
            <a:endParaRPr lang="en-US" b="1" dirty="0"/>
          </a:p>
          <a:p>
            <a:pPr marL="0" indent="0">
              <a:buNone/>
            </a:pPr>
            <a:r>
              <a:rPr lang="en-US" b="1" noProof="0" dirty="0"/>
              <a:t>PLENARY ACTIVITY (20 minutes)</a:t>
            </a:r>
          </a:p>
          <a:p>
            <a:r>
              <a:rPr lang="en-US" noProof="0" dirty="0"/>
              <a:t>Set up a game for participants to get to know each other. </a:t>
            </a:r>
          </a:p>
          <a:p>
            <a:r>
              <a:rPr lang="en-US" b="1" noProof="0" dirty="0"/>
              <a:t>Game Option 1: Common and Unique (10 minutes) </a:t>
            </a:r>
          </a:p>
          <a:p>
            <a:pPr lvl="1"/>
            <a:r>
              <a:rPr lang="en-US" noProof="0" dirty="0"/>
              <a:t>Ask participants to divide into groups of 5 (or stay with their groups at their tables if it is a similar number of people per table). </a:t>
            </a:r>
          </a:p>
          <a:p>
            <a:pPr lvl="1"/>
            <a:r>
              <a:rPr lang="en-US" noProof="0" dirty="0"/>
              <a:t>Hand out two sheets of paper and a pen per group</a:t>
            </a:r>
          </a:p>
          <a:p>
            <a:pPr lvl="1"/>
            <a:r>
              <a:rPr lang="en-US" noProof="0" dirty="0"/>
              <a:t>Each group must:</a:t>
            </a:r>
          </a:p>
          <a:p>
            <a:pPr lvl="2"/>
            <a:r>
              <a:rPr lang="en-US" dirty="0"/>
              <a:t>F</a:t>
            </a:r>
            <a:r>
              <a:rPr lang="en-US" noProof="0" dirty="0"/>
              <a:t>ind 5 things that everybody in the group has in common and write them down. </a:t>
            </a:r>
            <a:r>
              <a:rPr lang="en-US" dirty="0"/>
              <a:t>F</a:t>
            </a:r>
            <a:r>
              <a:rPr lang="en-US" noProof="0" dirty="0"/>
              <a:t>or example, </a:t>
            </a:r>
            <a:r>
              <a:rPr lang="en-US" dirty="0"/>
              <a:t>if they </a:t>
            </a:r>
            <a:r>
              <a:rPr lang="en-US" noProof="0" dirty="0"/>
              <a:t>have all visited the same place or if they all have an older sister.</a:t>
            </a:r>
          </a:p>
          <a:p>
            <a:pPr lvl="2"/>
            <a:r>
              <a:rPr lang="en-US" dirty="0"/>
              <a:t>A</a:t>
            </a:r>
            <a:r>
              <a:rPr lang="en-US" noProof="0" dirty="0"/>
              <a:t>void writing things that people can see (e.g., everyone has hair</a:t>
            </a:r>
            <a:r>
              <a:rPr lang="en-US" dirty="0"/>
              <a:t>)</a:t>
            </a:r>
            <a:endParaRPr lang="en-US" noProof="0" dirty="0"/>
          </a:p>
          <a:p>
            <a:pPr lvl="2"/>
            <a:r>
              <a:rPr lang="en-US" noProof="0" dirty="0"/>
              <a:t>Then find 1 thing per person that is unique. </a:t>
            </a:r>
          </a:p>
          <a:p>
            <a:pPr lvl="1"/>
            <a:r>
              <a:rPr lang="en-US" noProof="0" dirty="0"/>
              <a:t>Provide 10 minutes for participants to complete</a:t>
            </a:r>
          </a:p>
          <a:p>
            <a:pPr lvl="1"/>
            <a:r>
              <a:rPr lang="en-US" noProof="0" dirty="0"/>
              <a:t>Groups can then share in plenary</a:t>
            </a:r>
            <a:endParaRPr lang="en-US" dirty="0">
              <a:sym typeface="Helvetica Neue"/>
            </a:endParaRPr>
          </a:p>
          <a:p>
            <a:r>
              <a:rPr lang="en-US" b="1" dirty="0">
                <a:sym typeface="Helvetica Neue"/>
              </a:rPr>
              <a:t>Game option 2: Reorganize (duration is flexible depending on the number of categories) </a:t>
            </a:r>
          </a:p>
          <a:p>
            <a:pPr lvl="1"/>
            <a:r>
              <a:rPr lang="en-US" dirty="0">
                <a:sym typeface="Helvetica Neue"/>
              </a:rPr>
              <a:t>Divide participants into two teams</a:t>
            </a:r>
          </a:p>
          <a:p>
            <a:pPr lvl="1"/>
            <a:r>
              <a:rPr lang="en-US" dirty="0">
                <a:sym typeface="Helvetica Neue"/>
              </a:rPr>
              <a:t>Ask each team to stand in a line facing each other</a:t>
            </a:r>
          </a:p>
          <a:p>
            <a:pPr lvl="1"/>
            <a:r>
              <a:rPr lang="en-US" dirty="0"/>
              <a:t>Announce a category</a:t>
            </a:r>
          </a:p>
          <a:p>
            <a:pPr lvl="1"/>
            <a:r>
              <a:rPr lang="en-US" dirty="0">
                <a:sym typeface="Helvetica Neue"/>
              </a:rPr>
              <a:t>The teams have to organize themselves in a line for that category as quickly as possible</a:t>
            </a:r>
          </a:p>
          <a:p>
            <a:pPr lvl="1"/>
            <a:r>
              <a:rPr lang="en-US" dirty="0">
                <a:sym typeface="Helvetica Neue"/>
              </a:rPr>
              <a:t>The team that organizes themselves first wins.</a:t>
            </a:r>
          </a:p>
          <a:p>
            <a:pPr lvl="1"/>
            <a:r>
              <a:rPr lang="en-US" dirty="0">
                <a:sym typeface="Helvetica Neue"/>
              </a:rPr>
              <a:t>Examples of categories: first name (they organize alphabetically); birthday (they organize chronologically); height</a:t>
            </a:r>
          </a:p>
          <a:p>
            <a:pPr lvl="1"/>
            <a:endParaRPr lang="en-US" dirty="0">
              <a:sym typeface="Helvetica Neue"/>
            </a:endParaRPr>
          </a:p>
          <a:p>
            <a:endParaRPr lang="en-US" noProof="0" dirty="0"/>
          </a:p>
        </p:txBody>
      </p:sp>
      <p:sp>
        <p:nvSpPr>
          <p:cNvPr id="3" name="Slide Image Placeholder 2">
            <a:extLst>
              <a:ext uri="{FF2B5EF4-FFF2-40B4-BE49-F238E27FC236}">
                <a16:creationId xmlns:a16="http://schemas.microsoft.com/office/drawing/2014/main" id="{B0B5E29D-1DA8-2ED2-E1A0-231F10F91B8D}"/>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0D55E56A-204C-A49E-7598-2A4EA339FAE2}"/>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9</a:t>
            </a:fld>
            <a:endParaRPr lang="en-US" sz="1200" dirty="0">
              <a:latin typeface="+mn-l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1538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3">
            <a:lumMod val="75000"/>
          </a:schemeClr>
        </a:solidFill>
        <a:effectLst/>
      </p:bgPr>
    </p:bg>
    <p:spTree>
      <p:nvGrpSpPr>
        <p:cNvPr id="1" name=""/>
        <p:cNvGrpSpPr/>
        <p:nvPr/>
      </p:nvGrpSpPr>
      <p:grpSpPr>
        <a:xfrm>
          <a:off x="0" y="0"/>
          <a:ext cx="0" cy="0"/>
          <a:chOff x="0" y="0"/>
          <a:chExt cx="0" cy="0"/>
        </a:xfrm>
      </p:grpSpPr>
      <p:sp>
        <p:nvSpPr>
          <p:cNvPr id="2" name="Google Shape;18;p43">
            <a:extLst>
              <a:ext uri="{FF2B5EF4-FFF2-40B4-BE49-F238E27FC236}">
                <a16:creationId xmlns:a16="http://schemas.microsoft.com/office/drawing/2014/main" id="{9BED895B-A390-6212-9A62-05059F0C6187}"/>
              </a:ext>
            </a:extLst>
          </p:cNvPr>
          <p:cNvSpPr txBox="1">
            <a:spLocks noGrp="1"/>
          </p:cNvSpPr>
          <p:nvPr>
            <p:ph type="title"/>
          </p:nvPr>
        </p:nvSpPr>
        <p:spPr>
          <a:xfrm>
            <a:off x="796384" y="3099692"/>
            <a:ext cx="10042851" cy="56216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800"/>
              <a:buFont typeface="Garamond"/>
              <a:buNone/>
              <a:defRPr sz="5400" b="1">
                <a:solidFill>
                  <a:schemeClr val="lt1"/>
                </a:solidFill>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3039931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accent3">
            <a:lumMod val="75000"/>
          </a:schemeClr>
        </a:solidFill>
        <a:effectLst/>
      </p:bgPr>
    </p:bg>
    <p:spTree>
      <p:nvGrpSpPr>
        <p:cNvPr id="1" name=""/>
        <p:cNvGrpSpPr/>
        <p:nvPr/>
      </p:nvGrpSpPr>
      <p:grpSpPr>
        <a:xfrm>
          <a:off x="0" y="0"/>
          <a:ext cx="0" cy="0"/>
          <a:chOff x="0" y="0"/>
          <a:chExt cx="0" cy="0"/>
        </a:xfrm>
      </p:grpSpPr>
      <p:sp>
        <p:nvSpPr>
          <p:cNvPr id="6" name="Hexagon 5">
            <a:extLst>
              <a:ext uri="{FF2B5EF4-FFF2-40B4-BE49-F238E27FC236}">
                <a16:creationId xmlns:a16="http://schemas.microsoft.com/office/drawing/2014/main" id="{B44FDF81-8ADA-496B-B92F-CF22EC5DCC7F}"/>
              </a:ext>
            </a:extLst>
          </p:cNvPr>
          <p:cNvSpPr/>
          <p:nvPr userDrawn="1"/>
        </p:nvSpPr>
        <p:spPr>
          <a:xfrm rot="1782986">
            <a:off x="657418" y="1353464"/>
            <a:ext cx="4749573" cy="4094457"/>
          </a:xfrm>
          <a:prstGeom prst="hexagon">
            <a:avLst>
              <a:gd name="adj" fmla="val 28965"/>
              <a:gd name="vf" fmla="val 11547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itle 1">
            <a:extLst>
              <a:ext uri="{FF2B5EF4-FFF2-40B4-BE49-F238E27FC236}">
                <a16:creationId xmlns:a16="http://schemas.microsoft.com/office/drawing/2014/main" id="{917F4B93-D5FC-4BC1-ACC8-42A00E6E8C14}"/>
              </a:ext>
            </a:extLst>
          </p:cNvPr>
          <p:cNvSpPr>
            <a:spLocks noGrp="1"/>
          </p:cNvSpPr>
          <p:nvPr>
            <p:ph type="title" hasCustomPrompt="1"/>
          </p:nvPr>
        </p:nvSpPr>
        <p:spPr>
          <a:xfrm>
            <a:off x="1024548" y="3099692"/>
            <a:ext cx="4015311" cy="562168"/>
          </a:xfrm>
        </p:spPr>
        <p:txBody>
          <a:bodyPr>
            <a:noAutofit/>
          </a:bodyPr>
          <a:lstStyle>
            <a:lvl1pPr algn="ctr">
              <a:defRPr sz="4800" b="1">
                <a:solidFill>
                  <a:schemeClr val="bg1"/>
                </a:solidFill>
                <a:latin typeface="Garamond" panose="02020404030301010803" pitchFamily="18" charset="0"/>
              </a:defRPr>
            </a:lvl1pPr>
          </a:lstStyle>
          <a:p>
            <a:r>
              <a:rPr lang="en-US" dirty="0"/>
              <a:t>CLICK TO EDIT MASTER TITLE STYLE</a:t>
            </a:r>
          </a:p>
        </p:txBody>
      </p:sp>
    </p:spTree>
    <p:extLst>
      <p:ext uri="{BB962C8B-B14F-4D97-AF65-F5344CB8AC3E}">
        <p14:creationId xmlns:p14="http://schemas.microsoft.com/office/powerpoint/2010/main" val="1646167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E0BEFEC-EC87-4309-BFFA-7F010E02C918}"/>
              </a:ext>
            </a:extLst>
          </p:cNvPr>
          <p:cNvSpPr/>
          <p:nvPr userDrawn="1"/>
        </p:nvSpPr>
        <p:spPr>
          <a:xfrm>
            <a:off x="0" y="-1"/>
            <a:ext cx="12192000" cy="98552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a:extLst>
              <a:ext uri="{FF2B5EF4-FFF2-40B4-BE49-F238E27FC236}">
                <a16:creationId xmlns:a16="http://schemas.microsoft.com/office/drawing/2014/main" id="{BFF5FD31-A1B4-42BF-B5CB-087E7BAA2337}"/>
              </a:ext>
            </a:extLst>
          </p:cNvPr>
          <p:cNvSpPr>
            <a:spLocks noGrp="1"/>
          </p:cNvSpPr>
          <p:nvPr>
            <p:ph type="title"/>
          </p:nvPr>
        </p:nvSpPr>
        <p:spPr>
          <a:xfrm>
            <a:off x="838200" y="120516"/>
            <a:ext cx="10515600" cy="868968"/>
          </a:xfrm>
        </p:spPr>
        <p:txBody>
          <a:bodyPr>
            <a:normAutofit/>
          </a:bodyPr>
          <a:lstStyle>
            <a:lvl1pPr algn="ctr">
              <a:defRPr sz="3200" b="1">
                <a:solidFill>
                  <a:schemeClr val="accent3">
                    <a:lumMod val="75000"/>
                  </a:schemeClr>
                </a:solidFill>
                <a:latin typeface="Arial" panose="020B0604020202020204" pitchFamily="34" charset="0"/>
                <a:cs typeface="Arial" panose="020B0604020202020204" pitchFamily="34" charset="0"/>
              </a:defRPr>
            </a:lvl1pPr>
          </a:lstStyle>
          <a:p>
            <a:r>
              <a:rPr lang="en-US" dirty="0"/>
              <a:t>Click to edit Master title style</a:t>
            </a:r>
            <a:endParaRPr lang="en-CA" dirty="0"/>
          </a:p>
        </p:txBody>
      </p:sp>
      <p:pic>
        <p:nvPicPr>
          <p:cNvPr id="6" name="Picture 5">
            <a:extLst>
              <a:ext uri="{FF2B5EF4-FFF2-40B4-BE49-F238E27FC236}">
                <a16:creationId xmlns:a16="http://schemas.microsoft.com/office/drawing/2014/main" id="{1E4D85C9-E271-5B06-B146-46699B1E8F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17" y="6230028"/>
            <a:ext cx="349714" cy="402608"/>
          </a:xfrm>
          <a:prstGeom prst="rect">
            <a:avLst/>
          </a:prstGeom>
        </p:spPr>
      </p:pic>
      <p:sp>
        <p:nvSpPr>
          <p:cNvPr id="7" name="Rectangle 6">
            <a:extLst>
              <a:ext uri="{FF2B5EF4-FFF2-40B4-BE49-F238E27FC236}">
                <a16:creationId xmlns:a16="http://schemas.microsoft.com/office/drawing/2014/main" id="{3A7445C6-EC7E-A2CF-55BD-230CE3B00977}"/>
              </a:ext>
            </a:extLst>
          </p:cNvPr>
          <p:cNvSpPr/>
          <p:nvPr userDrawn="1"/>
        </p:nvSpPr>
        <p:spPr>
          <a:xfrm>
            <a:off x="766809" y="6277443"/>
            <a:ext cx="9707227" cy="307777"/>
          </a:xfrm>
          <a:prstGeom prst="rect">
            <a:avLst/>
          </a:prstGeom>
        </p:spPr>
        <p:txBody>
          <a:bodyPr wrap="square">
            <a:spAutoFit/>
          </a:bodyPr>
          <a:lstStyle/>
          <a:p>
            <a:pPr marL="0" marR="0" lvl="0" indent="0" algn="l" rtl="0">
              <a:spcBef>
                <a:spcPts val="0"/>
              </a:spcBef>
              <a:spcAft>
                <a:spcPts val="0"/>
              </a:spcAft>
              <a:buNone/>
            </a:pPr>
            <a:r>
              <a:rPr lang="en-US" sz="1400" b="0" i="0" u="none" strike="noStrike" cap="none" dirty="0">
                <a:solidFill>
                  <a:schemeClr val="bg1">
                    <a:lumMod val="75000"/>
                  </a:schemeClr>
                </a:solidFill>
                <a:latin typeface="Arial" panose="020B0604020202020204" pitchFamily="34" charset="0"/>
                <a:ea typeface="Calibri"/>
                <a:cs typeface="Arial" panose="020B0604020202020204" pitchFamily="34" charset="0"/>
                <a:sym typeface="Calibri"/>
              </a:rPr>
              <a:t>Level 3: </a:t>
            </a:r>
            <a:r>
              <a:rPr lang="en-US" sz="1400" b="1" i="0" u="none" strike="noStrike" cap="none" dirty="0">
                <a:solidFill>
                  <a:schemeClr val="bg1">
                    <a:lumMod val="75000"/>
                  </a:schemeClr>
                </a:solidFill>
                <a:latin typeface="Arial" panose="020B0604020202020204" pitchFamily="34" charset="0"/>
                <a:ea typeface="Calibri"/>
                <a:cs typeface="Arial" panose="020B0604020202020204" pitchFamily="34" charset="0"/>
                <a:sym typeface="Calibri"/>
              </a:rPr>
              <a:t>Family Strengthening  |  </a:t>
            </a:r>
            <a:r>
              <a:rPr lang="en-US" sz="1400" b="0" i="0" u="none" strike="noStrike" cap="none" dirty="0">
                <a:solidFill>
                  <a:schemeClr val="bg1">
                    <a:lumMod val="75000"/>
                  </a:schemeClr>
                </a:solidFill>
                <a:latin typeface="Arial" panose="020B0604020202020204" pitchFamily="34" charset="0"/>
                <a:ea typeface="Calibri"/>
                <a:cs typeface="Arial" panose="020B0604020202020204" pitchFamily="34" charset="0"/>
                <a:sym typeface="Calibri"/>
              </a:rPr>
              <a:t>Module 3: </a:t>
            </a:r>
            <a:r>
              <a:rPr lang="en-US" sz="1400" b="1" i="0" u="none" strike="noStrike" cap="none" dirty="0">
                <a:solidFill>
                  <a:schemeClr val="bg1">
                    <a:lumMod val="75000"/>
                  </a:schemeClr>
                </a:solidFill>
                <a:latin typeface="Arial" panose="020B0604020202020204" pitchFamily="34" charset="0"/>
                <a:ea typeface="Calibri"/>
                <a:cs typeface="Arial" panose="020B0604020202020204" pitchFamily="34" charset="0"/>
                <a:sym typeface="Calibri"/>
              </a:rPr>
              <a:t>Introduction to Family Strengthening</a:t>
            </a:r>
          </a:p>
        </p:txBody>
      </p:sp>
    </p:spTree>
    <p:extLst>
      <p:ext uri="{BB962C8B-B14F-4D97-AF65-F5344CB8AC3E}">
        <p14:creationId xmlns:p14="http://schemas.microsoft.com/office/powerpoint/2010/main" val="41641885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06831929"/>
      </p:ext>
    </p:extLst>
  </p:cSld>
  <p:clrMap bg1="lt1" tx1="dk1" bg2="lt2" tx2="dk2" accent1="accent1" accent2="accent2" accent3="accent3" accent4="accent4" accent5="accent5" accent6="accent6" hlink="hlink" folHlink="folHlink"/>
  <p:sldLayoutIdLst>
    <p:sldLayoutId id="2147483680" r:id="rId1"/>
    <p:sldLayoutId id="2147483685" r:id="rId2"/>
    <p:sldLayoutId id="2147483687" r:id="rId3"/>
    <p:sldLayoutId id="2147483686" r:id="rId4"/>
  </p:sldLayoutIdLst>
  <p:txStyles>
    <p:title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7.sv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exagon 8">
            <a:extLst>
              <a:ext uri="{FF2B5EF4-FFF2-40B4-BE49-F238E27FC236}">
                <a16:creationId xmlns:a16="http://schemas.microsoft.com/office/drawing/2014/main" id="{78EEF7BC-2551-BD71-FF64-A66DC6333B7A}"/>
              </a:ext>
            </a:extLst>
          </p:cNvPr>
          <p:cNvSpPr/>
          <p:nvPr/>
        </p:nvSpPr>
        <p:spPr>
          <a:xfrm rot="1782986">
            <a:off x="6627215" y="1526002"/>
            <a:ext cx="4525250" cy="3901065"/>
          </a:xfrm>
          <a:prstGeom prst="hexagon">
            <a:avLst>
              <a:gd name="adj" fmla="val 28965"/>
              <a:gd name="vf" fmla="val 11547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2A927668-DE81-56DC-6C33-E4E2B22AA944}"/>
              </a:ext>
            </a:extLst>
          </p:cNvPr>
          <p:cNvGrpSpPr/>
          <p:nvPr/>
        </p:nvGrpSpPr>
        <p:grpSpPr>
          <a:xfrm>
            <a:off x="7574061" y="2362217"/>
            <a:ext cx="2527039" cy="1976663"/>
            <a:chOff x="7782406" y="2711084"/>
            <a:chExt cx="2129028" cy="1665337"/>
          </a:xfrm>
        </p:grpSpPr>
        <p:grpSp>
          <p:nvGrpSpPr>
            <p:cNvPr id="15" name="Group 14">
              <a:extLst>
                <a:ext uri="{FF2B5EF4-FFF2-40B4-BE49-F238E27FC236}">
                  <a16:creationId xmlns:a16="http://schemas.microsoft.com/office/drawing/2014/main" id="{4F0ABD7C-8391-2F02-CAC6-A946B7F4DADA}"/>
                </a:ext>
              </a:extLst>
            </p:cNvPr>
            <p:cNvGrpSpPr/>
            <p:nvPr/>
          </p:nvGrpSpPr>
          <p:grpSpPr>
            <a:xfrm>
              <a:off x="7782406" y="3249833"/>
              <a:ext cx="437746" cy="1126588"/>
              <a:chOff x="7856248" y="2409742"/>
              <a:chExt cx="1359139" cy="3497898"/>
            </a:xfrm>
          </p:grpSpPr>
          <p:sp>
            <p:nvSpPr>
              <p:cNvPr id="13" name="Round Same Side Corner Rectangle 23">
                <a:extLst>
                  <a:ext uri="{FF2B5EF4-FFF2-40B4-BE49-F238E27FC236}">
                    <a16:creationId xmlns:a16="http://schemas.microsoft.com/office/drawing/2014/main" id="{3AAC18B2-DB9C-9106-FEF8-1595508DA457}"/>
                  </a:ext>
                </a:extLst>
              </p:cNvPr>
              <p:cNvSpPr/>
              <p:nvPr/>
            </p:nvSpPr>
            <p:spPr>
              <a:xfrm>
                <a:off x="7866215" y="4002301"/>
                <a:ext cx="1343863" cy="1905339"/>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44B7832-1484-7423-41DF-20DB6D39449A}"/>
                  </a:ext>
                </a:extLst>
              </p:cNvPr>
              <p:cNvSpPr/>
              <p:nvPr/>
            </p:nvSpPr>
            <p:spPr>
              <a:xfrm>
                <a:off x="7856248" y="2409742"/>
                <a:ext cx="1359139" cy="1359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2DC1735-D096-2E37-52DC-32BF8F0AC1A6}"/>
                </a:ext>
              </a:extLst>
            </p:cNvPr>
            <p:cNvGrpSpPr/>
            <p:nvPr/>
          </p:nvGrpSpPr>
          <p:grpSpPr>
            <a:xfrm>
              <a:off x="8356147" y="3116198"/>
              <a:ext cx="437746" cy="1260223"/>
              <a:chOff x="7856248" y="2409742"/>
              <a:chExt cx="1359139" cy="3912816"/>
            </a:xfrm>
          </p:grpSpPr>
          <p:sp>
            <p:nvSpPr>
              <p:cNvPr id="20" name="Round Same Side Corner Rectangle 23">
                <a:extLst>
                  <a:ext uri="{FF2B5EF4-FFF2-40B4-BE49-F238E27FC236}">
                    <a16:creationId xmlns:a16="http://schemas.microsoft.com/office/drawing/2014/main" id="{555D0893-C97A-31F8-8E07-8E2E87E9E560}"/>
                  </a:ext>
                </a:extLst>
              </p:cNvPr>
              <p:cNvSpPr/>
              <p:nvPr/>
            </p:nvSpPr>
            <p:spPr>
              <a:xfrm>
                <a:off x="7866215" y="4002302"/>
                <a:ext cx="1343863" cy="2320256"/>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A0B4DBF7-2612-8EAF-4FD8-57B668A8CAA8}"/>
                  </a:ext>
                </a:extLst>
              </p:cNvPr>
              <p:cNvSpPr/>
              <p:nvPr/>
            </p:nvSpPr>
            <p:spPr>
              <a:xfrm>
                <a:off x="7856248" y="2409742"/>
                <a:ext cx="1359139" cy="1359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8A6BAC79-1A00-A40A-F4A2-297397748BDD}"/>
                </a:ext>
              </a:extLst>
            </p:cNvPr>
            <p:cNvGrpSpPr/>
            <p:nvPr/>
          </p:nvGrpSpPr>
          <p:grpSpPr>
            <a:xfrm>
              <a:off x="8924230" y="2931003"/>
              <a:ext cx="437746" cy="1445418"/>
              <a:chOff x="7856248" y="2409742"/>
              <a:chExt cx="1359139" cy="4487820"/>
            </a:xfrm>
          </p:grpSpPr>
          <p:sp>
            <p:nvSpPr>
              <p:cNvPr id="23" name="Round Same Side Corner Rectangle 23">
                <a:extLst>
                  <a:ext uri="{FF2B5EF4-FFF2-40B4-BE49-F238E27FC236}">
                    <a16:creationId xmlns:a16="http://schemas.microsoft.com/office/drawing/2014/main" id="{E63269C8-FCF3-A78D-309E-FFF759528370}"/>
                  </a:ext>
                </a:extLst>
              </p:cNvPr>
              <p:cNvSpPr/>
              <p:nvPr/>
            </p:nvSpPr>
            <p:spPr>
              <a:xfrm>
                <a:off x="7866215" y="4002302"/>
                <a:ext cx="1343863" cy="2895260"/>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F945BC06-140A-776C-0E98-B42772CD6EDF}"/>
                  </a:ext>
                </a:extLst>
              </p:cNvPr>
              <p:cNvSpPr/>
              <p:nvPr/>
            </p:nvSpPr>
            <p:spPr>
              <a:xfrm>
                <a:off x="7856248" y="2409742"/>
                <a:ext cx="1359139" cy="1359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FE9CD1F7-BAFD-5F7C-F6E4-85C906A2E3EA}"/>
                </a:ext>
              </a:extLst>
            </p:cNvPr>
            <p:cNvGrpSpPr/>
            <p:nvPr/>
          </p:nvGrpSpPr>
          <p:grpSpPr>
            <a:xfrm>
              <a:off x="9473688" y="2711084"/>
              <a:ext cx="437746" cy="1665337"/>
              <a:chOff x="7856248" y="2409742"/>
              <a:chExt cx="1359139" cy="5170638"/>
            </a:xfrm>
          </p:grpSpPr>
          <p:sp>
            <p:nvSpPr>
              <p:cNvPr id="26" name="Round Same Side Corner Rectangle 23">
                <a:extLst>
                  <a:ext uri="{FF2B5EF4-FFF2-40B4-BE49-F238E27FC236}">
                    <a16:creationId xmlns:a16="http://schemas.microsoft.com/office/drawing/2014/main" id="{05F9B40D-B159-5D40-12C4-02DD36B78F21}"/>
                  </a:ext>
                </a:extLst>
              </p:cNvPr>
              <p:cNvSpPr/>
              <p:nvPr/>
            </p:nvSpPr>
            <p:spPr>
              <a:xfrm>
                <a:off x="7866215" y="4002302"/>
                <a:ext cx="1343863" cy="3578078"/>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3B15A3AD-7577-A252-7F95-4E6698AAE7BA}"/>
                  </a:ext>
                </a:extLst>
              </p:cNvPr>
              <p:cNvSpPr/>
              <p:nvPr/>
            </p:nvSpPr>
            <p:spPr>
              <a:xfrm>
                <a:off x="7856248" y="2409742"/>
                <a:ext cx="1359139" cy="1359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 name="TextBox 3">
            <a:extLst>
              <a:ext uri="{FF2B5EF4-FFF2-40B4-BE49-F238E27FC236}">
                <a16:creationId xmlns:a16="http://schemas.microsoft.com/office/drawing/2014/main" id="{DC3401EA-F0A8-4A36-374F-2CE34A4F3311}"/>
              </a:ext>
            </a:extLst>
          </p:cNvPr>
          <p:cNvSpPr txBox="1"/>
          <p:nvPr/>
        </p:nvSpPr>
        <p:spPr>
          <a:xfrm>
            <a:off x="851850" y="988969"/>
            <a:ext cx="5244150" cy="3785652"/>
          </a:xfrm>
          <a:prstGeom prst="rect">
            <a:avLst/>
          </a:prstGeom>
          <a:noFill/>
        </p:spPr>
        <p:txBody>
          <a:bodyPr wrap="square" rtlCol="0">
            <a:spAutoFit/>
          </a:bodyPr>
          <a:lstStyle/>
          <a:p>
            <a:r>
              <a:rPr lang="en-US" sz="4800" b="1" dirty="0">
                <a:solidFill>
                  <a:schemeClr val="accent3">
                    <a:lumMod val="75000"/>
                  </a:schemeClr>
                </a:solidFill>
                <a:latin typeface="Garamond" panose="02020404030301010803" pitchFamily="18" charset="0"/>
              </a:rPr>
              <a:t>Introduction to </a:t>
            </a:r>
          </a:p>
          <a:p>
            <a:r>
              <a:rPr lang="en-US" sz="4800" b="1" dirty="0">
                <a:solidFill>
                  <a:schemeClr val="accent3">
                    <a:lumMod val="75000"/>
                  </a:schemeClr>
                </a:solidFill>
                <a:latin typeface="Garamond" panose="02020404030301010803" pitchFamily="18" charset="0"/>
              </a:rPr>
              <a:t>Family Strengthening</a:t>
            </a:r>
          </a:p>
          <a:p>
            <a:endParaRPr lang="en-US" sz="2400" b="1" spc="300" dirty="0">
              <a:solidFill>
                <a:schemeClr val="accent3">
                  <a:lumMod val="75000"/>
                </a:schemeClr>
              </a:solidFill>
              <a:latin typeface="Garamond" panose="02020404030301010803" pitchFamily="18" charset="0"/>
            </a:endParaRPr>
          </a:p>
          <a:p>
            <a:pPr>
              <a:spcAft>
                <a:spcPts val="1200"/>
              </a:spcAft>
            </a:pPr>
            <a:r>
              <a:rPr lang="en-US" sz="2400" b="1" spc="300" dirty="0">
                <a:solidFill>
                  <a:schemeClr val="accent3">
                    <a:lumMod val="75000"/>
                  </a:schemeClr>
                </a:solidFill>
                <a:latin typeface="Garamond" panose="02020404030301010803" pitchFamily="18" charset="0"/>
              </a:rPr>
              <a:t>MODULE 1 OF LEVEL 3: FAMILY STRENGTHENING IN CASE MANAGEMENT </a:t>
            </a:r>
          </a:p>
        </p:txBody>
      </p:sp>
      <p:pic>
        <p:nvPicPr>
          <p:cNvPr id="6" name="Picture 5" descr="Logo&#10;&#10;Description automatically generated">
            <a:extLst>
              <a:ext uri="{FF2B5EF4-FFF2-40B4-BE49-F238E27FC236}">
                <a16:creationId xmlns:a16="http://schemas.microsoft.com/office/drawing/2014/main" id="{CF1CC68D-EE91-6DC4-80AD-20CADB57FB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3079" y="5058930"/>
            <a:ext cx="2405008" cy="923462"/>
          </a:xfrm>
          <a:prstGeom prst="rect">
            <a:avLst/>
          </a:prstGeom>
        </p:spPr>
      </p:pic>
      <p:pic>
        <p:nvPicPr>
          <p:cNvPr id="7" name="Picture 6" descr="Text&#10;&#10;Description automatically generated">
            <a:extLst>
              <a:ext uri="{FF2B5EF4-FFF2-40B4-BE49-F238E27FC236}">
                <a16:creationId xmlns:a16="http://schemas.microsoft.com/office/drawing/2014/main" id="{C599D229-7C15-9DBC-84A7-05ED3233C7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892" y="5160571"/>
            <a:ext cx="2405009" cy="685884"/>
          </a:xfrm>
          <a:prstGeom prst="rect">
            <a:avLst/>
          </a:prstGeom>
        </p:spPr>
      </p:pic>
    </p:spTree>
    <p:extLst>
      <p:ext uri="{BB962C8B-B14F-4D97-AF65-F5344CB8AC3E}">
        <p14:creationId xmlns:p14="http://schemas.microsoft.com/office/powerpoint/2010/main" val="779927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8" name="Google Shape;338;p9"/>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US" dirty="0">
                <a:latin typeface="Arial"/>
                <a:ea typeface="Arial"/>
                <a:cs typeface="Arial"/>
                <a:sym typeface="Arial"/>
              </a:rPr>
              <a:t>Learning agreement</a:t>
            </a:r>
            <a:endParaRPr lang="en-US" dirty="0"/>
          </a:p>
        </p:txBody>
      </p:sp>
      <p:sp>
        <p:nvSpPr>
          <p:cNvPr id="2" name="TextBox 1">
            <a:extLst>
              <a:ext uri="{FF2B5EF4-FFF2-40B4-BE49-F238E27FC236}">
                <a16:creationId xmlns:a16="http://schemas.microsoft.com/office/drawing/2014/main" id="{D9C97761-FE09-D591-4C3A-33401007A754}"/>
              </a:ext>
            </a:extLst>
          </p:cNvPr>
          <p:cNvSpPr txBox="1"/>
          <p:nvPr/>
        </p:nvSpPr>
        <p:spPr>
          <a:xfrm>
            <a:off x="988175" y="1949230"/>
            <a:ext cx="3361556" cy="3539430"/>
          </a:xfrm>
          <a:prstGeom prst="rect">
            <a:avLst/>
          </a:prstGeom>
          <a:noFill/>
        </p:spPr>
        <p:txBody>
          <a:bodyPr wrap="square" lIns="91440" tIns="45720" rIns="91440" bIns="45720" rtlCol="0" anchor="t">
            <a:spAutoFit/>
          </a:bodyPr>
          <a:lstStyle/>
          <a:p>
            <a:r>
              <a:rPr lang="en-US" sz="2800" dirty="0">
                <a:latin typeface="Arial" panose="020B0604020202020204" pitchFamily="34" charset="0"/>
                <a:cs typeface="Arial" panose="020B0604020202020204" pitchFamily="34" charset="0"/>
              </a:rPr>
              <a:t>It’s important to feel</a:t>
            </a:r>
          </a:p>
          <a:p>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safe</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comfortable</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accepted and respected</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interested and focused</a:t>
            </a:r>
          </a:p>
        </p:txBody>
      </p:sp>
      <p:sp>
        <p:nvSpPr>
          <p:cNvPr id="3" name="Flowchart: Card 2">
            <a:extLst>
              <a:ext uri="{FF2B5EF4-FFF2-40B4-BE49-F238E27FC236}">
                <a16:creationId xmlns:a16="http://schemas.microsoft.com/office/drawing/2014/main" id="{08015446-751F-D072-144D-3B45BEAD48F6}"/>
              </a:ext>
            </a:extLst>
          </p:cNvPr>
          <p:cNvSpPr/>
          <p:nvPr/>
        </p:nvSpPr>
        <p:spPr>
          <a:xfrm flipH="1">
            <a:off x="7551207" y="2738974"/>
            <a:ext cx="1685326" cy="1964551"/>
          </a:xfrm>
          <a:prstGeom prst="flowChartPunchedCard">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96DBB12D-85B2-1733-6BED-389C88EF1738}"/>
              </a:ext>
            </a:extLst>
          </p:cNvPr>
          <p:cNvGrpSpPr/>
          <p:nvPr/>
        </p:nvGrpSpPr>
        <p:grpSpPr>
          <a:xfrm rot="3724370">
            <a:off x="9955607" y="2834610"/>
            <a:ext cx="206091" cy="1265255"/>
            <a:chOff x="1282700" y="1709132"/>
            <a:chExt cx="165100" cy="1013598"/>
          </a:xfrm>
          <a:solidFill>
            <a:schemeClr val="accent2">
              <a:lumMod val="75000"/>
            </a:schemeClr>
          </a:solidFill>
        </p:grpSpPr>
        <p:sp>
          <p:nvSpPr>
            <p:cNvPr id="5" name="Rectangle 4">
              <a:extLst>
                <a:ext uri="{FF2B5EF4-FFF2-40B4-BE49-F238E27FC236}">
                  <a16:creationId xmlns:a16="http://schemas.microsoft.com/office/drawing/2014/main" id="{1D9A7EF8-C6E2-6EA0-36B5-4B65F53A94AA}"/>
                </a:ext>
              </a:extLst>
            </p:cNvPr>
            <p:cNvSpPr/>
            <p:nvPr/>
          </p:nvSpPr>
          <p:spPr>
            <a:xfrm>
              <a:off x="1282700" y="1709132"/>
              <a:ext cx="165100" cy="86896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Isosceles Triangle 5">
              <a:extLst>
                <a:ext uri="{FF2B5EF4-FFF2-40B4-BE49-F238E27FC236}">
                  <a16:creationId xmlns:a16="http://schemas.microsoft.com/office/drawing/2014/main" id="{ED531EFA-D321-955D-B753-9BEF714B8CE4}"/>
                </a:ext>
              </a:extLst>
            </p:cNvPr>
            <p:cNvSpPr/>
            <p:nvPr/>
          </p:nvSpPr>
          <p:spPr>
            <a:xfrm rot="10800000">
              <a:off x="1282700" y="2578100"/>
              <a:ext cx="165100" cy="144630"/>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Oval 6">
            <a:extLst>
              <a:ext uri="{FF2B5EF4-FFF2-40B4-BE49-F238E27FC236}">
                <a16:creationId xmlns:a16="http://schemas.microsoft.com/office/drawing/2014/main" id="{1E2A80ED-E876-E873-CA60-6CE0B860CAAD}"/>
              </a:ext>
            </a:extLst>
          </p:cNvPr>
          <p:cNvSpPr/>
          <p:nvPr/>
        </p:nvSpPr>
        <p:spPr>
          <a:xfrm rot="1924370">
            <a:off x="9787473" y="3144737"/>
            <a:ext cx="722338" cy="722338"/>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B5C31F9D-81F8-C3EA-31E2-2B292E97E4AB}"/>
              </a:ext>
            </a:extLst>
          </p:cNvPr>
          <p:cNvGrpSpPr/>
          <p:nvPr/>
        </p:nvGrpSpPr>
        <p:grpSpPr>
          <a:xfrm>
            <a:off x="4947781" y="1742826"/>
            <a:ext cx="1864184" cy="1265255"/>
            <a:chOff x="4926899" y="2219723"/>
            <a:chExt cx="1864184" cy="1265255"/>
          </a:xfrm>
          <a:solidFill>
            <a:schemeClr val="accent3">
              <a:lumMod val="60000"/>
              <a:lumOff val="40000"/>
            </a:schemeClr>
          </a:solidFill>
        </p:grpSpPr>
        <p:grpSp>
          <p:nvGrpSpPr>
            <p:cNvPr id="9" name="Group 8">
              <a:extLst>
                <a:ext uri="{FF2B5EF4-FFF2-40B4-BE49-F238E27FC236}">
                  <a16:creationId xmlns:a16="http://schemas.microsoft.com/office/drawing/2014/main" id="{1D046F2C-2D25-16A8-FE56-3144252D1BF7}"/>
                </a:ext>
              </a:extLst>
            </p:cNvPr>
            <p:cNvGrpSpPr/>
            <p:nvPr/>
          </p:nvGrpSpPr>
          <p:grpSpPr>
            <a:xfrm rot="19133848">
              <a:off x="6456436" y="2219723"/>
              <a:ext cx="206091" cy="1265255"/>
              <a:chOff x="1282700" y="1709132"/>
              <a:chExt cx="165100" cy="1013598"/>
            </a:xfrm>
            <a:grpFill/>
          </p:grpSpPr>
          <p:sp>
            <p:nvSpPr>
              <p:cNvPr id="12" name="Rectangle 11">
                <a:extLst>
                  <a:ext uri="{FF2B5EF4-FFF2-40B4-BE49-F238E27FC236}">
                    <a16:creationId xmlns:a16="http://schemas.microsoft.com/office/drawing/2014/main" id="{CE479459-EAAE-A80C-31EE-E3ABE8069D83}"/>
                  </a:ext>
                </a:extLst>
              </p:cNvPr>
              <p:cNvSpPr/>
              <p:nvPr/>
            </p:nvSpPr>
            <p:spPr>
              <a:xfrm>
                <a:off x="1282700" y="1709132"/>
                <a:ext cx="165100" cy="86896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Isosceles Triangle 12">
                <a:extLst>
                  <a:ext uri="{FF2B5EF4-FFF2-40B4-BE49-F238E27FC236}">
                    <a16:creationId xmlns:a16="http://schemas.microsoft.com/office/drawing/2014/main" id="{BCD47B07-9DA8-15B8-CC72-DC7C85D40BEA}"/>
                  </a:ext>
                </a:extLst>
              </p:cNvPr>
              <p:cNvSpPr/>
              <p:nvPr/>
            </p:nvSpPr>
            <p:spPr>
              <a:xfrm rot="10800000">
                <a:off x="1282700" y="2578100"/>
                <a:ext cx="165100" cy="144630"/>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Oval 9">
              <a:extLst>
                <a:ext uri="{FF2B5EF4-FFF2-40B4-BE49-F238E27FC236}">
                  <a16:creationId xmlns:a16="http://schemas.microsoft.com/office/drawing/2014/main" id="{E779D6E2-7803-81A5-0EF0-E23C15E5DC96}"/>
                </a:ext>
              </a:extLst>
            </p:cNvPr>
            <p:cNvSpPr/>
            <p:nvPr/>
          </p:nvSpPr>
          <p:spPr>
            <a:xfrm>
              <a:off x="6068745" y="2515998"/>
              <a:ext cx="722338" cy="7223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Rounded Corners 10">
              <a:extLst>
                <a:ext uri="{FF2B5EF4-FFF2-40B4-BE49-F238E27FC236}">
                  <a16:creationId xmlns:a16="http://schemas.microsoft.com/office/drawing/2014/main" id="{8B37E49F-433B-83F3-A133-248557DD820B}"/>
                </a:ext>
              </a:extLst>
            </p:cNvPr>
            <p:cNvSpPr/>
            <p:nvPr/>
          </p:nvSpPr>
          <p:spPr>
            <a:xfrm rot="1207745">
              <a:off x="4926899" y="2294327"/>
              <a:ext cx="1063775" cy="5190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Rectangle: Rounded Corners 13">
            <a:extLst>
              <a:ext uri="{FF2B5EF4-FFF2-40B4-BE49-F238E27FC236}">
                <a16:creationId xmlns:a16="http://schemas.microsoft.com/office/drawing/2014/main" id="{3B572203-F0DC-A9F1-6423-F19696653132}"/>
              </a:ext>
            </a:extLst>
          </p:cNvPr>
          <p:cNvSpPr/>
          <p:nvPr/>
        </p:nvSpPr>
        <p:spPr>
          <a:xfrm rot="1853661">
            <a:off x="10489186" y="3744985"/>
            <a:ext cx="1063775" cy="519009"/>
          </a:xfrm>
          <a:prstGeom prst="roundRect">
            <a:avLst>
              <a:gd name="adj" fmla="val 50000"/>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94AB2945-ADCC-F666-09BC-ABC0095D7F1B}"/>
              </a:ext>
            </a:extLst>
          </p:cNvPr>
          <p:cNvGrpSpPr/>
          <p:nvPr/>
        </p:nvGrpSpPr>
        <p:grpSpPr>
          <a:xfrm rot="19920105">
            <a:off x="5311305" y="4577440"/>
            <a:ext cx="2194778" cy="779247"/>
            <a:chOff x="5757994" y="4945534"/>
            <a:chExt cx="2194778" cy="779247"/>
          </a:xfrm>
          <a:solidFill>
            <a:schemeClr val="accent3">
              <a:lumMod val="60000"/>
              <a:lumOff val="40000"/>
            </a:schemeClr>
          </a:solidFill>
        </p:grpSpPr>
        <p:sp>
          <p:nvSpPr>
            <p:cNvPr id="16" name="Rectangle: Rounded Corners 15">
              <a:extLst>
                <a:ext uri="{FF2B5EF4-FFF2-40B4-BE49-F238E27FC236}">
                  <a16:creationId xmlns:a16="http://schemas.microsoft.com/office/drawing/2014/main" id="{2E5DD225-E54C-C745-2FD4-3CD8755A1B74}"/>
                </a:ext>
              </a:extLst>
            </p:cNvPr>
            <p:cNvSpPr/>
            <p:nvPr/>
          </p:nvSpPr>
          <p:spPr>
            <a:xfrm rot="21015201">
              <a:off x="5757994" y="5205772"/>
              <a:ext cx="1063775" cy="5190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A7BA5497-4CE3-B38D-255C-D3158114DD34}"/>
                </a:ext>
              </a:extLst>
            </p:cNvPr>
            <p:cNvGrpSpPr/>
            <p:nvPr/>
          </p:nvGrpSpPr>
          <p:grpSpPr>
            <a:xfrm rot="16762852">
              <a:off x="7217099" y="4587492"/>
              <a:ext cx="206091" cy="1265255"/>
              <a:chOff x="1282700" y="1709132"/>
              <a:chExt cx="165100" cy="1013598"/>
            </a:xfrm>
            <a:grpFill/>
          </p:grpSpPr>
          <p:sp>
            <p:nvSpPr>
              <p:cNvPr id="19" name="Rectangle 18">
                <a:extLst>
                  <a:ext uri="{FF2B5EF4-FFF2-40B4-BE49-F238E27FC236}">
                    <a16:creationId xmlns:a16="http://schemas.microsoft.com/office/drawing/2014/main" id="{2A4727A7-DF81-455F-9CB2-6112B0269B11}"/>
                  </a:ext>
                </a:extLst>
              </p:cNvPr>
              <p:cNvSpPr/>
              <p:nvPr/>
            </p:nvSpPr>
            <p:spPr>
              <a:xfrm>
                <a:off x="1282700" y="1709132"/>
                <a:ext cx="165100" cy="86896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19">
                <a:extLst>
                  <a:ext uri="{FF2B5EF4-FFF2-40B4-BE49-F238E27FC236}">
                    <a16:creationId xmlns:a16="http://schemas.microsoft.com/office/drawing/2014/main" id="{A1210C27-9B87-3F89-D2DC-127F5355E94E}"/>
                  </a:ext>
                </a:extLst>
              </p:cNvPr>
              <p:cNvSpPr/>
              <p:nvPr/>
            </p:nvSpPr>
            <p:spPr>
              <a:xfrm rot="10800000">
                <a:off x="1282700" y="2578100"/>
                <a:ext cx="165100" cy="144630"/>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Oval 17">
              <a:extLst>
                <a:ext uri="{FF2B5EF4-FFF2-40B4-BE49-F238E27FC236}">
                  <a16:creationId xmlns:a16="http://schemas.microsoft.com/office/drawing/2014/main" id="{520AAD13-D9CA-B7F5-754F-C1AFFF66F1AF}"/>
                </a:ext>
              </a:extLst>
            </p:cNvPr>
            <p:cNvSpPr/>
            <p:nvPr/>
          </p:nvSpPr>
          <p:spPr>
            <a:xfrm>
              <a:off x="6912142" y="4945534"/>
              <a:ext cx="722338" cy="7223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Rectangle 20">
            <a:extLst>
              <a:ext uri="{FF2B5EF4-FFF2-40B4-BE49-F238E27FC236}">
                <a16:creationId xmlns:a16="http://schemas.microsoft.com/office/drawing/2014/main" id="{B4D64C9F-26DA-5B7D-78C3-41CF40280DD5}"/>
              </a:ext>
            </a:extLst>
          </p:cNvPr>
          <p:cNvSpPr/>
          <p:nvPr/>
        </p:nvSpPr>
        <p:spPr>
          <a:xfrm>
            <a:off x="7904964" y="3345727"/>
            <a:ext cx="989984" cy="158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7E7A253-DAA7-C907-5393-6735D2FBC643}"/>
              </a:ext>
            </a:extLst>
          </p:cNvPr>
          <p:cNvSpPr/>
          <p:nvPr/>
        </p:nvSpPr>
        <p:spPr>
          <a:xfrm>
            <a:off x="7904964" y="3718945"/>
            <a:ext cx="989984" cy="158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F6E87DDF-9AF7-35D3-E81B-5C125A4B050E}"/>
              </a:ext>
            </a:extLst>
          </p:cNvPr>
          <p:cNvSpPr/>
          <p:nvPr/>
        </p:nvSpPr>
        <p:spPr>
          <a:xfrm>
            <a:off x="7904964" y="4111123"/>
            <a:ext cx="989984" cy="158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DC6CE9-62B6-FC75-0DC1-8309D6986C64}"/>
              </a:ext>
            </a:extLst>
          </p:cNvPr>
          <p:cNvSpPr/>
          <p:nvPr/>
        </p:nvSpPr>
        <p:spPr>
          <a:xfrm>
            <a:off x="6693338" y="2893470"/>
            <a:ext cx="2022037" cy="409181"/>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844181A5-21C9-4BB0-A90B-B2EB79EC0455}"/>
              </a:ext>
            </a:extLst>
          </p:cNvPr>
          <p:cNvSpPr/>
          <p:nvPr/>
        </p:nvSpPr>
        <p:spPr>
          <a:xfrm>
            <a:off x="6693338" y="3748373"/>
            <a:ext cx="1717237" cy="409181"/>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728CF450-38E8-314F-DCA6-1BF3F176272C}"/>
              </a:ext>
            </a:extLst>
          </p:cNvPr>
          <p:cNvSpPr/>
          <p:nvPr/>
        </p:nvSpPr>
        <p:spPr>
          <a:xfrm>
            <a:off x="6693338" y="4193077"/>
            <a:ext cx="3565087" cy="409181"/>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47E9C41-8198-4C5A-A661-54A4562D1A28}"/>
              </a:ext>
            </a:extLst>
          </p:cNvPr>
          <p:cNvSpPr/>
          <p:nvPr/>
        </p:nvSpPr>
        <p:spPr>
          <a:xfrm>
            <a:off x="7458075" y="4630651"/>
            <a:ext cx="1752600" cy="409181"/>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BA17EAA9-0757-4E70-857A-CCB621E253F9}"/>
              </a:ext>
            </a:extLst>
          </p:cNvPr>
          <p:cNvSpPr>
            <a:spLocks noGrp="1"/>
          </p:cNvSpPr>
          <p:nvPr>
            <p:ph type="title"/>
          </p:nvPr>
        </p:nvSpPr>
        <p:spPr>
          <a:xfrm>
            <a:off x="1661965" y="3099692"/>
            <a:ext cx="2808067" cy="562168"/>
          </a:xfrm>
        </p:spPr>
        <p:txBody>
          <a:bodyPr/>
          <a:lstStyle/>
          <a:p>
            <a:r>
              <a:rPr lang="en-US" dirty="0"/>
              <a:t>Module aim</a:t>
            </a:r>
          </a:p>
        </p:txBody>
      </p:sp>
      <p:sp>
        <p:nvSpPr>
          <p:cNvPr id="11" name="TextBox 10">
            <a:extLst>
              <a:ext uri="{FF2B5EF4-FFF2-40B4-BE49-F238E27FC236}">
                <a16:creationId xmlns:a16="http://schemas.microsoft.com/office/drawing/2014/main" id="{E24EEE1C-BE7F-4B6C-BA92-E8B3F36132B2}"/>
              </a:ext>
            </a:extLst>
          </p:cNvPr>
          <p:cNvSpPr txBox="1"/>
          <p:nvPr/>
        </p:nvSpPr>
        <p:spPr>
          <a:xfrm>
            <a:off x="6693338" y="1114533"/>
            <a:ext cx="3794607" cy="39703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To enhance participants’ understanding of family strengthening definitions, the family strengthening approach, and the role of social norms and practices.</a:t>
            </a:r>
          </a:p>
        </p:txBody>
      </p:sp>
      <p:grpSp>
        <p:nvGrpSpPr>
          <p:cNvPr id="8" name="Group 7">
            <a:extLst>
              <a:ext uri="{FF2B5EF4-FFF2-40B4-BE49-F238E27FC236}">
                <a16:creationId xmlns:a16="http://schemas.microsoft.com/office/drawing/2014/main" id="{36CAE2DE-F807-3561-C5F7-948F55ADBE54}"/>
              </a:ext>
            </a:extLst>
          </p:cNvPr>
          <p:cNvGrpSpPr/>
          <p:nvPr/>
        </p:nvGrpSpPr>
        <p:grpSpPr>
          <a:xfrm>
            <a:off x="10258425" y="5039832"/>
            <a:ext cx="1414997" cy="1106818"/>
            <a:chOff x="7782406" y="2711084"/>
            <a:chExt cx="2129028" cy="1665337"/>
          </a:xfrm>
        </p:grpSpPr>
        <p:grpSp>
          <p:nvGrpSpPr>
            <p:cNvPr id="9" name="Group 8">
              <a:extLst>
                <a:ext uri="{FF2B5EF4-FFF2-40B4-BE49-F238E27FC236}">
                  <a16:creationId xmlns:a16="http://schemas.microsoft.com/office/drawing/2014/main" id="{97BD65CF-11E0-5793-7852-287CE8386F85}"/>
                </a:ext>
              </a:extLst>
            </p:cNvPr>
            <p:cNvGrpSpPr/>
            <p:nvPr/>
          </p:nvGrpSpPr>
          <p:grpSpPr>
            <a:xfrm>
              <a:off x="7782406" y="3249833"/>
              <a:ext cx="437746" cy="1126588"/>
              <a:chOff x="7856248" y="2409742"/>
              <a:chExt cx="1359139" cy="3497898"/>
            </a:xfrm>
          </p:grpSpPr>
          <p:sp>
            <p:nvSpPr>
              <p:cNvPr id="20" name="Round Same Side Corner Rectangle 23">
                <a:extLst>
                  <a:ext uri="{FF2B5EF4-FFF2-40B4-BE49-F238E27FC236}">
                    <a16:creationId xmlns:a16="http://schemas.microsoft.com/office/drawing/2014/main" id="{38771551-1C8C-CB72-BFC6-442A0963A71E}"/>
                  </a:ext>
                </a:extLst>
              </p:cNvPr>
              <p:cNvSpPr/>
              <p:nvPr/>
            </p:nvSpPr>
            <p:spPr>
              <a:xfrm>
                <a:off x="7866215" y="4002301"/>
                <a:ext cx="1343863" cy="1905339"/>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28F9D002-719F-85F8-3999-31755F5C347E}"/>
                  </a:ext>
                </a:extLst>
              </p:cNvPr>
              <p:cNvSpPr/>
              <p:nvPr/>
            </p:nvSpPr>
            <p:spPr>
              <a:xfrm>
                <a:off x="7856248" y="2409742"/>
                <a:ext cx="1359139" cy="1359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72010AC6-E7C3-6EF9-5A1E-E8B3517C115B}"/>
                </a:ext>
              </a:extLst>
            </p:cNvPr>
            <p:cNvGrpSpPr/>
            <p:nvPr/>
          </p:nvGrpSpPr>
          <p:grpSpPr>
            <a:xfrm>
              <a:off x="8356147" y="3116198"/>
              <a:ext cx="437746" cy="1260223"/>
              <a:chOff x="7856248" y="2409742"/>
              <a:chExt cx="1359139" cy="3912816"/>
            </a:xfrm>
          </p:grpSpPr>
          <p:sp>
            <p:nvSpPr>
              <p:cNvPr id="18" name="Round Same Side Corner Rectangle 23">
                <a:extLst>
                  <a:ext uri="{FF2B5EF4-FFF2-40B4-BE49-F238E27FC236}">
                    <a16:creationId xmlns:a16="http://schemas.microsoft.com/office/drawing/2014/main" id="{524F3F10-FAFF-C535-6A5A-B818879F522D}"/>
                  </a:ext>
                </a:extLst>
              </p:cNvPr>
              <p:cNvSpPr/>
              <p:nvPr/>
            </p:nvSpPr>
            <p:spPr>
              <a:xfrm>
                <a:off x="7866215" y="4002302"/>
                <a:ext cx="1343863" cy="2320256"/>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25740994-56D4-1586-9983-6362D1599435}"/>
                  </a:ext>
                </a:extLst>
              </p:cNvPr>
              <p:cNvSpPr/>
              <p:nvPr/>
            </p:nvSpPr>
            <p:spPr>
              <a:xfrm>
                <a:off x="7856248" y="2409742"/>
                <a:ext cx="1359139" cy="1359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8BC87073-6933-9063-F3FB-607CC9B6270B}"/>
                </a:ext>
              </a:extLst>
            </p:cNvPr>
            <p:cNvGrpSpPr/>
            <p:nvPr/>
          </p:nvGrpSpPr>
          <p:grpSpPr>
            <a:xfrm>
              <a:off x="8924230" y="2931003"/>
              <a:ext cx="437746" cy="1445418"/>
              <a:chOff x="7856248" y="2409742"/>
              <a:chExt cx="1359139" cy="4487820"/>
            </a:xfrm>
          </p:grpSpPr>
          <p:sp>
            <p:nvSpPr>
              <p:cNvPr id="16" name="Round Same Side Corner Rectangle 23">
                <a:extLst>
                  <a:ext uri="{FF2B5EF4-FFF2-40B4-BE49-F238E27FC236}">
                    <a16:creationId xmlns:a16="http://schemas.microsoft.com/office/drawing/2014/main" id="{BEFC8752-04CD-8BE3-7C94-93E799510363}"/>
                  </a:ext>
                </a:extLst>
              </p:cNvPr>
              <p:cNvSpPr/>
              <p:nvPr/>
            </p:nvSpPr>
            <p:spPr>
              <a:xfrm>
                <a:off x="7866215" y="4002302"/>
                <a:ext cx="1343863" cy="2895260"/>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3F9D9751-3C59-9B41-8BE8-9AF81984E54F}"/>
                  </a:ext>
                </a:extLst>
              </p:cNvPr>
              <p:cNvSpPr/>
              <p:nvPr/>
            </p:nvSpPr>
            <p:spPr>
              <a:xfrm>
                <a:off x="7856248" y="2409742"/>
                <a:ext cx="1359139" cy="1359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E7557C8D-6A05-6321-F355-C1BF5BAC0285}"/>
                </a:ext>
              </a:extLst>
            </p:cNvPr>
            <p:cNvGrpSpPr/>
            <p:nvPr/>
          </p:nvGrpSpPr>
          <p:grpSpPr>
            <a:xfrm>
              <a:off x="9473688" y="2711084"/>
              <a:ext cx="437746" cy="1665337"/>
              <a:chOff x="7856248" y="2409742"/>
              <a:chExt cx="1359139" cy="5170638"/>
            </a:xfrm>
          </p:grpSpPr>
          <p:sp>
            <p:nvSpPr>
              <p:cNvPr id="14" name="Round Same Side Corner Rectangle 23">
                <a:extLst>
                  <a:ext uri="{FF2B5EF4-FFF2-40B4-BE49-F238E27FC236}">
                    <a16:creationId xmlns:a16="http://schemas.microsoft.com/office/drawing/2014/main" id="{65CC923B-07B5-2DC0-EC0D-78DEE68E611B}"/>
                  </a:ext>
                </a:extLst>
              </p:cNvPr>
              <p:cNvSpPr/>
              <p:nvPr/>
            </p:nvSpPr>
            <p:spPr>
              <a:xfrm>
                <a:off x="7866215" y="4002302"/>
                <a:ext cx="1343863" cy="3578078"/>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A920833D-67BB-F624-CC20-BBBA2BB79197}"/>
                  </a:ext>
                </a:extLst>
              </p:cNvPr>
              <p:cNvSpPr/>
              <p:nvPr/>
            </p:nvSpPr>
            <p:spPr>
              <a:xfrm>
                <a:off x="7856248" y="2409742"/>
                <a:ext cx="1359139" cy="1359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91118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F5A7A33-2FD4-47B8-9BFB-7E6E4EA30D87}"/>
              </a:ext>
            </a:extLst>
          </p:cNvPr>
          <p:cNvCxnSpPr>
            <a:cxnSpLocks/>
          </p:cNvCxnSpPr>
          <p:nvPr/>
        </p:nvCxnSpPr>
        <p:spPr>
          <a:xfrm>
            <a:off x="7267545" y="1085790"/>
            <a:ext cx="10879" cy="438881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24EEE1C-BE7F-4B6C-BA92-E8B3F36132B2}"/>
              </a:ext>
            </a:extLst>
          </p:cNvPr>
          <p:cNvSpPr txBox="1"/>
          <p:nvPr/>
        </p:nvSpPr>
        <p:spPr>
          <a:xfrm>
            <a:off x="7549601" y="1804895"/>
            <a:ext cx="3998394" cy="646331"/>
          </a:xfrm>
          <a:prstGeom prst="rect">
            <a:avLst/>
          </a:prstGeom>
          <a:noFill/>
        </p:spPr>
        <p:txBody>
          <a:bodyPr wrap="square">
            <a:spAutoFit/>
          </a:bodyPr>
          <a:lstStyle/>
          <a:p>
            <a:pPr marL="0" indent="0">
              <a:buNone/>
            </a:pPr>
            <a:r>
              <a:rPr lang="en-US" b="1" dirty="0">
                <a:solidFill>
                  <a:schemeClr val="bg1"/>
                </a:solidFill>
                <a:latin typeface="Arial" panose="020B0604020202020204" pitchFamily="34" charset="0"/>
                <a:ea typeface="Calibri" panose="020F0502020204030204" pitchFamily="34" charset="0"/>
                <a:cs typeface="Arial" panose="020B0604020202020204" pitchFamily="34" charset="0"/>
              </a:rPr>
              <a:t>Definitions and key concepts </a:t>
            </a:r>
          </a:p>
          <a:p>
            <a:pPr marL="0" indent="0">
              <a:buNone/>
            </a:pPr>
            <a:r>
              <a:rPr lang="en-US" i="1" dirty="0">
                <a:solidFill>
                  <a:schemeClr val="bg1"/>
                </a:solidFill>
                <a:latin typeface="Arial" panose="020B0604020202020204" pitchFamily="34" charset="0"/>
                <a:ea typeface="Calibri" panose="020F0502020204030204" pitchFamily="34" charset="0"/>
                <a:cs typeface="Arial" panose="020B0604020202020204" pitchFamily="34" charset="0"/>
              </a:rPr>
              <a:t>1 hour 30 minutes</a:t>
            </a:r>
            <a:endParaRPr lang="en-US" i="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BBFB386E-6551-4A1A-A6BB-9382E7E7FF5C}"/>
              </a:ext>
            </a:extLst>
          </p:cNvPr>
          <p:cNvSpPr txBox="1"/>
          <p:nvPr/>
        </p:nvSpPr>
        <p:spPr>
          <a:xfrm>
            <a:off x="7549600" y="2862651"/>
            <a:ext cx="3998394" cy="923330"/>
          </a:xfrm>
          <a:prstGeom prst="rect">
            <a:avLst/>
          </a:prstGeom>
          <a:noFill/>
        </p:spPr>
        <p:txBody>
          <a:bodyPr wrap="square">
            <a:spAutoFit/>
          </a:bodyPr>
          <a:lstStyle/>
          <a:p>
            <a:pPr marL="0" indent="0">
              <a:buNone/>
            </a:pPr>
            <a:r>
              <a:rPr lang="en-US" b="1" dirty="0">
                <a:solidFill>
                  <a:schemeClr val="bg1"/>
                </a:solidFill>
                <a:latin typeface="Arial" panose="020B0604020202020204" pitchFamily="34" charset="0"/>
                <a:ea typeface="Arial"/>
                <a:cs typeface="Arial" panose="020B0604020202020204" pitchFamily="34" charset="0"/>
                <a:sym typeface="Arial"/>
              </a:rPr>
              <a:t>Adopting a family strengthening approach</a:t>
            </a:r>
            <a:endParaRPr lang="en-US"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0" indent="0">
              <a:buNone/>
            </a:pPr>
            <a:r>
              <a:rPr lang="en-US" i="1" dirty="0">
                <a:solidFill>
                  <a:schemeClr val="bg1"/>
                </a:solidFill>
                <a:effectLst/>
                <a:latin typeface="Arial" panose="020B0604020202020204" pitchFamily="34" charset="0"/>
                <a:ea typeface="Calibri" panose="020F0502020204030204" pitchFamily="34" charset="0"/>
                <a:cs typeface="Arial" panose="020B0604020202020204" pitchFamily="34" charset="0"/>
              </a:rPr>
              <a:t>1 hour 45 minutes </a:t>
            </a:r>
          </a:p>
        </p:txBody>
      </p:sp>
      <p:sp>
        <p:nvSpPr>
          <p:cNvPr id="18" name="TextBox 17">
            <a:extLst>
              <a:ext uri="{FF2B5EF4-FFF2-40B4-BE49-F238E27FC236}">
                <a16:creationId xmlns:a16="http://schemas.microsoft.com/office/drawing/2014/main" id="{176BB8F9-C123-4183-92A9-C60157A708DC}"/>
              </a:ext>
            </a:extLst>
          </p:cNvPr>
          <p:cNvSpPr txBox="1"/>
          <p:nvPr/>
        </p:nvSpPr>
        <p:spPr>
          <a:xfrm>
            <a:off x="7549600" y="3999373"/>
            <a:ext cx="3998394" cy="923330"/>
          </a:xfrm>
          <a:prstGeom prst="rect">
            <a:avLst/>
          </a:prstGeom>
          <a:noFill/>
        </p:spPr>
        <p:txBody>
          <a:bodyPr wrap="square">
            <a:spAutoFit/>
          </a:bodyPr>
          <a:lstStyle/>
          <a:p>
            <a:pPr marL="0" indent="0">
              <a:buNone/>
            </a:pPr>
            <a:r>
              <a:rPr lang="en-US" b="1" dirty="0">
                <a:solidFill>
                  <a:schemeClr val="bg1"/>
                </a:solidFill>
                <a:latin typeface="Arial" panose="020B0604020202020204" pitchFamily="34" charset="0"/>
                <a:ea typeface="Calibri" panose="020F0502020204030204" pitchFamily="34" charset="0"/>
                <a:cs typeface="Arial" panose="020B0604020202020204" pitchFamily="34" charset="0"/>
              </a:rPr>
              <a:t>Family dynamics, gender and the role of social norms and practices</a:t>
            </a:r>
          </a:p>
          <a:p>
            <a:pPr marL="0" indent="0">
              <a:buNone/>
            </a:pPr>
            <a:r>
              <a:rPr lang="en-US" i="1" dirty="0">
                <a:solidFill>
                  <a:schemeClr val="bg1"/>
                </a:solidFill>
                <a:latin typeface="Arial" panose="020B0604020202020204" pitchFamily="34" charset="0"/>
                <a:ea typeface="Calibri" panose="020F0502020204030204" pitchFamily="34" charset="0"/>
                <a:cs typeface="Arial" panose="020B0604020202020204" pitchFamily="34" charset="0"/>
              </a:rPr>
              <a:t>1 hour 45 minutes </a:t>
            </a:r>
            <a:endParaRPr lang="en-US" i="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5" name="Hexagon 24">
            <a:extLst>
              <a:ext uri="{FF2B5EF4-FFF2-40B4-BE49-F238E27FC236}">
                <a16:creationId xmlns:a16="http://schemas.microsoft.com/office/drawing/2014/main" id="{37D81114-568C-4AAA-9976-2EB696817307}"/>
              </a:ext>
            </a:extLst>
          </p:cNvPr>
          <p:cNvSpPr/>
          <p:nvPr/>
        </p:nvSpPr>
        <p:spPr>
          <a:xfrm rot="1782986">
            <a:off x="7105187" y="1954707"/>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6" name="Hexagon 25">
            <a:extLst>
              <a:ext uri="{FF2B5EF4-FFF2-40B4-BE49-F238E27FC236}">
                <a16:creationId xmlns:a16="http://schemas.microsoft.com/office/drawing/2014/main" id="{F0ED0933-38E5-4291-92C0-36AAF9EA44E0}"/>
              </a:ext>
            </a:extLst>
          </p:cNvPr>
          <p:cNvSpPr/>
          <p:nvPr/>
        </p:nvSpPr>
        <p:spPr>
          <a:xfrm rot="1782986">
            <a:off x="7105187" y="3135546"/>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8" name="Hexagon 27">
            <a:extLst>
              <a:ext uri="{FF2B5EF4-FFF2-40B4-BE49-F238E27FC236}">
                <a16:creationId xmlns:a16="http://schemas.microsoft.com/office/drawing/2014/main" id="{BA5B85DC-E1FF-4A6D-8A92-F746BD9463B7}"/>
              </a:ext>
            </a:extLst>
          </p:cNvPr>
          <p:cNvSpPr/>
          <p:nvPr/>
        </p:nvSpPr>
        <p:spPr>
          <a:xfrm rot="1782986">
            <a:off x="7105187" y="4316385"/>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 name="Title 9">
            <a:extLst>
              <a:ext uri="{FF2B5EF4-FFF2-40B4-BE49-F238E27FC236}">
                <a16:creationId xmlns:a16="http://schemas.microsoft.com/office/drawing/2014/main" id="{C9F12A12-33F9-440D-9B94-7A07623AD3C3}"/>
              </a:ext>
            </a:extLst>
          </p:cNvPr>
          <p:cNvSpPr>
            <a:spLocks noGrp="1"/>
          </p:cNvSpPr>
          <p:nvPr>
            <p:ph type="title"/>
          </p:nvPr>
        </p:nvSpPr>
        <p:spPr>
          <a:xfrm>
            <a:off x="1028453" y="3198461"/>
            <a:ext cx="4015311" cy="562168"/>
          </a:xfrm>
        </p:spPr>
        <p:txBody>
          <a:bodyPr/>
          <a:lstStyle/>
          <a:p>
            <a:r>
              <a:rPr lang="en-US" dirty="0"/>
              <a:t>Agenda</a:t>
            </a:r>
          </a:p>
        </p:txBody>
      </p:sp>
      <p:sp>
        <p:nvSpPr>
          <p:cNvPr id="2" name="Hexagon 1">
            <a:extLst>
              <a:ext uri="{FF2B5EF4-FFF2-40B4-BE49-F238E27FC236}">
                <a16:creationId xmlns:a16="http://schemas.microsoft.com/office/drawing/2014/main" id="{E78E4944-203B-A270-9545-A5960BCA874F}"/>
              </a:ext>
            </a:extLst>
          </p:cNvPr>
          <p:cNvSpPr/>
          <p:nvPr/>
        </p:nvSpPr>
        <p:spPr>
          <a:xfrm rot="1782986">
            <a:off x="7105187" y="773868"/>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2DB8564-F85F-EE1B-48C8-A8D0F97987BE}"/>
              </a:ext>
            </a:extLst>
          </p:cNvPr>
          <p:cNvSpPr txBox="1"/>
          <p:nvPr/>
        </p:nvSpPr>
        <p:spPr>
          <a:xfrm>
            <a:off x="7549601" y="576149"/>
            <a:ext cx="3998394" cy="646331"/>
          </a:xfrm>
          <a:prstGeom prst="rect">
            <a:avLst/>
          </a:prstGeom>
          <a:noFill/>
        </p:spPr>
        <p:txBody>
          <a:bodyPr wrap="square">
            <a:spAutoFit/>
          </a:bodyPr>
          <a:lstStyle/>
          <a:p>
            <a:pPr marL="0" indent="0">
              <a:buNone/>
            </a:pPr>
            <a:r>
              <a:rPr lang="en-US" b="1" dirty="0">
                <a:solidFill>
                  <a:schemeClr val="bg1"/>
                </a:solidFill>
                <a:latin typeface="Arial" panose="020B0604020202020204" pitchFamily="34" charset="0"/>
                <a:ea typeface="Calibri" panose="020F0502020204030204" pitchFamily="34" charset="0"/>
                <a:cs typeface="Arial" panose="020B0604020202020204" pitchFamily="34" charset="0"/>
              </a:rPr>
              <a:t>Course and module opening</a:t>
            </a:r>
          </a:p>
          <a:p>
            <a:pPr marL="0" indent="0">
              <a:buNone/>
            </a:pPr>
            <a:r>
              <a:rPr lang="en-US" i="1" dirty="0">
                <a:solidFill>
                  <a:schemeClr val="bg1"/>
                </a:solidFill>
                <a:latin typeface="Arial" panose="020B0604020202020204" pitchFamily="34" charset="0"/>
                <a:ea typeface="Calibri" panose="020F0502020204030204" pitchFamily="34" charset="0"/>
                <a:cs typeface="Arial" panose="020B0604020202020204" pitchFamily="34" charset="0"/>
              </a:rPr>
              <a:t>45 minutes </a:t>
            </a:r>
            <a:endParaRPr lang="en-US" i="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Hexagon 4">
            <a:extLst>
              <a:ext uri="{FF2B5EF4-FFF2-40B4-BE49-F238E27FC236}">
                <a16:creationId xmlns:a16="http://schemas.microsoft.com/office/drawing/2014/main" id="{E3C57DCA-E230-D589-38E4-166164F5B14F}"/>
              </a:ext>
            </a:extLst>
          </p:cNvPr>
          <p:cNvSpPr/>
          <p:nvPr/>
        </p:nvSpPr>
        <p:spPr>
          <a:xfrm rot="1782986">
            <a:off x="7105187" y="5497223"/>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D199B16-2916-F1B1-7BE4-EE42447EB846}"/>
              </a:ext>
            </a:extLst>
          </p:cNvPr>
          <p:cNvSpPr txBox="1"/>
          <p:nvPr/>
        </p:nvSpPr>
        <p:spPr>
          <a:xfrm>
            <a:off x="7549601" y="5349488"/>
            <a:ext cx="3998394" cy="646331"/>
          </a:xfrm>
          <a:prstGeom prst="rect">
            <a:avLst/>
          </a:prstGeom>
          <a:noFill/>
        </p:spPr>
        <p:txBody>
          <a:bodyPr wrap="square">
            <a:spAutoFit/>
          </a:bodyPr>
          <a:lstStyle/>
          <a:p>
            <a:pPr marL="0" indent="0">
              <a:buNone/>
            </a:pPr>
            <a:r>
              <a:rPr lang="en-US" b="1" dirty="0">
                <a:solidFill>
                  <a:schemeClr val="bg1"/>
                </a:solidFill>
                <a:latin typeface="Arial" panose="020B0604020202020204" pitchFamily="34" charset="0"/>
                <a:ea typeface="Calibri" panose="020F0502020204030204" pitchFamily="34" charset="0"/>
                <a:cs typeface="Arial" panose="020B0604020202020204" pitchFamily="34" charset="0"/>
              </a:rPr>
              <a:t>Module closing</a:t>
            </a:r>
          </a:p>
          <a:p>
            <a:pPr marL="0" indent="0">
              <a:buNone/>
            </a:pPr>
            <a:r>
              <a:rPr lang="en-US" i="1" dirty="0">
                <a:solidFill>
                  <a:schemeClr val="bg1"/>
                </a:solidFill>
                <a:latin typeface="Arial" panose="020B0604020202020204" pitchFamily="34" charset="0"/>
                <a:ea typeface="Calibri" panose="020F0502020204030204" pitchFamily="34" charset="0"/>
                <a:cs typeface="Arial" panose="020B0604020202020204" pitchFamily="34" charset="0"/>
              </a:rPr>
              <a:t>15 minutes </a:t>
            </a:r>
            <a:endParaRPr lang="en-US" i="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90556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7"/>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56995"/>
              </a:buClr>
              <a:buSzPts val="3200"/>
              <a:buFont typeface="Arial"/>
              <a:buNone/>
            </a:pPr>
            <a:r>
              <a:rPr lang="en-US" dirty="0">
                <a:ea typeface="Arial"/>
                <a:sym typeface="Arial"/>
              </a:rPr>
              <a:t>Learning objectives</a:t>
            </a:r>
            <a:endParaRPr lang="en-US" dirty="0"/>
          </a:p>
        </p:txBody>
      </p:sp>
      <p:sp>
        <p:nvSpPr>
          <p:cNvPr id="336" name="Google Shape;336;p7"/>
          <p:cNvSpPr txBox="1"/>
          <p:nvPr/>
        </p:nvSpPr>
        <p:spPr>
          <a:xfrm>
            <a:off x="539583" y="3291728"/>
            <a:ext cx="3172525" cy="1672982"/>
          </a:xfrm>
          <a:prstGeom prst="rect">
            <a:avLst/>
          </a:prstGeom>
          <a:noFill/>
          <a:ln>
            <a:noFill/>
          </a:ln>
        </p:spPr>
        <p:txBody>
          <a:bodyPr spcFirstLastPara="1" wrap="square" lIns="91425" tIns="45700" rIns="91425" bIns="45700" anchor="t" anchorCtr="0">
            <a:spAutoFit/>
          </a:bodyPr>
          <a:lstStyle/>
          <a:p>
            <a:pPr marL="0" marR="0" lvl="1" algn="ctr" rtl="0">
              <a:lnSpc>
                <a:spcPct val="107000"/>
              </a:lnSpc>
              <a:spcBef>
                <a:spcPts val="0"/>
              </a:spcBef>
              <a:spcAft>
                <a:spcPts val="0"/>
              </a:spcAft>
              <a:buNone/>
            </a:pPr>
            <a:r>
              <a:rPr lang="en-US" sz="2400" u="none" dirty="0">
                <a:latin typeface="Arial" panose="020B0604020202020204" pitchFamily="34" charset="0"/>
                <a:ea typeface="Arial"/>
                <a:cs typeface="Arial" panose="020B0604020202020204" pitchFamily="34" charset="0"/>
                <a:sym typeface="Arial"/>
              </a:rPr>
              <a:t>Compare and contrast the family strengthening definitions</a:t>
            </a:r>
            <a:endParaRPr lang="en-US" dirty="0">
              <a:latin typeface="Arial" panose="020B0604020202020204" pitchFamily="34" charset="0"/>
              <a:cs typeface="Arial" panose="020B0604020202020204" pitchFamily="34" charset="0"/>
            </a:endParaRPr>
          </a:p>
        </p:txBody>
      </p:sp>
      <p:sp>
        <p:nvSpPr>
          <p:cNvPr id="342" name="Google Shape;342;p7"/>
          <p:cNvSpPr txBox="1"/>
          <p:nvPr/>
        </p:nvSpPr>
        <p:spPr>
          <a:xfrm>
            <a:off x="3890771" y="3334329"/>
            <a:ext cx="3781028" cy="2308284"/>
          </a:xfrm>
          <a:prstGeom prst="rect">
            <a:avLst/>
          </a:prstGeom>
          <a:noFill/>
          <a:ln>
            <a:noFill/>
          </a:ln>
        </p:spPr>
        <p:txBody>
          <a:bodyPr spcFirstLastPara="1" wrap="square" lIns="91425" tIns="45700" rIns="91425" bIns="45700" anchor="t" anchorCtr="0">
            <a:spAutoFit/>
          </a:bodyPr>
          <a:lstStyle/>
          <a:p>
            <a:pPr algn="ctr"/>
            <a:r>
              <a:rPr lang="en-US" sz="2400" dirty="0">
                <a:latin typeface="Arial" panose="020B0604020202020204" pitchFamily="34" charset="0"/>
                <a:cs typeface="Arial" panose="020B0604020202020204" pitchFamily="34" charset="0"/>
              </a:rPr>
              <a:t>Describe the family strengthening approach, including resilience, protective factors, and  strengths-based case management</a:t>
            </a:r>
          </a:p>
        </p:txBody>
      </p:sp>
      <p:grpSp>
        <p:nvGrpSpPr>
          <p:cNvPr id="350" name="Google Shape;350;p7"/>
          <p:cNvGrpSpPr/>
          <p:nvPr/>
        </p:nvGrpSpPr>
        <p:grpSpPr>
          <a:xfrm>
            <a:off x="1551736" y="2033046"/>
            <a:ext cx="1196375" cy="868968"/>
            <a:chOff x="6878053" y="1156317"/>
            <a:chExt cx="1431178" cy="1039513"/>
          </a:xfrm>
          <a:solidFill>
            <a:schemeClr val="accent3">
              <a:lumMod val="75000"/>
            </a:schemeClr>
          </a:solidFill>
        </p:grpSpPr>
        <p:grpSp>
          <p:nvGrpSpPr>
            <p:cNvPr id="351" name="Google Shape;351;p7"/>
            <p:cNvGrpSpPr/>
            <p:nvPr/>
          </p:nvGrpSpPr>
          <p:grpSpPr>
            <a:xfrm>
              <a:off x="7672978" y="1156317"/>
              <a:ext cx="412941" cy="436880"/>
              <a:chOff x="243840" y="1676400"/>
              <a:chExt cx="701040" cy="741680"/>
            </a:xfrm>
            <a:grpFill/>
          </p:grpSpPr>
          <p:sp>
            <p:nvSpPr>
              <p:cNvPr id="352" name="Google Shape;352;p7"/>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353" name="Google Shape;353;p7"/>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Arial" panose="020B0604020202020204" pitchFamily="34" charset="0"/>
                  <a:ea typeface="Calibri"/>
                  <a:cs typeface="Arial" panose="020B0604020202020204" pitchFamily="34" charset="0"/>
                  <a:sym typeface="Calibri"/>
                </a:endParaRPr>
              </a:p>
            </p:txBody>
          </p:sp>
        </p:grpSp>
        <p:sp>
          <p:nvSpPr>
            <p:cNvPr id="354" name="Google Shape;354;p7"/>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355" name="Google Shape;355;p7"/>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Arial" panose="020B0604020202020204" pitchFamily="34" charset="0"/>
                <a:ea typeface="Calibri"/>
                <a:cs typeface="Arial" panose="020B0604020202020204" pitchFamily="34" charset="0"/>
                <a:sym typeface="Calibri"/>
              </a:endParaRPr>
            </a:p>
          </p:txBody>
        </p:sp>
      </p:grpSp>
      <p:grpSp>
        <p:nvGrpSpPr>
          <p:cNvPr id="356" name="Google Shape;356;p7"/>
          <p:cNvGrpSpPr/>
          <p:nvPr/>
        </p:nvGrpSpPr>
        <p:grpSpPr>
          <a:xfrm>
            <a:off x="5205426" y="2033046"/>
            <a:ext cx="1196375" cy="868968"/>
            <a:chOff x="6878053" y="1156317"/>
            <a:chExt cx="1431178" cy="1039513"/>
          </a:xfrm>
          <a:solidFill>
            <a:schemeClr val="accent3">
              <a:lumMod val="75000"/>
            </a:schemeClr>
          </a:solidFill>
        </p:grpSpPr>
        <p:grpSp>
          <p:nvGrpSpPr>
            <p:cNvPr id="357" name="Google Shape;357;p7"/>
            <p:cNvGrpSpPr/>
            <p:nvPr/>
          </p:nvGrpSpPr>
          <p:grpSpPr>
            <a:xfrm>
              <a:off x="7672978" y="1156317"/>
              <a:ext cx="412941" cy="436880"/>
              <a:chOff x="243840" y="1676400"/>
              <a:chExt cx="701040" cy="741680"/>
            </a:xfrm>
            <a:grpFill/>
          </p:grpSpPr>
          <p:sp>
            <p:nvSpPr>
              <p:cNvPr id="358" name="Google Shape;358;p7"/>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359" name="Google Shape;359;p7"/>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Arial" panose="020B0604020202020204" pitchFamily="34" charset="0"/>
                  <a:ea typeface="Calibri"/>
                  <a:cs typeface="Arial" panose="020B0604020202020204" pitchFamily="34" charset="0"/>
                  <a:sym typeface="Calibri"/>
                </a:endParaRPr>
              </a:p>
            </p:txBody>
          </p:sp>
        </p:grpSp>
        <p:sp>
          <p:nvSpPr>
            <p:cNvPr id="360" name="Google Shape;360;p7"/>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361" name="Google Shape;361;p7"/>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Arial" panose="020B0604020202020204" pitchFamily="34" charset="0"/>
                <a:ea typeface="Calibri"/>
                <a:cs typeface="Arial" panose="020B0604020202020204" pitchFamily="34" charset="0"/>
                <a:sym typeface="Calibri"/>
              </a:endParaRPr>
            </a:p>
          </p:txBody>
        </p:sp>
      </p:grpSp>
      <p:grpSp>
        <p:nvGrpSpPr>
          <p:cNvPr id="362" name="Google Shape;362;p7"/>
          <p:cNvGrpSpPr/>
          <p:nvPr/>
        </p:nvGrpSpPr>
        <p:grpSpPr>
          <a:xfrm>
            <a:off x="9264345" y="2033046"/>
            <a:ext cx="1196375" cy="868968"/>
            <a:chOff x="6878053" y="1156317"/>
            <a:chExt cx="1431178" cy="1039513"/>
          </a:xfrm>
          <a:solidFill>
            <a:schemeClr val="accent3">
              <a:lumMod val="75000"/>
            </a:schemeClr>
          </a:solidFill>
        </p:grpSpPr>
        <p:grpSp>
          <p:nvGrpSpPr>
            <p:cNvPr id="363" name="Google Shape;363;p7"/>
            <p:cNvGrpSpPr/>
            <p:nvPr/>
          </p:nvGrpSpPr>
          <p:grpSpPr>
            <a:xfrm>
              <a:off x="7672978" y="1156317"/>
              <a:ext cx="412941" cy="436880"/>
              <a:chOff x="243840" y="1676400"/>
              <a:chExt cx="701040" cy="741680"/>
            </a:xfrm>
            <a:grpFill/>
          </p:grpSpPr>
          <p:sp>
            <p:nvSpPr>
              <p:cNvPr id="364" name="Google Shape;364;p7"/>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365" name="Google Shape;365;p7"/>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Arial" panose="020B0604020202020204" pitchFamily="34" charset="0"/>
                  <a:ea typeface="Calibri"/>
                  <a:cs typeface="Arial" panose="020B0604020202020204" pitchFamily="34" charset="0"/>
                  <a:sym typeface="Calibri"/>
                </a:endParaRPr>
              </a:p>
            </p:txBody>
          </p:sp>
        </p:grpSp>
        <p:sp>
          <p:nvSpPr>
            <p:cNvPr id="366" name="Google Shape;366;p7"/>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367" name="Google Shape;367;p7"/>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Arial" panose="020B0604020202020204" pitchFamily="34" charset="0"/>
                <a:ea typeface="Calibri"/>
                <a:cs typeface="Arial" panose="020B0604020202020204" pitchFamily="34" charset="0"/>
                <a:sym typeface="Calibri"/>
              </a:endParaRPr>
            </a:p>
          </p:txBody>
        </p:sp>
      </p:grpSp>
      <p:sp>
        <p:nvSpPr>
          <p:cNvPr id="2" name="TextBox 1">
            <a:extLst>
              <a:ext uri="{FF2B5EF4-FFF2-40B4-BE49-F238E27FC236}">
                <a16:creationId xmlns:a16="http://schemas.microsoft.com/office/drawing/2014/main" id="{C22923FE-D73E-6DF7-8889-C74AA17278ED}"/>
              </a:ext>
            </a:extLst>
          </p:cNvPr>
          <p:cNvSpPr txBox="1"/>
          <p:nvPr/>
        </p:nvSpPr>
        <p:spPr>
          <a:xfrm>
            <a:off x="8181278" y="3272163"/>
            <a:ext cx="3366908"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Analyze </a:t>
            </a:r>
            <a:r>
              <a:rPr lang="en-US" sz="2400" dirty="0">
                <a:solidFill>
                  <a:prstClr val="black"/>
                </a:solidFill>
                <a:latin typeface="Arial" panose="020B0604020202020204" pitchFamily="34" charset="0"/>
                <a:cs typeface="Arial" panose="020B0604020202020204" pitchFamily="34" charset="0"/>
              </a:rPr>
              <a:t>family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dynamics and explain the role of social norms and practices in family strengthening</a:t>
            </a:r>
          </a:p>
        </p:txBody>
      </p:sp>
      <p:grpSp>
        <p:nvGrpSpPr>
          <p:cNvPr id="11" name="Group 10">
            <a:extLst>
              <a:ext uri="{FF2B5EF4-FFF2-40B4-BE49-F238E27FC236}">
                <a16:creationId xmlns:a16="http://schemas.microsoft.com/office/drawing/2014/main" id="{A42A6390-3F70-C519-0B06-E2461EA96A12}"/>
              </a:ext>
            </a:extLst>
          </p:cNvPr>
          <p:cNvGrpSpPr/>
          <p:nvPr/>
        </p:nvGrpSpPr>
        <p:grpSpPr>
          <a:xfrm>
            <a:off x="10228983" y="337468"/>
            <a:ext cx="1587872" cy="1368854"/>
            <a:chOff x="10228983" y="337468"/>
            <a:chExt cx="1587872" cy="1368854"/>
          </a:xfrm>
        </p:grpSpPr>
        <p:sp>
          <p:nvSpPr>
            <p:cNvPr id="4" name="Hexagon 3">
              <a:extLst>
                <a:ext uri="{FF2B5EF4-FFF2-40B4-BE49-F238E27FC236}">
                  <a16:creationId xmlns:a16="http://schemas.microsoft.com/office/drawing/2014/main" id="{F8714838-F4C6-260D-D4DE-74EB47027F37}"/>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01AA4918-F5FA-9426-266D-F76EB967B309}"/>
                </a:ext>
              </a:extLst>
            </p:cNvPr>
            <p:cNvGrpSpPr/>
            <p:nvPr/>
          </p:nvGrpSpPr>
          <p:grpSpPr>
            <a:xfrm>
              <a:off x="10737628" y="758745"/>
              <a:ext cx="562136" cy="634675"/>
              <a:chOff x="760175" y="830142"/>
              <a:chExt cx="867619" cy="979579"/>
            </a:xfrm>
          </p:grpSpPr>
          <p:sp>
            <p:nvSpPr>
              <p:cNvPr id="9" name="Rectangle 8">
                <a:extLst>
                  <a:ext uri="{FF2B5EF4-FFF2-40B4-BE49-F238E27FC236}">
                    <a16:creationId xmlns:a16="http://schemas.microsoft.com/office/drawing/2014/main" id="{FC3B03FD-9D7C-CE4F-4D68-20C23E7D6EFF}"/>
                  </a:ext>
                </a:extLst>
              </p:cNvPr>
              <p:cNvSpPr/>
              <p:nvPr/>
            </p:nvSpPr>
            <p:spPr>
              <a:xfrm>
                <a:off x="864636" y="830142"/>
                <a:ext cx="763158"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b="1" dirty="0">
                    <a:solidFill>
                      <a:schemeClr val="bg1"/>
                    </a:solidFill>
                    <a:latin typeface="Arial" panose="020B0604020202020204" pitchFamily="34" charset="0"/>
                    <a:cs typeface="Arial" panose="020B0604020202020204" pitchFamily="34" charset="0"/>
                  </a:rPr>
                  <a:t>5</a:t>
                </a:r>
              </a:p>
            </p:txBody>
          </p:sp>
          <p:sp>
            <p:nvSpPr>
              <p:cNvPr id="10" name="Rectangle 9">
                <a:extLst>
                  <a:ext uri="{FF2B5EF4-FFF2-40B4-BE49-F238E27FC236}">
                    <a16:creationId xmlns:a16="http://schemas.microsoft.com/office/drawing/2014/main" id="{C75A0BFF-F662-BF8F-DB53-8D6D51694BAD}"/>
                  </a:ext>
                </a:extLst>
              </p:cNvPr>
              <p:cNvSpPr/>
              <p:nvPr/>
            </p:nvSpPr>
            <p:spPr>
              <a:xfrm>
                <a:off x="760175" y="830144"/>
                <a:ext cx="149292" cy="97957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488707-E7F3-F93F-6819-B8A10079A33E}"/>
              </a:ext>
            </a:extLst>
          </p:cNvPr>
          <p:cNvSpPr>
            <a:spLocks noGrp="1"/>
          </p:cNvSpPr>
          <p:nvPr>
            <p:ph type="title"/>
          </p:nvPr>
        </p:nvSpPr>
        <p:spPr/>
        <p:txBody>
          <a:bodyPr/>
          <a:lstStyle/>
          <a:p>
            <a:r>
              <a:rPr lang="en-CA" sz="2400" b="1" dirty="0">
                <a:solidFill>
                  <a:schemeClr val="bg1"/>
                </a:solidFill>
                <a:latin typeface="Garamond"/>
              </a:rPr>
              <a:t>SESSION 2</a:t>
            </a:r>
            <a:br>
              <a:rPr lang="en-CA" sz="2400" b="1" dirty="0">
                <a:solidFill>
                  <a:schemeClr val="bg1"/>
                </a:solidFill>
                <a:latin typeface="Garamond"/>
              </a:rPr>
            </a:br>
            <a:br>
              <a:rPr lang="en-CA" b="1" dirty="0">
                <a:solidFill>
                  <a:schemeClr val="bg1"/>
                </a:solidFill>
                <a:latin typeface="Garamond"/>
              </a:rPr>
            </a:br>
            <a:r>
              <a:rPr lang="en-US" sz="5400" b="1" dirty="0">
                <a:solidFill>
                  <a:schemeClr val="bg1"/>
                </a:solidFill>
                <a:latin typeface="Garamond"/>
              </a:rPr>
              <a:t>Definitions and key concepts </a:t>
            </a:r>
            <a:endParaRPr lang="en-US" dirty="0"/>
          </a:p>
        </p:txBody>
      </p:sp>
    </p:spTree>
    <p:extLst>
      <p:ext uri="{BB962C8B-B14F-4D97-AF65-F5344CB8AC3E}">
        <p14:creationId xmlns:p14="http://schemas.microsoft.com/office/powerpoint/2010/main" val="910467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75D1C-495B-97B3-0212-C9A34750D2F9}"/>
              </a:ext>
            </a:extLst>
          </p:cNvPr>
          <p:cNvSpPr>
            <a:spLocks noGrp="1"/>
          </p:cNvSpPr>
          <p:nvPr>
            <p:ph type="title"/>
          </p:nvPr>
        </p:nvSpPr>
        <p:spPr/>
        <p:txBody>
          <a:bodyPr>
            <a:normAutofit/>
          </a:bodyPr>
          <a:lstStyle/>
          <a:p>
            <a:r>
              <a:rPr lang="en-US" dirty="0"/>
              <a:t>Standard 16</a:t>
            </a:r>
          </a:p>
        </p:txBody>
      </p:sp>
      <p:sp>
        <p:nvSpPr>
          <p:cNvPr id="3" name="TextBox 2">
            <a:extLst>
              <a:ext uri="{FF2B5EF4-FFF2-40B4-BE49-F238E27FC236}">
                <a16:creationId xmlns:a16="http://schemas.microsoft.com/office/drawing/2014/main" id="{1FE07BB5-2252-5E4D-BBD9-DD80DED632EB}"/>
              </a:ext>
            </a:extLst>
          </p:cNvPr>
          <p:cNvSpPr txBox="1"/>
          <p:nvPr/>
        </p:nvSpPr>
        <p:spPr>
          <a:xfrm>
            <a:off x="3892700" y="4699819"/>
            <a:ext cx="7448400" cy="523220"/>
          </a:xfrm>
          <a:prstGeom prst="rect">
            <a:avLst/>
          </a:prstGeom>
          <a:noFill/>
        </p:spPr>
        <p:txBody>
          <a:bodyPr wrap="square">
            <a:spAutoFit/>
          </a:bodyPr>
          <a:lstStyle/>
          <a:p>
            <a:r>
              <a:rPr lang="en-US" sz="1400" i="1"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Source: Alliance for Child Protection in Humanitarian Action. (2019). Minimum Standards for Child Protection in Humanitarian Action</a:t>
            </a:r>
          </a:p>
        </p:txBody>
      </p:sp>
      <p:sp>
        <p:nvSpPr>
          <p:cNvPr id="6" name="Rectangle: Rounded Corners 5">
            <a:extLst>
              <a:ext uri="{FF2B5EF4-FFF2-40B4-BE49-F238E27FC236}">
                <a16:creationId xmlns:a16="http://schemas.microsoft.com/office/drawing/2014/main" id="{B106CD63-82AD-BF1C-528B-D7DC19957D81}"/>
              </a:ext>
            </a:extLst>
          </p:cNvPr>
          <p:cNvSpPr/>
          <p:nvPr/>
        </p:nvSpPr>
        <p:spPr>
          <a:xfrm>
            <a:off x="3263435" y="2118882"/>
            <a:ext cx="8255465" cy="2320153"/>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1825"/>
            <a:r>
              <a:rPr lang="en-US" sz="2400" b="1" dirty="0">
                <a:solidFill>
                  <a:schemeClr val="tx1"/>
                </a:solidFill>
                <a:latin typeface="Arial" panose="020B0604020202020204" pitchFamily="34" charset="0"/>
                <a:cs typeface="Arial" panose="020B0604020202020204" pitchFamily="34" charset="0"/>
              </a:rPr>
              <a:t>Family and caregiving environments are strengthened </a:t>
            </a:r>
            <a:r>
              <a:rPr lang="en-US" sz="2400" dirty="0">
                <a:solidFill>
                  <a:schemeClr val="tx1"/>
                </a:solidFill>
                <a:latin typeface="Arial" panose="020B0604020202020204" pitchFamily="34" charset="0"/>
                <a:cs typeface="Arial" panose="020B0604020202020204" pitchFamily="34" charset="0"/>
              </a:rPr>
              <a:t>to promote children’s healthy development and protect them from maltreatment and other negative effects of adversity.</a:t>
            </a:r>
          </a:p>
        </p:txBody>
      </p:sp>
      <p:pic>
        <p:nvPicPr>
          <p:cNvPr id="7" name="Google Shape;98;p8">
            <a:extLst>
              <a:ext uri="{FF2B5EF4-FFF2-40B4-BE49-F238E27FC236}">
                <a16:creationId xmlns:a16="http://schemas.microsoft.com/office/drawing/2014/main" id="{95B85725-0BA8-1582-A11A-A19D9A55AB9F}"/>
              </a:ext>
            </a:extLst>
          </p:cNvPr>
          <p:cNvPicPr preferRelativeResize="0"/>
          <p:nvPr/>
        </p:nvPicPr>
        <p:blipFill rotWithShape="1">
          <a:blip r:embed="rId3">
            <a:alphaModFix/>
          </a:blip>
          <a:srcRect/>
          <a:stretch/>
        </p:blipFill>
        <p:spPr>
          <a:xfrm>
            <a:off x="781050" y="1634961"/>
            <a:ext cx="2829918" cy="3904498"/>
          </a:xfrm>
          <a:prstGeom prst="rect">
            <a:avLst/>
          </a:prstGeom>
          <a:noFill/>
          <a:ln w="9525" cap="flat" cmpd="sng">
            <a:solidFill>
              <a:schemeClr val="accent3">
                <a:lumMod val="75000"/>
              </a:schemeClr>
            </a:solidFill>
            <a:prstDash val="solid"/>
            <a:round/>
            <a:headEnd type="none" w="sm" len="sm"/>
            <a:tailEnd type="none" w="sm" len="sm"/>
          </a:ln>
        </p:spPr>
      </p:pic>
    </p:spTree>
    <p:extLst>
      <p:ext uri="{BB962C8B-B14F-4D97-AF65-F5344CB8AC3E}">
        <p14:creationId xmlns:p14="http://schemas.microsoft.com/office/powerpoint/2010/main" val="1580387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77006-A386-D952-0225-C090A03C84A0}"/>
              </a:ext>
            </a:extLst>
          </p:cNvPr>
          <p:cNvSpPr>
            <a:spLocks noGrp="1"/>
          </p:cNvSpPr>
          <p:nvPr>
            <p:ph type="title"/>
          </p:nvPr>
        </p:nvSpPr>
        <p:spPr/>
        <p:txBody>
          <a:bodyPr/>
          <a:lstStyle/>
          <a:p>
            <a:r>
              <a:rPr lang="en-US" dirty="0">
                <a:highlight>
                  <a:srgbClr val="FFFF00"/>
                </a:highlight>
              </a:rPr>
              <a:t>Family and caregiving environments</a:t>
            </a:r>
          </a:p>
        </p:txBody>
      </p:sp>
      <p:sp>
        <p:nvSpPr>
          <p:cNvPr id="3" name="Speech Bubble: Rectangle with Corners Rounded 2">
            <a:extLst>
              <a:ext uri="{FF2B5EF4-FFF2-40B4-BE49-F238E27FC236}">
                <a16:creationId xmlns:a16="http://schemas.microsoft.com/office/drawing/2014/main" id="{4D8BD197-63C2-A44E-5C20-FF4524A93FD1}"/>
              </a:ext>
            </a:extLst>
          </p:cNvPr>
          <p:cNvSpPr/>
          <p:nvPr/>
        </p:nvSpPr>
        <p:spPr>
          <a:xfrm>
            <a:off x="1698909" y="1645644"/>
            <a:ext cx="3150255" cy="3231156"/>
          </a:xfrm>
          <a:prstGeom prst="wedgeRoundRectCallout">
            <a:avLst>
              <a:gd name="adj1" fmla="val -26759"/>
              <a:gd name="adj2" fmla="val -57704"/>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tabLst>
                <a:tab pos="457200" algn="l"/>
              </a:tabLst>
            </a:pP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What does the term “family” mean to you?</a:t>
            </a:r>
          </a:p>
        </p:txBody>
      </p:sp>
      <p:sp>
        <p:nvSpPr>
          <p:cNvPr id="4" name="Speech Bubble: Rectangle with Corners Rounded 3">
            <a:extLst>
              <a:ext uri="{FF2B5EF4-FFF2-40B4-BE49-F238E27FC236}">
                <a16:creationId xmlns:a16="http://schemas.microsoft.com/office/drawing/2014/main" id="{B911903F-3903-F0D0-FDA9-05070DB7A10F}"/>
              </a:ext>
            </a:extLst>
          </p:cNvPr>
          <p:cNvSpPr/>
          <p:nvPr/>
        </p:nvSpPr>
        <p:spPr>
          <a:xfrm>
            <a:off x="5379793" y="1645644"/>
            <a:ext cx="4365032" cy="3231156"/>
          </a:xfrm>
          <a:prstGeom prst="wedgeRoundRectCallout">
            <a:avLst>
              <a:gd name="adj1" fmla="val -21318"/>
              <a:gd name="adj2" fmla="val 62233"/>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tabLst>
                <a:tab pos="457200" algn="l"/>
              </a:tabLst>
            </a:pP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What examples of different types of families and caregiving environments have you come across in your work? </a:t>
            </a:r>
          </a:p>
        </p:txBody>
      </p:sp>
      <p:grpSp>
        <p:nvGrpSpPr>
          <p:cNvPr id="5" name="Google Shape;314;p4">
            <a:extLst>
              <a:ext uri="{FF2B5EF4-FFF2-40B4-BE49-F238E27FC236}">
                <a16:creationId xmlns:a16="http://schemas.microsoft.com/office/drawing/2014/main" id="{290E15CD-10C8-FDB6-0FD7-8AD55F9D2A73}"/>
              </a:ext>
            </a:extLst>
          </p:cNvPr>
          <p:cNvGrpSpPr/>
          <p:nvPr/>
        </p:nvGrpSpPr>
        <p:grpSpPr>
          <a:xfrm>
            <a:off x="8103634" y="4169646"/>
            <a:ext cx="2501900" cy="1623811"/>
            <a:chOff x="3400707" y="1772174"/>
            <a:chExt cx="5758105" cy="3737192"/>
          </a:xfrm>
          <a:solidFill>
            <a:schemeClr val="accent3">
              <a:lumMod val="75000"/>
            </a:schemeClr>
          </a:solidFill>
        </p:grpSpPr>
        <p:sp>
          <p:nvSpPr>
            <p:cNvPr id="6" name="Google Shape;315;p4">
              <a:extLst>
                <a:ext uri="{FF2B5EF4-FFF2-40B4-BE49-F238E27FC236}">
                  <a16:creationId xmlns:a16="http://schemas.microsoft.com/office/drawing/2014/main" id="{9586B70B-7FA2-86C9-1B28-936C2817A260}"/>
                </a:ext>
              </a:extLst>
            </p:cNvPr>
            <p:cNvSpPr/>
            <p:nvPr/>
          </p:nvSpPr>
          <p:spPr>
            <a:xfrm>
              <a:off x="3400707"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7" name="Google Shape;316;p4">
              <a:extLst>
                <a:ext uri="{FF2B5EF4-FFF2-40B4-BE49-F238E27FC236}">
                  <a16:creationId xmlns:a16="http://schemas.microsoft.com/office/drawing/2014/main" id="{CC6770D2-9779-280D-7D18-67324E2A2411}"/>
                </a:ext>
              </a:extLst>
            </p:cNvPr>
            <p:cNvSpPr/>
            <p:nvPr/>
          </p:nvSpPr>
          <p:spPr>
            <a:xfrm>
              <a:off x="7746572"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8" name="Google Shape;317;p4">
              <a:extLst>
                <a:ext uri="{FF2B5EF4-FFF2-40B4-BE49-F238E27FC236}">
                  <a16:creationId xmlns:a16="http://schemas.microsoft.com/office/drawing/2014/main" id="{6656D584-36A0-C8EF-36E7-578BB8C35300}"/>
                </a:ext>
              </a:extLst>
            </p:cNvPr>
            <p:cNvSpPr/>
            <p:nvPr/>
          </p:nvSpPr>
          <p:spPr>
            <a:xfrm>
              <a:off x="3400707"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19" name="Google Shape;318;p4">
              <a:extLst>
                <a:ext uri="{FF2B5EF4-FFF2-40B4-BE49-F238E27FC236}">
                  <a16:creationId xmlns:a16="http://schemas.microsoft.com/office/drawing/2014/main" id="{A053C8D2-0A71-91CA-8799-702D2144737A}"/>
                </a:ext>
              </a:extLst>
            </p:cNvPr>
            <p:cNvSpPr/>
            <p:nvPr/>
          </p:nvSpPr>
          <p:spPr>
            <a:xfrm>
              <a:off x="7822921"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20" name="Google Shape;319;p4">
              <a:extLst>
                <a:ext uri="{FF2B5EF4-FFF2-40B4-BE49-F238E27FC236}">
                  <a16:creationId xmlns:a16="http://schemas.microsoft.com/office/drawing/2014/main" id="{F39BDEAA-A707-AC5C-578C-5235185F3C88}"/>
                </a:ext>
              </a:extLst>
            </p:cNvPr>
            <p:cNvSpPr/>
            <p:nvPr/>
          </p:nvSpPr>
          <p:spPr>
            <a:xfrm>
              <a:off x="4351095" y="2702772"/>
              <a:ext cx="771005"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21" name="Google Shape;320;p4">
              <a:extLst>
                <a:ext uri="{FF2B5EF4-FFF2-40B4-BE49-F238E27FC236}">
                  <a16:creationId xmlns:a16="http://schemas.microsoft.com/office/drawing/2014/main" id="{E7D915B2-8326-4CD7-90E9-B51E0EE7C371}"/>
                </a:ext>
              </a:extLst>
            </p:cNvPr>
            <p:cNvSpPr/>
            <p:nvPr/>
          </p:nvSpPr>
          <p:spPr>
            <a:xfrm flipH="1">
              <a:off x="7347577" y="2785543"/>
              <a:ext cx="950687"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22" name="Google Shape;321;p4">
              <a:extLst>
                <a:ext uri="{FF2B5EF4-FFF2-40B4-BE49-F238E27FC236}">
                  <a16:creationId xmlns:a16="http://schemas.microsoft.com/office/drawing/2014/main" id="{B6C59DAD-48B5-00F5-5086-407F75D659D9}"/>
                </a:ext>
              </a:extLst>
            </p:cNvPr>
            <p:cNvSpPr/>
            <p:nvPr/>
          </p:nvSpPr>
          <p:spPr>
            <a:xfrm>
              <a:off x="5001335" y="1772174"/>
              <a:ext cx="1524000" cy="1175183"/>
            </a:xfrm>
            <a:prstGeom prst="wedgeRoundRectCallou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23" name="Google Shape;322;p4">
              <a:extLst>
                <a:ext uri="{FF2B5EF4-FFF2-40B4-BE49-F238E27FC236}">
                  <a16:creationId xmlns:a16="http://schemas.microsoft.com/office/drawing/2014/main" id="{786A879A-EF7D-8FE4-BCE9-BEE080CCCF43}"/>
                </a:ext>
              </a:extLst>
            </p:cNvPr>
            <p:cNvSpPr/>
            <p:nvPr/>
          </p:nvSpPr>
          <p:spPr>
            <a:xfrm>
              <a:off x="6034184" y="2500682"/>
              <a:ext cx="1524000" cy="1175183"/>
            </a:xfrm>
            <a:prstGeom prst="wedgeRoundRectCallout">
              <a:avLst>
                <a:gd name="adj1" fmla="val 59833"/>
                <a:gd name="adj2" fmla="val 21866"/>
                <a:gd name="adj3" fmla="val 16667"/>
              </a:avLst>
            </a:prstGeom>
            <a:grp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1248010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72">
            <a:extLst>
              <a:ext uri="{FF2B5EF4-FFF2-40B4-BE49-F238E27FC236}">
                <a16:creationId xmlns:a16="http://schemas.microsoft.com/office/drawing/2014/main" id="{DF8F53C9-D366-0A2B-0BE1-3169FF745676}"/>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Extra slide for facilitator notes</a:t>
            </a:r>
            <a:endParaRPr lang="en-CA" sz="5400" b="1" dirty="0">
              <a:solidFill>
                <a:schemeClr val="bg1">
                  <a:lumMod val="75000"/>
                </a:schemeClr>
              </a:solidFill>
            </a:endParaRPr>
          </a:p>
        </p:txBody>
      </p:sp>
    </p:spTree>
    <p:extLst>
      <p:ext uri="{BB962C8B-B14F-4D97-AF65-F5344CB8AC3E}">
        <p14:creationId xmlns:p14="http://schemas.microsoft.com/office/powerpoint/2010/main" val="1228645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7FD7C-5D21-7FB1-69AB-6DBB4A51501B}"/>
              </a:ext>
            </a:extLst>
          </p:cNvPr>
          <p:cNvSpPr>
            <a:spLocks noGrp="1"/>
          </p:cNvSpPr>
          <p:nvPr>
            <p:ph type="title"/>
          </p:nvPr>
        </p:nvSpPr>
        <p:spPr/>
        <p:txBody>
          <a:bodyPr/>
          <a:lstStyle/>
          <a:p>
            <a:r>
              <a:rPr lang="en-US" dirty="0"/>
              <a:t>Caregiving environment </a:t>
            </a:r>
          </a:p>
        </p:txBody>
      </p:sp>
      <p:sp>
        <p:nvSpPr>
          <p:cNvPr id="3" name="TextBox 2">
            <a:extLst>
              <a:ext uri="{FF2B5EF4-FFF2-40B4-BE49-F238E27FC236}">
                <a16:creationId xmlns:a16="http://schemas.microsoft.com/office/drawing/2014/main" id="{BC10CCF2-78A0-52BB-C425-009EBA0FD2AD}"/>
              </a:ext>
            </a:extLst>
          </p:cNvPr>
          <p:cNvSpPr txBox="1"/>
          <p:nvPr/>
        </p:nvSpPr>
        <p:spPr>
          <a:xfrm>
            <a:off x="3892700" y="5059252"/>
            <a:ext cx="7448400" cy="523220"/>
          </a:xfrm>
          <a:prstGeom prst="rect">
            <a:avLst/>
          </a:prstGeom>
          <a:noFill/>
        </p:spPr>
        <p:txBody>
          <a:bodyPr wrap="square">
            <a:spAutoFit/>
          </a:bodyPr>
          <a:lstStyle/>
          <a:p>
            <a:r>
              <a:rPr lang="en-US" sz="1400" i="1"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Source: Alliance for Child Protection in Humanitarian Action. (2019). Minimum Standards for Child Protection in Humanitarian Action</a:t>
            </a:r>
          </a:p>
        </p:txBody>
      </p:sp>
      <p:sp>
        <p:nvSpPr>
          <p:cNvPr id="4" name="Rectangle: Rounded Corners 3">
            <a:extLst>
              <a:ext uri="{FF2B5EF4-FFF2-40B4-BE49-F238E27FC236}">
                <a16:creationId xmlns:a16="http://schemas.microsoft.com/office/drawing/2014/main" id="{3AD3F965-F567-9D06-B250-C903458B50C0}"/>
              </a:ext>
            </a:extLst>
          </p:cNvPr>
          <p:cNvSpPr/>
          <p:nvPr/>
        </p:nvSpPr>
        <p:spPr>
          <a:xfrm>
            <a:off x="3263435" y="1985147"/>
            <a:ext cx="8255465" cy="622069"/>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1825"/>
            <a:r>
              <a:rPr lang="en-US" sz="2400" b="1" dirty="0">
                <a:solidFill>
                  <a:schemeClr val="tx1"/>
                </a:solidFill>
                <a:latin typeface="Arial" panose="020B0604020202020204" pitchFamily="34" charset="0"/>
                <a:cs typeface="Arial" panose="020B0604020202020204" pitchFamily="34" charset="0"/>
              </a:rPr>
              <a:t>STANDARD 16</a:t>
            </a:r>
          </a:p>
        </p:txBody>
      </p:sp>
      <p:pic>
        <p:nvPicPr>
          <p:cNvPr id="10" name="Google Shape;98;p8">
            <a:extLst>
              <a:ext uri="{FF2B5EF4-FFF2-40B4-BE49-F238E27FC236}">
                <a16:creationId xmlns:a16="http://schemas.microsoft.com/office/drawing/2014/main" id="{CF1911A8-47A1-059F-61BD-D9786FF4B482}"/>
              </a:ext>
            </a:extLst>
          </p:cNvPr>
          <p:cNvPicPr preferRelativeResize="0"/>
          <p:nvPr/>
        </p:nvPicPr>
        <p:blipFill rotWithShape="1">
          <a:blip r:embed="rId3">
            <a:alphaModFix/>
          </a:blip>
          <a:srcRect/>
          <a:stretch/>
        </p:blipFill>
        <p:spPr>
          <a:xfrm>
            <a:off x="781050" y="1634961"/>
            <a:ext cx="2829918" cy="3904498"/>
          </a:xfrm>
          <a:prstGeom prst="rect">
            <a:avLst/>
          </a:prstGeom>
          <a:noFill/>
          <a:ln w="9525" cap="flat" cmpd="sng">
            <a:solidFill>
              <a:schemeClr val="accent3">
                <a:lumMod val="75000"/>
              </a:schemeClr>
            </a:solidFill>
            <a:prstDash val="solid"/>
            <a:round/>
            <a:headEnd type="none" w="sm" len="sm"/>
            <a:tailEnd type="none" w="sm" len="sm"/>
          </a:ln>
        </p:spPr>
      </p:pic>
      <p:sp>
        <p:nvSpPr>
          <p:cNvPr id="11" name="TextBox 10">
            <a:extLst>
              <a:ext uri="{FF2B5EF4-FFF2-40B4-BE49-F238E27FC236}">
                <a16:creationId xmlns:a16="http://schemas.microsoft.com/office/drawing/2014/main" id="{01943902-BC59-89B8-08E6-B5A185A98E93}"/>
              </a:ext>
            </a:extLst>
          </p:cNvPr>
          <p:cNvSpPr txBox="1"/>
          <p:nvPr/>
        </p:nvSpPr>
        <p:spPr>
          <a:xfrm>
            <a:off x="3892700" y="2871533"/>
            <a:ext cx="7448400" cy="1938992"/>
          </a:xfrm>
          <a:prstGeom prst="rect">
            <a:avLst/>
          </a:prstGeom>
          <a:noFill/>
        </p:spPr>
        <p:txBody>
          <a:bodyPr wrap="square">
            <a:spAutoFit/>
          </a:bodyPr>
          <a:lstStyle/>
          <a:p>
            <a:r>
              <a:rPr lang="en-US" sz="2400" dirty="0">
                <a:latin typeface="Arial" panose="020B0604020202020204" pitchFamily="34" charset="0"/>
                <a:ea typeface="Calibri" panose="020F0502020204030204" pitchFamily="34" charset="0"/>
                <a:cs typeface="Arial" panose="020B0604020202020204" pitchFamily="34" charset="0"/>
              </a:rPr>
              <a:t>A ‘caregiving environment’ is the child’s unique, direct physical and human living arrangement. Caregiving includes both formal, legal arrangements and informal arrangements in which the caregiver does not have legal responsibility. </a:t>
            </a:r>
          </a:p>
        </p:txBody>
      </p:sp>
    </p:spTree>
    <p:extLst>
      <p:ext uri="{BB962C8B-B14F-4D97-AF65-F5344CB8AC3E}">
        <p14:creationId xmlns:p14="http://schemas.microsoft.com/office/powerpoint/2010/main" val="1505241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67D4D-FA25-137C-7139-D6E6F71D333B}"/>
              </a:ext>
            </a:extLst>
          </p:cNvPr>
          <p:cNvSpPr>
            <a:spLocks noGrp="1"/>
          </p:cNvSpPr>
          <p:nvPr>
            <p:ph type="title"/>
          </p:nvPr>
        </p:nvSpPr>
        <p:spPr/>
        <p:txBody>
          <a:bodyPr/>
          <a:lstStyle/>
          <a:p>
            <a:r>
              <a:rPr lang="en-US" dirty="0"/>
              <a:t>Immediate caregiver</a:t>
            </a:r>
          </a:p>
        </p:txBody>
      </p:sp>
      <p:sp>
        <p:nvSpPr>
          <p:cNvPr id="8" name="TextBox 7">
            <a:extLst>
              <a:ext uri="{FF2B5EF4-FFF2-40B4-BE49-F238E27FC236}">
                <a16:creationId xmlns:a16="http://schemas.microsoft.com/office/drawing/2014/main" id="{B2695BFA-9908-B583-EE32-9454691A9265}"/>
              </a:ext>
            </a:extLst>
          </p:cNvPr>
          <p:cNvSpPr txBox="1"/>
          <p:nvPr/>
        </p:nvSpPr>
        <p:spPr>
          <a:xfrm>
            <a:off x="3892700" y="4797642"/>
            <a:ext cx="7448400" cy="523220"/>
          </a:xfrm>
          <a:prstGeom prst="rect">
            <a:avLst/>
          </a:prstGeom>
          <a:noFill/>
        </p:spPr>
        <p:txBody>
          <a:bodyPr wrap="square">
            <a:spAutoFit/>
          </a:bodyPr>
          <a:lstStyle/>
          <a:p>
            <a:r>
              <a:rPr lang="en-US" sz="1400" i="1"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Source: Alliance for Child Protection in Humanitarian Action. (2019). Minimum Standards for Child Protection in Humanitarian Action</a:t>
            </a:r>
          </a:p>
        </p:txBody>
      </p:sp>
      <p:sp>
        <p:nvSpPr>
          <p:cNvPr id="9" name="Rectangle: Rounded Corners 8">
            <a:extLst>
              <a:ext uri="{FF2B5EF4-FFF2-40B4-BE49-F238E27FC236}">
                <a16:creationId xmlns:a16="http://schemas.microsoft.com/office/drawing/2014/main" id="{D5EBE824-2864-B35B-A014-16A075208935}"/>
              </a:ext>
            </a:extLst>
          </p:cNvPr>
          <p:cNvSpPr/>
          <p:nvPr/>
        </p:nvSpPr>
        <p:spPr>
          <a:xfrm>
            <a:off x="3263435" y="2062901"/>
            <a:ext cx="8255465" cy="622069"/>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1825"/>
            <a:r>
              <a:rPr lang="en-US" sz="2400" b="1" dirty="0">
                <a:solidFill>
                  <a:schemeClr val="tx1"/>
                </a:solidFill>
                <a:latin typeface="Arial" panose="020B0604020202020204" pitchFamily="34" charset="0"/>
                <a:cs typeface="Arial" panose="020B0604020202020204" pitchFamily="34" charset="0"/>
              </a:rPr>
              <a:t>STANDARD 16</a:t>
            </a:r>
          </a:p>
        </p:txBody>
      </p:sp>
      <p:pic>
        <p:nvPicPr>
          <p:cNvPr id="10" name="Google Shape;98;p8">
            <a:extLst>
              <a:ext uri="{FF2B5EF4-FFF2-40B4-BE49-F238E27FC236}">
                <a16:creationId xmlns:a16="http://schemas.microsoft.com/office/drawing/2014/main" id="{350AC019-3ED0-A818-E136-A250546BB216}"/>
              </a:ext>
            </a:extLst>
          </p:cNvPr>
          <p:cNvPicPr preferRelativeResize="0"/>
          <p:nvPr/>
        </p:nvPicPr>
        <p:blipFill rotWithShape="1">
          <a:blip r:embed="rId3">
            <a:alphaModFix/>
          </a:blip>
          <a:srcRect/>
          <a:stretch/>
        </p:blipFill>
        <p:spPr>
          <a:xfrm>
            <a:off x="781050" y="1634961"/>
            <a:ext cx="2829918" cy="3904498"/>
          </a:xfrm>
          <a:prstGeom prst="rect">
            <a:avLst/>
          </a:prstGeom>
          <a:noFill/>
          <a:ln w="9525" cap="flat" cmpd="sng">
            <a:solidFill>
              <a:schemeClr val="accent3">
                <a:lumMod val="75000"/>
              </a:schemeClr>
            </a:solidFill>
            <a:prstDash val="solid"/>
            <a:round/>
            <a:headEnd type="none" w="sm" len="sm"/>
            <a:tailEnd type="none" w="sm" len="sm"/>
          </a:ln>
        </p:spPr>
      </p:pic>
      <p:sp>
        <p:nvSpPr>
          <p:cNvPr id="11" name="TextBox 10">
            <a:extLst>
              <a:ext uri="{FF2B5EF4-FFF2-40B4-BE49-F238E27FC236}">
                <a16:creationId xmlns:a16="http://schemas.microsoft.com/office/drawing/2014/main" id="{DE8A5A8D-14B8-108C-988E-1CE55106539E}"/>
              </a:ext>
            </a:extLst>
          </p:cNvPr>
          <p:cNvSpPr txBox="1"/>
          <p:nvPr/>
        </p:nvSpPr>
        <p:spPr>
          <a:xfrm>
            <a:off x="3892700" y="2949287"/>
            <a:ext cx="7448400" cy="1569660"/>
          </a:xfrm>
          <a:prstGeom prst="rect">
            <a:avLst/>
          </a:prstGeom>
          <a:noFill/>
        </p:spPr>
        <p:txBody>
          <a:bodyPr wrap="square">
            <a:spAutoFit/>
          </a:bodyPr>
          <a:lstStyle/>
          <a:p>
            <a:r>
              <a:rPr lang="en-US" sz="2400" dirty="0">
                <a:latin typeface="Arial" panose="020B0604020202020204" pitchFamily="34" charset="0"/>
                <a:ea typeface="Calibri" panose="020F0502020204030204" pitchFamily="34" charset="0"/>
                <a:cs typeface="Arial" panose="020B0604020202020204" pitchFamily="34" charset="0"/>
              </a:rPr>
              <a:t>An immediate caregiver is a person with whom the child lives and who provides daily care for the child. An immediate caregiver can be the mother, father, another family member, or even a non-relative.</a:t>
            </a:r>
          </a:p>
        </p:txBody>
      </p:sp>
    </p:spTree>
    <p:extLst>
      <p:ext uri="{BB962C8B-B14F-4D97-AF65-F5344CB8AC3E}">
        <p14:creationId xmlns:p14="http://schemas.microsoft.com/office/powerpoint/2010/main" val="1086014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245"/>
        <p:cNvGrpSpPr/>
        <p:nvPr/>
      </p:nvGrpSpPr>
      <p:grpSpPr>
        <a:xfrm>
          <a:off x="0" y="0"/>
          <a:ext cx="0" cy="0"/>
          <a:chOff x="0" y="0"/>
          <a:chExt cx="0" cy="0"/>
        </a:xfrm>
      </p:grpSpPr>
      <p:sp>
        <p:nvSpPr>
          <p:cNvPr id="247" name="Google Shape;247;p2"/>
          <p:cNvSpPr txBox="1"/>
          <p:nvPr/>
        </p:nvSpPr>
        <p:spPr>
          <a:xfrm>
            <a:off x="1817077" y="3136612"/>
            <a:ext cx="8557846"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800" b="1" dirty="0">
                <a:solidFill>
                  <a:schemeClr val="lt1"/>
                </a:solidFill>
                <a:latin typeface="Arial"/>
                <a:ea typeface="Arial"/>
                <a:cs typeface="Arial"/>
                <a:sym typeface="Arial"/>
              </a:rPr>
              <a:t> </a:t>
            </a:r>
            <a:endParaRPr sz="4800" b="1" dirty="0">
              <a:solidFill>
                <a:schemeClr val="lt1"/>
              </a:solidFill>
              <a:latin typeface="Arial"/>
              <a:ea typeface="Arial"/>
              <a:cs typeface="Arial"/>
              <a:sym typeface="Arial"/>
            </a:endParaRPr>
          </a:p>
        </p:txBody>
      </p:sp>
      <p:sp>
        <p:nvSpPr>
          <p:cNvPr id="2" name="Title 72">
            <a:extLst>
              <a:ext uri="{FF2B5EF4-FFF2-40B4-BE49-F238E27FC236}">
                <a16:creationId xmlns:a16="http://schemas.microsoft.com/office/drawing/2014/main" id="{81E8A4BE-B298-2DD3-2BA3-79D3D8D0B6D8}"/>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Facilitation guidance</a:t>
            </a:r>
            <a:endParaRPr lang="en-CA" sz="5400" b="1" dirty="0">
              <a:solidFill>
                <a:schemeClr val="bg1">
                  <a:lumMod val="75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A673B-84C4-B7B7-DD29-6BE2A51D0A9E}"/>
              </a:ext>
            </a:extLst>
          </p:cNvPr>
          <p:cNvSpPr>
            <a:spLocks noGrp="1"/>
          </p:cNvSpPr>
          <p:nvPr>
            <p:ph type="title"/>
          </p:nvPr>
        </p:nvSpPr>
        <p:spPr>
          <a:xfrm>
            <a:off x="0" y="120516"/>
            <a:ext cx="12192000" cy="868968"/>
          </a:xfrm>
        </p:spPr>
        <p:txBody>
          <a:bodyPr>
            <a:noAutofit/>
          </a:bodyPr>
          <a:lstStyle/>
          <a:p>
            <a:r>
              <a:rPr lang="en-US" sz="2600" dirty="0"/>
              <a:t>Family in the United Nations Convention of the Rights of the Child (1989)</a:t>
            </a:r>
          </a:p>
        </p:txBody>
      </p:sp>
      <p:sp>
        <p:nvSpPr>
          <p:cNvPr id="3" name="Rectangle 2">
            <a:extLst>
              <a:ext uri="{FF2B5EF4-FFF2-40B4-BE49-F238E27FC236}">
                <a16:creationId xmlns:a16="http://schemas.microsoft.com/office/drawing/2014/main" id="{DEF177DA-0DA5-CBC3-562D-2B034444D131}"/>
              </a:ext>
            </a:extLst>
          </p:cNvPr>
          <p:cNvSpPr/>
          <p:nvPr/>
        </p:nvSpPr>
        <p:spPr>
          <a:xfrm>
            <a:off x="3468413" y="3488253"/>
            <a:ext cx="4310677" cy="6220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accent3">
                    <a:lumMod val="75000"/>
                  </a:schemeClr>
                </a:solidFill>
                <a:latin typeface="Arial" panose="020B0604020202020204" pitchFamily="34" charset="0"/>
                <a:cs typeface="Arial" panose="020B0604020202020204" pitchFamily="34" charset="0"/>
              </a:rPr>
              <a:t>ARTICLES 7, 8, 9</a:t>
            </a:r>
          </a:p>
        </p:txBody>
      </p:sp>
      <p:sp>
        <p:nvSpPr>
          <p:cNvPr id="5" name="TextBox 4">
            <a:extLst>
              <a:ext uri="{FF2B5EF4-FFF2-40B4-BE49-F238E27FC236}">
                <a16:creationId xmlns:a16="http://schemas.microsoft.com/office/drawing/2014/main" id="{D21DAB87-5C98-D236-BC13-7525FB9AF113}"/>
              </a:ext>
            </a:extLst>
          </p:cNvPr>
          <p:cNvSpPr txBox="1"/>
          <p:nvPr/>
        </p:nvSpPr>
        <p:spPr>
          <a:xfrm>
            <a:off x="3468413" y="4164414"/>
            <a:ext cx="4310677" cy="1631216"/>
          </a:xfrm>
          <a:prstGeom prst="rect">
            <a:avLst/>
          </a:prstGeom>
          <a:noFill/>
        </p:spPr>
        <p:txBody>
          <a:bodyPr wrap="square">
            <a:spAutoFit/>
          </a:bodyPr>
          <a:lstStyle/>
          <a:p>
            <a:r>
              <a:rPr lang="en-US" sz="2000" dirty="0">
                <a:latin typeface="Arial" panose="020B0604020202020204" pitchFamily="34" charset="0"/>
                <a:ea typeface="Calibri" panose="020F0502020204030204" pitchFamily="34" charset="0"/>
                <a:cs typeface="Arial" panose="020B0604020202020204" pitchFamily="34" charset="0"/>
              </a:rPr>
              <a:t>The child has </a:t>
            </a:r>
            <a:r>
              <a:rPr lang="en-US" sz="2000" b="1" dirty="0">
                <a:latin typeface="Arial" panose="020B0604020202020204" pitchFamily="34" charset="0"/>
                <a:ea typeface="Calibri" panose="020F0502020204030204" pitchFamily="34" charset="0"/>
                <a:cs typeface="Arial" panose="020B0604020202020204" pitchFamily="34" charset="0"/>
              </a:rPr>
              <a:t>the right to be cared for by his or her parents and not to be separated </a:t>
            </a:r>
            <a:r>
              <a:rPr lang="en-US" sz="2000" dirty="0">
                <a:latin typeface="Arial" panose="020B0604020202020204" pitchFamily="34" charset="0"/>
                <a:ea typeface="Calibri" panose="020F0502020204030204" pitchFamily="34" charset="0"/>
                <a:cs typeface="Arial" panose="020B0604020202020204" pitchFamily="34" charset="0"/>
              </a:rPr>
              <a:t>from the family, except where this would be in the best interests of the child. </a:t>
            </a:r>
          </a:p>
        </p:txBody>
      </p:sp>
      <p:sp>
        <p:nvSpPr>
          <p:cNvPr id="10" name="Rectangle 9">
            <a:extLst>
              <a:ext uri="{FF2B5EF4-FFF2-40B4-BE49-F238E27FC236}">
                <a16:creationId xmlns:a16="http://schemas.microsoft.com/office/drawing/2014/main" id="{092FFA66-AB83-987E-898E-E439E47F775D}"/>
              </a:ext>
            </a:extLst>
          </p:cNvPr>
          <p:cNvSpPr/>
          <p:nvPr/>
        </p:nvSpPr>
        <p:spPr>
          <a:xfrm>
            <a:off x="3468413" y="1673877"/>
            <a:ext cx="4310677" cy="6220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accent3">
                    <a:lumMod val="75000"/>
                  </a:schemeClr>
                </a:solidFill>
                <a:latin typeface="Arial" panose="020B0604020202020204" pitchFamily="34" charset="0"/>
                <a:cs typeface="Arial" panose="020B0604020202020204" pitchFamily="34" charset="0"/>
              </a:rPr>
              <a:t>ARTICLES 18</a:t>
            </a:r>
          </a:p>
        </p:txBody>
      </p:sp>
      <p:sp>
        <p:nvSpPr>
          <p:cNvPr id="11" name="TextBox 10">
            <a:extLst>
              <a:ext uri="{FF2B5EF4-FFF2-40B4-BE49-F238E27FC236}">
                <a16:creationId xmlns:a16="http://schemas.microsoft.com/office/drawing/2014/main" id="{ED6E4262-39D0-E310-E50C-4FD8745C5190}"/>
              </a:ext>
            </a:extLst>
          </p:cNvPr>
          <p:cNvSpPr txBox="1"/>
          <p:nvPr/>
        </p:nvSpPr>
        <p:spPr>
          <a:xfrm>
            <a:off x="3468413" y="2350038"/>
            <a:ext cx="4310677" cy="1015663"/>
          </a:xfrm>
          <a:prstGeom prst="rect">
            <a:avLst/>
          </a:prstGeom>
          <a:noFill/>
        </p:spPr>
        <p:txBody>
          <a:bodyPr wrap="square">
            <a:spAutoFit/>
          </a:bodyPr>
          <a:lstStyle/>
          <a:p>
            <a:r>
              <a:rPr lang="en-US" sz="2000" dirty="0">
                <a:latin typeface="Arial" panose="020B0604020202020204" pitchFamily="34" charset="0"/>
                <a:ea typeface="Calibri" panose="020F0502020204030204" pitchFamily="34" charset="0"/>
                <a:cs typeface="Arial" panose="020B0604020202020204" pitchFamily="34" charset="0"/>
              </a:rPr>
              <a:t>The </a:t>
            </a:r>
            <a:r>
              <a:rPr lang="en-US" sz="2000" b="1" dirty="0">
                <a:latin typeface="Arial" panose="020B0604020202020204" pitchFamily="34" charset="0"/>
                <a:ea typeface="Calibri" panose="020F0502020204030204" pitchFamily="34" charset="0"/>
                <a:cs typeface="Arial" panose="020B0604020202020204" pitchFamily="34" charset="0"/>
              </a:rPr>
              <a:t>primary responsibility for the upbringing and development of a child rests with both parents </a:t>
            </a:r>
          </a:p>
        </p:txBody>
      </p:sp>
      <p:sp>
        <p:nvSpPr>
          <p:cNvPr id="12" name="Rectangle 11">
            <a:extLst>
              <a:ext uri="{FF2B5EF4-FFF2-40B4-BE49-F238E27FC236}">
                <a16:creationId xmlns:a16="http://schemas.microsoft.com/office/drawing/2014/main" id="{0AA1143C-20A4-1695-7368-5BB834C8A318}"/>
              </a:ext>
            </a:extLst>
          </p:cNvPr>
          <p:cNvSpPr/>
          <p:nvPr/>
        </p:nvSpPr>
        <p:spPr>
          <a:xfrm>
            <a:off x="8222350" y="1673877"/>
            <a:ext cx="3002422" cy="6220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accent3">
                    <a:lumMod val="75000"/>
                  </a:schemeClr>
                </a:solidFill>
                <a:latin typeface="Arial" panose="020B0604020202020204" pitchFamily="34" charset="0"/>
                <a:cs typeface="Arial" panose="020B0604020202020204" pitchFamily="34" charset="0"/>
              </a:rPr>
              <a:t>ARTICLES 27</a:t>
            </a:r>
          </a:p>
        </p:txBody>
      </p:sp>
      <p:sp>
        <p:nvSpPr>
          <p:cNvPr id="13" name="TextBox 12">
            <a:extLst>
              <a:ext uri="{FF2B5EF4-FFF2-40B4-BE49-F238E27FC236}">
                <a16:creationId xmlns:a16="http://schemas.microsoft.com/office/drawing/2014/main" id="{4ED23992-18BD-1109-DDFA-81BDAB395A11}"/>
              </a:ext>
            </a:extLst>
          </p:cNvPr>
          <p:cNvSpPr txBox="1"/>
          <p:nvPr/>
        </p:nvSpPr>
        <p:spPr>
          <a:xfrm>
            <a:off x="8229041" y="2350038"/>
            <a:ext cx="3207650" cy="3170099"/>
          </a:xfrm>
          <a:prstGeom prst="rect">
            <a:avLst/>
          </a:prstGeom>
          <a:noFill/>
        </p:spPr>
        <p:txBody>
          <a:bodyPr wrap="square">
            <a:spAutoFit/>
          </a:bodyPr>
          <a:lstStyle/>
          <a:p>
            <a:r>
              <a:rPr lang="en-US" sz="2000" dirty="0">
                <a:latin typeface="Arial" panose="020B0604020202020204" pitchFamily="34" charset="0"/>
                <a:ea typeface="Calibri" panose="020F0502020204030204" pitchFamily="34" charset="0"/>
                <a:cs typeface="Arial" panose="020B0604020202020204" pitchFamily="34" charset="0"/>
              </a:rPr>
              <a:t>Parents or legal guardians are also </a:t>
            </a:r>
            <a:r>
              <a:rPr lang="en-US" sz="2000" b="1" dirty="0">
                <a:latin typeface="Arial" panose="020B0604020202020204" pitchFamily="34" charset="0"/>
                <a:ea typeface="Calibri" panose="020F0502020204030204" pitchFamily="34" charset="0"/>
                <a:cs typeface="Arial" panose="020B0604020202020204" pitchFamily="34" charset="0"/>
              </a:rPr>
              <a:t>responsible for providing for living conditions that are adequate for the child’s physical, mental, spiritual, moral, and social development </a:t>
            </a:r>
            <a:r>
              <a:rPr lang="en-US" sz="2000" dirty="0">
                <a:latin typeface="Arial" panose="020B0604020202020204" pitchFamily="34" charset="0"/>
                <a:ea typeface="Calibri" panose="020F0502020204030204" pitchFamily="34" charset="0"/>
                <a:cs typeface="Arial" panose="020B0604020202020204" pitchFamily="34" charset="0"/>
              </a:rPr>
              <a:t>within their abilities and financial capacities</a:t>
            </a:r>
          </a:p>
        </p:txBody>
      </p:sp>
      <p:grpSp>
        <p:nvGrpSpPr>
          <p:cNvPr id="21" name="Group 20">
            <a:extLst>
              <a:ext uri="{FF2B5EF4-FFF2-40B4-BE49-F238E27FC236}">
                <a16:creationId xmlns:a16="http://schemas.microsoft.com/office/drawing/2014/main" id="{EE468AE3-5041-B53B-4C00-42CC389D88C4}"/>
              </a:ext>
            </a:extLst>
          </p:cNvPr>
          <p:cNvGrpSpPr/>
          <p:nvPr/>
        </p:nvGrpSpPr>
        <p:grpSpPr>
          <a:xfrm>
            <a:off x="973919" y="2295946"/>
            <a:ext cx="1715991" cy="2154134"/>
            <a:chOff x="8491541" y="2210403"/>
            <a:chExt cx="931751" cy="1132717"/>
          </a:xfrm>
        </p:grpSpPr>
        <p:sp>
          <p:nvSpPr>
            <p:cNvPr id="22" name="Rectangle: Single Corner Snipped 21">
              <a:extLst>
                <a:ext uri="{FF2B5EF4-FFF2-40B4-BE49-F238E27FC236}">
                  <a16:creationId xmlns:a16="http://schemas.microsoft.com/office/drawing/2014/main" id="{0C4B82F9-4D76-96E5-0858-48FA473D5FF3}"/>
                </a:ext>
              </a:extLst>
            </p:cNvPr>
            <p:cNvSpPr/>
            <p:nvPr/>
          </p:nvSpPr>
          <p:spPr>
            <a:xfrm>
              <a:off x="8491541" y="2210403"/>
              <a:ext cx="775317" cy="940071"/>
            </a:xfrm>
            <a:prstGeom prst="snip1Rect">
              <a:avLst/>
            </a:prstGeom>
            <a:solidFill>
              <a:schemeClr val="accent3">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Single Corner Snipped 22">
              <a:extLst>
                <a:ext uri="{FF2B5EF4-FFF2-40B4-BE49-F238E27FC236}">
                  <a16:creationId xmlns:a16="http://schemas.microsoft.com/office/drawing/2014/main" id="{73271AE1-71B6-46F0-DC6A-DC8D1F387283}"/>
                </a:ext>
              </a:extLst>
            </p:cNvPr>
            <p:cNvSpPr/>
            <p:nvPr/>
          </p:nvSpPr>
          <p:spPr>
            <a:xfrm rot="582585">
              <a:off x="8647975" y="2403049"/>
              <a:ext cx="775317" cy="940071"/>
            </a:xfrm>
            <a:prstGeom prst="snip1Rect">
              <a:avLst/>
            </a:prstGeom>
            <a:solidFill>
              <a:schemeClr val="accent3">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UNCRC</a:t>
              </a:r>
            </a:p>
          </p:txBody>
        </p:sp>
      </p:grpSp>
    </p:spTree>
    <p:extLst>
      <p:ext uri="{BB962C8B-B14F-4D97-AF65-F5344CB8AC3E}">
        <p14:creationId xmlns:p14="http://schemas.microsoft.com/office/powerpoint/2010/main" val="1302758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6424018C-6A47-681E-96C5-0C7DB7615EA4}"/>
              </a:ext>
            </a:extLst>
          </p:cNvPr>
          <p:cNvSpPr/>
          <p:nvPr/>
        </p:nvSpPr>
        <p:spPr>
          <a:xfrm>
            <a:off x="589935" y="2437433"/>
            <a:ext cx="11119719" cy="56984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latin typeface="Arial" panose="020B0604020202020204" pitchFamily="34" charset="0"/>
                <a:cs typeface="Arial" panose="020B0604020202020204" pitchFamily="34" charset="0"/>
              </a:rPr>
              <a:t>Continuum of care</a:t>
            </a:r>
            <a:endParaRPr lang="en-US" sz="1400" b="1" dirty="0">
              <a:solidFill>
                <a:schemeClr val="tx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B18EDF4B-E1A0-60A8-123C-CFFF32721596}"/>
              </a:ext>
            </a:extLst>
          </p:cNvPr>
          <p:cNvSpPr>
            <a:spLocks noGrp="1"/>
          </p:cNvSpPr>
          <p:nvPr>
            <p:ph type="title"/>
          </p:nvPr>
        </p:nvSpPr>
        <p:spPr>
          <a:xfrm>
            <a:off x="482346" y="120516"/>
            <a:ext cx="11227308" cy="868968"/>
          </a:xfrm>
        </p:spPr>
        <p:txBody>
          <a:bodyPr>
            <a:noAutofit/>
          </a:bodyPr>
          <a:lstStyle/>
          <a:p>
            <a:r>
              <a:rPr lang="en-US" sz="2800" dirty="0"/>
              <a:t>The UN Guidelines for the Alternative Care for Children (2009)</a:t>
            </a:r>
          </a:p>
        </p:txBody>
      </p:sp>
      <p:sp>
        <p:nvSpPr>
          <p:cNvPr id="5" name="TextBox 4">
            <a:extLst>
              <a:ext uri="{FF2B5EF4-FFF2-40B4-BE49-F238E27FC236}">
                <a16:creationId xmlns:a16="http://schemas.microsoft.com/office/drawing/2014/main" id="{678D23CF-9AA9-1A55-CFD3-027D5CF7A9BA}"/>
              </a:ext>
            </a:extLst>
          </p:cNvPr>
          <p:cNvSpPr txBox="1"/>
          <p:nvPr/>
        </p:nvSpPr>
        <p:spPr>
          <a:xfrm>
            <a:off x="857504" y="3319706"/>
            <a:ext cx="1491679" cy="1938992"/>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Monitoring children’s safety and well-being within families</a:t>
            </a:r>
          </a:p>
        </p:txBody>
      </p:sp>
      <p:sp>
        <p:nvSpPr>
          <p:cNvPr id="6" name="TextBox 5">
            <a:extLst>
              <a:ext uri="{FF2B5EF4-FFF2-40B4-BE49-F238E27FC236}">
                <a16:creationId xmlns:a16="http://schemas.microsoft.com/office/drawing/2014/main" id="{D0DA9409-7C2D-40E1-7656-EE3102556685}"/>
              </a:ext>
            </a:extLst>
          </p:cNvPr>
          <p:cNvSpPr txBox="1"/>
          <p:nvPr/>
        </p:nvSpPr>
        <p:spPr>
          <a:xfrm>
            <a:off x="2569812" y="3319706"/>
            <a:ext cx="1491679" cy="1015663"/>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Preventing family separation</a:t>
            </a:r>
          </a:p>
        </p:txBody>
      </p:sp>
      <p:sp>
        <p:nvSpPr>
          <p:cNvPr id="7" name="TextBox 6">
            <a:extLst>
              <a:ext uri="{FF2B5EF4-FFF2-40B4-BE49-F238E27FC236}">
                <a16:creationId xmlns:a16="http://schemas.microsoft.com/office/drawing/2014/main" id="{27105615-C96D-1066-C5E4-14C010BFCBA0}"/>
              </a:ext>
            </a:extLst>
          </p:cNvPr>
          <p:cNvSpPr txBox="1"/>
          <p:nvPr/>
        </p:nvSpPr>
        <p:spPr>
          <a:xfrm>
            <a:off x="4282120" y="3319706"/>
            <a:ext cx="1491679" cy="1631216"/>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Supporting parents in caring for their children</a:t>
            </a:r>
          </a:p>
        </p:txBody>
      </p:sp>
      <p:sp>
        <p:nvSpPr>
          <p:cNvPr id="8" name="TextBox 7">
            <a:extLst>
              <a:ext uri="{FF2B5EF4-FFF2-40B4-BE49-F238E27FC236}">
                <a16:creationId xmlns:a16="http://schemas.microsoft.com/office/drawing/2014/main" id="{830310BA-6586-2A00-02C4-642F63843609}"/>
              </a:ext>
            </a:extLst>
          </p:cNvPr>
          <p:cNvSpPr txBox="1"/>
          <p:nvPr/>
        </p:nvSpPr>
        <p:spPr>
          <a:xfrm>
            <a:off x="5994428" y="3319706"/>
            <a:ext cx="1491679" cy="1631216"/>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The referral of children to alternative care</a:t>
            </a:r>
          </a:p>
        </p:txBody>
      </p:sp>
      <p:sp>
        <p:nvSpPr>
          <p:cNvPr id="9" name="TextBox 8">
            <a:extLst>
              <a:ext uri="{FF2B5EF4-FFF2-40B4-BE49-F238E27FC236}">
                <a16:creationId xmlns:a16="http://schemas.microsoft.com/office/drawing/2014/main" id="{5BDBE158-3700-9723-B48A-719B4F3A9340}"/>
              </a:ext>
            </a:extLst>
          </p:cNvPr>
          <p:cNvSpPr txBox="1"/>
          <p:nvPr/>
        </p:nvSpPr>
        <p:spPr>
          <a:xfrm>
            <a:off x="7706736" y="3319706"/>
            <a:ext cx="1491679" cy="1015663"/>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Quality standards of care</a:t>
            </a:r>
          </a:p>
        </p:txBody>
      </p:sp>
      <p:sp>
        <p:nvSpPr>
          <p:cNvPr id="10" name="TextBox 9">
            <a:extLst>
              <a:ext uri="{FF2B5EF4-FFF2-40B4-BE49-F238E27FC236}">
                <a16:creationId xmlns:a16="http://schemas.microsoft.com/office/drawing/2014/main" id="{0A33215F-4551-1E92-F442-72874809E8C7}"/>
              </a:ext>
            </a:extLst>
          </p:cNvPr>
          <p:cNvSpPr txBox="1"/>
          <p:nvPr/>
        </p:nvSpPr>
        <p:spPr>
          <a:xfrm>
            <a:off x="9398000" y="3319706"/>
            <a:ext cx="1663700" cy="707886"/>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Family reintegration</a:t>
            </a:r>
          </a:p>
        </p:txBody>
      </p:sp>
      <p:sp>
        <p:nvSpPr>
          <p:cNvPr id="12" name="Google Shape;256;p19">
            <a:extLst>
              <a:ext uri="{FF2B5EF4-FFF2-40B4-BE49-F238E27FC236}">
                <a16:creationId xmlns:a16="http://schemas.microsoft.com/office/drawing/2014/main" id="{2FC5B3C6-10C4-23FF-15D4-18CC945491A4}"/>
              </a:ext>
            </a:extLst>
          </p:cNvPr>
          <p:cNvSpPr/>
          <p:nvPr/>
        </p:nvSpPr>
        <p:spPr>
          <a:xfrm>
            <a:off x="2636244" y="4493913"/>
            <a:ext cx="307777" cy="307777"/>
          </a:xfrm>
          <a:prstGeom prst="star5">
            <a:avLst>
              <a:gd name="adj" fmla="val 28143"/>
              <a:gd name="hf" fmla="val 105146"/>
              <a:gd name="vf" fmla="val 110557"/>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Arial" panose="020B0604020202020204" pitchFamily="34" charset="0"/>
              <a:ea typeface="Calibri"/>
              <a:cs typeface="Arial" panose="020B0604020202020204" pitchFamily="34" charset="0"/>
              <a:sym typeface="Calibri"/>
            </a:endParaRPr>
          </a:p>
        </p:txBody>
      </p:sp>
      <p:grpSp>
        <p:nvGrpSpPr>
          <p:cNvPr id="13" name="Group 12">
            <a:extLst>
              <a:ext uri="{FF2B5EF4-FFF2-40B4-BE49-F238E27FC236}">
                <a16:creationId xmlns:a16="http://schemas.microsoft.com/office/drawing/2014/main" id="{A0543714-A232-E9FE-DDD2-E3E12C43344B}"/>
              </a:ext>
            </a:extLst>
          </p:cNvPr>
          <p:cNvGrpSpPr/>
          <p:nvPr/>
        </p:nvGrpSpPr>
        <p:grpSpPr>
          <a:xfrm>
            <a:off x="10229850" y="1646949"/>
            <a:ext cx="936650" cy="1257134"/>
            <a:chOff x="5438539" y="7646118"/>
            <a:chExt cx="814830" cy="1093633"/>
          </a:xfrm>
          <a:solidFill>
            <a:schemeClr val="accent3">
              <a:lumMod val="75000"/>
            </a:schemeClr>
          </a:solidFill>
        </p:grpSpPr>
        <p:sp>
          <p:nvSpPr>
            <p:cNvPr id="14" name="Round Same Side Corner Rectangle 21">
              <a:extLst>
                <a:ext uri="{FF2B5EF4-FFF2-40B4-BE49-F238E27FC236}">
                  <a16:creationId xmlns:a16="http://schemas.microsoft.com/office/drawing/2014/main" id="{DF40CFAE-6B1C-EF81-2C14-DE3D965D96D7}"/>
                </a:ext>
              </a:extLst>
            </p:cNvPr>
            <p:cNvSpPr/>
            <p:nvPr/>
          </p:nvSpPr>
          <p:spPr>
            <a:xfrm>
              <a:off x="5440940" y="8395605"/>
              <a:ext cx="323729" cy="34414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5FDB2D2B-2456-0EDA-41BF-5AE63C0A8AC2}"/>
                </a:ext>
              </a:extLst>
            </p:cNvPr>
            <p:cNvSpPr/>
            <p:nvPr/>
          </p:nvSpPr>
          <p:spPr>
            <a:xfrm>
              <a:off x="5438539" y="8011964"/>
              <a:ext cx="327409"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 Same Side Corner Rectangle 23">
              <a:extLst>
                <a:ext uri="{FF2B5EF4-FFF2-40B4-BE49-F238E27FC236}">
                  <a16:creationId xmlns:a16="http://schemas.microsoft.com/office/drawing/2014/main" id="{7B5C40C6-3CFF-B211-4B07-178AB16C834A}"/>
                </a:ext>
              </a:extLst>
            </p:cNvPr>
            <p:cNvSpPr/>
            <p:nvPr/>
          </p:nvSpPr>
          <p:spPr>
            <a:xfrm>
              <a:off x="5928360" y="8029758"/>
              <a:ext cx="323730" cy="709993"/>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1E5E5967-88F3-CA15-2D23-427675078C18}"/>
                </a:ext>
              </a:extLst>
            </p:cNvPr>
            <p:cNvSpPr/>
            <p:nvPr/>
          </p:nvSpPr>
          <p:spPr>
            <a:xfrm>
              <a:off x="5925959" y="7646118"/>
              <a:ext cx="327410"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 Same Side Corner Rectangle 25">
              <a:extLst>
                <a:ext uri="{FF2B5EF4-FFF2-40B4-BE49-F238E27FC236}">
                  <a16:creationId xmlns:a16="http://schemas.microsoft.com/office/drawing/2014/main" id="{C4F0D059-E397-14EF-2916-1DAE0D36FC98}"/>
                </a:ext>
              </a:extLst>
            </p:cNvPr>
            <p:cNvSpPr/>
            <p:nvPr/>
          </p:nvSpPr>
          <p:spPr>
            <a:xfrm rot="12859561">
              <a:off x="5864557" y="8125814"/>
              <a:ext cx="101108" cy="244001"/>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 Same Side Corner Rectangle 26">
              <a:extLst>
                <a:ext uri="{FF2B5EF4-FFF2-40B4-BE49-F238E27FC236}">
                  <a16:creationId xmlns:a16="http://schemas.microsoft.com/office/drawing/2014/main" id="{6ED08D55-C5D6-8ECD-7F5D-129C9994BFFF}"/>
                </a:ext>
              </a:extLst>
            </p:cNvPr>
            <p:cNvSpPr/>
            <p:nvPr/>
          </p:nvSpPr>
          <p:spPr>
            <a:xfrm rot="14101202">
              <a:off x="5757134" y="8268990"/>
              <a:ext cx="101108" cy="165176"/>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42742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Quotes with solid fill">
            <a:extLst>
              <a:ext uri="{FF2B5EF4-FFF2-40B4-BE49-F238E27FC236}">
                <a16:creationId xmlns:a16="http://schemas.microsoft.com/office/drawing/2014/main" id="{740391E3-5769-D6D2-F01F-26AF75DB75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04528" y="1332057"/>
            <a:ext cx="1977274" cy="1977274"/>
          </a:xfrm>
          <a:prstGeom prst="rect">
            <a:avLst/>
          </a:prstGeom>
        </p:spPr>
      </p:pic>
      <p:pic>
        <p:nvPicPr>
          <p:cNvPr id="4" name="Graphic 3" descr="Quotes with solid fill">
            <a:extLst>
              <a:ext uri="{FF2B5EF4-FFF2-40B4-BE49-F238E27FC236}">
                <a16:creationId xmlns:a16="http://schemas.microsoft.com/office/drawing/2014/main" id="{1C9300AE-000F-3F1B-7C44-87C6392992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0624" y="1332057"/>
            <a:ext cx="1977274" cy="1977274"/>
          </a:xfrm>
          <a:prstGeom prst="rect">
            <a:avLst/>
          </a:prstGeom>
        </p:spPr>
      </p:pic>
      <p:sp>
        <p:nvSpPr>
          <p:cNvPr id="2" name="Title 1">
            <a:extLst>
              <a:ext uri="{FF2B5EF4-FFF2-40B4-BE49-F238E27FC236}">
                <a16:creationId xmlns:a16="http://schemas.microsoft.com/office/drawing/2014/main" id="{A4ED84BE-F235-ADDC-82D0-ADBDBF5C7081}"/>
              </a:ext>
            </a:extLst>
          </p:cNvPr>
          <p:cNvSpPr>
            <a:spLocks noGrp="1"/>
          </p:cNvSpPr>
          <p:nvPr>
            <p:ph type="title"/>
          </p:nvPr>
        </p:nvSpPr>
        <p:spPr/>
        <p:txBody>
          <a:bodyPr/>
          <a:lstStyle/>
          <a:p>
            <a:r>
              <a:rPr lang="en-US" dirty="0"/>
              <a:t>Family strengthening definitions</a:t>
            </a:r>
          </a:p>
        </p:txBody>
      </p:sp>
      <p:sp>
        <p:nvSpPr>
          <p:cNvPr id="6" name="TextBox 5">
            <a:extLst>
              <a:ext uri="{FF2B5EF4-FFF2-40B4-BE49-F238E27FC236}">
                <a16:creationId xmlns:a16="http://schemas.microsoft.com/office/drawing/2014/main" id="{2137D226-9C4C-0E12-1FFD-11281F885504}"/>
              </a:ext>
            </a:extLst>
          </p:cNvPr>
          <p:cNvSpPr txBox="1"/>
          <p:nvPr/>
        </p:nvSpPr>
        <p:spPr>
          <a:xfrm>
            <a:off x="6096000" y="2104342"/>
            <a:ext cx="5365954" cy="3416320"/>
          </a:xfrm>
          <a:prstGeom prst="rect">
            <a:avLst/>
          </a:prstGeom>
          <a:noFill/>
          <a:ln>
            <a:noFill/>
          </a:ln>
        </p:spPr>
        <p:txBody>
          <a:bodyPr wrap="square">
            <a:spAutoFit/>
          </a:bodyPr>
          <a:lstStyle/>
          <a:p>
            <a:r>
              <a:rPr lang="en-US" dirty="0">
                <a:latin typeface="Arial" panose="020B0604020202020204" pitchFamily="34" charset="0"/>
                <a:cs typeface="Arial" panose="020B0604020202020204" pitchFamily="34" charset="0"/>
              </a:rPr>
              <a:t>Family strengthening aims to strengthen parenting skills and relations within the whole family, relieve psychological stress and alleviate material deprivation, and connect families to formal and informal support networks so that parents are better able to care for children and meet their needs, thereby preventing the risk of neglect, violence, and abuse and the potential for child-parent separation.</a:t>
            </a:r>
          </a:p>
          <a:p>
            <a:endParaRPr lang="en-US" dirty="0">
              <a:latin typeface="Arial" panose="020B0604020202020204" pitchFamily="34" charset="0"/>
              <a:cs typeface="Arial" panose="020B0604020202020204" pitchFamily="34" charset="0"/>
            </a:endParaRPr>
          </a:p>
          <a:p>
            <a:r>
              <a:rPr lang="en-US" i="1" dirty="0">
                <a:solidFill>
                  <a:schemeClr val="accent3">
                    <a:lumMod val="75000"/>
                  </a:schemeClr>
                </a:solidFill>
                <a:latin typeface="Arial" panose="020B0604020202020204" pitchFamily="34" charset="0"/>
                <a:cs typeface="Arial" panose="020B0604020202020204" pitchFamily="34" charset="0"/>
              </a:rPr>
              <a:t>UNICEF. (2018). Strengthening Vulnerable Families: Windows of Opportunity</a:t>
            </a:r>
          </a:p>
        </p:txBody>
      </p:sp>
      <p:sp>
        <p:nvSpPr>
          <p:cNvPr id="8" name="TextBox 7">
            <a:extLst>
              <a:ext uri="{FF2B5EF4-FFF2-40B4-BE49-F238E27FC236}">
                <a16:creationId xmlns:a16="http://schemas.microsoft.com/office/drawing/2014/main" id="{93FECEA7-802E-0C0B-9695-73A2489B5256}"/>
              </a:ext>
            </a:extLst>
          </p:cNvPr>
          <p:cNvSpPr txBox="1"/>
          <p:nvPr/>
        </p:nvSpPr>
        <p:spPr>
          <a:xfrm>
            <a:off x="961102" y="2104341"/>
            <a:ext cx="4737735" cy="2862322"/>
          </a:xfrm>
          <a:prstGeom prst="rect">
            <a:avLst/>
          </a:prstGeom>
          <a:noFill/>
          <a:ln>
            <a:noFill/>
          </a:ln>
        </p:spPr>
        <p:txBody>
          <a:bodyPr wrap="square">
            <a:spAutoFit/>
          </a:bodyPr>
          <a:lstStyle/>
          <a:p>
            <a:r>
              <a:rPr lang="en-US" dirty="0">
                <a:latin typeface="Arial" panose="020B0604020202020204" pitchFamily="34" charset="0"/>
                <a:cs typeface="Arial" panose="020B0604020202020204" pitchFamily="34" charset="0"/>
              </a:rPr>
              <a:t>Assistance is provided to families with the aim of strengthening their ability to provide nurturing care to their children. Family strengthening initiatives aim to increase families’ strengths, resilience and protective factors, and by doing so, promote healthy child development and minimize the risk of separation and recourse to alternative care. </a:t>
            </a:r>
          </a:p>
          <a:p>
            <a:endParaRPr lang="en-US" i="1" dirty="0">
              <a:solidFill>
                <a:schemeClr val="tx2">
                  <a:lumMod val="60000"/>
                  <a:lumOff val="40000"/>
                </a:schemeClr>
              </a:solidFill>
              <a:latin typeface="Arial" panose="020B0604020202020204" pitchFamily="34" charset="0"/>
              <a:cs typeface="Arial" panose="020B0604020202020204" pitchFamily="34" charset="0"/>
            </a:endParaRPr>
          </a:p>
          <a:p>
            <a:r>
              <a:rPr lang="en-US" i="1" dirty="0">
                <a:solidFill>
                  <a:schemeClr val="accent3">
                    <a:lumMod val="75000"/>
                  </a:schemeClr>
                </a:solidFill>
                <a:latin typeface="Arial" panose="020B0604020202020204" pitchFamily="34" charset="0"/>
                <a:cs typeface="Arial" panose="020B0604020202020204" pitchFamily="34" charset="0"/>
              </a:rPr>
              <a:t>Better Care Network</a:t>
            </a:r>
          </a:p>
        </p:txBody>
      </p:sp>
    </p:spTree>
    <p:extLst>
      <p:ext uri="{BB962C8B-B14F-4D97-AF65-F5344CB8AC3E}">
        <p14:creationId xmlns:p14="http://schemas.microsoft.com/office/powerpoint/2010/main" val="1438663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E15091B3-6FDB-1FD1-1572-152D8C4296C7}"/>
              </a:ext>
            </a:extLst>
          </p:cNvPr>
          <p:cNvSpPr/>
          <p:nvPr/>
        </p:nvSpPr>
        <p:spPr>
          <a:xfrm>
            <a:off x="3714750" y="2009873"/>
            <a:ext cx="7792856" cy="36195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198BDA7-DC80-9521-403A-C52D24DC9573}"/>
              </a:ext>
            </a:extLst>
          </p:cNvPr>
          <p:cNvSpPr>
            <a:spLocks noGrp="1"/>
          </p:cNvSpPr>
          <p:nvPr>
            <p:ph type="title"/>
          </p:nvPr>
        </p:nvSpPr>
        <p:spPr>
          <a:xfrm>
            <a:off x="0" y="120516"/>
            <a:ext cx="12192000" cy="868968"/>
          </a:xfrm>
        </p:spPr>
        <p:txBody>
          <a:bodyPr>
            <a:normAutofit/>
          </a:bodyPr>
          <a:lstStyle/>
          <a:p>
            <a:r>
              <a:rPr lang="en-US" dirty="0"/>
              <a:t>The impact of humanitarian crises</a:t>
            </a:r>
          </a:p>
        </p:txBody>
      </p:sp>
      <p:sp>
        <p:nvSpPr>
          <p:cNvPr id="21" name="TextBox 20">
            <a:extLst>
              <a:ext uri="{FF2B5EF4-FFF2-40B4-BE49-F238E27FC236}">
                <a16:creationId xmlns:a16="http://schemas.microsoft.com/office/drawing/2014/main" id="{878E8D09-C346-04D0-62B7-E2D434C0CC10}"/>
              </a:ext>
            </a:extLst>
          </p:cNvPr>
          <p:cNvSpPr txBox="1"/>
          <p:nvPr/>
        </p:nvSpPr>
        <p:spPr>
          <a:xfrm>
            <a:off x="5054999" y="2558342"/>
            <a:ext cx="5967920" cy="2462213"/>
          </a:xfrm>
          <a:prstGeom prst="rect">
            <a:avLst/>
          </a:prstGeom>
          <a:noFill/>
        </p:spPr>
        <p:txBody>
          <a:bodyPr wrap="square" rtlCol="0">
            <a:spAutoFit/>
          </a:bodyPr>
          <a:lstStyle/>
          <a:p>
            <a:pPr marL="514350" indent="-514350">
              <a:spcAft>
                <a:spcPts val="600"/>
              </a:spcAft>
              <a:buFont typeface="+mj-lt"/>
              <a:buAutoNum type="arabicPeriod"/>
            </a:pPr>
            <a:r>
              <a:rPr lang="en-US" sz="2400" dirty="0">
                <a:latin typeface="Arial" panose="020B0604020202020204" pitchFamily="34" charset="0"/>
                <a:cs typeface="Arial" panose="020B0604020202020204" pitchFamily="34" charset="0"/>
              </a:rPr>
              <a:t>How has Samira’s family / caregiving environment been impacted by the humanitarian crisis? </a:t>
            </a:r>
          </a:p>
          <a:p>
            <a:pPr marL="514350" indent="-514350">
              <a:spcAft>
                <a:spcPts val="600"/>
              </a:spcAft>
              <a:buFont typeface="+mj-lt"/>
              <a:buAutoNum type="arabicPeriod"/>
            </a:pPr>
            <a:r>
              <a:rPr lang="en-US" sz="2400" dirty="0">
                <a:latin typeface="Arial" panose="020B0604020202020204" pitchFamily="34" charset="0"/>
                <a:cs typeface="Arial" panose="020B0604020202020204" pitchFamily="34" charset="0"/>
              </a:rPr>
              <a:t>How have Samira’s immediate caregivers been affected by the crisis? </a:t>
            </a:r>
          </a:p>
          <a:p>
            <a:pPr marL="514350" indent="-514350">
              <a:spcAft>
                <a:spcPts val="600"/>
              </a:spcAft>
              <a:buFont typeface="+mj-lt"/>
              <a:buAutoNum type="arabicPeriod"/>
            </a:pPr>
            <a:r>
              <a:rPr lang="en-US" sz="2400" dirty="0">
                <a:latin typeface="Arial" panose="020B0604020202020204" pitchFamily="34" charset="0"/>
                <a:cs typeface="Arial" panose="020B0604020202020204" pitchFamily="34" charset="0"/>
              </a:rPr>
              <a:t>Is your context similar to this or not?</a:t>
            </a:r>
          </a:p>
        </p:txBody>
      </p:sp>
      <p:grpSp>
        <p:nvGrpSpPr>
          <p:cNvPr id="11" name="Group 10">
            <a:extLst>
              <a:ext uri="{FF2B5EF4-FFF2-40B4-BE49-F238E27FC236}">
                <a16:creationId xmlns:a16="http://schemas.microsoft.com/office/drawing/2014/main" id="{765B090A-CFE5-B371-E5C3-766B19582BA7}"/>
              </a:ext>
            </a:extLst>
          </p:cNvPr>
          <p:cNvGrpSpPr/>
          <p:nvPr/>
        </p:nvGrpSpPr>
        <p:grpSpPr>
          <a:xfrm>
            <a:off x="10228983" y="337468"/>
            <a:ext cx="1587872" cy="1368854"/>
            <a:chOff x="10228983" y="337468"/>
            <a:chExt cx="1587872" cy="1368854"/>
          </a:xfrm>
        </p:grpSpPr>
        <p:sp>
          <p:nvSpPr>
            <p:cNvPr id="12" name="Hexagon 11">
              <a:extLst>
                <a:ext uri="{FF2B5EF4-FFF2-40B4-BE49-F238E27FC236}">
                  <a16:creationId xmlns:a16="http://schemas.microsoft.com/office/drawing/2014/main" id="{56235961-7607-5216-44A0-EAAE4C2CF3D4}"/>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87B1F2E4-E79B-0C98-5D89-8F33C03AFAA3}"/>
                </a:ext>
              </a:extLst>
            </p:cNvPr>
            <p:cNvGrpSpPr/>
            <p:nvPr/>
          </p:nvGrpSpPr>
          <p:grpSpPr>
            <a:xfrm>
              <a:off x="10621771" y="762700"/>
              <a:ext cx="562136" cy="634675"/>
              <a:chOff x="760175" y="830142"/>
              <a:chExt cx="867619" cy="979579"/>
            </a:xfrm>
          </p:grpSpPr>
          <p:sp>
            <p:nvSpPr>
              <p:cNvPr id="17" name="Rectangle 16">
                <a:extLst>
                  <a:ext uri="{FF2B5EF4-FFF2-40B4-BE49-F238E27FC236}">
                    <a16:creationId xmlns:a16="http://schemas.microsoft.com/office/drawing/2014/main" id="{34BE7CDA-6C25-EC12-B729-A41B57D4C026}"/>
                  </a:ext>
                </a:extLst>
              </p:cNvPr>
              <p:cNvSpPr/>
              <p:nvPr/>
            </p:nvSpPr>
            <p:spPr>
              <a:xfrm>
                <a:off x="864636" y="830142"/>
                <a:ext cx="763158"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b="1" dirty="0">
                    <a:solidFill>
                      <a:schemeClr val="bg1"/>
                    </a:solidFill>
                    <a:latin typeface="Arial" panose="020B0604020202020204" pitchFamily="34" charset="0"/>
                    <a:cs typeface="Arial" panose="020B0604020202020204" pitchFamily="34" charset="0"/>
                  </a:rPr>
                  <a:t>6</a:t>
                </a:r>
              </a:p>
            </p:txBody>
          </p:sp>
          <p:sp>
            <p:nvSpPr>
              <p:cNvPr id="18" name="Rectangle 17">
                <a:extLst>
                  <a:ext uri="{FF2B5EF4-FFF2-40B4-BE49-F238E27FC236}">
                    <a16:creationId xmlns:a16="http://schemas.microsoft.com/office/drawing/2014/main" id="{4CD9C57B-CA19-587A-A846-B0410BD049A0}"/>
                  </a:ext>
                </a:extLst>
              </p:cNvPr>
              <p:cNvSpPr/>
              <p:nvPr/>
            </p:nvSpPr>
            <p:spPr>
              <a:xfrm>
                <a:off x="760175" y="830144"/>
                <a:ext cx="149292" cy="97957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F8516A8D-12CD-F002-D5A2-9D03AEA1FA3B}"/>
                </a:ext>
              </a:extLst>
            </p:cNvPr>
            <p:cNvGrpSpPr/>
            <p:nvPr/>
          </p:nvGrpSpPr>
          <p:grpSpPr>
            <a:xfrm>
              <a:off x="11325415" y="762701"/>
              <a:ext cx="182192" cy="634674"/>
              <a:chOff x="2121762" y="2323619"/>
              <a:chExt cx="200378" cy="825210"/>
            </a:xfrm>
          </p:grpSpPr>
          <p:sp>
            <p:nvSpPr>
              <p:cNvPr id="15" name="Isosceles Triangle 14">
                <a:extLst>
                  <a:ext uri="{FF2B5EF4-FFF2-40B4-BE49-F238E27FC236}">
                    <a16:creationId xmlns:a16="http://schemas.microsoft.com/office/drawing/2014/main" id="{F4E9AFEE-731E-1303-1ABD-9F82620189D5}"/>
                  </a:ext>
                </a:extLst>
              </p:cNvPr>
              <p:cNvSpPr/>
              <p:nvPr/>
            </p:nvSpPr>
            <p:spPr>
              <a:xfrm>
                <a:off x="2121763" y="2323619"/>
                <a:ext cx="200377" cy="172739"/>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33A9E85-8EB2-E888-A0CB-90FE7C6F7E9E}"/>
                  </a:ext>
                </a:extLst>
              </p:cNvPr>
              <p:cNvSpPr/>
              <p:nvPr/>
            </p:nvSpPr>
            <p:spPr>
              <a:xfrm>
                <a:off x="2121762" y="2496169"/>
                <a:ext cx="200377" cy="65266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pic>
        <p:nvPicPr>
          <p:cNvPr id="22" name="Picture 21">
            <a:extLst>
              <a:ext uri="{FF2B5EF4-FFF2-40B4-BE49-F238E27FC236}">
                <a16:creationId xmlns:a16="http://schemas.microsoft.com/office/drawing/2014/main" id="{5CAC43E2-AE76-6FBE-D6CB-B19D1434F353}"/>
              </a:ext>
            </a:extLst>
          </p:cNvPr>
          <p:cNvPicPr>
            <a:picLocks noChangeAspect="1"/>
          </p:cNvPicPr>
          <p:nvPr/>
        </p:nvPicPr>
        <p:blipFill rotWithShape="1">
          <a:blip r:embed="rId3"/>
          <a:srcRect l="10164" r="15279"/>
          <a:stretch/>
        </p:blipFill>
        <p:spPr>
          <a:xfrm>
            <a:off x="866585" y="2369705"/>
            <a:ext cx="3759684" cy="2839488"/>
          </a:xfrm>
          <a:prstGeom prst="rect">
            <a:avLst/>
          </a:prstGeom>
          <a:ln w="76200">
            <a:solidFill>
              <a:schemeClr val="accent3">
                <a:lumMod val="75000"/>
              </a:schemeClr>
            </a:solidFill>
          </a:ln>
        </p:spPr>
      </p:pic>
    </p:spTree>
    <p:extLst>
      <p:ext uri="{BB962C8B-B14F-4D97-AF65-F5344CB8AC3E}">
        <p14:creationId xmlns:p14="http://schemas.microsoft.com/office/powerpoint/2010/main" val="2638396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6D74C-5B67-4B6E-D9A3-F2CFC29B2D34}"/>
              </a:ext>
            </a:extLst>
          </p:cNvPr>
          <p:cNvSpPr>
            <a:spLocks noGrp="1"/>
          </p:cNvSpPr>
          <p:nvPr>
            <p:ph type="title"/>
          </p:nvPr>
        </p:nvSpPr>
        <p:spPr/>
        <p:txBody>
          <a:bodyPr/>
          <a:lstStyle/>
          <a:p>
            <a:r>
              <a:rPr lang="en-US" dirty="0"/>
              <a:t>Family strengthening and the socio-ecological model</a:t>
            </a:r>
          </a:p>
        </p:txBody>
      </p:sp>
      <p:sp>
        <p:nvSpPr>
          <p:cNvPr id="4" name="TextBox 3">
            <a:extLst>
              <a:ext uri="{FF2B5EF4-FFF2-40B4-BE49-F238E27FC236}">
                <a16:creationId xmlns:a16="http://schemas.microsoft.com/office/drawing/2014/main" id="{14CEE9D3-A8D4-78D9-16EA-F1ABCB119A64}"/>
              </a:ext>
            </a:extLst>
          </p:cNvPr>
          <p:cNvSpPr txBox="1"/>
          <p:nvPr/>
        </p:nvSpPr>
        <p:spPr>
          <a:xfrm>
            <a:off x="1816233" y="5017438"/>
            <a:ext cx="4677292" cy="628708"/>
          </a:xfrm>
          <a:prstGeom prst="rect">
            <a:avLst/>
          </a:prstGeom>
          <a:solidFill>
            <a:schemeClr val="bg1"/>
          </a:solidFill>
          <a:ln>
            <a:solidFill>
              <a:schemeClr val="accent3">
                <a:lumMod val="75000"/>
              </a:schemeClr>
            </a:solidFill>
          </a:ln>
        </p:spPr>
        <p:txBody>
          <a:bodyPr wrap="square" anchor="ctr" anchorCtr="0">
            <a:noAutofit/>
          </a:bodyPr>
          <a:lstStyle/>
          <a:p>
            <a:pPr lvl="0" algn="ctr">
              <a:lnSpc>
                <a:spcPct val="107000"/>
              </a:lnSpc>
              <a:spcAft>
                <a:spcPts val="800"/>
              </a:spcAft>
            </a:pPr>
            <a:r>
              <a:rPr lang="en-US" sz="1600" b="1" dirty="0">
                <a:effectLst/>
                <a:latin typeface="Arial" panose="020B0604020202020204" pitchFamily="34" charset="0"/>
                <a:ea typeface="Calibri" panose="020F0502020204030204" pitchFamily="34" charset="0"/>
                <a:cs typeface="Arial" panose="020B0604020202020204" pitchFamily="34" charset="0"/>
              </a:rPr>
              <a:t>Child</a:t>
            </a:r>
          </a:p>
        </p:txBody>
      </p:sp>
      <p:sp>
        <p:nvSpPr>
          <p:cNvPr id="6" name="Oval 5">
            <a:extLst>
              <a:ext uri="{FF2B5EF4-FFF2-40B4-BE49-F238E27FC236}">
                <a16:creationId xmlns:a16="http://schemas.microsoft.com/office/drawing/2014/main" id="{CAD6C4E3-7FF0-B496-8927-661911B81306}"/>
              </a:ext>
            </a:extLst>
          </p:cNvPr>
          <p:cNvSpPr/>
          <p:nvPr/>
        </p:nvSpPr>
        <p:spPr>
          <a:xfrm>
            <a:off x="3586172" y="1346805"/>
            <a:ext cx="7801386" cy="7801386"/>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B0BF10A7-1D28-FB56-3650-DA749D6C04D5}"/>
              </a:ext>
            </a:extLst>
          </p:cNvPr>
          <p:cNvSpPr/>
          <p:nvPr/>
        </p:nvSpPr>
        <p:spPr>
          <a:xfrm>
            <a:off x="4184197" y="1956118"/>
            <a:ext cx="6574444" cy="6574444"/>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 name="Oval 7">
            <a:extLst>
              <a:ext uri="{FF2B5EF4-FFF2-40B4-BE49-F238E27FC236}">
                <a16:creationId xmlns:a16="http://schemas.microsoft.com/office/drawing/2014/main" id="{CE1B645B-DAE3-0C27-E494-83826D18CFB8}"/>
              </a:ext>
            </a:extLst>
          </p:cNvPr>
          <p:cNvSpPr/>
          <p:nvPr/>
        </p:nvSpPr>
        <p:spPr>
          <a:xfrm>
            <a:off x="4764241" y="2523285"/>
            <a:ext cx="5385038" cy="53850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id="{91C0BC17-BEF5-7A57-DE13-5511E0C0C336}"/>
              </a:ext>
            </a:extLst>
          </p:cNvPr>
          <p:cNvSpPr/>
          <p:nvPr/>
        </p:nvSpPr>
        <p:spPr>
          <a:xfrm>
            <a:off x="5383829" y="3105543"/>
            <a:ext cx="4145862" cy="4145862"/>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C64DBD46-C5C3-2CA3-292E-2611716A1BCC}"/>
              </a:ext>
            </a:extLst>
          </p:cNvPr>
          <p:cNvSpPr/>
          <p:nvPr/>
        </p:nvSpPr>
        <p:spPr>
          <a:xfrm>
            <a:off x="6085395" y="3734452"/>
            <a:ext cx="2802940" cy="28029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E95F3792-F93C-42D9-1FC0-68FD6BAB3F81}"/>
              </a:ext>
            </a:extLst>
          </p:cNvPr>
          <p:cNvGrpSpPr/>
          <p:nvPr/>
        </p:nvGrpSpPr>
        <p:grpSpPr>
          <a:xfrm>
            <a:off x="7123547" y="4391502"/>
            <a:ext cx="671707" cy="1493118"/>
            <a:chOff x="3524508" y="2679091"/>
            <a:chExt cx="327409" cy="727787"/>
          </a:xfrm>
          <a:solidFill>
            <a:schemeClr val="accent3">
              <a:lumMod val="50000"/>
            </a:schemeClr>
          </a:solidFill>
        </p:grpSpPr>
        <p:sp>
          <p:nvSpPr>
            <p:cNvPr id="12" name="Round Same Side Corner Rectangle 46">
              <a:extLst>
                <a:ext uri="{FF2B5EF4-FFF2-40B4-BE49-F238E27FC236}">
                  <a16:creationId xmlns:a16="http://schemas.microsoft.com/office/drawing/2014/main" id="{C5BB9ACA-4E3B-572E-820C-92029A1CBDA3}"/>
                </a:ext>
              </a:extLst>
            </p:cNvPr>
            <p:cNvSpPr/>
            <p:nvPr/>
          </p:nvSpPr>
          <p:spPr>
            <a:xfrm>
              <a:off x="3526909" y="3062732"/>
              <a:ext cx="323729" cy="34414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3AC1398F-9DA2-7274-3194-47EF696641B6}"/>
                </a:ext>
              </a:extLst>
            </p:cNvPr>
            <p:cNvSpPr/>
            <p:nvPr/>
          </p:nvSpPr>
          <p:spPr>
            <a:xfrm>
              <a:off x="3524508" y="2679091"/>
              <a:ext cx="327409"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sp>
        <p:nvSpPr>
          <p:cNvPr id="14" name="TextBox 13">
            <a:extLst>
              <a:ext uri="{FF2B5EF4-FFF2-40B4-BE49-F238E27FC236}">
                <a16:creationId xmlns:a16="http://schemas.microsoft.com/office/drawing/2014/main" id="{24F040C3-80E7-D328-7846-D19B0BE45502}"/>
              </a:ext>
            </a:extLst>
          </p:cNvPr>
          <p:cNvSpPr txBox="1"/>
          <p:nvPr/>
        </p:nvSpPr>
        <p:spPr>
          <a:xfrm>
            <a:off x="577899" y="1643075"/>
            <a:ext cx="5507496" cy="586868"/>
          </a:xfrm>
          <a:prstGeom prst="rect">
            <a:avLst/>
          </a:prstGeom>
          <a:solidFill>
            <a:schemeClr val="accent3">
              <a:lumMod val="50000"/>
            </a:schemeClr>
          </a:solidFill>
        </p:spPr>
        <p:txBody>
          <a:bodyPr wrap="square" anchor="ctr" anchorCtr="0">
            <a:noAutofit/>
          </a:bodyPr>
          <a:lstStyle/>
          <a:p>
            <a:pPr lvl="0">
              <a:lnSpc>
                <a:spcPct val="107000"/>
              </a:lnSpc>
              <a:spcAft>
                <a:spcPts val="800"/>
              </a:spcAft>
            </a:pPr>
            <a:r>
              <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Socio-cultural norms</a:t>
            </a:r>
          </a:p>
        </p:txBody>
      </p:sp>
      <p:sp>
        <p:nvSpPr>
          <p:cNvPr id="15" name="TextBox 14">
            <a:extLst>
              <a:ext uri="{FF2B5EF4-FFF2-40B4-BE49-F238E27FC236}">
                <a16:creationId xmlns:a16="http://schemas.microsoft.com/office/drawing/2014/main" id="{BC257AD6-8438-5D79-D2F9-5E8C024505EF}"/>
              </a:ext>
            </a:extLst>
          </p:cNvPr>
          <p:cNvSpPr txBox="1"/>
          <p:nvPr/>
        </p:nvSpPr>
        <p:spPr>
          <a:xfrm>
            <a:off x="811620" y="2485203"/>
            <a:ext cx="4935657" cy="586868"/>
          </a:xfrm>
          <a:prstGeom prst="rect">
            <a:avLst/>
          </a:prstGeom>
          <a:solidFill>
            <a:schemeClr val="accent3">
              <a:lumMod val="75000"/>
            </a:schemeClr>
          </a:solidFill>
        </p:spPr>
        <p:txBody>
          <a:bodyPr wrap="square" anchor="ctr" anchorCtr="0">
            <a:noAutofit/>
          </a:bodyPr>
          <a:lstStyle/>
          <a:p>
            <a:pPr lvl="0">
              <a:lnSpc>
                <a:spcPct val="107000"/>
              </a:lnSpc>
              <a:spcAft>
                <a:spcPts val="800"/>
              </a:spcAft>
            </a:pPr>
            <a:r>
              <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Society</a:t>
            </a:r>
          </a:p>
        </p:txBody>
      </p:sp>
      <p:sp>
        <p:nvSpPr>
          <p:cNvPr id="16" name="TextBox 15">
            <a:extLst>
              <a:ext uri="{FF2B5EF4-FFF2-40B4-BE49-F238E27FC236}">
                <a16:creationId xmlns:a16="http://schemas.microsoft.com/office/drawing/2014/main" id="{DD8FB42A-29BA-8679-119C-5A5F5480F6F1}"/>
              </a:ext>
            </a:extLst>
          </p:cNvPr>
          <p:cNvSpPr txBox="1"/>
          <p:nvPr/>
        </p:nvSpPr>
        <p:spPr>
          <a:xfrm>
            <a:off x="1135623" y="3331480"/>
            <a:ext cx="4611654" cy="586868"/>
          </a:xfrm>
          <a:prstGeom prst="rect">
            <a:avLst/>
          </a:prstGeom>
          <a:solidFill>
            <a:schemeClr val="accent3"/>
          </a:solidFill>
        </p:spPr>
        <p:txBody>
          <a:bodyPr wrap="square" anchor="ctr" anchorCtr="0">
            <a:noAutofit/>
          </a:bodyPr>
          <a:lstStyle/>
          <a:p>
            <a:pPr lvl="0">
              <a:lnSpc>
                <a:spcPct val="107000"/>
              </a:lnSpc>
              <a:spcAft>
                <a:spcPts val="800"/>
              </a:spcAft>
            </a:pPr>
            <a:r>
              <a:rPr lang="en-US" sz="1600" b="1" dirty="0">
                <a:effectLst/>
                <a:latin typeface="Arial" panose="020B0604020202020204" pitchFamily="34" charset="0"/>
                <a:ea typeface="Calibri" panose="020F0502020204030204" pitchFamily="34" charset="0"/>
                <a:cs typeface="Arial" panose="020B0604020202020204" pitchFamily="34" charset="0"/>
              </a:rPr>
              <a:t>	Community</a:t>
            </a:r>
          </a:p>
        </p:txBody>
      </p:sp>
      <p:sp>
        <p:nvSpPr>
          <p:cNvPr id="17" name="TextBox 16">
            <a:extLst>
              <a:ext uri="{FF2B5EF4-FFF2-40B4-BE49-F238E27FC236}">
                <a16:creationId xmlns:a16="http://schemas.microsoft.com/office/drawing/2014/main" id="{B8333332-9AA8-D353-83F1-DF4A6D55C8B0}"/>
              </a:ext>
            </a:extLst>
          </p:cNvPr>
          <p:cNvSpPr txBox="1"/>
          <p:nvPr/>
        </p:nvSpPr>
        <p:spPr>
          <a:xfrm>
            <a:off x="1462108" y="4177757"/>
            <a:ext cx="4356191" cy="586868"/>
          </a:xfrm>
          <a:prstGeom prst="rect">
            <a:avLst/>
          </a:prstGeom>
          <a:solidFill>
            <a:schemeClr val="accent1">
              <a:lumMod val="60000"/>
              <a:lumOff val="40000"/>
            </a:schemeClr>
          </a:solidFill>
        </p:spPr>
        <p:txBody>
          <a:bodyPr wrap="square" anchor="ctr" anchorCtr="0">
            <a:noAutofit/>
          </a:bodyPr>
          <a:lstStyle/>
          <a:p>
            <a:pPr lvl="0">
              <a:lnSpc>
                <a:spcPct val="107000"/>
              </a:lnSpc>
              <a:spcAft>
                <a:spcPts val="800"/>
              </a:spcAft>
            </a:pPr>
            <a:r>
              <a:rPr lang="en-US" sz="1600" b="1" dirty="0">
                <a:effectLst/>
                <a:latin typeface="Arial" panose="020B0604020202020204" pitchFamily="34" charset="0"/>
                <a:ea typeface="Calibri" panose="020F0502020204030204" pitchFamily="34" charset="0"/>
                <a:cs typeface="Arial" panose="020B0604020202020204" pitchFamily="34" charset="0"/>
              </a:rPr>
              <a:t>	Family</a:t>
            </a:r>
          </a:p>
        </p:txBody>
      </p:sp>
      <p:sp>
        <p:nvSpPr>
          <p:cNvPr id="18" name="TextBox 17">
            <a:extLst>
              <a:ext uri="{FF2B5EF4-FFF2-40B4-BE49-F238E27FC236}">
                <a16:creationId xmlns:a16="http://schemas.microsoft.com/office/drawing/2014/main" id="{14503878-194F-125B-018F-A97D45F9673C}"/>
              </a:ext>
            </a:extLst>
          </p:cNvPr>
          <p:cNvSpPr txBox="1"/>
          <p:nvPr/>
        </p:nvSpPr>
        <p:spPr>
          <a:xfrm>
            <a:off x="1867737" y="5024034"/>
            <a:ext cx="4554244" cy="586868"/>
          </a:xfrm>
          <a:prstGeom prst="rect">
            <a:avLst/>
          </a:prstGeom>
          <a:solidFill>
            <a:schemeClr val="bg1"/>
          </a:solidFill>
          <a:ln>
            <a:solidFill>
              <a:schemeClr val="bg1"/>
            </a:solidFill>
          </a:ln>
        </p:spPr>
        <p:txBody>
          <a:bodyPr wrap="square" anchor="ctr" anchorCtr="0">
            <a:noAutofit/>
          </a:bodyPr>
          <a:lstStyle/>
          <a:p>
            <a:pPr lvl="0">
              <a:lnSpc>
                <a:spcPct val="107000"/>
              </a:lnSpc>
              <a:spcAft>
                <a:spcPts val="800"/>
              </a:spcAft>
            </a:pPr>
            <a:r>
              <a:rPr lang="en-US" sz="1600" b="1" dirty="0">
                <a:effectLst/>
                <a:latin typeface="Arial" panose="020B0604020202020204" pitchFamily="34" charset="0"/>
                <a:ea typeface="Calibri" panose="020F0502020204030204" pitchFamily="34" charset="0"/>
                <a:cs typeface="Arial" panose="020B0604020202020204" pitchFamily="34" charset="0"/>
              </a:rPr>
              <a:t>	Child</a:t>
            </a:r>
          </a:p>
        </p:txBody>
      </p:sp>
    </p:spTree>
    <p:extLst>
      <p:ext uri="{BB962C8B-B14F-4D97-AF65-F5344CB8AC3E}">
        <p14:creationId xmlns:p14="http://schemas.microsoft.com/office/powerpoint/2010/main" val="720115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9"/>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4"/>
              </a:buClr>
              <a:buSzPts val="3200"/>
              <a:buFont typeface="Arial"/>
              <a:buNone/>
            </a:pPr>
            <a:r>
              <a:rPr lang="en-US" dirty="0">
                <a:ea typeface="Arial"/>
                <a:sym typeface="Arial"/>
              </a:rPr>
              <a:t>Key learning points</a:t>
            </a:r>
            <a:endParaRPr lang="en-US" dirty="0"/>
          </a:p>
        </p:txBody>
      </p:sp>
      <p:sp>
        <p:nvSpPr>
          <p:cNvPr id="256" name="Google Shape;256;p19"/>
          <p:cNvSpPr/>
          <p:nvPr/>
        </p:nvSpPr>
        <p:spPr>
          <a:xfrm>
            <a:off x="3159007" y="1929710"/>
            <a:ext cx="1051560" cy="1051560"/>
          </a:xfrm>
          <a:prstGeom prst="star5">
            <a:avLst>
              <a:gd name="adj" fmla="val 28143"/>
              <a:gd name="hf" fmla="val 105146"/>
              <a:gd name="vf" fmla="val 110557"/>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Arial" panose="020B0604020202020204" pitchFamily="34" charset="0"/>
              <a:ea typeface="Calibri"/>
              <a:cs typeface="Arial" panose="020B0604020202020204" pitchFamily="34" charset="0"/>
              <a:sym typeface="Calibri"/>
            </a:endParaRPr>
          </a:p>
        </p:txBody>
      </p:sp>
      <p:sp>
        <p:nvSpPr>
          <p:cNvPr id="257" name="Google Shape;257;p19"/>
          <p:cNvSpPr/>
          <p:nvPr/>
        </p:nvSpPr>
        <p:spPr>
          <a:xfrm>
            <a:off x="8400288" y="1929710"/>
            <a:ext cx="1051560" cy="1051560"/>
          </a:xfrm>
          <a:prstGeom prst="star5">
            <a:avLst>
              <a:gd name="adj" fmla="val 28143"/>
              <a:gd name="hf" fmla="val 105146"/>
              <a:gd name="vf" fmla="val 110557"/>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Arial" panose="020B0604020202020204" pitchFamily="34" charset="0"/>
              <a:ea typeface="Calibri"/>
              <a:cs typeface="Arial" panose="020B0604020202020204" pitchFamily="34" charset="0"/>
              <a:sym typeface="Calibri"/>
            </a:endParaRPr>
          </a:p>
        </p:txBody>
      </p:sp>
      <p:sp>
        <p:nvSpPr>
          <p:cNvPr id="259" name="Google Shape;259;p19"/>
          <p:cNvSpPr txBox="1"/>
          <p:nvPr/>
        </p:nvSpPr>
        <p:spPr>
          <a:xfrm>
            <a:off x="1213203" y="3429000"/>
            <a:ext cx="4943168" cy="2123618"/>
          </a:xfrm>
          <a:prstGeom prst="rect">
            <a:avLst/>
          </a:prstGeom>
          <a:noFill/>
          <a:ln>
            <a:noFill/>
          </a:ln>
        </p:spPr>
        <p:txBody>
          <a:bodyPr spcFirstLastPara="1" wrap="square" lIns="91425" tIns="45700" rIns="91425" bIns="45700" anchor="t" anchorCtr="0">
            <a:spAutoFit/>
          </a:bodyPr>
          <a:lstStyle/>
          <a:p>
            <a:pPr marL="0" lvl="1" algn="ctr" defTabSz="914400" rtl="0" eaLnBrk="1" latinLnBrk="0" hangingPunct="1"/>
            <a:r>
              <a:rPr lang="en-US" sz="2200" dirty="0">
                <a:latin typeface="Arial" panose="020B0604020202020204" pitchFamily="34" charset="0"/>
                <a:cs typeface="Arial" panose="020B0604020202020204" pitchFamily="34" charset="0"/>
              </a:rPr>
              <a:t>Parents/c</a:t>
            </a:r>
            <a:r>
              <a:rPr lang="en-US" sz="2200" kern="1200" dirty="0">
                <a:solidFill>
                  <a:schemeClr val="tx1"/>
                </a:solidFill>
                <a:latin typeface="Arial" panose="020B0604020202020204" pitchFamily="34" charset="0"/>
                <a:cs typeface="Arial" panose="020B0604020202020204" pitchFamily="34" charset="0"/>
              </a:rPr>
              <a:t>aregivers play a significant role in strengthening children’s capacity to cope with stressful situations, particularly in humanitarian situations. In some cases, they may also be a source of risk. </a:t>
            </a:r>
          </a:p>
        </p:txBody>
      </p:sp>
      <p:sp>
        <p:nvSpPr>
          <p:cNvPr id="3" name="TextBox 2">
            <a:extLst>
              <a:ext uri="{FF2B5EF4-FFF2-40B4-BE49-F238E27FC236}">
                <a16:creationId xmlns:a16="http://schemas.microsoft.com/office/drawing/2014/main" id="{740D8529-618F-BBEA-8ACA-0EF7154FC2F6}"/>
              </a:ext>
            </a:extLst>
          </p:cNvPr>
          <p:cNvSpPr txBox="1"/>
          <p:nvPr/>
        </p:nvSpPr>
        <p:spPr>
          <a:xfrm>
            <a:off x="6835411" y="3508796"/>
            <a:ext cx="4181313" cy="1446550"/>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lang="en-US" sz="2200" dirty="0">
                <a:latin typeface="Arial" panose="020B0604020202020204" pitchFamily="34" charset="0"/>
                <a:cs typeface="Arial" panose="020B0604020202020204" pitchFamily="34" charset="0"/>
              </a:rPr>
              <a:t>The majority of parents want the best for their children. However, some need additional support to achieve this goal.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F5F4F9-203C-5369-2478-C0470FC43BF8}"/>
              </a:ext>
            </a:extLst>
          </p:cNvPr>
          <p:cNvSpPr>
            <a:spLocks noGrp="1"/>
          </p:cNvSpPr>
          <p:nvPr>
            <p:ph type="title"/>
          </p:nvPr>
        </p:nvSpPr>
        <p:spPr/>
        <p:txBody>
          <a:bodyPr/>
          <a:lstStyle/>
          <a:p>
            <a:r>
              <a:rPr lang="en-CA" sz="2400" b="1" dirty="0">
                <a:solidFill>
                  <a:schemeClr val="bg1"/>
                </a:solidFill>
                <a:latin typeface="Garamond"/>
              </a:rPr>
              <a:t>SESSION 3</a:t>
            </a:r>
            <a:br>
              <a:rPr lang="en-CA" sz="2400" b="1" dirty="0">
                <a:solidFill>
                  <a:schemeClr val="bg1"/>
                </a:solidFill>
                <a:latin typeface="Garamond"/>
              </a:rPr>
            </a:br>
            <a:br>
              <a:rPr lang="en-CA" b="1" dirty="0">
                <a:solidFill>
                  <a:schemeClr val="bg1"/>
                </a:solidFill>
                <a:latin typeface="Garamond"/>
              </a:rPr>
            </a:br>
            <a:r>
              <a:rPr lang="en-US" sz="5400" b="1" dirty="0">
                <a:solidFill>
                  <a:schemeClr val="bg1"/>
                </a:solidFill>
                <a:latin typeface="Garamond"/>
              </a:rPr>
              <a:t>Adopting a family strengthening approach </a:t>
            </a:r>
            <a:endParaRPr lang="en-US" dirty="0"/>
          </a:p>
        </p:txBody>
      </p:sp>
    </p:spTree>
    <p:extLst>
      <p:ext uri="{BB962C8B-B14F-4D97-AF65-F5344CB8AC3E}">
        <p14:creationId xmlns:p14="http://schemas.microsoft.com/office/powerpoint/2010/main" val="17029665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554391-BF6A-A2CB-909C-A4CC7662B63E}"/>
              </a:ext>
            </a:extLst>
          </p:cNvPr>
          <p:cNvSpPr>
            <a:spLocks noGrp="1"/>
          </p:cNvSpPr>
          <p:nvPr>
            <p:ph type="title"/>
          </p:nvPr>
        </p:nvSpPr>
        <p:spPr/>
        <p:txBody>
          <a:bodyPr/>
          <a:lstStyle/>
          <a:p>
            <a:r>
              <a:rPr lang="en-US" dirty="0"/>
              <a:t>A family strengthening approach is…</a:t>
            </a:r>
          </a:p>
        </p:txBody>
      </p:sp>
      <p:grpSp>
        <p:nvGrpSpPr>
          <p:cNvPr id="4" name="Group 3">
            <a:extLst>
              <a:ext uri="{FF2B5EF4-FFF2-40B4-BE49-F238E27FC236}">
                <a16:creationId xmlns:a16="http://schemas.microsoft.com/office/drawing/2014/main" id="{E6CBF3D3-C6B7-FEA2-8E67-800D3133FF81}"/>
              </a:ext>
            </a:extLst>
          </p:cNvPr>
          <p:cNvGrpSpPr/>
          <p:nvPr/>
        </p:nvGrpSpPr>
        <p:grpSpPr>
          <a:xfrm>
            <a:off x="9004495" y="2106342"/>
            <a:ext cx="1313882" cy="1572016"/>
            <a:chOff x="2780231" y="3039417"/>
            <a:chExt cx="1162307" cy="1390660"/>
          </a:xfrm>
          <a:solidFill>
            <a:schemeClr val="accent3">
              <a:lumMod val="75000"/>
            </a:schemeClr>
          </a:solidFill>
        </p:grpSpPr>
        <p:sp>
          <p:nvSpPr>
            <p:cNvPr id="9" name="Rectangle 8">
              <a:extLst>
                <a:ext uri="{FF2B5EF4-FFF2-40B4-BE49-F238E27FC236}">
                  <a16:creationId xmlns:a16="http://schemas.microsoft.com/office/drawing/2014/main" id="{4E28D0D5-F8F6-EBDE-9706-F4C93953D55F}"/>
                </a:ext>
              </a:extLst>
            </p:cNvPr>
            <p:cNvSpPr/>
            <p:nvPr/>
          </p:nvSpPr>
          <p:spPr>
            <a:xfrm>
              <a:off x="2780231" y="3268017"/>
              <a:ext cx="1162307" cy="862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lowchart: Stored Data 10">
              <a:extLst>
                <a:ext uri="{FF2B5EF4-FFF2-40B4-BE49-F238E27FC236}">
                  <a16:creationId xmlns:a16="http://schemas.microsoft.com/office/drawing/2014/main" id="{71A967CD-9904-95B3-3008-7F5ACC117D76}"/>
                </a:ext>
              </a:extLst>
            </p:cNvPr>
            <p:cNvSpPr/>
            <p:nvPr/>
          </p:nvSpPr>
          <p:spPr>
            <a:xfrm rot="13989466">
              <a:off x="3349123" y="3854894"/>
              <a:ext cx="426233" cy="724133"/>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lowchart: Stored Data 12">
              <a:extLst>
                <a:ext uri="{FF2B5EF4-FFF2-40B4-BE49-F238E27FC236}">
                  <a16:creationId xmlns:a16="http://schemas.microsoft.com/office/drawing/2014/main" id="{7F8C83EE-E336-4729-21C5-F79773E43EBD}"/>
                </a:ext>
              </a:extLst>
            </p:cNvPr>
            <p:cNvSpPr/>
            <p:nvPr/>
          </p:nvSpPr>
          <p:spPr>
            <a:xfrm rot="18421343">
              <a:off x="2946281" y="3849609"/>
              <a:ext cx="426233" cy="724134"/>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3F8CA93-EC44-208F-B616-BF0EFBFF57CD}"/>
                </a:ext>
              </a:extLst>
            </p:cNvPr>
            <p:cNvSpPr/>
            <p:nvPr/>
          </p:nvSpPr>
          <p:spPr>
            <a:xfrm>
              <a:off x="2966276" y="3704343"/>
              <a:ext cx="790215" cy="507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sosceles Triangle 15">
              <a:extLst>
                <a:ext uri="{FF2B5EF4-FFF2-40B4-BE49-F238E27FC236}">
                  <a16:creationId xmlns:a16="http://schemas.microsoft.com/office/drawing/2014/main" id="{022ECA6A-0277-528F-4BF5-B4C88021272A}"/>
                </a:ext>
              </a:extLst>
            </p:cNvPr>
            <p:cNvSpPr/>
            <p:nvPr/>
          </p:nvSpPr>
          <p:spPr>
            <a:xfrm>
              <a:off x="2780231" y="3039417"/>
              <a:ext cx="1162307"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Graphic 17" descr="Dumbbell with solid fill">
            <a:extLst>
              <a:ext uri="{FF2B5EF4-FFF2-40B4-BE49-F238E27FC236}">
                <a16:creationId xmlns:a16="http://schemas.microsoft.com/office/drawing/2014/main" id="{F43AFA39-81A5-F57D-F736-F242E52279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9887995">
            <a:off x="5025010" y="1726284"/>
            <a:ext cx="2433550" cy="2433550"/>
          </a:xfrm>
          <a:prstGeom prst="rect">
            <a:avLst/>
          </a:prstGeom>
        </p:spPr>
      </p:pic>
      <p:pic>
        <p:nvPicPr>
          <p:cNvPr id="22" name="Graphic 21" descr="Flower with solid fill">
            <a:extLst>
              <a:ext uri="{FF2B5EF4-FFF2-40B4-BE49-F238E27FC236}">
                <a16:creationId xmlns:a16="http://schemas.microsoft.com/office/drawing/2014/main" id="{96A2C06E-4A73-1D5C-500B-27B764406B0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46444" y="1872206"/>
            <a:ext cx="2112062" cy="2112062"/>
          </a:xfrm>
          <a:prstGeom prst="rect">
            <a:avLst/>
          </a:prstGeom>
        </p:spPr>
      </p:pic>
      <p:sp>
        <p:nvSpPr>
          <p:cNvPr id="28" name="TextBox 27">
            <a:extLst>
              <a:ext uri="{FF2B5EF4-FFF2-40B4-BE49-F238E27FC236}">
                <a16:creationId xmlns:a16="http://schemas.microsoft.com/office/drawing/2014/main" id="{697720D6-CEAE-B9FD-86E9-94F0AA70B42B}"/>
              </a:ext>
            </a:extLst>
          </p:cNvPr>
          <p:cNvSpPr txBox="1"/>
          <p:nvPr/>
        </p:nvSpPr>
        <p:spPr>
          <a:xfrm>
            <a:off x="1225309" y="4452080"/>
            <a:ext cx="3003286" cy="830997"/>
          </a:xfrm>
          <a:prstGeom prst="rect">
            <a:avLst/>
          </a:prstGeom>
          <a:noFill/>
        </p:spPr>
        <p:txBody>
          <a:bodyPr wrap="square">
            <a:spAutoFit/>
          </a:bodyPr>
          <a:lstStyle/>
          <a:p>
            <a:pPr algn="ctr"/>
            <a:r>
              <a:rPr lang="en-US" sz="2400" dirty="0">
                <a:solidFill>
                  <a:srgbClr val="000000"/>
                </a:solidFill>
                <a:latin typeface="Arial" panose="020B0604020202020204" pitchFamily="34" charset="0"/>
                <a:cs typeface="Arial" panose="020B0604020202020204" pitchFamily="34" charset="0"/>
              </a:rPr>
              <a:t>Resilience-focused </a:t>
            </a:r>
          </a:p>
          <a:p>
            <a:pPr algn="ctr"/>
            <a:endParaRPr lang="en-US" sz="2400" dirty="0">
              <a:solidFill>
                <a:srgbClr val="000000"/>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3378244B-CC64-F4C8-E123-85B80C9A2E10}"/>
              </a:ext>
            </a:extLst>
          </p:cNvPr>
          <p:cNvSpPr txBox="1"/>
          <p:nvPr/>
        </p:nvSpPr>
        <p:spPr>
          <a:xfrm>
            <a:off x="4668666" y="4452080"/>
            <a:ext cx="3003286" cy="830997"/>
          </a:xfrm>
          <a:prstGeom prst="rect">
            <a:avLst/>
          </a:prstGeom>
          <a:noFill/>
        </p:spPr>
        <p:txBody>
          <a:bodyPr wrap="square">
            <a:spAutoFit/>
          </a:bodyPr>
          <a:lstStyle/>
          <a:p>
            <a:pPr algn="ctr"/>
            <a:r>
              <a:rPr lang="en-US" sz="2400" dirty="0">
                <a:solidFill>
                  <a:srgbClr val="000000"/>
                </a:solidFill>
                <a:latin typeface="Arial" panose="020B0604020202020204" pitchFamily="34" charset="0"/>
                <a:cs typeface="Arial" panose="020B0604020202020204" pitchFamily="34" charset="0"/>
              </a:rPr>
              <a:t>Strengths-based </a:t>
            </a:r>
          </a:p>
          <a:p>
            <a:pPr algn="ctr"/>
            <a:endParaRPr lang="en-US" sz="2400" dirty="0">
              <a:solidFill>
                <a:srgbClr val="000000"/>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80547DCB-7F5A-9F1F-D970-B77BA26BEA62}"/>
              </a:ext>
            </a:extLst>
          </p:cNvPr>
          <p:cNvSpPr txBox="1"/>
          <p:nvPr/>
        </p:nvSpPr>
        <p:spPr>
          <a:xfrm>
            <a:off x="8112023" y="4452080"/>
            <a:ext cx="3003286" cy="830997"/>
          </a:xfrm>
          <a:prstGeom prst="rect">
            <a:avLst/>
          </a:prstGeom>
          <a:noFill/>
        </p:spPr>
        <p:txBody>
          <a:bodyPr wrap="square">
            <a:spAutoFit/>
          </a:bodyPr>
          <a:lstStyle/>
          <a:p>
            <a:pPr algn="ctr"/>
            <a:r>
              <a:rPr lang="en-US" sz="2400" dirty="0">
                <a:solidFill>
                  <a:srgbClr val="000000"/>
                </a:solidFill>
                <a:latin typeface="Arial" panose="020B0604020202020204" pitchFamily="34" charset="0"/>
                <a:cs typeface="Arial" panose="020B0604020202020204" pitchFamily="34" charset="0"/>
              </a:rPr>
              <a:t>Protective factors orientated</a:t>
            </a:r>
          </a:p>
        </p:txBody>
      </p:sp>
    </p:spTree>
    <p:extLst>
      <p:ext uri="{BB962C8B-B14F-4D97-AF65-F5344CB8AC3E}">
        <p14:creationId xmlns:p14="http://schemas.microsoft.com/office/powerpoint/2010/main" val="11439309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72">
            <a:extLst>
              <a:ext uri="{FF2B5EF4-FFF2-40B4-BE49-F238E27FC236}">
                <a16:creationId xmlns:a16="http://schemas.microsoft.com/office/drawing/2014/main" id="{50E7DB36-1F36-B041-2F37-E3E6CE4DFDFD}"/>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Extra slide for facilitator notes</a:t>
            </a:r>
            <a:endParaRPr lang="en-CA" sz="5400" b="1" dirty="0">
              <a:solidFill>
                <a:schemeClr val="bg1">
                  <a:lumMod val="75000"/>
                </a:schemeClr>
              </a:solidFill>
            </a:endParaRPr>
          </a:p>
        </p:txBody>
      </p:sp>
    </p:spTree>
    <p:extLst>
      <p:ext uri="{BB962C8B-B14F-4D97-AF65-F5344CB8AC3E}">
        <p14:creationId xmlns:p14="http://schemas.microsoft.com/office/powerpoint/2010/main" val="18009380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DD280-CBEA-20F8-42C9-FBB4145CB801}"/>
              </a:ext>
            </a:extLst>
          </p:cNvPr>
          <p:cNvSpPr>
            <a:spLocks noGrp="1"/>
          </p:cNvSpPr>
          <p:nvPr>
            <p:ph type="title"/>
          </p:nvPr>
        </p:nvSpPr>
        <p:spPr/>
        <p:txBody>
          <a:bodyPr/>
          <a:lstStyle/>
          <a:p>
            <a:r>
              <a:rPr lang="en-US" dirty="0"/>
              <a:t>Three protective factors</a:t>
            </a:r>
          </a:p>
        </p:txBody>
      </p:sp>
      <p:grpSp>
        <p:nvGrpSpPr>
          <p:cNvPr id="43" name="Group 42">
            <a:extLst>
              <a:ext uri="{FF2B5EF4-FFF2-40B4-BE49-F238E27FC236}">
                <a16:creationId xmlns:a16="http://schemas.microsoft.com/office/drawing/2014/main" id="{43477EA3-07CD-12EE-080D-15F13513B31C}"/>
              </a:ext>
            </a:extLst>
          </p:cNvPr>
          <p:cNvGrpSpPr/>
          <p:nvPr/>
        </p:nvGrpSpPr>
        <p:grpSpPr>
          <a:xfrm>
            <a:off x="8099696" y="1567255"/>
            <a:ext cx="937477" cy="1121659"/>
            <a:chOff x="548251" y="4549743"/>
            <a:chExt cx="937477" cy="1121659"/>
          </a:xfrm>
        </p:grpSpPr>
        <p:grpSp>
          <p:nvGrpSpPr>
            <p:cNvPr id="15" name="Group 14">
              <a:extLst>
                <a:ext uri="{FF2B5EF4-FFF2-40B4-BE49-F238E27FC236}">
                  <a16:creationId xmlns:a16="http://schemas.microsoft.com/office/drawing/2014/main" id="{4F6FC755-9E74-62DE-DB6D-D2519BC3CA72}"/>
                </a:ext>
              </a:extLst>
            </p:cNvPr>
            <p:cNvGrpSpPr/>
            <p:nvPr/>
          </p:nvGrpSpPr>
          <p:grpSpPr>
            <a:xfrm>
              <a:off x="548251" y="4549743"/>
              <a:ext cx="937477" cy="1121659"/>
              <a:chOff x="2780231" y="3039417"/>
              <a:chExt cx="1162307" cy="1390660"/>
            </a:xfrm>
            <a:solidFill>
              <a:schemeClr val="accent3">
                <a:lumMod val="75000"/>
              </a:schemeClr>
            </a:solidFill>
          </p:grpSpPr>
          <p:sp>
            <p:nvSpPr>
              <p:cNvPr id="16" name="Rectangle 15">
                <a:extLst>
                  <a:ext uri="{FF2B5EF4-FFF2-40B4-BE49-F238E27FC236}">
                    <a16:creationId xmlns:a16="http://schemas.microsoft.com/office/drawing/2014/main" id="{2F3D0CA3-94FF-4C97-06AC-20DEE32B3429}"/>
                  </a:ext>
                </a:extLst>
              </p:cNvPr>
              <p:cNvSpPr/>
              <p:nvPr/>
            </p:nvSpPr>
            <p:spPr>
              <a:xfrm>
                <a:off x="2780231" y="3268017"/>
                <a:ext cx="1162307" cy="862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lowchart: Stored Data 16">
                <a:extLst>
                  <a:ext uri="{FF2B5EF4-FFF2-40B4-BE49-F238E27FC236}">
                    <a16:creationId xmlns:a16="http://schemas.microsoft.com/office/drawing/2014/main" id="{8871B8F3-1293-3549-9238-525529014C8D}"/>
                  </a:ext>
                </a:extLst>
              </p:cNvPr>
              <p:cNvSpPr/>
              <p:nvPr/>
            </p:nvSpPr>
            <p:spPr>
              <a:xfrm rot="13989466">
                <a:off x="3349123" y="3854894"/>
                <a:ext cx="426233" cy="724133"/>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lowchart: Stored Data 17">
                <a:extLst>
                  <a:ext uri="{FF2B5EF4-FFF2-40B4-BE49-F238E27FC236}">
                    <a16:creationId xmlns:a16="http://schemas.microsoft.com/office/drawing/2014/main" id="{8358E41E-7174-13FE-46FB-BF5238BB3740}"/>
                  </a:ext>
                </a:extLst>
              </p:cNvPr>
              <p:cNvSpPr/>
              <p:nvPr/>
            </p:nvSpPr>
            <p:spPr>
              <a:xfrm rot="18421343">
                <a:off x="2946281" y="3849609"/>
                <a:ext cx="426233" cy="724134"/>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022992CB-10B5-0E86-FA3F-E118F193A23B}"/>
                  </a:ext>
                </a:extLst>
              </p:cNvPr>
              <p:cNvSpPr/>
              <p:nvPr/>
            </p:nvSpPr>
            <p:spPr>
              <a:xfrm>
                <a:off x="2966276" y="3704343"/>
                <a:ext cx="790215" cy="507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19">
                <a:extLst>
                  <a:ext uri="{FF2B5EF4-FFF2-40B4-BE49-F238E27FC236}">
                    <a16:creationId xmlns:a16="http://schemas.microsoft.com/office/drawing/2014/main" id="{4834175D-20DB-DF33-9263-BC5BCD9E7C2C}"/>
                  </a:ext>
                </a:extLst>
              </p:cNvPr>
              <p:cNvSpPr/>
              <p:nvPr/>
            </p:nvSpPr>
            <p:spPr>
              <a:xfrm>
                <a:off x="2780231" y="3039417"/>
                <a:ext cx="1162307"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C14A545-934F-89FF-465D-AC01E36AF31B}"/>
                </a:ext>
              </a:extLst>
            </p:cNvPr>
            <p:cNvGrpSpPr/>
            <p:nvPr/>
          </p:nvGrpSpPr>
          <p:grpSpPr>
            <a:xfrm>
              <a:off x="737142" y="4767351"/>
              <a:ext cx="497874" cy="668226"/>
              <a:chOff x="5438539" y="7646118"/>
              <a:chExt cx="814830" cy="1093633"/>
            </a:xfrm>
            <a:solidFill>
              <a:schemeClr val="bg1"/>
            </a:solidFill>
          </p:grpSpPr>
          <p:sp>
            <p:nvSpPr>
              <p:cNvPr id="22" name="Round Same Side Corner Rectangle 21">
                <a:extLst>
                  <a:ext uri="{FF2B5EF4-FFF2-40B4-BE49-F238E27FC236}">
                    <a16:creationId xmlns:a16="http://schemas.microsoft.com/office/drawing/2014/main" id="{1ACD0F3C-5EF5-9F0A-F6DA-A72957178243}"/>
                  </a:ext>
                </a:extLst>
              </p:cNvPr>
              <p:cNvSpPr/>
              <p:nvPr/>
            </p:nvSpPr>
            <p:spPr>
              <a:xfrm>
                <a:off x="5440940" y="8395605"/>
                <a:ext cx="323729" cy="34414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F57E11DB-A4A0-5045-57A3-D4A91D726D53}"/>
                  </a:ext>
                </a:extLst>
              </p:cNvPr>
              <p:cNvSpPr/>
              <p:nvPr/>
            </p:nvSpPr>
            <p:spPr>
              <a:xfrm>
                <a:off x="5438539" y="8011964"/>
                <a:ext cx="327409"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 Same Side Corner Rectangle 23">
                <a:extLst>
                  <a:ext uri="{FF2B5EF4-FFF2-40B4-BE49-F238E27FC236}">
                    <a16:creationId xmlns:a16="http://schemas.microsoft.com/office/drawing/2014/main" id="{0EC3CA6B-DC00-9D5F-4AD7-F462C1C45DB6}"/>
                  </a:ext>
                </a:extLst>
              </p:cNvPr>
              <p:cNvSpPr/>
              <p:nvPr/>
            </p:nvSpPr>
            <p:spPr>
              <a:xfrm>
                <a:off x="5928360" y="8029758"/>
                <a:ext cx="323730" cy="709993"/>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58C3A356-29F3-67F0-6744-42FC9743C080}"/>
                  </a:ext>
                </a:extLst>
              </p:cNvPr>
              <p:cNvSpPr/>
              <p:nvPr/>
            </p:nvSpPr>
            <p:spPr>
              <a:xfrm>
                <a:off x="5925959" y="7646118"/>
                <a:ext cx="327410"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ound Same Side Corner Rectangle 25">
                <a:extLst>
                  <a:ext uri="{FF2B5EF4-FFF2-40B4-BE49-F238E27FC236}">
                    <a16:creationId xmlns:a16="http://schemas.microsoft.com/office/drawing/2014/main" id="{F2A3383E-2596-952E-E356-1CA012423F0E}"/>
                  </a:ext>
                </a:extLst>
              </p:cNvPr>
              <p:cNvSpPr/>
              <p:nvPr/>
            </p:nvSpPr>
            <p:spPr>
              <a:xfrm rot="12859561">
                <a:off x="5864557" y="8125814"/>
                <a:ext cx="101108" cy="244001"/>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ound Same Side Corner Rectangle 26">
                <a:extLst>
                  <a:ext uri="{FF2B5EF4-FFF2-40B4-BE49-F238E27FC236}">
                    <a16:creationId xmlns:a16="http://schemas.microsoft.com/office/drawing/2014/main" id="{A676ADA6-DA27-E16B-105F-2FBD80825C1A}"/>
                  </a:ext>
                </a:extLst>
              </p:cNvPr>
              <p:cNvSpPr/>
              <p:nvPr/>
            </p:nvSpPr>
            <p:spPr>
              <a:xfrm rot="14101202">
                <a:off x="5757134" y="8268990"/>
                <a:ext cx="101108" cy="165176"/>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4" name="TextBox 43">
            <a:extLst>
              <a:ext uri="{FF2B5EF4-FFF2-40B4-BE49-F238E27FC236}">
                <a16:creationId xmlns:a16="http://schemas.microsoft.com/office/drawing/2014/main" id="{1DD87E27-1A35-B72C-3E7E-682BE4E248EB}"/>
              </a:ext>
            </a:extLst>
          </p:cNvPr>
          <p:cNvSpPr txBox="1"/>
          <p:nvPr/>
        </p:nvSpPr>
        <p:spPr>
          <a:xfrm>
            <a:off x="9277231" y="1620253"/>
            <a:ext cx="1897688" cy="1015663"/>
          </a:xfrm>
          <a:prstGeom prst="rect">
            <a:avLst/>
          </a:prstGeom>
          <a:noFill/>
        </p:spPr>
        <p:txBody>
          <a:bodyPr wrap="square">
            <a:spAutoFit/>
          </a:bodyPr>
          <a:lstStyle/>
          <a:p>
            <a:pPr marL="0" lvl="1"/>
            <a:r>
              <a:rPr lang="en-US" sz="2000" dirty="0">
                <a:latin typeface="Arial" panose="020B0604020202020204" pitchFamily="34" charset="0"/>
                <a:cs typeface="Arial" panose="020B0604020202020204" pitchFamily="34" charset="0"/>
              </a:rPr>
              <a:t>Healthy caregiver-child relationships</a:t>
            </a:r>
          </a:p>
        </p:txBody>
      </p:sp>
      <p:sp>
        <p:nvSpPr>
          <p:cNvPr id="45" name="TextBox 44">
            <a:extLst>
              <a:ext uri="{FF2B5EF4-FFF2-40B4-BE49-F238E27FC236}">
                <a16:creationId xmlns:a16="http://schemas.microsoft.com/office/drawing/2014/main" id="{8F402423-DB28-8DD6-8A21-EC68861246A8}"/>
              </a:ext>
            </a:extLst>
          </p:cNvPr>
          <p:cNvSpPr txBox="1"/>
          <p:nvPr/>
        </p:nvSpPr>
        <p:spPr>
          <a:xfrm>
            <a:off x="5602002" y="1620253"/>
            <a:ext cx="1897688" cy="1015663"/>
          </a:xfrm>
          <a:prstGeom prst="rect">
            <a:avLst/>
          </a:prstGeom>
          <a:noFill/>
        </p:spPr>
        <p:txBody>
          <a:bodyPr wrap="square">
            <a:spAutoFit/>
          </a:bodyPr>
          <a:lstStyle/>
          <a:p>
            <a:pPr marL="0" lvl="1"/>
            <a:r>
              <a:rPr lang="en-US" sz="2000" dirty="0">
                <a:latin typeface="Arial" panose="020B0604020202020204" pitchFamily="34" charset="0"/>
                <a:cs typeface="Arial" panose="020B0604020202020204" pitchFamily="34" charset="0"/>
              </a:rPr>
              <a:t>Responsive and supportive caregivers</a:t>
            </a:r>
          </a:p>
        </p:txBody>
      </p:sp>
      <p:sp>
        <p:nvSpPr>
          <p:cNvPr id="46" name="TextBox 45">
            <a:extLst>
              <a:ext uri="{FF2B5EF4-FFF2-40B4-BE49-F238E27FC236}">
                <a16:creationId xmlns:a16="http://schemas.microsoft.com/office/drawing/2014/main" id="{694B0D30-9D74-EAD2-DC82-36C04D8107B1}"/>
              </a:ext>
            </a:extLst>
          </p:cNvPr>
          <p:cNvSpPr txBox="1"/>
          <p:nvPr/>
        </p:nvSpPr>
        <p:spPr>
          <a:xfrm>
            <a:off x="1867802" y="1620253"/>
            <a:ext cx="1897688" cy="1015663"/>
          </a:xfrm>
          <a:prstGeom prst="rect">
            <a:avLst/>
          </a:prstGeom>
          <a:noFill/>
        </p:spPr>
        <p:txBody>
          <a:bodyPr wrap="square">
            <a:spAutoFit/>
          </a:bodyPr>
          <a:lstStyle/>
          <a:p>
            <a:pPr marL="0" lvl="1"/>
            <a:r>
              <a:rPr lang="en-US" sz="2000" dirty="0">
                <a:latin typeface="Arial" panose="020B0604020202020204" pitchFamily="34" charset="0"/>
                <a:cs typeface="Arial" panose="020B0604020202020204" pitchFamily="34" charset="0"/>
              </a:rPr>
              <a:t>Caring and protective environments</a:t>
            </a:r>
          </a:p>
        </p:txBody>
      </p:sp>
      <p:grpSp>
        <p:nvGrpSpPr>
          <p:cNvPr id="71" name="Group 70">
            <a:extLst>
              <a:ext uri="{FF2B5EF4-FFF2-40B4-BE49-F238E27FC236}">
                <a16:creationId xmlns:a16="http://schemas.microsoft.com/office/drawing/2014/main" id="{209DE078-74A6-8610-AB2E-1A24A4BBFC0C}"/>
              </a:ext>
            </a:extLst>
          </p:cNvPr>
          <p:cNvGrpSpPr/>
          <p:nvPr/>
        </p:nvGrpSpPr>
        <p:grpSpPr>
          <a:xfrm>
            <a:off x="678442" y="1567255"/>
            <a:ext cx="937477" cy="1121659"/>
            <a:chOff x="678442" y="1567255"/>
            <a:chExt cx="937477" cy="1121659"/>
          </a:xfrm>
        </p:grpSpPr>
        <p:grpSp>
          <p:nvGrpSpPr>
            <p:cNvPr id="3" name="Group 2">
              <a:extLst>
                <a:ext uri="{FF2B5EF4-FFF2-40B4-BE49-F238E27FC236}">
                  <a16:creationId xmlns:a16="http://schemas.microsoft.com/office/drawing/2014/main" id="{A8700636-12F2-322F-9669-9A412008BBE1}"/>
                </a:ext>
              </a:extLst>
            </p:cNvPr>
            <p:cNvGrpSpPr/>
            <p:nvPr/>
          </p:nvGrpSpPr>
          <p:grpSpPr>
            <a:xfrm>
              <a:off x="678442" y="1567255"/>
              <a:ext cx="937477" cy="1121659"/>
              <a:chOff x="2780231" y="3039417"/>
              <a:chExt cx="1162307" cy="1390660"/>
            </a:xfrm>
            <a:solidFill>
              <a:schemeClr val="accent3">
                <a:lumMod val="75000"/>
              </a:schemeClr>
            </a:solidFill>
          </p:grpSpPr>
          <p:sp>
            <p:nvSpPr>
              <p:cNvPr id="4" name="Rectangle 3">
                <a:extLst>
                  <a:ext uri="{FF2B5EF4-FFF2-40B4-BE49-F238E27FC236}">
                    <a16:creationId xmlns:a16="http://schemas.microsoft.com/office/drawing/2014/main" id="{AD972785-9FEF-EC53-4669-C2C306F1EEA1}"/>
                  </a:ext>
                </a:extLst>
              </p:cNvPr>
              <p:cNvSpPr/>
              <p:nvPr/>
            </p:nvSpPr>
            <p:spPr>
              <a:xfrm>
                <a:off x="2780231" y="3268017"/>
                <a:ext cx="1162307" cy="862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Stored Data 4">
                <a:extLst>
                  <a:ext uri="{FF2B5EF4-FFF2-40B4-BE49-F238E27FC236}">
                    <a16:creationId xmlns:a16="http://schemas.microsoft.com/office/drawing/2014/main" id="{BCF50061-021D-8FD0-87AF-45107FBE2860}"/>
                  </a:ext>
                </a:extLst>
              </p:cNvPr>
              <p:cNvSpPr/>
              <p:nvPr/>
            </p:nvSpPr>
            <p:spPr>
              <a:xfrm rot="13989466">
                <a:off x="3349123" y="3854894"/>
                <a:ext cx="426233" cy="724133"/>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lowchart: Stored Data 5">
                <a:extLst>
                  <a:ext uri="{FF2B5EF4-FFF2-40B4-BE49-F238E27FC236}">
                    <a16:creationId xmlns:a16="http://schemas.microsoft.com/office/drawing/2014/main" id="{B95A7E73-FF5B-7CDC-0589-EE8884990779}"/>
                  </a:ext>
                </a:extLst>
              </p:cNvPr>
              <p:cNvSpPr/>
              <p:nvPr/>
            </p:nvSpPr>
            <p:spPr>
              <a:xfrm rot="18421343">
                <a:off x="2946281" y="3849609"/>
                <a:ext cx="426233" cy="724134"/>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A3483514-44CC-7A91-F252-EC6060C60062}"/>
                  </a:ext>
                </a:extLst>
              </p:cNvPr>
              <p:cNvSpPr/>
              <p:nvPr/>
            </p:nvSpPr>
            <p:spPr>
              <a:xfrm>
                <a:off x="2966276" y="3704343"/>
                <a:ext cx="790215" cy="507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Isosceles Triangle 7">
                <a:extLst>
                  <a:ext uri="{FF2B5EF4-FFF2-40B4-BE49-F238E27FC236}">
                    <a16:creationId xmlns:a16="http://schemas.microsoft.com/office/drawing/2014/main" id="{36F447A3-3B0B-F4FC-1EE8-88D53A5CC7B1}"/>
                  </a:ext>
                </a:extLst>
              </p:cNvPr>
              <p:cNvSpPr/>
              <p:nvPr/>
            </p:nvSpPr>
            <p:spPr>
              <a:xfrm>
                <a:off x="2780231" y="3039417"/>
                <a:ext cx="1162307"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E76AC46E-F184-37D3-EC94-C0B6EBE2603B}"/>
                </a:ext>
              </a:extLst>
            </p:cNvPr>
            <p:cNvGrpSpPr/>
            <p:nvPr/>
          </p:nvGrpSpPr>
          <p:grpSpPr>
            <a:xfrm>
              <a:off x="820591" y="1847754"/>
              <a:ext cx="633925" cy="581856"/>
              <a:chOff x="7619849" y="5297373"/>
              <a:chExt cx="500332" cy="459236"/>
            </a:xfrm>
          </p:grpSpPr>
          <p:sp>
            <p:nvSpPr>
              <p:cNvPr id="47" name="Trapezoid 46">
                <a:extLst>
                  <a:ext uri="{FF2B5EF4-FFF2-40B4-BE49-F238E27FC236}">
                    <a16:creationId xmlns:a16="http://schemas.microsoft.com/office/drawing/2014/main" id="{318FD8C0-19BF-2079-6005-10FA619EFE5F}"/>
                  </a:ext>
                </a:extLst>
              </p:cNvPr>
              <p:cNvSpPr/>
              <p:nvPr/>
            </p:nvSpPr>
            <p:spPr>
              <a:xfrm>
                <a:off x="7619849" y="5297373"/>
                <a:ext cx="500332" cy="200981"/>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94111138-A180-D838-F897-3E1289BECE14}"/>
                  </a:ext>
                </a:extLst>
              </p:cNvPr>
              <p:cNvSpPr/>
              <p:nvPr/>
            </p:nvSpPr>
            <p:spPr>
              <a:xfrm>
                <a:off x="7663186" y="5498354"/>
                <a:ext cx="413659" cy="258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Heart 51">
              <a:extLst>
                <a:ext uri="{FF2B5EF4-FFF2-40B4-BE49-F238E27FC236}">
                  <a16:creationId xmlns:a16="http://schemas.microsoft.com/office/drawing/2014/main" id="{FD072DB0-C23C-D500-B30D-4F7F2AC84754}"/>
                </a:ext>
              </a:extLst>
            </p:cNvPr>
            <p:cNvSpPr/>
            <p:nvPr/>
          </p:nvSpPr>
          <p:spPr>
            <a:xfrm>
              <a:off x="1004668" y="2053550"/>
              <a:ext cx="285023" cy="254645"/>
            </a:xfrm>
            <a:prstGeom prst="hear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00D1321C-66D3-0FFE-C5D8-B70FFAEA6F5B}"/>
              </a:ext>
            </a:extLst>
          </p:cNvPr>
          <p:cNvGrpSpPr/>
          <p:nvPr/>
        </p:nvGrpSpPr>
        <p:grpSpPr>
          <a:xfrm>
            <a:off x="4412642" y="1567255"/>
            <a:ext cx="937477" cy="1121659"/>
            <a:chOff x="548251" y="3024358"/>
            <a:chExt cx="937477" cy="1121659"/>
          </a:xfrm>
        </p:grpSpPr>
        <p:grpSp>
          <p:nvGrpSpPr>
            <p:cNvPr id="9" name="Group 8">
              <a:extLst>
                <a:ext uri="{FF2B5EF4-FFF2-40B4-BE49-F238E27FC236}">
                  <a16:creationId xmlns:a16="http://schemas.microsoft.com/office/drawing/2014/main" id="{EEBD8D4F-E563-AE6A-AA5E-40DEAE681352}"/>
                </a:ext>
              </a:extLst>
            </p:cNvPr>
            <p:cNvGrpSpPr/>
            <p:nvPr/>
          </p:nvGrpSpPr>
          <p:grpSpPr>
            <a:xfrm>
              <a:off x="548251" y="3024358"/>
              <a:ext cx="937477" cy="1121659"/>
              <a:chOff x="2780231" y="3039417"/>
              <a:chExt cx="1162307" cy="1390660"/>
            </a:xfrm>
            <a:solidFill>
              <a:schemeClr val="accent3">
                <a:lumMod val="75000"/>
              </a:schemeClr>
            </a:solidFill>
          </p:grpSpPr>
          <p:sp>
            <p:nvSpPr>
              <p:cNvPr id="10" name="Rectangle 9">
                <a:extLst>
                  <a:ext uri="{FF2B5EF4-FFF2-40B4-BE49-F238E27FC236}">
                    <a16:creationId xmlns:a16="http://schemas.microsoft.com/office/drawing/2014/main" id="{0AC2CB87-D05E-7CDE-4D1A-7589E36B38EA}"/>
                  </a:ext>
                </a:extLst>
              </p:cNvPr>
              <p:cNvSpPr/>
              <p:nvPr/>
            </p:nvSpPr>
            <p:spPr>
              <a:xfrm>
                <a:off x="2780231" y="3268017"/>
                <a:ext cx="1162307" cy="862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lowchart: Stored Data 10">
                <a:extLst>
                  <a:ext uri="{FF2B5EF4-FFF2-40B4-BE49-F238E27FC236}">
                    <a16:creationId xmlns:a16="http://schemas.microsoft.com/office/drawing/2014/main" id="{0D4EBCD5-F583-1702-B77F-9071024D3859}"/>
                  </a:ext>
                </a:extLst>
              </p:cNvPr>
              <p:cNvSpPr/>
              <p:nvPr/>
            </p:nvSpPr>
            <p:spPr>
              <a:xfrm rot="13989466">
                <a:off x="3349123" y="3854894"/>
                <a:ext cx="426233" cy="724133"/>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lowchart: Stored Data 11">
                <a:extLst>
                  <a:ext uri="{FF2B5EF4-FFF2-40B4-BE49-F238E27FC236}">
                    <a16:creationId xmlns:a16="http://schemas.microsoft.com/office/drawing/2014/main" id="{9D033F09-5ED1-BB17-2F15-24FE6C298EEB}"/>
                  </a:ext>
                </a:extLst>
              </p:cNvPr>
              <p:cNvSpPr/>
              <p:nvPr/>
            </p:nvSpPr>
            <p:spPr>
              <a:xfrm rot="18421343">
                <a:off x="2946281" y="3849609"/>
                <a:ext cx="426233" cy="724134"/>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8B8EBF0-0224-7536-868E-09D950C36617}"/>
                  </a:ext>
                </a:extLst>
              </p:cNvPr>
              <p:cNvSpPr/>
              <p:nvPr/>
            </p:nvSpPr>
            <p:spPr>
              <a:xfrm>
                <a:off x="2966276" y="3704343"/>
                <a:ext cx="790215" cy="507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13">
                <a:extLst>
                  <a:ext uri="{FF2B5EF4-FFF2-40B4-BE49-F238E27FC236}">
                    <a16:creationId xmlns:a16="http://schemas.microsoft.com/office/drawing/2014/main" id="{D92C4BCA-EDA8-5DCD-8433-84A455192319}"/>
                  </a:ext>
                </a:extLst>
              </p:cNvPr>
              <p:cNvSpPr/>
              <p:nvPr/>
            </p:nvSpPr>
            <p:spPr>
              <a:xfrm>
                <a:off x="2780231" y="3039417"/>
                <a:ext cx="1162307"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4841AFB4-8517-882F-6F19-4782C6019B55}"/>
                </a:ext>
              </a:extLst>
            </p:cNvPr>
            <p:cNvGrpSpPr/>
            <p:nvPr/>
          </p:nvGrpSpPr>
          <p:grpSpPr>
            <a:xfrm>
              <a:off x="722202" y="3250645"/>
              <a:ext cx="547216" cy="690061"/>
              <a:chOff x="8440399" y="3758191"/>
              <a:chExt cx="648257" cy="817478"/>
            </a:xfrm>
            <a:solidFill>
              <a:schemeClr val="bg1"/>
            </a:solidFill>
          </p:grpSpPr>
          <p:grpSp>
            <p:nvGrpSpPr>
              <p:cNvPr id="53" name="Group 52">
                <a:extLst>
                  <a:ext uri="{FF2B5EF4-FFF2-40B4-BE49-F238E27FC236}">
                    <a16:creationId xmlns:a16="http://schemas.microsoft.com/office/drawing/2014/main" id="{21547385-071A-0DA4-474A-F76CBAFCBC52}"/>
                  </a:ext>
                </a:extLst>
              </p:cNvPr>
              <p:cNvGrpSpPr/>
              <p:nvPr/>
            </p:nvGrpSpPr>
            <p:grpSpPr>
              <a:xfrm>
                <a:off x="8835207" y="3758191"/>
                <a:ext cx="253449" cy="817478"/>
                <a:chOff x="4045582" y="1684320"/>
                <a:chExt cx="350098" cy="1129211"/>
              </a:xfrm>
              <a:grpFill/>
            </p:grpSpPr>
            <p:sp>
              <p:nvSpPr>
                <p:cNvPr id="54" name="Round Same Side Corner Rectangle 21">
                  <a:extLst>
                    <a:ext uri="{FF2B5EF4-FFF2-40B4-BE49-F238E27FC236}">
                      <a16:creationId xmlns:a16="http://schemas.microsoft.com/office/drawing/2014/main" id="{7A258BB8-2B5C-42B4-ABA1-5C31152CB1CC}"/>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754EEBDD-23CE-A0A7-AE81-2BA071A8BFA9}"/>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2065A962-5FA9-143F-22B2-95DD14CECF21}"/>
                  </a:ext>
                </a:extLst>
              </p:cNvPr>
              <p:cNvGrpSpPr/>
              <p:nvPr/>
            </p:nvGrpSpPr>
            <p:grpSpPr>
              <a:xfrm>
                <a:off x="8440399" y="3758191"/>
                <a:ext cx="363228" cy="817478"/>
                <a:chOff x="3000654" y="1516217"/>
                <a:chExt cx="245039" cy="551483"/>
              </a:xfrm>
              <a:grpFill/>
            </p:grpSpPr>
            <p:grpSp>
              <p:nvGrpSpPr>
                <p:cNvPr id="58" name="Group 57">
                  <a:extLst>
                    <a:ext uri="{FF2B5EF4-FFF2-40B4-BE49-F238E27FC236}">
                      <a16:creationId xmlns:a16="http://schemas.microsoft.com/office/drawing/2014/main" id="{90B945FB-631A-A7EF-05A4-3585D7C45C91}"/>
                    </a:ext>
                  </a:extLst>
                </p:cNvPr>
                <p:cNvGrpSpPr/>
                <p:nvPr/>
              </p:nvGrpSpPr>
              <p:grpSpPr>
                <a:xfrm>
                  <a:off x="3036509" y="1516217"/>
                  <a:ext cx="172158" cy="551483"/>
                  <a:chOff x="4043172" y="1684320"/>
                  <a:chExt cx="352508" cy="1129211"/>
                </a:xfrm>
                <a:grpFill/>
              </p:grpSpPr>
              <p:sp>
                <p:nvSpPr>
                  <p:cNvPr id="60" name="Round Same Side Corner Rectangle 21">
                    <a:extLst>
                      <a:ext uri="{FF2B5EF4-FFF2-40B4-BE49-F238E27FC236}">
                        <a16:creationId xmlns:a16="http://schemas.microsoft.com/office/drawing/2014/main" id="{0C06BCF6-EE1E-8F1C-B02C-4B7894F399C2}"/>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FBE53733-0471-8363-F5A1-B492E830EB73}"/>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lowchart: Manual Operation 58">
                  <a:extLst>
                    <a:ext uri="{FF2B5EF4-FFF2-40B4-BE49-F238E27FC236}">
                      <a16:creationId xmlns:a16="http://schemas.microsoft.com/office/drawing/2014/main" id="{395B180A-5046-2DCF-AE66-8E14F99085E7}"/>
                    </a:ext>
                  </a:extLst>
                </p:cNvPr>
                <p:cNvSpPr/>
                <p:nvPr/>
              </p:nvSpPr>
              <p:spPr>
                <a:xfrm rot="10800000">
                  <a:off x="3000654" y="1805724"/>
                  <a:ext cx="245039" cy="261975"/>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68" name="Rectangle: Rounded Corners 67">
            <a:extLst>
              <a:ext uri="{FF2B5EF4-FFF2-40B4-BE49-F238E27FC236}">
                <a16:creationId xmlns:a16="http://schemas.microsoft.com/office/drawing/2014/main" id="{07A9DFCC-A4C7-6E3A-4E17-86631F8A491B}"/>
              </a:ext>
            </a:extLst>
          </p:cNvPr>
          <p:cNvSpPr/>
          <p:nvPr/>
        </p:nvSpPr>
        <p:spPr>
          <a:xfrm>
            <a:off x="678442" y="3026871"/>
            <a:ext cx="3320211" cy="2939031"/>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b="1" dirty="0">
                <a:solidFill>
                  <a:schemeClr val="tx1"/>
                </a:solidFill>
                <a:latin typeface="Arial" panose="020B0604020202020204" pitchFamily="34" charset="0"/>
                <a:cs typeface="Arial" panose="020B0604020202020204" pitchFamily="34" charset="0"/>
              </a:rPr>
              <a:t>Scenario 1: </a:t>
            </a:r>
            <a:r>
              <a:rPr lang="en-US" dirty="0">
                <a:solidFill>
                  <a:schemeClr val="tx1"/>
                </a:solidFill>
                <a:latin typeface="Arial" panose="020B0604020202020204" pitchFamily="34" charset="0"/>
                <a:cs typeface="Arial" panose="020B0604020202020204" pitchFamily="34" charset="0"/>
              </a:rPr>
              <a:t>A positive example of a caring and protective environment</a:t>
            </a:r>
          </a:p>
          <a:p>
            <a:pPr marL="0" lvl="1"/>
            <a:r>
              <a:rPr lang="en-US" dirty="0">
                <a:solidFill>
                  <a:schemeClr val="tx1"/>
                </a:solidFill>
                <a:latin typeface="Arial" panose="020B0604020202020204" pitchFamily="34" charset="0"/>
                <a:cs typeface="Arial" panose="020B0604020202020204" pitchFamily="34" charset="0"/>
              </a:rPr>
              <a:t> </a:t>
            </a:r>
          </a:p>
          <a:p>
            <a:pPr marL="0" lvl="1"/>
            <a:r>
              <a:rPr lang="en-US" b="1" dirty="0">
                <a:solidFill>
                  <a:schemeClr val="tx1"/>
                </a:solidFill>
                <a:latin typeface="Arial" panose="020B0604020202020204" pitchFamily="34" charset="0"/>
                <a:cs typeface="Arial" panose="020B0604020202020204" pitchFamily="34" charset="0"/>
              </a:rPr>
              <a:t>Scenario 2: </a:t>
            </a:r>
            <a:r>
              <a:rPr lang="en-US" dirty="0">
                <a:solidFill>
                  <a:schemeClr val="tx1"/>
                </a:solidFill>
                <a:latin typeface="Arial" panose="020B0604020202020204" pitchFamily="34" charset="0"/>
                <a:cs typeface="Arial" panose="020B0604020202020204" pitchFamily="34" charset="0"/>
              </a:rPr>
              <a:t>A negative example showing the opposite of a caring and protective environment </a:t>
            </a:r>
          </a:p>
        </p:txBody>
      </p:sp>
      <p:sp>
        <p:nvSpPr>
          <p:cNvPr id="69" name="Rectangle: Rounded Corners 68">
            <a:extLst>
              <a:ext uri="{FF2B5EF4-FFF2-40B4-BE49-F238E27FC236}">
                <a16:creationId xmlns:a16="http://schemas.microsoft.com/office/drawing/2014/main" id="{BB1A0382-473B-17E5-B32B-5378B2845928}"/>
              </a:ext>
            </a:extLst>
          </p:cNvPr>
          <p:cNvSpPr/>
          <p:nvPr/>
        </p:nvSpPr>
        <p:spPr>
          <a:xfrm>
            <a:off x="4412642" y="3026871"/>
            <a:ext cx="3320211" cy="2939031"/>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b="1" dirty="0">
                <a:solidFill>
                  <a:schemeClr val="tx1"/>
                </a:solidFill>
                <a:latin typeface="Arial" panose="020B0604020202020204" pitchFamily="34" charset="0"/>
                <a:cs typeface="Arial" panose="020B0604020202020204" pitchFamily="34" charset="0"/>
              </a:rPr>
              <a:t>Scenario 3: </a:t>
            </a:r>
            <a:r>
              <a:rPr lang="en-US" dirty="0">
                <a:solidFill>
                  <a:schemeClr val="tx1"/>
                </a:solidFill>
                <a:latin typeface="Arial" panose="020B0604020202020204" pitchFamily="34" charset="0"/>
                <a:cs typeface="Arial" panose="020B0604020202020204" pitchFamily="34" charset="0"/>
              </a:rPr>
              <a:t>A positive example of responsive and supportive caregiver </a:t>
            </a:r>
          </a:p>
          <a:p>
            <a:pPr marL="0" lvl="1"/>
            <a:endParaRPr lang="en-US" dirty="0">
              <a:solidFill>
                <a:schemeClr val="tx1"/>
              </a:solidFill>
              <a:latin typeface="Arial" panose="020B0604020202020204" pitchFamily="34" charset="0"/>
              <a:cs typeface="Arial" panose="020B0604020202020204" pitchFamily="34" charset="0"/>
            </a:endParaRPr>
          </a:p>
          <a:p>
            <a:pPr marL="0" lvl="1"/>
            <a:r>
              <a:rPr lang="en-US" b="1" dirty="0">
                <a:solidFill>
                  <a:schemeClr val="tx1"/>
                </a:solidFill>
                <a:latin typeface="Arial" panose="020B0604020202020204" pitchFamily="34" charset="0"/>
                <a:cs typeface="Arial" panose="020B0604020202020204" pitchFamily="34" charset="0"/>
              </a:rPr>
              <a:t>Scenario 4: </a:t>
            </a:r>
            <a:r>
              <a:rPr lang="en-US" dirty="0">
                <a:solidFill>
                  <a:schemeClr val="tx1"/>
                </a:solidFill>
                <a:latin typeface="Arial" panose="020B0604020202020204" pitchFamily="34" charset="0"/>
                <a:cs typeface="Arial" panose="020B0604020202020204" pitchFamily="34" charset="0"/>
              </a:rPr>
              <a:t>A negative example showing the opposite of a responsive caregiver </a:t>
            </a:r>
          </a:p>
        </p:txBody>
      </p:sp>
      <p:sp>
        <p:nvSpPr>
          <p:cNvPr id="70" name="Rectangle: Rounded Corners 69">
            <a:extLst>
              <a:ext uri="{FF2B5EF4-FFF2-40B4-BE49-F238E27FC236}">
                <a16:creationId xmlns:a16="http://schemas.microsoft.com/office/drawing/2014/main" id="{88055D39-8129-C39E-31E7-A6F9B625950B}"/>
              </a:ext>
            </a:extLst>
          </p:cNvPr>
          <p:cNvSpPr/>
          <p:nvPr/>
        </p:nvSpPr>
        <p:spPr>
          <a:xfrm>
            <a:off x="8152619" y="3026871"/>
            <a:ext cx="3320211" cy="2939031"/>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b="1" dirty="0">
                <a:solidFill>
                  <a:schemeClr val="tx1"/>
                </a:solidFill>
                <a:latin typeface="Arial" panose="020B0604020202020204" pitchFamily="34" charset="0"/>
                <a:cs typeface="Arial" panose="020B0604020202020204" pitchFamily="34" charset="0"/>
              </a:rPr>
              <a:t>Scenario 5: </a:t>
            </a:r>
            <a:r>
              <a:rPr lang="en-US" dirty="0">
                <a:solidFill>
                  <a:schemeClr val="tx1"/>
                </a:solidFill>
                <a:latin typeface="Arial" panose="020B0604020202020204" pitchFamily="34" charset="0"/>
                <a:cs typeface="Arial" panose="020B0604020202020204" pitchFamily="34" charset="0"/>
              </a:rPr>
              <a:t>A positive example of a healthy caregiver-child relationship </a:t>
            </a:r>
          </a:p>
          <a:p>
            <a:pPr marL="0" lvl="1"/>
            <a:endParaRPr lang="en-US" dirty="0">
              <a:solidFill>
                <a:schemeClr val="tx1"/>
              </a:solidFill>
              <a:latin typeface="Arial" panose="020B0604020202020204" pitchFamily="34" charset="0"/>
              <a:cs typeface="Arial" panose="020B0604020202020204" pitchFamily="34" charset="0"/>
            </a:endParaRPr>
          </a:p>
          <a:p>
            <a:pPr marL="0" lvl="1"/>
            <a:r>
              <a:rPr lang="en-US" b="1" dirty="0">
                <a:solidFill>
                  <a:schemeClr val="tx1"/>
                </a:solidFill>
                <a:latin typeface="Arial" panose="020B0604020202020204" pitchFamily="34" charset="0"/>
                <a:cs typeface="Arial" panose="020B0604020202020204" pitchFamily="34" charset="0"/>
              </a:rPr>
              <a:t>Scenario 6: </a:t>
            </a:r>
            <a:r>
              <a:rPr lang="en-US" dirty="0">
                <a:solidFill>
                  <a:schemeClr val="tx1"/>
                </a:solidFill>
                <a:latin typeface="Arial" panose="020B0604020202020204" pitchFamily="34" charset="0"/>
                <a:cs typeface="Arial" panose="020B0604020202020204" pitchFamily="34" charset="0"/>
              </a:rPr>
              <a:t>A negative example showing the opposite of a healthy caregiver-child relationship</a:t>
            </a:r>
          </a:p>
        </p:txBody>
      </p:sp>
    </p:spTree>
    <p:extLst>
      <p:ext uri="{BB962C8B-B14F-4D97-AF65-F5344CB8AC3E}">
        <p14:creationId xmlns:p14="http://schemas.microsoft.com/office/powerpoint/2010/main" val="4066916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245"/>
        <p:cNvGrpSpPr/>
        <p:nvPr/>
      </p:nvGrpSpPr>
      <p:grpSpPr>
        <a:xfrm>
          <a:off x="0" y="0"/>
          <a:ext cx="0" cy="0"/>
          <a:chOff x="0" y="0"/>
          <a:chExt cx="0" cy="0"/>
        </a:xfrm>
      </p:grpSpPr>
      <p:sp>
        <p:nvSpPr>
          <p:cNvPr id="247" name="Google Shape;247;p2"/>
          <p:cNvSpPr txBox="1"/>
          <p:nvPr/>
        </p:nvSpPr>
        <p:spPr>
          <a:xfrm>
            <a:off x="1817077" y="3136612"/>
            <a:ext cx="8557846"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800" b="1" dirty="0">
                <a:solidFill>
                  <a:schemeClr val="lt1"/>
                </a:solidFill>
                <a:latin typeface="Arial"/>
                <a:ea typeface="Arial"/>
                <a:cs typeface="Arial"/>
                <a:sym typeface="Arial"/>
              </a:rPr>
              <a:t> </a:t>
            </a:r>
            <a:endParaRPr sz="4800" b="1" dirty="0">
              <a:solidFill>
                <a:schemeClr val="lt1"/>
              </a:solidFill>
              <a:latin typeface="Arial"/>
              <a:ea typeface="Arial"/>
              <a:cs typeface="Arial"/>
              <a:sym typeface="Arial"/>
            </a:endParaRPr>
          </a:p>
        </p:txBody>
      </p:sp>
      <p:sp>
        <p:nvSpPr>
          <p:cNvPr id="2" name="Title 72">
            <a:extLst>
              <a:ext uri="{FF2B5EF4-FFF2-40B4-BE49-F238E27FC236}">
                <a16:creationId xmlns:a16="http://schemas.microsoft.com/office/drawing/2014/main" id="{81E8A4BE-B298-2DD3-2BA3-79D3D8D0B6D8}"/>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Facilitation guidance</a:t>
            </a:r>
            <a:endParaRPr lang="en-CA" sz="5400" b="1" dirty="0">
              <a:solidFill>
                <a:schemeClr val="bg1">
                  <a:lumMod val="75000"/>
                </a:schemeClr>
              </a:solidFill>
            </a:endParaRPr>
          </a:p>
        </p:txBody>
      </p:sp>
    </p:spTree>
    <p:extLst>
      <p:ext uri="{BB962C8B-B14F-4D97-AF65-F5344CB8AC3E}">
        <p14:creationId xmlns:p14="http://schemas.microsoft.com/office/powerpoint/2010/main" val="7383298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72">
            <a:extLst>
              <a:ext uri="{FF2B5EF4-FFF2-40B4-BE49-F238E27FC236}">
                <a16:creationId xmlns:a16="http://schemas.microsoft.com/office/drawing/2014/main" id="{9F59068E-8D15-3303-EAAA-401EC80E7E37}"/>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Extra slide for facilitator notes</a:t>
            </a:r>
            <a:endParaRPr lang="en-CA" sz="5400" b="1" dirty="0">
              <a:solidFill>
                <a:schemeClr val="bg1">
                  <a:lumMod val="75000"/>
                </a:schemeClr>
              </a:solidFill>
            </a:endParaRPr>
          </a:p>
        </p:txBody>
      </p:sp>
    </p:spTree>
    <p:extLst>
      <p:ext uri="{BB962C8B-B14F-4D97-AF65-F5344CB8AC3E}">
        <p14:creationId xmlns:p14="http://schemas.microsoft.com/office/powerpoint/2010/main" val="33600927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133E4-5B53-9A02-C62F-66F3E573E7FE}"/>
              </a:ext>
            </a:extLst>
          </p:cNvPr>
          <p:cNvSpPr>
            <a:spLocks noGrp="1"/>
          </p:cNvSpPr>
          <p:nvPr>
            <p:ph type="title"/>
          </p:nvPr>
        </p:nvSpPr>
        <p:spPr>
          <a:xfrm>
            <a:off x="276225" y="120516"/>
            <a:ext cx="10505076" cy="868968"/>
          </a:xfrm>
        </p:spPr>
        <p:txBody>
          <a:bodyPr>
            <a:normAutofit/>
          </a:bodyPr>
          <a:lstStyle/>
          <a:p>
            <a:pPr algn="l"/>
            <a:r>
              <a:rPr lang="en-US" sz="2400" dirty="0">
                <a:highlight>
                  <a:srgbClr val="FFFF00"/>
                </a:highlight>
              </a:rPr>
              <a:t>Families / caregiving environments requiring additional support</a:t>
            </a:r>
          </a:p>
        </p:txBody>
      </p:sp>
      <p:grpSp>
        <p:nvGrpSpPr>
          <p:cNvPr id="23" name="Group 22">
            <a:extLst>
              <a:ext uri="{FF2B5EF4-FFF2-40B4-BE49-F238E27FC236}">
                <a16:creationId xmlns:a16="http://schemas.microsoft.com/office/drawing/2014/main" id="{97EE891D-46D5-F647-D7C1-604FAEBBA425}"/>
              </a:ext>
            </a:extLst>
          </p:cNvPr>
          <p:cNvGrpSpPr/>
          <p:nvPr/>
        </p:nvGrpSpPr>
        <p:grpSpPr>
          <a:xfrm>
            <a:off x="10228983" y="337468"/>
            <a:ext cx="1587872" cy="1368854"/>
            <a:chOff x="10228983" y="337468"/>
            <a:chExt cx="1587872" cy="1368854"/>
          </a:xfrm>
        </p:grpSpPr>
        <p:sp>
          <p:nvSpPr>
            <p:cNvPr id="24" name="Hexagon 23">
              <a:extLst>
                <a:ext uri="{FF2B5EF4-FFF2-40B4-BE49-F238E27FC236}">
                  <a16:creationId xmlns:a16="http://schemas.microsoft.com/office/drawing/2014/main" id="{4DD7D006-99FA-525B-9B6E-B5342011266C}"/>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CF8B3F7F-EB67-57F0-8F07-868DEC4795E1}"/>
                </a:ext>
              </a:extLst>
            </p:cNvPr>
            <p:cNvGrpSpPr/>
            <p:nvPr/>
          </p:nvGrpSpPr>
          <p:grpSpPr>
            <a:xfrm>
              <a:off x="10621771" y="762700"/>
              <a:ext cx="562136" cy="634675"/>
              <a:chOff x="760175" y="830142"/>
              <a:chExt cx="867619" cy="979579"/>
            </a:xfrm>
          </p:grpSpPr>
          <p:sp>
            <p:nvSpPr>
              <p:cNvPr id="29" name="Rectangle 28">
                <a:extLst>
                  <a:ext uri="{FF2B5EF4-FFF2-40B4-BE49-F238E27FC236}">
                    <a16:creationId xmlns:a16="http://schemas.microsoft.com/office/drawing/2014/main" id="{4C68EB59-7F00-B904-35F7-0875932146DD}"/>
                  </a:ext>
                </a:extLst>
              </p:cNvPr>
              <p:cNvSpPr/>
              <p:nvPr/>
            </p:nvSpPr>
            <p:spPr>
              <a:xfrm>
                <a:off x="864636" y="830142"/>
                <a:ext cx="763158"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b="1" dirty="0">
                    <a:solidFill>
                      <a:schemeClr val="bg1"/>
                    </a:solidFill>
                    <a:latin typeface="Arial" panose="020B0604020202020204" pitchFamily="34" charset="0"/>
                    <a:cs typeface="Arial" panose="020B0604020202020204" pitchFamily="34" charset="0"/>
                  </a:rPr>
                  <a:t>7</a:t>
                </a:r>
                <a:endParaRPr lang="en-US" sz="1600" b="1" dirty="0">
                  <a:solidFill>
                    <a:schemeClr val="bg1"/>
                  </a:solidFill>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72D6629E-84FD-C41A-88AD-A4503FAE69A5}"/>
                  </a:ext>
                </a:extLst>
              </p:cNvPr>
              <p:cNvSpPr/>
              <p:nvPr/>
            </p:nvSpPr>
            <p:spPr>
              <a:xfrm>
                <a:off x="760175" y="830144"/>
                <a:ext cx="149292" cy="97957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688D9375-E5AC-CDCF-466D-85BC12BF63F0}"/>
                </a:ext>
              </a:extLst>
            </p:cNvPr>
            <p:cNvGrpSpPr/>
            <p:nvPr/>
          </p:nvGrpSpPr>
          <p:grpSpPr>
            <a:xfrm>
              <a:off x="11325415" y="762701"/>
              <a:ext cx="182192" cy="634674"/>
              <a:chOff x="2121762" y="2323619"/>
              <a:chExt cx="200378" cy="825210"/>
            </a:xfrm>
          </p:grpSpPr>
          <p:sp>
            <p:nvSpPr>
              <p:cNvPr id="27" name="Isosceles Triangle 26">
                <a:extLst>
                  <a:ext uri="{FF2B5EF4-FFF2-40B4-BE49-F238E27FC236}">
                    <a16:creationId xmlns:a16="http://schemas.microsoft.com/office/drawing/2014/main" id="{198735CF-7EC3-DA6F-B7A8-55419FAC4A0A}"/>
                  </a:ext>
                </a:extLst>
              </p:cNvPr>
              <p:cNvSpPr/>
              <p:nvPr/>
            </p:nvSpPr>
            <p:spPr>
              <a:xfrm>
                <a:off x="2121763" y="2323619"/>
                <a:ext cx="200377" cy="172739"/>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B3FE70AF-5668-3FC9-D6B3-7374DE353E84}"/>
                  </a:ext>
                </a:extLst>
              </p:cNvPr>
              <p:cNvSpPr/>
              <p:nvPr/>
            </p:nvSpPr>
            <p:spPr>
              <a:xfrm>
                <a:off x="2121762" y="2496169"/>
                <a:ext cx="200377" cy="65266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33" name="Group 32">
            <a:extLst>
              <a:ext uri="{FF2B5EF4-FFF2-40B4-BE49-F238E27FC236}">
                <a16:creationId xmlns:a16="http://schemas.microsoft.com/office/drawing/2014/main" id="{516DDEE1-D527-194C-66AD-8A3F2E771780}"/>
              </a:ext>
            </a:extLst>
          </p:cNvPr>
          <p:cNvGrpSpPr/>
          <p:nvPr/>
        </p:nvGrpSpPr>
        <p:grpSpPr>
          <a:xfrm>
            <a:off x="866585" y="3336827"/>
            <a:ext cx="1836509" cy="2315910"/>
            <a:chOff x="8440399" y="3758191"/>
            <a:chExt cx="648257" cy="817478"/>
          </a:xfrm>
          <a:solidFill>
            <a:schemeClr val="accent3">
              <a:lumMod val="75000"/>
            </a:schemeClr>
          </a:solidFill>
        </p:grpSpPr>
        <p:grpSp>
          <p:nvGrpSpPr>
            <p:cNvPr id="34" name="Group 33">
              <a:extLst>
                <a:ext uri="{FF2B5EF4-FFF2-40B4-BE49-F238E27FC236}">
                  <a16:creationId xmlns:a16="http://schemas.microsoft.com/office/drawing/2014/main" id="{BEFC44D6-5EDF-169F-DBE2-40F82BEA1A60}"/>
                </a:ext>
              </a:extLst>
            </p:cNvPr>
            <p:cNvGrpSpPr/>
            <p:nvPr/>
          </p:nvGrpSpPr>
          <p:grpSpPr>
            <a:xfrm>
              <a:off x="8835207" y="3758191"/>
              <a:ext cx="253449" cy="817478"/>
              <a:chOff x="4045582" y="1684320"/>
              <a:chExt cx="350098" cy="1129211"/>
            </a:xfrm>
            <a:grpFill/>
          </p:grpSpPr>
          <p:sp>
            <p:nvSpPr>
              <p:cNvPr id="40" name="Round Same Side Corner Rectangle 21">
                <a:extLst>
                  <a:ext uri="{FF2B5EF4-FFF2-40B4-BE49-F238E27FC236}">
                    <a16:creationId xmlns:a16="http://schemas.microsoft.com/office/drawing/2014/main" id="{8CB04E9C-BB30-D8BF-B597-CB4F1E13A204}"/>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2A8CFF6C-FB24-8411-B03E-98A46BF2DACF}"/>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5" name="Group 34">
              <a:extLst>
                <a:ext uri="{FF2B5EF4-FFF2-40B4-BE49-F238E27FC236}">
                  <a16:creationId xmlns:a16="http://schemas.microsoft.com/office/drawing/2014/main" id="{7AA9F7B2-A648-2BF1-8F26-0D1C3CF9028F}"/>
                </a:ext>
              </a:extLst>
            </p:cNvPr>
            <p:cNvGrpSpPr/>
            <p:nvPr/>
          </p:nvGrpSpPr>
          <p:grpSpPr>
            <a:xfrm>
              <a:off x="8440399" y="3758191"/>
              <a:ext cx="363228" cy="817478"/>
              <a:chOff x="3000654" y="1516217"/>
              <a:chExt cx="245039" cy="551483"/>
            </a:xfrm>
            <a:grpFill/>
          </p:grpSpPr>
          <p:grpSp>
            <p:nvGrpSpPr>
              <p:cNvPr id="36" name="Group 35">
                <a:extLst>
                  <a:ext uri="{FF2B5EF4-FFF2-40B4-BE49-F238E27FC236}">
                    <a16:creationId xmlns:a16="http://schemas.microsoft.com/office/drawing/2014/main" id="{F0756FA2-E12D-A412-F164-F3F4E70BBB70}"/>
                  </a:ext>
                </a:extLst>
              </p:cNvPr>
              <p:cNvGrpSpPr/>
              <p:nvPr/>
            </p:nvGrpSpPr>
            <p:grpSpPr>
              <a:xfrm>
                <a:off x="3036509" y="1516217"/>
                <a:ext cx="172158" cy="551483"/>
                <a:chOff x="4043172" y="1684320"/>
                <a:chExt cx="352508" cy="1129211"/>
              </a:xfrm>
              <a:grpFill/>
            </p:grpSpPr>
            <p:sp>
              <p:nvSpPr>
                <p:cNvPr id="38" name="Round Same Side Corner Rectangle 21">
                  <a:extLst>
                    <a:ext uri="{FF2B5EF4-FFF2-40B4-BE49-F238E27FC236}">
                      <a16:creationId xmlns:a16="http://schemas.microsoft.com/office/drawing/2014/main" id="{E51D15A7-0907-9454-60D0-D9AB585AE36D}"/>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D1BEAEFE-EE23-3001-127E-5FE7BE18B691}"/>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Flowchart: Manual Operation 36">
                <a:extLst>
                  <a:ext uri="{FF2B5EF4-FFF2-40B4-BE49-F238E27FC236}">
                    <a16:creationId xmlns:a16="http://schemas.microsoft.com/office/drawing/2014/main" id="{AF69BE70-0BCA-C088-82A0-0B4A94AD5A74}"/>
                  </a:ext>
                </a:extLst>
              </p:cNvPr>
              <p:cNvSpPr/>
              <p:nvPr/>
            </p:nvSpPr>
            <p:spPr>
              <a:xfrm rot="10800000">
                <a:off x="3000654" y="1805724"/>
                <a:ext cx="245039" cy="261975"/>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7" name="Speech Bubble: Rectangle with Corners Rounded 46">
            <a:extLst>
              <a:ext uri="{FF2B5EF4-FFF2-40B4-BE49-F238E27FC236}">
                <a16:creationId xmlns:a16="http://schemas.microsoft.com/office/drawing/2014/main" id="{B4C11509-941C-CEDE-384C-822D16AEBD0B}"/>
              </a:ext>
            </a:extLst>
          </p:cNvPr>
          <p:cNvSpPr/>
          <p:nvPr/>
        </p:nvSpPr>
        <p:spPr>
          <a:xfrm>
            <a:off x="3341376" y="2039558"/>
            <a:ext cx="3177863" cy="2866927"/>
          </a:xfrm>
          <a:prstGeom prst="wedgeRoundRectCallout">
            <a:avLst>
              <a:gd name="adj1" fmla="val -61321"/>
              <a:gd name="adj2" fmla="val -31507"/>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tabLst>
                <a:tab pos="457200" algn="l"/>
              </a:tabLst>
            </a:pP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What challenges do caregivers face in this context?</a:t>
            </a:r>
          </a:p>
        </p:txBody>
      </p:sp>
      <p:sp>
        <p:nvSpPr>
          <p:cNvPr id="48" name="Speech Bubble: Rectangle with Corners Rounded 47">
            <a:extLst>
              <a:ext uri="{FF2B5EF4-FFF2-40B4-BE49-F238E27FC236}">
                <a16:creationId xmlns:a16="http://schemas.microsoft.com/office/drawing/2014/main" id="{B36ED300-73FD-F134-AC0C-10B5E1197017}"/>
              </a:ext>
            </a:extLst>
          </p:cNvPr>
          <p:cNvSpPr/>
          <p:nvPr/>
        </p:nvSpPr>
        <p:spPr>
          <a:xfrm>
            <a:off x="6876312" y="2039558"/>
            <a:ext cx="4449103" cy="2866927"/>
          </a:xfrm>
          <a:prstGeom prst="wedgeRoundRectCallout">
            <a:avLst>
              <a:gd name="adj1" fmla="val 34825"/>
              <a:gd name="adj2" fmla="val 58343"/>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tabLst>
                <a:tab pos="457200" algn="l"/>
              </a:tabLst>
            </a:pP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When we talk about family strengthening, are some families and caregivers more in need of additional support than others? Which families are these, and why? </a:t>
            </a:r>
          </a:p>
        </p:txBody>
      </p:sp>
    </p:spTree>
    <p:extLst>
      <p:ext uri="{BB962C8B-B14F-4D97-AF65-F5344CB8AC3E}">
        <p14:creationId xmlns:p14="http://schemas.microsoft.com/office/powerpoint/2010/main" val="39074367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 name="Title 72">
            <a:extLst>
              <a:ext uri="{FF2B5EF4-FFF2-40B4-BE49-F238E27FC236}">
                <a16:creationId xmlns:a16="http://schemas.microsoft.com/office/drawing/2014/main" id="{8E6FAB5B-4509-7415-F49F-8726835297D9}"/>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Extra slide for facilitator notes</a:t>
            </a:r>
            <a:endParaRPr lang="en-CA" sz="5400" b="1" dirty="0">
              <a:solidFill>
                <a:schemeClr val="bg1">
                  <a:lumMod val="75000"/>
                </a:schemeClr>
              </a:solidFill>
            </a:endParaRPr>
          </a:p>
        </p:txBody>
      </p:sp>
    </p:spTree>
    <p:extLst>
      <p:ext uri="{BB962C8B-B14F-4D97-AF65-F5344CB8AC3E}">
        <p14:creationId xmlns:p14="http://schemas.microsoft.com/office/powerpoint/2010/main" val="24994896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9136B-B2FD-7BBA-6509-F09F9F2C9409}"/>
              </a:ext>
            </a:extLst>
          </p:cNvPr>
          <p:cNvSpPr>
            <a:spLocks noGrp="1"/>
          </p:cNvSpPr>
          <p:nvPr>
            <p:ph type="title"/>
          </p:nvPr>
        </p:nvSpPr>
        <p:spPr>
          <a:xfrm>
            <a:off x="838200" y="120516"/>
            <a:ext cx="9642062" cy="868968"/>
          </a:xfrm>
        </p:spPr>
        <p:txBody>
          <a:bodyPr>
            <a:normAutofit/>
          </a:bodyPr>
          <a:lstStyle/>
          <a:p>
            <a:r>
              <a:rPr lang="en-US" dirty="0">
                <a:highlight>
                  <a:srgbClr val="FFFF00"/>
                </a:highlight>
              </a:rPr>
              <a:t>Resilience, strengths and protective factors</a:t>
            </a:r>
          </a:p>
        </p:txBody>
      </p:sp>
      <p:grpSp>
        <p:nvGrpSpPr>
          <p:cNvPr id="20" name="Group 19">
            <a:extLst>
              <a:ext uri="{FF2B5EF4-FFF2-40B4-BE49-F238E27FC236}">
                <a16:creationId xmlns:a16="http://schemas.microsoft.com/office/drawing/2014/main" id="{3608B247-3039-1524-50EA-D1A5AA73E550}"/>
              </a:ext>
            </a:extLst>
          </p:cNvPr>
          <p:cNvGrpSpPr/>
          <p:nvPr/>
        </p:nvGrpSpPr>
        <p:grpSpPr>
          <a:xfrm>
            <a:off x="4138196" y="2213946"/>
            <a:ext cx="3491403" cy="2885592"/>
            <a:chOff x="7499908" y="4900577"/>
            <a:chExt cx="997752" cy="824627"/>
          </a:xfrm>
        </p:grpSpPr>
        <p:grpSp>
          <p:nvGrpSpPr>
            <p:cNvPr id="21" name="Group 20">
              <a:extLst>
                <a:ext uri="{FF2B5EF4-FFF2-40B4-BE49-F238E27FC236}">
                  <a16:creationId xmlns:a16="http://schemas.microsoft.com/office/drawing/2014/main" id="{7B08EAEF-3463-CB79-C6C9-36E187977451}"/>
                </a:ext>
              </a:extLst>
            </p:cNvPr>
            <p:cNvGrpSpPr/>
            <p:nvPr/>
          </p:nvGrpSpPr>
          <p:grpSpPr>
            <a:xfrm>
              <a:off x="7499908" y="4900577"/>
              <a:ext cx="997752" cy="824627"/>
              <a:chOff x="5957706" y="3325646"/>
              <a:chExt cx="2611796" cy="1892062"/>
            </a:xfrm>
            <a:solidFill>
              <a:schemeClr val="accent4"/>
            </a:solidFill>
          </p:grpSpPr>
          <p:sp>
            <p:nvSpPr>
              <p:cNvPr id="25" name="Rectangle: Rounded Corners 24">
                <a:extLst>
                  <a:ext uri="{FF2B5EF4-FFF2-40B4-BE49-F238E27FC236}">
                    <a16:creationId xmlns:a16="http://schemas.microsoft.com/office/drawing/2014/main" id="{93B6F5DB-6DAD-4F09-5457-CECF8E541636}"/>
                  </a:ext>
                </a:extLst>
              </p:cNvPr>
              <p:cNvSpPr/>
              <p:nvPr/>
            </p:nvSpPr>
            <p:spPr>
              <a:xfrm>
                <a:off x="5957706" y="3547504"/>
                <a:ext cx="2611796" cy="1670204"/>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latin typeface="Helvetica Neue"/>
                </a:endParaRPr>
              </a:p>
            </p:txBody>
          </p:sp>
          <p:sp>
            <p:nvSpPr>
              <p:cNvPr id="26" name="Rectangle: Top Corners Rounded 25">
                <a:extLst>
                  <a:ext uri="{FF2B5EF4-FFF2-40B4-BE49-F238E27FC236}">
                    <a16:creationId xmlns:a16="http://schemas.microsoft.com/office/drawing/2014/main" id="{260B1B89-A44F-146A-E059-304F9756AAA2}"/>
                  </a:ext>
                </a:extLst>
              </p:cNvPr>
              <p:cNvSpPr/>
              <p:nvPr/>
            </p:nvSpPr>
            <p:spPr>
              <a:xfrm>
                <a:off x="5957706" y="3325646"/>
                <a:ext cx="538650" cy="515820"/>
              </a:xfrm>
              <a:prstGeom prst="round2SameRect">
                <a:avLst/>
              </a:prstGeom>
              <a:solidFill>
                <a:schemeClr val="accent3">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Arial" panose="020B0604020202020204" pitchFamily="34" charset="0"/>
                  <a:cs typeface="Arial" panose="020B0604020202020204" pitchFamily="34" charset="0"/>
                </a:endParaRPr>
              </a:p>
            </p:txBody>
          </p:sp>
        </p:grpSp>
        <p:grpSp>
          <p:nvGrpSpPr>
            <p:cNvPr id="22" name="Group 21">
              <a:extLst>
                <a:ext uri="{FF2B5EF4-FFF2-40B4-BE49-F238E27FC236}">
                  <a16:creationId xmlns:a16="http://schemas.microsoft.com/office/drawing/2014/main" id="{ACA12B69-634C-8D7B-D16B-F7240598BDEA}"/>
                </a:ext>
              </a:extLst>
            </p:cNvPr>
            <p:cNvGrpSpPr/>
            <p:nvPr/>
          </p:nvGrpSpPr>
          <p:grpSpPr>
            <a:xfrm>
              <a:off x="7871183" y="5154803"/>
              <a:ext cx="316610" cy="462618"/>
              <a:chOff x="8661923" y="4758813"/>
              <a:chExt cx="825538" cy="1206243"/>
            </a:xfrm>
            <a:solidFill>
              <a:schemeClr val="bg1"/>
            </a:solidFill>
          </p:grpSpPr>
          <p:sp>
            <p:nvSpPr>
              <p:cNvPr id="23" name="Circle: Hollow 22">
                <a:extLst>
                  <a:ext uri="{FF2B5EF4-FFF2-40B4-BE49-F238E27FC236}">
                    <a16:creationId xmlns:a16="http://schemas.microsoft.com/office/drawing/2014/main" id="{3F99C41D-8318-705C-8209-F6895F7F9F71}"/>
                  </a:ext>
                </a:extLst>
              </p:cNvPr>
              <p:cNvSpPr/>
              <p:nvPr/>
            </p:nvSpPr>
            <p:spPr>
              <a:xfrm>
                <a:off x="8661923" y="4758813"/>
                <a:ext cx="825538" cy="845574"/>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Rectangle: Rounded Corners 23">
                <a:extLst>
                  <a:ext uri="{FF2B5EF4-FFF2-40B4-BE49-F238E27FC236}">
                    <a16:creationId xmlns:a16="http://schemas.microsoft.com/office/drawing/2014/main" id="{171D9089-58B5-B6AB-E280-5FB5876E1BA2}"/>
                  </a:ext>
                </a:extLst>
              </p:cNvPr>
              <p:cNvSpPr/>
              <p:nvPr/>
            </p:nvSpPr>
            <p:spPr>
              <a:xfrm rot="1978244">
                <a:off x="8694854" y="5424756"/>
                <a:ext cx="193867" cy="5403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3" name="Group 2">
            <a:extLst>
              <a:ext uri="{FF2B5EF4-FFF2-40B4-BE49-F238E27FC236}">
                <a16:creationId xmlns:a16="http://schemas.microsoft.com/office/drawing/2014/main" id="{A616D5D9-776A-4B84-0B95-879508A5E1F2}"/>
              </a:ext>
            </a:extLst>
          </p:cNvPr>
          <p:cNvGrpSpPr/>
          <p:nvPr/>
        </p:nvGrpSpPr>
        <p:grpSpPr>
          <a:xfrm>
            <a:off x="10228983" y="337468"/>
            <a:ext cx="1587872" cy="1368854"/>
            <a:chOff x="10228983" y="337468"/>
            <a:chExt cx="1587872" cy="1368854"/>
          </a:xfrm>
        </p:grpSpPr>
        <p:sp>
          <p:nvSpPr>
            <p:cNvPr id="4" name="Hexagon 3">
              <a:extLst>
                <a:ext uri="{FF2B5EF4-FFF2-40B4-BE49-F238E27FC236}">
                  <a16:creationId xmlns:a16="http://schemas.microsoft.com/office/drawing/2014/main" id="{89DD2A54-87DD-333A-F912-97D0BE8E91FD}"/>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E6B4328F-BFF4-F948-8720-0AA9AC4C3C56}"/>
                </a:ext>
              </a:extLst>
            </p:cNvPr>
            <p:cNvGrpSpPr/>
            <p:nvPr/>
          </p:nvGrpSpPr>
          <p:grpSpPr>
            <a:xfrm>
              <a:off x="10737628" y="758745"/>
              <a:ext cx="562136" cy="634675"/>
              <a:chOff x="760175" y="830142"/>
              <a:chExt cx="867619" cy="979579"/>
            </a:xfrm>
          </p:grpSpPr>
          <p:sp>
            <p:nvSpPr>
              <p:cNvPr id="6" name="Rectangle 5">
                <a:extLst>
                  <a:ext uri="{FF2B5EF4-FFF2-40B4-BE49-F238E27FC236}">
                    <a16:creationId xmlns:a16="http://schemas.microsoft.com/office/drawing/2014/main" id="{D9360A9B-9D15-14BD-201C-48CE1D3D0BAE}"/>
                  </a:ext>
                </a:extLst>
              </p:cNvPr>
              <p:cNvSpPr/>
              <p:nvPr/>
            </p:nvSpPr>
            <p:spPr>
              <a:xfrm>
                <a:off x="864636" y="830142"/>
                <a:ext cx="763158"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b="1" dirty="0">
                    <a:solidFill>
                      <a:schemeClr val="bg1"/>
                    </a:solidFill>
                    <a:latin typeface="Arial" panose="020B0604020202020204" pitchFamily="34" charset="0"/>
                    <a:cs typeface="Arial" panose="020B0604020202020204" pitchFamily="34" charset="0"/>
                  </a:rPr>
                  <a:t>8-9</a:t>
                </a:r>
              </a:p>
            </p:txBody>
          </p:sp>
          <p:sp>
            <p:nvSpPr>
              <p:cNvPr id="7" name="Rectangle 6">
                <a:extLst>
                  <a:ext uri="{FF2B5EF4-FFF2-40B4-BE49-F238E27FC236}">
                    <a16:creationId xmlns:a16="http://schemas.microsoft.com/office/drawing/2014/main" id="{10E666A0-5EDA-6760-683D-D9DEE5CF3018}"/>
                  </a:ext>
                </a:extLst>
              </p:cNvPr>
              <p:cNvSpPr/>
              <p:nvPr/>
            </p:nvSpPr>
            <p:spPr>
              <a:xfrm>
                <a:off x="760175" y="830144"/>
                <a:ext cx="149292" cy="97957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5688021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le 72">
            <a:extLst>
              <a:ext uri="{FF2B5EF4-FFF2-40B4-BE49-F238E27FC236}">
                <a16:creationId xmlns:a16="http://schemas.microsoft.com/office/drawing/2014/main" id="{48E4E1D2-2A9B-DD1F-8686-57D919016009}"/>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Extra slide for facilitator notes</a:t>
            </a:r>
            <a:endParaRPr lang="en-CA" sz="5400" b="1" dirty="0">
              <a:solidFill>
                <a:schemeClr val="bg1">
                  <a:lumMod val="75000"/>
                </a:schemeClr>
              </a:solidFill>
            </a:endParaRPr>
          </a:p>
        </p:txBody>
      </p:sp>
    </p:spTree>
    <p:extLst>
      <p:ext uri="{BB962C8B-B14F-4D97-AF65-F5344CB8AC3E}">
        <p14:creationId xmlns:p14="http://schemas.microsoft.com/office/powerpoint/2010/main" val="32934589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3197BD-9E50-F7D0-EA03-F197845BE36D}"/>
              </a:ext>
            </a:extLst>
          </p:cNvPr>
          <p:cNvSpPr>
            <a:spLocks noGrp="1"/>
          </p:cNvSpPr>
          <p:nvPr>
            <p:ph type="title"/>
          </p:nvPr>
        </p:nvSpPr>
        <p:spPr>
          <a:xfrm>
            <a:off x="0" y="120516"/>
            <a:ext cx="12192000" cy="868968"/>
          </a:xfrm>
        </p:spPr>
        <p:txBody>
          <a:bodyPr>
            <a:normAutofit/>
          </a:bodyPr>
          <a:lstStyle/>
          <a:p>
            <a:r>
              <a:rPr lang="en-US" dirty="0"/>
              <a:t>Reflection</a:t>
            </a:r>
          </a:p>
        </p:txBody>
      </p:sp>
      <p:sp>
        <p:nvSpPr>
          <p:cNvPr id="8" name="TextBox 7">
            <a:extLst>
              <a:ext uri="{FF2B5EF4-FFF2-40B4-BE49-F238E27FC236}">
                <a16:creationId xmlns:a16="http://schemas.microsoft.com/office/drawing/2014/main" id="{A17FC754-98F1-931F-483C-17F81550A6B2}"/>
              </a:ext>
            </a:extLst>
          </p:cNvPr>
          <p:cNvSpPr txBox="1"/>
          <p:nvPr/>
        </p:nvSpPr>
        <p:spPr>
          <a:xfrm>
            <a:off x="5853158" y="2039560"/>
            <a:ext cx="5330749" cy="3539430"/>
          </a:xfrm>
          <a:prstGeom prst="rect">
            <a:avLst/>
          </a:prstGeom>
          <a:noFill/>
        </p:spPr>
        <p:txBody>
          <a:bodyPr wrap="square">
            <a:spAutoFit/>
          </a:bodyPr>
          <a:lstStyle/>
          <a:p>
            <a:r>
              <a:rPr lang="en-US" sz="2800" dirty="0">
                <a:latin typeface="Arial" panose="020B0604020202020204" pitchFamily="34" charset="0"/>
                <a:cs typeface="Arial" panose="020B0604020202020204" pitchFamily="34" charset="0"/>
              </a:rPr>
              <a:t>What do you think of the family strengthening approach? </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Is this an approach you are already taking? </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Is there more you think you could do?</a:t>
            </a:r>
          </a:p>
        </p:txBody>
      </p:sp>
      <p:grpSp>
        <p:nvGrpSpPr>
          <p:cNvPr id="16" name="Group 15">
            <a:extLst>
              <a:ext uri="{FF2B5EF4-FFF2-40B4-BE49-F238E27FC236}">
                <a16:creationId xmlns:a16="http://schemas.microsoft.com/office/drawing/2014/main" id="{9DA6B2A5-89DE-19F7-A0A6-5DA7B356AD78}"/>
              </a:ext>
            </a:extLst>
          </p:cNvPr>
          <p:cNvGrpSpPr/>
          <p:nvPr/>
        </p:nvGrpSpPr>
        <p:grpSpPr>
          <a:xfrm>
            <a:off x="10228983" y="337468"/>
            <a:ext cx="1587872" cy="1368854"/>
            <a:chOff x="10228983" y="337468"/>
            <a:chExt cx="1587872" cy="1368854"/>
          </a:xfrm>
        </p:grpSpPr>
        <p:sp>
          <p:nvSpPr>
            <p:cNvPr id="17" name="Hexagon 16">
              <a:extLst>
                <a:ext uri="{FF2B5EF4-FFF2-40B4-BE49-F238E27FC236}">
                  <a16:creationId xmlns:a16="http://schemas.microsoft.com/office/drawing/2014/main" id="{D9E6D752-79AC-8C1F-1276-E8D62871890D}"/>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870BCC9B-AF1C-A706-E9B3-64CCD2108E19}"/>
                </a:ext>
              </a:extLst>
            </p:cNvPr>
            <p:cNvGrpSpPr/>
            <p:nvPr/>
          </p:nvGrpSpPr>
          <p:grpSpPr>
            <a:xfrm>
              <a:off x="10621771" y="762700"/>
              <a:ext cx="562136" cy="634675"/>
              <a:chOff x="760175" y="830142"/>
              <a:chExt cx="867619" cy="979579"/>
            </a:xfrm>
          </p:grpSpPr>
          <p:sp>
            <p:nvSpPr>
              <p:cNvPr id="22" name="Rectangle 21">
                <a:extLst>
                  <a:ext uri="{FF2B5EF4-FFF2-40B4-BE49-F238E27FC236}">
                    <a16:creationId xmlns:a16="http://schemas.microsoft.com/office/drawing/2014/main" id="{BC3F4875-54AF-1914-F7FB-508D7F77BF9F}"/>
                  </a:ext>
                </a:extLst>
              </p:cNvPr>
              <p:cNvSpPr/>
              <p:nvPr/>
            </p:nvSpPr>
            <p:spPr>
              <a:xfrm>
                <a:off x="864636" y="830142"/>
                <a:ext cx="763158"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b="1" dirty="0">
                    <a:solidFill>
                      <a:schemeClr val="bg1"/>
                    </a:solidFill>
                    <a:latin typeface="Arial" panose="020B0604020202020204" pitchFamily="34" charset="0"/>
                    <a:cs typeface="Arial" panose="020B0604020202020204" pitchFamily="34" charset="0"/>
                  </a:rPr>
                  <a:t>10</a:t>
                </a:r>
              </a:p>
            </p:txBody>
          </p:sp>
          <p:sp>
            <p:nvSpPr>
              <p:cNvPr id="23" name="Rectangle 22">
                <a:extLst>
                  <a:ext uri="{FF2B5EF4-FFF2-40B4-BE49-F238E27FC236}">
                    <a16:creationId xmlns:a16="http://schemas.microsoft.com/office/drawing/2014/main" id="{BAC08EFD-4539-A4A6-8DDF-E89D184188D2}"/>
                  </a:ext>
                </a:extLst>
              </p:cNvPr>
              <p:cNvSpPr/>
              <p:nvPr/>
            </p:nvSpPr>
            <p:spPr>
              <a:xfrm>
                <a:off x="760175" y="830144"/>
                <a:ext cx="149292" cy="97957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8011E3C9-9C21-187E-2BD9-3578680A3586}"/>
                </a:ext>
              </a:extLst>
            </p:cNvPr>
            <p:cNvGrpSpPr/>
            <p:nvPr/>
          </p:nvGrpSpPr>
          <p:grpSpPr>
            <a:xfrm>
              <a:off x="11325415" y="762701"/>
              <a:ext cx="182192" cy="634674"/>
              <a:chOff x="2121762" y="2323619"/>
              <a:chExt cx="200378" cy="825210"/>
            </a:xfrm>
          </p:grpSpPr>
          <p:sp>
            <p:nvSpPr>
              <p:cNvPr id="20" name="Isosceles Triangle 19">
                <a:extLst>
                  <a:ext uri="{FF2B5EF4-FFF2-40B4-BE49-F238E27FC236}">
                    <a16:creationId xmlns:a16="http://schemas.microsoft.com/office/drawing/2014/main" id="{26CC0075-B880-9481-7714-D3C0280C83E3}"/>
                  </a:ext>
                </a:extLst>
              </p:cNvPr>
              <p:cNvSpPr/>
              <p:nvPr/>
            </p:nvSpPr>
            <p:spPr>
              <a:xfrm>
                <a:off x="2121763" y="2323619"/>
                <a:ext cx="200377" cy="172739"/>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E12524D5-94CA-0C03-58B9-DB0FA9F6D3FC}"/>
                  </a:ext>
                </a:extLst>
              </p:cNvPr>
              <p:cNvSpPr/>
              <p:nvPr/>
            </p:nvSpPr>
            <p:spPr>
              <a:xfrm>
                <a:off x="2121762" y="2496169"/>
                <a:ext cx="200377" cy="65266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4" name="Group 9">
            <a:extLst>
              <a:ext uri="{FF2B5EF4-FFF2-40B4-BE49-F238E27FC236}">
                <a16:creationId xmlns:a16="http://schemas.microsoft.com/office/drawing/2014/main" id="{E8DE2B1F-2098-5D12-9E13-8CDADDF05C08}"/>
              </a:ext>
            </a:extLst>
          </p:cNvPr>
          <p:cNvGrpSpPr/>
          <p:nvPr/>
        </p:nvGrpSpPr>
        <p:grpSpPr>
          <a:xfrm>
            <a:off x="1538327" y="2343149"/>
            <a:ext cx="3592674" cy="2724171"/>
            <a:chOff x="1117683" y="2194390"/>
            <a:chExt cx="3415887" cy="2678824"/>
          </a:xfrm>
          <a:solidFill>
            <a:schemeClr val="accent3">
              <a:lumMod val="75000"/>
            </a:schemeClr>
          </a:solidFill>
        </p:grpSpPr>
        <p:sp>
          <p:nvSpPr>
            <p:cNvPr id="25" name="Speech Bubble: Rectangle with Corners Rounded 6">
              <a:extLst>
                <a:ext uri="{FF2B5EF4-FFF2-40B4-BE49-F238E27FC236}">
                  <a16:creationId xmlns:a16="http://schemas.microsoft.com/office/drawing/2014/main" id="{8D6A9246-5480-C62D-39FE-C8E5945F86C5}"/>
                </a:ext>
              </a:extLst>
            </p:cNvPr>
            <p:cNvSpPr/>
            <p:nvPr/>
          </p:nvSpPr>
          <p:spPr>
            <a:xfrm>
              <a:off x="1117683" y="2194390"/>
              <a:ext cx="1792248" cy="1200806"/>
            </a:xfrm>
            <a:prstGeom prst="wedgeRoundRectCallout">
              <a:avLst>
                <a:gd name="adj1" fmla="val 19938"/>
                <a:gd name="adj2" fmla="val 69216"/>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6" name="Speech Bubble: Rectangle with Corners Rounded 7">
              <a:extLst>
                <a:ext uri="{FF2B5EF4-FFF2-40B4-BE49-F238E27FC236}">
                  <a16:creationId xmlns:a16="http://schemas.microsoft.com/office/drawing/2014/main" id="{34D07734-61BF-A4CA-600D-1F8659B81E02}"/>
                </a:ext>
              </a:extLst>
            </p:cNvPr>
            <p:cNvSpPr/>
            <p:nvPr/>
          </p:nvSpPr>
          <p:spPr>
            <a:xfrm>
              <a:off x="3240911" y="3671195"/>
              <a:ext cx="1292659" cy="866081"/>
            </a:xfrm>
            <a:prstGeom prst="wedgeRoundRectCallout">
              <a:avLst>
                <a:gd name="adj1" fmla="val -20501"/>
                <a:gd name="adj2" fmla="val 64241"/>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7" name="Speech Bubble: Rectangle with Corners Rounded 8">
              <a:extLst>
                <a:ext uri="{FF2B5EF4-FFF2-40B4-BE49-F238E27FC236}">
                  <a16:creationId xmlns:a16="http://schemas.microsoft.com/office/drawing/2014/main" id="{200E3D2F-B7D5-4EEA-3EA1-E4339A2714B7}"/>
                </a:ext>
              </a:extLst>
            </p:cNvPr>
            <p:cNvSpPr/>
            <p:nvPr/>
          </p:nvSpPr>
          <p:spPr>
            <a:xfrm>
              <a:off x="1747778" y="4229639"/>
              <a:ext cx="1097717" cy="643575"/>
            </a:xfrm>
            <a:prstGeom prst="wedgeRoundRectCallout">
              <a:avLst>
                <a:gd name="adj1" fmla="val -20501"/>
                <a:gd name="adj2" fmla="val 84025"/>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spTree>
    <p:extLst>
      <p:ext uri="{BB962C8B-B14F-4D97-AF65-F5344CB8AC3E}">
        <p14:creationId xmlns:p14="http://schemas.microsoft.com/office/powerpoint/2010/main" val="23972718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9"/>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4"/>
              </a:buClr>
              <a:buSzPts val="3200"/>
              <a:buFont typeface="Arial"/>
              <a:buNone/>
            </a:pPr>
            <a:r>
              <a:rPr lang="en-US" dirty="0">
                <a:ea typeface="Arial"/>
                <a:sym typeface="Arial"/>
              </a:rPr>
              <a:t>Key learning points</a:t>
            </a:r>
            <a:endParaRPr lang="en-US" dirty="0"/>
          </a:p>
        </p:txBody>
      </p:sp>
      <p:sp>
        <p:nvSpPr>
          <p:cNvPr id="256" name="Google Shape;256;p19"/>
          <p:cNvSpPr/>
          <p:nvPr/>
        </p:nvSpPr>
        <p:spPr>
          <a:xfrm>
            <a:off x="1755151" y="1950227"/>
            <a:ext cx="1051560" cy="1051560"/>
          </a:xfrm>
          <a:prstGeom prst="star5">
            <a:avLst>
              <a:gd name="adj" fmla="val 28143"/>
              <a:gd name="hf" fmla="val 105146"/>
              <a:gd name="vf" fmla="val 110557"/>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Arial" panose="020B0604020202020204" pitchFamily="34" charset="0"/>
              <a:ea typeface="Calibri"/>
              <a:cs typeface="Arial" panose="020B0604020202020204" pitchFamily="34" charset="0"/>
              <a:sym typeface="Calibri"/>
            </a:endParaRPr>
          </a:p>
        </p:txBody>
      </p:sp>
      <p:sp>
        <p:nvSpPr>
          <p:cNvPr id="257" name="Google Shape;257;p19"/>
          <p:cNvSpPr/>
          <p:nvPr/>
        </p:nvSpPr>
        <p:spPr>
          <a:xfrm>
            <a:off x="5570220" y="1950227"/>
            <a:ext cx="1051560" cy="1051560"/>
          </a:xfrm>
          <a:prstGeom prst="star5">
            <a:avLst>
              <a:gd name="adj" fmla="val 28143"/>
              <a:gd name="hf" fmla="val 105146"/>
              <a:gd name="vf" fmla="val 110557"/>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Arial" panose="020B0604020202020204" pitchFamily="34" charset="0"/>
              <a:ea typeface="Calibri"/>
              <a:cs typeface="Arial" panose="020B0604020202020204" pitchFamily="34" charset="0"/>
              <a:sym typeface="Calibri"/>
            </a:endParaRPr>
          </a:p>
        </p:txBody>
      </p:sp>
      <p:sp>
        <p:nvSpPr>
          <p:cNvPr id="258" name="Google Shape;258;p19"/>
          <p:cNvSpPr txBox="1"/>
          <p:nvPr/>
        </p:nvSpPr>
        <p:spPr>
          <a:xfrm>
            <a:off x="659146" y="3576020"/>
            <a:ext cx="3243569" cy="1903686"/>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000000"/>
              </a:buClr>
              <a:buSzPts val="2400"/>
              <a:buFont typeface="Arial"/>
              <a:buNone/>
            </a:pPr>
            <a:r>
              <a:rPr lang="en-US" sz="2200" b="0" i="0" u="none" strike="noStrike" cap="none" dirty="0">
                <a:solidFill>
                  <a:srgbClr val="000000"/>
                </a:solidFill>
                <a:latin typeface="Arial" panose="020B0604020202020204" pitchFamily="34" charset="0"/>
                <a:ea typeface="Arial"/>
                <a:cs typeface="Arial" panose="020B0604020202020204" pitchFamily="34" charset="0"/>
                <a:sym typeface="Arial"/>
              </a:rPr>
              <a:t>A family strengthening approach is resilience-focused, strengths-based and protective factors-orientated. </a:t>
            </a:r>
            <a:endParaRPr lang="en-US" sz="2200" b="0" i="0" u="none" strike="sngStrike" cap="none" dirty="0">
              <a:solidFill>
                <a:srgbClr val="FF0000"/>
              </a:solidFill>
              <a:latin typeface="Arial" panose="020B0604020202020204" pitchFamily="34" charset="0"/>
              <a:ea typeface="Arial"/>
              <a:cs typeface="Arial" panose="020B0604020202020204" pitchFamily="34" charset="0"/>
              <a:sym typeface="Arial"/>
            </a:endParaRPr>
          </a:p>
        </p:txBody>
      </p:sp>
      <p:sp>
        <p:nvSpPr>
          <p:cNvPr id="259" name="Google Shape;259;p19"/>
          <p:cNvSpPr txBox="1"/>
          <p:nvPr/>
        </p:nvSpPr>
        <p:spPr>
          <a:xfrm>
            <a:off x="4324350" y="3576020"/>
            <a:ext cx="3543300" cy="2265965"/>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000000"/>
              </a:buClr>
              <a:buSzPts val="2400"/>
              <a:buFont typeface="Arial"/>
              <a:buNone/>
            </a:pPr>
            <a:r>
              <a:rPr lang="en-US" sz="2200" b="0" i="0" u="none" strike="noStrike" cap="none" dirty="0">
                <a:solidFill>
                  <a:srgbClr val="000000"/>
                </a:solidFill>
                <a:latin typeface="Arial" panose="020B0604020202020204" pitchFamily="34" charset="0"/>
                <a:ea typeface="Arial"/>
                <a:cs typeface="Arial" panose="020B0604020202020204" pitchFamily="34" charset="0"/>
                <a:sym typeface="Arial"/>
              </a:rPr>
              <a:t>Three protective factors are: </a:t>
            </a:r>
            <a:r>
              <a:rPr lang="en-US" sz="2200" dirty="0">
                <a:solidFill>
                  <a:srgbClr val="000000"/>
                </a:solidFill>
                <a:latin typeface="Arial" panose="020B0604020202020204" pitchFamily="34" charset="0"/>
                <a:ea typeface="Arial"/>
                <a:cs typeface="Arial" panose="020B0604020202020204" pitchFamily="34" charset="0"/>
                <a:sym typeface="Arial"/>
              </a:rPr>
              <a:t>c</a:t>
            </a:r>
            <a:r>
              <a:rPr lang="en-US" sz="2200" b="0" i="0" u="none" strike="noStrike" cap="none" dirty="0">
                <a:solidFill>
                  <a:srgbClr val="000000"/>
                </a:solidFill>
                <a:latin typeface="Arial" panose="020B0604020202020204" pitchFamily="34" charset="0"/>
                <a:ea typeface="Arial"/>
                <a:cs typeface="Arial" panose="020B0604020202020204" pitchFamily="34" charset="0"/>
                <a:sym typeface="Arial"/>
              </a:rPr>
              <a:t>aring and protective environments; responsive and supportive caregivers; and healthy caregiver-child relationships. </a:t>
            </a:r>
            <a:endParaRPr lang="en-US" sz="2200" b="0" i="0" u="none" strike="sngStrike" cap="none" dirty="0">
              <a:solidFill>
                <a:srgbClr val="FF0000"/>
              </a:solidFill>
              <a:latin typeface="Arial" panose="020B0604020202020204" pitchFamily="34" charset="0"/>
              <a:ea typeface="Arial"/>
              <a:cs typeface="Arial" panose="020B0604020202020204" pitchFamily="34" charset="0"/>
              <a:sym typeface="Arial"/>
            </a:endParaRPr>
          </a:p>
        </p:txBody>
      </p:sp>
      <p:sp>
        <p:nvSpPr>
          <p:cNvPr id="4" name="Google Shape;259;p19">
            <a:extLst>
              <a:ext uri="{FF2B5EF4-FFF2-40B4-BE49-F238E27FC236}">
                <a16:creationId xmlns:a16="http://schemas.microsoft.com/office/drawing/2014/main" id="{82975A12-8FC1-6891-E253-204D54A187A9}"/>
              </a:ext>
            </a:extLst>
          </p:cNvPr>
          <p:cNvSpPr txBox="1"/>
          <p:nvPr/>
        </p:nvSpPr>
        <p:spPr>
          <a:xfrm>
            <a:off x="8341137" y="3576020"/>
            <a:ext cx="3166470" cy="2265965"/>
          </a:xfrm>
          <a:prstGeom prst="rect">
            <a:avLst/>
          </a:prstGeom>
          <a:noFill/>
          <a:ln>
            <a:noFill/>
          </a:ln>
        </p:spPr>
        <p:txBody>
          <a:bodyPr spcFirstLastPara="1" wrap="square" lIns="91425" tIns="45700" rIns="91425" bIns="45700" anchor="t" anchorCtr="0">
            <a:spAutoFit/>
          </a:bodyPr>
          <a:lstStyle/>
          <a:p>
            <a:pPr algn="ctr">
              <a:lnSpc>
                <a:spcPct val="107000"/>
              </a:lnSpc>
              <a:buClr>
                <a:srgbClr val="000000"/>
              </a:buClr>
              <a:buSzPts val="2400"/>
            </a:pPr>
            <a:r>
              <a:rPr lang="en-US" sz="2200" dirty="0">
                <a:solidFill>
                  <a:srgbClr val="000000"/>
                </a:solidFill>
                <a:latin typeface="Arial" panose="020B0604020202020204" pitchFamily="34" charset="0"/>
                <a:cs typeface="Arial" panose="020B0604020202020204" pitchFamily="34" charset="0"/>
              </a:rPr>
              <a:t>A strengths-based approach focuses on the strengths and resources available and tries to build on them.</a:t>
            </a:r>
          </a:p>
          <a:p>
            <a:pPr marL="0" marR="0" lvl="0" indent="0" algn="ctr" rtl="0">
              <a:lnSpc>
                <a:spcPct val="107000"/>
              </a:lnSpc>
              <a:spcBef>
                <a:spcPts val="0"/>
              </a:spcBef>
              <a:spcAft>
                <a:spcPts val="0"/>
              </a:spcAft>
              <a:buClr>
                <a:srgbClr val="000000"/>
              </a:buClr>
              <a:buSzPts val="2400"/>
              <a:buFont typeface="Arial"/>
              <a:buNone/>
            </a:pPr>
            <a:r>
              <a:rPr lang="en-US" sz="2200" dirty="0">
                <a:solidFill>
                  <a:srgbClr val="000000"/>
                </a:solidFill>
                <a:latin typeface="Arial" panose="020B0604020202020204" pitchFamily="34" charset="0"/>
                <a:cs typeface="Arial" panose="020B0604020202020204" pitchFamily="34" charset="0"/>
                <a:sym typeface="Arial"/>
              </a:rPr>
              <a:t> </a:t>
            </a:r>
          </a:p>
        </p:txBody>
      </p:sp>
      <p:sp>
        <p:nvSpPr>
          <p:cNvPr id="5" name="Google Shape;257;p19">
            <a:extLst>
              <a:ext uri="{FF2B5EF4-FFF2-40B4-BE49-F238E27FC236}">
                <a16:creationId xmlns:a16="http://schemas.microsoft.com/office/drawing/2014/main" id="{7EE08E0B-5213-3525-CD12-AD0514EEB4ED}"/>
              </a:ext>
            </a:extLst>
          </p:cNvPr>
          <p:cNvSpPr/>
          <p:nvPr/>
        </p:nvSpPr>
        <p:spPr>
          <a:xfrm>
            <a:off x="9468338" y="1950227"/>
            <a:ext cx="1051560" cy="1051560"/>
          </a:xfrm>
          <a:prstGeom prst="star5">
            <a:avLst>
              <a:gd name="adj" fmla="val 28143"/>
              <a:gd name="hf" fmla="val 105146"/>
              <a:gd name="vf" fmla="val 110557"/>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24015795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771D01-DCDE-B431-5158-349D062CC94C}"/>
              </a:ext>
            </a:extLst>
          </p:cNvPr>
          <p:cNvSpPr>
            <a:spLocks noGrp="1"/>
          </p:cNvSpPr>
          <p:nvPr>
            <p:ph type="title"/>
          </p:nvPr>
        </p:nvSpPr>
        <p:spPr/>
        <p:txBody>
          <a:bodyPr/>
          <a:lstStyle/>
          <a:p>
            <a:r>
              <a:rPr lang="en-CA" sz="2400" b="1" dirty="0">
                <a:solidFill>
                  <a:schemeClr val="bg1"/>
                </a:solidFill>
                <a:latin typeface="Garamond"/>
              </a:rPr>
              <a:t>SESSION 4</a:t>
            </a:r>
            <a:br>
              <a:rPr lang="en-CA" sz="2400" b="1" dirty="0">
                <a:solidFill>
                  <a:schemeClr val="bg1"/>
                </a:solidFill>
                <a:latin typeface="Garamond"/>
              </a:rPr>
            </a:br>
            <a:br>
              <a:rPr lang="en-CA" b="1" dirty="0">
                <a:solidFill>
                  <a:schemeClr val="bg1"/>
                </a:solidFill>
                <a:latin typeface="Garamond"/>
              </a:rPr>
            </a:br>
            <a:r>
              <a:rPr lang="en-US" sz="5400" b="1" dirty="0">
                <a:solidFill>
                  <a:schemeClr val="bg1"/>
                </a:solidFill>
                <a:latin typeface="Garamond"/>
              </a:rPr>
              <a:t>Family dynamics, gender, and the role of social norms and practices</a:t>
            </a:r>
            <a:endParaRPr lang="en-US" dirty="0"/>
          </a:p>
        </p:txBody>
      </p:sp>
    </p:spTree>
    <p:extLst>
      <p:ext uri="{BB962C8B-B14F-4D97-AF65-F5344CB8AC3E}">
        <p14:creationId xmlns:p14="http://schemas.microsoft.com/office/powerpoint/2010/main" val="27091122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AD29E-5422-96D1-343D-0CC3BB884835}"/>
              </a:ext>
            </a:extLst>
          </p:cNvPr>
          <p:cNvSpPr>
            <a:spLocks noGrp="1"/>
          </p:cNvSpPr>
          <p:nvPr>
            <p:ph type="title"/>
          </p:nvPr>
        </p:nvSpPr>
        <p:spPr>
          <a:xfrm>
            <a:off x="489098" y="120516"/>
            <a:ext cx="9525756" cy="868968"/>
          </a:xfrm>
        </p:spPr>
        <p:txBody>
          <a:bodyPr>
            <a:noAutofit/>
          </a:bodyPr>
          <a:lstStyle/>
          <a:p>
            <a:pPr algn="l"/>
            <a:r>
              <a:rPr lang="en-US" sz="2800" dirty="0">
                <a:highlight>
                  <a:srgbClr val="FFFF00"/>
                </a:highlight>
              </a:rPr>
              <a:t>Existing social norms and practices</a:t>
            </a:r>
          </a:p>
        </p:txBody>
      </p:sp>
      <p:grpSp>
        <p:nvGrpSpPr>
          <p:cNvPr id="12" name="Group 11">
            <a:extLst>
              <a:ext uri="{FF2B5EF4-FFF2-40B4-BE49-F238E27FC236}">
                <a16:creationId xmlns:a16="http://schemas.microsoft.com/office/drawing/2014/main" id="{9140AA31-ED8C-D59D-5FF9-EA8548A49CF2}"/>
              </a:ext>
            </a:extLst>
          </p:cNvPr>
          <p:cNvGrpSpPr/>
          <p:nvPr/>
        </p:nvGrpSpPr>
        <p:grpSpPr>
          <a:xfrm>
            <a:off x="10228983" y="337468"/>
            <a:ext cx="1587872" cy="1368854"/>
            <a:chOff x="10228983" y="337468"/>
            <a:chExt cx="1587872" cy="1368854"/>
          </a:xfrm>
        </p:grpSpPr>
        <p:sp>
          <p:nvSpPr>
            <p:cNvPr id="13" name="Hexagon 12">
              <a:extLst>
                <a:ext uri="{FF2B5EF4-FFF2-40B4-BE49-F238E27FC236}">
                  <a16:creationId xmlns:a16="http://schemas.microsoft.com/office/drawing/2014/main" id="{4C11A016-476C-5592-6D32-B145567ACD28}"/>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3ECAAF4F-2AAD-F32C-072C-E64854A05931}"/>
                </a:ext>
              </a:extLst>
            </p:cNvPr>
            <p:cNvGrpSpPr/>
            <p:nvPr/>
          </p:nvGrpSpPr>
          <p:grpSpPr>
            <a:xfrm>
              <a:off x="10621771" y="762700"/>
              <a:ext cx="562136" cy="634675"/>
              <a:chOff x="760175" y="830142"/>
              <a:chExt cx="867619" cy="979579"/>
            </a:xfrm>
          </p:grpSpPr>
          <p:sp>
            <p:nvSpPr>
              <p:cNvPr id="18" name="Rectangle 17">
                <a:extLst>
                  <a:ext uri="{FF2B5EF4-FFF2-40B4-BE49-F238E27FC236}">
                    <a16:creationId xmlns:a16="http://schemas.microsoft.com/office/drawing/2014/main" id="{DEF09A58-F143-9358-1B35-84E84E0A1772}"/>
                  </a:ext>
                </a:extLst>
              </p:cNvPr>
              <p:cNvSpPr/>
              <p:nvPr/>
            </p:nvSpPr>
            <p:spPr>
              <a:xfrm>
                <a:off x="864636" y="830142"/>
                <a:ext cx="763158"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b="1" dirty="0">
                    <a:solidFill>
                      <a:schemeClr val="bg1"/>
                    </a:solidFill>
                    <a:latin typeface="Arial" panose="020B0604020202020204" pitchFamily="34" charset="0"/>
                    <a:cs typeface="Arial" panose="020B0604020202020204" pitchFamily="34" charset="0"/>
                  </a:rPr>
                  <a:t>11</a:t>
                </a:r>
              </a:p>
            </p:txBody>
          </p:sp>
          <p:sp>
            <p:nvSpPr>
              <p:cNvPr id="19" name="Rectangle 18">
                <a:extLst>
                  <a:ext uri="{FF2B5EF4-FFF2-40B4-BE49-F238E27FC236}">
                    <a16:creationId xmlns:a16="http://schemas.microsoft.com/office/drawing/2014/main" id="{E8161B92-F8BB-09F7-F1B5-6103F09111D4}"/>
                  </a:ext>
                </a:extLst>
              </p:cNvPr>
              <p:cNvSpPr/>
              <p:nvPr/>
            </p:nvSpPr>
            <p:spPr>
              <a:xfrm>
                <a:off x="760175" y="830144"/>
                <a:ext cx="149292" cy="97957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5650B645-2CA5-DD5F-D96A-E9A0FEC5392E}"/>
                </a:ext>
              </a:extLst>
            </p:cNvPr>
            <p:cNvGrpSpPr/>
            <p:nvPr/>
          </p:nvGrpSpPr>
          <p:grpSpPr>
            <a:xfrm>
              <a:off x="11325415" y="762701"/>
              <a:ext cx="182192" cy="634674"/>
              <a:chOff x="2121762" y="2323619"/>
              <a:chExt cx="200378" cy="825210"/>
            </a:xfrm>
          </p:grpSpPr>
          <p:sp>
            <p:nvSpPr>
              <p:cNvPr id="16" name="Isosceles Triangle 15">
                <a:extLst>
                  <a:ext uri="{FF2B5EF4-FFF2-40B4-BE49-F238E27FC236}">
                    <a16:creationId xmlns:a16="http://schemas.microsoft.com/office/drawing/2014/main" id="{1FC2D351-C040-BB97-2657-8E5109E58150}"/>
                  </a:ext>
                </a:extLst>
              </p:cNvPr>
              <p:cNvSpPr/>
              <p:nvPr/>
            </p:nvSpPr>
            <p:spPr>
              <a:xfrm>
                <a:off x="2121763" y="2323619"/>
                <a:ext cx="200377" cy="172739"/>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D433BDD-5FEF-C4E1-A463-95B8C5F12D31}"/>
                  </a:ext>
                </a:extLst>
              </p:cNvPr>
              <p:cNvSpPr/>
              <p:nvPr/>
            </p:nvSpPr>
            <p:spPr>
              <a:xfrm>
                <a:off x="2121762" y="2496169"/>
                <a:ext cx="200377" cy="65266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0" name="Speech Bubble: Rectangle with Corners Rounded 19">
            <a:extLst>
              <a:ext uri="{FF2B5EF4-FFF2-40B4-BE49-F238E27FC236}">
                <a16:creationId xmlns:a16="http://schemas.microsoft.com/office/drawing/2014/main" id="{0FE4CBC6-013F-96A7-FFE2-857C39A46988}"/>
              </a:ext>
            </a:extLst>
          </p:cNvPr>
          <p:cNvSpPr/>
          <p:nvPr/>
        </p:nvSpPr>
        <p:spPr>
          <a:xfrm>
            <a:off x="1048686" y="2085438"/>
            <a:ext cx="3288323" cy="3427616"/>
          </a:xfrm>
          <a:prstGeom prst="wedgeRoundRectCallout">
            <a:avLst>
              <a:gd name="adj1" fmla="val -59274"/>
              <a:gd name="adj2" fmla="val -38740"/>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tabLst>
                <a:tab pos="457200" algn="l"/>
              </a:tabLst>
            </a:pP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Are all children treated the same within most families, or are some children at risk of being treated differently than others?</a:t>
            </a:r>
          </a:p>
        </p:txBody>
      </p:sp>
      <p:sp>
        <p:nvSpPr>
          <p:cNvPr id="21" name="Speech Bubble: Rectangle with Corners Rounded 20">
            <a:extLst>
              <a:ext uri="{FF2B5EF4-FFF2-40B4-BE49-F238E27FC236}">
                <a16:creationId xmlns:a16="http://schemas.microsoft.com/office/drawing/2014/main" id="{11EF6291-9B31-5D71-901E-3CE2ADEEBA48}"/>
              </a:ext>
            </a:extLst>
          </p:cNvPr>
          <p:cNvSpPr/>
          <p:nvPr/>
        </p:nvSpPr>
        <p:spPr>
          <a:xfrm>
            <a:off x="4603208" y="2085438"/>
            <a:ext cx="4010363" cy="3427616"/>
          </a:xfrm>
          <a:prstGeom prst="wedgeRoundRectCallout">
            <a:avLst>
              <a:gd name="adj1" fmla="val -5652"/>
              <a:gd name="adj2" fmla="val 56170"/>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tabLst>
                <a:tab pos="457200" algn="l"/>
              </a:tabLst>
            </a:pP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What are some examples of positive values, beliefs, attitudes, and behaviors at the family level that we can build upon in family strengthening? </a:t>
            </a:r>
          </a:p>
        </p:txBody>
      </p:sp>
      <p:sp>
        <p:nvSpPr>
          <p:cNvPr id="22" name="Speech Bubble: Rectangle with Corners Rounded 21">
            <a:extLst>
              <a:ext uri="{FF2B5EF4-FFF2-40B4-BE49-F238E27FC236}">
                <a16:creationId xmlns:a16="http://schemas.microsoft.com/office/drawing/2014/main" id="{F797C71E-87AD-9A99-81F5-74208F3BE2C9}"/>
              </a:ext>
            </a:extLst>
          </p:cNvPr>
          <p:cNvSpPr/>
          <p:nvPr/>
        </p:nvSpPr>
        <p:spPr>
          <a:xfrm>
            <a:off x="8879770" y="2085438"/>
            <a:ext cx="2504947" cy="3427616"/>
          </a:xfrm>
          <a:prstGeom prst="wedgeRoundRectCallout">
            <a:avLst>
              <a:gd name="adj1" fmla="val 60350"/>
              <a:gd name="adj2" fmla="val -8985"/>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tabLst>
                <a:tab pos="457200" algn="l"/>
              </a:tabLst>
            </a:pP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What are some of the harmful social norms that affect families? </a:t>
            </a:r>
          </a:p>
        </p:txBody>
      </p:sp>
    </p:spTree>
    <p:extLst>
      <p:ext uri="{BB962C8B-B14F-4D97-AF65-F5344CB8AC3E}">
        <p14:creationId xmlns:p14="http://schemas.microsoft.com/office/powerpoint/2010/main" val="10347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le 72">
            <a:extLst>
              <a:ext uri="{FF2B5EF4-FFF2-40B4-BE49-F238E27FC236}">
                <a16:creationId xmlns:a16="http://schemas.microsoft.com/office/drawing/2014/main" id="{9E37EF46-7E58-ACA5-FB59-4D02ABDDD35D}"/>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Extra slide for facilitator notes</a:t>
            </a:r>
            <a:endParaRPr lang="en-CA" sz="5400" b="1" dirty="0">
              <a:solidFill>
                <a:schemeClr val="bg1">
                  <a:lumMod val="75000"/>
                </a:schemeClr>
              </a:solidFill>
            </a:endParaRPr>
          </a:p>
        </p:txBody>
      </p:sp>
    </p:spTree>
    <p:extLst>
      <p:ext uri="{BB962C8B-B14F-4D97-AF65-F5344CB8AC3E}">
        <p14:creationId xmlns:p14="http://schemas.microsoft.com/office/powerpoint/2010/main" val="1114808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E514AD37-7E9B-FE58-C089-85025919F962}"/>
              </a:ext>
            </a:extLst>
          </p:cNvPr>
          <p:cNvSpPr>
            <a:spLocks noGrp="1"/>
          </p:cNvSpPr>
          <p:nvPr>
            <p:ph type="title"/>
          </p:nvPr>
        </p:nvSpPr>
        <p:spPr>
          <a:xfrm>
            <a:off x="796925" y="3100388"/>
            <a:ext cx="10042525" cy="561975"/>
          </a:xfrm>
        </p:spPr>
        <p:txBody>
          <a:bodyPr/>
          <a:lstStyle/>
          <a:p>
            <a:r>
              <a:rPr lang="en-CA" sz="2400" b="1" dirty="0">
                <a:solidFill>
                  <a:schemeClr val="bg1"/>
                </a:solidFill>
                <a:latin typeface="Garamond"/>
              </a:rPr>
              <a:t>SESSION 1</a:t>
            </a:r>
            <a:br>
              <a:rPr lang="en-CA" sz="2400" b="1" dirty="0">
                <a:solidFill>
                  <a:schemeClr val="bg1"/>
                </a:solidFill>
                <a:latin typeface="Garamond"/>
              </a:rPr>
            </a:br>
            <a:br>
              <a:rPr lang="en-CA" b="1" dirty="0">
                <a:solidFill>
                  <a:schemeClr val="bg1"/>
                </a:solidFill>
                <a:latin typeface="Garamond"/>
              </a:rPr>
            </a:br>
            <a:r>
              <a:rPr lang="en-US" sz="5400" b="1" dirty="0">
                <a:solidFill>
                  <a:schemeClr val="bg1"/>
                </a:solidFill>
                <a:latin typeface="Garamond"/>
              </a:rPr>
              <a:t>Course and module opening</a:t>
            </a:r>
            <a:endParaRPr lang="en-US" dirty="0"/>
          </a:p>
        </p:txBody>
      </p:sp>
    </p:spTree>
    <p:extLst>
      <p:ext uri="{BB962C8B-B14F-4D97-AF65-F5344CB8AC3E}">
        <p14:creationId xmlns:p14="http://schemas.microsoft.com/office/powerpoint/2010/main" val="15224886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F6F3A5-D658-AD50-8270-5E2D1E1E47BB}"/>
              </a:ext>
            </a:extLst>
          </p:cNvPr>
          <p:cNvSpPr>
            <a:spLocks noGrp="1"/>
          </p:cNvSpPr>
          <p:nvPr>
            <p:ph type="title"/>
          </p:nvPr>
        </p:nvSpPr>
        <p:spPr/>
        <p:txBody>
          <a:bodyPr/>
          <a:lstStyle/>
          <a:p>
            <a:r>
              <a:rPr lang="en-US" dirty="0"/>
              <a:t>Sex and gender </a:t>
            </a:r>
          </a:p>
        </p:txBody>
      </p:sp>
      <p:sp>
        <p:nvSpPr>
          <p:cNvPr id="4" name="TextBox 3">
            <a:extLst>
              <a:ext uri="{FF2B5EF4-FFF2-40B4-BE49-F238E27FC236}">
                <a16:creationId xmlns:a16="http://schemas.microsoft.com/office/drawing/2014/main" id="{70A896C9-64FC-50B9-DBE7-29D9F3A839A1}"/>
              </a:ext>
            </a:extLst>
          </p:cNvPr>
          <p:cNvSpPr txBox="1"/>
          <p:nvPr/>
        </p:nvSpPr>
        <p:spPr>
          <a:xfrm>
            <a:off x="6611814" y="2266553"/>
            <a:ext cx="3968261" cy="2800767"/>
          </a:xfrm>
          <a:prstGeom prst="rect">
            <a:avLst/>
          </a:prstGeom>
          <a:noFill/>
        </p:spPr>
        <p:txBody>
          <a:bodyPr wrap="square" rtlCol="0">
            <a:spAutoFit/>
          </a:bodyPr>
          <a:lstStyle/>
          <a:p>
            <a:r>
              <a:rPr lang="en-US" sz="4400" b="1" dirty="0">
                <a:latin typeface="Arial" panose="020B0604020202020204" pitchFamily="34" charset="0"/>
                <a:cs typeface="Arial" panose="020B0604020202020204" pitchFamily="34" charset="0"/>
              </a:rPr>
              <a:t>What is the difference between sex and gender?</a:t>
            </a:r>
          </a:p>
        </p:txBody>
      </p:sp>
      <p:grpSp>
        <p:nvGrpSpPr>
          <p:cNvPr id="2" name="Group 9">
            <a:extLst>
              <a:ext uri="{FF2B5EF4-FFF2-40B4-BE49-F238E27FC236}">
                <a16:creationId xmlns:a16="http://schemas.microsoft.com/office/drawing/2014/main" id="{B62A4557-6AFD-F534-E5DA-9962D4FF9E51}"/>
              </a:ext>
            </a:extLst>
          </p:cNvPr>
          <p:cNvGrpSpPr/>
          <p:nvPr/>
        </p:nvGrpSpPr>
        <p:grpSpPr>
          <a:xfrm>
            <a:off x="2201032" y="2343149"/>
            <a:ext cx="3592674" cy="2724171"/>
            <a:chOff x="1117683" y="2194390"/>
            <a:chExt cx="3415887" cy="2678824"/>
          </a:xfrm>
          <a:solidFill>
            <a:schemeClr val="accent3">
              <a:lumMod val="75000"/>
            </a:schemeClr>
          </a:solidFill>
        </p:grpSpPr>
        <p:sp>
          <p:nvSpPr>
            <p:cNvPr id="5" name="Speech Bubble: Rectangle with Corners Rounded 6">
              <a:extLst>
                <a:ext uri="{FF2B5EF4-FFF2-40B4-BE49-F238E27FC236}">
                  <a16:creationId xmlns:a16="http://schemas.microsoft.com/office/drawing/2014/main" id="{01CE0AB1-7FFC-55A4-0E28-BDBF90BF407D}"/>
                </a:ext>
              </a:extLst>
            </p:cNvPr>
            <p:cNvSpPr/>
            <p:nvPr/>
          </p:nvSpPr>
          <p:spPr>
            <a:xfrm>
              <a:off x="1117683" y="2194390"/>
              <a:ext cx="1792248" cy="1200806"/>
            </a:xfrm>
            <a:prstGeom prst="wedgeRoundRectCallout">
              <a:avLst>
                <a:gd name="adj1" fmla="val 19938"/>
                <a:gd name="adj2" fmla="val 69216"/>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6" name="Speech Bubble: Rectangle with Corners Rounded 7">
              <a:extLst>
                <a:ext uri="{FF2B5EF4-FFF2-40B4-BE49-F238E27FC236}">
                  <a16:creationId xmlns:a16="http://schemas.microsoft.com/office/drawing/2014/main" id="{A3304CC6-7A58-58B1-BA7C-3E09100324CC}"/>
                </a:ext>
              </a:extLst>
            </p:cNvPr>
            <p:cNvSpPr/>
            <p:nvPr/>
          </p:nvSpPr>
          <p:spPr>
            <a:xfrm>
              <a:off x="3240911" y="3671195"/>
              <a:ext cx="1292659" cy="866081"/>
            </a:xfrm>
            <a:prstGeom prst="wedgeRoundRectCallout">
              <a:avLst>
                <a:gd name="adj1" fmla="val -20501"/>
                <a:gd name="adj2" fmla="val 64241"/>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7" name="Speech Bubble: Rectangle with Corners Rounded 8">
              <a:extLst>
                <a:ext uri="{FF2B5EF4-FFF2-40B4-BE49-F238E27FC236}">
                  <a16:creationId xmlns:a16="http://schemas.microsoft.com/office/drawing/2014/main" id="{91286BE3-5C69-D6FD-C81A-C9B822B4C208}"/>
                </a:ext>
              </a:extLst>
            </p:cNvPr>
            <p:cNvSpPr/>
            <p:nvPr/>
          </p:nvSpPr>
          <p:spPr>
            <a:xfrm>
              <a:off x="1747778" y="4229639"/>
              <a:ext cx="1097717" cy="643575"/>
            </a:xfrm>
            <a:prstGeom prst="wedgeRoundRectCallout">
              <a:avLst>
                <a:gd name="adj1" fmla="val -20501"/>
                <a:gd name="adj2" fmla="val 84025"/>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spTree>
    <p:extLst>
      <p:ext uri="{BB962C8B-B14F-4D97-AF65-F5344CB8AC3E}">
        <p14:creationId xmlns:p14="http://schemas.microsoft.com/office/powerpoint/2010/main" val="25570083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443C-B1FD-DC90-38C0-0E961BF95CA3}"/>
              </a:ext>
            </a:extLst>
          </p:cNvPr>
          <p:cNvSpPr>
            <a:spLocks noGrp="1"/>
          </p:cNvSpPr>
          <p:nvPr>
            <p:ph type="title"/>
          </p:nvPr>
        </p:nvSpPr>
        <p:spPr/>
        <p:txBody>
          <a:bodyPr/>
          <a:lstStyle/>
          <a:p>
            <a:r>
              <a:rPr lang="en-US" dirty="0"/>
              <a:t>Sex and gender</a:t>
            </a:r>
          </a:p>
        </p:txBody>
      </p:sp>
      <p:sp>
        <p:nvSpPr>
          <p:cNvPr id="5" name="TextBox 4">
            <a:extLst>
              <a:ext uri="{FF2B5EF4-FFF2-40B4-BE49-F238E27FC236}">
                <a16:creationId xmlns:a16="http://schemas.microsoft.com/office/drawing/2014/main" id="{55DBAA90-EB18-E64C-407C-BE2F25A5C7E3}"/>
              </a:ext>
            </a:extLst>
          </p:cNvPr>
          <p:cNvSpPr txBox="1"/>
          <p:nvPr/>
        </p:nvSpPr>
        <p:spPr>
          <a:xfrm>
            <a:off x="971422" y="3256454"/>
            <a:ext cx="3707843" cy="1938992"/>
          </a:xfrm>
          <a:prstGeom prst="rect">
            <a:avLst/>
          </a:prstGeom>
          <a:noFill/>
        </p:spPr>
        <p:txBody>
          <a:bodyPr wrap="square">
            <a:spAutoFit/>
          </a:bodyPr>
          <a:lstStyle/>
          <a:p>
            <a:r>
              <a:rPr lang="en-US" sz="2400" b="1" i="0" dirty="0">
                <a:solidFill>
                  <a:schemeClr val="accent3">
                    <a:lumMod val="75000"/>
                  </a:schemeClr>
                </a:solidFill>
                <a:effectLst/>
                <a:latin typeface="Arial" panose="020B0604020202020204" pitchFamily="34" charset="0"/>
                <a:cs typeface="Arial" panose="020B0604020202020204" pitchFamily="34" charset="0"/>
              </a:rPr>
              <a:t>SEX</a:t>
            </a:r>
          </a:p>
          <a:p>
            <a:endParaRPr lang="en-US" sz="2400" b="1" dirty="0">
              <a:solidFill>
                <a:schemeClr val="accent3">
                  <a:lumMod val="75000"/>
                </a:schemeClr>
              </a:solidFill>
              <a:latin typeface="Arial" panose="020B0604020202020204" pitchFamily="34" charset="0"/>
              <a:cs typeface="Arial" panose="020B0604020202020204" pitchFamily="34" charset="0"/>
            </a:endParaRPr>
          </a:p>
          <a:p>
            <a:r>
              <a:rPr lang="en-US" sz="2400" b="0" i="0" dirty="0">
                <a:effectLst/>
                <a:latin typeface="Arial" panose="020B0604020202020204" pitchFamily="34" charset="0"/>
                <a:cs typeface="Arial" panose="020B0604020202020204" pitchFamily="34" charset="0"/>
              </a:rPr>
              <a:t>‘</a:t>
            </a:r>
            <a:r>
              <a:rPr lang="en-US" sz="2400" b="1" i="0" dirty="0">
                <a:effectLst/>
                <a:latin typeface="Arial" panose="020B0604020202020204" pitchFamily="34" charset="0"/>
                <a:cs typeface="Arial" panose="020B0604020202020204" pitchFamily="34" charset="0"/>
              </a:rPr>
              <a:t>Sex</a:t>
            </a:r>
            <a:r>
              <a:rPr lang="en-US" sz="2400" b="0" i="0" dirty="0">
                <a:effectLst/>
                <a:latin typeface="Arial" panose="020B0604020202020204" pitchFamily="34" charset="0"/>
                <a:cs typeface="Arial" panose="020B0604020202020204" pitchFamily="34" charset="0"/>
              </a:rPr>
              <a:t>’ refers to the body differences between males and females.</a:t>
            </a:r>
            <a:endParaRPr lang="en-US" sz="2400" b="1" dirty="0">
              <a:solidFill>
                <a:schemeClr val="accent3">
                  <a:lumMod val="75000"/>
                </a:scheme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BA2E6C6-5C52-491A-0169-A50516FA47A9}"/>
              </a:ext>
            </a:extLst>
          </p:cNvPr>
          <p:cNvSpPr txBox="1"/>
          <p:nvPr/>
        </p:nvSpPr>
        <p:spPr>
          <a:xfrm>
            <a:off x="5109667" y="3256454"/>
            <a:ext cx="6137030" cy="2677656"/>
          </a:xfrm>
          <a:prstGeom prst="rect">
            <a:avLst/>
          </a:prstGeom>
          <a:noFill/>
        </p:spPr>
        <p:txBody>
          <a:bodyPr wrap="square">
            <a:spAutoFit/>
          </a:bodyPr>
          <a:lstStyle/>
          <a:p>
            <a:r>
              <a:rPr lang="en-US" sz="2400" b="1" dirty="0">
                <a:solidFill>
                  <a:schemeClr val="accent3">
                    <a:lumMod val="75000"/>
                  </a:schemeClr>
                </a:solidFill>
                <a:latin typeface="Arial" panose="020B0604020202020204" pitchFamily="34" charset="0"/>
                <a:cs typeface="Arial" panose="020B0604020202020204" pitchFamily="34" charset="0"/>
              </a:rPr>
              <a:t>GENDER</a:t>
            </a:r>
          </a:p>
          <a:p>
            <a:endParaRPr lang="en-US" sz="2400" b="1" dirty="0">
              <a:solidFill>
                <a:schemeClr val="accent3">
                  <a:lumMod val="75000"/>
                </a:schemeClr>
              </a:solidFill>
              <a:latin typeface="Arial" panose="020B0604020202020204" pitchFamily="34" charset="0"/>
              <a:cs typeface="Arial" panose="020B0604020202020204" pitchFamily="34" charset="0"/>
            </a:endParaRPr>
          </a:p>
          <a:p>
            <a:r>
              <a:rPr lang="en-US" sz="2400" b="0" i="0" dirty="0">
                <a:effectLst/>
                <a:latin typeface="Arial" panose="020B0604020202020204" pitchFamily="34" charset="0"/>
                <a:cs typeface="Arial" panose="020B0604020202020204" pitchFamily="34" charset="0"/>
              </a:rPr>
              <a:t>‘</a:t>
            </a:r>
            <a:r>
              <a:rPr lang="en-US" sz="2400" b="1" i="0" dirty="0">
                <a:effectLst/>
                <a:latin typeface="Arial" panose="020B0604020202020204" pitchFamily="34" charset="0"/>
                <a:cs typeface="Arial" panose="020B0604020202020204" pitchFamily="34" charset="0"/>
              </a:rPr>
              <a:t>Gender</a:t>
            </a:r>
            <a:r>
              <a:rPr lang="en-US" sz="2400" b="0" i="0" dirty="0">
                <a:effectLst/>
                <a:latin typeface="Arial" panose="020B0604020202020204" pitchFamily="34" charset="0"/>
                <a:cs typeface="Arial" panose="020B0604020202020204" pitchFamily="34" charset="0"/>
              </a:rPr>
              <a:t>’ refers to the social and cultural</a:t>
            </a:r>
            <a:r>
              <a:rPr lang="en-US" sz="2400" dirty="0">
                <a:latin typeface="Arial" panose="020B0604020202020204" pitchFamily="34" charset="0"/>
                <a:cs typeface="Arial" panose="020B0604020202020204" pitchFamily="34" charset="0"/>
              </a:rPr>
              <a:t> </a:t>
            </a:r>
            <a:r>
              <a:rPr lang="en-US" sz="2400" b="0" i="0" dirty="0">
                <a:effectLst/>
                <a:latin typeface="Arial" panose="020B0604020202020204" pitchFamily="34" charset="0"/>
                <a:cs typeface="Arial" panose="020B0604020202020204" pitchFamily="34" charset="0"/>
              </a:rPr>
              <a:t>differences between men and women – the social </a:t>
            </a:r>
            <a:r>
              <a:rPr lang="en-US" sz="2400" dirty="0">
                <a:latin typeface="Arial" panose="020B0604020202020204" pitchFamily="34" charset="0"/>
                <a:cs typeface="Arial" panose="020B0604020202020204" pitchFamily="34" charset="0"/>
              </a:rPr>
              <a:t>s</a:t>
            </a:r>
            <a:r>
              <a:rPr lang="en-US" sz="2400" b="0" i="0" dirty="0">
                <a:effectLst/>
                <a:latin typeface="Arial" panose="020B0604020202020204" pitchFamily="34" charset="0"/>
                <a:cs typeface="Arial" panose="020B0604020202020204" pitchFamily="34" charset="0"/>
              </a:rPr>
              <a:t>tatus, opportunities, restrictions, and activities expected within a community.</a:t>
            </a:r>
            <a:endParaRPr lang="en-US" sz="2400" dirty="0">
              <a:latin typeface="Arial" panose="020B0604020202020204" pitchFamily="34" charset="0"/>
              <a:cs typeface="Arial" panose="020B0604020202020204" pitchFamily="34" charset="0"/>
            </a:endParaRPr>
          </a:p>
          <a:p>
            <a:endParaRPr lang="en-US" sz="2400" b="1" dirty="0">
              <a:solidFill>
                <a:schemeClr val="accent3">
                  <a:lumMod val="75000"/>
                </a:schemeClr>
              </a:solidFill>
              <a:latin typeface="Arial" panose="020B0604020202020204" pitchFamily="34" charset="0"/>
              <a:cs typeface="Arial" panose="020B0604020202020204" pitchFamily="34" charset="0"/>
            </a:endParaRPr>
          </a:p>
        </p:txBody>
      </p:sp>
      <p:pic>
        <p:nvPicPr>
          <p:cNvPr id="8" name="Graphic 7" descr="Female with solid fill">
            <a:extLst>
              <a:ext uri="{FF2B5EF4-FFF2-40B4-BE49-F238E27FC236}">
                <a16:creationId xmlns:a16="http://schemas.microsoft.com/office/drawing/2014/main" id="{E43034BC-74D3-1869-0154-11EFC5AB4B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91344" y="1662554"/>
            <a:ext cx="1257831" cy="1257831"/>
          </a:xfrm>
          <a:prstGeom prst="rect">
            <a:avLst/>
          </a:prstGeom>
        </p:spPr>
      </p:pic>
      <p:pic>
        <p:nvPicPr>
          <p:cNvPr id="12" name="Graphic 11" descr="Male with solid fill">
            <a:extLst>
              <a:ext uri="{FF2B5EF4-FFF2-40B4-BE49-F238E27FC236}">
                <a16:creationId xmlns:a16="http://schemas.microsoft.com/office/drawing/2014/main" id="{95CF4421-3812-77C6-CCCD-C088AEBC5F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8200" y="1856257"/>
            <a:ext cx="1257831" cy="1257831"/>
          </a:xfrm>
          <a:prstGeom prst="rect">
            <a:avLst/>
          </a:prstGeom>
        </p:spPr>
      </p:pic>
      <p:grpSp>
        <p:nvGrpSpPr>
          <p:cNvPr id="22" name="Group 21">
            <a:extLst>
              <a:ext uri="{FF2B5EF4-FFF2-40B4-BE49-F238E27FC236}">
                <a16:creationId xmlns:a16="http://schemas.microsoft.com/office/drawing/2014/main" id="{3E8C2F9C-225E-D933-5479-9966A382F7A0}"/>
              </a:ext>
            </a:extLst>
          </p:cNvPr>
          <p:cNvGrpSpPr/>
          <p:nvPr/>
        </p:nvGrpSpPr>
        <p:grpSpPr>
          <a:xfrm>
            <a:off x="5335926" y="1662554"/>
            <a:ext cx="1002373" cy="1295661"/>
            <a:chOff x="7690506" y="1935741"/>
            <a:chExt cx="2422897" cy="3131820"/>
          </a:xfrm>
        </p:grpSpPr>
        <p:grpSp>
          <p:nvGrpSpPr>
            <p:cNvPr id="13" name="Group 12">
              <a:extLst>
                <a:ext uri="{FF2B5EF4-FFF2-40B4-BE49-F238E27FC236}">
                  <a16:creationId xmlns:a16="http://schemas.microsoft.com/office/drawing/2014/main" id="{C4270BDF-407D-BBB2-CE90-6AA67ADFB509}"/>
                </a:ext>
              </a:extLst>
            </p:cNvPr>
            <p:cNvGrpSpPr/>
            <p:nvPr/>
          </p:nvGrpSpPr>
          <p:grpSpPr>
            <a:xfrm>
              <a:off x="9373562" y="2248941"/>
              <a:ext cx="739841" cy="2386292"/>
              <a:chOff x="4045582" y="1684320"/>
              <a:chExt cx="350098" cy="1129211"/>
            </a:xfrm>
            <a:solidFill>
              <a:schemeClr val="accent3">
                <a:lumMod val="75000"/>
              </a:schemeClr>
            </a:solidFill>
          </p:grpSpPr>
          <p:sp>
            <p:nvSpPr>
              <p:cNvPr id="14" name="Round Same Side Corner Rectangle 21">
                <a:extLst>
                  <a:ext uri="{FF2B5EF4-FFF2-40B4-BE49-F238E27FC236}">
                    <a16:creationId xmlns:a16="http://schemas.microsoft.com/office/drawing/2014/main" id="{95BFA469-97D6-7EB8-3524-EA9F30D179E9}"/>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78DED93C-2636-1229-96CB-4BF562B87143}"/>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A4C66B18-02E5-5554-99C9-76636D0173F4}"/>
                </a:ext>
              </a:extLst>
            </p:cNvPr>
            <p:cNvGrpSpPr/>
            <p:nvPr/>
          </p:nvGrpSpPr>
          <p:grpSpPr>
            <a:xfrm>
              <a:off x="7690506" y="2248941"/>
              <a:ext cx="1060295" cy="2386292"/>
              <a:chOff x="3000654" y="1516217"/>
              <a:chExt cx="245039" cy="551483"/>
            </a:xfrm>
            <a:solidFill>
              <a:schemeClr val="accent3">
                <a:lumMod val="75000"/>
              </a:schemeClr>
            </a:solidFill>
          </p:grpSpPr>
          <p:grpSp>
            <p:nvGrpSpPr>
              <p:cNvPr id="17" name="Group 16">
                <a:extLst>
                  <a:ext uri="{FF2B5EF4-FFF2-40B4-BE49-F238E27FC236}">
                    <a16:creationId xmlns:a16="http://schemas.microsoft.com/office/drawing/2014/main" id="{C0997AE5-B6C0-CC6E-0243-820A31261D8F}"/>
                  </a:ext>
                </a:extLst>
              </p:cNvPr>
              <p:cNvGrpSpPr/>
              <p:nvPr/>
            </p:nvGrpSpPr>
            <p:grpSpPr>
              <a:xfrm>
                <a:off x="3036509" y="1516217"/>
                <a:ext cx="172158" cy="551483"/>
                <a:chOff x="4043172" y="1684320"/>
                <a:chExt cx="352508" cy="1129211"/>
              </a:xfrm>
              <a:grpFill/>
            </p:grpSpPr>
            <p:sp>
              <p:nvSpPr>
                <p:cNvPr id="19" name="Round Same Side Corner Rectangle 21">
                  <a:extLst>
                    <a:ext uri="{FF2B5EF4-FFF2-40B4-BE49-F238E27FC236}">
                      <a16:creationId xmlns:a16="http://schemas.microsoft.com/office/drawing/2014/main" id="{D032804D-8815-72EE-0A43-9B714719E1D5}"/>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CEF5320E-7D1B-9005-2BC2-C36A0370DD9D}"/>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Flowchart: Manual Operation 17">
                <a:extLst>
                  <a:ext uri="{FF2B5EF4-FFF2-40B4-BE49-F238E27FC236}">
                    <a16:creationId xmlns:a16="http://schemas.microsoft.com/office/drawing/2014/main" id="{17A43C72-CA99-EF9B-27FC-AA5C6E8A4623}"/>
                  </a:ext>
                </a:extLst>
              </p:cNvPr>
              <p:cNvSpPr/>
              <p:nvPr/>
            </p:nvSpPr>
            <p:spPr>
              <a:xfrm rot="10800000">
                <a:off x="3000654" y="1805724"/>
                <a:ext cx="245039" cy="261975"/>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21" name="Straight Connector 20">
              <a:extLst>
                <a:ext uri="{FF2B5EF4-FFF2-40B4-BE49-F238E27FC236}">
                  <a16:creationId xmlns:a16="http://schemas.microsoft.com/office/drawing/2014/main" id="{01503039-362D-29CD-8437-1CE72CAFED40}"/>
                </a:ext>
              </a:extLst>
            </p:cNvPr>
            <p:cNvCxnSpPr/>
            <p:nvPr/>
          </p:nvCxnSpPr>
          <p:spPr>
            <a:xfrm>
              <a:off x="9006840" y="1935741"/>
              <a:ext cx="0" cy="3131820"/>
            </a:xfrm>
            <a:prstGeom prst="line">
              <a:avLst/>
            </a:pr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122140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B2157-23B3-A457-9277-D834C230EB71}"/>
              </a:ext>
            </a:extLst>
          </p:cNvPr>
          <p:cNvSpPr>
            <a:spLocks noGrp="1"/>
          </p:cNvSpPr>
          <p:nvPr>
            <p:ph type="title"/>
          </p:nvPr>
        </p:nvSpPr>
        <p:spPr/>
        <p:txBody>
          <a:bodyPr/>
          <a:lstStyle/>
          <a:p>
            <a:r>
              <a:rPr lang="en-GB" dirty="0">
                <a:highlight>
                  <a:srgbClr val="FFFF00"/>
                </a:highlight>
              </a:rPr>
              <a:t>Sex or gender?</a:t>
            </a:r>
            <a:endParaRPr lang="en-US" dirty="0">
              <a:highlight>
                <a:srgbClr val="FFFF00"/>
              </a:highlight>
            </a:endParaRPr>
          </a:p>
        </p:txBody>
      </p:sp>
      <p:pic>
        <p:nvPicPr>
          <p:cNvPr id="3" name="Graphic 2" descr="Female with solid fill">
            <a:extLst>
              <a:ext uri="{FF2B5EF4-FFF2-40B4-BE49-F238E27FC236}">
                <a16:creationId xmlns:a16="http://schemas.microsoft.com/office/drawing/2014/main" id="{44353950-CCBC-EED1-16CF-5B30B49269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24757" y="2241260"/>
            <a:ext cx="2375480" cy="2375480"/>
          </a:xfrm>
          <a:prstGeom prst="rect">
            <a:avLst/>
          </a:prstGeom>
        </p:spPr>
      </p:pic>
      <p:pic>
        <p:nvPicPr>
          <p:cNvPr id="7" name="Graphic 6" descr="Male with solid fill">
            <a:extLst>
              <a:ext uri="{FF2B5EF4-FFF2-40B4-BE49-F238E27FC236}">
                <a16:creationId xmlns:a16="http://schemas.microsoft.com/office/drawing/2014/main" id="{5B8CCB4D-6BC2-0416-1F0C-4589E668C9B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24694" y="2607079"/>
            <a:ext cx="2375480" cy="2375480"/>
          </a:xfrm>
          <a:prstGeom prst="rect">
            <a:avLst/>
          </a:prstGeom>
        </p:spPr>
      </p:pic>
      <p:grpSp>
        <p:nvGrpSpPr>
          <p:cNvPr id="11" name="Group 10">
            <a:extLst>
              <a:ext uri="{FF2B5EF4-FFF2-40B4-BE49-F238E27FC236}">
                <a16:creationId xmlns:a16="http://schemas.microsoft.com/office/drawing/2014/main" id="{40051EA5-EBF4-ACFB-58FC-98C876EC3BEE}"/>
              </a:ext>
            </a:extLst>
          </p:cNvPr>
          <p:cNvGrpSpPr/>
          <p:nvPr/>
        </p:nvGrpSpPr>
        <p:grpSpPr>
          <a:xfrm>
            <a:off x="9167243" y="2368069"/>
            <a:ext cx="739841" cy="2386292"/>
            <a:chOff x="4045582" y="1684320"/>
            <a:chExt cx="350098" cy="1129211"/>
          </a:xfrm>
          <a:solidFill>
            <a:schemeClr val="accent3">
              <a:lumMod val="75000"/>
            </a:schemeClr>
          </a:solidFill>
        </p:grpSpPr>
        <p:sp>
          <p:nvSpPr>
            <p:cNvPr id="12" name="Round Same Side Corner Rectangle 21">
              <a:extLst>
                <a:ext uri="{FF2B5EF4-FFF2-40B4-BE49-F238E27FC236}">
                  <a16:creationId xmlns:a16="http://schemas.microsoft.com/office/drawing/2014/main" id="{BEB5AB0B-AE6A-E2A9-0CA6-243BAA557458}"/>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Oval 12">
              <a:extLst>
                <a:ext uri="{FF2B5EF4-FFF2-40B4-BE49-F238E27FC236}">
                  <a16:creationId xmlns:a16="http://schemas.microsoft.com/office/drawing/2014/main" id="{BE672594-0E7E-F90D-6C00-FD82C7F4E758}"/>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4" name="Group 13">
            <a:extLst>
              <a:ext uri="{FF2B5EF4-FFF2-40B4-BE49-F238E27FC236}">
                <a16:creationId xmlns:a16="http://schemas.microsoft.com/office/drawing/2014/main" id="{65888ECB-7458-981A-EE16-C37B7DD0BDBF}"/>
              </a:ext>
            </a:extLst>
          </p:cNvPr>
          <p:cNvGrpSpPr/>
          <p:nvPr/>
        </p:nvGrpSpPr>
        <p:grpSpPr>
          <a:xfrm>
            <a:off x="7484187" y="2368069"/>
            <a:ext cx="1060295" cy="2386292"/>
            <a:chOff x="3000654" y="1516217"/>
            <a:chExt cx="245039" cy="551483"/>
          </a:xfrm>
          <a:solidFill>
            <a:schemeClr val="accent3">
              <a:lumMod val="75000"/>
            </a:schemeClr>
          </a:solidFill>
        </p:grpSpPr>
        <p:grpSp>
          <p:nvGrpSpPr>
            <p:cNvPr id="15" name="Group 14">
              <a:extLst>
                <a:ext uri="{FF2B5EF4-FFF2-40B4-BE49-F238E27FC236}">
                  <a16:creationId xmlns:a16="http://schemas.microsoft.com/office/drawing/2014/main" id="{C0201BB8-1A6F-7DE0-7F33-E0D5C7D34206}"/>
                </a:ext>
              </a:extLst>
            </p:cNvPr>
            <p:cNvGrpSpPr/>
            <p:nvPr/>
          </p:nvGrpSpPr>
          <p:grpSpPr>
            <a:xfrm>
              <a:off x="3036509" y="1516217"/>
              <a:ext cx="172158" cy="551483"/>
              <a:chOff x="4043172" y="1684320"/>
              <a:chExt cx="352508" cy="1129211"/>
            </a:xfrm>
            <a:grpFill/>
          </p:grpSpPr>
          <p:sp>
            <p:nvSpPr>
              <p:cNvPr id="17" name="Round Same Side Corner Rectangle 21">
                <a:extLst>
                  <a:ext uri="{FF2B5EF4-FFF2-40B4-BE49-F238E27FC236}">
                    <a16:creationId xmlns:a16="http://schemas.microsoft.com/office/drawing/2014/main" id="{B8B52261-7A0F-0D37-DBD7-94BB550509FB}"/>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Oval 17">
                <a:extLst>
                  <a:ext uri="{FF2B5EF4-FFF2-40B4-BE49-F238E27FC236}">
                    <a16:creationId xmlns:a16="http://schemas.microsoft.com/office/drawing/2014/main" id="{FD60A55D-53BD-8FDF-AAEA-12CFD3CDC4FD}"/>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6" name="Flowchart: Manual Operation 15">
              <a:extLst>
                <a:ext uri="{FF2B5EF4-FFF2-40B4-BE49-F238E27FC236}">
                  <a16:creationId xmlns:a16="http://schemas.microsoft.com/office/drawing/2014/main" id="{A27CD9FD-EBA3-BAE2-3DB6-7DEC63B9FBEC}"/>
                </a:ext>
              </a:extLst>
            </p:cNvPr>
            <p:cNvSpPr/>
            <p:nvPr/>
          </p:nvSpPr>
          <p:spPr>
            <a:xfrm rot="10800000">
              <a:off x="3000654" y="1805724"/>
              <a:ext cx="245039" cy="261975"/>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cxnSp>
        <p:nvCxnSpPr>
          <p:cNvPr id="21" name="Straight Connector 20">
            <a:extLst>
              <a:ext uri="{FF2B5EF4-FFF2-40B4-BE49-F238E27FC236}">
                <a16:creationId xmlns:a16="http://schemas.microsoft.com/office/drawing/2014/main" id="{A57CF713-35AA-69E4-BDFB-2DFAF10BA778}"/>
              </a:ext>
            </a:extLst>
          </p:cNvPr>
          <p:cNvCxnSpPr/>
          <p:nvPr/>
        </p:nvCxnSpPr>
        <p:spPr>
          <a:xfrm>
            <a:off x="8800521" y="2054869"/>
            <a:ext cx="0" cy="3131820"/>
          </a:xfrm>
          <a:prstGeom prst="line">
            <a:avLst/>
          </a:prstGeom>
          <a:ln w="13652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8810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72">
            <a:extLst>
              <a:ext uri="{FF2B5EF4-FFF2-40B4-BE49-F238E27FC236}">
                <a16:creationId xmlns:a16="http://schemas.microsoft.com/office/drawing/2014/main" id="{DD0CFCAB-7BAB-9C06-C6A9-3BB91F8DCFC3}"/>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Extra slide for facilitator notes</a:t>
            </a:r>
            <a:endParaRPr lang="en-CA" sz="5400" b="1" dirty="0">
              <a:solidFill>
                <a:schemeClr val="bg1">
                  <a:lumMod val="75000"/>
                </a:schemeClr>
              </a:solidFill>
            </a:endParaRPr>
          </a:p>
        </p:txBody>
      </p:sp>
    </p:spTree>
    <p:extLst>
      <p:ext uri="{BB962C8B-B14F-4D97-AF65-F5344CB8AC3E}">
        <p14:creationId xmlns:p14="http://schemas.microsoft.com/office/powerpoint/2010/main" val="3243577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93C17-90D0-90B0-209D-F0AE8C034B86}"/>
              </a:ext>
            </a:extLst>
          </p:cNvPr>
          <p:cNvSpPr>
            <a:spLocks noGrp="1"/>
          </p:cNvSpPr>
          <p:nvPr>
            <p:ph type="title"/>
          </p:nvPr>
        </p:nvSpPr>
        <p:spPr/>
        <p:txBody>
          <a:bodyPr/>
          <a:lstStyle/>
          <a:p>
            <a:r>
              <a:rPr lang="en-GB" dirty="0">
                <a:highlight>
                  <a:srgbClr val="FFFF00"/>
                </a:highlight>
              </a:rPr>
              <a:t>Gender values - parenting</a:t>
            </a:r>
            <a:endParaRPr lang="en-US" dirty="0">
              <a:highlight>
                <a:srgbClr val="FFFF00"/>
              </a:highlight>
            </a:endParaRPr>
          </a:p>
        </p:txBody>
      </p:sp>
      <p:grpSp>
        <p:nvGrpSpPr>
          <p:cNvPr id="15" name="Group 14">
            <a:extLst>
              <a:ext uri="{FF2B5EF4-FFF2-40B4-BE49-F238E27FC236}">
                <a16:creationId xmlns:a16="http://schemas.microsoft.com/office/drawing/2014/main" id="{4F064CF8-786F-6558-FB99-9CF8F03193AD}"/>
              </a:ext>
            </a:extLst>
          </p:cNvPr>
          <p:cNvGrpSpPr/>
          <p:nvPr/>
        </p:nvGrpSpPr>
        <p:grpSpPr>
          <a:xfrm>
            <a:off x="10228983" y="337468"/>
            <a:ext cx="1587872" cy="1368854"/>
            <a:chOff x="10228983" y="337468"/>
            <a:chExt cx="1587872" cy="1368854"/>
          </a:xfrm>
        </p:grpSpPr>
        <p:sp>
          <p:nvSpPr>
            <p:cNvPr id="21" name="Hexagon 20">
              <a:extLst>
                <a:ext uri="{FF2B5EF4-FFF2-40B4-BE49-F238E27FC236}">
                  <a16:creationId xmlns:a16="http://schemas.microsoft.com/office/drawing/2014/main" id="{E4D4743D-6D09-3A06-D7B2-E34611CFDD5E}"/>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22" name="Group 21">
              <a:extLst>
                <a:ext uri="{FF2B5EF4-FFF2-40B4-BE49-F238E27FC236}">
                  <a16:creationId xmlns:a16="http://schemas.microsoft.com/office/drawing/2014/main" id="{C663DB86-22BB-8ABF-9EFF-9FA2352E6423}"/>
                </a:ext>
              </a:extLst>
            </p:cNvPr>
            <p:cNvGrpSpPr/>
            <p:nvPr/>
          </p:nvGrpSpPr>
          <p:grpSpPr>
            <a:xfrm>
              <a:off x="10621771" y="762700"/>
              <a:ext cx="562136" cy="634675"/>
              <a:chOff x="760175" y="830142"/>
              <a:chExt cx="867619" cy="979579"/>
            </a:xfrm>
          </p:grpSpPr>
          <p:sp>
            <p:nvSpPr>
              <p:cNvPr id="26" name="Rectangle 25">
                <a:extLst>
                  <a:ext uri="{FF2B5EF4-FFF2-40B4-BE49-F238E27FC236}">
                    <a16:creationId xmlns:a16="http://schemas.microsoft.com/office/drawing/2014/main" id="{E707D73F-7BCE-2375-8F66-6838C840CDCF}"/>
                  </a:ext>
                </a:extLst>
              </p:cNvPr>
              <p:cNvSpPr/>
              <p:nvPr/>
            </p:nvSpPr>
            <p:spPr>
              <a:xfrm>
                <a:off x="864636" y="830142"/>
                <a:ext cx="763158"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600" b="1" dirty="0">
                    <a:solidFill>
                      <a:schemeClr val="bg1"/>
                    </a:solidFill>
                    <a:latin typeface="Arial" panose="020B0604020202020204" pitchFamily="34" charset="0"/>
                    <a:cs typeface="Arial" panose="020B0604020202020204" pitchFamily="34" charset="0"/>
                  </a:rPr>
                  <a:t>12</a:t>
                </a:r>
              </a:p>
            </p:txBody>
          </p:sp>
          <p:sp>
            <p:nvSpPr>
              <p:cNvPr id="27" name="Rectangle 26">
                <a:extLst>
                  <a:ext uri="{FF2B5EF4-FFF2-40B4-BE49-F238E27FC236}">
                    <a16:creationId xmlns:a16="http://schemas.microsoft.com/office/drawing/2014/main" id="{01EA0957-1B17-F68A-2CBF-FA4FEC4052A4}"/>
                  </a:ext>
                </a:extLst>
              </p:cNvPr>
              <p:cNvSpPr/>
              <p:nvPr/>
            </p:nvSpPr>
            <p:spPr>
              <a:xfrm>
                <a:off x="760175" y="830144"/>
                <a:ext cx="149292" cy="97957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23" name="Group 22">
              <a:extLst>
                <a:ext uri="{FF2B5EF4-FFF2-40B4-BE49-F238E27FC236}">
                  <a16:creationId xmlns:a16="http://schemas.microsoft.com/office/drawing/2014/main" id="{FFE07036-FD64-87C4-D719-EBC5B8D69C7C}"/>
                </a:ext>
              </a:extLst>
            </p:cNvPr>
            <p:cNvGrpSpPr/>
            <p:nvPr/>
          </p:nvGrpSpPr>
          <p:grpSpPr>
            <a:xfrm>
              <a:off x="11325415" y="762701"/>
              <a:ext cx="182192" cy="634674"/>
              <a:chOff x="2121762" y="2323619"/>
              <a:chExt cx="200378" cy="825210"/>
            </a:xfrm>
          </p:grpSpPr>
          <p:sp>
            <p:nvSpPr>
              <p:cNvPr id="24" name="Isosceles Triangle 23">
                <a:extLst>
                  <a:ext uri="{FF2B5EF4-FFF2-40B4-BE49-F238E27FC236}">
                    <a16:creationId xmlns:a16="http://schemas.microsoft.com/office/drawing/2014/main" id="{7C998970-5CFD-F082-816C-01C957777E08}"/>
                  </a:ext>
                </a:extLst>
              </p:cNvPr>
              <p:cNvSpPr/>
              <p:nvPr/>
            </p:nvSpPr>
            <p:spPr>
              <a:xfrm>
                <a:off x="2121763" y="2323619"/>
                <a:ext cx="200377" cy="172739"/>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Rectangle 24">
                <a:extLst>
                  <a:ext uri="{FF2B5EF4-FFF2-40B4-BE49-F238E27FC236}">
                    <a16:creationId xmlns:a16="http://schemas.microsoft.com/office/drawing/2014/main" id="{C6F70A9E-130C-90A6-9672-FB9D8F77B39E}"/>
                  </a:ext>
                </a:extLst>
              </p:cNvPr>
              <p:cNvSpPr/>
              <p:nvPr/>
            </p:nvSpPr>
            <p:spPr>
              <a:xfrm>
                <a:off x="2121762" y="2496169"/>
                <a:ext cx="200377" cy="65266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grpSp>
        <p:nvGrpSpPr>
          <p:cNvPr id="40" name="Group 39">
            <a:extLst>
              <a:ext uri="{FF2B5EF4-FFF2-40B4-BE49-F238E27FC236}">
                <a16:creationId xmlns:a16="http://schemas.microsoft.com/office/drawing/2014/main" id="{A34A3C70-3932-4804-894F-CFCF216F82D0}"/>
              </a:ext>
            </a:extLst>
          </p:cNvPr>
          <p:cNvGrpSpPr/>
          <p:nvPr/>
        </p:nvGrpSpPr>
        <p:grpSpPr>
          <a:xfrm>
            <a:off x="2514600" y="2154935"/>
            <a:ext cx="2234139" cy="2998572"/>
            <a:chOff x="5438539" y="7646118"/>
            <a:chExt cx="814830" cy="1093633"/>
          </a:xfrm>
          <a:solidFill>
            <a:schemeClr val="accent3">
              <a:lumMod val="75000"/>
            </a:schemeClr>
          </a:solidFill>
        </p:grpSpPr>
        <p:sp>
          <p:nvSpPr>
            <p:cNvPr id="41" name="Round Same Side Corner Rectangle 21">
              <a:extLst>
                <a:ext uri="{FF2B5EF4-FFF2-40B4-BE49-F238E27FC236}">
                  <a16:creationId xmlns:a16="http://schemas.microsoft.com/office/drawing/2014/main" id="{D01AC4CB-4096-C64B-B6FD-5C079B509096}"/>
                </a:ext>
              </a:extLst>
            </p:cNvPr>
            <p:cNvSpPr/>
            <p:nvPr/>
          </p:nvSpPr>
          <p:spPr>
            <a:xfrm>
              <a:off x="5440940" y="8395605"/>
              <a:ext cx="323729" cy="34414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Oval 41">
              <a:extLst>
                <a:ext uri="{FF2B5EF4-FFF2-40B4-BE49-F238E27FC236}">
                  <a16:creationId xmlns:a16="http://schemas.microsoft.com/office/drawing/2014/main" id="{10E21FFC-5186-4210-9739-41032E2F710D}"/>
                </a:ext>
              </a:extLst>
            </p:cNvPr>
            <p:cNvSpPr/>
            <p:nvPr/>
          </p:nvSpPr>
          <p:spPr>
            <a:xfrm>
              <a:off x="5438539" y="8011964"/>
              <a:ext cx="327409"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3" name="Round Same Side Corner Rectangle 23">
              <a:extLst>
                <a:ext uri="{FF2B5EF4-FFF2-40B4-BE49-F238E27FC236}">
                  <a16:creationId xmlns:a16="http://schemas.microsoft.com/office/drawing/2014/main" id="{AF3F6AFA-D49F-7DB7-4C32-2A012EE62F3E}"/>
                </a:ext>
              </a:extLst>
            </p:cNvPr>
            <p:cNvSpPr/>
            <p:nvPr/>
          </p:nvSpPr>
          <p:spPr>
            <a:xfrm>
              <a:off x="5928360" y="8029758"/>
              <a:ext cx="323730" cy="709993"/>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4" name="Oval 43">
              <a:extLst>
                <a:ext uri="{FF2B5EF4-FFF2-40B4-BE49-F238E27FC236}">
                  <a16:creationId xmlns:a16="http://schemas.microsoft.com/office/drawing/2014/main" id="{419BE8C0-CB0C-31F4-2D37-1E3CE643E219}"/>
                </a:ext>
              </a:extLst>
            </p:cNvPr>
            <p:cNvSpPr/>
            <p:nvPr/>
          </p:nvSpPr>
          <p:spPr>
            <a:xfrm>
              <a:off x="5925959" y="7646118"/>
              <a:ext cx="327410"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5" name="Round Same Side Corner Rectangle 25">
              <a:extLst>
                <a:ext uri="{FF2B5EF4-FFF2-40B4-BE49-F238E27FC236}">
                  <a16:creationId xmlns:a16="http://schemas.microsoft.com/office/drawing/2014/main" id="{85D6ACB3-ADC0-6B9D-05F6-193182F2FF02}"/>
                </a:ext>
              </a:extLst>
            </p:cNvPr>
            <p:cNvSpPr/>
            <p:nvPr/>
          </p:nvSpPr>
          <p:spPr>
            <a:xfrm rot="12859561">
              <a:off x="5864557" y="8125814"/>
              <a:ext cx="101108" cy="244001"/>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6" name="Round Same Side Corner Rectangle 26">
              <a:extLst>
                <a:ext uri="{FF2B5EF4-FFF2-40B4-BE49-F238E27FC236}">
                  <a16:creationId xmlns:a16="http://schemas.microsoft.com/office/drawing/2014/main" id="{06965397-352B-9143-60F4-866F5EFC0D16}"/>
                </a:ext>
              </a:extLst>
            </p:cNvPr>
            <p:cNvSpPr/>
            <p:nvPr/>
          </p:nvSpPr>
          <p:spPr>
            <a:xfrm rot="14101202">
              <a:off x="5757134" y="8268990"/>
              <a:ext cx="101108" cy="165176"/>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55" name="Group 54">
            <a:extLst>
              <a:ext uri="{FF2B5EF4-FFF2-40B4-BE49-F238E27FC236}">
                <a16:creationId xmlns:a16="http://schemas.microsoft.com/office/drawing/2014/main" id="{FEFE8AFC-2B2B-8A4A-8C06-EA3C93DBD36F}"/>
              </a:ext>
            </a:extLst>
          </p:cNvPr>
          <p:cNvGrpSpPr/>
          <p:nvPr/>
        </p:nvGrpSpPr>
        <p:grpSpPr>
          <a:xfrm>
            <a:off x="6827662" y="2154938"/>
            <a:ext cx="2481221" cy="2998572"/>
            <a:chOff x="6827662" y="2154938"/>
            <a:chExt cx="2481221" cy="2998572"/>
          </a:xfrm>
        </p:grpSpPr>
        <p:grpSp>
          <p:nvGrpSpPr>
            <p:cNvPr id="47" name="Group 46">
              <a:extLst>
                <a:ext uri="{FF2B5EF4-FFF2-40B4-BE49-F238E27FC236}">
                  <a16:creationId xmlns:a16="http://schemas.microsoft.com/office/drawing/2014/main" id="{1510A8CB-115C-A293-F6A8-B606B32299AC}"/>
                </a:ext>
              </a:extLst>
            </p:cNvPr>
            <p:cNvGrpSpPr/>
            <p:nvPr/>
          </p:nvGrpSpPr>
          <p:grpSpPr>
            <a:xfrm flipH="1">
              <a:off x="7058651" y="2154938"/>
              <a:ext cx="2250232" cy="2998572"/>
              <a:chOff x="5438544" y="7646133"/>
              <a:chExt cx="814830" cy="1093635"/>
            </a:xfrm>
            <a:solidFill>
              <a:schemeClr val="accent3">
                <a:lumMod val="75000"/>
              </a:schemeClr>
            </a:solidFill>
          </p:grpSpPr>
          <p:sp>
            <p:nvSpPr>
              <p:cNvPr id="48" name="Round Same Side Corner Rectangle 21">
                <a:extLst>
                  <a:ext uri="{FF2B5EF4-FFF2-40B4-BE49-F238E27FC236}">
                    <a16:creationId xmlns:a16="http://schemas.microsoft.com/office/drawing/2014/main" id="{60AB3D60-877E-82E3-98B0-79EE3E396644}"/>
                  </a:ext>
                </a:extLst>
              </p:cNvPr>
              <p:cNvSpPr/>
              <p:nvPr/>
            </p:nvSpPr>
            <p:spPr>
              <a:xfrm>
                <a:off x="5440945" y="8395621"/>
                <a:ext cx="323729" cy="344147"/>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9" name="Oval 48">
                <a:extLst>
                  <a:ext uri="{FF2B5EF4-FFF2-40B4-BE49-F238E27FC236}">
                    <a16:creationId xmlns:a16="http://schemas.microsoft.com/office/drawing/2014/main" id="{43EA86DB-515E-42B1-C5BC-A3D032DC40B6}"/>
                  </a:ext>
                </a:extLst>
              </p:cNvPr>
              <p:cNvSpPr/>
              <p:nvPr/>
            </p:nvSpPr>
            <p:spPr>
              <a:xfrm>
                <a:off x="5438544" y="8011979"/>
                <a:ext cx="327409" cy="3274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0" name="Round Same Side Corner Rectangle 23">
                <a:extLst>
                  <a:ext uri="{FF2B5EF4-FFF2-40B4-BE49-F238E27FC236}">
                    <a16:creationId xmlns:a16="http://schemas.microsoft.com/office/drawing/2014/main" id="{F14B2C7B-96AF-41A6-30EE-9A30B8E8A2F8}"/>
                  </a:ext>
                </a:extLst>
              </p:cNvPr>
              <p:cNvSpPr/>
              <p:nvPr/>
            </p:nvSpPr>
            <p:spPr>
              <a:xfrm>
                <a:off x="5928365" y="8029773"/>
                <a:ext cx="323730" cy="70999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1" name="Oval 50">
                <a:extLst>
                  <a:ext uri="{FF2B5EF4-FFF2-40B4-BE49-F238E27FC236}">
                    <a16:creationId xmlns:a16="http://schemas.microsoft.com/office/drawing/2014/main" id="{D1C6AEF0-68BE-1615-C342-DA633AFC323E}"/>
                  </a:ext>
                </a:extLst>
              </p:cNvPr>
              <p:cNvSpPr/>
              <p:nvPr/>
            </p:nvSpPr>
            <p:spPr>
              <a:xfrm>
                <a:off x="5925964" y="7646133"/>
                <a:ext cx="327410" cy="3274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2" name="Round Same Side Corner Rectangle 25">
                <a:extLst>
                  <a:ext uri="{FF2B5EF4-FFF2-40B4-BE49-F238E27FC236}">
                    <a16:creationId xmlns:a16="http://schemas.microsoft.com/office/drawing/2014/main" id="{F7C0A51F-9F7B-DE54-7065-DBA2E6D10349}"/>
                  </a:ext>
                </a:extLst>
              </p:cNvPr>
              <p:cNvSpPr/>
              <p:nvPr/>
            </p:nvSpPr>
            <p:spPr>
              <a:xfrm rot="12859561">
                <a:off x="5864560" y="8125827"/>
                <a:ext cx="101108" cy="244001"/>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3" name="Round Same Side Corner Rectangle 26">
                <a:extLst>
                  <a:ext uri="{FF2B5EF4-FFF2-40B4-BE49-F238E27FC236}">
                    <a16:creationId xmlns:a16="http://schemas.microsoft.com/office/drawing/2014/main" id="{B8AC84A7-B95A-6F79-532B-0B76996C306C}"/>
                  </a:ext>
                </a:extLst>
              </p:cNvPr>
              <p:cNvSpPr/>
              <p:nvPr/>
            </p:nvSpPr>
            <p:spPr>
              <a:xfrm rot="14101202">
                <a:off x="5757134" y="8268990"/>
                <a:ext cx="101108" cy="165176"/>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54" name="Trapezoid 53">
              <a:extLst>
                <a:ext uri="{FF2B5EF4-FFF2-40B4-BE49-F238E27FC236}">
                  <a16:creationId xmlns:a16="http://schemas.microsoft.com/office/drawing/2014/main" id="{1BD1CB83-0B27-7B22-B3FA-D736E6A39E6D}"/>
                </a:ext>
              </a:extLst>
            </p:cNvPr>
            <p:cNvSpPr/>
            <p:nvPr/>
          </p:nvSpPr>
          <p:spPr>
            <a:xfrm>
              <a:off x="6827662" y="3805357"/>
              <a:ext cx="1325880" cy="1348153"/>
            </a:xfrm>
            <a:prstGeom prst="trapezoid">
              <a:avLst>
                <a:gd name="adj" fmla="val 2069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112145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peech Bubble: Oval 34">
            <a:extLst>
              <a:ext uri="{FF2B5EF4-FFF2-40B4-BE49-F238E27FC236}">
                <a16:creationId xmlns:a16="http://schemas.microsoft.com/office/drawing/2014/main" id="{5D6EF646-7D06-5C11-3238-06CD889AE963}"/>
              </a:ext>
            </a:extLst>
          </p:cNvPr>
          <p:cNvSpPr/>
          <p:nvPr/>
        </p:nvSpPr>
        <p:spPr>
          <a:xfrm>
            <a:off x="9111451" y="2988669"/>
            <a:ext cx="1049289" cy="1008014"/>
          </a:xfrm>
          <a:prstGeom prst="wedgeEllipseCallout">
            <a:avLst>
              <a:gd name="adj1" fmla="val 67185"/>
              <a:gd name="adj2" fmla="val 23179"/>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Speech Bubble: Rectangle with Corners Rounded 35">
            <a:extLst>
              <a:ext uri="{FF2B5EF4-FFF2-40B4-BE49-F238E27FC236}">
                <a16:creationId xmlns:a16="http://schemas.microsoft.com/office/drawing/2014/main" id="{C087819A-35E1-7954-FA44-C99C38B4038A}"/>
              </a:ext>
            </a:extLst>
          </p:cNvPr>
          <p:cNvSpPr/>
          <p:nvPr/>
        </p:nvSpPr>
        <p:spPr>
          <a:xfrm>
            <a:off x="7590638" y="2033358"/>
            <a:ext cx="1552601" cy="868968"/>
          </a:xfrm>
          <a:prstGeom prst="wedgeRoundRectCallout">
            <a:avLst>
              <a:gd name="adj1" fmla="val 40767"/>
              <a:gd name="adj2" fmla="val -67282"/>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Speech Bubble: Rectangle with Corners Rounded 31">
            <a:extLst>
              <a:ext uri="{FF2B5EF4-FFF2-40B4-BE49-F238E27FC236}">
                <a16:creationId xmlns:a16="http://schemas.microsoft.com/office/drawing/2014/main" id="{C248A09A-57BE-DCC5-0882-3DF3B61B8495}"/>
              </a:ext>
            </a:extLst>
          </p:cNvPr>
          <p:cNvSpPr/>
          <p:nvPr/>
        </p:nvSpPr>
        <p:spPr>
          <a:xfrm>
            <a:off x="2081993" y="3404622"/>
            <a:ext cx="1552601" cy="868968"/>
          </a:xfrm>
          <a:prstGeom prst="wedgeRoundRectCallout">
            <a:avLst>
              <a:gd name="adj1" fmla="val -68188"/>
              <a:gd name="adj2" fmla="val -16421"/>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7B1A59E-D63A-5CFD-B180-7B59E41D8C29}"/>
              </a:ext>
            </a:extLst>
          </p:cNvPr>
          <p:cNvSpPr>
            <a:spLocks noGrp="1"/>
          </p:cNvSpPr>
          <p:nvPr>
            <p:ph type="title"/>
          </p:nvPr>
        </p:nvSpPr>
        <p:spPr/>
        <p:txBody>
          <a:bodyPr>
            <a:normAutofit/>
          </a:bodyPr>
          <a:lstStyle/>
          <a:p>
            <a:r>
              <a:rPr lang="en-US" dirty="0"/>
              <a:t>Behave like a man/boy, behave like a woman/girl</a:t>
            </a:r>
          </a:p>
        </p:txBody>
      </p:sp>
      <p:grpSp>
        <p:nvGrpSpPr>
          <p:cNvPr id="13" name="Group 12">
            <a:extLst>
              <a:ext uri="{FF2B5EF4-FFF2-40B4-BE49-F238E27FC236}">
                <a16:creationId xmlns:a16="http://schemas.microsoft.com/office/drawing/2014/main" id="{0C239F16-F5F3-6EA6-804F-6009C19D58CD}"/>
              </a:ext>
            </a:extLst>
          </p:cNvPr>
          <p:cNvGrpSpPr/>
          <p:nvPr/>
        </p:nvGrpSpPr>
        <p:grpSpPr>
          <a:xfrm>
            <a:off x="3039244" y="2218620"/>
            <a:ext cx="2234139" cy="2998565"/>
            <a:chOff x="5438539" y="7646118"/>
            <a:chExt cx="814830" cy="1093630"/>
          </a:xfrm>
          <a:solidFill>
            <a:schemeClr val="accent3">
              <a:lumMod val="75000"/>
            </a:schemeClr>
          </a:solidFill>
        </p:grpSpPr>
        <p:sp>
          <p:nvSpPr>
            <p:cNvPr id="14" name="Round Same Side Corner Rectangle 21">
              <a:extLst>
                <a:ext uri="{FF2B5EF4-FFF2-40B4-BE49-F238E27FC236}">
                  <a16:creationId xmlns:a16="http://schemas.microsoft.com/office/drawing/2014/main" id="{BA2A1E08-014B-5AFC-EA6B-BF2E466BE3D4}"/>
                </a:ext>
              </a:extLst>
            </p:cNvPr>
            <p:cNvSpPr/>
            <p:nvPr/>
          </p:nvSpPr>
          <p:spPr>
            <a:xfrm>
              <a:off x="5440940" y="8395601"/>
              <a:ext cx="323729" cy="34414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82303021-2C5F-716E-F02D-BF1367BAD741}"/>
                </a:ext>
              </a:extLst>
            </p:cNvPr>
            <p:cNvSpPr/>
            <p:nvPr/>
          </p:nvSpPr>
          <p:spPr>
            <a:xfrm>
              <a:off x="5438539" y="8011961"/>
              <a:ext cx="327409"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 Same Side Corner Rectangle 23">
              <a:extLst>
                <a:ext uri="{FF2B5EF4-FFF2-40B4-BE49-F238E27FC236}">
                  <a16:creationId xmlns:a16="http://schemas.microsoft.com/office/drawing/2014/main" id="{C4D7C9FE-E4AA-5A06-CA18-7F7C4C5F055F}"/>
                </a:ext>
              </a:extLst>
            </p:cNvPr>
            <p:cNvSpPr/>
            <p:nvPr/>
          </p:nvSpPr>
          <p:spPr>
            <a:xfrm>
              <a:off x="5928360" y="8029755"/>
              <a:ext cx="323730" cy="709993"/>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C99BEED6-8E9B-2DD9-D852-F15C72E991E3}"/>
                </a:ext>
              </a:extLst>
            </p:cNvPr>
            <p:cNvSpPr/>
            <p:nvPr/>
          </p:nvSpPr>
          <p:spPr>
            <a:xfrm>
              <a:off x="5925959" y="7646118"/>
              <a:ext cx="327410"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2B2CF5DB-165B-DE64-115F-ED1CA9E326CC}"/>
              </a:ext>
            </a:extLst>
          </p:cNvPr>
          <p:cNvGrpSpPr/>
          <p:nvPr/>
        </p:nvGrpSpPr>
        <p:grpSpPr>
          <a:xfrm>
            <a:off x="6786358" y="2218614"/>
            <a:ext cx="2697157" cy="3009170"/>
            <a:chOff x="6827662" y="2154938"/>
            <a:chExt cx="2697157" cy="3009170"/>
          </a:xfrm>
        </p:grpSpPr>
        <p:sp>
          <p:nvSpPr>
            <p:cNvPr id="25" name="Round Same Side Corner Rectangle 23">
              <a:extLst>
                <a:ext uri="{FF2B5EF4-FFF2-40B4-BE49-F238E27FC236}">
                  <a16:creationId xmlns:a16="http://schemas.microsoft.com/office/drawing/2014/main" id="{69FF0FE3-209B-1B10-10EA-5452797DD79C}"/>
                </a:ext>
              </a:extLst>
            </p:cNvPr>
            <p:cNvSpPr/>
            <p:nvPr/>
          </p:nvSpPr>
          <p:spPr>
            <a:xfrm flipH="1">
              <a:off x="7062183" y="3206817"/>
              <a:ext cx="894012" cy="1946690"/>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69EDF577-B684-44DC-6CD5-D35F864468DC}"/>
                </a:ext>
              </a:extLst>
            </p:cNvPr>
            <p:cNvSpPr/>
            <p:nvPr/>
          </p:nvSpPr>
          <p:spPr>
            <a:xfrm flipH="1">
              <a:off x="7058651" y="2154938"/>
              <a:ext cx="904174" cy="89770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rapezoid 21">
              <a:extLst>
                <a:ext uri="{FF2B5EF4-FFF2-40B4-BE49-F238E27FC236}">
                  <a16:creationId xmlns:a16="http://schemas.microsoft.com/office/drawing/2014/main" id="{446C63C8-7C55-20D3-9DCD-6188160DAE53}"/>
                </a:ext>
              </a:extLst>
            </p:cNvPr>
            <p:cNvSpPr/>
            <p:nvPr/>
          </p:nvSpPr>
          <p:spPr>
            <a:xfrm>
              <a:off x="6827662" y="3805357"/>
              <a:ext cx="1325880" cy="1348153"/>
            </a:xfrm>
            <a:prstGeom prst="trapezoid">
              <a:avLst>
                <a:gd name="adj" fmla="val 2069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6F81AD1E-2932-955A-4183-B7A543CABB8D}"/>
                </a:ext>
              </a:extLst>
            </p:cNvPr>
            <p:cNvGrpSpPr/>
            <p:nvPr/>
          </p:nvGrpSpPr>
          <p:grpSpPr>
            <a:xfrm>
              <a:off x="8408243" y="3158029"/>
              <a:ext cx="1116576" cy="2006079"/>
              <a:chOff x="8296959" y="3158029"/>
              <a:chExt cx="1116576" cy="2006079"/>
            </a:xfrm>
          </p:grpSpPr>
          <p:sp>
            <p:nvSpPr>
              <p:cNvPr id="23" name="Round Same Side Corner Rectangle 21">
                <a:extLst>
                  <a:ext uri="{FF2B5EF4-FFF2-40B4-BE49-F238E27FC236}">
                    <a16:creationId xmlns:a16="http://schemas.microsoft.com/office/drawing/2014/main" id="{A11A80EA-3C67-49E8-604E-C2C416A4A8AF}"/>
                  </a:ext>
                </a:extLst>
              </p:cNvPr>
              <p:cNvSpPr/>
              <p:nvPr/>
            </p:nvSpPr>
            <p:spPr>
              <a:xfrm flipH="1">
                <a:off x="8408243" y="4209914"/>
                <a:ext cx="894009" cy="943596"/>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1D929B77-D58C-EE9B-CD5F-E32B98E8726E}"/>
                  </a:ext>
                </a:extLst>
              </p:cNvPr>
              <p:cNvSpPr/>
              <p:nvPr/>
            </p:nvSpPr>
            <p:spPr>
              <a:xfrm flipH="1">
                <a:off x="8404711" y="3158029"/>
                <a:ext cx="904172" cy="89770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rapezoid 28">
                <a:extLst>
                  <a:ext uri="{FF2B5EF4-FFF2-40B4-BE49-F238E27FC236}">
                    <a16:creationId xmlns:a16="http://schemas.microsoft.com/office/drawing/2014/main" id="{0B30BE58-AC3C-C925-5E8D-4837F9B352C1}"/>
                  </a:ext>
                </a:extLst>
              </p:cNvPr>
              <p:cNvSpPr/>
              <p:nvPr/>
            </p:nvSpPr>
            <p:spPr>
              <a:xfrm>
                <a:off x="8296959" y="4583576"/>
                <a:ext cx="1116576" cy="580532"/>
              </a:xfrm>
              <a:prstGeom prst="trapezoid">
                <a:avLst>
                  <a:gd name="adj" fmla="val 24259"/>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4" name="Speech Bubble: Oval 33">
            <a:extLst>
              <a:ext uri="{FF2B5EF4-FFF2-40B4-BE49-F238E27FC236}">
                <a16:creationId xmlns:a16="http://schemas.microsoft.com/office/drawing/2014/main" id="{01B58637-2C90-1148-27FF-450563DA6717}"/>
              </a:ext>
            </a:extLst>
          </p:cNvPr>
          <p:cNvSpPr/>
          <p:nvPr/>
        </p:nvSpPr>
        <p:spPr>
          <a:xfrm>
            <a:off x="3039244" y="2044331"/>
            <a:ext cx="1049289" cy="1008014"/>
          </a:xfrm>
          <a:prstGeom prst="wedgeEllipseCallout">
            <a:avLst>
              <a:gd name="adj1" fmla="val -67889"/>
              <a:gd name="adj2" fmla="val -1613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itle 1">
            <a:extLst>
              <a:ext uri="{FF2B5EF4-FFF2-40B4-BE49-F238E27FC236}">
                <a16:creationId xmlns:a16="http://schemas.microsoft.com/office/drawing/2014/main" id="{2243B77C-5369-3ACD-008F-3F2B881952D8}"/>
              </a:ext>
            </a:extLst>
          </p:cNvPr>
          <p:cNvSpPr txBox="1">
            <a:spLocks/>
          </p:cNvSpPr>
          <p:nvPr/>
        </p:nvSpPr>
        <p:spPr>
          <a:xfrm>
            <a:off x="2066524" y="2119701"/>
            <a:ext cx="1780226" cy="86896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200" b="1" kern="1200">
                <a:solidFill>
                  <a:schemeClr val="accent3">
                    <a:lumMod val="75000"/>
                  </a:schemeClr>
                </a:solidFill>
                <a:latin typeface="Arial" panose="020B0604020202020204" pitchFamily="34" charset="0"/>
                <a:ea typeface="Helvetica Neue" charset="0"/>
                <a:cs typeface="Arial" panose="020B0604020202020204" pitchFamily="34" charset="0"/>
              </a:defRPr>
            </a:lvl1pPr>
          </a:lstStyle>
          <a:p>
            <a:r>
              <a:rPr lang="en-US" sz="2000" b="0" dirty="0">
                <a:solidFill>
                  <a:schemeClr val="tx1"/>
                </a:solidFill>
              </a:rPr>
              <a:t>Behave like a man</a:t>
            </a:r>
          </a:p>
        </p:txBody>
      </p:sp>
      <p:sp>
        <p:nvSpPr>
          <p:cNvPr id="40" name="Title 1">
            <a:extLst>
              <a:ext uri="{FF2B5EF4-FFF2-40B4-BE49-F238E27FC236}">
                <a16:creationId xmlns:a16="http://schemas.microsoft.com/office/drawing/2014/main" id="{40A917C1-0A85-AEDA-8741-FB3A123E38AD}"/>
              </a:ext>
            </a:extLst>
          </p:cNvPr>
          <p:cNvSpPr txBox="1">
            <a:spLocks/>
          </p:cNvSpPr>
          <p:nvPr/>
        </p:nvSpPr>
        <p:spPr>
          <a:xfrm>
            <a:off x="1239578" y="3404619"/>
            <a:ext cx="1780226" cy="86896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200" b="1" kern="1200">
                <a:solidFill>
                  <a:schemeClr val="accent3">
                    <a:lumMod val="75000"/>
                  </a:schemeClr>
                </a:solidFill>
                <a:latin typeface="Arial" panose="020B0604020202020204" pitchFamily="34" charset="0"/>
                <a:ea typeface="Helvetica Neue" charset="0"/>
                <a:cs typeface="Arial" panose="020B0604020202020204" pitchFamily="34" charset="0"/>
              </a:defRPr>
            </a:lvl1pPr>
          </a:lstStyle>
          <a:p>
            <a:r>
              <a:rPr lang="en-US" sz="2000" b="0" dirty="0">
                <a:solidFill>
                  <a:schemeClr val="tx1"/>
                </a:solidFill>
              </a:rPr>
              <a:t>Behave like a boy</a:t>
            </a:r>
          </a:p>
        </p:txBody>
      </p:sp>
      <p:sp>
        <p:nvSpPr>
          <p:cNvPr id="41" name="Title 1">
            <a:extLst>
              <a:ext uri="{FF2B5EF4-FFF2-40B4-BE49-F238E27FC236}">
                <a16:creationId xmlns:a16="http://schemas.microsoft.com/office/drawing/2014/main" id="{311DC45C-F48E-18DA-DD92-3067D0E5B1F9}"/>
              </a:ext>
            </a:extLst>
          </p:cNvPr>
          <p:cNvSpPr txBox="1">
            <a:spLocks/>
          </p:cNvSpPr>
          <p:nvPr/>
        </p:nvSpPr>
        <p:spPr>
          <a:xfrm>
            <a:off x="8112238" y="2026612"/>
            <a:ext cx="1780226" cy="86896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200" b="1" kern="1200">
                <a:solidFill>
                  <a:schemeClr val="accent3">
                    <a:lumMod val="75000"/>
                  </a:schemeClr>
                </a:solidFill>
                <a:latin typeface="Arial" panose="020B0604020202020204" pitchFamily="34" charset="0"/>
                <a:ea typeface="Helvetica Neue" charset="0"/>
                <a:cs typeface="Arial" panose="020B0604020202020204" pitchFamily="34" charset="0"/>
              </a:defRPr>
            </a:lvl1pPr>
          </a:lstStyle>
          <a:p>
            <a:r>
              <a:rPr lang="en-US" sz="2000" b="0" dirty="0">
                <a:solidFill>
                  <a:schemeClr val="tx1"/>
                </a:solidFill>
              </a:rPr>
              <a:t>Behave like a woman</a:t>
            </a:r>
          </a:p>
        </p:txBody>
      </p:sp>
      <p:sp>
        <p:nvSpPr>
          <p:cNvPr id="43" name="Title 1">
            <a:extLst>
              <a:ext uri="{FF2B5EF4-FFF2-40B4-BE49-F238E27FC236}">
                <a16:creationId xmlns:a16="http://schemas.microsoft.com/office/drawing/2014/main" id="{EDE8F1CB-3B21-EDAE-0D12-30763FF3BE75}"/>
              </a:ext>
            </a:extLst>
          </p:cNvPr>
          <p:cNvSpPr txBox="1">
            <a:spLocks/>
          </p:cNvSpPr>
          <p:nvPr/>
        </p:nvSpPr>
        <p:spPr>
          <a:xfrm>
            <a:off x="9304555" y="3140702"/>
            <a:ext cx="1780226" cy="86896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200" b="1" kern="1200">
                <a:solidFill>
                  <a:schemeClr val="accent3">
                    <a:lumMod val="75000"/>
                  </a:schemeClr>
                </a:solidFill>
                <a:latin typeface="Arial" panose="020B0604020202020204" pitchFamily="34" charset="0"/>
                <a:ea typeface="Helvetica Neue" charset="0"/>
                <a:cs typeface="Arial" panose="020B0604020202020204" pitchFamily="34" charset="0"/>
              </a:defRPr>
            </a:lvl1pPr>
          </a:lstStyle>
          <a:p>
            <a:r>
              <a:rPr lang="en-US" sz="2000" b="0" dirty="0">
                <a:solidFill>
                  <a:schemeClr val="tx1"/>
                </a:solidFill>
              </a:rPr>
              <a:t>Behave like a girl</a:t>
            </a:r>
          </a:p>
        </p:txBody>
      </p:sp>
    </p:spTree>
    <p:extLst>
      <p:ext uri="{BB962C8B-B14F-4D97-AF65-F5344CB8AC3E}">
        <p14:creationId xmlns:p14="http://schemas.microsoft.com/office/powerpoint/2010/main" val="22343708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72">
            <a:extLst>
              <a:ext uri="{FF2B5EF4-FFF2-40B4-BE49-F238E27FC236}">
                <a16:creationId xmlns:a16="http://schemas.microsoft.com/office/drawing/2014/main" id="{B5497E92-8DB6-00F3-E2C7-32422595BB2C}"/>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Extra slide for facilitator notes</a:t>
            </a:r>
            <a:endParaRPr lang="en-CA" sz="5400" b="1" dirty="0">
              <a:solidFill>
                <a:schemeClr val="bg1">
                  <a:lumMod val="75000"/>
                </a:schemeClr>
              </a:solidFill>
            </a:endParaRPr>
          </a:p>
        </p:txBody>
      </p:sp>
    </p:spTree>
    <p:extLst>
      <p:ext uri="{BB962C8B-B14F-4D97-AF65-F5344CB8AC3E}">
        <p14:creationId xmlns:p14="http://schemas.microsoft.com/office/powerpoint/2010/main" val="12098810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97B72-8785-CDF1-412F-04181E0D9DAE}"/>
              </a:ext>
            </a:extLst>
          </p:cNvPr>
          <p:cNvSpPr>
            <a:spLocks noGrp="1"/>
          </p:cNvSpPr>
          <p:nvPr>
            <p:ph type="title"/>
          </p:nvPr>
        </p:nvSpPr>
        <p:spPr>
          <a:xfrm>
            <a:off x="421079" y="120516"/>
            <a:ext cx="10515600" cy="868968"/>
          </a:xfrm>
        </p:spPr>
        <p:txBody>
          <a:bodyPr>
            <a:normAutofit/>
          </a:bodyPr>
          <a:lstStyle/>
          <a:p>
            <a:pPr algn="l"/>
            <a:r>
              <a:rPr lang="en-US" sz="2700" dirty="0"/>
              <a:t>Current ways of working with male and female caregivers</a:t>
            </a:r>
          </a:p>
        </p:txBody>
      </p:sp>
      <p:grpSp>
        <p:nvGrpSpPr>
          <p:cNvPr id="21" name="Group 20">
            <a:extLst>
              <a:ext uri="{FF2B5EF4-FFF2-40B4-BE49-F238E27FC236}">
                <a16:creationId xmlns:a16="http://schemas.microsoft.com/office/drawing/2014/main" id="{2787E304-5E6A-AE62-FA87-2219B25ED590}"/>
              </a:ext>
            </a:extLst>
          </p:cNvPr>
          <p:cNvGrpSpPr/>
          <p:nvPr/>
        </p:nvGrpSpPr>
        <p:grpSpPr>
          <a:xfrm>
            <a:off x="10228983" y="337468"/>
            <a:ext cx="1587872" cy="1368854"/>
            <a:chOff x="10228983" y="337468"/>
            <a:chExt cx="1587872" cy="1368854"/>
          </a:xfrm>
        </p:grpSpPr>
        <p:sp>
          <p:nvSpPr>
            <p:cNvPr id="22" name="Hexagon 21">
              <a:extLst>
                <a:ext uri="{FF2B5EF4-FFF2-40B4-BE49-F238E27FC236}">
                  <a16:creationId xmlns:a16="http://schemas.microsoft.com/office/drawing/2014/main" id="{5442BAFE-60FC-F42C-E581-E7947066BA84}"/>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A2DF06CD-C9B6-63BA-429B-DD4351251C9A}"/>
                </a:ext>
              </a:extLst>
            </p:cNvPr>
            <p:cNvGrpSpPr/>
            <p:nvPr/>
          </p:nvGrpSpPr>
          <p:grpSpPr>
            <a:xfrm>
              <a:off x="10621771" y="762700"/>
              <a:ext cx="562136" cy="634675"/>
              <a:chOff x="760175" y="830142"/>
              <a:chExt cx="867619" cy="979579"/>
            </a:xfrm>
          </p:grpSpPr>
          <p:sp>
            <p:nvSpPr>
              <p:cNvPr id="27" name="Rectangle 26">
                <a:extLst>
                  <a:ext uri="{FF2B5EF4-FFF2-40B4-BE49-F238E27FC236}">
                    <a16:creationId xmlns:a16="http://schemas.microsoft.com/office/drawing/2014/main" id="{F8CE744F-3606-2C76-5FA7-EB6B49CA66C9}"/>
                  </a:ext>
                </a:extLst>
              </p:cNvPr>
              <p:cNvSpPr/>
              <p:nvPr/>
            </p:nvSpPr>
            <p:spPr>
              <a:xfrm>
                <a:off x="864636" y="830142"/>
                <a:ext cx="763158"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b="1" dirty="0">
                    <a:solidFill>
                      <a:schemeClr val="bg1"/>
                    </a:solidFill>
                    <a:latin typeface="Arial" panose="020B0604020202020204" pitchFamily="34" charset="0"/>
                    <a:cs typeface="Arial" panose="020B0604020202020204" pitchFamily="34" charset="0"/>
                  </a:rPr>
                  <a:t>13</a:t>
                </a:r>
              </a:p>
            </p:txBody>
          </p:sp>
          <p:sp>
            <p:nvSpPr>
              <p:cNvPr id="28" name="Rectangle 27">
                <a:extLst>
                  <a:ext uri="{FF2B5EF4-FFF2-40B4-BE49-F238E27FC236}">
                    <a16:creationId xmlns:a16="http://schemas.microsoft.com/office/drawing/2014/main" id="{B7E764A8-E5DC-69AD-AF3C-229EA2A957AF}"/>
                  </a:ext>
                </a:extLst>
              </p:cNvPr>
              <p:cNvSpPr/>
              <p:nvPr/>
            </p:nvSpPr>
            <p:spPr>
              <a:xfrm>
                <a:off x="760175" y="830144"/>
                <a:ext cx="149292" cy="97957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E617BFA5-0B7C-5D04-4551-A8C2899AF7D3}"/>
                </a:ext>
              </a:extLst>
            </p:cNvPr>
            <p:cNvGrpSpPr/>
            <p:nvPr/>
          </p:nvGrpSpPr>
          <p:grpSpPr>
            <a:xfrm>
              <a:off x="11325415" y="762701"/>
              <a:ext cx="182192" cy="634674"/>
              <a:chOff x="2121762" y="2323619"/>
              <a:chExt cx="200378" cy="825210"/>
            </a:xfrm>
          </p:grpSpPr>
          <p:sp>
            <p:nvSpPr>
              <p:cNvPr id="25" name="Isosceles Triangle 24">
                <a:extLst>
                  <a:ext uri="{FF2B5EF4-FFF2-40B4-BE49-F238E27FC236}">
                    <a16:creationId xmlns:a16="http://schemas.microsoft.com/office/drawing/2014/main" id="{B831EA7F-631F-97AE-90BC-761022D67EFF}"/>
                  </a:ext>
                </a:extLst>
              </p:cNvPr>
              <p:cNvSpPr/>
              <p:nvPr/>
            </p:nvSpPr>
            <p:spPr>
              <a:xfrm>
                <a:off x="2121763" y="2323619"/>
                <a:ext cx="200377" cy="172739"/>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BF9B68B-4F8C-DE58-AEF6-390D67E13BEE}"/>
                  </a:ext>
                </a:extLst>
              </p:cNvPr>
              <p:cNvSpPr/>
              <p:nvPr/>
            </p:nvSpPr>
            <p:spPr>
              <a:xfrm>
                <a:off x="2121762" y="2496169"/>
                <a:ext cx="200377" cy="65266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9" name="Speech Bubble: Rectangle with Corners Rounded 28">
            <a:extLst>
              <a:ext uri="{FF2B5EF4-FFF2-40B4-BE49-F238E27FC236}">
                <a16:creationId xmlns:a16="http://schemas.microsoft.com/office/drawing/2014/main" id="{307A1EBB-553C-888F-6537-9919E5C8290D}"/>
              </a:ext>
            </a:extLst>
          </p:cNvPr>
          <p:cNvSpPr/>
          <p:nvPr/>
        </p:nvSpPr>
        <p:spPr>
          <a:xfrm>
            <a:off x="1029491" y="1850977"/>
            <a:ext cx="4630990" cy="3427616"/>
          </a:xfrm>
          <a:prstGeom prst="wedgeRoundRectCallout">
            <a:avLst>
              <a:gd name="adj1" fmla="val -59274"/>
              <a:gd name="adj2" fmla="val -38740"/>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tabLst>
                <a:tab pos="457200" algn="l"/>
              </a:tabLst>
            </a:pP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When you are working with families on developing case plans, making referrals, and following up, do you engage with male caregivers or female caregivers more commonly? Why is that? </a:t>
            </a:r>
          </a:p>
        </p:txBody>
      </p:sp>
      <p:sp>
        <p:nvSpPr>
          <p:cNvPr id="30" name="Speech Bubble: Rectangle with Corners Rounded 29">
            <a:extLst>
              <a:ext uri="{FF2B5EF4-FFF2-40B4-BE49-F238E27FC236}">
                <a16:creationId xmlns:a16="http://schemas.microsoft.com/office/drawing/2014/main" id="{7C46EEF4-1547-038A-0F39-C881A761C607}"/>
              </a:ext>
            </a:extLst>
          </p:cNvPr>
          <p:cNvSpPr/>
          <p:nvPr/>
        </p:nvSpPr>
        <p:spPr>
          <a:xfrm>
            <a:off x="6059307" y="1850977"/>
            <a:ext cx="3467333" cy="3427616"/>
          </a:xfrm>
          <a:prstGeom prst="wedgeRoundRectCallout">
            <a:avLst>
              <a:gd name="adj1" fmla="val -34376"/>
              <a:gd name="adj2" fmla="val 60509"/>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tabLst>
                <a:tab pos="457200" algn="l"/>
              </a:tabLst>
            </a:pP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Do both caregivers usually take an equal interest in case management? If not, who is more interested and why? </a:t>
            </a:r>
          </a:p>
        </p:txBody>
      </p:sp>
      <p:grpSp>
        <p:nvGrpSpPr>
          <p:cNvPr id="31" name="Google Shape;314;p4">
            <a:extLst>
              <a:ext uri="{FF2B5EF4-FFF2-40B4-BE49-F238E27FC236}">
                <a16:creationId xmlns:a16="http://schemas.microsoft.com/office/drawing/2014/main" id="{9660F567-B17C-A9A5-D4AF-AB18ADE62F82}"/>
              </a:ext>
            </a:extLst>
          </p:cNvPr>
          <p:cNvGrpSpPr/>
          <p:nvPr/>
        </p:nvGrpSpPr>
        <p:grpSpPr>
          <a:xfrm>
            <a:off x="9311847" y="4081064"/>
            <a:ext cx="2501900" cy="1623811"/>
            <a:chOff x="3400707" y="1772174"/>
            <a:chExt cx="5758105" cy="3737192"/>
          </a:xfrm>
          <a:solidFill>
            <a:schemeClr val="accent3">
              <a:lumMod val="75000"/>
            </a:schemeClr>
          </a:solidFill>
        </p:grpSpPr>
        <p:sp>
          <p:nvSpPr>
            <p:cNvPr id="32" name="Google Shape;315;p4">
              <a:extLst>
                <a:ext uri="{FF2B5EF4-FFF2-40B4-BE49-F238E27FC236}">
                  <a16:creationId xmlns:a16="http://schemas.microsoft.com/office/drawing/2014/main" id="{85AC850B-F3E8-CB03-EE41-7FFD727599E8}"/>
                </a:ext>
              </a:extLst>
            </p:cNvPr>
            <p:cNvSpPr/>
            <p:nvPr/>
          </p:nvSpPr>
          <p:spPr>
            <a:xfrm>
              <a:off x="3400707"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33" name="Google Shape;316;p4">
              <a:extLst>
                <a:ext uri="{FF2B5EF4-FFF2-40B4-BE49-F238E27FC236}">
                  <a16:creationId xmlns:a16="http://schemas.microsoft.com/office/drawing/2014/main" id="{0C3D7068-D8DF-83AF-C839-1E86F4E8A340}"/>
                </a:ext>
              </a:extLst>
            </p:cNvPr>
            <p:cNvSpPr/>
            <p:nvPr/>
          </p:nvSpPr>
          <p:spPr>
            <a:xfrm>
              <a:off x="7746572"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34" name="Google Shape;317;p4">
              <a:extLst>
                <a:ext uri="{FF2B5EF4-FFF2-40B4-BE49-F238E27FC236}">
                  <a16:creationId xmlns:a16="http://schemas.microsoft.com/office/drawing/2014/main" id="{35A6E782-978C-0DD6-6C9D-5445F1EE9ABB}"/>
                </a:ext>
              </a:extLst>
            </p:cNvPr>
            <p:cNvSpPr/>
            <p:nvPr/>
          </p:nvSpPr>
          <p:spPr>
            <a:xfrm>
              <a:off x="3400707"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35" name="Google Shape;318;p4">
              <a:extLst>
                <a:ext uri="{FF2B5EF4-FFF2-40B4-BE49-F238E27FC236}">
                  <a16:creationId xmlns:a16="http://schemas.microsoft.com/office/drawing/2014/main" id="{FB7E1B51-0DE2-A571-B107-FB7C8C3D36A2}"/>
                </a:ext>
              </a:extLst>
            </p:cNvPr>
            <p:cNvSpPr/>
            <p:nvPr/>
          </p:nvSpPr>
          <p:spPr>
            <a:xfrm>
              <a:off x="7822921"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36" name="Google Shape;319;p4">
              <a:extLst>
                <a:ext uri="{FF2B5EF4-FFF2-40B4-BE49-F238E27FC236}">
                  <a16:creationId xmlns:a16="http://schemas.microsoft.com/office/drawing/2014/main" id="{9160BF2B-6531-1D2B-A466-FB74DC304E9E}"/>
                </a:ext>
              </a:extLst>
            </p:cNvPr>
            <p:cNvSpPr/>
            <p:nvPr/>
          </p:nvSpPr>
          <p:spPr>
            <a:xfrm>
              <a:off x="4351095" y="2702772"/>
              <a:ext cx="771005"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37" name="Google Shape;320;p4">
              <a:extLst>
                <a:ext uri="{FF2B5EF4-FFF2-40B4-BE49-F238E27FC236}">
                  <a16:creationId xmlns:a16="http://schemas.microsoft.com/office/drawing/2014/main" id="{0288CA06-BE37-B917-6558-40A4A95D4DB1}"/>
                </a:ext>
              </a:extLst>
            </p:cNvPr>
            <p:cNvSpPr/>
            <p:nvPr/>
          </p:nvSpPr>
          <p:spPr>
            <a:xfrm flipH="1">
              <a:off x="7347577" y="2785543"/>
              <a:ext cx="950687"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38" name="Google Shape;321;p4">
              <a:extLst>
                <a:ext uri="{FF2B5EF4-FFF2-40B4-BE49-F238E27FC236}">
                  <a16:creationId xmlns:a16="http://schemas.microsoft.com/office/drawing/2014/main" id="{C92CA519-26CB-5B71-0ADA-EF32F87EE2F3}"/>
                </a:ext>
              </a:extLst>
            </p:cNvPr>
            <p:cNvSpPr/>
            <p:nvPr/>
          </p:nvSpPr>
          <p:spPr>
            <a:xfrm>
              <a:off x="5001335" y="1772174"/>
              <a:ext cx="1524000" cy="1175183"/>
            </a:xfrm>
            <a:prstGeom prst="wedgeRoundRectCallou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39" name="Google Shape;322;p4">
              <a:extLst>
                <a:ext uri="{FF2B5EF4-FFF2-40B4-BE49-F238E27FC236}">
                  <a16:creationId xmlns:a16="http://schemas.microsoft.com/office/drawing/2014/main" id="{299E02E9-6E1F-5BE7-E1B8-A938233DDEF5}"/>
                </a:ext>
              </a:extLst>
            </p:cNvPr>
            <p:cNvSpPr/>
            <p:nvPr/>
          </p:nvSpPr>
          <p:spPr>
            <a:xfrm>
              <a:off x="6034184" y="2500682"/>
              <a:ext cx="1524000" cy="1175183"/>
            </a:xfrm>
            <a:prstGeom prst="wedgeRoundRectCallout">
              <a:avLst>
                <a:gd name="adj1" fmla="val 59833"/>
                <a:gd name="adj2" fmla="val 21866"/>
                <a:gd name="adj3" fmla="val 16667"/>
              </a:avLst>
            </a:prstGeom>
            <a:grp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9466564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 name="Title 72">
            <a:extLst>
              <a:ext uri="{FF2B5EF4-FFF2-40B4-BE49-F238E27FC236}">
                <a16:creationId xmlns:a16="http://schemas.microsoft.com/office/drawing/2014/main" id="{9C8A785B-2104-E2A4-72D2-4CF384573433}"/>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Extra slide for facilitator notes</a:t>
            </a:r>
            <a:endParaRPr lang="en-CA" sz="5400" b="1" dirty="0">
              <a:solidFill>
                <a:schemeClr val="bg1">
                  <a:lumMod val="75000"/>
                </a:schemeClr>
              </a:solidFill>
            </a:endParaRPr>
          </a:p>
        </p:txBody>
      </p:sp>
    </p:spTree>
    <p:extLst>
      <p:ext uri="{BB962C8B-B14F-4D97-AF65-F5344CB8AC3E}">
        <p14:creationId xmlns:p14="http://schemas.microsoft.com/office/powerpoint/2010/main" val="464931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3E2BB-88E2-B302-3FDA-DF594E169693}"/>
              </a:ext>
            </a:extLst>
          </p:cNvPr>
          <p:cNvSpPr>
            <a:spLocks noGrp="1"/>
          </p:cNvSpPr>
          <p:nvPr>
            <p:ph type="title"/>
          </p:nvPr>
        </p:nvSpPr>
        <p:spPr>
          <a:xfrm>
            <a:off x="668307" y="120516"/>
            <a:ext cx="10515600" cy="868968"/>
          </a:xfrm>
        </p:spPr>
        <p:txBody>
          <a:bodyPr>
            <a:normAutofit/>
          </a:bodyPr>
          <a:lstStyle/>
          <a:p>
            <a:pPr algn="l"/>
            <a:r>
              <a:rPr lang="en-US" sz="2600" dirty="0">
                <a:highlight>
                  <a:srgbClr val="FFFF00"/>
                </a:highlight>
              </a:rPr>
              <a:t>Strategies to challenge harmful social norms and practices</a:t>
            </a:r>
          </a:p>
        </p:txBody>
      </p:sp>
      <p:grpSp>
        <p:nvGrpSpPr>
          <p:cNvPr id="12" name="Group 11">
            <a:extLst>
              <a:ext uri="{FF2B5EF4-FFF2-40B4-BE49-F238E27FC236}">
                <a16:creationId xmlns:a16="http://schemas.microsoft.com/office/drawing/2014/main" id="{3D7DA40A-5C1B-D3BE-FB89-8F85AEA84981}"/>
              </a:ext>
            </a:extLst>
          </p:cNvPr>
          <p:cNvGrpSpPr/>
          <p:nvPr/>
        </p:nvGrpSpPr>
        <p:grpSpPr>
          <a:xfrm>
            <a:off x="10228983" y="337468"/>
            <a:ext cx="1587872" cy="1368854"/>
            <a:chOff x="10228983" y="337468"/>
            <a:chExt cx="1587872" cy="1368854"/>
          </a:xfrm>
        </p:grpSpPr>
        <p:sp>
          <p:nvSpPr>
            <p:cNvPr id="13" name="Hexagon 12">
              <a:extLst>
                <a:ext uri="{FF2B5EF4-FFF2-40B4-BE49-F238E27FC236}">
                  <a16:creationId xmlns:a16="http://schemas.microsoft.com/office/drawing/2014/main" id="{F6ACBF22-322A-4925-DD11-B894DA18F481}"/>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EABEBEB7-9605-F89C-D613-E630F72AAEF0}"/>
                </a:ext>
              </a:extLst>
            </p:cNvPr>
            <p:cNvGrpSpPr/>
            <p:nvPr/>
          </p:nvGrpSpPr>
          <p:grpSpPr>
            <a:xfrm>
              <a:off x="10621771" y="762700"/>
              <a:ext cx="562136" cy="634675"/>
              <a:chOff x="760175" y="830142"/>
              <a:chExt cx="867619" cy="979579"/>
            </a:xfrm>
          </p:grpSpPr>
          <p:sp>
            <p:nvSpPr>
              <p:cNvPr id="18" name="Rectangle 17">
                <a:extLst>
                  <a:ext uri="{FF2B5EF4-FFF2-40B4-BE49-F238E27FC236}">
                    <a16:creationId xmlns:a16="http://schemas.microsoft.com/office/drawing/2014/main" id="{BA1B2706-0D51-5FA4-D7D9-077B814B02E3}"/>
                  </a:ext>
                </a:extLst>
              </p:cNvPr>
              <p:cNvSpPr/>
              <p:nvPr/>
            </p:nvSpPr>
            <p:spPr>
              <a:xfrm>
                <a:off x="864636" y="830142"/>
                <a:ext cx="763158"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b="1" dirty="0">
                    <a:solidFill>
                      <a:schemeClr val="bg1"/>
                    </a:solidFill>
                    <a:latin typeface="Arial" panose="020B0604020202020204" pitchFamily="34" charset="0"/>
                    <a:cs typeface="Arial" panose="020B0604020202020204" pitchFamily="34" charset="0"/>
                  </a:rPr>
                  <a:t>13</a:t>
                </a:r>
              </a:p>
            </p:txBody>
          </p:sp>
          <p:sp>
            <p:nvSpPr>
              <p:cNvPr id="19" name="Rectangle 18">
                <a:extLst>
                  <a:ext uri="{FF2B5EF4-FFF2-40B4-BE49-F238E27FC236}">
                    <a16:creationId xmlns:a16="http://schemas.microsoft.com/office/drawing/2014/main" id="{2173A3AA-F5FF-B681-64F8-1D2BD8F78800}"/>
                  </a:ext>
                </a:extLst>
              </p:cNvPr>
              <p:cNvSpPr/>
              <p:nvPr/>
            </p:nvSpPr>
            <p:spPr>
              <a:xfrm>
                <a:off x="760175" y="830144"/>
                <a:ext cx="149292" cy="97957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FFF9BEB1-693C-D7C3-7BD5-4EB2212601EC}"/>
                </a:ext>
              </a:extLst>
            </p:cNvPr>
            <p:cNvGrpSpPr/>
            <p:nvPr/>
          </p:nvGrpSpPr>
          <p:grpSpPr>
            <a:xfrm>
              <a:off x="11325415" y="762701"/>
              <a:ext cx="182192" cy="634674"/>
              <a:chOff x="2121762" y="2323619"/>
              <a:chExt cx="200378" cy="825210"/>
            </a:xfrm>
          </p:grpSpPr>
          <p:sp>
            <p:nvSpPr>
              <p:cNvPr id="16" name="Isosceles Triangle 15">
                <a:extLst>
                  <a:ext uri="{FF2B5EF4-FFF2-40B4-BE49-F238E27FC236}">
                    <a16:creationId xmlns:a16="http://schemas.microsoft.com/office/drawing/2014/main" id="{1ED3FF81-5668-7E20-5A1E-0190FC138B57}"/>
                  </a:ext>
                </a:extLst>
              </p:cNvPr>
              <p:cNvSpPr/>
              <p:nvPr/>
            </p:nvSpPr>
            <p:spPr>
              <a:xfrm>
                <a:off x="2121763" y="2323619"/>
                <a:ext cx="200377" cy="172739"/>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61834E35-6556-1946-EE4C-FA30AC87C4C0}"/>
                  </a:ext>
                </a:extLst>
              </p:cNvPr>
              <p:cNvSpPr/>
              <p:nvPr/>
            </p:nvSpPr>
            <p:spPr>
              <a:xfrm>
                <a:off x="2121762" y="2496169"/>
                <a:ext cx="200377" cy="65266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3" name="Group 2">
            <a:extLst>
              <a:ext uri="{FF2B5EF4-FFF2-40B4-BE49-F238E27FC236}">
                <a16:creationId xmlns:a16="http://schemas.microsoft.com/office/drawing/2014/main" id="{FDA5F204-E8E0-DE9A-E971-F3ADF1221BF7}"/>
              </a:ext>
            </a:extLst>
          </p:cNvPr>
          <p:cNvGrpSpPr/>
          <p:nvPr/>
        </p:nvGrpSpPr>
        <p:grpSpPr>
          <a:xfrm>
            <a:off x="2435078" y="1755948"/>
            <a:ext cx="7559040" cy="3917796"/>
            <a:chOff x="2435078" y="1755948"/>
            <a:chExt cx="7559040" cy="3917796"/>
          </a:xfrm>
        </p:grpSpPr>
        <p:sp>
          <p:nvSpPr>
            <p:cNvPr id="20" name="Arrow: Right 19">
              <a:extLst>
                <a:ext uri="{FF2B5EF4-FFF2-40B4-BE49-F238E27FC236}">
                  <a16:creationId xmlns:a16="http://schemas.microsoft.com/office/drawing/2014/main" id="{C93985CB-DAEB-C60B-C2C1-2B733C5AA467}"/>
                </a:ext>
              </a:extLst>
            </p:cNvPr>
            <p:cNvSpPr/>
            <p:nvPr/>
          </p:nvSpPr>
          <p:spPr>
            <a:xfrm>
              <a:off x="2892278" y="1755948"/>
              <a:ext cx="1280160" cy="1097280"/>
            </a:xfrm>
            <a:prstGeom prst="rightArrow">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rrow: Right 20">
              <a:extLst>
                <a:ext uri="{FF2B5EF4-FFF2-40B4-BE49-F238E27FC236}">
                  <a16:creationId xmlns:a16="http://schemas.microsoft.com/office/drawing/2014/main" id="{062623C5-E83F-FC87-2F9D-9171EDB854F4}"/>
                </a:ext>
              </a:extLst>
            </p:cNvPr>
            <p:cNvSpPr/>
            <p:nvPr/>
          </p:nvSpPr>
          <p:spPr>
            <a:xfrm>
              <a:off x="3959078" y="3020868"/>
              <a:ext cx="1280160" cy="1097280"/>
            </a:xfrm>
            <a:prstGeom prst="rightArrow">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Arrow: Right 21">
              <a:extLst>
                <a:ext uri="{FF2B5EF4-FFF2-40B4-BE49-F238E27FC236}">
                  <a16:creationId xmlns:a16="http://schemas.microsoft.com/office/drawing/2014/main" id="{47CE44FF-7C24-C6CF-1DB4-AD023938F164}"/>
                </a:ext>
              </a:extLst>
            </p:cNvPr>
            <p:cNvSpPr/>
            <p:nvPr/>
          </p:nvSpPr>
          <p:spPr>
            <a:xfrm>
              <a:off x="2435078" y="3753504"/>
              <a:ext cx="1280160" cy="1097280"/>
            </a:xfrm>
            <a:prstGeom prst="rightArrow">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Right 22">
              <a:extLst>
                <a:ext uri="{FF2B5EF4-FFF2-40B4-BE49-F238E27FC236}">
                  <a16:creationId xmlns:a16="http://schemas.microsoft.com/office/drawing/2014/main" id="{DD1FDF46-99EB-6D32-5181-BB05B9560E2C}"/>
                </a:ext>
              </a:extLst>
            </p:cNvPr>
            <p:cNvSpPr/>
            <p:nvPr/>
          </p:nvSpPr>
          <p:spPr>
            <a:xfrm>
              <a:off x="4340078" y="4576464"/>
              <a:ext cx="1280160" cy="1097280"/>
            </a:xfrm>
            <a:prstGeom prst="rightArrow">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Arrow: Right 23">
              <a:extLst>
                <a:ext uri="{FF2B5EF4-FFF2-40B4-BE49-F238E27FC236}">
                  <a16:creationId xmlns:a16="http://schemas.microsoft.com/office/drawing/2014/main" id="{B09D1C91-8828-9469-A721-D25716104B16}"/>
                </a:ext>
              </a:extLst>
            </p:cNvPr>
            <p:cNvSpPr/>
            <p:nvPr/>
          </p:nvSpPr>
          <p:spPr>
            <a:xfrm>
              <a:off x="5574518" y="2197908"/>
              <a:ext cx="1280160" cy="1097280"/>
            </a:xfrm>
            <a:prstGeom prst="rightArrow">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Arrow: Right 24">
              <a:extLst>
                <a:ext uri="{FF2B5EF4-FFF2-40B4-BE49-F238E27FC236}">
                  <a16:creationId xmlns:a16="http://schemas.microsoft.com/office/drawing/2014/main" id="{01ADCA1F-6CD5-5188-AC37-3A017AA25FE2}"/>
                </a:ext>
              </a:extLst>
            </p:cNvPr>
            <p:cNvSpPr/>
            <p:nvPr/>
          </p:nvSpPr>
          <p:spPr>
            <a:xfrm>
              <a:off x="6214598" y="3494424"/>
              <a:ext cx="1280160" cy="1097280"/>
            </a:xfrm>
            <a:prstGeom prst="rightArrow">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Arrow: Right 26">
              <a:extLst>
                <a:ext uri="{FF2B5EF4-FFF2-40B4-BE49-F238E27FC236}">
                  <a16:creationId xmlns:a16="http://schemas.microsoft.com/office/drawing/2014/main" id="{0BCB1D96-7BB0-C674-40E0-141C0F12C37C}"/>
                </a:ext>
              </a:extLst>
            </p:cNvPr>
            <p:cNvSpPr/>
            <p:nvPr/>
          </p:nvSpPr>
          <p:spPr>
            <a:xfrm rot="10800000">
              <a:off x="8713958" y="3039456"/>
              <a:ext cx="1280160" cy="1097280"/>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0172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75D1C-495B-97B3-0212-C9A34750D2F9}"/>
              </a:ext>
            </a:extLst>
          </p:cNvPr>
          <p:cNvSpPr>
            <a:spLocks noGrp="1"/>
          </p:cNvSpPr>
          <p:nvPr>
            <p:ph type="title"/>
          </p:nvPr>
        </p:nvSpPr>
        <p:spPr>
          <a:xfrm>
            <a:off x="226594" y="120516"/>
            <a:ext cx="11738811" cy="868968"/>
          </a:xfrm>
        </p:spPr>
        <p:txBody>
          <a:bodyPr>
            <a:normAutofit fontScale="90000"/>
          </a:bodyPr>
          <a:lstStyle/>
          <a:p>
            <a:r>
              <a:rPr lang="en-US" dirty="0"/>
              <a:t>Minimum Standards for Child Protection in Humanitarian Action</a:t>
            </a:r>
          </a:p>
        </p:txBody>
      </p:sp>
      <p:sp>
        <p:nvSpPr>
          <p:cNvPr id="8" name="TextBox 7">
            <a:extLst>
              <a:ext uri="{FF2B5EF4-FFF2-40B4-BE49-F238E27FC236}">
                <a16:creationId xmlns:a16="http://schemas.microsoft.com/office/drawing/2014/main" id="{B03B8785-5861-B7A6-5239-41915DB59042}"/>
              </a:ext>
            </a:extLst>
          </p:cNvPr>
          <p:cNvSpPr txBox="1"/>
          <p:nvPr/>
        </p:nvSpPr>
        <p:spPr>
          <a:xfrm>
            <a:off x="3892700" y="5054274"/>
            <a:ext cx="7146602" cy="523220"/>
          </a:xfrm>
          <a:prstGeom prst="rect">
            <a:avLst/>
          </a:prstGeom>
          <a:noFill/>
        </p:spPr>
        <p:txBody>
          <a:bodyPr wrap="square">
            <a:spAutoFit/>
          </a:bodyPr>
          <a:lstStyle/>
          <a:p>
            <a:r>
              <a:rPr lang="en-US" sz="1400" i="1"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Source: Alliance for Child Protection in Humanitarian Action. (2019). Minimum Standards for Child Protection in Humanitarian Action</a:t>
            </a:r>
          </a:p>
        </p:txBody>
      </p:sp>
      <p:sp>
        <p:nvSpPr>
          <p:cNvPr id="9" name="Rectangle: Rounded Corners 8">
            <a:extLst>
              <a:ext uri="{FF2B5EF4-FFF2-40B4-BE49-F238E27FC236}">
                <a16:creationId xmlns:a16="http://schemas.microsoft.com/office/drawing/2014/main" id="{4F70DD44-2153-7D8F-9E2C-FE10B47A40B2}"/>
              </a:ext>
            </a:extLst>
          </p:cNvPr>
          <p:cNvSpPr/>
          <p:nvPr/>
        </p:nvSpPr>
        <p:spPr>
          <a:xfrm>
            <a:off x="3263435" y="1851797"/>
            <a:ext cx="8077665" cy="868968"/>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1825"/>
            <a:r>
              <a:rPr lang="en-US" sz="2000" b="1" dirty="0">
                <a:solidFill>
                  <a:schemeClr val="tx1"/>
                </a:solidFill>
                <a:latin typeface="Arial" panose="020B0604020202020204" pitchFamily="34" charset="0"/>
                <a:cs typeface="Arial" panose="020B0604020202020204" pitchFamily="34" charset="0"/>
              </a:rPr>
              <a:t>STANDARD 16: Strengthening family and caregiving environments</a:t>
            </a:r>
          </a:p>
        </p:txBody>
      </p:sp>
      <p:pic>
        <p:nvPicPr>
          <p:cNvPr id="10" name="Google Shape;98;p8">
            <a:extLst>
              <a:ext uri="{FF2B5EF4-FFF2-40B4-BE49-F238E27FC236}">
                <a16:creationId xmlns:a16="http://schemas.microsoft.com/office/drawing/2014/main" id="{D1827DAD-CE05-0D90-FA3A-43E765BD3964}"/>
              </a:ext>
            </a:extLst>
          </p:cNvPr>
          <p:cNvPicPr preferRelativeResize="0"/>
          <p:nvPr/>
        </p:nvPicPr>
        <p:blipFill rotWithShape="1">
          <a:blip r:embed="rId3">
            <a:alphaModFix/>
          </a:blip>
          <a:srcRect/>
          <a:stretch/>
        </p:blipFill>
        <p:spPr>
          <a:xfrm>
            <a:off x="781050" y="1672996"/>
            <a:ext cx="2829918" cy="3904498"/>
          </a:xfrm>
          <a:prstGeom prst="rect">
            <a:avLst/>
          </a:prstGeom>
          <a:noFill/>
          <a:ln w="9525" cap="flat" cmpd="sng">
            <a:solidFill>
              <a:schemeClr val="accent3">
                <a:lumMod val="75000"/>
              </a:schemeClr>
            </a:solidFill>
            <a:prstDash val="solid"/>
            <a:round/>
            <a:headEnd type="none" w="sm" len="sm"/>
            <a:tailEnd type="none" w="sm" len="sm"/>
          </a:ln>
        </p:spPr>
      </p:pic>
      <p:sp>
        <p:nvSpPr>
          <p:cNvPr id="11" name="TextBox 10">
            <a:extLst>
              <a:ext uri="{FF2B5EF4-FFF2-40B4-BE49-F238E27FC236}">
                <a16:creationId xmlns:a16="http://schemas.microsoft.com/office/drawing/2014/main" id="{D6A34565-629A-D7B4-55AD-5001A4E1595C}"/>
              </a:ext>
            </a:extLst>
          </p:cNvPr>
          <p:cNvSpPr txBox="1"/>
          <p:nvPr/>
        </p:nvSpPr>
        <p:spPr>
          <a:xfrm>
            <a:off x="3892700" y="2901040"/>
            <a:ext cx="7448400" cy="1938992"/>
          </a:xfrm>
          <a:prstGeom prst="rect">
            <a:avLst/>
          </a:prstGeom>
          <a:noFill/>
        </p:spPr>
        <p:txBody>
          <a:bodyPr wrap="square">
            <a:spAutoFit/>
          </a:bodyPr>
          <a:lstStyle/>
          <a:p>
            <a:r>
              <a:rPr lang="en-US" sz="2000" dirty="0">
                <a:latin typeface="Arial" panose="020B0604020202020204" pitchFamily="34" charset="0"/>
                <a:ea typeface="Calibri" panose="020F0502020204030204" pitchFamily="34" charset="0"/>
                <a:cs typeface="Arial" panose="020B0604020202020204" pitchFamily="34" charset="0"/>
              </a:rPr>
              <a:t>Related Standards:</a:t>
            </a:r>
          </a:p>
          <a:p>
            <a:pPr marL="342900" indent="-342900">
              <a:buFont typeface="Arial" panose="020B0604020202020204" pitchFamily="34" charset="0"/>
              <a:buChar char="•"/>
            </a:pPr>
            <a:r>
              <a:rPr lang="en-US" sz="2000" dirty="0">
                <a:latin typeface="Arial" panose="020B0604020202020204" pitchFamily="34" charset="0"/>
                <a:ea typeface="Calibri" panose="020F0502020204030204" pitchFamily="34" charset="0"/>
                <a:cs typeface="Arial" panose="020B0604020202020204" pitchFamily="34" charset="0"/>
              </a:rPr>
              <a:t>Standard 14: Applying a socio-ecological approach to child protection programming</a:t>
            </a:r>
          </a:p>
          <a:p>
            <a:pPr marL="342900" indent="-342900">
              <a:buFont typeface="Arial" panose="020B0604020202020204" pitchFamily="34" charset="0"/>
              <a:buChar char="•"/>
            </a:pPr>
            <a:r>
              <a:rPr lang="en-US" sz="2000" dirty="0">
                <a:latin typeface="Arial" panose="020B0604020202020204" pitchFamily="34" charset="0"/>
                <a:ea typeface="Calibri" panose="020F0502020204030204" pitchFamily="34" charset="0"/>
                <a:cs typeface="Arial" panose="020B0604020202020204" pitchFamily="34" charset="0"/>
              </a:rPr>
              <a:t>Standard 17: Community-level approaches</a:t>
            </a:r>
          </a:p>
          <a:p>
            <a:pPr marL="342900" indent="-342900">
              <a:buFont typeface="Arial" panose="020B0604020202020204" pitchFamily="34" charset="0"/>
              <a:buChar char="•"/>
            </a:pPr>
            <a:r>
              <a:rPr lang="en-US" sz="2000" dirty="0">
                <a:latin typeface="Arial" panose="020B0604020202020204" pitchFamily="34" charset="0"/>
                <a:ea typeface="Calibri" panose="020F0502020204030204" pitchFamily="34" charset="0"/>
                <a:cs typeface="Arial" panose="020B0604020202020204" pitchFamily="34" charset="0"/>
              </a:rPr>
              <a:t>Standard 18: Case management</a:t>
            </a:r>
          </a:p>
          <a:p>
            <a:pPr marL="342900" indent="-342900">
              <a:buFont typeface="Arial" panose="020B0604020202020204" pitchFamily="34" charset="0"/>
              <a:buChar char="•"/>
            </a:pPr>
            <a:r>
              <a:rPr lang="en-US" sz="2000" dirty="0">
                <a:latin typeface="Arial" panose="020B0604020202020204" pitchFamily="34" charset="0"/>
                <a:ea typeface="Calibri" panose="020F0502020204030204" pitchFamily="34" charset="0"/>
                <a:cs typeface="Arial" panose="020B0604020202020204" pitchFamily="34" charset="0"/>
              </a:rPr>
              <a:t>Standard 19: Alternative care</a:t>
            </a:r>
          </a:p>
        </p:txBody>
      </p:sp>
    </p:spTree>
    <p:extLst>
      <p:ext uri="{BB962C8B-B14F-4D97-AF65-F5344CB8AC3E}">
        <p14:creationId xmlns:p14="http://schemas.microsoft.com/office/powerpoint/2010/main" val="31282940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le 72">
            <a:extLst>
              <a:ext uri="{FF2B5EF4-FFF2-40B4-BE49-F238E27FC236}">
                <a16:creationId xmlns:a16="http://schemas.microsoft.com/office/drawing/2014/main" id="{74FFAD42-4A5A-B103-4B35-B17CB40EFE97}"/>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Extra slide for facilitator notes</a:t>
            </a:r>
            <a:endParaRPr lang="en-CA" sz="5400" b="1" dirty="0">
              <a:solidFill>
                <a:schemeClr val="bg1">
                  <a:lumMod val="75000"/>
                </a:schemeClr>
              </a:solidFill>
            </a:endParaRPr>
          </a:p>
        </p:txBody>
      </p:sp>
    </p:spTree>
    <p:extLst>
      <p:ext uri="{BB962C8B-B14F-4D97-AF65-F5344CB8AC3E}">
        <p14:creationId xmlns:p14="http://schemas.microsoft.com/office/powerpoint/2010/main" val="3654841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lstStyle/>
          <a:p>
            <a:r>
              <a:rPr lang="en-US" dirty="0">
                <a:ea typeface="Arial"/>
                <a:sym typeface="Arial"/>
              </a:rPr>
              <a:t>Key learning points</a:t>
            </a:r>
            <a:endParaRPr lang="en-US" dirty="0"/>
          </a:p>
        </p:txBody>
      </p:sp>
      <p:sp>
        <p:nvSpPr>
          <p:cNvPr id="57" name="TextBox 56">
            <a:extLst>
              <a:ext uri="{FF2B5EF4-FFF2-40B4-BE49-F238E27FC236}">
                <a16:creationId xmlns:a16="http://schemas.microsoft.com/office/drawing/2014/main" id="{D62B3BE0-0F5B-4153-A0BA-E16ACFF0EE66}"/>
              </a:ext>
            </a:extLst>
          </p:cNvPr>
          <p:cNvSpPr txBox="1"/>
          <p:nvPr/>
        </p:nvSpPr>
        <p:spPr>
          <a:xfrm>
            <a:off x="1106451" y="3239251"/>
            <a:ext cx="3316101" cy="1515095"/>
          </a:xfrm>
          <a:prstGeom prst="rect">
            <a:avLst/>
          </a:prstGeom>
          <a:noFill/>
        </p:spPr>
        <p:txBody>
          <a:bodyPr wrap="square">
            <a:spAutoFit/>
          </a:bodyPr>
          <a:lstStyle/>
          <a:p>
            <a:pPr lvl="0" algn="ctr">
              <a:lnSpc>
                <a:spcPct val="107000"/>
              </a:lnSpc>
              <a:spcAft>
                <a:spcPts val="800"/>
              </a:spcAft>
            </a:pPr>
            <a:r>
              <a:rPr lang="en-US" sz="2200" dirty="0">
                <a:latin typeface="Arial" panose="020B0604020202020204" pitchFamily="34" charset="0"/>
                <a:ea typeface="Arial" panose="020B0604020202020204" pitchFamily="34" charset="0"/>
                <a:cs typeface="Arial" panose="020B0604020202020204" pitchFamily="34" charset="0"/>
              </a:rPr>
              <a:t>A family-strengthening approach builds on positive values, beliefs, attitudes, and behaviors.</a:t>
            </a:r>
            <a:endParaRPr lang="en-US" sz="2200" dirty="0">
              <a:effectLst/>
              <a:latin typeface="Arial" panose="020B0604020202020204" pitchFamily="34" charset="0"/>
              <a:ea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71865365-E0D2-4F1C-94B2-26F808C53A89}"/>
              </a:ext>
            </a:extLst>
          </p:cNvPr>
          <p:cNvSpPr txBox="1"/>
          <p:nvPr/>
        </p:nvSpPr>
        <p:spPr>
          <a:xfrm>
            <a:off x="7554293" y="3239251"/>
            <a:ext cx="3771122" cy="2601931"/>
          </a:xfrm>
          <a:prstGeom prst="rect">
            <a:avLst/>
          </a:prstGeom>
          <a:noFill/>
        </p:spPr>
        <p:txBody>
          <a:bodyPr wrap="square">
            <a:spAutoFit/>
          </a:bodyPr>
          <a:lstStyle/>
          <a:p>
            <a:pPr lvl="0" algn="ctr">
              <a:lnSpc>
                <a:spcPct val="107000"/>
              </a:lnSpc>
            </a:pPr>
            <a:r>
              <a:rPr lang="en-US" sz="2200" dirty="0">
                <a:latin typeface="Arial" panose="020B0604020202020204" pitchFamily="34" charset="0"/>
                <a:ea typeface="Times New Roman" panose="02020603050405020304" pitchFamily="18" charset="0"/>
                <a:cs typeface="Arial" panose="020B0604020202020204" pitchFamily="34" charset="0"/>
              </a:rPr>
              <a:t>Assumptions about gender roles can affect a child’s and caregiver’s experience of family and may also be unconsciously reflected in case management practice if not considered.</a:t>
            </a:r>
            <a:endParaRPr lang="en-US" sz="2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60" name="5-Point Star 5">
            <a:extLst>
              <a:ext uri="{FF2B5EF4-FFF2-40B4-BE49-F238E27FC236}">
                <a16:creationId xmlns:a16="http://schemas.microsoft.com/office/drawing/2014/main" id="{CA51DE7D-C4EB-4482-B9BD-8251CB38B67D}"/>
              </a:ext>
            </a:extLst>
          </p:cNvPr>
          <p:cNvSpPr/>
          <p:nvPr/>
        </p:nvSpPr>
        <p:spPr>
          <a:xfrm>
            <a:off x="2238721" y="1914623"/>
            <a:ext cx="1051560" cy="1051560"/>
          </a:xfrm>
          <a:prstGeom prst="star5">
            <a:avLst>
              <a:gd name="adj" fmla="val 28143"/>
              <a:gd name="hf" fmla="val 105146"/>
              <a:gd name="vf" fmla="val 110557"/>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1" name="5-Point Star 5">
            <a:extLst>
              <a:ext uri="{FF2B5EF4-FFF2-40B4-BE49-F238E27FC236}">
                <a16:creationId xmlns:a16="http://schemas.microsoft.com/office/drawing/2014/main" id="{ABD8A883-982A-4318-B4F5-7858ABDA3C3D}"/>
              </a:ext>
            </a:extLst>
          </p:cNvPr>
          <p:cNvSpPr/>
          <p:nvPr/>
        </p:nvSpPr>
        <p:spPr>
          <a:xfrm>
            <a:off x="5510189" y="1914623"/>
            <a:ext cx="1051560" cy="1051560"/>
          </a:xfrm>
          <a:prstGeom prst="star5">
            <a:avLst>
              <a:gd name="adj" fmla="val 28143"/>
              <a:gd name="hf" fmla="val 105146"/>
              <a:gd name="vf" fmla="val 110557"/>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 name="5-Point Star 5">
            <a:extLst>
              <a:ext uri="{FF2B5EF4-FFF2-40B4-BE49-F238E27FC236}">
                <a16:creationId xmlns:a16="http://schemas.microsoft.com/office/drawing/2014/main" id="{5B9082EC-4D48-D49F-E509-C14FC6FD2CB0}"/>
              </a:ext>
            </a:extLst>
          </p:cNvPr>
          <p:cNvSpPr/>
          <p:nvPr/>
        </p:nvSpPr>
        <p:spPr>
          <a:xfrm>
            <a:off x="8914074" y="1914623"/>
            <a:ext cx="1051560" cy="1051560"/>
          </a:xfrm>
          <a:prstGeom prst="star5">
            <a:avLst>
              <a:gd name="adj" fmla="val 28143"/>
              <a:gd name="hf" fmla="val 105146"/>
              <a:gd name="vf" fmla="val 110557"/>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A0B0552-3A4A-5022-814D-6A4E64B7F396}"/>
              </a:ext>
            </a:extLst>
          </p:cNvPr>
          <p:cNvSpPr txBox="1"/>
          <p:nvPr/>
        </p:nvSpPr>
        <p:spPr>
          <a:xfrm>
            <a:off x="4751090" y="3239251"/>
            <a:ext cx="2569758" cy="1877373"/>
          </a:xfrm>
          <a:prstGeom prst="rect">
            <a:avLst/>
          </a:prstGeom>
          <a:noFill/>
        </p:spPr>
        <p:txBody>
          <a:bodyPr wrap="square">
            <a:spAutoFit/>
          </a:bodyPr>
          <a:lstStyle/>
          <a:p>
            <a:pPr algn="ctr">
              <a:lnSpc>
                <a:spcPct val="107000"/>
              </a:lnSpc>
              <a:spcAft>
                <a:spcPts val="800"/>
              </a:spcAft>
            </a:pPr>
            <a:r>
              <a:rPr lang="en-US" sz="2200" dirty="0">
                <a:latin typeface="Arial" panose="020B0604020202020204" pitchFamily="34" charset="0"/>
                <a:cs typeface="Arial" panose="020B0604020202020204" pitchFamily="34" charset="0"/>
              </a:rPr>
              <a:t>Caseworkers can adopt strategies to challenge harmful norms and practices.</a:t>
            </a:r>
          </a:p>
        </p:txBody>
      </p:sp>
    </p:spTree>
    <p:extLst>
      <p:ext uri="{BB962C8B-B14F-4D97-AF65-F5344CB8AC3E}">
        <p14:creationId xmlns:p14="http://schemas.microsoft.com/office/powerpoint/2010/main" val="5801378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954370-298E-AACB-D9C1-D55AEB46A861}"/>
              </a:ext>
            </a:extLst>
          </p:cNvPr>
          <p:cNvSpPr>
            <a:spLocks noGrp="1"/>
          </p:cNvSpPr>
          <p:nvPr>
            <p:ph type="title"/>
          </p:nvPr>
        </p:nvSpPr>
        <p:spPr/>
        <p:txBody>
          <a:bodyPr/>
          <a:lstStyle/>
          <a:p>
            <a:r>
              <a:rPr lang="en-CA" sz="2400" b="1" dirty="0">
                <a:solidFill>
                  <a:schemeClr val="bg1"/>
                </a:solidFill>
                <a:latin typeface="Garamond"/>
              </a:rPr>
              <a:t>SESSION 5</a:t>
            </a:r>
            <a:br>
              <a:rPr lang="en-CA" sz="2400" b="1" dirty="0">
                <a:solidFill>
                  <a:schemeClr val="bg1"/>
                </a:solidFill>
                <a:latin typeface="Garamond"/>
              </a:rPr>
            </a:br>
            <a:br>
              <a:rPr lang="en-CA" b="1" dirty="0">
                <a:solidFill>
                  <a:schemeClr val="bg1"/>
                </a:solidFill>
                <a:latin typeface="Garamond"/>
              </a:rPr>
            </a:br>
            <a:r>
              <a:rPr lang="en-US" sz="5400" b="1" dirty="0">
                <a:solidFill>
                  <a:schemeClr val="bg1"/>
                </a:solidFill>
                <a:latin typeface="Garamond"/>
              </a:rPr>
              <a:t>Module closing</a:t>
            </a:r>
            <a:endParaRPr lang="en-US" dirty="0"/>
          </a:p>
        </p:txBody>
      </p:sp>
    </p:spTree>
    <p:extLst>
      <p:ext uri="{BB962C8B-B14F-4D97-AF65-F5344CB8AC3E}">
        <p14:creationId xmlns:p14="http://schemas.microsoft.com/office/powerpoint/2010/main" val="32164715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CFE94-8837-47DD-B69B-6BA207F449F6}"/>
              </a:ext>
            </a:extLst>
          </p:cNvPr>
          <p:cNvSpPr>
            <a:spLocks noGrp="1"/>
          </p:cNvSpPr>
          <p:nvPr>
            <p:ph type="title"/>
          </p:nvPr>
        </p:nvSpPr>
        <p:spPr/>
        <p:txBody>
          <a:bodyPr/>
          <a:lstStyle/>
          <a:p>
            <a:r>
              <a:rPr lang="en-US" dirty="0"/>
              <a:t>End of module </a:t>
            </a:r>
          </a:p>
        </p:txBody>
      </p:sp>
      <p:grpSp>
        <p:nvGrpSpPr>
          <p:cNvPr id="20" name="Group 19">
            <a:extLst>
              <a:ext uri="{FF2B5EF4-FFF2-40B4-BE49-F238E27FC236}">
                <a16:creationId xmlns:a16="http://schemas.microsoft.com/office/drawing/2014/main" id="{7CD3FCA2-A132-6093-027A-ED3CC8779D3E}"/>
              </a:ext>
            </a:extLst>
          </p:cNvPr>
          <p:cNvGrpSpPr/>
          <p:nvPr/>
        </p:nvGrpSpPr>
        <p:grpSpPr>
          <a:xfrm>
            <a:off x="10228983" y="337468"/>
            <a:ext cx="1587872" cy="1368854"/>
            <a:chOff x="10228983" y="337468"/>
            <a:chExt cx="1587872" cy="1368854"/>
          </a:xfrm>
        </p:grpSpPr>
        <p:sp>
          <p:nvSpPr>
            <p:cNvPr id="21" name="Hexagon 20">
              <a:extLst>
                <a:ext uri="{FF2B5EF4-FFF2-40B4-BE49-F238E27FC236}">
                  <a16:creationId xmlns:a16="http://schemas.microsoft.com/office/drawing/2014/main" id="{32797E23-9328-62A1-B6F9-14BB344AFD0A}"/>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a:extLst>
                <a:ext uri="{FF2B5EF4-FFF2-40B4-BE49-F238E27FC236}">
                  <a16:creationId xmlns:a16="http://schemas.microsoft.com/office/drawing/2014/main" id="{4AFAB8D6-5096-A90E-70AF-19AD098618AB}"/>
                </a:ext>
              </a:extLst>
            </p:cNvPr>
            <p:cNvGrpSpPr/>
            <p:nvPr/>
          </p:nvGrpSpPr>
          <p:grpSpPr>
            <a:xfrm>
              <a:off x="10621771" y="762700"/>
              <a:ext cx="562136" cy="634675"/>
              <a:chOff x="760175" y="830142"/>
              <a:chExt cx="867619" cy="979579"/>
            </a:xfrm>
          </p:grpSpPr>
          <p:sp>
            <p:nvSpPr>
              <p:cNvPr id="26" name="Rectangle 25">
                <a:extLst>
                  <a:ext uri="{FF2B5EF4-FFF2-40B4-BE49-F238E27FC236}">
                    <a16:creationId xmlns:a16="http://schemas.microsoft.com/office/drawing/2014/main" id="{CEA60277-1454-D58B-EA3F-E5DF7C2C1F17}"/>
                  </a:ext>
                </a:extLst>
              </p:cNvPr>
              <p:cNvSpPr/>
              <p:nvPr/>
            </p:nvSpPr>
            <p:spPr>
              <a:xfrm>
                <a:off x="864636" y="830142"/>
                <a:ext cx="763158"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b="1" dirty="0">
                    <a:solidFill>
                      <a:schemeClr val="bg1"/>
                    </a:solidFill>
                    <a:latin typeface="Arial" panose="020B0604020202020204" pitchFamily="34" charset="0"/>
                    <a:cs typeface="Arial" panose="020B0604020202020204" pitchFamily="34" charset="0"/>
                  </a:rPr>
                  <a:t>14</a:t>
                </a:r>
              </a:p>
            </p:txBody>
          </p:sp>
          <p:sp>
            <p:nvSpPr>
              <p:cNvPr id="27" name="Rectangle 26">
                <a:extLst>
                  <a:ext uri="{FF2B5EF4-FFF2-40B4-BE49-F238E27FC236}">
                    <a16:creationId xmlns:a16="http://schemas.microsoft.com/office/drawing/2014/main" id="{095765A7-5369-F9EF-30C9-F7BD45DE1F1F}"/>
                  </a:ext>
                </a:extLst>
              </p:cNvPr>
              <p:cNvSpPr/>
              <p:nvPr/>
            </p:nvSpPr>
            <p:spPr>
              <a:xfrm>
                <a:off x="760175" y="830144"/>
                <a:ext cx="149292" cy="97957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917280C6-E910-E37F-DF41-782B1B364674}"/>
                </a:ext>
              </a:extLst>
            </p:cNvPr>
            <p:cNvGrpSpPr/>
            <p:nvPr/>
          </p:nvGrpSpPr>
          <p:grpSpPr>
            <a:xfrm>
              <a:off x="11325415" y="762701"/>
              <a:ext cx="182192" cy="634674"/>
              <a:chOff x="2121762" y="2323619"/>
              <a:chExt cx="200378" cy="825210"/>
            </a:xfrm>
          </p:grpSpPr>
          <p:sp>
            <p:nvSpPr>
              <p:cNvPr id="24" name="Isosceles Triangle 23">
                <a:extLst>
                  <a:ext uri="{FF2B5EF4-FFF2-40B4-BE49-F238E27FC236}">
                    <a16:creationId xmlns:a16="http://schemas.microsoft.com/office/drawing/2014/main" id="{D849A739-1228-DB10-CC9A-9C4AC021DC36}"/>
                  </a:ext>
                </a:extLst>
              </p:cNvPr>
              <p:cNvSpPr/>
              <p:nvPr/>
            </p:nvSpPr>
            <p:spPr>
              <a:xfrm>
                <a:off x="2121763" y="2323619"/>
                <a:ext cx="200377" cy="172739"/>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BF05AE7A-4339-7FA0-32D2-4FF8E0A03B3A}"/>
                  </a:ext>
                </a:extLst>
              </p:cNvPr>
              <p:cNvSpPr/>
              <p:nvPr/>
            </p:nvSpPr>
            <p:spPr>
              <a:xfrm>
                <a:off x="2121762" y="2496169"/>
                <a:ext cx="200377" cy="65266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 name="Speech Bubble: Rectangle with Corners Rounded 2">
            <a:extLst>
              <a:ext uri="{FF2B5EF4-FFF2-40B4-BE49-F238E27FC236}">
                <a16:creationId xmlns:a16="http://schemas.microsoft.com/office/drawing/2014/main" id="{1A2FFFC4-DD04-F901-9190-2743E5B2F709}"/>
              </a:ext>
            </a:extLst>
          </p:cNvPr>
          <p:cNvSpPr/>
          <p:nvPr/>
        </p:nvSpPr>
        <p:spPr>
          <a:xfrm>
            <a:off x="1384531" y="2419405"/>
            <a:ext cx="2821709" cy="2611120"/>
          </a:xfrm>
          <a:prstGeom prst="wedgeRoundRectCallout">
            <a:avLst>
              <a:gd name="adj1" fmla="val -62814"/>
              <a:gd name="adj2" fmla="val -19017"/>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tabLst>
                <a:tab pos="457200" algn="l"/>
              </a:tabLst>
            </a:pPr>
            <a:r>
              <a:rPr lang="en-GB" sz="2400" dirty="0">
                <a:solidFill>
                  <a:schemeClr val="tx1"/>
                </a:solidFill>
                <a:latin typeface="Arial" panose="020B0604020202020204" pitchFamily="34" charset="0"/>
                <a:ea typeface="Calibri" panose="020F0502020204030204" pitchFamily="34" charset="0"/>
                <a:cs typeface="Arial" panose="020B0604020202020204" pitchFamily="34" charset="0"/>
              </a:rPr>
              <a:t>Review learning objectives</a:t>
            </a:r>
            <a:endParaRPr lang="en-US" sz="2400"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
        <p:nvSpPr>
          <p:cNvPr id="4" name="Speech Bubble: Rectangle with Corners Rounded 3">
            <a:extLst>
              <a:ext uri="{FF2B5EF4-FFF2-40B4-BE49-F238E27FC236}">
                <a16:creationId xmlns:a16="http://schemas.microsoft.com/office/drawing/2014/main" id="{5F2F9A0D-5806-3410-A8F2-74133587B16C}"/>
              </a:ext>
            </a:extLst>
          </p:cNvPr>
          <p:cNvSpPr/>
          <p:nvPr/>
        </p:nvSpPr>
        <p:spPr>
          <a:xfrm>
            <a:off x="4828771" y="2419405"/>
            <a:ext cx="2821709" cy="2611120"/>
          </a:xfrm>
          <a:prstGeom prst="wedgeRoundRectCallout">
            <a:avLst>
              <a:gd name="adj1" fmla="val -19246"/>
              <a:gd name="adj2" fmla="val 59595"/>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tabLst>
                <a:tab pos="457200" algn="l"/>
              </a:tabLst>
            </a:pP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Reflection and feedback</a:t>
            </a:r>
          </a:p>
        </p:txBody>
      </p:sp>
      <p:sp>
        <p:nvSpPr>
          <p:cNvPr id="5" name="Speech Bubble: Rectangle with Corners Rounded 4">
            <a:extLst>
              <a:ext uri="{FF2B5EF4-FFF2-40B4-BE49-F238E27FC236}">
                <a16:creationId xmlns:a16="http://schemas.microsoft.com/office/drawing/2014/main" id="{3AF020C3-C052-43A0-116E-8C1CD2937264}"/>
              </a:ext>
            </a:extLst>
          </p:cNvPr>
          <p:cNvSpPr/>
          <p:nvPr/>
        </p:nvSpPr>
        <p:spPr>
          <a:xfrm>
            <a:off x="8273011" y="2419405"/>
            <a:ext cx="2821709" cy="2611120"/>
          </a:xfrm>
          <a:prstGeom prst="wedgeRoundRectCallout">
            <a:avLst>
              <a:gd name="adj1" fmla="val 59608"/>
              <a:gd name="adj2" fmla="val -20186"/>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tabLst>
                <a:tab pos="457200" algn="l"/>
              </a:tabLst>
            </a:pPr>
            <a:r>
              <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Closing</a:t>
            </a:r>
          </a:p>
        </p:txBody>
      </p:sp>
    </p:spTree>
    <p:extLst>
      <p:ext uri="{BB962C8B-B14F-4D97-AF65-F5344CB8AC3E}">
        <p14:creationId xmlns:p14="http://schemas.microsoft.com/office/powerpoint/2010/main" val="1221736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62DC5E9-2EB4-32AD-7675-8A1E59F5CA68}"/>
              </a:ext>
            </a:extLst>
          </p:cNvPr>
          <p:cNvCxnSpPr>
            <a:stCxn id="12" idx="3"/>
          </p:cNvCxnSpPr>
          <p:nvPr/>
        </p:nvCxnSpPr>
        <p:spPr>
          <a:xfrm flipV="1">
            <a:off x="1502522" y="2491949"/>
            <a:ext cx="10689478" cy="28777"/>
          </a:xfrm>
          <a:prstGeom prst="line">
            <a:avLst/>
          </a:prstGeom>
          <a:ln w="57150">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748325C4-F885-B000-3EC2-8674BAC3B339}"/>
              </a:ext>
            </a:extLst>
          </p:cNvPr>
          <p:cNvSpPr>
            <a:spLocks noGrp="1"/>
          </p:cNvSpPr>
          <p:nvPr>
            <p:ph type="title"/>
          </p:nvPr>
        </p:nvSpPr>
        <p:spPr>
          <a:xfrm>
            <a:off x="419100" y="120516"/>
            <a:ext cx="11353800" cy="868968"/>
          </a:xfrm>
        </p:spPr>
        <p:txBody>
          <a:bodyPr>
            <a:normAutofit/>
          </a:bodyPr>
          <a:lstStyle/>
          <a:p>
            <a:r>
              <a:rPr lang="en-US" dirty="0"/>
              <a:t>Overview of Family Strengthening for Case Management</a:t>
            </a:r>
          </a:p>
        </p:txBody>
      </p:sp>
      <p:sp>
        <p:nvSpPr>
          <p:cNvPr id="6" name="TextBox 5">
            <a:extLst>
              <a:ext uri="{FF2B5EF4-FFF2-40B4-BE49-F238E27FC236}">
                <a16:creationId xmlns:a16="http://schemas.microsoft.com/office/drawing/2014/main" id="{ACD6A1FA-4E1B-30FC-EF81-6796B3D17BE2}"/>
              </a:ext>
            </a:extLst>
          </p:cNvPr>
          <p:cNvSpPr txBox="1"/>
          <p:nvPr/>
        </p:nvSpPr>
        <p:spPr>
          <a:xfrm>
            <a:off x="838199" y="3238069"/>
            <a:ext cx="2546947" cy="1200329"/>
          </a:xfrm>
          <a:prstGeom prst="rect">
            <a:avLst/>
          </a:prstGeom>
          <a:noFill/>
        </p:spPr>
        <p:txBody>
          <a:bodyPr wrap="square">
            <a:spAutoFit/>
          </a:bodyPr>
          <a:lstStyle/>
          <a:p>
            <a:pPr marL="0" marR="0" lvl="0" indent="0" algn="l" rtl="0">
              <a:spcAft>
                <a:spcPts val="600"/>
              </a:spcAft>
              <a:buClr>
                <a:schemeClr val="lt1"/>
              </a:buClr>
              <a:buSzPts val="2200"/>
              <a:buFont typeface="Helvetica Neue"/>
              <a:buNone/>
            </a:pPr>
            <a:r>
              <a:rPr lang="en-US" sz="2400" dirty="0">
                <a:latin typeface="Arial" panose="020B0604020202020204" pitchFamily="34" charset="0"/>
                <a:ea typeface="Helvetica Neue"/>
                <a:cs typeface="Arial" panose="020B0604020202020204" pitchFamily="34" charset="0"/>
                <a:sym typeface="Helvetica Neue"/>
              </a:rPr>
              <a:t>Introduction to Family Strengthening</a:t>
            </a:r>
            <a:endParaRPr lang="en-US" sz="2400" dirty="0">
              <a:latin typeface="Arial" panose="020B0604020202020204" pitchFamily="34" charset="0"/>
              <a:cs typeface="Arial" panose="020B0604020202020204" pitchFamily="34" charset="0"/>
              <a:sym typeface="Helvetica Neue"/>
            </a:endParaRPr>
          </a:p>
        </p:txBody>
      </p:sp>
      <p:grpSp>
        <p:nvGrpSpPr>
          <p:cNvPr id="13" name="Group 12">
            <a:extLst>
              <a:ext uri="{FF2B5EF4-FFF2-40B4-BE49-F238E27FC236}">
                <a16:creationId xmlns:a16="http://schemas.microsoft.com/office/drawing/2014/main" id="{D97D23E9-88DE-9E07-F96E-AA04B034E104}"/>
              </a:ext>
            </a:extLst>
          </p:cNvPr>
          <p:cNvGrpSpPr/>
          <p:nvPr/>
        </p:nvGrpSpPr>
        <p:grpSpPr>
          <a:xfrm>
            <a:off x="815317" y="2188720"/>
            <a:ext cx="770254" cy="664012"/>
            <a:chOff x="815317" y="1773221"/>
            <a:chExt cx="770254" cy="664012"/>
          </a:xfrm>
        </p:grpSpPr>
        <p:sp>
          <p:nvSpPr>
            <p:cNvPr id="7" name="Hexagon 34">
              <a:extLst>
                <a:ext uri="{FF2B5EF4-FFF2-40B4-BE49-F238E27FC236}">
                  <a16:creationId xmlns:a16="http://schemas.microsoft.com/office/drawing/2014/main" id="{784D26AE-1841-86A1-E03A-593089A4E962}"/>
                </a:ext>
              </a:extLst>
            </p:cNvPr>
            <p:cNvSpPr/>
            <p:nvPr/>
          </p:nvSpPr>
          <p:spPr>
            <a:xfrm rot="1782986">
              <a:off x="815317" y="1773221"/>
              <a:ext cx="770254" cy="664012"/>
            </a:xfrm>
            <a:prstGeom prst="hexagon">
              <a:avLst>
                <a:gd name="adj" fmla="val 28965"/>
                <a:gd name="vf" fmla="val 11547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7C0B1480-4563-D6D5-9526-E859AE7FF4FF}"/>
                </a:ext>
              </a:extLst>
            </p:cNvPr>
            <p:cNvSpPr txBox="1"/>
            <p:nvPr/>
          </p:nvSpPr>
          <p:spPr>
            <a:xfrm>
              <a:off x="898365" y="1920561"/>
              <a:ext cx="604157" cy="369332"/>
            </a:xfrm>
            <a:prstGeom prst="rect">
              <a:avLst/>
            </a:prstGeom>
            <a:noFill/>
          </p:spPr>
          <p:txBody>
            <a:bodyPr wrap="square">
              <a:spAutoFit/>
            </a:bodyPr>
            <a:lstStyle/>
            <a:p>
              <a:pPr marL="0" marR="0" lvl="0" indent="0" algn="ctr" rtl="0">
                <a:spcAft>
                  <a:spcPts val="600"/>
                </a:spcAft>
                <a:buClr>
                  <a:schemeClr val="lt1"/>
                </a:buClr>
                <a:buSzPts val="2200"/>
                <a:buFont typeface="Helvetica Neue"/>
                <a:buNone/>
              </a:pPr>
              <a:r>
                <a:rPr lang="en-US" sz="1800" b="1" dirty="0">
                  <a:solidFill>
                    <a:schemeClr val="bg1"/>
                  </a:solidFill>
                  <a:latin typeface="Arial" panose="020B0604020202020204" pitchFamily="34" charset="0"/>
                  <a:ea typeface="Helvetica Neue"/>
                  <a:cs typeface="Arial" panose="020B0604020202020204" pitchFamily="34" charset="0"/>
                  <a:sym typeface="Helvetica Neue"/>
                </a:rPr>
                <a:t>1</a:t>
              </a:r>
              <a:endParaRPr lang="en-US" sz="1800" dirty="0">
                <a:solidFill>
                  <a:schemeClr val="bg1"/>
                </a:solidFill>
                <a:latin typeface="Arial" panose="020B0604020202020204" pitchFamily="34" charset="0"/>
                <a:cs typeface="Arial" panose="020B0604020202020204" pitchFamily="34" charset="0"/>
                <a:sym typeface="Helvetica Neue"/>
              </a:endParaRPr>
            </a:p>
          </p:txBody>
        </p:sp>
      </p:grpSp>
      <p:sp>
        <p:nvSpPr>
          <p:cNvPr id="14" name="TextBox 13">
            <a:extLst>
              <a:ext uri="{FF2B5EF4-FFF2-40B4-BE49-F238E27FC236}">
                <a16:creationId xmlns:a16="http://schemas.microsoft.com/office/drawing/2014/main" id="{7C618885-3782-7B3E-9401-2087DD18F4EA}"/>
              </a:ext>
            </a:extLst>
          </p:cNvPr>
          <p:cNvSpPr txBox="1"/>
          <p:nvPr/>
        </p:nvSpPr>
        <p:spPr>
          <a:xfrm>
            <a:off x="4072352" y="3238069"/>
            <a:ext cx="2848559" cy="1569660"/>
          </a:xfrm>
          <a:prstGeom prst="rect">
            <a:avLst/>
          </a:prstGeom>
          <a:noFill/>
        </p:spPr>
        <p:txBody>
          <a:bodyPr wrap="square">
            <a:spAutoFit/>
          </a:bodyPr>
          <a:lstStyle/>
          <a:p>
            <a:pPr marR="0" lvl="0" algn="l" rtl="0">
              <a:spcAft>
                <a:spcPts val="600"/>
              </a:spcAft>
              <a:buClr>
                <a:schemeClr val="lt1"/>
              </a:buClr>
              <a:buSzPts val="2200"/>
            </a:pPr>
            <a:r>
              <a:rPr lang="en-US" sz="2400" dirty="0">
                <a:latin typeface="Arial" panose="020B0604020202020204" pitchFamily="34" charset="0"/>
                <a:ea typeface="Helvetica Neue"/>
                <a:cs typeface="Arial" panose="020B0604020202020204" pitchFamily="34" charset="0"/>
                <a:sym typeface="Helvetica Neue"/>
              </a:rPr>
              <a:t>Working with families through the case management cycle</a:t>
            </a:r>
            <a:endParaRPr lang="en-US" dirty="0">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B2DB26B3-F414-F971-151A-6A10BEA488E2}"/>
              </a:ext>
            </a:extLst>
          </p:cNvPr>
          <p:cNvGrpSpPr/>
          <p:nvPr/>
        </p:nvGrpSpPr>
        <p:grpSpPr>
          <a:xfrm>
            <a:off x="4049469" y="2188720"/>
            <a:ext cx="770254" cy="664012"/>
            <a:chOff x="815317" y="1773221"/>
            <a:chExt cx="770254" cy="664012"/>
          </a:xfrm>
        </p:grpSpPr>
        <p:sp>
          <p:nvSpPr>
            <p:cNvPr id="16" name="Hexagon 34">
              <a:extLst>
                <a:ext uri="{FF2B5EF4-FFF2-40B4-BE49-F238E27FC236}">
                  <a16:creationId xmlns:a16="http://schemas.microsoft.com/office/drawing/2014/main" id="{8369AF58-0C47-E5CC-9903-A34E1BD80A7A}"/>
                </a:ext>
              </a:extLst>
            </p:cNvPr>
            <p:cNvSpPr/>
            <p:nvPr/>
          </p:nvSpPr>
          <p:spPr>
            <a:xfrm rot="1782986">
              <a:off x="815317" y="1773221"/>
              <a:ext cx="770254" cy="664012"/>
            </a:xfrm>
            <a:prstGeom prst="hexagon">
              <a:avLst>
                <a:gd name="adj" fmla="val 28965"/>
                <a:gd name="vf" fmla="val 11547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13C5F74-A6DC-4267-DF16-1F82BECE04D3}"/>
                </a:ext>
              </a:extLst>
            </p:cNvPr>
            <p:cNvSpPr txBox="1"/>
            <p:nvPr/>
          </p:nvSpPr>
          <p:spPr>
            <a:xfrm>
              <a:off x="898365" y="1920561"/>
              <a:ext cx="604157" cy="369332"/>
            </a:xfrm>
            <a:prstGeom prst="rect">
              <a:avLst/>
            </a:prstGeom>
            <a:noFill/>
          </p:spPr>
          <p:txBody>
            <a:bodyPr wrap="square">
              <a:spAutoFit/>
            </a:bodyPr>
            <a:lstStyle/>
            <a:p>
              <a:pPr marL="0" marR="0" lvl="0" indent="0" algn="ctr" rtl="0">
                <a:spcAft>
                  <a:spcPts val="600"/>
                </a:spcAft>
                <a:buClr>
                  <a:schemeClr val="lt1"/>
                </a:buClr>
                <a:buSzPts val="2200"/>
                <a:buFont typeface="Helvetica Neue"/>
                <a:buNone/>
              </a:pPr>
              <a:r>
                <a:rPr lang="en-US" b="1" dirty="0">
                  <a:solidFill>
                    <a:schemeClr val="bg1"/>
                  </a:solidFill>
                  <a:latin typeface="Arial" panose="020B0604020202020204" pitchFamily="34" charset="0"/>
                  <a:cs typeface="Arial" panose="020B0604020202020204" pitchFamily="34" charset="0"/>
                  <a:sym typeface="Helvetica Neue"/>
                </a:rPr>
                <a:t>2</a:t>
              </a:r>
              <a:endParaRPr lang="en-US" sz="1800" dirty="0">
                <a:solidFill>
                  <a:schemeClr val="bg1"/>
                </a:solidFill>
                <a:latin typeface="Arial" panose="020B0604020202020204" pitchFamily="34" charset="0"/>
                <a:cs typeface="Arial" panose="020B0604020202020204" pitchFamily="34" charset="0"/>
                <a:sym typeface="Helvetica Neue"/>
              </a:endParaRPr>
            </a:p>
          </p:txBody>
        </p:sp>
      </p:grpSp>
      <p:sp>
        <p:nvSpPr>
          <p:cNvPr id="5" name="TextBox 4">
            <a:extLst>
              <a:ext uri="{FF2B5EF4-FFF2-40B4-BE49-F238E27FC236}">
                <a16:creationId xmlns:a16="http://schemas.microsoft.com/office/drawing/2014/main" id="{1E8D1E1E-D639-56E6-6992-DA0F01353AF5}"/>
              </a:ext>
            </a:extLst>
          </p:cNvPr>
          <p:cNvSpPr txBox="1"/>
          <p:nvPr/>
        </p:nvSpPr>
        <p:spPr>
          <a:xfrm>
            <a:off x="7525068" y="3238069"/>
            <a:ext cx="2848559" cy="1569660"/>
          </a:xfrm>
          <a:prstGeom prst="rect">
            <a:avLst/>
          </a:prstGeom>
          <a:noFill/>
        </p:spPr>
        <p:txBody>
          <a:bodyPr wrap="square">
            <a:spAutoFit/>
          </a:bodyPr>
          <a:lstStyle/>
          <a:p>
            <a:pPr marR="0" lvl="0" algn="l" rtl="0">
              <a:spcAft>
                <a:spcPts val="600"/>
              </a:spcAft>
              <a:buClr>
                <a:schemeClr val="lt1"/>
              </a:buClr>
              <a:buSzPts val="2200"/>
            </a:pPr>
            <a:r>
              <a:rPr lang="en-US" sz="2400" dirty="0">
                <a:latin typeface="Arial" panose="020B0604020202020204" pitchFamily="34" charset="0"/>
                <a:ea typeface="Helvetica Neue"/>
                <a:cs typeface="Arial" panose="020B0604020202020204" pitchFamily="34" charset="0"/>
                <a:sym typeface="Helvetica Neue"/>
              </a:rPr>
              <a:t>Tools and techniques to support caregivers and families</a:t>
            </a:r>
          </a:p>
        </p:txBody>
      </p:sp>
      <p:grpSp>
        <p:nvGrpSpPr>
          <p:cNvPr id="8" name="Group 7">
            <a:extLst>
              <a:ext uri="{FF2B5EF4-FFF2-40B4-BE49-F238E27FC236}">
                <a16:creationId xmlns:a16="http://schemas.microsoft.com/office/drawing/2014/main" id="{55427E76-A597-CCA0-A994-362C3BD8D3C3}"/>
              </a:ext>
            </a:extLst>
          </p:cNvPr>
          <p:cNvGrpSpPr/>
          <p:nvPr/>
        </p:nvGrpSpPr>
        <p:grpSpPr>
          <a:xfrm>
            <a:off x="7502185" y="2188720"/>
            <a:ext cx="770254" cy="664012"/>
            <a:chOff x="815317" y="1773221"/>
            <a:chExt cx="770254" cy="664012"/>
          </a:xfrm>
        </p:grpSpPr>
        <p:sp>
          <p:nvSpPr>
            <p:cNvPr id="9" name="Hexagon 34">
              <a:extLst>
                <a:ext uri="{FF2B5EF4-FFF2-40B4-BE49-F238E27FC236}">
                  <a16:creationId xmlns:a16="http://schemas.microsoft.com/office/drawing/2014/main" id="{4282BAC9-3D90-A67B-B79A-7575EF2984A8}"/>
                </a:ext>
              </a:extLst>
            </p:cNvPr>
            <p:cNvSpPr/>
            <p:nvPr/>
          </p:nvSpPr>
          <p:spPr>
            <a:xfrm rot="1782986">
              <a:off x="815317" y="1773221"/>
              <a:ext cx="770254" cy="664012"/>
            </a:xfrm>
            <a:prstGeom prst="hexagon">
              <a:avLst>
                <a:gd name="adj" fmla="val 28965"/>
                <a:gd name="vf" fmla="val 11547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DA7278AF-AF9F-061F-7F3E-653C53EB5172}"/>
                </a:ext>
              </a:extLst>
            </p:cNvPr>
            <p:cNvSpPr txBox="1"/>
            <p:nvPr/>
          </p:nvSpPr>
          <p:spPr>
            <a:xfrm>
              <a:off x="898365" y="1920561"/>
              <a:ext cx="604157" cy="369332"/>
            </a:xfrm>
            <a:prstGeom prst="rect">
              <a:avLst/>
            </a:prstGeom>
            <a:noFill/>
          </p:spPr>
          <p:txBody>
            <a:bodyPr wrap="square">
              <a:spAutoFit/>
            </a:bodyPr>
            <a:lstStyle/>
            <a:p>
              <a:pPr marL="0" marR="0" lvl="0" indent="0" algn="ctr" rtl="0">
                <a:spcAft>
                  <a:spcPts val="600"/>
                </a:spcAft>
                <a:buClr>
                  <a:schemeClr val="lt1"/>
                </a:buClr>
                <a:buSzPts val="2200"/>
                <a:buFont typeface="Helvetica Neue"/>
                <a:buNone/>
              </a:pPr>
              <a:r>
                <a:rPr lang="en-US" b="1" dirty="0">
                  <a:solidFill>
                    <a:schemeClr val="bg1"/>
                  </a:solidFill>
                  <a:latin typeface="Arial" panose="020B0604020202020204" pitchFamily="34" charset="0"/>
                  <a:cs typeface="Arial" panose="020B0604020202020204" pitchFamily="34" charset="0"/>
                  <a:sym typeface="Helvetica Neue"/>
                </a:rPr>
                <a:t>3</a:t>
              </a:r>
              <a:endParaRPr lang="en-US" sz="1800" dirty="0">
                <a:solidFill>
                  <a:schemeClr val="bg1"/>
                </a:solidFill>
                <a:latin typeface="Arial" panose="020B0604020202020204" pitchFamily="34" charset="0"/>
                <a:cs typeface="Arial" panose="020B0604020202020204" pitchFamily="34" charset="0"/>
                <a:sym typeface="Helvetica Neue"/>
              </a:endParaRPr>
            </a:p>
          </p:txBody>
        </p:sp>
      </p:grpSp>
    </p:spTree>
    <p:extLst>
      <p:ext uri="{BB962C8B-B14F-4D97-AF65-F5344CB8AC3E}">
        <p14:creationId xmlns:p14="http://schemas.microsoft.com/office/powerpoint/2010/main" val="2243187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8"/>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56995"/>
              </a:buClr>
              <a:buSzPts val="3200"/>
              <a:buFont typeface="Arial"/>
              <a:buNone/>
            </a:pPr>
            <a:r>
              <a:rPr lang="en-US" dirty="0">
                <a:latin typeface="Arial"/>
                <a:ea typeface="Arial"/>
                <a:cs typeface="Arial"/>
                <a:sym typeface="Arial"/>
              </a:rPr>
              <a:t>What to expect from this training</a:t>
            </a:r>
            <a:endParaRPr lang="en-US" dirty="0"/>
          </a:p>
        </p:txBody>
      </p:sp>
      <p:sp>
        <p:nvSpPr>
          <p:cNvPr id="379" name="Google Shape;379;p8"/>
          <p:cNvSpPr txBox="1"/>
          <p:nvPr/>
        </p:nvSpPr>
        <p:spPr>
          <a:xfrm>
            <a:off x="8641468" y="2328969"/>
            <a:ext cx="2475937"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400" dirty="0">
                <a:solidFill>
                  <a:schemeClr val="dk1"/>
                </a:solidFill>
                <a:latin typeface="Arial" panose="020B0604020202020204" pitchFamily="34" charset="0"/>
                <a:ea typeface="Arial"/>
                <a:cs typeface="Arial" panose="020B0604020202020204" pitchFamily="34" charset="0"/>
                <a:sym typeface="Arial"/>
              </a:rPr>
              <a:t>Role play</a:t>
            </a:r>
          </a:p>
        </p:txBody>
      </p:sp>
      <p:sp>
        <p:nvSpPr>
          <p:cNvPr id="26" name="Google Shape;380;p8">
            <a:extLst>
              <a:ext uri="{FF2B5EF4-FFF2-40B4-BE49-F238E27FC236}">
                <a16:creationId xmlns:a16="http://schemas.microsoft.com/office/drawing/2014/main" id="{FAC773EB-9497-24BE-B99B-C3054667AAB4}"/>
              </a:ext>
            </a:extLst>
          </p:cNvPr>
          <p:cNvSpPr txBox="1"/>
          <p:nvPr/>
        </p:nvSpPr>
        <p:spPr>
          <a:xfrm>
            <a:off x="3183294" y="2061738"/>
            <a:ext cx="2150508" cy="83095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400" dirty="0">
                <a:solidFill>
                  <a:schemeClr val="dk1"/>
                </a:solidFill>
                <a:latin typeface="Arial" panose="020B0604020202020204" pitchFamily="34" charset="0"/>
                <a:ea typeface="Arial"/>
                <a:cs typeface="Arial" panose="020B0604020202020204" pitchFamily="34" charset="0"/>
                <a:sym typeface="Arial"/>
              </a:rPr>
              <a:t>Individual tasks</a:t>
            </a:r>
          </a:p>
        </p:txBody>
      </p:sp>
      <p:grpSp>
        <p:nvGrpSpPr>
          <p:cNvPr id="2" name="Group 1">
            <a:extLst>
              <a:ext uri="{FF2B5EF4-FFF2-40B4-BE49-F238E27FC236}">
                <a16:creationId xmlns:a16="http://schemas.microsoft.com/office/drawing/2014/main" id="{0C4A6753-C36E-B5AA-4F8D-0EC86E9A7E20}"/>
              </a:ext>
            </a:extLst>
          </p:cNvPr>
          <p:cNvGrpSpPr/>
          <p:nvPr/>
        </p:nvGrpSpPr>
        <p:grpSpPr>
          <a:xfrm>
            <a:off x="1178877" y="2038325"/>
            <a:ext cx="1575940" cy="1129114"/>
            <a:chOff x="10621771" y="762700"/>
            <a:chExt cx="885836" cy="634675"/>
          </a:xfrm>
        </p:grpSpPr>
        <p:grpSp>
          <p:nvGrpSpPr>
            <p:cNvPr id="4" name="Group 3">
              <a:extLst>
                <a:ext uri="{FF2B5EF4-FFF2-40B4-BE49-F238E27FC236}">
                  <a16:creationId xmlns:a16="http://schemas.microsoft.com/office/drawing/2014/main" id="{17A407B2-FE3D-8DAA-34A2-9A237D2F80A6}"/>
                </a:ext>
              </a:extLst>
            </p:cNvPr>
            <p:cNvGrpSpPr/>
            <p:nvPr/>
          </p:nvGrpSpPr>
          <p:grpSpPr>
            <a:xfrm>
              <a:off x="10621771" y="762700"/>
              <a:ext cx="562136" cy="634675"/>
              <a:chOff x="760175" y="830142"/>
              <a:chExt cx="867619" cy="979579"/>
            </a:xfrm>
          </p:grpSpPr>
          <p:sp>
            <p:nvSpPr>
              <p:cNvPr id="29" name="Rectangle 28">
                <a:extLst>
                  <a:ext uri="{FF2B5EF4-FFF2-40B4-BE49-F238E27FC236}">
                    <a16:creationId xmlns:a16="http://schemas.microsoft.com/office/drawing/2014/main" id="{0F720C52-06D3-CA3B-87FF-7D442AF79441}"/>
                  </a:ext>
                </a:extLst>
              </p:cNvPr>
              <p:cNvSpPr/>
              <p:nvPr/>
            </p:nvSpPr>
            <p:spPr>
              <a:xfrm>
                <a:off x="864636" y="830142"/>
                <a:ext cx="763158"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600" b="1" dirty="0">
                  <a:solidFill>
                    <a:schemeClr val="bg1"/>
                  </a:solidFill>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53017D82-8A9B-05DB-19CB-D9B4EE7344D8}"/>
                  </a:ext>
                </a:extLst>
              </p:cNvPr>
              <p:cNvSpPr/>
              <p:nvPr/>
            </p:nvSpPr>
            <p:spPr>
              <a:xfrm>
                <a:off x="760175" y="830144"/>
                <a:ext cx="149292" cy="97957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4">
              <a:extLst>
                <a:ext uri="{FF2B5EF4-FFF2-40B4-BE49-F238E27FC236}">
                  <a16:creationId xmlns:a16="http://schemas.microsoft.com/office/drawing/2014/main" id="{EE91D9CC-5EC7-466A-4FCB-FF9086C82F45}"/>
                </a:ext>
              </a:extLst>
            </p:cNvPr>
            <p:cNvGrpSpPr/>
            <p:nvPr/>
          </p:nvGrpSpPr>
          <p:grpSpPr>
            <a:xfrm>
              <a:off x="11325415" y="762701"/>
              <a:ext cx="182192" cy="634674"/>
              <a:chOff x="2121762" y="2323619"/>
              <a:chExt cx="200378" cy="825210"/>
            </a:xfrm>
          </p:grpSpPr>
          <p:sp>
            <p:nvSpPr>
              <p:cNvPr id="27" name="Isosceles Triangle 26">
                <a:extLst>
                  <a:ext uri="{FF2B5EF4-FFF2-40B4-BE49-F238E27FC236}">
                    <a16:creationId xmlns:a16="http://schemas.microsoft.com/office/drawing/2014/main" id="{C1CE57A1-A035-6F66-B668-10BA89C98884}"/>
                  </a:ext>
                </a:extLst>
              </p:cNvPr>
              <p:cNvSpPr/>
              <p:nvPr/>
            </p:nvSpPr>
            <p:spPr>
              <a:xfrm>
                <a:off x="2121763" y="2323619"/>
                <a:ext cx="200377" cy="172739"/>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1469D716-78A2-5BE0-A61D-34271157289F}"/>
                  </a:ext>
                </a:extLst>
              </p:cNvPr>
              <p:cNvSpPr/>
              <p:nvPr/>
            </p:nvSpPr>
            <p:spPr>
              <a:xfrm>
                <a:off x="2121762" y="2496169"/>
                <a:ext cx="200377" cy="65266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31" name="Group 30">
            <a:extLst>
              <a:ext uri="{FF2B5EF4-FFF2-40B4-BE49-F238E27FC236}">
                <a16:creationId xmlns:a16="http://schemas.microsoft.com/office/drawing/2014/main" id="{D5EA3904-5BAE-4E38-26FA-678065B37DA4}"/>
              </a:ext>
            </a:extLst>
          </p:cNvPr>
          <p:cNvGrpSpPr/>
          <p:nvPr/>
        </p:nvGrpSpPr>
        <p:grpSpPr>
          <a:xfrm>
            <a:off x="6235060" y="1883908"/>
            <a:ext cx="2007634" cy="1437946"/>
            <a:chOff x="6244903" y="1194518"/>
            <a:chExt cx="1667397" cy="1194255"/>
          </a:xfrm>
          <a:solidFill>
            <a:schemeClr val="accent3">
              <a:lumMod val="75000"/>
            </a:schemeClr>
          </a:solidFill>
        </p:grpSpPr>
        <p:grpSp>
          <p:nvGrpSpPr>
            <p:cNvPr id="32" name="Group 31">
              <a:extLst>
                <a:ext uri="{FF2B5EF4-FFF2-40B4-BE49-F238E27FC236}">
                  <a16:creationId xmlns:a16="http://schemas.microsoft.com/office/drawing/2014/main" id="{6885D2D1-B560-3514-C779-7B7AD6E9B539}"/>
                </a:ext>
              </a:extLst>
            </p:cNvPr>
            <p:cNvGrpSpPr/>
            <p:nvPr/>
          </p:nvGrpSpPr>
          <p:grpSpPr>
            <a:xfrm>
              <a:off x="6244903" y="1194518"/>
              <a:ext cx="755220" cy="884779"/>
              <a:chOff x="6846848" y="1141103"/>
              <a:chExt cx="999203" cy="1170617"/>
            </a:xfrm>
            <a:grpFill/>
          </p:grpSpPr>
          <p:sp>
            <p:nvSpPr>
              <p:cNvPr id="39" name="Rectangle: Rounded Corners 38">
                <a:extLst>
                  <a:ext uri="{FF2B5EF4-FFF2-40B4-BE49-F238E27FC236}">
                    <a16:creationId xmlns:a16="http://schemas.microsoft.com/office/drawing/2014/main" id="{CB495FD6-E0D2-5A75-200B-1EC56CE5EE5B}"/>
                  </a:ext>
                </a:extLst>
              </p:cNvPr>
              <p:cNvSpPr/>
              <p:nvPr/>
            </p:nvSpPr>
            <p:spPr>
              <a:xfrm rot="1100420">
                <a:off x="7141985" y="1874813"/>
                <a:ext cx="152400" cy="436907"/>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01371D83-5B1C-EDE7-2898-860E1615FE43}"/>
                  </a:ext>
                </a:extLst>
              </p:cNvPr>
              <p:cNvSpPr/>
              <p:nvPr/>
            </p:nvSpPr>
            <p:spPr>
              <a:xfrm rot="826591">
                <a:off x="6902427" y="1141103"/>
                <a:ext cx="904241" cy="9224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6D0365-4BB3-A4B9-5B18-136B14F4E6FB}"/>
                  </a:ext>
                </a:extLst>
              </p:cNvPr>
              <p:cNvSpPr/>
              <p:nvPr/>
            </p:nvSpPr>
            <p:spPr>
              <a:xfrm rot="826591">
                <a:off x="6846848" y="1323092"/>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85729E11-012C-A918-2976-89912CA85141}"/>
                  </a:ext>
                </a:extLst>
              </p:cNvPr>
              <p:cNvSpPr/>
              <p:nvPr/>
            </p:nvSpPr>
            <p:spPr>
              <a:xfrm rot="826591">
                <a:off x="7648389" y="1519621"/>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Block Arc 42">
                <a:extLst>
                  <a:ext uri="{FF2B5EF4-FFF2-40B4-BE49-F238E27FC236}">
                    <a16:creationId xmlns:a16="http://schemas.microsoft.com/office/drawing/2014/main" id="{68A56E5F-2001-8CD6-27FC-F5640A75B3E6}"/>
                  </a:ext>
                </a:extLst>
              </p:cNvPr>
              <p:cNvSpPr/>
              <p:nvPr/>
            </p:nvSpPr>
            <p:spPr>
              <a:xfrm rot="11719641">
                <a:off x="7178956" y="1637818"/>
                <a:ext cx="306872" cy="24707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3" name="Group 32">
              <a:extLst>
                <a:ext uri="{FF2B5EF4-FFF2-40B4-BE49-F238E27FC236}">
                  <a16:creationId xmlns:a16="http://schemas.microsoft.com/office/drawing/2014/main" id="{4637BFFE-E18B-0EDA-B5B0-E1D0A9B4F505}"/>
                </a:ext>
              </a:extLst>
            </p:cNvPr>
            <p:cNvGrpSpPr/>
            <p:nvPr/>
          </p:nvGrpSpPr>
          <p:grpSpPr>
            <a:xfrm rot="19632759">
              <a:off x="7157081" y="1490279"/>
              <a:ext cx="755219" cy="898494"/>
              <a:chOff x="6846848" y="1141103"/>
              <a:chExt cx="999203" cy="1188766"/>
            </a:xfrm>
            <a:grpFill/>
          </p:grpSpPr>
          <p:sp>
            <p:nvSpPr>
              <p:cNvPr id="34" name="Rectangle: Rounded Corners 33">
                <a:extLst>
                  <a:ext uri="{FF2B5EF4-FFF2-40B4-BE49-F238E27FC236}">
                    <a16:creationId xmlns:a16="http://schemas.microsoft.com/office/drawing/2014/main" id="{73021437-5B7B-8DA7-8E82-2E84020DE566}"/>
                  </a:ext>
                </a:extLst>
              </p:cNvPr>
              <p:cNvSpPr/>
              <p:nvPr/>
            </p:nvSpPr>
            <p:spPr>
              <a:xfrm rot="582262">
                <a:off x="7185878" y="1892961"/>
                <a:ext cx="152400" cy="436908"/>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78C09F10-22D6-99EB-9473-79D67AA73EE5}"/>
                  </a:ext>
                </a:extLst>
              </p:cNvPr>
              <p:cNvSpPr/>
              <p:nvPr/>
            </p:nvSpPr>
            <p:spPr>
              <a:xfrm rot="826591">
                <a:off x="6902428" y="1141103"/>
                <a:ext cx="904241" cy="9224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635B6032-8453-BF42-4DC5-8499BA74DCDC}"/>
                  </a:ext>
                </a:extLst>
              </p:cNvPr>
              <p:cNvSpPr/>
              <p:nvPr/>
            </p:nvSpPr>
            <p:spPr>
              <a:xfrm rot="826591">
                <a:off x="6846848" y="1323092"/>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3C8A0372-B098-A637-B06E-507D821834DE}"/>
                  </a:ext>
                </a:extLst>
              </p:cNvPr>
              <p:cNvSpPr/>
              <p:nvPr/>
            </p:nvSpPr>
            <p:spPr>
              <a:xfrm rot="826591">
                <a:off x="7648389" y="1519621"/>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Block Arc 37">
                <a:extLst>
                  <a:ext uri="{FF2B5EF4-FFF2-40B4-BE49-F238E27FC236}">
                    <a16:creationId xmlns:a16="http://schemas.microsoft.com/office/drawing/2014/main" id="{47582894-ED9A-16D1-C549-137603DABC8F}"/>
                  </a:ext>
                </a:extLst>
              </p:cNvPr>
              <p:cNvSpPr/>
              <p:nvPr/>
            </p:nvSpPr>
            <p:spPr>
              <a:xfrm rot="726908">
                <a:off x="7119521" y="1730088"/>
                <a:ext cx="306872" cy="24707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sp>
        <p:nvSpPr>
          <p:cNvPr id="44" name="Google Shape;379;p8">
            <a:extLst>
              <a:ext uri="{FF2B5EF4-FFF2-40B4-BE49-F238E27FC236}">
                <a16:creationId xmlns:a16="http://schemas.microsoft.com/office/drawing/2014/main" id="{102E1963-80C4-1C8B-8604-B5AE181565EE}"/>
              </a:ext>
            </a:extLst>
          </p:cNvPr>
          <p:cNvSpPr txBox="1"/>
          <p:nvPr/>
        </p:nvSpPr>
        <p:spPr>
          <a:xfrm>
            <a:off x="8641468" y="4303574"/>
            <a:ext cx="2475937"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400" dirty="0">
                <a:solidFill>
                  <a:schemeClr val="dk1"/>
                </a:solidFill>
                <a:latin typeface="Arial" panose="020B0604020202020204" pitchFamily="34" charset="0"/>
                <a:ea typeface="Arial"/>
                <a:cs typeface="Arial" panose="020B0604020202020204" pitchFamily="34" charset="0"/>
                <a:sym typeface="Arial"/>
              </a:rPr>
              <a:t>Group work</a:t>
            </a:r>
          </a:p>
        </p:txBody>
      </p:sp>
      <p:sp>
        <p:nvSpPr>
          <p:cNvPr id="45" name="Google Shape;380;p8">
            <a:extLst>
              <a:ext uri="{FF2B5EF4-FFF2-40B4-BE49-F238E27FC236}">
                <a16:creationId xmlns:a16="http://schemas.microsoft.com/office/drawing/2014/main" id="{086BCED8-C215-87ED-0BAB-F3ACC312D977}"/>
              </a:ext>
            </a:extLst>
          </p:cNvPr>
          <p:cNvSpPr txBox="1"/>
          <p:nvPr/>
        </p:nvSpPr>
        <p:spPr>
          <a:xfrm>
            <a:off x="3183294" y="4275828"/>
            <a:ext cx="2150508"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400" dirty="0">
                <a:solidFill>
                  <a:schemeClr val="dk1"/>
                </a:solidFill>
                <a:latin typeface="Arial" panose="020B0604020202020204" pitchFamily="34" charset="0"/>
                <a:ea typeface="Arial"/>
                <a:cs typeface="Arial" panose="020B0604020202020204" pitchFamily="34" charset="0"/>
                <a:sym typeface="Arial"/>
              </a:rPr>
              <a:t>Case studies</a:t>
            </a:r>
          </a:p>
        </p:txBody>
      </p:sp>
      <p:grpSp>
        <p:nvGrpSpPr>
          <p:cNvPr id="46" name="Group 45">
            <a:extLst>
              <a:ext uri="{FF2B5EF4-FFF2-40B4-BE49-F238E27FC236}">
                <a16:creationId xmlns:a16="http://schemas.microsoft.com/office/drawing/2014/main" id="{0B5D3BDF-1120-9209-6A86-4F0469881EC0}"/>
              </a:ext>
            </a:extLst>
          </p:cNvPr>
          <p:cNvGrpSpPr/>
          <p:nvPr/>
        </p:nvGrpSpPr>
        <p:grpSpPr>
          <a:xfrm>
            <a:off x="1192652" y="3903786"/>
            <a:ext cx="1547635" cy="1279097"/>
            <a:chOff x="7499908" y="4900577"/>
            <a:chExt cx="997752" cy="824627"/>
          </a:xfrm>
        </p:grpSpPr>
        <p:grpSp>
          <p:nvGrpSpPr>
            <p:cNvPr id="47" name="Group 46">
              <a:extLst>
                <a:ext uri="{FF2B5EF4-FFF2-40B4-BE49-F238E27FC236}">
                  <a16:creationId xmlns:a16="http://schemas.microsoft.com/office/drawing/2014/main" id="{7FFD9A4F-7F86-8B4C-644A-B378B646371C}"/>
                </a:ext>
              </a:extLst>
            </p:cNvPr>
            <p:cNvGrpSpPr/>
            <p:nvPr/>
          </p:nvGrpSpPr>
          <p:grpSpPr>
            <a:xfrm>
              <a:off x="7499908" y="4900577"/>
              <a:ext cx="997752" cy="824627"/>
              <a:chOff x="5957706" y="3325646"/>
              <a:chExt cx="2611796" cy="1892062"/>
            </a:xfrm>
            <a:solidFill>
              <a:schemeClr val="accent4"/>
            </a:solidFill>
          </p:grpSpPr>
          <p:sp>
            <p:nvSpPr>
              <p:cNvPr id="51" name="Rectangle: Rounded Corners 50">
                <a:extLst>
                  <a:ext uri="{FF2B5EF4-FFF2-40B4-BE49-F238E27FC236}">
                    <a16:creationId xmlns:a16="http://schemas.microsoft.com/office/drawing/2014/main" id="{1FA78CD2-BDD3-2EF3-28F2-5B319ED23898}"/>
                  </a:ext>
                </a:extLst>
              </p:cNvPr>
              <p:cNvSpPr/>
              <p:nvPr/>
            </p:nvSpPr>
            <p:spPr>
              <a:xfrm>
                <a:off x="5957706" y="3547504"/>
                <a:ext cx="2611796" cy="1670204"/>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latin typeface="Helvetica Neue"/>
                </a:endParaRPr>
              </a:p>
            </p:txBody>
          </p:sp>
          <p:sp>
            <p:nvSpPr>
              <p:cNvPr id="52" name="Rectangle: Top Corners Rounded 51">
                <a:extLst>
                  <a:ext uri="{FF2B5EF4-FFF2-40B4-BE49-F238E27FC236}">
                    <a16:creationId xmlns:a16="http://schemas.microsoft.com/office/drawing/2014/main" id="{FBB61E69-2241-9515-EA94-C4F252BC372A}"/>
                  </a:ext>
                </a:extLst>
              </p:cNvPr>
              <p:cNvSpPr/>
              <p:nvPr/>
            </p:nvSpPr>
            <p:spPr>
              <a:xfrm>
                <a:off x="5957706" y="3325646"/>
                <a:ext cx="538650" cy="515820"/>
              </a:xfrm>
              <a:prstGeom prst="round2SameRect">
                <a:avLst/>
              </a:prstGeom>
              <a:solidFill>
                <a:schemeClr val="accent3">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Arial" panose="020B0604020202020204" pitchFamily="34" charset="0"/>
                  <a:cs typeface="Arial" panose="020B0604020202020204" pitchFamily="34" charset="0"/>
                </a:endParaRPr>
              </a:p>
            </p:txBody>
          </p:sp>
        </p:grpSp>
        <p:grpSp>
          <p:nvGrpSpPr>
            <p:cNvPr id="48" name="Group 47">
              <a:extLst>
                <a:ext uri="{FF2B5EF4-FFF2-40B4-BE49-F238E27FC236}">
                  <a16:creationId xmlns:a16="http://schemas.microsoft.com/office/drawing/2014/main" id="{CCD09CC9-0B25-0645-F200-C53718F8484D}"/>
                </a:ext>
              </a:extLst>
            </p:cNvPr>
            <p:cNvGrpSpPr/>
            <p:nvPr/>
          </p:nvGrpSpPr>
          <p:grpSpPr>
            <a:xfrm>
              <a:off x="7871183" y="5154803"/>
              <a:ext cx="316610" cy="462618"/>
              <a:chOff x="8661923" y="4758813"/>
              <a:chExt cx="825538" cy="1206243"/>
            </a:xfrm>
            <a:solidFill>
              <a:schemeClr val="bg1"/>
            </a:solidFill>
          </p:grpSpPr>
          <p:sp>
            <p:nvSpPr>
              <p:cNvPr id="49" name="Circle: Hollow 48">
                <a:extLst>
                  <a:ext uri="{FF2B5EF4-FFF2-40B4-BE49-F238E27FC236}">
                    <a16:creationId xmlns:a16="http://schemas.microsoft.com/office/drawing/2014/main" id="{418A97A1-D00D-8532-CEB2-5A8909CDF773}"/>
                  </a:ext>
                </a:extLst>
              </p:cNvPr>
              <p:cNvSpPr/>
              <p:nvPr/>
            </p:nvSpPr>
            <p:spPr>
              <a:xfrm>
                <a:off x="8661923" y="4758813"/>
                <a:ext cx="825538" cy="845574"/>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Rectangle: Rounded Corners 49">
                <a:extLst>
                  <a:ext uri="{FF2B5EF4-FFF2-40B4-BE49-F238E27FC236}">
                    <a16:creationId xmlns:a16="http://schemas.microsoft.com/office/drawing/2014/main" id="{D76382D4-15FC-EE99-5873-D0DC02F948C5}"/>
                  </a:ext>
                </a:extLst>
              </p:cNvPr>
              <p:cNvSpPr/>
              <p:nvPr/>
            </p:nvSpPr>
            <p:spPr>
              <a:xfrm rot="1978244">
                <a:off x="8694854" y="5424756"/>
                <a:ext cx="193867" cy="5403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3" name="Group 52">
            <a:extLst>
              <a:ext uri="{FF2B5EF4-FFF2-40B4-BE49-F238E27FC236}">
                <a16:creationId xmlns:a16="http://schemas.microsoft.com/office/drawing/2014/main" id="{CA2288D2-0439-6690-692A-49FFB4D07D15}"/>
              </a:ext>
            </a:extLst>
          </p:cNvPr>
          <p:cNvGrpSpPr/>
          <p:nvPr/>
        </p:nvGrpSpPr>
        <p:grpSpPr>
          <a:xfrm>
            <a:off x="6205784" y="3810040"/>
            <a:ext cx="2199551" cy="1462384"/>
            <a:chOff x="7208925" y="2604220"/>
            <a:chExt cx="1168511" cy="776891"/>
          </a:xfrm>
          <a:solidFill>
            <a:schemeClr val="accent3">
              <a:lumMod val="75000"/>
            </a:schemeClr>
          </a:solidFill>
        </p:grpSpPr>
        <p:sp>
          <p:nvSpPr>
            <p:cNvPr id="54" name="Rectangle 53">
              <a:extLst>
                <a:ext uri="{FF2B5EF4-FFF2-40B4-BE49-F238E27FC236}">
                  <a16:creationId xmlns:a16="http://schemas.microsoft.com/office/drawing/2014/main" id="{71E25357-2EBF-3F29-54A0-EB6D61B27852}"/>
                </a:ext>
              </a:extLst>
            </p:cNvPr>
            <p:cNvSpPr/>
            <p:nvPr/>
          </p:nvSpPr>
          <p:spPr>
            <a:xfrm>
              <a:off x="7425584" y="2840091"/>
              <a:ext cx="716280" cy="5410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Google Shape;315;p4">
              <a:extLst>
                <a:ext uri="{FF2B5EF4-FFF2-40B4-BE49-F238E27FC236}">
                  <a16:creationId xmlns:a16="http://schemas.microsoft.com/office/drawing/2014/main" id="{895B4BFE-B9A4-6AC3-25FA-4634C82FB81D}"/>
                </a:ext>
              </a:extLst>
            </p:cNvPr>
            <p:cNvSpPr/>
            <p:nvPr/>
          </p:nvSpPr>
          <p:spPr>
            <a:xfrm>
              <a:off x="7208925" y="2953324"/>
              <a:ext cx="356816" cy="356815"/>
            </a:xfrm>
            <a:prstGeom prst="ellipse">
              <a:avLst/>
            </a:prstGeom>
            <a:grp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56" name="Google Shape;315;p4">
              <a:extLst>
                <a:ext uri="{FF2B5EF4-FFF2-40B4-BE49-F238E27FC236}">
                  <a16:creationId xmlns:a16="http://schemas.microsoft.com/office/drawing/2014/main" id="{3B0DF046-80FE-EA8C-FA02-D16B1A059F44}"/>
                </a:ext>
              </a:extLst>
            </p:cNvPr>
            <p:cNvSpPr/>
            <p:nvPr/>
          </p:nvSpPr>
          <p:spPr>
            <a:xfrm>
              <a:off x="7622905" y="2604220"/>
              <a:ext cx="356816" cy="356815"/>
            </a:xfrm>
            <a:prstGeom prst="ellipse">
              <a:avLst/>
            </a:prstGeom>
            <a:grp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57" name="Google Shape;315;p4">
              <a:extLst>
                <a:ext uri="{FF2B5EF4-FFF2-40B4-BE49-F238E27FC236}">
                  <a16:creationId xmlns:a16="http://schemas.microsoft.com/office/drawing/2014/main" id="{CAA6D81C-DD81-DDB5-40AA-95B98DD1A54F}"/>
                </a:ext>
              </a:extLst>
            </p:cNvPr>
            <p:cNvSpPr/>
            <p:nvPr/>
          </p:nvSpPr>
          <p:spPr>
            <a:xfrm>
              <a:off x="8020620" y="2955992"/>
              <a:ext cx="356816" cy="356815"/>
            </a:xfrm>
            <a:prstGeom prst="ellipse">
              <a:avLst/>
            </a:prstGeom>
            <a:grp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sp>
          <p:nvSpPr>
            <p:cNvPr id="58" name="Rectangle: Single Corner Snipped 57">
              <a:extLst>
                <a:ext uri="{FF2B5EF4-FFF2-40B4-BE49-F238E27FC236}">
                  <a16:creationId xmlns:a16="http://schemas.microsoft.com/office/drawing/2014/main" id="{42130179-3B8D-3F7A-D2A8-B530551C406C}"/>
                </a:ext>
              </a:extLst>
            </p:cNvPr>
            <p:cNvSpPr/>
            <p:nvPr/>
          </p:nvSpPr>
          <p:spPr>
            <a:xfrm rot="3546506">
              <a:off x="7635233" y="3164183"/>
              <a:ext cx="115589" cy="149251"/>
            </a:xfrm>
            <a:prstGeom prst="snip1Rect">
              <a:avLst>
                <a:gd name="adj" fmla="val 232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Single Corner Snipped 58">
              <a:extLst>
                <a:ext uri="{FF2B5EF4-FFF2-40B4-BE49-F238E27FC236}">
                  <a16:creationId xmlns:a16="http://schemas.microsoft.com/office/drawing/2014/main" id="{9B5F5A60-7005-7183-64CD-9C73C49DC3ED}"/>
                </a:ext>
              </a:extLst>
            </p:cNvPr>
            <p:cNvSpPr/>
            <p:nvPr/>
          </p:nvSpPr>
          <p:spPr>
            <a:xfrm rot="17435470">
              <a:off x="7817713" y="3021002"/>
              <a:ext cx="115589" cy="149251"/>
            </a:xfrm>
            <a:prstGeom prst="snip1Rect">
              <a:avLst>
                <a:gd name="adj" fmla="val 232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1" name="Google Shape;271;p5"/>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US" dirty="0">
                <a:latin typeface="Arial"/>
                <a:ea typeface="Arial"/>
                <a:cs typeface="Arial"/>
                <a:sym typeface="Arial"/>
              </a:rPr>
              <a:t>Participant workbook </a:t>
            </a:r>
            <a:endParaRPr lang="en-US" dirty="0"/>
          </a:p>
        </p:txBody>
      </p:sp>
      <p:grpSp>
        <p:nvGrpSpPr>
          <p:cNvPr id="10" name="Group 9">
            <a:extLst>
              <a:ext uri="{FF2B5EF4-FFF2-40B4-BE49-F238E27FC236}">
                <a16:creationId xmlns:a16="http://schemas.microsoft.com/office/drawing/2014/main" id="{34DB8CC6-9C82-88AA-D26F-A58A1B355338}"/>
              </a:ext>
            </a:extLst>
          </p:cNvPr>
          <p:cNvGrpSpPr/>
          <p:nvPr/>
        </p:nvGrpSpPr>
        <p:grpSpPr>
          <a:xfrm>
            <a:off x="10228983" y="337468"/>
            <a:ext cx="1587872" cy="1368854"/>
            <a:chOff x="10228983" y="337468"/>
            <a:chExt cx="1587872" cy="1368854"/>
          </a:xfrm>
        </p:grpSpPr>
        <p:sp>
          <p:nvSpPr>
            <p:cNvPr id="11" name="Hexagon 10">
              <a:extLst>
                <a:ext uri="{FF2B5EF4-FFF2-40B4-BE49-F238E27FC236}">
                  <a16:creationId xmlns:a16="http://schemas.microsoft.com/office/drawing/2014/main" id="{4ED27B93-0B29-683C-7CE2-00CD6270D0F6}"/>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1B968FFF-1E14-03EA-4EE2-82999319CD04}"/>
                </a:ext>
              </a:extLst>
            </p:cNvPr>
            <p:cNvGrpSpPr/>
            <p:nvPr/>
          </p:nvGrpSpPr>
          <p:grpSpPr>
            <a:xfrm>
              <a:off x="10621771" y="762700"/>
              <a:ext cx="562136" cy="634675"/>
              <a:chOff x="760175" y="830142"/>
              <a:chExt cx="867619" cy="979579"/>
            </a:xfrm>
          </p:grpSpPr>
          <p:sp>
            <p:nvSpPr>
              <p:cNvPr id="16" name="Rectangle 15">
                <a:extLst>
                  <a:ext uri="{FF2B5EF4-FFF2-40B4-BE49-F238E27FC236}">
                    <a16:creationId xmlns:a16="http://schemas.microsoft.com/office/drawing/2014/main" id="{B29F25F4-78E2-9B7E-8386-D5263192F31B}"/>
                  </a:ext>
                </a:extLst>
              </p:cNvPr>
              <p:cNvSpPr/>
              <p:nvPr/>
            </p:nvSpPr>
            <p:spPr>
              <a:xfrm>
                <a:off x="864636" y="830142"/>
                <a:ext cx="763158"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600" b="1" dirty="0">
                  <a:solidFill>
                    <a:schemeClr val="bg1"/>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2432D88F-5D46-A8D9-C246-72C854D6BCBB}"/>
                  </a:ext>
                </a:extLst>
              </p:cNvPr>
              <p:cNvSpPr/>
              <p:nvPr/>
            </p:nvSpPr>
            <p:spPr>
              <a:xfrm>
                <a:off x="760175" y="830144"/>
                <a:ext cx="149292" cy="97957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1F9393A2-2A76-DAA9-7F5C-842841FE4A58}"/>
                </a:ext>
              </a:extLst>
            </p:cNvPr>
            <p:cNvGrpSpPr/>
            <p:nvPr/>
          </p:nvGrpSpPr>
          <p:grpSpPr>
            <a:xfrm>
              <a:off x="11325415" y="762701"/>
              <a:ext cx="182192" cy="634674"/>
              <a:chOff x="2121762" y="2323619"/>
              <a:chExt cx="200378" cy="825210"/>
            </a:xfrm>
          </p:grpSpPr>
          <p:sp>
            <p:nvSpPr>
              <p:cNvPr id="14" name="Isosceles Triangle 13">
                <a:extLst>
                  <a:ext uri="{FF2B5EF4-FFF2-40B4-BE49-F238E27FC236}">
                    <a16:creationId xmlns:a16="http://schemas.microsoft.com/office/drawing/2014/main" id="{6B377148-533B-0479-C27E-452047ED08FE}"/>
                  </a:ext>
                </a:extLst>
              </p:cNvPr>
              <p:cNvSpPr/>
              <p:nvPr/>
            </p:nvSpPr>
            <p:spPr>
              <a:xfrm>
                <a:off x="2121763" y="2323619"/>
                <a:ext cx="200377" cy="172739"/>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C859666-2C62-96CD-8B7F-DB5FA38C6A34}"/>
                  </a:ext>
                </a:extLst>
              </p:cNvPr>
              <p:cNvSpPr/>
              <p:nvPr/>
            </p:nvSpPr>
            <p:spPr>
              <a:xfrm>
                <a:off x="2121762" y="2496169"/>
                <a:ext cx="200377" cy="65266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8" name="TextBox 17">
            <a:extLst>
              <a:ext uri="{FF2B5EF4-FFF2-40B4-BE49-F238E27FC236}">
                <a16:creationId xmlns:a16="http://schemas.microsoft.com/office/drawing/2014/main" id="{E97D03DA-B567-F49D-520D-C2308DABB526}"/>
              </a:ext>
            </a:extLst>
          </p:cNvPr>
          <p:cNvSpPr txBox="1"/>
          <p:nvPr/>
        </p:nvSpPr>
        <p:spPr>
          <a:xfrm>
            <a:off x="5777345" y="2860644"/>
            <a:ext cx="4811488" cy="1569660"/>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Personalize your workbook to support your learning!</a:t>
            </a:r>
          </a:p>
        </p:txBody>
      </p:sp>
      <p:grpSp>
        <p:nvGrpSpPr>
          <p:cNvPr id="20" name="Group 19">
            <a:extLst>
              <a:ext uri="{FF2B5EF4-FFF2-40B4-BE49-F238E27FC236}">
                <a16:creationId xmlns:a16="http://schemas.microsoft.com/office/drawing/2014/main" id="{73093481-C123-053C-A81D-6FC71274A565}"/>
              </a:ext>
            </a:extLst>
          </p:cNvPr>
          <p:cNvGrpSpPr/>
          <p:nvPr/>
        </p:nvGrpSpPr>
        <p:grpSpPr>
          <a:xfrm>
            <a:off x="1793794" y="1797236"/>
            <a:ext cx="3175408" cy="3830678"/>
            <a:chOff x="760175" y="830141"/>
            <a:chExt cx="812013" cy="979580"/>
          </a:xfrm>
        </p:grpSpPr>
        <p:sp>
          <p:nvSpPr>
            <p:cNvPr id="22" name="Rectangle 21">
              <a:extLst>
                <a:ext uri="{FF2B5EF4-FFF2-40B4-BE49-F238E27FC236}">
                  <a16:creationId xmlns:a16="http://schemas.microsoft.com/office/drawing/2014/main" id="{9624F151-ACE3-E710-8CE9-33B3E3635E51}"/>
                </a:ext>
              </a:extLst>
            </p:cNvPr>
            <p:cNvSpPr/>
            <p:nvPr/>
          </p:nvSpPr>
          <p:spPr>
            <a:xfrm>
              <a:off x="864636" y="830141"/>
              <a:ext cx="707552" cy="97957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27BD2515-13F6-D0C6-3370-17FB804C3B2B}"/>
                </a:ext>
              </a:extLst>
            </p:cNvPr>
            <p:cNvSpPr/>
            <p:nvPr/>
          </p:nvSpPr>
          <p:spPr>
            <a:xfrm>
              <a:off x="760175" y="830143"/>
              <a:ext cx="149292" cy="97957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Picture 2">
            <a:extLst>
              <a:ext uri="{FF2B5EF4-FFF2-40B4-BE49-F238E27FC236}">
                <a16:creationId xmlns:a16="http://schemas.microsoft.com/office/drawing/2014/main" id="{1E982767-7669-674B-DAF7-6905F1BC0EB2}"/>
              </a:ext>
            </a:extLst>
          </p:cNvPr>
          <p:cNvPicPr>
            <a:picLocks noChangeAspect="1"/>
          </p:cNvPicPr>
          <p:nvPr/>
        </p:nvPicPr>
        <p:blipFill>
          <a:blip r:embed="rId3"/>
          <a:stretch>
            <a:fillRect/>
          </a:stretch>
        </p:blipFill>
        <p:spPr>
          <a:xfrm>
            <a:off x="2349278" y="1923709"/>
            <a:ext cx="2472938" cy="359544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30" name="Google Shape;330;p8"/>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dirty="0">
                <a:highlight>
                  <a:srgbClr val="FFFF00"/>
                </a:highlight>
                <a:latin typeface="Arial"/>
                <a:ea typeface="Arial"/>
                <a:cs typeface="Arial"/>
                <a:sym typeface="Arial"/>
              </a:rPr>
              <a:t>Getting to know each other</a:t>
            </a:r>
            <a:endParaRPr dirty="0">
              <a:highlight>
                <a:srgbClr val="FFFF00"/>
              </a:highlight>
            </a:endParaRPr>
          </a:p>
        </p:txBody>
      </p:sp>
      <p:grpSp>
        <p:nvGrpSpPr>
          <p:cNvPr id="2" name="Google Shape;314;p4">
            <a:extLst>
              <a:ext uri="{FF2B5EF4-FFF2-40B4-BE49-F238E27FC236}">
                <a16:creationId xmlns:a16="http://schemas.microsoft.com/office/drawing/2014/main" id="{2AF0C843-79A6-6560-EF7E-CCF3BF49B876}"/>
              </a:ext>
            </a:extLst>
          </p:cNvPr>
          <p:cNvGrpSpPr/>
          <p:nvPr/>
        </p:nvGrpSpPr>
        <p:grpSpPr>
          <a:xfrm>
            <a:off x="4109276" y="2126643"/>
            <a:ext cx="4758484" cy="3088404"/>
            <a:chOff x="3400707" y="1772174"/>
            <a:chExt cx="5758105" cy="3737192"/>
          </a:xfrm>
          <a:solidFill>
            <a:schemeClr val="accent3">
              <a:lumMod val="75000"/>
            </a:schemeClr>
          </a:solidFill>
        </p:grpSpPr>
        <p:sp>
          <p:nvSpPr>
            <p:cNvPr id="3" name="Google Shape;315;p4">
              <a:extLst>
                <a:ext uri="{FF2B5EF4-FFF2-40B4-BE49-F238E27FC236}">
                  <a16:creationId xmlns:a16="http://schemas.microsoft.com/office/drawing/2014/main" id="{E79EC3B0-2AFB-46CD-1312-C59E898EDA5F}"/>
                </a:ext>
              </a:extLst>
            </p:cNvPr>
            <p:cNvSpPr/>
            <p:nvPr/>
          </p:nvSpPr>
          <p:spPr>
            <a:xfrm>
              <a:off x="3400707"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 name="Google Shape;316;p4">
              <a:extLst>
                <a:ext uri="{FF2B5EF4-FFF2-40B4-BE49-F238E27FC236}">
                  <a16:creationId xmlns:a16="http://schemas.microsoft.com/office/drawing/2014/main" id="{FC8EC4C1-5929-1092-F0CD-07E0981AAD1F}"/>
                </a:ext>
              </a:extLst>
            </p:cNvPr>
            <p:cNvSpPr/>
            <p:nvPr/>
          </p:nvSpPr>
          <p:spPr>
            <a:xfrm>
              <a:off x="7746572"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5" name="Google Shape;317;p4">
              <a:extLst>
                <a:ext uri="{FF2B5EF4-FFF2-40B4-BE49-F238E27FC236}">
                  <a16:creationId xmlns:a16="http://schemas.microsoft.com/office/drawing/2014/main" id="{59829ECD-92AC-3D44-4CD9-1A0592FC3727}"/>
                </a:ext>
              </a:extLst>
            </p:cNvPr>
            <p:cNvSpPr/>
            <p:nvPr/>
          </p:nvSpPr>
          <p:spPr>
            <a:xfrm>
              <a:off x="3400707"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6" name="Google Shape;318;p4">
              <a:extLst>
                <a:ext uri="{FF2B5EF4-FFF2-40B4-BE49-F238E27FC236}">
                  <a16:creationId xmlns:a16="http://schemas.microsoft.com/office/drawing/2014/main" id="{AC4E5F86-D89A-0289-BDB7-F434B16BA3A7}"/>
                </a:ext>
              </a:extLst>
            </p:cNvPr>
            <p:cNvSpPr/>
            <p:nvPr/>
          </p:nvSpPr>
          <p:spPr>
            <a:xfrm>
              <a:off x="7822921"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7" name="Google Shape;319;p4">
              <a:extLst>
                <a:ext uri="{FF2B5EF4-FFF2-40B4-BE49-F238E27FC236}">
                  <a16:creationId xmlns:a16="http://schemas.microsoft.com/office/drawing/2014/main" id="{696368F2-E6F7-DF29-ACF8-5E6E51AEED70}"/>
                </a:ext>
              </a:extLst>
            </p:cNvPr>
            <p:cNvSpPr/>
            <p:nvPr/>
          </p:nvSpPr>
          <p:spPr>
            <a:xfrm>
              <a:off x="4351095" y="2702772"/>
              <a:ext cx="771005"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8" name="Google Shape;320;p4">
              <a:extLst>
                <a:ext uri="{FF2B5EF4-FFF2-40B4-BE49-F238E27FC236}">
                  <a16:creationId xmlns:a16="http://schemas.microsoft.com/office/drawing/2014/main" id="{92D5C043-075F-3E78-139D-0873C561BCE8}"/>
                </a:ext>
              </a:extLst>
            </p:cNvPr>
            <p:cNvSpPr/>
            <p:nvPr/>
          </p:nvSpPr>
          <p:spPr>
            <a:xfrm flipH="1">
              <a:off x="7347577" y="2785543"/>
              <a:ext cx="950687"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9" name="Google Shape;321;p4">
              <a:extLst>
                <a:ext uri="{FF2B5EF4-FFF2-40B4-BE49-F238E27FC236}">
                  <a16:creationId xmlns:a16="http://schemas.microsoft.com/office/drawing/2014/main" id="{C3F74061-56E2-2537-A88E-7B63496BFA7F}"/>
                </a:ext>
              </a:extLst>
            </p:cNvPr>
            <p:cNvSpPr/>
            <p:nvPr/>
          </p:nvSpPr>
          <p:spPr>
            <a:xfrm>
              <a:off x="5001335" y="1772174"/>
              <a:ext cx="1524000" cy="1175183"/>
            </a:xfrm>
            <a:prstGeom prst="wedgeRoundRectCallou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0" name="Google Shape;322;p4">
              <a:extLst>
                <a:ext uri="{FF2B5EF4-FFF2-40B4-BE49-F238E27FC236}">
                  <a16:creationId xmlns:a16="http://schemas.microsoft.com/office/drawing/2014/main" id="{143E74D1-7E84-768B-FA2B-B58879E19EBC}"/>
                </a:ext>
              </a:extLst>
            </p:cNvPr>
            <p:cNvSpPr/>
            <p:nvPr/>
          </p:nvSpPr>
          <p:spPr>
            <a:xfrm>
              <a:off x="6034184" y="2500682"/>
              <a:ext cx="1524000" cy="1175183"/>
            </a:xfrm>
            <a:prstGeom prst="wedgeRoundRectCallout">
              <a:avLst>
                <a:gd name="adj1" fmla="val 59833"/>
                <a:gd name="adj2" fmla="val 21866"/>
                <a:gd name="adj3" fmla="val 16667"/>
              </a:avLst>
            </a:prstGeom>
            <a:grp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name="Office Theme">
  <a:themeElements>
    <a:clrScheme name="CPCM">
      <a:dk1>
        <a:sysClr val="windowText" lastClr="000000"/>
      </a:dk1>
      <a:lt1>
        <a:sysClr val="window" lastClr="FFFFFF"/>
      </a:lt1>
      <a:dk2>
        <a:srgbClr val="406078"/>
      </a:dk2>
      <a:lt2>
        <a:srgbClr val="E7E6E6"/>
      </a:lt2>
      <a:accent1>
        <a:srgbClr val="954D84"/>
      </a:accent1>
      <a:accent2>
        <a:srgbClr val="B08BA1"/>
      </a:accent2>
      <a:accent3>
        <a:srgbClr val="8ACA84"/>
      </a:accent3>
      <a:accent4>
        <a:srgbClr val="1D8CC8"/>
      </a:accent4>
      <a:accent5>
        <a:srgbClr val="5FC6C5"/>
      </a:accent5>
      <a:accent6>
        <a:srgbClr val="8D9EAE"/>
      </a:accent6>
      <a:hlink>
        <a:srgbClr val="C190B1"/>
      </a:hlink>
      <a:folHlink>
        <a:srgbClr val="BFE0AF"/>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RC-CPCM-Part-1-Templates" id="{0726AC30-C156-5344-8631-9F79890CA27B}" vid="{1CC2E6E7-A2E6-FD46-8AF9-EB712A36A5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17357</TotalTime>
  <Words>8789</Words>
  <Application>Microsoft Office PowerPoint</Application>
  <PresentationFormat>Widescreen</PresentationFormat>
  <Paragraphs>1032</Paragraphs>
  <Slides>53</Slides>
  <Notes>53</Notes>
  <HiddenSlides>12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Calibri</vt:lpstr>
      <vt:lpstr>Calibri Light</vt:lpstr>
      <vt:lpstr>Garamond</vt:lpstr>
      <vt:lpstr>Helvetica Neue</vt:lpstr>
      <vt:lpstr>Office Theme</vt:lpstr>
      <vt:lpstr>PowerPoint Presentation</vt:lpstr>
      <vt:lpstr>PowerPoint Presentation</vt:lpstr>
      <vt:lpstr>PowerPoint Presentation</vt:lpstr>
      <vt:lpstr>SESSION 1  Course and module opening</vt:lpstr>
      <vt:lpstr>Minimum Standards for Child Protection in Humanitarian Action</vt:lpstr>
      <vt:lpstr>Overview of Family Strengthening for Case Management</vt:lpstr>
      <vt:lpstr>What to expect from this training</vt:lpstr>
      <vt:lpstr>Participant workbook </vt:lpstr>
      <vt:lpstr>Getting to know each other</vt:lpstr>
      <vt:lpstr>Learning agreement</vt:lpstr>
      <vt:lpstr>Module aim</vt:lpstr>
      <vt:lpstr>Agenda</vt:lpstr>
      <vt:lpstr>Learning objectives</vt:lpstr>
      <vt:lpstr>SESSION 2  Definitions and key concepts </vt:lpstr>
      <vt:lpstr>Standard 16</vt:lpstr>
      <vt:lpstr>Family and caregiving environments</vt:lpstr>
      <vt:lpstr>PowerPoint Presentation</vt:lpstr>
      <vt:lpstr>Caregiving environment </vt:lpstr>
      <vt:lpstr>Immediate caregiver</vt:lpstr>
      <vt:lpstr>Family in the United Nations Convention of the Rights of the Child (1989)</vt:lpstr>
      <vt:lpstr>The UN Guidelines for the Alternative Care for Children (2009)</vt:lpstr>
      <vt:lpstr>Family strengthening definitions</vt:lpstr>
      <vt:lpstr>The impact of humanitarian crises</vt:lpstr>
      <vt:lpstr>Family strengthening and the socio-ecological model</vt:lpstr>
      <vt:lpstr>Key learning points</vt:lpstr>
      <vt:lpstr>SESSION 3  Adopting a family strengthening approach </vt:lpstr>
      <vt:lpstr>A family strengthening approach is…</vt:lpstr>
      <vt:lpstr>PowerPoint Presentation</vt:lpstr>
      <vt:lpstr>Three protective factors</vt:lpstr>
      <vt:lpstr>PowerPoint Presentation</vt:lpstr>
      <vt:lpstr>Families / caregiving environments requiring additional support</vt:lpstr>
      <vt:lpstr>PowerPoint Presentation</vt:lpstr>
      <vt:lpstr>Resilience, strengths and protective factors</vt:lpstr>
      <vt:lpstr>PowerPoint Presentation</vt:lpstr>
      <vt:lpstr>Reflection</vt:lpstr>
      <vt:lpstr>Key learning points</vt:lpstr>
      <vt:lpstr>SESSION 4  Family dynamics, gender, and the role of social norms and practices</vt:lpstr>
      <vt:lpstr>Existing social norms and practices</vt:lpstr>
      <vt:lpstr>PowerPoint Presentation</vt:lpstr>
      <vt:lpstr>Sex and gender </vt:lpstr>
      <vt:lpstr>Sex and gender</vt:lpstr>
      <vt:lpstr>Sex or gender?</vt:lpstr>
      <vt:lpstr>PowerPoint Presentation</vt:lpstr>
      <vt:lpstr>Gender values - parenting</vt:lpstr>
      <vt:lpstr>Behave like a man/boy, behave like a woman/girl</vt:lpstr>
      <vt:lpstr>PowerPoint Presentation</vt:lpstr>
      <vt:lpstr>Current ways of working with male and female caregivers</vt:lpstr>
      <vt:lpstr>PowerPoint Presentation</vt:lpstr>
      <vt:lpstr>Strategies to challenge harmful social norms and practices</vt:lpstr>
      <vt:lpstr>PowerPoint Presentation</vt:lpstr>
      <vt:lpstr>Key learning points</vt:lpstr>
      <vt:lpstr>SESSION 5  Module closing</vt:lpstr>
      <vt:lpstr>End of module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Fitzgerald</dc:creator>
  <cp:lastModifiedBy>Ilse Van der Straeten</cp:lastModifiedBy>
  <cp:revision>193</cp:revision>
  <dcterms:created xsi:type="dcterms:W3CDTF">2017-12-20T18:51:03Z</dcterms:created>
  <dcterms:modified xsi:type="dcterms:W3CDTF">2023-05-04T11:21:27Z</dcterms:modified>
</cp:coreProperties>
</file>