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A49_5D3F04AD.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ABE_9A309B62.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omments/modernComment_B71_C60BDDEA.xml" ContentType="application/vnd.ms-powerpoint.comment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260" r:id="rId3"/>
    <p:sldId id="258" r:id="rId4"/>
    <p:sldId id="259" r:id="rId5"/>
    <p:sldId id="2630" r:id="rId6"/>
    <p:sldId id="263" r:id="rId7"/>
    <p:sldId id="2615" r:id="rId8"/>
    <p:sldId id="2622" r:id="rId9"/>
    <p:sldId id="362" r:id="rId10"/>
    <p:sldId id="2927" r:id="rId11"/>
    <p:sldId id="2925" r:id="rId12"/>
    <p:sldId id="2619" r:id="rId13"/>
    <p:sldId id="2928" r:id="rId14"/>
    <p:sldId id="2926" r:id="rId15"/>
    <p:sldId id="2631" r:id="rId16"/>
    <p:sldId id="2633" r:id="rId17"/>
    <p:sldId id="2634" r:id="rId18"/>
    <p:sldId id="377" r:id="rId19"/>
    <p:sldId id="2635" r:id="rId20"/>
    <p:sldId id="2749" r:id="rId21"/>
    <p:sldId id="2750" r:id="rId22"/>
    <p:sldId id="2918" r:id="rId23"/>
    <p:sldId id="2617" r:id="rId24"/>
    <p:sldId id="282" r:id="rId25"/>
    <p:sldId id="420" r:id="rId26"/>
    <p:sldId id="2920" r:id="rId27"/>
    <p:sldId id="2889" r:id="rId28"/>
    <p:sldId id="747" r:id="rId29"/>
    <p:sldId id="2921" r:id="rId30"/>
    <p:sldId id="744" r:id="rId31"/>
    <p:sldId id="2922" r:id="rId32"/>
    <p:sldId id="2625" r:id="rId33"/>
    <p:sldId id="2931" r:id="rId34"/>
    <p:sldId id="2621" r:id="rId35"/>
    <p:sldId id="2929" r:id="rId36"/>
    <p:sldId id="2934" r:id="rId37"/>
    <p:sldId id="2932" r:id="rId38"/>
    <p:sldId id="2937" r:id="rId39"/>
    <p:sldId id="2935" r:id="rId40"/>
    <p:sldId id="279" r:id="rId41"/>
    <p:sldId id="2936" r:id="rId42"/>
    <p:sldId id="280" r:id="rId43"/>
  </p:sldIdLst>
  <p:sldSz cx="12192000" cy="6858000"/>
  <p:notesSz cx="7099300" cy="10234613"/>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69BBB208-7CDB-4518-A8E1-738F5937EA38}">
          <p14:sldIdLst>
            <p14:sldId id="257"/>
          </p14:sldIdLst>
        </p14:section>
        <p14:section name="Session 1" id="{4839D925-EF34-477C-9C7D-D02C5C24D719}">
          <p14:sldIdLst>
            <p14:sldId id="260"/>
            <p14:sldId id="258"/>
            <p14:sldId id="259"/>
            <p14:sldId id="2630"/>
            <p14:sldId id="263"/>
            <p14:sldId id="2615"/>
          </p14:sldIdLst>
        </p14:section>
        <p14:section name="Session 2" id="{AD0A7709-5A5D-44A5-B521-6E03542FDDAD}">
          <p14:sldIdLst>
            <p14:sldId id="2622"/>
            <p14:sldId id="362"/>
            <p14:sldId id="2927"/>
            <p14:sldId id="2925"/>
            <p14:sldId id="2619"/>
            <p14:sldId id="2928"/>
            <p14:sldId id="2926"/>
          </p14:sldIdLst>
        </p14:section>
        <p14:section name="Session 3" id="{E117000F-399B-4301-A163-2A8CFF5ACCE2}">
          <p14:sldIdLst>
            <p14:sldId id="2631"/>
            <p14:sldId id="2633"/>
            <p14:sldId id="2634"/>
            <p14:sldId id="377"/>
            <p14:sldId id="2635"/>
            <p14:sldId id="2749"/>
            <p14:sldId id="2750"/>
            <p14:sldId id="2918"/>
          </p14:sldIdLst>
        </p14:section>
        <p14:section name="Session 4" id="{AAF96673-CFCE-48DD-A2BB-A3631C82F5D4}">
          <p14:sldIdLst>
            <p14:sldId id="2617"/>
            <p14:sldId id="282"/>
            <p14:sldId id="420"/>
            <p14:sldId id="2920"/>
            <p14:sldId id="2889"/>
            <p14:sldId id="747"/>
            <p14:sldId id="2921"/>
            <p14:sldId id="744"/>
            <p14:sldId id="2922"/>
          </p14:sldIdLst>
        </p14:section>
        <p14:section name="Session 5" id="{AAD42CBD-E01E-4E85-BE16-D5C767422247}">
          <p14:sldIdLst>
            <p14:sldId id="2625"/>
            <p14:sldId id="2931"/>
            <p14:sldId id="2621"/>
            <p14:sldId id="2929"/>
            <p14:sldId id="2934"/>
            <p14:sldId id="2932"/>
            <p14:sldId id="2937"/>
            <p14:sldId id="2935"/>
          </p14:sldIdLst>
        </p14:section>
        <p14:section name="Session 6" id="{3FA55127-2D7A-446F-ABA9-88DB6EC6C939}">
          <p14:sldIdLst>
            <p14:sldId id="279"/>
            <p14:sldId id="2936"/>
            <p14:sldId id="2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6EC714-8382-DEDA-363D-064BEB13D0B0}" name="Crystal Stewart" initials="CS" userId="GKZZVnRSUXtTMPrb39Zri5wg64SiJQpaNi8UeT9rgak=" providerId="None"/>
  <p188:author id="{AAEC1317-ED4B-3651-3741-C9C6FC8C0C6C}" name="Justina Ojom" initials="JO" userId="S::justina.ojom@little-fish.co::cbdaed7d-8d45-4372-a16a-f3f8900c2f45" providerId="AD"/>
  <p188:author id="{A36A2820-D923-6E53-C312-A21723F6603F}" name="Ilse Van der Straeten" initials="IVdS" userId="S::Ilse.VanderStraeten@rescue.org::48c204e9-4447-4a09-a8d3-af2f3980ba4f" providerId="AD"/>
  <p188:author id="{CEAF54CD-BFA4-1B0D-D4B9-9B9B1E4517CD}" name="Justina Li" initials="JL" userId="250e3184e11dcac9" providerId="Windows Live"/>
  <p188:author id="{2BA547FE-46EF-BB21-D252-B02F0AE3AB5E}" name="Ilse Van der Straeten" initials="IVdS" userId="Ilse Van der Straeten"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057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3BCDCC-0FF8-4FA9-B851-978DECBC20DF}" v="234" dt="2023-03-30T23:10:40.3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37" autoAdjust="0"/>
    <p:restoredTop sz="67851" autoAdjust="0"/>
  </p:normalViewPr>
  <p:slideViewPr>
    <p:cSldViewPr snapToGrid="0">
      <p:cViewPr varScale="1">
        <p:scale>
          <a:sx n="68" d="100"/>
          <a:sy n="68" d="100"/>
        </p:scale>
        <p:origin x="1992" y="66"/>
      </p:cViewPr>
      <p:guideLst/>
    </p:cSldViewPr>
  </p:slideViewPr>
  <p:notesTextViewPr>
    <p:cViewPr>
      <p:scale>
        <a:sx n="1" d="1"/>
        <a:sy n="1" d="1"/>
      </p:scale>
      <p:origin x="0" y="0"/>
    </p:cViewPr>
  </p:notesTextViewPr>
  <p:sorterViewPr>
    <p:cViewPr>
      <p:scale>
        <a:sx n="100" d="100"/>
        <a:sy n="100" d="100"/>
      </p:scale>
      <p:origin x="0" y="-7800"/>
    </p:cViewPr>
  </p:sorterViewPr>
  <p:notesViewPr>
    <p:cSldViewPr snapToGrid="0">
      <p:cViewPr varScale="1">
        <p:scale>
          <a:sx n="70" d="100"/>
          <a:sy n="70" d="100"/>
        </p:scale>
        <p:origin x="406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51"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a Ojom" userId="cbdaed7d-8d45-4372-a16a-f3f8900c2f45" providerId="ADAL" clId="{333BCDCC-0FF8-4FA9-B851-978DECBC20DF}"/>
    <pc:docChg chg="undo custSel addSld delSld modSld modMainMaster addSection modSection modNotesMaster">
      <pc:chgData name="Justina Ojom" userId="cbdaed7d-8d45-4372-a16a-f3f8900c2f45" providerId="ADAL" clId="{333BCDCC-0FF8-4FA9-B851-978DECBC20DF}" dt="2023-03-30T23:54:54.347" v="10635" actId="313"/>
      <pc:docMkLst>
        <pc:docMk/>
      </pc:docMkLst>
      <pc:sldChg chg="addSp delSp modSp mod modNotes">
        <pc:chgData name="Justina Ojom" userId="cbdaed7d-8d45-4372-a16a-f3f8900c2f45" providerId="ADAL" clId="{333BCDCC-0FF8-4FA9-B851-978DECBC20DF}" dt="2023-03-30T21:41:30.252" v="10285" actId="20577"/>
        <pc:sldMkLst>
          <pc:docMk/>
          <pc:sldMk cId="0" sldId="257"/>
        </pc:sldMkLst>
        <pc:spChg chg="add mod">
          <ac:chgData name="Justina Ojom" userId="cbdaed7d-8d45-4372-a16a-f3f8900c2f45" providerId="ADAL" clId="{333BCDCC-0FF8-4FA9-B851-978DECBC20DF}" dt="2023-03-29T20:23:16.200" v="7325" actId="20577"/>
          <ac:spMkLst>
            <pc:docMk/>
            <pc:sldMk cId="0" sldId="257"/>
            <ac:spMk id="2" creationId="{E055785B-9550-F548-27C4-3105FCCFB47E}"/>
          </ac:spMkLst>
        </pc:spChg>
        <pc:spChg chg="add del mod">
          <ac:chgData name="Justina Ojom" userId="cbdaed7d-8d45-4372-a16a-f3f8900c2f45" providerId="ADAL" clId="{333BCDCC-0FF8-4FA9-B851-978DECBC20DF}" dt="2023-03-29T20:27:17.547" v="7334" actId="478"/>
          <ac:spMkLst>
            <pc:docMk/>
            <pc:sldMk cId="0" sldId="257"/>
            <ac:spMk id="5" creationId="{4FA34CD7-2939-BC2F-4E48-ED75F37288DB}"/>
          </ac:spMkLst>
        </pc:spChg>
        <pc:spChg chg="mod">
          <ac:chgData name="Justina Ojom" userId="cbdaed7d-8d45-4372-a16a-f3f8900c2f45" providerId="ADAL" clId="{333BCDCC-0FF8-4FA9-B851-978DECBC20DF}" dt="2023-03-29T20:23:01.035" v="7279"/>
          <ac:spMkLst>
            <pc:docMk/>
            <pc:sldMk cId="0" sldId="257"/>
            <ac:spMk id="8" creationId="{509750D6-5E0A-9F06-F3B9-D6BB1FB15DDA}"/>
          </ac:spMkLst>
        </pc:spChg>
        <pc:spChg chg="mod">
          <ac:chgData name="Justina Ojom" userId="cbdaed7d-8d45-4372-a16a-f3f8900c2f45" providerId="ADAL" clId="{333BCDCC-0FF8-4FA9-B851-978DECBC20DF}" dt="2023-03-29T20:23:01.035" v="7279"/>
          <ac:spMkLst>
            <pc:docMk/>
            <pc:sldMk cId="0" sldId="257"/>
            <ac:spMk id="9" creationId="{5858088C-E7D8-203B-88FD-1FF1DD2D7619}"/>
          </ac:spMkLst>
        </pc:spChg>
        <pc:spChg chg="add mod">
          <ac:chgData name="Justina Ojom" userId="cbdaed7d-8d45-4372-a16a-f3f8900c2f45" providerId="ADAL" clId="{333BCDCC-0FF8-4FA9-B851-978DECBC20DF}" dt="2023-03-29T20:27:03.284" v="7328" actId="164"/>
          <ac:spMkLst>
            <pc:docMk/>
            <pc:sldMk cId="0" sldId="257"/>
            <ac:spMk id="10" creationId="{111EABA9-3594-010D-51AD-053365A62F11}"/>
          </ac:spMkLst>
        </pc:spChg>
        <pc:spChg chg="mod">
          <ac:chgData name="Justina Ojom" userId="cbdaed7d-8d45-4372-a16a-f3f8900c2f45" providerId="ADAL" clId="{333BCDCC-0FF8-4FA9-B851-978DECBC20DF}" dt="2023-03-29T20:27:02.251" v="7327"/>
          <ac:spMkLst>
            <pc:docMk/>
            <pc:sldMk cId="0" sldId="257"/>
            <ac:spMk id="15" creationId="{E0AB0080-EF1D-F9BF-471B-FC1498CEF8B2}"/>
          </ac:spMkLst>
        </pc:spChg>
        <pc:spChg chg="mod">
          <ac:chgData name="Justina Ojom" userId="cbdaed7d-8d45-4372-a16a-f3f8900c2f45" providerId="ADAL" clId="{333BCDCC-0FF8-4FA9-B851-978DECBC20DF}" dt="2023-03-29T20:27:02.251" v="7327"/>
          <ac:spMkLst>
            <pc:docMk/>
            <pc:sldMk cId="0" sldId="257"/>
            <ac:spMk id="16" creationId="{CCEA5D58-8467-37FB-9285-03777E833214}"/>
          </ac:spMkLst>
        </pc:spChg>
        <pc:spChg chg="mod">
          <ac:chgData name="Justina Ojom" userId="cbdaed7d-8d45-4372-a16a-f3f8900c2f45" providerId="ADAL" clId="{333BCDCC-0FF8-4FA9-B851-978DECBC20DF}" dt="2023-03-29T20:27:02.251" v="7327"/>
          <ac:spMkLst>
            <pc:docMk/>
            <pc:sldMk cId="0" sldId="257"/>
            <ac:spMk id="18" creationId="{B7C0F052-DCC8-3069-57AD-2B9EA4D18215}"/>
          </ac:spMkLst>
        </pc:spChg>
        <pc:spChg chg="mod">
          <ac:chgData name="Justina Ojom" userId="cbdaed7d-8d45-4372-a16a-f3f8900c2f45" providerId="ADAL" clId="{333BCDCC-0FF8-4FA9-B851-978DECBC20DF}" dt="2023-03-29T20:27:02.251" v="7327"/>
          <ac:spMkLst>
            <pc:docMk/>
            <pc:sldMk cId="0" sldId="257"/>
            <ac:spMk id="19" creationId="{9F748DB9-9C1D-17A2-7278-8817F5DFAF11}"/>
          </ac:spMkLst>
        </pc:spChg>
        <pc:spChg chg="mod">
          <ac:chgData name="Justina Ojom" userId="cbdaed7d-8d45-4372-a16a-f3f8900c2f45" providerId="ADAL" clId="{333BCDCC-0FF8-4FA9-B851-978DECBC20DF}" dt="2023-03-29T20:27:02.251" v="7327"/>
          <ac:spMkLst>
            <pc:docMk/>
            <pc:sldMk cId="0" sldId="257"/>
            <ac:spMk id="20" creationId="{3DEA24F8-BA42-2182-25E8-47EAF33CC14C}"/>
          </ac:spMkLst>
        </pc:spChg>
        <pc:spChg chg="mod">
          <ac:chgData name="Justina Ojom" userId="cbdaed7d-8d45-4372-a16a-f3f8900c2f45" providerId="ADAL" clId="{333BCDCC-0FF8-4FA9-B851-978DECBC20DF}" dt="2023-03-29T20:27:02.251" v="7327"/>
          <ac:spMkLst>
            <pc:docMk/>
            <pc:sldMk cId="0" sldId="257"/>
            <ac:spMk id="21" creationId="{AC232DFF-B501-7ADF-1AAF-5F5BD3C939F7}"/>
          </ac:spMkLst>
        </pc:spChg>
        <pc:spChg chg="del mod">
          <ac:chgData name="Justina Ojom" userId="cbdaed7d-8d45-4372-a16a-f3f8900c2f45" providerId="ADAL" clId="{333BCDCC-0FF8-4FA9-B851-978DECBC20DF}" dt="2023-03-29T20:23:18.239" v="7326" actId="478"/>
          <ac:spMkLst>
            <pc:docMk/>
            <pc:sldMk cId="0" sldId="257"/>
            <ac:spMk id="237" creationId="{00000000-0000-0000-0000-000000000000}"/>
          </ac:spMkLst>
        </pc:spChg>
        <pc:grpChg chg="add mod">
          <ac:chgData name="Justina Ojom" userId="cbdaed7d-8d45-4372-a16a-f3f8900c2f45" providerId="ADAL" clId="{333BCDCC-0FF8-4FA9-B851-978DECBC20DF}" dt="2023-03-29T20:23:01.035" v="7279"/>
          <ac:grpSpMkLst>
            <pc:docMk/>
            <pc:sldMk cId="0" sldId="257"/>
            <ac:grpSpMk id="6" creationId="{D5547B81-AE5E-6970-D137-A57D9607F069}"/>
          </ac:grpSpMkLst>
        </pc:grpChg>
        <pc:grpChg chg="add mod">
          <ac:chgData name="Justina Ojom" userId="cbdaed7d-8d45-4372-a16a-f3f8900c2f45" providerId="ADAL" clId="{333BCDCC-0FF8-4FA9-B851-978DECBC20DF}" dt="2023-03-29T20:27:03.284" v="7328" actId="164"/>
          <ac:grpSpMkLst>
            <pc:docMk/>
            <pc:sldMk cId="0" sldId="257"/>
            <ac:grpSpMk id="11" creationId="{BD11F089-C7A0-E69D-8099-CF5636E3D69F}"/>
          </ac:grpSpMkLst>
        </pc:grpChg>
        <pc:grpChg chg="mod">
          <ac:chgData name="Justina Ojom" userId="cbdaed7d-8d45-4372-a16a-f3f8900c2f45" providerId="ADAL" clId="{333BCDCC-0FF8-4FA9-B851-978DECBC20DF}" dt="2023-03-29T20:27:02.251" v="7327"/>
          <ac:grpSpMkLst>
            <pc:docMk/>
            <pc:sldMk cId="0" sldId="257"/>
            <ac:grpSpMk id="12" creationId="{8F3B77D9-3C82-74B6-6537-ADD30E704B6E}"/>
          </ac:grpSpMkLst>
        </pc:grpChg>
        <pc:grpChg chg="mod">
          <ac:chgData name="Justina Ojom" userId="cbdaed7d-8d45-4372-a16a-f3f8900c2f45" providerId="ADAL" clId="{333BCDCC-0FF8-4FA9-B851-978DECBC20DF}" dt="2023-03-29T20:27:02.251" v="7327"/>
          <ac:grpSpMkLst>
            <pc:docMk/>
            <pc:sldMk cId="0" sldId="257"/>
            <ac:grpSpMk id="13" creationId="{7F46BACF-3C1B-94D8-63F4-227752E9D782}"/>
          </ac:grpSpMkLst>
        </pc:grpChg>
        <pc:grpChg chg="mod">
          <ac:chgData name="Justina Ojom" userId="cbdaed7d-8d45-4372-a16a-f3f8900c2f45" providerId="ADAL" clId="{333BCDCC-0FF8-4FA9-B851-978DECBC20DF}" dt="2023-03-29T20:27:02.251" v="7327"/>
          <ac:grpSpMkLst>
            <pc:docMk/>
            <pc:sldMk cId="0" sldId="257"/>
            <ac:grpSpMk id="14" creationId="{B3706B57-E392-CD98-297D-9D2A54E19155}"/>
          </ac:grpSpMkLst>
        </pc:grpChg>
        <pc:grpChg chg="add mod">
          <ac:chgData name="Justina Ojom" userId="cbdaed7d-8d45-4372-a16a-f3f8900c2f45" providerId="ADAL" clId="{333BCDCC-0FF8-4FA9-B851-978DECBC20DF}" dt="2023-03-29T20:27:19.958" v="7335" actId="1076"/>
          <ac:grpSpMkLst>
            <pc:docMk/>
            <pc:sldMk cId="0" sldId="257"/>
            <ac:grpSpMk id="22" creationId="{1739A413-86A0-5BC1-EE4B-554DAAA467DB}"/>
          </ac:grpSpMkLst>
        </pc:grpChg>
        <pc:picChg chg="add mod">
          <ac:chgData name="Justina Ojom" userId="cbdaed7d-8d45-4372-a16a-f3f8900c2f45" providerId="ADAL" clId="{333BCDCC-0FF8-4FA9-B851-978DECBC20DF}" dt="2023-03-29T20:23:01.035" v="7279"/>
          <ac:picMkLst>
            <pc:docMk/>
            <pc:sldMk cId="0" sldId="257"/>
            <ac:picMk id="3" creationId="{721928CE-0979-9A53-7D77-D684943C84B8}"/>
          </ac:picMkLst>
        </pc:picChg>
        <pc:picChg chg="add mod">
          <ac:chgData name="Justina Ojom" userId="cbdaed7d-8d45-4372-a16a-f3f8900c2f45" providerId="ADAL" clId="{333BCDCC-0FF8-4FA9-B851-978DECBC20DF}" dt="2023-03-29T20:23:01.035" v="7279"/>
          <ac:picMkLst>
            <pc:docMk/>
            <pc:sldMk cId="0" sldId="257"/>
            <ac:picMk id="4" creationId="{B8D94DEB-5C7F-B256-C268-54CA00D120F8}"/>
          </ac:picMkLst>
        </pc:picChg>
        <pc:picChg chg="del">
          <ac:chgData name="Justina Ojom" userId="cbdaed7d-8d45-4372-a16a-f3f8900c2f45" providerId="ADAL" clId="{333BCDCC-0FF8-4FA9-B851-978DECBC20DF}" dt="2023-03-29T20:23:00.847" v="7278" actId="478"/>
          <ac:picMkLst>
            <pc:docMk/>
            <pc:sldMk cId="0" sldId="257"/>
            <ac:picMk id="238" creationId="{00000000-0000-0000-0000-000000000000}"/>
          </ac:picMkLst>
        </pc:picChg>
        <pc:picChg chg="del">
          <ac:chgData name="Justina Ojom" userId="cbdaed7d-8d45-4372-a16a-f3f8900c2f45" providerId="ADAL" clId="{333BCDCC-0FF8-4FA9-B851-978DECBC20DF}" dt="2023-03-29T20:23:00.847" v="7278" actId="478"/>
          <ac:picMkLst>
            <pc:docMk/>
            <pc:sldMk cId="0" sldId="257"/>
            <ac:picMk id="239" creationId="{00000000-0000-0000-0000-000000000000}"/>
          </ac:picMkLst>
        </pc:picChg>
        <pc:cxnChg chg="mod">
          <ac:chgData name="Justina Ojom" userId="cbdaed7d-8d45-4372-a16a-f3f8900c2f45" providerId="ADAL" clId="{333BCDCC-0FF8-4FA9-B851-978DECBC20DF}" dt="2023-03-29T20:23:01.035" v="7279"/>
          <ac:cxnSpMkLst>
            <pc:docMk/>
            <pc:sldMk cId="0" sldId="257"/>
            <ac:cxnSpMk id="7" creationId="{EA054BFB-1AC4-4A7C-9DDB-3561100A3B75}"/>
          </ac:cxnSpMkLst>
        </pc:cxnChg>
        <pc:cxnChg chg="mod">
          <ac:chgData name="Justina Ojom" userId="cbdaed7d-8d45-4372-a16a-f3f8900c2f45" providerId="ADAL" clId="{333BCDCC-0FF8-4FA9-B851-978DECBC20DF}" dt="2023-03-29T20:27:02.251" v="7327"/>
          <ac:cxnSpMkLst>
            <pc:docMk/>
            <pc:sldMk cId="0" sldId="257"/>
            <ac:cxnSpMk id="17" creationId="{3A95CED2-9F89-97E9-04C1-884E1E5BAA79}"/>
          </ac:cxnSpMkLst>
        </pc:cxnChg>
      </pc:sldChg>
      <pc:sldChg chg="addSp delSp modSp mod modNotes">
        <pc:chgData name="Justina Ojom" userId="cbdaed7d-8d45-4372-a16a-f3f8900c2f45" providerId="ADAL" clId="{333BCDCC-0FF8-4FA9-B851-978DECBC20DF}" dt="2023-03-29T21:23:39.507" v="7938" actId="167"/>
        <pc:sldMkLst>
          <pc:docMk/>
          <pc:sldMk cId="0" sldId="258"/>
        </pc:sldMkLst>
        <pc:spChg chg="del mod topLvl">
          <ac:chgData name="Justina Ojom" userId="cbdaed7d-8d45-4372-a16a-f3f8900c2f45" providerId="ADAL" clId="{333BCDCC-0FF8-4FA9-B851-978DECBC20DF}" dt="2023-03-29T21:02:13.738" v="7643" actId="478"/>
          <ac:spMkLst>
            <pc:docMk/>
            <pc:sldMk cId="0" sldId="258"/>
            <ac:spMk id="3" creationId="{3AAD7AD4-C40F-3001-2F2B-42BF52BB2A28}"/>
          </ac:spMkLst>
        </pc:spChg>
        <pc:spChg chg="mod">
          <ac:chgData name="Justina Ojom" userId="cbdaed7d-8d45-4372-a16a-f3f8900c2f45" providerId="ADAL" clId="{333BCDCC-0FF8-4FA9-B851-978DECBC20DF}" dt="2023-03-29T21:02:11.932" v="7642"/>
          <ac:spMkLst>
            <pc:docMk/>
            <pc:sldMk cId="0" sldId="258"/>
            <ac:spMk id="8" creationId="{E3509E04-E771-EF0E-C550-97D0C922A8FD}"/>
          </ac:spMkLst>
        </pc:spChg>
        <pc:spChg chg="mod">
          <ac:chgData name="Justina Ojom" userId="cbdaed7d-8d45-4372-a16a-f3f8900c2f45" providerId="ADAL" clId="{333BCDCC-0FF8-4FA9-B851-978DECBC20DF}" dt="2023-03-29T21:02:11.932" v="7642"/>
          <ac:spMkLst>
            <pc:docMk/>
            <pc:sldMk cId="0" sldId="258"/>
            <ac:spMk id="9" creationId="{0D8EFB4D-50B7-CDCF-8C59-7FE4A296E2AD}"/>
          </ac:spMkLst>
        </pc:spChg>
        <pc:spChg chg="mod">
          <ac:chgData name="Justina Ojom" userId="cbdaed7d-8d45-4372-a16a-f3f8900c2f45" providerId="ADAL" clId="{333BCDCC-0FF8-4FA9-B851-978DECBC20DF}" dt="2023-03-29T21:02:11.932" v="7642"/>
          <ac:spMkLst>
            <pc:docMk/>
            <pc:sldMk cId="0" sldId="258"/>
            <ac:spMk id="11" creationId="{FFAAC7F9-4C5F-61FD-0B9D-640032EE18C4}"/>
          </ac:spMkLst>
        </pc:spChg>
        <pc:spChg chg="mod">
          <ac:chgData name="Justina Ojom" userId="cbdaed7d-8d45-4372-a16a-f3f8900c2f45" providerId="ADAL" clId="{333BCDCC-0FF8-4FA9-B851-978DECBC20DF}" dt="2023-03-29T21:02:11.932" v="7642"/>
          <ac:spMkLst>
            <pc:docMk/>
            <pc:sldMk cId="0" sldId="258"/>
            <ac:spMk id="12" creationId="{7FB25344-3AAF-69C2-9241-0FB4DBB50FB0}"/>
          </ac:spMkLst>
        </pc:spChg>
        <pc:spChg chg="mod">
          <ac:chgData name="Justina Ojom" userId="cbdaed7d-8d45-4372-a16a-f3f8900c2f45" providerId="ADAL" clId="{333BCDCC-0FF8-4FA9-B851-978DECBC20DF}" dt="2023-03-29T21:02:11.932" v="7642"/>
          <ac:spMkLst>
            <pc:docMk/>
            <pc:sldMk cId="0" sldId="258"/>
            <ac:spMk id="13" creationId="{EF054CF6-A027-57C3-7B25-59CAFC96AA95}"/>
          </ac:spMkLst>
        </pc:spChg>
        <pc:spChg chg="mod">
          <ac:chgData name="Justina Ojom" userId="cbdaed7d-8d45-4372-a16a-f3f8900c2f45" providerId="ADAL" clId="{333BCDCC-0FF8-4FA9-B851-978DECBC20DF}" dt="2023-03-29T21:02:11.932" v="7642"/>
          <ac:spMkLst>
            <pc:docMk/>
            <pc:sldMk cId="0" sldId="258"/>
            <ac:spMk id="14" creationId="{C432CF67-791E-7661-EFEE-2A41E51321DF}"/>
          </ac:spMkLst>
        </pc:spChg>
        <pc:spChg chg="add del mod ord">
          <ac:chgData name="Justina Ojom" userId="cbdaed7d-8d45-4372-a16a-f3f8900c2f45" providerId="ADAL" clId="{333BCDCC-0FF8-4FA9-B851-978DECBC20DF}" dt="2023-03-29T21:23:29.185" v="7934" actId="478"/>
          <ac:spMkLst>
            <pc:docMk/>
            <pc:sldMk cId="0" sldId="258"/>
            <ac:spMk id="15" creationId="{BA11628A-AC1D-03DF-A327-333FD30D96D6}"/>
          </ac:spMkLst>
        </pc:spChg>
        <pc:spChg chg="add mod ord">
          <ac:chgData name="Justina Ojom" userId="cbdaed7d-8d45-4372-a16a-f3f8900c2f45" providerId="ADAL" clId="{333BCDCC-0FF8-4FA9-B851-978DECBC20DF}" dt="2023-03-29T21:23:39.507" v="7938" actId="167"/>
          <ac:spMkLst>
            <pc:docMk/>
            <pc:sldMk cId="0" sldId="258"/>
            <ac:spMk id="16" creationId="{35A92791-0904-4ABA-6649-279B4A89CE4D}"/>
          </ac:spMkLst>
        </pc:spChg>
        <pc:spChg chg="add del mod ord">
          <ac:chgData name="Justina Ojom" userId="cbdaed7d-8d45-4372-a16a-f3f8900c2f45" providerId="ADAL" clId="{333BCDCC-0FF8-4FA9-B851-978DECBC20DF}" dt="2023-03-29T21:23:20.609" v="7927" actId="478"/>
          <ac:spMkLst>
            <pc:docMk/>
            <pc:sldMk cId="0" sldId="258"/>
            <ac:spMk id="17" creationId="{43D72045-8B63-F8CC-314E-EDDF2408762D}"/>
          </ac:spMkLst>
        </pc:spChg>
        <pc:spChg chg="add mod ord">
          <ac:chgData name="Justina Ojom" userId="cbdaed7d-8d45-4372-a16a-f3f8900c2f45" providerId="ADAL" clId="{333BCDCC-0FF8-4FA9-B851-978DECBC20DF}" dt="2023-03-29T21:23:39.507" v="7938" actId="167"/>
          <ac:spMkLst>
            <pc:docMk/>
            <pc:sldMk cId="0" sldId="258"/>
            <ac:spMk id="18" creationId="{614C0743-24FF-B7D2-F0A3-00BBF8878B1A}"/>
          </ac:spMkLst>
        </pc:spChg>
        <pc:spChg chg="add mod ord">
          <ac:chgData name="Justina Ojom" userId="cbdaed7d-8d45-4372-a16a-f3f8900c2f45" providerId="ADAL" clId="{333BCDCC-0FF8-4FA9-B851-978DECBC20DF}" dt="2023-03-29T21:23:39.507" v="7938" actId="167"/>
          <ac:spMkLst>
            <pc:docMk/>
            <pc:sldMk cId="0" sldId="258"/>
            <ac:spMk id="19" creationId="{B4FA5F9D-7007-ADD2-B514-991D0EAD75FA}"/>
          </ac:spMkLst>
        </pc:spChg>
        <pc:spChg chg="mod">
          <ac:chgData name="Justina Ojom" userId="cbdaed7d-8d45-4372-a16a-f3f8900c2f45" providerId="ADAL" clId="{333BCDCC-0FF8-4FA9-B851-978DECBC20DF}" dt="2023-03-29T21:02:29.331" v="7648" actId="2711"/>
          <ac:spMkLst>
            <pc:docMk/>
            <pc:sldMk cId="0" sldId="258"/>
            <ac:spMk id="260" creationId="{00000000-0000-0000-0000-000000000000}"/>
          </ac:spMkLst>
        </pc:spChg>
        <pc:grpChg chg="add del mod">
          <ac:chgData name="Justina Ojom" userId="cbdaed7d-8d45-4372-a16a-f3f8900c2f45" providerId="ADAL" clId="{333BCDCC-0FF8-4FA9-B851-978DECBC20DF}" dt="2023-03-29T21:02:13.738" v="7643" actId="478"/>
          <ac:grpSpMkLst>
            <pc:docMk/>
            <pc:sldMk cId="0" sldId="258"/>
            <ac:grpSpMk id="2" creationId="{BD6C4028-C0F5-E2B7-59E0-24D23C949D7A}"/>
          </ac:grpSpMkLst>
        </pc:grpChg>
        <pc:grpChg chg="mod topLvl">
          <ac:chgData name="Justina Ojom" userId="cbdaed7d-8d45-4372-a16a-f3f8900c2f45" providerId="ADAL" clId="{333BCDCC-0FF8-4FA9-B851-978DECBC20DF}" dt="2023-03-29T21:02:18.132" v="7645" actId="1076"/>
          <ac:grpSpMkLst>
            <pc:docMk/>
            <pc:sldMk cId="0" sldId="258"/>
            <ac:grpSpMk id="4" creationId="{34F4032F-6739-D3E9-F1F2-CA60D2A8B086}"/>
          </ac:grpSpMkLst>
        </pc:grpChg>
        <pc:grpChg chg="mod">
          <ac:chgData name="Justina Ojom" userId="cbdaed7d-8d45-4372-a16a-f3f8900c2f45" providerId="ADAL" clId="{333BCDCC-0FF8-4FA9-B851-978DECBC20DF}" dt="2023-03-29T21:02:11.932" v="7642"/>
          <ac:grpSpMkLst>
            <pc:docMk/>
            <pc:sldMk cId="0" sldId="258"/>
            <ac:grpSpMk id="5" creationId="{B36365A9-8AEC-83D1-4EBE-2C1177AD0271}"/>
          </ac:grpSpMkLst>
        </pc:grpChg>
        <pc:grpChg chg="mod">
          <ac:chgData name="Justina Ojom" userId="cbdaed7d-8d45-4372-a16a-f3f8900c2f45" providerId="ADAL" clId="{333BCDCC-0FF8-4FA9-B851-978DECBC20DF}" dt="2023-03-29T21:02:11.932" v="7642"/>
          <ac:grpSpMkLst>
            <pc:docMk/>
            <pc:sldMk cId="0" sldId="258"/>
            <ac:grpSpMk id="6" creationId="{38FF7EEF-0F6F-63AD-3C70-E033625315C8}"/>
          </ac:grpSpMkLst>
        </pc:grpChg>
        <pc:grpChg chg="mod">
          <ac:chgData name="Justina Ojom" userId="cbdaed7d-8d45-4372-a16a-f3f8900c2f45" providerId="ADAL" clId="{333BCDCC-0FF8-4FA9-B851-978DECBC20DF}" dt="2023-03-29T21:02:11.932" v="7642"/>
          <ac:grpSpMkLst>
            <pc:docMk/>
            <pc:sldMk cId="0" sldId="258"/>
            <ac:grpSpMk id="7" creationId="{031FAB77-F6F8-3BE3-8DA1-8B7FD25468AF}"/>
          </ac:grpSpMkLst>
        </pc:grpChg>
        <pc:grpChg chg="del">
          <ac:chgData name="Justina Ojom" userId="cbdaed7d-8d45-4372-a16a-f3f8900c2f45" providerId="ADAL" clId="{333BCDCC-0FF8-4FA9-B851-978DECBC20DF}" dt="2023-03-29T21:02:07.384" v="7641" actId="478"/>
          <ac:grpSpMkLst>
            <pc:docMk/>
            <pc:sldMk cId="0" sldId="258"/>
            <ac:grpSpMk id="252" creationId="{00000000-0000-0000-0000-000000000000}"/>
          </ac:grpSpMkLst>
        </pc:grpChg>
        <pc:cxnChg chg="mod">
          <ac:chgData name="Justina Ojom" userId="cbdaed7d-8d45-4372-a16a-f3f8900c2f45" providerId="ADAL" clId="{333BCDCC-0FF8-4FA9-B851-978DECBC20DF}" dt="2023-03-29T21:02:11.932" v="7642"/>
          <ac:cxnSpMkLst>
            <pc:docMk/>
            <pc:sldMk cId="0" sldId="258"/>
            <ac:cxnSpMk id="10" creationId="{B397461D-A3B5-16E8-3C26-8812F974F1D1}"/>
          </ac:cxnSpMkLst>
        </pc:cxnChg>
      </pc:sldChg>
      <pc:sldChg chg="addSp modSp mod delCm modCm modNotes">
        <pc:chgData name="Justina Ojom" userId="cbdaed7d-8d45-4372-a16a-f3f8900c2f45" providerId="ADAL" clId="{333BCDCC-0FF8-4FA9-B851-978DECBC20DF}" dt="2023-03-30T22:00:41.153" v="10628" actId="20577"/>
        <pc:sldMkLst>
          <pc:docMk/>
          <pc:sldMk cId="0" sldId="259"/>
        </pc:sldMkLst>
        <pc:spChg chg="mod">
          <ac:chgData name="Justina Ojom" userId="cbdaed7d-8d45-4372-a16a-f3f8900c2f45" providerId="ADAL" clId="{333BCDCC-0FF8-4FA9-B851-978DECBC20DF}" dt="2023-03-29T21:02:37.553" v="7649" actId="2711"/>
          <ac:spMkLst>
            <pc:docMk/>
            <pc:sldMk cId="0" sldId="259"/>
            <ac:spMk id="2" creationId="{B3874C40-F994-40CE-B1BF-2AE1F6B994D8}"/>
          </ac:spMkLst>
        </pc:spChg>
        <pc:spChg chg="add mod">
          <ac:chgData name="Justina Ojom" userId="cbdaed7d-8d45-4372-a16a-f3f8900c2f45" providerId="ADAL" clId="{333BCDCC-0FF8-4FA9-B851-978DECBC20DF}" dt="2023-03-29T21:02:37.553" v="7649" actId="2711"/>
          <ac:spMkLst>
            <pc:docMk/>
            <pc:sldMk cId="0" sldId="259"/>
            <ac:spMk id="3" creationId="{8F21A612-CBF0-EC34-79A7-30FAF876E21F}"/>
          </ac:spMkLst>
        </pc:spChg>
        <pc:spChg chg="mod">
          <ac:chgData name="Justina Ojom" userId="cbdaed7d-8d45-4372-a16a-f3f8900c2f45" providerId="ADAL" clId="{333BCDCC-0FF8-4FA9-B851-978DECBC20DF}" dt="2023-03-30T21:47:53.273" v="10341" actId="20577"/>
          <ac:spMkLst>
            <pc:docMk/>
            <pc:sldMk cId="0" sldId="259"/>
            <ac:spMk id="267" creationId="{00000000-0000-0000-0000-000000000000}"/>
          </ac:spMkLst>
        </pc:spChg>
        <pc:spChg chg="mod">
          <ac:chgData name="Justina Ojom" userId="cbdaed7d-8d45-4372-a16a-f3f8900c2f45" providerId="ADAL" clId="{333BCDCC-0FF8-4FA9-B851-978DECBC20DF}" dt="2023-03-29T21:02:37.553" v="7649" actId="2711"/>
          <ac:spMkLst>
            <pc:docMk/>
            <pc:sldMk cId="0" sldId="259"/>
            <ac:spMk id="268" creationId="{00000000-0000-0000-0000-000000000000}"/>
          </ac:spMkLst>
        </pc:spChg>
        <pc:spChg chg="mod">
          <ac:chgData name="Justina Ojom" userId="cbdaed7d-8d45-4372-a16a-f3f8900c2f45" providerId="ADAL" clId="{333BCDCC-0FF8-4FA9-B851-978DECBC20DF}" dt="2023-03-29T21:02:37.553" v="7649" actId="2711"/>
          <ac:spMkLst>
            <pc:docMk/>
            <pc:sldMk cId="0" sldId="259"/>
            <ac:spMk id="269" creationId="{00000000-0000-0000-0000-000000000000}"/>
          </ac:spMkLst>
        </pc:spChg>
        <pc:spChg chg="mod">
          <ac:chgData name="Justina Ojom" userId="cbdaed7d-8d45-4372-a16a-f3f8900c2f45" providerId="ADAL" clId="{333BCDCC-0FF8-4FA9-B851-978DECBC20DF}" dt="2023-03-29T21:02:37.553" v="7649" actId="2711"/>
          <ac:spMkLst>
            <pc:docMk/>
            <pc:sldMk cId="0" sldId="259"/>
            <ac:spMk id="270" creationId="{00000000-0000-0000-0000-000000000000}"/>
          </ac:spMkLst>
        </pc:spChg>
        <pc:spChg chg="mod">
          <ac:chgData name="Justina Ojom" userId="cbdaed7d-8d45-4372-a16a-f3f8900c2f45" providerId="ADAL" clId="{333BCDCC-0FF8-4FA9-B851-978DECBC20DF}" dt="2023-03-29T21:02:37.553" v="7649" actId="2711"/>
          <ac:spMkLst>
            <pc:docMk/>
            <pc:sldMk cId="0" sldId="259"/>
            <ac:spMk id="271" creationId="{00000000-0000-0000-0000-000000000000}"/>
          </ac:spMkLst>
        </pc:spChg>
        <pc:spChg chg="mod">
          <ac:chgData name="Justina Ojom" userId="cbdaed7d-8d45-4372-a16a-f3f8900c2f45" providerId="ADAL" clId="{333BCDCC-0FF8-4FA9-B851-978DECBC20DF}" dt="2023-03-30T22:00:41.153" v="10628" actId="20577"/>
          <ac:spMkLst>
            <pc:docMk/>
            <pc:sldMk cId="0" sldId="259"/>
            <ac:spMk id="272" creationId="{00000000-0000-0000-0000-000000000000}"/>
          </ac:spMkLst>
        </pc:spChg>
        <pc:spChg chg="mod">
          <ac:chgData name="Justina Ojom" userId="cbdaed7d-8d45-4372-a16a-f3f8900c2f45" providerId="ADAL" clId="{333BCDCC-0FF8-4FA9-B851-978DECBC20DF}" dt="2023-03-30T21:47:57.437" v="10357" actId="20577"/>
          <ac:spMkLst>
            <pc:docMk/>
            <pc:sldMk cId="0" sldId="259"/>
            <ac:spMk id="273" creationId="{00000000-0000-0000-0000-000000000000}"/>
          </ac:spMkLst>
        </pc:spChg>
        <pc:spChg chg="mod">
          <ac:chgData name="Justina Ojom" userId="cbdaed7d-8d45-4372-a16a-f3f8900c2f45" providerId="ADAL" clId="{333BCDCC-0FF8-4FA9-B851-978DECBC20DF}" dt="2023-03-29T21:02:37.553" v="7649" actId="2711"/>
          <ac:spMkLst>
            <pc:docMk/>
            <pc:sldMk cId="0" sldId="259"/>
            <ac:spMk id="274" creationId="{00000000-0000-0000-0000-000000000000}"/>
          </ac:spMkLst>
        </pc:spChg>
        <pc:spChg chg="mod">
          <ac:chgData name="Justina Ojom" userId="cbdaed7d-8d45-4372-a16a-f3f8900c2f45" providerId="ADAL" clId="{333BCDCC-0FF8-4FA9-B851-978DECBC20DF}" dt="2023-03-29T21:02:37.553" v="7649" actId="2711"/>
          <ac:spMkLst>
            <pc:docMk/>
            <pc:sldMk cId="0" sldId="259"/>
            <ac:spMk id="275" creationId="{00000000-0000-0000-0000-000000000000}"/>
          </ac:spMkLst>
        </pc:spChg>
        <pc:spChg chg="mod">
          <ac:chgData name="Justina Ojom" userId="cbdaed7d-8d45-4372-a16a-f3f8900c2f45" providerId="ADAL" clId="{333BCDCC-0FF8-4FA9-B851-978DECBC20DF}" dt="2023-03-29T21:02:37.553" v="7649" actId="2711"/>
          <ac:spMkLst>
            <pc:docMk/>
            <pc:sldMk cId="0" sldId="259"/>
            <ac:spMk id="276" creationId="{00000000-0000-0000-0000-000000000000}"/>
          </ac:spMkLst>
        </pc:spChg>
        <pc:spChg chg="mod">
          <ac:chgData name="Justina Ojom" userId="cbdaed7d-8d45-4372-a16a-f3f8900c2f45" providerId="ADAL" clId="{333BCDCC-0FF8-4FA9-B851-978DECBC20DF}" dt="2023-03-29T21:02:37.553" v="7649" actId="2711"/>
          <ac:spMkLst>
            <pc:docMk/>
            <pc:sldMk cId="0" sldId="259"/>
            <ac:spMk id="277" creationId="{00000000-0000-0000-0000-000000000000}"/>
          </ac:spMkLst>
        </pc:spChg>
        <pc:spChg chg="mod">
          <ac:chgData name="Justina Ojom" userId="cbdaed7d-8d45-4372-a16a-f3f8900c2f45" providerId="ADAL" clId="{333BCDCC-0FF8-4FA9-B851-978DECBC20DF}" dt="2023-03-29T21:02:37.553" v="7649" actId="2711"/>
          <ac:spMkLst>
            <pc:docMk/>
            <pc:sldMk cId="0" sldId="259"/>
            <ac:spMk id="278" creationId="{00000000-0000-0000-0000-000000000000}"/>
          </ac:spMkLst>
        </pc:spChg>
        <pc:spChg chg="mod">
          <ac:chgData name="Justina Ojom" userId="cbdaed7d-8d45-4372-a16a-f3f8900c2f45" providerId="ADAL" clId="{333BCDCC-0FF8-4FA9-B851-978DECBC20DF}" dt="2023-03-29T21:02:37.553" v="7649" actId="2711"/>
          <ac:spMkLst>
            <pc:docMk/>
            <pc:sldMk cId="0" sldId="259"/>
            <ac:spMk id="279" creationId="{00000000-0000-0000-0000-000000000000}"/>
          </ac:spMkLst>
        </pc:spChg>
        <pc:spChg chg="mod">
          <ac:chgData name="Justina Ojom" userId="cbdaed7d-8d45-4372-a16a-f3f8900c2f45" providerId="ADAL" clId="{333BCDCC-0FF8-4FA9-B851-978DECBC20DF}" dt="2023-03-29T21:02:37.553" v="7649" actId="2711"/>
          <ac:spMkLst>
            <pc:docMk/>
            <pc:sldMk cId="0" sldId="259"/>
            <ac:spMk id="280" creationId="{00000000-0000-0000-0000-000000000000}"/>
          </ac:spMkLst>
        </pc:spChg>
        <pc:spChg chg="mod">
          <ac:chgData name="Justina Ojom" userId="cbdaed7d-8d45-4372-a16a-f3f8900c2f45" providerId="ADAL" clId="{333BCDCC-0FF8-4FA9-B851-978DECBC20DF}" dt="2023-03-29T21:02:37.553" v="7649" actId="2711"/>
          <ac:spMkLst>
            <pc:docMk/>
            <pc:sldMk cId="0" sldId="259"/>
            <ac:spMk id="281" creationId="{00000000-0000-0000-0000-000000000000}"/>
          </ac:spMkLst>
        </pc:spChg>
        <pc:spChg chg="mod">
          <ac:chgData name="Justina Ojom" userId="cbdaed7d-8d45-4372-a16a-f3f8900c2f45" providerId="ADAL" clId="{333BCDCC-0FF8-4FA9-B851-978DECBC20DF}" dt="2023-03-29T21:02:37.553" v="7649" actId="2711"/>
          <ac:spMkLst>
            <pc:docMk/>
            <pc:sldMk cId="0" sldId="259"/>
            <ac:spMk id="283" creationId="{00000000-0000-0000-0000-000000000000}"/>
          </ac:spMkLst>
        </pc:spChg>
        <pc:cxnChg chg="mod">
          <ac:chgData name="Justina Ojom" userId="cbdaed7d-8d45-4372-a16a-f3f8900c2f45" providerId="ADAL" clId="{333BCDCC-0FF8-4FA9-B851-978DECBC20DF}" dt="2023-03-29T20:59:17.663" v="7633" actId="1076"/>
          <ac:cxnSpMkLst>
            <pc:docMk/>
            <pc:sldMk cId="0" sldId="259"/>
            <ac:cxnSpMk id="266" creationId="{00000000-0000-0000-0000-000000000000}"/>
          </ac:cxnSpMkLst>
        </pc:cxnChg>
        <pc:extLst>
          <p:ext xmlns:p="http://schemas.openxmlformats.org/presentationml/2006/main" uri="{D6D511B9-2390-475A-947B-AFAB55BFBCF1}">
            <pc226:cmChg xmlns:pc226="http://schemas.microsoft.com/office/powerpoint/2022/06/main/command" chg="del mod">
              <pc226:chgData name="Justina Ojom" userId="cbdaed7d-8d45-4372-a16a-f3f8900c2f45" providerId="ADAL" clId="{333BCDCC-0FF8-4FA9-B851-978DECBC20DF}" dt="2023-03-29T20:44:33.572" v="7513"/>
              <pc2:cmMkLst xmlns:pc2="http://schemas.microsoft.com/office/powerpoint/2019/9/main/command">
                <pc:docMk/>
                <pc:sldMk cId="0" sldId="259"/>
                <pc2:cmMk id="{4B2E2F40-4526-4428-A7EE-B6F5C9CB9906}"/>
              </pc2:cmMkLst>
            </pc226:cmChg>
          </p:ext>
        </pc:extLst>
      </pc:sldChg>
      <pc:sldChg chg="addSp delSp modSp mod modNotes">
        <pc:chgData name="Justina Ojom" userId="cbdaed7d-8d45-4372-a16a-f3f8900c2f45" providerId="ADAL" clId="{333BCDCC-0FF8-4FA9-B851-978DECBC20DF}" dt="2023-03-29T20:36:34.350" v="7374" actId="20577"/>
        <pc:sldMkLst>
          <pc:docMk/>
          <pc:sldMk cId="0" sldId="260"/>
        </pc:sldMkLst>
        <pc:spChg chg="add mod">
          <ac:chgData name="Justina Ojom" userId="cbdaed7d-8d45-4372-a16a-f3f8900c2f45" providerId="ADAL" clId="{333BCDCC-0FF8-4FA9-B851-978DECBC20DF}" dt="2023-03-29T20:36:34.350" v="7374" actId="20577"/>
          <ac:spMkLst>
            <pc:docMk/>
            <pc:sldMk cId="0" sldId="260"/>
            <ac:spMk id="3" creationId="{D3490FC8-4223-BCD4-CDC7-CB13E85F3F38}"/>
          </ac:spMkLst>
        </pc:spChg>
        <pc:spChg chg="del">
          <ac:chgData name="Justina Ojom" userId="cbdaed7d-8d45-4372-a16a-f3f8900c2f45" providerId="ADAL" clId="{333BCDCC-0FF8-4FA9-B851-978DECBC20DF}" dt="2023-03-29T20:36:22.481" v="7371" actId="478"/>
          <ac:spMkLst>
            <pc:docMk/>
            <pc:sldMk cId="0" sldId="260"/>
            <ac:spMk id="289" creationId="{00000000-0000-0000-0000-000000000000}"/>
          </ac:spMkLst>
        </pc:spChg>
        <pc:spChg chg="del">
          <ac:chgData name="Justina Ojom" userId="cbdaed7d-8d45-4372-a16a-f3f8900c2f45" providerId="ADAL" clId="{333BCDCC-0FF8-4FA9-B851-978DECBC20DF}" dt="2023-03-29T20:36:32.476" v="7372" actId="478"/>
          <ac:spMkLst>
            <pc:docMk/>
            <pc:sldMk cId="0" sldId="260"/>
            <ac:spMk id="291" creationId="{00000000-0000-0000-0000-000000000000}"/>
          </ac:spMkLst>
        </pc:spChg>
      </pc:sldChg>
      <pc:sldChg chg="addSp delSp modSp mod modNotes modNotesTx">
        <pc:chgData name="Justina Ojom" userId="cbdaed7d-8d45-4372-a16a-f3f8900c2f45" providerId="ADAL" clId="{333BCDCC-0FF8-4FA9-B851-978DECBC20DF}" dt="2023-03-30T21:49:48.216" v="10365" actId="20577"/>
        <pc:sldMkLst>
          <pc:docMk/>
          <pc:sldMk cId="0" sldId="263"/>
        </pc:sldMkLst>
        <pc:spChg chg="mod">
          <ac:chgData name="Justina Ojom" userId="cbdaed7d-8d45-4372-a16a-f3f8900c2f45" providerId="ADAL" clId="{333BCDCC-0FF8-4FA9-B851-978DECBC20DF}" dt="2023-03-29T21:25:47.854" v="7959" actId="1076"/>
          <ac:spMkLst>
            <pc:docMk/>
            <pc:sldMk cId="0" sldId="263"/>
            <ac:spMk id="2" creationId="{13E91B87-2762-BF6E-D633-2B23CFE0E471}"/>
          </ac:spMkLst>
        </pc:spChg>
        <pc:spChg chg="mod">
          <ac:chgData name="Justina Ojom" userId="cbdaed7d-8d45-4372-a16a-f3f8900c2f45" providerId="ADAL" clId="{333BCDCC-0FF8-4FA9-B851-978DECBC20DF}" dt="2023-03-30T21:49:48.216" v="10365" actId="20577"/>
          <ac:spMkLst>
            <pc:docMk/>
            <pc:sldMk cId="0" sldId="263"/>
            <ac:spMk id="3" creationId="{CC3981E5-A9AC-2C73-2208-7212E7548399}"/>
          </ac:spMkLst>
        </pc:spChg>
        <pc:spChg chg="mod">
          <ac:chgData name="Justina Ojom" userId="cbdaed7d-8d45-4372-a16a-f3f8900c2f45" providerId="ADAL" clId="{333BCDCC-0FF8-4FA9-B851-978DECBC20DF}" dt="2023-03-29T21:25:47.854" v="7959" actId="1076"/>
          <ac:spMkLst>
            <pc:docMk/>
            <pc:sldMk cId="0" sldId="263"/>
            <ac:spMk id="4" creationId="{4D9AEC76-DAA8-1B0D-E1AE-6D97CFDF7206}"/>
          </ac:spMkLst>
        </pc:spChg>
        <pc:spChg chg="mod">
          <ac:chgData name="Justina Ojom" userId="cbdaed7d-8d45-4372-a16a-f3f8900c2f45" providerId="ADAL" clId="{333BCDCC-0FF8-4FA9-B851-978DECBC20DF}" dt="2023-03-29T21:25:47.854" v="7959" actId="1076"/>
          <ac:spMkLst>
            <pc:docMk/>
            <pc:sldMk cId="0" sldId="263"/>
            <ac:spMk id="5" creationId="{D8D08866-7A8A-A51F-8FD7-6FFD3C3463FE}"/>
          </ac:spMkLst>
        </pc:spChg>
        <pc:spChg chg="mod">
          <ac:chgData name="Justina Ojom" userId="cbdaed7d-8d45-4372-a16a-f3f8900c2f45" providerId="ADAL" clId="{333BCDCC-0FF8-4FA9-B851-978DECBC20DF}" dt="2023-03-30T14:35:13.074" v="8550"/>
          <ac:spMkLst>
            <pc:docMk/>
            <pc:sldMk cId="0" sldId="263"/>
            <ac:spMk id="7" creationId="{DFD4794E-3BCE-F905-A2B7-D8D77EF3E003}"/>
          </ac:spMkLst>
        </pc:spChg>
        <pc:spChg chg="mod">
          <ac:chgData name="Justina Ojom" userId="cbdaed7d-8d45-4372-a16a-f3f8900c2f45" providerId="ADAL" clId="{333BCDCC-0FF8-4FA9-B851-978DECBC20DF}" dt="2023-03-30T14:39:57.487" v="8991" actId="20577"/>
          <ac:spMkLst>
            <pc:docMk/>
            <pc:sldMk cId="0" sldId="263"/>
            <ac:spMk id="9" creationId="{B4752DE2-3A30-5313-1D18-E67336B94275}"/>
          </ac:spMkLst>
        </pc:spChg>
        <pc:spChg chg="mod">
          <ac:chgData name="Justina Ojom" userId="cbdaed7d-8d45-4372-a16a-f3f8900c2f45" providerId="ADAL" clId="{333BCDCC-0FF8-4FA9-B851-978DECBC20DF}" dt="2023-03-30T14:35:13.074" v="8550"/>
          <ac:spMkLst>
            <pc:docMk/>
            <pc:sldMk cId="0" sldId="263"/>
            <ac:spMk id="10" creationId="{ADFE63F7-61BA-EB78-7C6A-63CFF91883CF}"/>
          </ac:spMkLst>
        </pc:spChg>
        <pc:spChg chg="mod">
          <ac:chgData name="Justina Ojom" userId="cbdaed7d-8d45-4372-a16a-f3f8900c2f45" providerId="ADAL" clId="{333BCDCC-0FF8-4FA9-B851-978DECBC20DF}" dt="2023-03-29T21:02:43.835" v="7650" actId="2711"/>
          <ac:spMkLst>
            <pc:docMk/>
            <pc:sldMk cId="0" sldId="263"/>
            <ac:spMk id="311" creationId="{00000000-0000-0000-0000-000000000000}"/>
          </ac:spMkLst>
        </pc:spChg>
        <pc:spChg chg="del mod">
          <ac:chgData name="Justina Ojom" userId="cbdaed7d-8d45-4372-a16a-f3f8900c2f45" providerId="ADAL" clId="{333BCDCC-0FF8-4FA9-B851-978DECBC20DF}" dt="2023-03-29T21:24:06.801" v="7942" actId="478"/>
          <ac:spMkLst>
            <pc:docMk/>
            <pc:sldMk cId="0" sldId="263"/>
            <ac:spMk id="313" creationId="{00000000-0000-0000-0000-000000000000}"/>
          </ac:spMkLst>
        </pc:spChg>
        <pc:spChg chg="mod">
          <ac:chgData name="Justina Ojom" userId="cbdaed7d-8d45-4372-a16a-f3f8900c2f45" providerId="ADAL" clId="{333BCDCC-0FF8-4FA9-B851-978DECBC20DF}" dt="2023-03-29T21:02:43.835" v="7650" actId="2711"/>
          <ac:spMkLst>
            <pc:docMk/>
            <pc:sldMk cId="0" sldId="263"/>
            <ac:spMk id="315" creationId="{00000000-0000-0000-0000-000000000000}"/>
          </ac:spMkLst>
        </pc:spChg>
        <pc:spChg chg="mod">
          <ac:chgData name="Justina Ojom" userId="cbdaed7d-8d45-4372-a16a-f3f8900c2f45" providerId="ADAL" clId="{333BCDCC-0FF8-4FA9-B851-978DECBC20DF}" dt="2023-03-29T21:02:43.835" v="7650" actId="2711"/>
          <ac:spMkLst>
            <pc:docMk/>
            <pc:sldMk cId="0" sldId="263"/>
            <ac:spMk id="316" creationId="{00000000-0000-0000-0000-000000000000}"/>
          </ac:spMkLst>
        </pc:spChg>
        <pc:spChg chg="mod">
          <ac:chgData name="Justina Ojom" userId="cbdaed7d-8d45-4372-a16a-f3f8900c2f45" providerId="ADAL" clId="{333BCDCC-0FF8-4FA9-B851-978DECBC20DF}" dt="2023-03-29T21:25:35.925" v="7958" actId="2085"/>
          <ac:spMkLst>
            <pc:docMk/>
            <pc:sldMk cId="0" sldId="263"/>
            <ac:spMk id="321" creationId="{00000000-0000-0000-0000-000000000000}"/>
          </ac:spMkLst>
        </pc:spChg>
        <pc:spChg chg="mod">
          <ac:chgData name="Justina Ojom" userId="cbdaed7d-8d45-4372-a16a-f3f8900c2f45" providerId="ADAL" clId="{333BCDCC-0FF8-4FA9-B851-978DECBC20DF}" dt="2023-03-29T21:25:35.925" v="7958" actId="2085"/>
          <ac:spMkLst>
            <pc:docMk/>
            <pc:sldMk cId="0" sldId="263"/>
            <ac:spMk id="322" creationId="{00000000-0000-0000-0000-000000000000}"/>
          </ac:spMkLst>
        </pc:spChg>
        <pc:spChg chg="mod">
          <ac:chgData name="Justina Ojom" userId="cbdaed7d-8d45-4372-a16a-f3f8900c2f45" providerId="ADAL" clId="{333BCDCC-0FF8-4FA9-B851-978DECBC20DF}" dt="2023-03-29T21:25:35.925" v="7958" actId="2085"/>
          <ac:spMkLst>
            <pc:docMk/>
            <pc:sldMk cId="0" sldId="263"/>
            <ac:spMk id="323" creationId="{00000000-0000-0000-0000-000000000000}"/>
          </ac:spMkLst>
        </pc:spChg>
        <pc:spChg chg="mod">
          <ac:chgData name="Justina Ojom" userId="cbdaed7d-8d45-4372-a16a-f3f8900c2f45" providerId="ADAL" clId="{333BCDCC-0FF8-4FA9-B851-978DECBC20DF}" dt="2023-03-29T21:25:35.925" v="7958" actId="2085"/>
          <ac:spMkLst>
            <pc:docMk/>
            <pc:sldMk cId="0" sldId="263"/>
            <ac:spMk id="324" creationId="{00000000-0000-0000-0000-000000000000}"/>
          </ac:spMkLst>
        </pc:spChg>
        <pc:spChg chg="mod">
          <ac:chgData name="Justina Ojom" userId="cbdaed7d-8d45-4372-a16a-f3f8900c2f45" providerId="ADAL" clId="{333BCDCC-0FF8-4FA9-B851-978DECBC20DF}" dt="2023-03-29T21:25:35.925" v="7958" actId="2085"/>
          <ac:spMkLst>
            <pc:docMk/>
            <pc:sldMk cId="0" sldId="263"/>
            <ac:spMk id="327" creationId="{00000000-0000-0000-0000-000000000000}"/>
          </ac:spMkLst>
        </pc:spChg>
        <pc:spChg chg="mod">
          <ac:chgData name="Justina Ojom" userId="cbdaed7d-8d45-4372-a16a-f3f8900c2f45" providerId="ADAL" clId="{333BCDCC-0FF8-4FA9-B851-978DECBC20DF}" dt="2023-03-29T21:25:35.925" v="7958" actId="2085"/>
          <ac:spMkLst>
            <pc:docMk/>
            <pc:sldMk cId="0" sldId="263"/>
            <ac:spMk id="328" creationId="{00000000-0000-0000-0000-000000000000}"/>
          </ac:spMkLst>
        </pc:spChg>
        <pc:spChg chg="mod">
          <ac:chgData name="Justina Ojom" userId="cbdaed7d-8d45-4372-a16a-f3f8900c2f45" providerId="ADAL" clId="{333BCDCC-0FF8-4FA9-B851-978DECBC20DF}" dt="2023-03-29T21:25:35.925" v="7958" actId="2085"/>
          <ac:spMkLst>
            <pc:docMk/>
            <pc:sldMk cId="0" sldId="263"/>
            <ac:spMk id="329" creationId="{00000000-0000-0000-0000-000000000000}"/>
          </ac:spMkLst>
        </pc:spChg>
        <pc:spChg chg="mod">
          <ac:chgData name="Justina Ojom" userId="cbdaed7d-8d45-4372-a16a-f3f8900c2f45" providerId="ADAL" clId="{333BCDCC-0FF8-4FA9-B851-978DECBC20DF}" dt="2023-03-29T21:25:35.925" v="7958" actId="2085"/>
          <ac:spMkLst>
            <pc:docMk/>
            <pc:sldMk cId="0" sldId="263"/>
            <ac:spMk id="330" creationId="{00000000-0000-0000-0000-000000000000}"/>
          </ac:spMkLst>
        </pc:spChg>
        <pc:spChg chg="mod">
          <ac:chgData name="Justina Ojom" userId="cbdaed7d-8d45-4372-a16a-f3f8900c2f45" providerId="ADAL" clId="{333BCDCC-0FF8-4FA9-B851-978DECBC20DF}" dt="2023-03-29T21:25:35.925" v="7958" actId="2085"/>
          <ac:spMkLst>
            <pc:docMk/>
            <pc:sldMk cId="0" sldId="263"/>
            <ac:spMk id="333" creationId="{00000000-0000-0000-0000-000000000000}"/>
          </ac:spMkLst>
        </pc:spChg>
        <pc:spChg chg="mod">
          <ac:chgData name="Justina Ojom" userId="cbdaed7d-8d45-4372-a16a-f3f8900c2f45" providerId="ADAL" clId="{333BCDCC-0FF8-4FA9-B851-978DECBC20DF}" dt="2023-03-29T21:25:35.925" v="7958" actId="2085"/>
          <ac:spMkLst>
            <pc:docMk/>
            <pc:sldMk cId="0" sldId="263"/>
            <ac:spMk id="334" creationId="{00000000-0000-0000-0000-000000000000}"/>
          </ac:spMkLst>
        </pc:spChg>
        <pc:spChg chg="mod">
          <ac:chgData name="Justina Ojom" userId="cbdaed7d-8d45-4372-a16a-f3f8900c2f45" providerId="ADAL" clId="{333BCDCC-0FF8-4FA9-B851-978DECBC20DF}" dt="2023-03-29T21:25:35.925" v="7958" actId="2085"/>
          <ac:spMkLst>
            <pc:docMk/>
            <pc:sldMk cId="0" sldId="263"/>
            <ac:spMk id="335" creationId="{00000000-0000-0000-0000-000000000000}"/>
          </ac:spMkLst>
        </pc:spChg>
        <pc:spChg chg="mod">
          <ac:chgData name="Justina Ojom" userId="cbdaed7d-8d45-4372-a16a-f3f8900c2f45" providerId="ADAL" clId="{333BCDCC-0FF8-4FA9-B851-978DECBC20DF}" dt="2023-03-29T21:25:35.925" v="7958" actId="2085"/>
          <ac:spMkLst>
            <pc:docMk/>
            <pc:sldMk cId="0" sldId="263"/>
            <ac:spMk id="336" creationId="{00000000-0000-0000-0000-000000000000}"/>
          </ac:spMkLst>
        </pc:spChg>
        <pc:spChg chg="mod">
          <ac:chgData name="Justina Ojom" userId="cbdaed7d-8d45-4372-a16a-f3f8900c2f45" providerId="ADAL" clId="{333BCDCC-0FF8-4FA9-B851-978DECBC20DF}" dt="2023-03-29T21:25:35.925" v="7958" actId="2085"/>
          <ac:spMkLst>
            <pc:docMk/>
            <pc:sldMk cId="0" sldId="263"/>
            <ac:spMk id="340" creationId="{00000000-0000-0000-0000-000000000000}"/>
          </ac:spMkLst>
        </pc:spChg>
        <pc:spChg chg="mod">
          <ac:chgData name="Justina Ojom" userId="cbdaed7d-8d45-4372-a16a-f3f8900c2f45" providerId="ADAL" clId="{333BCDCC-0FF8-4FA9-B851-978DECBC20DF}" dt="2023-03-29T21:25:35.925" v="7958" actId="2085"/>
          <ac:spMkLst>
            <pc:docMk/>
            <pc:sldMk cId="0" sldId="263"/>
            <ac:spMk id="341" creationId="{00000000-0000-0000-0000-000000000000}"/>
          </ac:spMkLst>
        </pc:spChg>
        <pc:spChg chg="mod">
          <ac:chgData name="Justina Ojom" userId="cbdaed7d-8d45-4372-a16a-f3f8900c2f45" providerId="ADAL" clId="{333BCDCC-0FF8-4FA9-B851-978DECBC20DF}" dt="2023-03-29T21:25:35.925" v="7958" actId="2085"/>
          <ac:spMkLst>
            <pc:docMk/>
            <pc:sldMk cId="0" sldId="263"/>
            <ac:spMk id="342" creationId="{00000000-0000-0000-0000-000000000000}"/>
          </ac:spMkLst>
        </pc:spChg>
        <pc:spChg chg="mod">
          <ac:chgData name="Justina Ojom" userId="cbdaed7d-8d45-4372-a16a-f3f8900c2f45" providerId="ADAL" clId="{333BCDCC-0FF8-4FA9-B851-978DECBC20DF}" dt="2023-03-29T21:25:35.925" v="7958" actId="2085"/>
          <ac:spMkLst>
            <pc:docMk/>
            <pc:sldMk cId="0" sldId="263"/>
            <ac:spMk id="343" creationId="{00000000-0000-0000-0000-000000000000}"/>
          </ac:spMkLst>
        </pc:spChg>
        <pc:grpChg chg="add mod">
          <ac:chgData name="Justina Ojom" userId="cbdaed7d-8d45-4372-a16a-f3f8900c2f45" providerId="ADAL" clId="{333BCDCC-0FF8-4FA9-B851-978DECBC20DF}" dt="2023-03-30T14:35:13.074" v="8550"/>
          <ac:grpSpMkLst>
            <pc:docMk/>
            <pc:sldMk cId="0" sldId="263"/>
            <ac:grpSpMk id="6" creationId="{D08FF029-0496-BDD3-8D26-53807D8EE198}"/>
          </ac:grpSpMkLst>
        </pc:grpChg>
        <pc:grpChg chg="mod">
          <ac:chgData name="Justina Ojom" userId="cbdaed7d-8d45-4372-a16a-f3f8900c2f45" providerId="ADAL" clId="{333BCDCC-0FF8-4FA9-B851-978DECBC20DF}" dt="2023-03-30T14:35:13.074" v="8550"/>
          <ac:grpSpMkLst>
            <pc:docMk/>
            <pc:sldMk cId="0" sldId="263"/>
            <ac:grpSpMk id="8" creationId="{85A94C71-DE29-5CA1-2D1F-873DA9A71A6C}"/>
          </ac:grpSpMkLst>
        </pc:grpChg>
        <pc:grpChg chg="del">
          <ac:chgData name="Justina Ojom" userId="cbdaed7d-8d45-4372-a16a-f3f8900c2f45" providerId="ADAL" clId="{333BCDCC-0FF8-4FA9-B851-978DECBC20DF}" dt="2023-03-29T21:24:06.801" v="7942" actId="478"/>
          <ac:grpSpMkLst>
            <pc:docMk/>
            <pc:sldMk cId="0" sldId="263"/>
            <ac:grpSpMk id="314" creationId="{00000000-0000-0000-0000-000000000000}"/>
          </ac:grpSpMkLst>
        </pc:grpChg>
        <pc:grpChg chg="mod">
          <ac:chgData name="Justina Ojom" userId="cbdaed7d-8d45-4372-a16a-f3f8900c2f45" providerId="ADAL" clId="{333BCDCC-0FF8-4FA9-B851-978DECBC20DF}" dt="2023-03-29T21:25:31.114" v="7957" actId="207"/>
          <ac:grpSpMkLst>
            <pc:docMk/>
            <pc:sldMk cId="0" sldId="263"/>
            <ac:grpSpMk id="319" creationId="{00000000-0000-0000-0000-000000000000}"/>
          </ac:grpSpMkLst>
        </pc:grpChg>
        <pc:grpChg chg="mod">
          <ac:chgData name="Justina Ojom" userId="cbdaed7d-8d45-4372-a16a-f3f8900c2f45" providerId="ADAL" clId="{333BCDCC-0FF8-4FA9-B851-978DECBC20DF}" dt="2023-03-29T21:25:31.114" v="7957" actId="207"/>
          <ac:grpSpMkLst>
            <pc:docMk/>
            <pc:sldMk cId="0" sldId="263"/>
            <ac:grpSpMk id="320" creationId="{00000000-0000-0000-0000-000000000000}"/>
          </ac:grpSpMkLst>
        </pc:grpChg>
        <pc:grpChg chg="mod">
          <ac:chgData name="Justina Ojom" userId="cbdaed7d-8d45-4372-a16a-f3f8900c2f45" providerId="ADAL" clId="{333BCDCC-0FF8-4FA9-B851-978DECBC20DF}" dt="2023-03-29T21:25:31.114" v="7957" actId="207"/>
          <ac:grpSpMkLst>
            <pc:docMk/>
            <pc:sldMk cId="0" sldId="263"/>
            <ac:grpSpMk id="325" creationId="{00000000-0000-0000-0000-000000000000}"/>
          </ac:grpSpMkLst>
        </pc:grpChg>
        <pc:grpChg chg="mod">
          <ac:chgData name="Justina Ojom" userId="cbdaed7d-8d45-4372-a16a-f3f8900c2f45" providerId="ADAL" clId="{333BCDCC-0FF8-4FA9-B851-978DECBC20DF}" dt="2023-03-29T21:25:31.114" v="7957" actId="207"/>
          <ac:grpSpMkLst>
            <pc:docMk/>
            <pc:sldMk cId="0" sldId="263"/>
            <ac:grpSpMk id="326" creationId="{00000000-0000-0000-0000-000000000000}"/>
          </ac:grpSpMkLst>
        </pc:grpChg>
        <pc:grpChg chg="mod">
          <ac:chgData name="Justina Ojom" userId="cbdaed7d-8d45-4372-a16a-f3f8900c2f45" providerId="ADAL" clId="{333BCDCC-0FF8-4FA9-B851-978DECBC20DF}" dt="2023-03-29T21:25:31.114" v="7957" actId="207"/>
          <ac:grpSpMkLst>
            <pc:docMk/>
            <pc:sldMk cId="0" sldId="263"/>
            <ac:grpSpMk id="331" creationId="{00000000-0000-0000-0000-000000000000}"/>
          </ac:grpSpMkLst>
        </pc:grpChg>
        <pc:grpChg chg="mod">
          <ac:chgData name="Justina Ojom" userId="cbdaed7d-8d45-4372-a16a-f3f8900c2f45" providerId="ADAL" clId="{333BCDCC-0FF8-4FA9-B851-978DECBC20DF}" dt="2023-03-29T21:25:31.114" v="7957" actId="207"/>
          <ac:grpSpMkLst>
            <pc:docMk/>
            <pc:sldMk cId="0" sldId="263"/>
            <ac:grpSpMk id="332" creationId="{00000000-0000-0000-0000-000000000000}"/>
          </ac:grpSpMkLst>
        </pc:grpChg>
        <pc:grpChg chg="mod">
          <ac:chgData name="Justina Ojom" userId="cbdaed7d-8d45-4372-a16a-f3f8900c2f45" providerId="ADAL" clId="{333BCDCC-0FF8-4FA9-B851-978DECBC20DF}" dt="2023-03-29T21:25:31.114" v="7957" actId="207"/>
          <ac:grpSpMkLst>
            <pc:docMk/>
            <pc:sldMk cId="0" sldId="263"/>
            <ac:grpSpMk id="338" creationId="{00000000-0000-0000-0000-000000000000}"/>
          </ac:grpSpMkLst>
        </pc:grpChg>
        <pc:grpChg chg="mod">
          <ac:chgData name="Justina Ojom" userId="cbdaed7d-8d45-4372-a16a-f3f8900c2f45" providerId="ADAL" clId="{333BCDCC-0FF8-4FA9-B851-978DECBC20DF}" dt="2023-03-29T21:25:31.114" v="7957" actId="207"/>
          <ac:grpSpMkLst>
            <pc:docMk/>
            <pc:sldMk cId="0" sldId="263"/>
            <ac:grpSpMk id="339" creationId="{00000000-0000-0000-0000-000000000000}"/>
          </ac:grpSpMkLst>
        </pc:grpChg>
      </pc:sldChg>
      <pc:sldChg chg="addSp delSp modSp mod modNotes">
        <pc:chgData name="Justina Ojom" userId="cbdaed7d-8d45-4372-a16a-f3f8900c2f45" providerId="ADAL" clId="{333BCDCC-0FF8-4FA9-B851-978DECBC20DF}" dt="2023-03-29T20:38:01.077" v="7419" actId="20577"/>
        <pc:sldMkLst>
          <pc:docMk/>
          <pc:sldMk cId="0" sldId="279"/>
        </pc:sldMkLst>
        <pc:spChg chg="add mod">
          <ac:chgData name="Justina Ojom" userId="cbdaed7d-8d45-4372-a16a-f3f8900c2f45" providerId="ADAL" clId="{333BCDCC-0FF8-4FA9-B851-978DECBC20DF}" dt="2023-03-29T20:38:01.077" v="7419" actId="20577"/>
          <ac:spMkLst>
            <pc:docMk/>
            <pc:sldMk cId="0" sldId="279"/>
            <ac:spMk id="3" creationId="{3975719E-D9CE-F81F-449B-2FD15F87B58A}"/>
          </ac:spMkLst>
        </pc:spChg>
        <pc:spChg chg="del">
          <ac:chgData name="Justina Ojom" userId="cbdaed7d-8d45-4372-a16a-f3f8900c2f45" providerId="ADAL" clId="{333BCDCC-0FF8-4FA9-B851-978DECBC20DF}" dt="2023-03-29T20:37:54.695" v="7403" actId="478"/>
          <ac:spMkLst>
            <pc:docMk/>
            <pc:sldMk cId="0" sldId="279"/>
            <ac:spMk id="624" creationId="{00000000-0000-0000-0000-000000000000}"/>
          </ac:spMkLst>
        </pc:spChg>
      </pc:sldChg>
      <pc:sldChg chg="addSp delSp modSp mod modNotes modNotesTx">
        <pc:chgData name="Justina Ojom" userId="cbdaed7d-8d45-4372-a16a-f3f8900c2f45" providerId="ADAL" clId="{333BCDCC-0FF8-4FA9-B851-978DECBC20DF}" dt="2023-03-30T21:43:29.681" v="10311" actId="20577"/>
        <pc:sldMkLst>
          <pc:docMk/>
          <pc:sldMk cId="0" sldId="280"/>
        </pc:sldMkLst>
        <pc:spChg chg="add mod">
          <ac:chgData name="Justina Ojom" userId="cbdaed7d-8d45-4372-a16a-f3f8900c2f45" providerId="ADAL" clId="{333BCDCC-0FF8-4FA9-B851-978DECBC20DF}" dt="2023-03-29T20:40:55.131" v="7491" actId="20577"/>
          <ac:spMkLst>
            <pc:docMk/>
            <pc:sldMk cId="0" sldId="280"/>
            <ac:spMk id="2" creationId="{69F82337-9F42-EDB8-F5B1-5EBB37DD010F}"/>
          </ac:spMkLst>
        </pc:spChg>
        <pc:spChg chg="add mod">
          <ac:chgData name="Justina Ojom" userId="cbdaed7d-8d45-4372-a16a-f3f8900c2f45" providerId="ADAL" clId="{333BCDCC-0FF8-4FA9-B851-978DECBC20DF}" dt="2023-03-29T20:40:46.895" v="7453"/>
          <ac:spMkLst>
            <pc:docMk/>
            <pc:sldMk cId="0" sldId="280"/>
            <ac:spMk id="3" creationId="{046CE361-56FF-05E4-2221-1EE551568B8B}"/>
          </ac:spMkLst>
        </pc:spChg>
        <pc:spChg chg="add mod">
          <ac:chgData name="Justina Ojom" userId="cbdaed7d-8d45-4372-a16a-f3f8900c2f45" providerId="ADAL" clId="{333BCDCC-0FF8-4FA9-B851-978DECBC20DF}" dt="2023-03-29T20:38:14.637" v="7421"/>
          <ac:spMkLst>
            <pc:docMk/>
            <pc:sldMk cId="0" sldId="280"/>
            <ac:spMk id="4" creationId="{634B32B9-2DC1-81AB-664E-C955EDCDCD26}"/>
          </ac:spMkLst>
        </pc:spChg>
        <pc:spChg chg="mod">
          <ac:chgData name="Justina Ojom" userId="cbdaed7d-8d45-4372-a16a-f3f8900c2f45" providerId="ADAL" clId="{333BCDCC-0FF8-4FA9-B851-978DECBC20DF}" dt="2023-03-30T14:40:14.377" v="8997"/>
          <ac:spMkLst>
            <pc:docMk/>
            <pc:sldMk cId="0" sldId="280"/>
            <ac:spMk id="6" creationId="{BAD1EEA7-2F58-D48D-A16E-02E7791007F3}"/>
          </ac:spMkLst>
        </pc:spChg>
        <pc:spChg chg="mod">
          <ac:chgData name="Justina Ojom" userId="cbdaed7d-8d45-4372-a16a-f3f8900c2f45" providerId="ADAL" clId="{333BCDCC-0FF8-4FA9-B851-978DECBC20DF}" dt="2023-03-30T14:40:14.377" v="8997"/>
          <ac:spMkLst>
            <pc:docMk/>
            <pc:sldMk cId="0" sldId="280"/>
            <ac:spMk id="9" creationId="{8DC5DB4A-17F5-5442-C14D-E9D676E0E403}"/>
          </ac:spMkLst>
        </pc:spChg>
        <pc:spChg chg="mod">
          <ac:chgData name="Justina Ojom" userId="cbdaed7d-8d45-4372-a16a-f3f8900c2f45" providerId="ADAL" clId="{333BCDCC-0FF8-4FA9-B851-978DECBC20DF}" dt="2023-03-30T14:40:14.377" v="8997"/>
          <ac:spMkLst>
            <pc:docMk/>
            <pc:sldMk cId="0" sldId="280"/>
            <ac:spMk id="10" creationId="{89BE43D9-B157-A51B-ABB5-BAC653C1DE72}"/>
          </ac:spMkLst>
        </pc:spChg>
        <pc:spChg chg="mod">
          <ac:chgData name="Justina Ojom" userId="cbdaed7d-8d45-4372-a16a-f3f8900c2f45" providerId="ADAL" clId="{333BCDCC-0FF8-4FA9-B851-978DECBC20DF}" dt="2023-03-30T14:40:14.377" v="8997"/>
          <ac:spMkLst>
            <pc:docMk/>
            <pc:sldMk cId="0" sldId="280"/>
            <ac:spMk id="11" creationId="{E5263315-CED6-0A0B-9266-D9B957027E72}"/>
          </ac:spMkLst>
        </pc:spChg>
        <pc:spChg chg="mod">
          <ac:chgData name="Justina Ojom" userId="cbdaed7d-8d45-4372-a16a-f3f8900c2f45" providerId="ADAL" clId="{333BCDCC-0FF8-4FA9-B851-978DECBC20DF}" dt="2023-03-30T14:40:14.377" v="8997"/>
          <ac:spMkLst>
            <pc:docMk/>
            <pc:sldMk cId="0" sldId="280"/>
            <ac:spMk id="12" creationId="{338EEAAB-1BA4-107F-D9E0-B9244EAD7872}"/>
          </ac:spMkLst>
        </pc:spChg>
        <pc:spChg chg="mod">
          <ac:chgData name="Justina Ojom" userId="cbdaed7d-8d45-4372-a16a-f3f8900c2f45" providerId="ADAL" clId="{333BCDCC-0FF8-4FA9-B851-978DECBC20DF}" dt="2023-03-30T21:43:29.681" v="10311" actId="20577"/>
          <ac:spMkLst>
            <pc:docMk/>
            <pc:sldMk cId="0" sldId="280"/>
            <ac:spMk id="642" creationId="{00000000-0000-0000-0000-000000000000}"/>
          </ac:spMkLst>
        </pc:spChg>
        <pc:spChg chg="del">
          <ac:chgData name="Justina Ojom" userId="cbdaed7d-8d45-4372-a16a-f3f8900c2f45" providerId="ADAL" clId="{333BCDCC-0FF8-4FA9-B851-978DECBC20DF}" dt="2023-03-29T20:38:14.424" v="7420" actId="478"/>
          <ac:spMkLst>
            <pc:docMk/>
            <pc:sldMk cId="0" sldId="280"/>
            <ac:spMk id="643" creationId="{00000000-0000-0000-0000-000000000000}"/>
          </ac:spMkLst>
        </pc:spChg>
        <pc:spChg chg="del">
          <ac:chgData name="Justina Ojom" userId="cbdaed7d-8d45-4372-a16a-f3f8900c2f45" providerId="ADAL" clId="{333BCDCC-0FF8-4FA9-B851-978DECBC20DF}" dt="2023-03-29T20:38:14.424" v="7420" actId="478"/>
          <ac:spMkLst>
            <pc:docMk/>
            <pc:sldMk cId="0" sldId="280"/>
            <ac:spMk id="644" creationId="{00000000-0000-0000-0000-000000000000}"/>
          </ac:spMkLst>
        </pc:spChg>
        <pc:spChg chg="del">
          <ac:chgData name="Justina Ojom" userId="cbdaed7d-8d45-4372-a16a-f3f8900c2f45" providerId="ADAL" clId="{333BCDCC-0FF8-4FA9-B851-978DECBC20DF}" dt="2023-03-29T20:38:14.424" v="7420" actId="478"/>
          <ac:spMkLst>
            <pc:docMk/>
            <pc:sldMk cId="0" sldId="280"/>
            <ac:spMk id="645" creationId="{00000000-0000-0000-0000-000000000000}"/>
          </ac:spMkLst>
        </pc:spChg>
        <pc:spChg chg="del">
          <ac:chgData name="Justina Ojom" userId="cbdaed7d-8d45-4372-a16a-f3f8900c2f45" providerId="ADAL" clId="{333BCDCC-0FF8-4FA9-B851-978DECBC20DF}" dt="2023-03-29T20:38:14.424" v="7420" actId="478"/>
          <ac:spMkLst>
            <pc:docMk/>
            <pc:sldMk cId="0" sldId="280"/>
            <ac:spMk id="646" creationId="{00000000-0000-0000-0000-000000000000}"/>
          </ac:spMkLst>
        </pc:spChg>
        <pc:spChg chg="del">
          <ac:chgData name="Justina Ojom" userId="cbdaed7d-8d45-4372-a16a-f3f8900c2f45" providerId="ADAL" clId="{333BCDCC-0FF8-4FA9-B851-978DECBC20DF}" dt="2023-03-29T20:38:14.424" v="7420" actId="478"/>
          <ac:spMkLst>
            <pc:docMk/>
            <pc:sldMk cId="0" sldId="280"/>
            <ac:spMk id="647" creationId="{00000000-0000-0000-0000-000000000000}"/>
          </ac:spMkLst>
        </pc:spChg>
        <pc:spChg chg="del">
          <ac:chgData name="Justina Ojom" userId="cbdaed7d-8d45-4372-a16a-f3f8900c2f45" providerId="ADAL" clId="{333BCDCC-0FF8-4FA9-B851-978DECBC20DF}" dt="2023-03-29T20:38:14.424" v="7420" actId="478"/>
          <ac:spMkLst>
            <pc:docMk/>
            <pc:sldMk cId="0" sldId="280"/>
            <ac:spMk id="648" creationId="{00000000-0000-0000-0000-000000000000}"/>
          </ac:spMkLst>
        </pc:spChg>
        <pc:grpChg chg="add mod">
          <ac:chgData name="Justina Ojom" userId="cbdaed7d-8d45-4372-a16a-f3f8900c2f45" providerId="ADAL" clId="{333BCDCC-0FF8-4FA9-B851-978DECBC20DF}" dt="2023-03-30T14:40:14.377" v="8997"/>
          <ac:grpSpMkLst>
            <pc:docMk/>
            <pc:sldMk cId="0" sldId="280"/>
            <ac:grpSpMk id="5" creationId="{002B167A-F664-281D-7226-4084167ECB27}"/>
          </ac:grpSpMkLst>
        </pc:grpChg>
        <pc:grpChg chg="mod">
          <ac:chgData name="Justina Ojom" userId="cbdaed7d-8d45-4372-a16a-f3f8900c2f45" providerId="ADAL" clId="{333BCDCC-0FF8-4FA9-B851-978DECBC20DF}" dt="2023-03-30T14:40:14.377" v="8997"/>
          <ac:grpSpMkLst>
            <pc:docMk/>
            <pc:sldMk cId="0" sldId="280"/>
            <ac:grpSpMk id="7" creationId="{35E715B2-2F51-5175-C62D-A14AB79B9984}"/>
          </ac:grpSpMkLst>
        </pc:grpChg>
        <pc:grpChg chg="mod">
          <ac:chgData name="Justina Ojom" userId="cbdaed7d-8d45-4372-a16a-f3f8900c2f45" providerId="ADAL" clId="{333BCDCC-0FF8-4FA9-B851-978DECBC20DF}" dt="2023-03-30T14:40:14.377" v="8997"/>
          <ac:grpSpMkLst>
            <pc:docMk/>
            <pc:sldMk cId="0" sldId="280"/>
            <ac:grpSpMk id="8" creationId="{D3AE00DF-7BAA-E285-08F4-2832FB3BDB5E}"/>
          </ac:grpSpMkLst>
        </pc:grpChg>
      </pc:sldChg>
      <pc:sldChg chg="addSp delSp modSp mod modNotes">
        <pc:chgData name="Justina Ojom" userId="cbdaed7d-8d45-4372-a16a-f3f8900c2f45" providerId="ADAL" clId="{333BCDCC-0FF8-4FA9-B851-978DECBC20DF}" dt="2023-03-30T15:08:39.339" v="9412" actId="20577"/>
        <pc:sldMkLst>
          <pc:docMk/>
          <pc:sldMk cId="0" sldId="282"/>
        </pc:sldMkLst>
        <pc:spChg chg="add mod">
          <ac:chgData name="Justina Ojom" userId="cbdaed7d-8d45-4372-a16a-f3f8900c2f45" providerId="ADAL" clId="{333BCDCC-0FF8-4FA9-B851-978DECBC20DF}" dt="2023-03-29T21:12:58.843" v="7703"/>
          <ac:spMkLst>
            <pc:docMk/>
            <pc:sldMk cId="0" sldId="282"/>
            <ac:spMk id="2" creationId="{7D94BE9B-3BAF-A131-2288-6BB4D1D94EA6}"/>
          </ac:spMkLst>
        </pc:spChg>
        <pc:spChg chg="add mod">
          <ac:chgData name="Justina Ojom" userId="cbdaed7d-8d45-4372-a16a-f3f8900c2f45" providerId="ADAL" clId="{333BCDCC-0FF8-4FA9-B851-978DECBC20DF}" dt="2023-03-29T21:12:58.843" v="7703"/>
          <ac:spMkLst>
            <pc:docMk/>
            <pc:sldMk cId="0" sldId="282"/>
            <ac:spMk id="3" creationId="{03E1A7E7-5D8F-7893-5294-D20781E4A2D0}"/>
          </ac:spMkLst>
        </pc:spChg>
        <pc:spChg chg="add mod">
          <ac:chgData name="Justina Ojom" userId="cbdaed7d-8d45-4372-a16a-f3f8900c2f45" providerId="ADAL" clId="{333BCDCC-0FF8-4FA9-B851-978DECBC20DF}" dt="2023-03-29T21:12:58.843" v="7703"/>
          <ac:spMkLst>
            <pc:docMk/>
            <pc:sldMk cId="0" sldId="282"/>
            <ac:spMk id="4" creationId="{F25A0291-4F96-77DF-8A8B-C3C47A4F1F3F}"/>
          </ac:spMkLst>
        </pc:spChg>
        <pc:spChg chg="mod">
          <ac:chgData name="Justina Ojom" userId="cbdaed7d-8d45-4372-a16a-f3f8900c2f45" providerId="ADAL" clId="{333BCDCC-0FF8-4FA9-B851-978DECBC20DF}" dt="2023-03-29T21:12:58.843" v="7703"/>
          <ac:spMkLst>
            <pc:docMk/>
            <pc:sldMk cId="0" sldId="282"/>
            <ac:spMk id="8" creationId="{A35C754E-F9C9-01EE-E691-621B7357EA25}"/>
          </ac:spMkLst>
        </pc:spChg>
        <pc:spChg chg="mod">
          <ac:chgData name="Justina Ojom" userId="cbdaed7d-8d45-4372-a16a-f3f8900c2f45" providerId="ADAL" clId="{333BCDCC-0FF8-4FA9-B851-978DECBC20DF}" dt="2023-03-29T21:12:58.843" v="7703"/>
          <ac:spMkLst>
            <pc:docMk/>
            <pc:sldMk cId="0" sldId="282"/>
            <ac:spMk id="10" creationId="{AD0AB926-ACFF-5AE1-3869-D0CFC022464F}"/>
          </ac:spMkLst>
        </pc:spChg>
        <pc:spChg chg="mod">
          <ac:chgData name="Justina Ojom" userId="cbdaed7d-8d45-4372-a16a-f3f8900c2f45" providerId="ADAL" clId="{333BCDCC-0FF8-4FA9-B851-978DECBC20DF}" dt="2023-03-29T21:12:58.843" v="7703"/>
          <ac:spMkLst>
            <pc:docMk/>
            <pc:sldMk cId="0" sldId="282"/>
            <ac:spMk id="11" creationId="{8CC99997-6271-F87B-B146-281ECE23B13D}"/>
          </ac:spMkLst>
        </pc:spChg>
        <pc:spChg chg="mod">
          <ac:chgData name="Justina Ojom" userId="cbdaed7d-8d45-4372-a16a-f3f8900c2f45" providerId="ADAL" clId="{333BCDCC-0FF8-4FA9-B851-978DECBC20DF}" dt="2023-03-29T21:12:58.843" v="7703"/>
          <ac:spMkLst>
            <pc:docMk/>
            <pc:sldMk cId="0" sldId="282"/>
            <ac:spMk id="12" creationId="{C9EC5077-AF50-5015-4FDB-9C1DA2251D8A}"/>
          </ac:spMkLst>
        </pc:spChg>
        <pc:spChg chg="mod">
          <ac:chgData name="Justina Ojom" userId="cbdaed7d-8d45-4372-a16a-f3f8900c2f45" providerId="ADAL" clId="{333BCDCC-0FF8-4FA9-B851-978DECBC20DF}" dt="2023-03-29T21:12:58.843" v="7703"/>
          <ac:spMkLst>
            <pc:docMk/>
            <pc:sldMk cId="0" sldId="282"/>
            <ac:spMk id="13" creationId="{6286463B-B963-6669-B7E9-C27DFE79805E}"/>
          </ac:spMkLst>
        </pc:spChg>
        <pc:spChg chg="mod">
          <ac:chgData name="Justina Ojom" userId="cbdaed7d-8d45-4372-a16a-f3f8900c2f45" providerId="ADAL" clId="{333BCDCC-0FF8-4FA9-B851-978DECBC20DF}" dt="2023-03-29T21:12:58.843" v="7703"/>
          <ac:spMkLst>
            <pc:docMk/>
            <pc:sldMk cId="0" sldId="282"/>
            <ac:spMk id="14" creationId="{E7C3A771-B72A-F73A-EA93-601FA17FE701}"/>
          </ac:spMkLst>
        </pc:spChg>
        <pc:spChg chg="mod">
          <ac:chgData name="Justina Ojom" userId="cbdaed7d-8d45-4372-a16a-f3f8900c2f45" providerId="ADAL" clId="{333BCDCC-0FF8-4FA9-B851-978DECBC20DF}" dt="2023-03-29T21:12:58.843" v="7703"/>
          <ac:spMkLst>
            <pc:docMk/>
            <pc:sldMk cId="0" sldId="282"/>
            <ac:spMk id="15" creationId="{435A8731-A356-8905-22D4-D1B3E54C623B}"/>
          </ac:spMkLst>
        </pc:spChg>
        <pc:spChg chg="mod">
          <ac:chgData name="Justina Ojom" userId="cbdaed7d-8d45-4372-a16a-f3f8900c2f45" providerId="ADAL" clId="{333BCDCC-0FF8-4FA9-B851-978DECBC20DF}" dt="2023-03-29T21:12:58.843" v="7703"/>
          <ac:spMkLst>
            <pc:docMk/>
            <pc:sldMk cId="0" sldId="282"/>
            <ac:spMk id="16" creationId="{71A222DD-BF2D-4CD7-07E1-F514F6646358}"/>
          </ac:spMkLst>
        </pc:spChg>
        <pc:spChg chg="mod">
          <ac:chgData name="Justina Ojom" userId="cbdaed7d-8d45-4372-a16a-f3f8900c2f45" providerId="ADAL" clId="{333BCDCC-0FF8-4FA9-B851-978DECBC20DF}" dt="2023-03-29T21:12:58.843" v="7703"/>
          <ac:spMkLst>
            <pc:docMk/>
            <pc:sldMk cId="0" sldId="282"/>
            <ac:spMk id="17" creationId="{B3BD7430-53FC-F83E-CC34-BDC05F90456A}"/>
          </ac:spMkLst>
        </pc:spChg>
        <pc:spChg chg="mod">
          <ac:chgData name="Justina Ojom" userId="cbdaed7d-8d45-4372-a16a-f3f8900c2f45" providerId="ADAL" clId="{333BCDCC-0FF8-4FA9-B851-978DECBC20DF}" dt="2023-03-29T21:12:58.843" v="7703"/>
          <ac:spMkLst>
            <pc:docMk/>
            <pc:sldMk cId="0" sldId="282"/>
            <ac:spMk id="20" creationId="{F8A9CF83-70D3-5E29-45AF-389DB647C92D}"/>
          </ac:spMkLst>
        </pc:spChg>
        <pc:spChg chg="mod">
          <ac:chgData name="Justina Ojom" userId="cbdaed7d-8d45-4372-a16a-f3f8900c2f45" providerId="ADAL" clId="{333BCDCC-0FF8-4FA9-B851-978DECBC20DF}" dt="2023-03-29T21:12:58.843" v="7703"/>
          <ac:spMkLst>
            <pc:docMk/>
            <pc:sldMk cId="0" sldId="282"/>
            <ac:spMk id="21" creationId="{A9AC432A-32B0-7CCC-7A97-AFC5AAD3EFC0}"/>
          </ac:spMkLst>
        </pc:spChg>
        <pc:spChg chg="mod">
          <ac:chgData name="Justina Ojom" userId="cbdaed7d-8d45-4372-a16a-f3f8900c2f45" providerId="ADAL" clId="{333BCDCC-0FF8-4FA9-B851-978DECBC20DF}" dt="2023-03-29T21:12:58.843" v="7703"/>
          <ac:spMkLst>
            <pc:docMk/>
            <pc:sldMk cId="0" sldId="282"/>
            <ac:spMk id="22" creationId="{95CB6DCB-F071-6808-1B80-91C4B2DA6BE7}"/>
          </ac:spMkLst>
        </pc:spChg>
        <pc:spChg chg="mod">
          <ac:chgData name="Justina Ojom" userId="cbdaed7d-8d45-4372-a16a-f3f8900c2f45" providerId="ADAL" clId="{333BCDCC-0FF8-4FA9-B851-978DECBC20DF}" dt="2023-03-29T21:12:58.843" v="7703"/>
          <ac:spMkLst>
            <pc:docMk/>
            <pc:sldMk cId="0" sldId="282"/>
            <ac:spMk id="23" creationId="{AA7E2E9E-3CF1-3A5F-ACBF-68085FF983D3}"/>
          </ac:spMkLst>
        </pc:spChg>
        <pc:spChg chg="mod">
          <ac:chgData name="Justina Ojom" userId="cbdaed7d-8d45-4372-a16a-f3f8900c2f45" providerId="ADAL" clId="{333BCDCC-0FF8-4FA9-B851-978DECBC20DF}" dt="2023-03-29T21:12:58.843" v="7703"/>
          <ac:spMkLst>
            <pc:docMk/>
            <pc:sldMk cId="0" sldId="282"/>
            <ac:spMk id="26" creationId="{708E754C-53A0-763F-A872-E5543A4D4BF6}"/>
          </ac:spMkLst>
        </pc:spChg>
        <pc:spChg chg="mod">
          <ac:chgData name="Justina Ojom" userId="cbdaed7d-8d45-4372-a16a-f3f8900c2f45" providerId="ADAL" clId="{333BCDCC-0FF8-4FA9-B851-978DECBC20DF}" dt="2023-03-29T21:12:58.843" v="7703"/>
          <ac:spMkLst>
            <pc:docMk/>
            <pc:sldMk cId="0" sldId="282"/>
            <ac:spMk id="27" creationId="{52FE41ED-8FE0-113A-8A43-7AD0537920A3}"/>
          </ac:spMkLst>
        </pc:spChg>
        <pc:spChg chg="mod">
          <ac:chgData name="Justina Ojom" userId="cbdaed7d-8d45-4372-a16a-f3f8900c2f45" providerId="ADAL" clId="{333BCDCC-0FF8-4FA9-B851-978DECBC20DF}" dt="2023-03-29T21:12:58.843" v="7703"/>
          <ac:spMkLst>
            <pc:docMk/>
            <pc:sldMk cId="0" sldId="282"/>
            <ac:spMk id="28" creationId="{83B23097-7956-BB10-ABA8-F3EC0DE1B263}"/>
          </ac:spMkLst>
        </pc:spChg>
        <pc:spChg chg="mod">
          <ac:chgData name="Justina Ojom" userId="cbdaed7d-8d45-4372-a16a-f3f8900c2f45" providerId="ADAL" clId="{333BCDCC-0FF8-4FA9-B851-978DECBC20DF}" dt="2023-03-29T21:12:58.843" v="7703"/>
          <ac:spMkLst>
            <pc:docMk/>
            <pc:sldMk cId="0" sldId="282"/>
            <ac:spMk id="29" creationId="{2D909983-B4E9-F753-4A6F-04DB676D3C50}"/>
          </ac:spMkLst>
        </pc:spChg>
        <pc:spChg chg="mod">
          <ac:chgData name="Justina Ojom" userId="cbdaed7d-8d45-4372-a16a-f3f8900c2f45" providerId="ADAL" clId="{333BCDCC-0FF8-4FA9-B851-978DECBC20DF}" dt="2023-03-29T21:12:58.843" v="7703"/>
          <ac:spMkLst>
            <pc:docMk/>
            <pc:sldMk cId="0" sldId="282"/>
            <ac:spMk id="32" creationId="{BAA756DF-737C-B567-56A2-E95015DE0C06}"/>
          </ac:spMkLst>
        </pc:spChg>
        <pc:spChg chg="mod">
          <ac:chgData name="Justina Ojom" userId="cbdaed7d-8d45-4372-a16a-f3f8900c2f45" providerId="ADAL" clId="{333BCDCC-0FF8-4FA9-B851-978DECBC20DF}" dt="2023-03-29T21:12:58.843" v="7703"/>
          <ac:spMkLst>
            <pc:docMk/>
            <pc:sldMk cId="0" sldId="282"/>
            <ac:spMk id="33" creationId="{40803F86-AF41-DCDE-A255-E71CE70CCF57}"/>
          </ac:spMkLst>
        </pc:spChg>
        <pc:spChg chg="mod">
          <ac:chgData name="Justina Ojom" userId="cbdaed7d-8d45-4372-a16a-f3f8900c2f45" providerId="ADAL" clId="{333BCDCC-0FF8-4FA9-B851-978DECBC20DF}" dt="2023-03-29T21:12:58.843" v="7703"/>
          <ac:spMkLst>
            <pc:docMk/>
            <pc:sldMk cId="0" sldId="282"/>
            <ac:spMk id="34" creationId="{98FD597C-25AB-2CFC-3C95-0837B1EA394D}"/>
          </ac:spMkLst>
        </pc:spChg>
        <pc:spChg chg="mod">
          <ac:chgData name="Justina Ojom" userId="cbdaed7d-8d45-4372-a16a-f3f8900c2f45" providerId="ADAL" clId="{333BCDCC-0FF8-4FA9-B851-978DECBC20DF}" dt="2023-03-29T21:12:58.843" v="7703"/>
          <ac:spMkLst>
            <pc:docMk/>
            <pc:sldMk cId="0" sldId="282"/>
            <ac:spMk id="35" creationId="{9C935E31-60E4-6CEA-43A0-6E4BC738466E}"/>
          </ac:spMkLst>
        </pc:spChg>
        <pc:spChg chg="mod">
          <ac:chgData name="Justina Ojom" userId="cbdaed7d-8d45-4372-a16a-f3f8900c2f45" providerId="ADAL" clId="{333BCDCC-0FF8-4FA9-B851-978DECBC20DF}" dt="2023-03-29T21:12:58.843" v="7703"/>
          <ac:spMkLst>
            <pc:docMk/>
            <pc:sldMk cId="0" sldId="282"/>
            <ac:spMk id="38" creationId="{76D43AF8-A7F2-B8C7-8139-8911D0F0DB3B}"/>
          </ac:spMkLst>
        </pc:spChg>
        <pc:spChg chg="mod">
          <ac:chgData name="Justina Ojom" userId="cbdaed7d-8d45-4372-a16a-f3f8900c2f45" providerId="ADAL" clId="{333BCDCC-0FF8-4FA9-B851-978DECBC20DF}" dt="2023-03-29T21:12:58.843" v="7703"/>
          <ac:spMkLst>
            <pc:docMk/>
            <pc:sldMk cId="0" sldId="282"/>
            <ac:spMk id="39" creationId="{F7968FDF-708F-42DE-BF8B-E9B8BE6BE5D0}"/>
          </ac:spMkLst>
        </pc:spChg>
        <pc:spChg chg="mod">
          <ac:chgData name="Justina Ojom" userId="cbdaed7d-8d45-4372-a16a-f3f8900c2f45" providerId="ADAL" clId="{333BCDCC-0FF8-4FA9-B851-978DECBC20DF}" dt="2023-03-29T21:12:58.843" v="7703"/>
          <ac:spMkLst>
            <pc:docMk/>
            <pc:sldMk cId="0" sldId="282"/>
            <ac:spMk id="40" creationId="{DB28232F-07EA-4ABF-FB24-E08A9C2CF883}"/>
          </ac:spMkLst>
        </pc:spChg>
        <pc:spChg chg="mod">
          <ac:chgData name="Justina Ojom" userId="cbdaed7d-8d45-4372-a16a-f3f8900c2f45" providerId="ADAL" clId="{333BCDCC-0FF8-4FA9-B851-978DECBC20DF}" dt="2023-03-29T21:12:58.843" v="7703"/>
          <ac:spMkLst>
            <pc:docMk/>
            <pc:sldMk cId="0" sldId="282"/>
            <ac:spMk id="41" creationId="{AC4B295A-D261-5DA1-380F-669590E7FA02}"/>
          </ac:spMkLst>
        </pc:spChg>
        <pc:spChg chg="mod">
          <ac:chgData name="Justina Ojom" userId="cbdaed7d-8d45-4372-a16a-f3f8900c2f45" providerId="ADAL" clId="{333BCDCC-0FF8-4FA9-B851-978DECBC20DF}" dt="2023-03-29T21:12:58.843" v="7703"/>
          <ac:spMkLst>
            <pc:docMk/>
            <pc:sldMk cId="0" sldId="282"/>
            <ac:spMk id="44" creationId="{A64709B4-22EE-B28A-1638-29963E0F53D6}"/>
          </ac:spMkLst>
        </pc:spChg>
        <pc:spChg chg="mod">
          <ac:chgData name="Justina Ojom" userId="cbdaed7d-8d45-4372-a16a-f3f8900c2f45" providerId="ADAL" clId="{333BCDCC-0FF8-4FA9-B851-978DECBC20DF}" dt="2023-03-29T21:12:58.843" v="7703"/>
          <ac:spMkLst>
            <pc:docMk/>
            <pc:sldMk cId="0" sldId="282"/>
            <ac:spMk id="45" creationId="{3595F183-6F0A-80B4-D5B4-56E2E089D945}"/>
          </ac:spMkLst>
        </pc:spChg>
        <pc:spChg chg="mod">
          <ac:chgData name="Justina Ojom" userId="cbdaed7d-8d45-4372-a16a-f3f8900c2f45" providerId="ADAL" clId="{333BCDCC-0FF8-4FA9-B851-978DECBC20DF}" dt="2023-03-29T21:12:58.843" v="7703"/>
          <ac:spMkLst>
            <pc:docMk/>
            <pc:sldMk cId="0" sldId="282"/>
            <ac:spMk id="46" creationId="{238B814C-191E-9ED1-4740-7BABE5EB2AD0}"/>
          </ac:spMkLst>
        </pc:spChg>
        <pc:spChg chg="mod">
          <ac:chgData name="Justina Ojom" userId="cbdaed7d-8d45-4372-a16a-f3f8900c2f45" providerId="ADAL" clId="{333BCDCC-0FF8-4FA9-B851-978DECBC20DF}" dt="2023-03-29T21:12:58.843" v="7703"/>
          <ac:spMkLst>
            <pc:docMk/>
            <pc:sldMk cId="0" sldId="282"/>
            <ac:spMk id="47" creationId="{070EE3E9-6DF3-CBEA-2101-6D4BF7CC3927}"/>
          </ac:spMkLst>
        </pc:spChg>
        <pc:spChg chg="mod">
          <ac:chgData name="Justina Ojom" userId="cbdaed7d-8d45-4372-a16a-f3f8900c2f45" providerId="ADAL" clId="{333BCDCC-0FF8-4FA9-B851-978DECBC20DF}" dt="2023-03-29T21:12:58.843" v="7703"/>
          <ac:spMkLst>
            <pc:docMk/>
            <pc:sldMk cId="0" sldId="282"/>
            <ac:spMk id="50" creationId="{07477920-C938-AEED-A7FE-2BD9D939C2CB}"/>
          </ac:spMkLst>
        </pc:spChg>
        <pc:spChg chg="mod">
          <ac:chgData name="Justina Ojom" userId="cbdaed7d-8d45-4372-a16a-f3f8900c2f45" providerId="ADAL" clId="{333BCDCC-0FF8-4FA9-B851-978DECBC20DF}" dt="2023-03-29T21:12:58.843" v="7703"/>
          <ac:spMkLst>
            <pc:docMk/>
            <pc:sldMk cId="0" sldId="282"/>
            <ac:spMk id="51" creationId="{FCA827E3-6670-F5B2-CEDF-7C378C863FC7}"/>
          </ac:spMkLst>
        </pc:spChg>
        <pc:spChg chg="mod">
          <ac:chgData name="Justina Ojom" userId="cbdaed7d-8d45-4372-a16a-f3f8900c2f45" providerId="ADAL" clId="{333BCDCC-0FF8-4FA9-B851-978DECBC20DF}" dt="2023-03-29T21:12:58.843" v="7703"/>
          <ac:spMkLst>
            <pc:docMk/>
            <pc:sldMk cId="0" sldId="282"/>
            <ac:spMk id="52" creationId="{ED39420F-C140-6667-E01B-FE115A64286B}"/>
          </ac:spMkLst>
        </pc:spChg>
        <pc:spChg chg="mod">
          <ac:chgData name="Justina Ojom" userId="cbdaed7d-8d45-4372-a16a-f3f8900c2f45" providerId="ADAL" clId="{333BCDCC-0FF8-4FA9-B851-978DECBC20DF}" dt="2023-03-29T21:12:58.843" v="7703"/>
          <ac:spMkLst>
            <pc:docMk/>
            <pc:sldMk cId="0" sldId="282"/>
            <ac:spMk id="53" creationId="{A8B42AB4-E2D0-36B7-99F8-2FECA7D82468}"/>
          </ac:spMkLst>
        </pc:spChg>
        <pc:spChg chg="del">
          <ac:chgData name="Justina Ojom" userId="cbdaed7d-8d45-4372-a16a-f3f8900c2f45" providerId="ADAL" clId="{333BCDCC-0FF8-4FA9-B851-978DECBC20DF}" dt="2023-03-29T21:12:58.585" v="7702" actId="478"/>
          <ac:spMkLst>
            <pc:docMk/>
            <pc:sldMk cId="0" sldId="282"/>
            <ac:spMk id="654" creationId="{00000000-0000-0000-0000-000000000000}"/>
          </ac:spMkLst>
        </pc:spChg>
        <pc:spChg chg="del">
          <ac:chgData name="Justina Ojom" userId="cbdaed7d-8d45-4372-a16a-f3f8900c2f45" providerId="ADAL" clId="{333BCDCC-0FF8-4FA9-B851-978DECBC20DF}" dt="2023-03-29T21:12:58.585" v="7702" actId="478"/>
          <ac:spMkLst>
            <pc:docMk/>
            <pc:sldMk cId="0" sldId="282"/>
            <ac:spMk id="655" creationId="{00000000-0000-0000-0000-000000000000}"/>
          </ac:spMkLst>
        </pc:spChg>
        <pc:spChg chg="del">
          <ac:chgData name="Justina Ojom" userId="cbdaed7d-8d45-4372-a16a-f3f8900c2f45" providerId="ADAL" clId="{333BCDCC-0FF8-4FA9-B851-978DECBC20DF}" dt="2023-03-29T21:12:58.585" v="7702" actId="478"/>
          <ac:spMkLst>
            <pc:docMk/>
            <pc:sldMk cId="0" sldId="282"/>
            <ac:spMk id="656" creationId="{00000000-0000-0000-0000-000000000000}"/>
          </ac:spMkLst>
        </pc:spChg>
        <pc:spChg chg="del">
          <ac:chgData name="Justina Ojom" userId="cbdaed7d-8d45-4372-a16a-f3f8900c2f45" providerId="ADAL" clId="{333BCDCC-0FF8-4FA9-B851-978DECBC20DF}" dt="2023-03-29T21:12:58.585" v="7702" actId="478"/>
          <ac:spMkLst>
            <pc:docMk/>
            <pc:sldMk cId="0" sldId="282"/>
            <ac:spMk id="657" creationId="{00000000-0000-0000-0000-000000000000}"/>
          </ac:spMkLst>
        </pc:spChg>
        <pc:spChg chg="del">
          <ac:chgData name="Justina Ojom" userId="cbdaed7d-8d45-4372-a16a-f3f8900c2f45" providerId="ADAL" clId="{333BCDCC-0FF8-4FA9-B851-978DECBC20DF}" dt="2023-03-29T21:12:58.585" v="7702" actId="478"/>
          <ac:spMkLst>
            <pc:docMk/>
            <pc:sldMk cId="0" sldId="282"/>
            <ac:spMk id="658" creationId="{00000000-0000-0000-0000-000000000000}"/>
          </ac:spMkLst>
        </pc:spChg>
        <pc:spChg chg="del">
          <ac:chgData name="Justina Ojom" userId="cbdaed7d-8d45-4372-a16a-f3f8900c2f45" providerId="ADAL" clId="{333BCDCC-0FF8-4FA9-B851-978DECBC20DF}" dt="2023-03-29T21:12:58.585" v="7702" actId="478"/>
          <ac:spMkLst>
            <pc:docMk/>
            <pc:sldMk cId="0" sldId="282"/>
            <ac:spMk id="659" creationId="{00000000-0000-0000-0000-000000000000}"/>
          </ac:spMkLst>
        </pc:spChg>
        <pc:spChg chg="del">
          <ac:chgData name="Justina Ojom" userId="cbdaed7d-8d45-4372-a16a-f3f8900c2f45" providerId="ADAL" clId="{333BCDCC-0FF8-4FA9-B851-978DECBC20DF}" dt="2023-03-29T21:12:58.585" v="7702" actId="478"/>
          <ac:spMkLst>
            <pc:docMk/>
            <pc:sldMk cId="0" sldId="282"/>
            <ac:spMk id="660" creationId="{00000000-0000-0000-0000-000000000000}"/>
          </ac:spMkLst>
        </pc:spChg>
        <pc:spChg chg="del">
          <ac:chgData name="Justina Ojom" userId="cbdaed7d-8d45-4372-a16a-f3f8900c2f45" providerId="ADAL" clId="{333BCDCC-0FF8-4FA9-B851-978DECBC20DF}" dt="2023-03-29T21:12:58.585" v="7702" actId="478"/>
          <ac:spMkLst>
            <pc:docMk/>
            <pc:sldMk cId="0" sldId="282"/>
            <ac:spMk id="661" creationId="{00000000-0000-0000-0000-000000000000}"/>
          </ac:spMkLst>
        </pc:spChg>
        <pc:spChg chg="del">
          <ac:chgData name="Justina Ojom" userId="cbdaed7d-8d45-4372-a16a-f3f8900c2f45" providerId="ADAL" clId="{333BCDCC-0FF8-4FA9-B851-978DECBC20DF}" dt="2023-03-29T21:12:58.585" v="7702" actId="478"/>
          <ac:spMkLst>
            <pc:docMk/>
            <pc:sldMk cId="0" sldId="282"/>
            <ac:spMk id="662" creationId="{00000000-0000-0000-0000-000000000000}"/>
          </ac:spMkLst>
        </pc:spChg>
        <pc:grpChg chg="add mod">
          <ac:chgData name="Justina Ojom" userId="cbdaed7d-8d45-4372-a16a-f3f8900c2f45" providerId="ADAL" clId="{333BCDCC-0FF8-4FA9-B851-978DECBC20DF}" dt="2023-03-29T21:12:58.843" v="7703"/>
          <ac:grpSpMkLst>
            <pc:docMk/>
            <pc:sldMk cId="0" sldId="282"/>
            <ac:grpSpMk id="5" creationId="{1EA9426B-6830-6954-B42B-8FA5E86A2919}"/>
          </ac:grpSpMkLst>
        </pc:grpChg>
        <pc:grpChg chg="mod">
          <ac:chgData name="Justina Ojom" userId="cbdaed7d-8d45-4372-a16a-f3f8900c2f45" providerId="ADAL" clId="{333BCDCC-0FF8-4FA9-B851-978DECBC20DF}" dt="2023-03-29T21:12:58.843" v="7703"/>
          <ac:grpSpMkLst>
            <pc:docMk/>
            <pc:sldMk cId="0" sldId="282"/>
            <ac:grpSpMk id="6" creationId="{55495450-6DE5-0806-521D-95DB22BC5A19}"/>
          </ac:grpSpMkLst>
        </pc:grpChg>
        <pc:grpChg chg="mod">
          <ac:chgData name="Justina Ojom" userId="cbdaed7d-8d45-4372-a16a-f3f8900c2f45" providerId="ADAL" clId="{333BCDCC-0FF8-4FA9-B851-978DECBC20DF}" dt="2023-03-29T21:12:58.843" v="7703"/>
          <ac:grpSpMkLst>
            <pc:docMk/>
            <pc:sldMk cId="0" sldId="282"/>
            <ac:grpSpMk id="9" creationId="{C63375C7-5E22-B0C7-5D89-908C9C4730C5}"/>
          </ac:grpSpMkLst>
        </pc:grpChg>
        <pc:grpChg chg="add mod">
          <ac:chgData name="Justina Ojom" userId="cbdaed7d-8d45-4372-a16a-f3f8900c2f45" providerId="ADAL" clId="{333BCDCC-0FF8-4FA9-B851-978DECBC20DF}" dt="2023-03-29T21:12:58.843" v="7703"/>
          <ac:grpSpMkLst>
            <pc:docMk/>
            <pc:sldMk cId="0" sldId="282"/>
            <ac:grpSpMk id="18" creationId="{9108B598-39E3-EF1D-2431-AB6D3C032EA1}"/>
          </ac:grpSpMkLst>
        </pc:grpChg>
        <pc:grpChg chg="mod">
          <ac:chgData name="Justina Ojom" userId="cbdaed7d-8d45-4372-a16a-f3f8900c2f45" providerId="ADAL" clId="{333BCDCC-0FF8-4FA9-B851-978DECBC20DF}" dt="2023-03-29T21:12:58.843" v="7703"/>
          <ac:grpSpMkLst>
            <pc:docMk/>
            <pc:sldMk cId="0" sldId="282"/>
            <ac:grpSpMk id="19" creationId="{5614192E-EB73-1534-A7FE-0034AA26623A}"/>
          </ac:grpSpMkLst>
        </pc:grpChg>
        <pc:grpChg chg="add mod">
          <ac:chgData name="Justina Ojom" userId="cbdaed7d-8d45-4372-a16a-f3f8900c2f45" providerId="ADAL" clId="{333BCDCC-0FF8-4FA9-B851-978DECBC20DF}" dt="2023-03-29T21:12:58.843" v="7703"/>
          <ac:grpSpMkLst>
            <pc:docMk/>
            <pc:sldMk cId="0" sldId="282"/>
            <ac:grpSpMk id="24" creationId="{77E55D31-7280-21CF-379B-D2F8FED2704A}"/>
          </ac:grpSpMkLst>
        </pc:grpChg>
        <pc:grpChg chg="mod">
          <ac:chgData name="Justina Ojom" userId="cbdaed7d-8d45-4372-a16a-f3f8900c2f45" providerId="ADAL" clId="{333BCDCC-0FF8-4FA9-B851-978DECBC20DF}" dt="2023-03-29T21:12:58.843" v="7703"/>
          <ac:grpSpMkLst>
            <pc:docMk/>
            <pc:sldMk cId="0" sldId="282"/>
            <ac:grpSpMk id="25" creationId="{852C3760-BDEA-ECDD-9346-EA6DA19B64F5}"/>
          </ac:grpSpMkLst>
        </pc:grpChg>
        <pc:grpChg chg="add mod">
          <ac:chgData name="Justina Ojom" userId="cbdaed7d-8d45-4372-a16a-f3f8900c2f45" providerId="ADAL" clId="{333BCDCC-0FF8-4FA9-B851-978DECBC20DF}" dt="2023-03-29T21:12:58.843" v="7703"/>
          <ac:grpSpMkLst>
            <pc:docMk/>
            <pc:sldMk cId="0" sldId="282"/>
            <ac:grpSpMk id="30" creationId="{14261DF2-D0A4-5E60-046E-5D0C3D881E20}"/>
          </ac:grpSpMkLst>
        </pc:grpChg>
        <pc:grpChg chg="mod">
          <ac:chgData name="Justina Ojom" userId="cbdaed7d-8d45-4372-a16a-f3f8900c2f45" providerId="ADAL" clId="{333BCDCC-0FF8-4FA9-B851-978DECBC20DF}" dt="2023-03-29T21:12:58.843" v="7703"/>
          <ac:grpSpMkLst>
            <pc:docMk/>
            <pc:sldMk cId="0" sldId="282"/>
            <ac:grpSpMk id="31" creationId="{E678D1D4-7F0A-5CAE-114F-E1F73900DB9B}"/>
          </ac:grpSpMkLst>
        </pc:grpChg>
        <pc:grpChg chg="add mod">
          <ac:chgData name="Justina Ojom" userId="cbdaed7d-8d45-4372-a16a-f3f8900c2f45" providerId="ADAL" clId="{333BCDCC-0FF8-4FA9-B851-978DECBC20DF}" dt="2023-03-29T21:12:58.843" v="7703"/>
          <ac:grpSpMkLst>
            <pc:docMk/>
            <pc:sldMk cId="0" sldId="282"/>
            <ac:grpSpMk id="36" creationId="{B49C0DBF-AB1C-A08C-EC2E-B18691584C41}"/>
          </ac:grpSpMkLst>
        </pc:grpChg>
        <pc:grpChg chg="mod">
          <ac:chgData name="Justina Ojom" userId="cbdaed7d-8d45-4372-a16a-f3f8900c2f45" providerId="ADAL" clId="{333BCDCC-0FF8-4FA9-B851-978DECBC20DF}" dt="2023-03-29T21:12:58.843" v="7703"/>
          <ac:grpSpMkLst>
            <pc:docMk/>
            <pc:sldMk cId="0" sldId="282"/>
            <ac:grpSpMk id="37" creationId="{A5F39D65-4273-62AD-9BA2-29C7E088DEA5}"/>
          </ac:grpSpMkLst>
        </pc:grpChg>
        <pc:grpChg chg="add mod">
          <ac:chgData name="Justina Ojom" userId="cbdaed7d-8d45-4372-a16a-f3f8900c2f45" providerId="ADAL" clId="{333BCDCC-0FF8-4FA9-B851-978DECBC20DF}" dt="2023-03-29T21:12:58.843" v="7703"/>
          <ac:grpSpMkLst>
            <pc:docMk/>
            <pc:sldMk cId="0" sldId="282"/>
            <ac:grpSpMk id="42" creationId="{DFF17B54-ADEE-3BDC-D9ED-02C07916A652}"/>
          </ac:grpSpMkLst>
        </pc:grpChg>
        <pc:grpChg chg="mod">
          <ac:chgData name="Justina Ojom" userId="cbdaed7d-8d45-4372-a16a-f3f8900c2f45" providerId="ADAL" clId="{333BCDCC-0FF8-4FA9-B851-978DECBC20DF}" dt="2023-03-29T21:12:58.843" v="7703"/>
          <ac:grpSpMkLst>
            <pc:docMk/>
            <pc:sldMk cId="0" sldId="282"/>
            <ac:grpSpMk id="43" creationId="{4BD14E83-E639-9624-932B-D9C106A13124}"/>
          </ac:grpSpMkLst>
        </pc:grpChg>
        <pc:grpChg chg="add mod">
          <ac:chgData name="Justina Ojom" userId="cbdaed7d-8d45-4372-a16a-f3f8900c2f45" providerId="ADAL" clId="{333BCDCC-0FF8-4FA9-B851-978DECBC20DF}" dt="2023-03-29T21:12:58.843" v="7703"/>
          <ac:grpSpMkLst>
            <pc:docMk/>
            <pc:sldMk cId="0" sldId="282"/>
            <ac:grpSpMk id="48" creationId="{8CB45E9B-BDDE-2FAB-E05F-528F516A1165}"/>
          </ac:grpSpMkLst>
        </pc:grpChg>
        <pc:grpChg chg="mod">
          <ac:chgData name="Justina Ojom" userId="cbdaed7d-8d45-4372-a16a-f3f8900c2f45" providerId="ADAL" clId="{333BCDCC-0FF8-4FA9-B851-978DECBC20DF}" dt="2023-03-29T21:12:58.843" v="7703"/>
          <ac:grpSpMkLst>
            <pc:docMk/>
            <pc:sldMk cId="0" sldId="282"/>
            <ac:grpSpMk id="49" creationId="{A2D4ED08-0F41-2BA0-D8C5-82B9926C1FEE}"/>
          </ac:grpSpMkLst>
        </pc:grpChg>
        <pc:grpChg chg="del">
          <ac:chgData name="Justina Ojom" userId="cbdaed7d-8d45-4372-a16a-f3f8900c2f45" providerId="ADAL" clId="{333BCDCC-0FF8-4FA9-B851-978DECBC20DF}" dt="2023-03-29T21:12:58.585" v="7702" actId="478"/>
          <ac:grpSpMkLst>
            <pc:docMk/>
            <pc:sldMk cId="0" sldId="282"/>
            <ac:grpSpMk id="663" creationId="{00000000-0000-0000-0000-000000000000}"/>
          </ac:grpSpMkLst>
        </pc:grpChg>
        <pc:picChg chg="mod">
          <ac:chgData name="Justina Ojom" userId="cbdaed7d-8d45-4372-a16a-f3f8900c2f45" providerId="ADAL" clId="{333BCDCC-0FF8-4FA9-B851-978DECBC20DF}" dt="2023-03-29T21:12:58.843" v="7703"/>
          <ac:picMkLst>
            <pc:docMk/>
            <pc:sldMk cId="0" sldId="282"/>
            <ac:picMk id="7" creationId="{F12E4977-6CC9-425F-306B-6222F75AA1C7}"/>
          </ac:picMkLst>
        </pc:picChg>
      </pc:sldChg>
      <pc:sldChg chg="modSp mod modNotes">
        <pc:chgData name="Justina Ojom" userId="cbdaed7d-8d45-4372-a16a-f3f8900c2f45" providerId="ADAL" clId="{333BCDCC-0FF8-4FA9-B851-978DECBC20DF}" dt="2023-03-29T21:26:06.242" v="7961" actId="1076"/>
        <pc:sldMkLst>
          <pc:docMk/>
          <pc:sldMk cId="3090198294" sldId="362"/>
        </pc:sldMkLst>
        <pc:spChg chg="mod">
          <ac:chgData name="Justina Ojom" userId="cbdaed7d-8d45-4372-a16a-f3f8900c2f45" providerId="ADAL" clId="{333BCDCC-0FF8-4FA9-B851-978DECBC20DF}" dt="2023-03-29T21:02:51.452" v="7652" actId="2711"/>
          <ac:spMkLst>
            <pc:docMk/>
            <pc:sldMk cId="3090198294" sldId="362"/>
            <ac:spMk id="2" creationId="{40120A06-D2CE-9F4F-4EB2-3B4FFE1C42C2}"/>
          </ac:spMkLst>
        </pc:spChg>
        <pc:spChg chg="mod">
          <ac:chgData name="Justina Ojom" userId="cbdaed7d-8d45-4372-a16a-f3f8900c2f45" providerId="ADAL" clId="{333BCDCC-0FF8-4FA9-B851-978DECBC20DF}" dt="2023-03-29T21:02:51.452" v="7652" actId="2711"/>
          <ac:spMkLst>
            <pc:docMk/>
            <pc:sldMk cId="3090198294" sldId="362"/>
            <ac:spMk id="4" creationId="{4D93D22D-FB97-0F71-EDA9-70C82D549C62}"/>
          </ac:spMkLst>
        </pc:spChg>
        <pc:spChg chg="mod">
          <ac:chgData name="Justina Ojom" userId="cbdaed7d-8d45-4372-a16a-f3f8900c2f45" providerId="ADAL" clId="{333BCDCC-0FF8-4FA9-B851-978DECBC20DF}" dt="2023-03-29T21:26:05.069" v="7960" actId="207"/>
          <ac:spMkLst>
            <pc:docMk/>
            <pc:sldMk cId="3090198294" sldId="362"/>
            <ac:spMk id="7" creationId="{C09D03BA-A93A-5802-5CA1-52375EC20664}"/>
          </ac:spMkLst>
        </pc:spChg>
        <pc:spChg chg="mod">
          <ac:chgData name="Justina Ojom" userId="cbdaed7d-8d45-4372-a16a-f3f8900c2f45" providerId="ADAL" clId="{333BCDCC-0FF8-4FA9-B851-978DECBC20DF}" dt="2023-03-29T21:26:05.069" v="7960" actId="207"/>
          <ac:spMkLst>
            <pc:docMk/>
            <pc:sldMk cId="3090198294" sldId="362"/>
            <ac:spMk id="8" creationId="{2DA1C411-FD3C-CFB4-E6B8-E6001EAE6D96}"/>
          </ac:spMkLst>
        </pc:spChg>
        <pc:spChg chg="mod">
          <ac:chgData name="Justina Ojom" userId="cbdaed7d-8d45-4372-a16a-f3f8900c2f45" providerId="ADAL" clId="{333BCDCC-0FF8-4FA9-B851-978DECBC20DF}" dt="2023-03-29T21:26:05.069" v="7960" actId="207"/>
          <ac:spMkLst>
            <pc:docMk/>
            <pc:sldMk cId="3090198294" sldId="362"/>
            <ac:spMk id="9" creationId="{19B5C023-DA0A-0764-DF3C-AFA3DB2259D9}"/>
          </ac:spMkLst>
        </pc:spChg>
        <pc:grpChg chg="mod">
          <ac:chgData name="Justina Ojom" userId="cbdaed7d-8d45-4372-a16a-f3f8900c2f45" providerId="ADAL" clId="{333BCDCC-0FF8-4FA9-B851-978DECBC20DF}" dt="2023-03-29T21:26:06.242" v="7961" actId="1076"/>
          <ac:grpSpMkLst>
            <pc:docMk/>
            <pc:sldMk cId="3090198294" sldId="362"/>
            <ac:grpSpMk id="10" creationId="{910670E7-995B-F91D-E8F8-61F87F0CBEB9}"/>
          </ac:grpSpMkLst>
        </pc:grpChg>
      </pc:sldChg>
      <pc:sldChg chg="addSp delSp modSp mod delCm modNotes modNotesTx">
        <pc:chgData name="Justina Ojom" userId="cbdaed7d-8d45-4372-a16a-f3f8900c2f45" providerId="ADAL" clId="{333BCDCC-0FF8-4FA9-B851-978DECBC20DF}" dt="2023-03-30T21:51:08.381" v="10367" actId="114"/>
        <pc:sldMkLst>
          <pc:docMk/>
          <pc:sldMk cId="2523399587" sldId="377"/>
        </pc:sldMkLst>
        <pc:spChg chg="mod">
          <ac:chgData name="Justina Ojom" userId="cbdaed7d-8d45-4372-a16a-f3f8900c2f45" providerId="ADAL" clId="{333BCDCC-0FF8-4FA9-B851-978DECBC20DF}" dt="2023-03-29T21:03:17.401" v="7655" actId="2711"/>
          <ac:spMkLst>
            <pc:docMk/>
            <pc:sldMk cId="2523399587" sldId="377"/>
            <ac:spMk id="2" creationId="{264F34D2-FA98-44F5-8D5A-F2E3ED689ADC}"/>
          </ac:spMkLst>
        </pc:spChg>
        <pc:spChg chg="del mod">
          <ac:chgData name="Justina Ojom" userId="cbdaed7d-8d45-4372-a16a-f3f8900c2f45" providerId="ADAL" clId="{333BCDCC-0FF8-4FA9-B851-978DECBC20DF}" dt="2023-03-29T21:30:51.586" v="8026" actId="478"/>
          <ac:spMkLst>
            <pc:docMk/>
            <pc:sldMk cId="2523399587" sldId="377"/>
            <ac:spMk id="3" creationId="{4D85155D-6612-3DF8-90F1-4040668AE982}"/>
          </ac:spMkLst>
        </pc:spChg>
        <pc:spChg chg="del mod">
          <ac:chgData name="Justina Ojom" userId="cbdaed7d-8d45-4372-a16a-f3f8900c2f45" providerId="ADAL" clId="{333BCDCC-0FF8-4FA9-B851-978DECBC20DF}" dt="2023-03-29T21:30:51.586" v="8026" actId="478"/>
          <ac:spMkLst>
            <pc:docMk/>
            <pc:sldMk cId="2523399587" sldId="377"/>
            <ac:spMk id="4" creationId="{6FD9AA7D-85F6-0CD1-2BAE-341E7BC32938}"/>
          </ac:spMkLst>
        </pc:spChg>
        <pc:spChg chg="del mod">
          <ac:chgData name="Justina Ojom" userId="cbdaed7d-8d45-4372-a16a-f3f8900c2f45" providerId="ADAL" clId="{333BCDCC-0FF8-4FA9-B851-978DECBC20DF}" dt="2023-03-29T21:30:51.586" v="8026" actId="478"/>
          <ac:spMkLst>
            <pc:docMk/>
            <pc:sldMk cId="2523399587" sldId="377"/>
            <ac:spMk id="5" creationId="{D02747D0-736E-2418-F3FF-FE89A400D312}"/>
          </ac:spMkLst>
        </pc:spChg>
        <pc:spChg chg="add mod">
          <ac:chgData name="Justina Ojom" userId="cbdaed7d-8d45-4372-a16a-f3f8900c2f45" providerId="ADAL" clId="{333BCDCC-0FF8-4FA9-B851-978DECBC20DF}" dt="2023-03-30T21:51:08.381" v="10367" actId="114"/>
          <ac:spMkLst>
            <pc:docMk/>
            <pc:sldMk cId="2523399587" sldId="377"/>
            <ac:spMk id="8" creationId="{519B674B-F995-13F2-B491-705E63BCE2AC}"/>
          </ac:spMkLst>
        </pc:spChg>
        <pc:spChg chg="add mod">
          <ac:chgData name="Justina Ojom" userId="cbdaed7d-8d45-4372-a16a-f3f8900c2f45" providerId="ADAL" clId="{333BCDCC-0FF8-4FA9-B851-978DECBC20DF}" dt="2023-03-29T21:30:51.776" v="8027"/>
          <ac:spMkLst>
            <pc:docMk/>
            <pc:sldMk cId="2523399587" sldId="377"/>
            <ac:spMk id="9" creationId="{D81D4E27-7930-EDA8-187E-519B3C4D6D07}"/>
          </ac:spMkLst>
        </pc:spChg>
        <pc:spChg chg="add mod">
          <ac:chgData name="Justina Ojom" userId="cbdaed7d-8d45-4372-a16a-f3f8900c2f45" providerId="ADAL" clId="{333BCDCC-0FF8-4FA9-B851-978DECBC20DF}" dt="2023-03-29T21:30:51.776" v="8027"/>
          <ac:spMkLst>
            <pc:docMk/>
            <pc:sldMk cId="2523399587" sldId="377"/>
            <ac:spMk id="11" creationId="{1417BCCB-EA40-B164-3B97-7FAD00C685AC}"/>
          </ac:spMkLst>
        </pc:spChg>
        <pc:spChg chg="del mod">
          <ac:chgData name="Justina Ojom" userId="cbdaed7d-8d45-4372-a16a-f3f8900c2f45" providerId="ADAL" clId="{333BCDCC-0FF8-4FA9-B851-978DECBC20DF}" dt="2023-03-29T21:30:51.586" v="8026" actId="478"/>
          <ac:spMkLst>
            <pc:docMk/>
            <pc:sldMk cId="2523399587" sldId="377"/>
            <ac:spMk id="12" creationId="{126FA3BE-8023-42EA-98FB-6DD9CA4C9C47}"/>
          </ac:spMkLst>
        </pc:spChg>
        <pc:spChg chg="mod">
          <ac:chgData name="Justina Ojom" userId="cbdaed7d-8d45-4372-a16a-f3f8900c2f45" providerId="ADAL" clId="{333BCDCC-0FF8-4FA9-B851-978DECBC20DF}" dt="2023-03-29T21:30:51.776" v="8027"/>
          <ac:spMkLst>
            <pc:docMk/>
            <pc:sldMk cId="2523399587" sldId="377"/>
            <ac:spMk id="14" creationId="{644D669B-6452-841C-A311-C22331DAA2A8}"/>
          </ac:spMkLst>
        </pc:spChg>
        <pc:spChg chg="mod">
          <ac:chgData name="Justina Ojom" userId="cbdaed7d-8d45-4372-a16a-f3f8900c2f45" providerId="ADAL" clId="{333BCDCC-0FF8-4FA9-B851-978DECBC20DF}" dt="2023-03-29T21:30:51.776" v="8027"/>
          <ac:spMkLst>
            <pc:docMk/>
            <pc:sldMk cId="2523399587" sldId="377"/>
            <ac:spMk id="15" creationId="{89770768-32D2-6400-5265-2790DD7D6337}"/>
          </ac:spMkLst>
        </pc:spChg>
        <pc:spChg chg="mod">
          <ac:chgData name="Justina Ojom" userId="cbdaed7d-8d45-4372-a16a-f3f8900c2f45" providerId="ADAL" clId="{333BCDCC-0FF8-4FA9-B851-978DECBC20DF}" dt="2023-03-29T21:30:51.776" v="8027"/>
          <ac:spMkLst>
            <pc:docMk/>
            <pc:sldMk cId="2523399587" sldId="377"/>
            <ac:spMk id="16" creationId="{D7020240-C930-8191-2399-FCAA1A501807}"/>
          </ac:spMkLst>
        </pc:spChg>
        <pc:grpChg chg="add mod">
          <ac:chgData name="Justina Ojom" userId="cbdaed7d-8d45-4372-a16a-f3f8900c2f45" providerId="ADAL" clId="{333BCDCC-0FF8-4FA9-B851-978DECBC20DF}" dt="2023-03-29T21:30:51.776" v="8027"/>
          <ac:grpSpMkLst>
            <pc:docMk/>
            <pc:sldMk cId="2523399587" sldId="377"/>
            <ac:grpSpMk id="13" creationId="{57B48186-7C46-DB8F-B50B-B85D4216A3CC}"/>
          </ac:grpSpMkLst>
        </pc:grpChg>
        <pc:picChg chg="del">
          <ac:chgData name="Justina Ojom" userId="cbdaed7d-8d45-4372-a16a-f3f8900c2f45" providerId="ADAL" clId="{333BCDCC-0FF8-4FA9-B851-978DECBC20DF}" dt="2023-03-29T21:30:51.586" v="8026" actId="478"/>
          <ac:picMkLst>
            <pc:docMk/>
            <pc:sldMk cId="2523399587" sldId="377"/>
            <ac:picMk id="6" creationId="{D9294A58-1E62-AB24-E08D-2A0E0C767349}"/>
          </ac:picMkLst>
        </pc:picChg>
        <pc:picChg chg="del">
          <ac:chgData name="Justina Ojom" userId="cbdaed7d-8d45-4372-a16a-f3f8900c2f45" providerId="ADAL" clId="{333BCDCC-0FF8-4FA9-B851-978DECBC20DF}" dt="2023-03-29T21:30:51.586" v="8026" actId="478"/>
          <ac:picMkLst>
            <pc:docMk/>
            <pc:sldMk cId="2523399587" sldId="377"/>
            <ac:picMk id="7" creationId="{87FCEB27-F683-55B1-FF05-F44B8BD1136E}"/>
          </ac:picMkLst>
        </pc:picChg>
        <pc:picChg chg="add mod">
          <ac:chgData name="Justina Ojom" userId="cbdaed7d-8d45-4372-a16a-f3f8900c2f45" providerId="ADAL" clId="{333BCDCC-0FF8-4FA9-B851-978DECBC20DF}" dt="2023-03-29T21:30:51.776" v="8027"/>
          <ac:picMkLst>
            <pc:docMk/>
            <pc:sldMk cId="2523399587" sldId="377"/>
            <ac:picMk id="10" creationId="{10429C57-1CF1-C5E1-B660-0ED3DC1CCC2F}"/>
          </ac:picMkLst>
        </pc:picChg>
        <pc:extLst>
          <p:ext xmlns:p="http://schemas.openxmlformats.org/presentationml/2006/main" uri="{D6D511B9-2390-475A-947B-AFAB55BFBCF1}">
            <pc226:cmChg xmlns:pc226="http://schemas.microsoft.com/office/powerpoint/2022/06/main/command" chg="del">
              <pc226:chgData name="Justina Ojom" userId="cbdaed7d-8d45-4372-a16a-f3f8900c2f45" providerId="ADAL" clId="{333BCDCC-0FF8-4FA9-B851-978DECBC20DF}" dt="2023-03-30T14:35:57.278" v="8658"/>
              <pc2:cmMkLst xmlns:pc2="http://schemas.microsoft.com/office/powerpoint/2019/9/main/command">
                <pc:docMk/>
                <pc:sldMk cId="2523399587" sldId="377"/>
                <pc2:cmMk id="{DDC7F1DB-F9A8-4D2B-A621-31ACD8DD55D2}"/>
              </pc2:cmMkLst>
            </pc226:cmChg>
          </p:ext>
        </pc:extLst>
      </pc:sldChg>
      <pc:sldChg chg="addSp delSp modSp mod modNotes modNotesTx">
        <pc:chgData name="Justina Ojom" userId="cbdaed7d-8d45-4372-a16a-f3f8900c2f45" providerId="ADAL" clId="{333BCDCC-0FF8-4FA9-B851-978DECBC20DF}" dt="2023-03-30T21:55:55.256" v="10462" actId="20577"/>
        <pc:sldMkLst>
          <pc:docMk/>
          <pc:sldMk cId="667274008" sldId="420"/>
        </pc:sldMkLst>
        <pc:spChg chg="mod">
          <ac:chgData name="Justina Ojom" userId="cbdaed7d-8d45-4372-a16a-f3f8900c2f45" providerId="ADAL" clId="{333BCDCC-0FF8-4FA9-B851-978DECBC20DF}" dt="2023-03-30T21:55:55.256" v="10462" actId="20577"/>
          <ac:spMkLst>
            <pc:docMk/>
            <pc:sldMk cId="667274008" sldId="420"/>
            <ac:spMk id="2" creationId="{D8A2DEF2-A15A-E816-D109-4081DAB0DFEE}"/>
          </ac:spMkLst>
        </pc:spChg>
        <pc:spChg chg="del mod">
          <ac:chgData name="Justina Ojom" userId="cbdaed7d-8d45-4372-a16a-f3f8900c2f45" providerId="ADAL" clId="{333BCDCC-0FF8-4FA9-B851-978DECBC20DF}" dt="2023-03-29T21:13:44.609" v="7720" actId="478"/>
          <ac:spMkLst>
            <pc:docMk/>
            <pc:sldMk cId="667274008" sldId="420"/>
            <ac:spMk id="3" creationId="{0DBD10ED-A50B-3E11-4F82-0EFD24F822B7}"/>
          </ac:spMkLst>
        </pc:spChg>
        <pc:spChg chg="del mod">
          <ac:chgData name="Justina Ojom" userId="cbdaed7d-8d45-4372-a16a-f3f8900c2f45" providerId="ADAL" clId="{333BCDCC-0FF8-4FA9-B851-978DECBC20DF}" dt="2023-03-29T21:13:44.609" v="7720" actId="478"/>
          <ac:spMkLst>
            <pc:docMk/>
            <pc:sldMk cId="667274008" sldId="420"/>
            <ac:spMk id="16" creationId="{5A492900-D267-D910-2D5A-FEF509564FAD}"/>
          </ac:spMkLst>
        </pc:spChg>
        <pc:spChg chg="mod">
          <ac:chgData name="Justina Ojom" userId="cbdaed7d-8d45-4372-a16a-f3f8900c2f45" providerId="ADAL" clId="{333BCDCC-0FF8-4FA9-B851-978DECBC20DF}" dt="2023-03-29T21:13:13.196" v="7709" actId="14100"/>
          <ac:spMkLst>
            <pc:docMk/>
            <pc:sldMk cId="667274008" sldId="420"/>
            <ac:spMk id="17" creationId="{E6BEC6A6-5E30-88B5-6DF2-7034715111FF}"/>
          </ac:spMkLst>
        </pc:spChg>
        <pc:spChg chg="del mod">
          <ac:chgData name="Justina Ojom" userId="cbdaed7d-8d45-4372-a16a-f3f8900c2f45" providerId="ADAL" clId="{333BCDCC-0FF8-4FA9-B851-978DECBC20DF}" dt="2023-03-29T21:13:44.609" v="7720" actId="478"/>
          <ac:spMkLst>
            <pc:docMk/>
            <pc:sldMk cId="667274008" sldId="420"/>
            <ac:spMk id="18" creationId="{CC59CE87-4D54-2498-BFD7-60880E90D097}"/>
          </ac:spMkLst>
        </pc:spChg>
        <pc:spChg chg="del mod">
          <ac:chgData name="Justina Ojom" userId="cbdaed7d-8d45-4372-a16a-f3f8900c2f45" providerId="ADAL" clId="{333BCDCC-0FF8-4FA9-B851-978DECBC20DF}" dt="2023-03-29T21:13:44.609" v="7720" actId="478"/>
          <ac:spMkLst>
            <pc:docMk/>
            <pc:sldMk cId="667274008" sldId="420"/>
            <ac:spMk id="19" creationId="{585F26DA-A81B-0EAD-8BE4-3263B8571973}"/>
          </ac:spMkLst>
        </pc:spChg>
        <pc:spChg chg="del mod">
          <ac:chgData name="Justina Ojom" userId="cbdaed7d-8d45-4372-a16a-f3f8900c2f45" providerId="ADAL" clId="{333BCDCC-0FF8-4FA9-B851-978DECBC20DF}" dt="2023-03-29T21:13:44.609" v="7720" actId="478"/>
          <ac:spMkLst>
            <pc:docMk/>
            <pc:sldMk cId="667274008" sldId="420"/>
            <ac:spMk id="20" creationId="{9E4731AC-C89F-6C9C-0AB8-7591C065656E}"/>
          </ac:spMkLst>
        </pc:spChg>
        <pc:spChg chg="del mod">
          <ac:chgData name="Justina Ojom" userId="cbdaed7d-8d45-4372-a16a-f3f8900c2f45" providerId="ADAL" clId="{333BCDCC-0FF8-4FA9-B851-978DECBC20DF}" dt="2023-03-29T21:13:44.609" v="7720" actId="478"/>
          <ac:spMkLst>
            <pc:docMk/>
            <pc:sldMk cId="667274008" sldId="420"/>
            <ac:spMk id="21" creationId="{69E76742-D683-8EE5-6C7D-C9A5B0E13672}"/>
          </ac:spMkLst>
        </pc:spChg>
        <pc:spChg chg="del mod">
          <ac:chgData name="Justina Ojom" userId="cbdaed7d-8d45-4372-a16a-f3f8900c2f45" providerId="ADAL" clId="{333BCDCC-0FF8-4FA9-B851-978DECBC20DF}" dt="2023-03-29T21:13:44.609" v="7720" actId="478"/>
          <ac:spMkLst>
            <pc:docMk/>
            <pc:sldMk cId="667274008" sldId="420"/>
            <ac:spMk id="22" creationId="{3AA84EF6-2291-4A8C-E1B8-006FEEE691AD}"/>
          </ac:spMkLst>
        </pc:spChg>
        <pc:spChg chg="del mod">
          <ac:chgData name="Justina Ojom" userId="cbdaed7d-8d45-4372-a16a-f3f8900c2f45" providerId="ADAL" clId="{333BCDCC-0FF8-4FA9-B851-978DECBC20DF}" dt="2023-03-29T21:13:44.609" v="7720" actId="478"/>
          <ac:spMkLst>
            <pc:docMk/>
            <pc:sldMk cId="667274008" sldId="420"/>
            <ac:spMk id="23" creationId="{4F688205-845E-CF51-7321-78EF9F7394C0}"/>
          </ac:spMkLst>
        </pc:spChg>
        <pc:spChg chg="del">
          <ac:chgData name="Justina Ojom" userId="cbdaed7d-8d45-4372-a16a-f3f8900c2f45" providerId="ADAL" clId="{333BCDCC-0FF8-4FA9-B851-978DECBC20DF}" dt="2023-03-29T20:42:44.847" v="7498" actId="478"/>
          <ac:spMkLst>
            <pc:docMk/>
            <pc:sldMk cId="667274008" sldId="420"/>
            <ac:spMk id="24" creationId="{54BDC155-60C9-C8EF-C81E-1096D0BC394A}"/>
          </ac:spMkLst>
        </pc:spChg>
        <pc:spChg chg="mod">
          <ac:chgData name="Justina Ojom" userId="cbdaed7d-8d45-4372-a16a-f3f8900c2f45" providerId="ADAL" clId="{333BCDCC-0FF8-4FA9-B851-978DECBC20DF}" dt="2023-03-29T20:42:45.017" v="7499"/>
          <ac:spMkLst>
            <pc:docMk/>
            <pc:sldMk cId="667274008" sldId="420"/>
            <ac:spMk id="32" creationId="{73857BD3-18A6-5E31-DF6C-8663BED80A1F}"/>
          </ac:spMkLst>
        </pc:spChg>
        <pc:spChg chg="mod">
          <ac:chgData name="Justina Ojom" userId="cbdaed7d-8d45-4372-a16a-f3f8900c2f45" providerId="ADAL" clId="{333BCDCC-0FF8-4FA9-B851-978DECBC20DF}" dt="2023-03-29T20:42:45.017" v="7499"/>
          <ac:spMkLst>
            <pc:docMk/>
            <pc:sldMk cId="667274008" sldId="420"/>
            <ac:spMk id="35" creationId="{9C9C9BA0-D5F0-DC83-53B4-1D562C1348BE}"/>
          </ac:spMkLst>
        </pc:spChg>
        <pc:spChg chg="mod">
          <ac:chgData name="Justina Ojom" userId="cbdaed7d-8d45-4372-a16a-f3f8900c2f45" providerId="ADAL" clId="{333BCDCC-0FF8-4FA9-B851-978DECBC20DF}" dt="2023-03-29T20:42:45.017" v="7499"/>
          <ac:spMkLst>
            <pc:docMk/>
            <pc:sldMk cId="667274008" sldId="420"/>
            <ac:spMk id="36" creationId="{AC6D13F8-C1BD-8FC8-A3A1-142D83256B8F}"/>
          </ac:spMkLst>
        </pc:spChg>
        <pc:spChg chg="mod">
          <ac:chgData name="Justina Ojom" userId="cbdaed7d-8d45-4372-a16a-f3f8900c2f45" providerId="ADAL" clId="{333BCDCC-0FF8-4FA9-B851-978DECBC20DF}" dt="2023-03-30T14:37:19.890" v="8791" actId="20577"/>
          <ac:spMkLst>
            <pc:docMk/>
            <pc:sldMk cId="667274008" sldId="420"/>
            <ac:spMk id="37" creationId="{9A1524AB-F94A-D07A-D736-AD123B4DF17A}"/>
          </ac:spMkLst>
        </pc:spChg>
        <pc:spChg chg="mod">
          <ac:chgData name="Justina Ojom" userId="cbdaed7d-8d45-4372-a16a-f3f8900c2f45" providerId="ADAL" clId="{333BCDCC-0FF8-4FA9-B851-978DECBC20DF}" dt="2023-03-29T20:42:45.017" v="7499"/>
          <ac:spMkLst>
            <pc:docMk/>
            <pc:sldMk cId="667274008" sldId="420"/>
            <ac:spMk id="38" creationId="{5A1A3359-353E-2159-994A-736459226308}"/>
          </ac:spMkLst>
        </pc:spChg>
        <pc:spChg chg="add mod">
          <ac:chgData name="Justina Ojom" userId="cbdaed7d-8d45-4372-a16a-f3f8900c2f45" providerId="ADAL" clId="{333BCDCC-0FF8-4FA9-B851-978DECBC20DF}" dt="2023-03-29T21:13:04.323" v="7705"/>
          <ac:spMkLst>
            <pc:docMk/>
            <pc:sldMk cId="667274008" sldId="420"/>
            <ac:spMk id="39" creationId="{820CDEDE-B9A5-76F4-35E3-ECF8DC910E56}"/>
          </ac:spMkLst>
        </pc:spChg>
        <pc:spChg chg="add mod">
          <ac:chgData name="Justina Ojom" userId="cbdaed7d-8d45-4372-a16a-f3f8900c2f45" providerId="ADAL" clId="{333BCDCC-0FF8-4FA9-B851-978DECBC20DF}" dt="2023-03-29T21:13:04.323" v="7705"/>
          <ac:spMkLst>
            <pc:docMk/>
            <pc:sldMk cId="667274008" sldId="420"/>
            <ac:spMk id="40" creationId="{01AF8B3E-8BA2-086E-CC33-B45669F8F819}"/>
          </ac:spMkLst>
        </pc:spChg>
        <pc:spChg chg="add mod">
          <ac:chgData name="Justina Ojom" userId="cbdaed7d-8d45-4372-a16a-f3f8900c2f45" providerId="ADAL" clId="{333BCDCC-0FF8-4FA9-B851-978DECBC20DF}" dt="2023-03-29T21:13:04.323" v="7705"/>
          <ac:spMkLst>
            <pc:docMk/>
            <pc:sldMk cId="667274008" sldId="420"/>
            <ac:spMk id="41" creationId="{BB1FF127-B0FB-55F5-D6DB-FAD246CAA30A}"/>
          </ac:spMkLst>
        </pc:spChg>
        <pc:spChg chg="mod">
          <ac:chgData name="Justina Ojom" userId="cbdaed7d-8d45-4372-a16a-f3f8900c2f45" providerId="ADAL" clId="{333BCDCC-0FF8-4FA9-B851-978DECBC20DF}" dt="2023-03-29T21:13:04.323" v="7705"/>
          <ac:spMkLst>
            <pc:docMk/>
            <pc:sldMk cId="667274008" sldId="420"/>
            <ac:spMk id="45" creationId="{9F3FAA73-CB36-B165-BAE4-5E35B08BA433}"/>
          </ac:spMkLst>
        </pc:spChg>
        <pc:spChg chg="mod">
          <ac:chgData name="Justina Ojom" userId="cbdaed7d-8d45-4372-a16a-f3f8900c2f45" providerId="ADAL" clId="{333BCDCC-0FF8-4FA9-B851-978DECBC20DF}" dt="2023-03-29T21:13:04.323" v="7705"/>
          <ac:spMkLst>
            <pc:docMk/>
            <pc:sldMk cId="667274008" sldId="420"/>
            <ac:spMk id="47" creationId="{C51CDC25-0C74-663C-E00B-DE7857DEB3C6}"/>
          </ac:spMkLst>
        </pc:spChg>
        <pc:spChg chg="mod">
          <ac:chgData name="Justina Ojom" userId="cbdaed7d-8d45-4372-a16a-f3f8900c2f45" providerId="ADAL" clId="{333BCDCC-0FF8-4FA9-B851-978DECBC20DF}" dt="2023-03-29T21:13:04.323" v="7705"/>
          <ac:spMkLst>
            <pc:docMk/>
            <pc:sldMk cId="667274008" sldId="420"/>
            <ac:spMk id="48" creationId="{BEA30114-2A02-09BF-3581-45A29D292EF4}"/>
          </ac:spMkLst>
        </pc:spChg>
        <pc:spChg chg="mod">
          <ac:chgData name="Justina Ojom" userId="cbdaed7d-8d45-4372-a16a-f3f8900c2f45" providerId="ADAL" clId="{333BCDCC-0FF8-4FA9-B851-978DECBC20DF}" dt="2023-03-29T21:13:04.323" v="7705"/>
          <ac:spMkLst>
            <pc:docMk/>
            <pc:sldMk cId="667274008" sldId="420"/>
            <ac:spMk id="49" creationId="{7D6FBE6D-9E4D-CF03-D1C9-45151BC63E30}"/>
          </ac:spMkLst>
        </pc:spChg>
        <pc:spChg chg="mod">
          <ac:chgData name="Justina Ojom" userId="cbdaed7d-8d45-4372-a16a-f3f8900c2f45" providerId="ADAL" clId="{333BCDCC-0FF8-4FA9-B851-978DECBC20DF}" dt="2023-03-29T21:13:04.323" v="7705"/>
          <ac:spMkLst>
            <pc:docMk/>
            <pc:sldMk cId="667274008" sldId="420"/>
            <ac:spMk id="50" creationId="{9EAFD4B5-1952-E6BC-765C-D017C0D13484}"/>
          </ac:spMkLst>
        </pc:spChg>
        <pc:spChg chg="mod">
          <ac:chgData name="Justina Ojom" userId="cbdaed7d-8d45-4372-a16a-f3f8900c2f45" providerId="ADAL" clId="{333BCDCC-0FF8-4FA9-B851-978DECBC20DF}" dt="2023-03-29T21:13:04.323" v="7705"/>
          <ac:spMkLst>
            <pc:docMk/>
            <pc:sldMk cId="667274008" sldId="420"/>
            <ac:spMk id="51" creationId="{B98B887C-A3BB-D6C0-DAE4-838894DEF055}"/>
          </ac:spMkLst>
        </pc:spChg>
        <pc:spChg chg="mod">
          <ac:chgData name="Justina Ojom" userId="cbdaed7d-8d45-4372-a16a-f3f8900c2f45" providerId="ADAL" clId="{333BCDCC-0FF8-4FA9-B851-978DECBC20DF}" dt="2023-03-29T21:13:04.323" v="7705"/>
          <ac:spMkLst>
            <pc:docMk/>
            <pc:sldMk cId="667274008" sldId="420"/>
            <ac:spMk id="52" creationId="{D60123B7-3817-72F4-0921-C60FC34A353B}"/>
          </ac:spMkLst>
        </pc:spChg>
        <pc:spChg chg="mod">
          <ac:chgData name="Justina Ojom" userId="cbdaed7d-8d45-4372-a16a-f3f8900c2f45" providerId="ADAL" clId="{333BCDCC-0FF8-4FA9-B851-978DECBC20DF}" dt="2023-03-29T21:13:04.323" v="7705"/>
          <ac:spMkLst>
            <pc:docMk/>
            <pc:sldMk cId="667274008" sldId="420"/>
            <ac:spMk id="53" creationId="{DA5AFB4E-738E-A578-ACB1-CD16C63EC82B}"/>
          </ac:spMkLst>
        </pc:spChg>
        <pc:spChg chg="mod">
          <ac:chgData name="Justina Ojom" userId="cbdaed7d-8d45-4372-a16a-f3f8900c2f45" providerId="ADAL" clId="{333BCDCC-0FF8-4FA9-B851-978DECBC20DF}" dt="2023-03-29T21:13:04.323" v="7705"/>
          <ac:spMkLst>
            <pc:docMk/>
            <pc:sldMk cId="667274008" sldId="420"/>
            <ac:spMk id="54" creationId="{984A30EA-E7DE-8A9B-9FAB-A4126B4B1B35}"/>
          </ac:spMkLst>
        </pc:spChg>
        <pc:spChg chg="mod">
          <ac:chgData name="Justina Ojom" userId="cbdaed7d-8d45-4372-a16a-f3f8900c2f45" providerId="ADAL" clId="{333BCDCC-0FF8-4FA9-B851-978DECBC20DF}" dt="2023-03-29T21:13:04.323" v="7705"/>
          <ac:spMkLst>
            <pc:docMk/>
            <pc:sldMk cId="667274008" sldId="420"/>
            <ac:spMk id="57" creationId="{DD8AC1B7-5A3B-5BC4-2505-05436F4B1670}"/>
          </ac:spMkLst>
        </pc:spChg>
        <pc:spChg chg="mod">
          <ac:chgData name="Justina Ojom" userId="cbdaed7d-8d45-4372-a16a-f3f8900c2f45" providerId="ADAL" clId="{333BCDCC-0FF8-4FA9-B851-978DECBC20DF}" dt="2023-03-29T21:13:04.323" v="7705"/>
          <ac:spMkLst>
            <pc:docMk/>
            <pc:sldMk cId="667274008" sldId="420"/>
            <ac:spMk id="58" creationId="{34623738-96D1-FA99-621C-8B29EC3845AD}"/>
          </ac:spMkLst>
        </pc:spChg>
        <pc:spChg chg="mod">
          <ac:chgData name="Justina Ojom" userId="cbdaed7d-8d45-4372-a16a-f3f8900c2f45" providerId="ADAL" clId="{333BCDCC-0FF8-4FA9-B851-978DECBC20DF}" dt="2023-03-29T21:13:04.323" v="7705"/>
          <ac:spMkLst>
            <pc:docMk/>
            <pc:sldMk cId="667274008" sldId="420"/>
            <ac:spMk id="59" creationId="{8F8FACF7-D443-A648-0B97-30ED71A5AEE5}"/>
          </ac:spMkLst>
        </pc:spChg>
        <pc:spChg chg="mod">
          <ac:chgData name="Justina Ojom" userId="cbdaed7d-8d45-4372-a16a-f3f8900c2f45" providerId="ADAL" clId="{333BCDCC-0FF8-4FA9-B851-978DECBC20DF}" dt="2023-03-29T21:13:04.323" v="7705"/>
          <ac:spMkLst>
            <pc:docMk/>
            <pc:sldMk cId="667274008" sldId="420"/>
            <ac:spMk id="60" creationId="{52193713-8F8A-0EBE-8E01-044B6C7061FC}"/>
          </ac:spMkLst>
        </pc:spChg>
        <pc:spChg chg="mod">
          <ac:chgData name="Justina Ojom" userId="cbdaed7d-8d45-4372-a16a-f3f8900c2f45" providerId="ADAL" clId="{333BCDCC-0FF8-4FA9-B851-978DECBC20DF}" dt="2023-03-29T21:13:04.323" v="7705"/>
          <ac:spMkLst>
            <pc:docMk/>
            <pc:sldMk cId="667274008" sldId="420"/>
            <ac:spMk id="63" creationId="{CDF7415D-2277-1A95-6036-44B1B5A3E974}"/>
          </ac:spMkLst>
        </pc:spChg>
        <pc:spChg chg="mod">
          <ac:chgData name="Justina Ojom" userId="cbdaed7d-8d45-4372-a16a-f3f8900c2f45" providerId="ADAL" clId="{333BCDCC-0FF8-4FA9-B851-978DECBC20DF}" dt="2023-03-29T21:13:04.323" v="7705"/>
          <ac:spMkLst>
            <pc:docMk/>
            <pc:sldMk cId="667274008" sldId="420"/>
            <ac:spMk id="64" creationId="{BF80DF13-1B91-D1B5-D92E-984FEA13D3E0}"/>
          </ac:spMkLst>
        </pc:spChg>
        <pc:spChg chg="mod">
          <ac:chgData name="Justina Ojom" userId="cbdaed7d-8d45-4372-a16a-f3f8900c2f45" providerId="ADAL" clId="{333BCDCC-0FF8-4FA9-B851-978DECBC20DF}" dt="2023-03-29T21:13:04.323" v="7705"/>
          <ac:spMkLst>
            <pc:docMk/>
            <pc:sldMk cId="667274008" sldId="420"/>
            <ac:spMk id="65" creationId="{8B1020C8-E2DA-CACD-6B9A-E77156815511}"/>
          </ac:spMkLst>
        </pc:spChg>
        <pc:spChg chg="mod">
          <ac:chgData name="Justina Ojom" userId="cbdaed7d-8d45-4372-a16a-f3f8900c2f45" providerId="ADAL" clId="{333BCDCC-0FF8-4FA9-B851-978DECBC20DF}" dt="2023-03-29T21:13:04.323" v="7705"/>
          <ac:spMkLst>
            <pc:docMk/>
            <pc:sldMk cId="667274008" sldId="420"/>
            <ac:spMk id="66" creationId="{E6DE1434-E4AD-C7E5-5742-03F21F7423FB}"/>
          </ac:spMkLst>
        </pc:spChg>
        <pc:spChg chg="mod">
          <ac:chgData name="Justina Ojom" userId="cbdaed7d-8d45-4372-a16a-f3f8900c2f45" providerId="ADAL" clId="{333BCDCC-0FF8-4FA9-B851-978DECBC20DF}" dt="2023-03-29T21:13:04.323" v="7705"/>
          <ac:spMkLst>
            <pc:docMk/>
            <pc:sldMk cId="667274008" sldId="420"/>
            <ac:spMk id="69" creationId="{13BE6E4C-C92D-2900-60E0-F06784B3E0C3}"/>
          </ac:spMkLst>
        </pc:spChg>
        <pc:spChg chg="mod">
          <ac:chgData name="Justina Ojom" userId="cbdaed7d-8d45-4372-a16a-f3f8900c2f45" providerId="ADAL" clId="{333BCDCC-0FF8-4FA9-B851-978DECBC20DF}" dt="2023-03-29T21:13:04.323" v="7705"/>
          <ac:spMkLst>
            <pc:docMk/>
            <pc:sldMk cId="667274008" sldId="420"/>
            <ac:spMk id="70" creationId="{8B64AA3B-A67F-68B2-058E-DBFFC026F104}"/>
          </ac:spMkLst>
        </pc:spChg>
        <pc:spChg chg="mod">
          <ac:chgData name="Justina Ojom" userId="cbdaed7d-8d45-4372-a16a-f3f8900c2f45" providerId="ADAL" clId="{333BCDCC-0FF8-4FA9-B851-978DECBC20DF}" dt="2023-03-29T21:13:04.323" v="7705"/>
          <ac:spMkLst>
            <pc:docMk/>
            <pc:sldMk cId="667274008" sldId="420"/>
            <ac:spMk id="71" creationId="{1A71085A-C9DD-35B5-0095-FD64F0A4C687}"/>
          </ac:spMkLst>
        </pc:spChg>
        <pc:spChg chg="mod">
          <ac:chgData name="Justina Ojom" userId="cbdaed7d-8d45-4372-a16a-f3f8900c2f45" providerId="ADAL" clId="{333BCDCC-0FF8-4FA9-B851-978DECBC20DF}" dt="2023-03-29T21:13:04.323" v="7705"/>
          <ac:spMkLst>
            <pc:docMk/>
            <pc:sldMk cId="667274008" sldId="420"/>
            <ac:spMk id="72" creationId="{EA6B8DA7-31AF-D05A-0417-6F44970C95EF}"/>
          </ac:spMkLst>
        </pc:spChg>
        <pc:spChg chg="mod">
          <ac:chgData name="Justina Ojom" userId="cbdaed7d-8d45-4372-a16a-f3f8900c2f45" providerId="ADAL" clId="{333BCDCC-0FF8-4FA9-B851-978DECBC20DF}" dt="2023-03-29T21:13:04.323" v="7705"/>
          <ac:spMkLst>
            <pc:docMk/>
            <pc:sldMk cId="667274008" sldId="420"/>
            <ac:spMk id="75" creationId="{6DC6451C-C92C-DCF0-D0C2-EE132D736945}"/>
          </ac:spMkLst>
        </pc:spChg>
        <pc:spChg chg="mod">
          <ac:chgData name="Justina Ojom" userId="cbdaed7d-8d45-4372-a16a-f3f8900c2f45" providerId="ADAL" clId="{333BCDCC-0FF8-4FA9-B851-978DECBC20DF}" dt="2023-03-29T21:13:04.323" v="7705"/>
          <ac:spMkLst>
            <pc:docMk/>
            <pc:sldMk cId="667274008" sldId="420"/>
            <ac:spMk id="76" creationId="{211DE968-094B-E0EB-5B56-B9E89064F97F}"/>
          </ac:spMkLst>
        </pc:spChg>
        <pc:spChg chg="mod">
          <ac:chgData name="Justina Ojom" userId="cbdaed7d-8d45-4372-a16a-f3f8900c2f45" providerId="ADAL" clId="{333BCDCC-0FF8-4FA9-B851-978DECBC20DF}" dt="2023-03-29T21:13:04.323" v="7705"/>
          <ac:spMkLst>
            <pc:docMk/>
            <pc:sldMk cId="667274008" sldId="420"/>
            <ac:spMk id="77" creationId="{ABFCC18A-0DBC-CA7B-C961-7EEC6BE5EC7F}"/>
          </ac:spMkLst>
        </pc:spChg>
        <pc:spChg chg="mod">
          <ac:chgData name="Justina Ojom" userId="cbdaed7d-8d45-4372-a16a-f3f8900c2f45" providerId="ADAL" clId="{333BCDCC-0FF8-4FA9-B851-978DECBC20DF}" dt="2023-03-29T21:13:04.323" v="7705"/>
          <ac:spMkLst>
            <pc:docMk/>
            <pc:sldMk cId="667274008" sldId="420"/>
            <ac:spMk id="78" creationId="{987EFEE8-61BB-1C7E-EC6E-E5EF28605FAE}"/>
          </ac:spMkLst>
        </pc:spChg>
        <pc:spChg chg="mod">
          <ac:chgData name="Justina Ojom" userId="cbdaed7d-8d45-4372-a16a-f3f8900c2f45" providerId="ADAL" clId="{333BCDCC-0FF8-4FA9-B851-978DECBC20DF}" dt="2023-03-29T21:13:04.323" v="7705"/>
          <ac:spMkLst>
            <pc:docMk/>
            <pc:sldMk cId="667274008" sldId="420"/>
            <ac:spMk id="81" creationId="{7FF777F5-BAAB-3B6B-D1DE-2FB5E41954CB}"/>
          </ac:spMkLst>
        </pc:spChg>
        <pc:spChg chg="mod">
          <ac:chgData name="Justina Ojom" userId="cbdaed7d-8d45-4372-a16a-f3f8900c2f45" providerId="ADAL" clId="{333BCDCC-0FF8-4FA9-B851-978DECBC20DF}" dt="2023-03-29T21:13:04.323" v="7705"/>
          <ac:spMkLst>
            <pc:docMk/>
            <pc:sldMk cId="667274008" sldId="420"/>
            <ac:spMk id="82" creationId="{D1A7E30F-4E5F-8467-540F-12C65A3D112F}"/>
          </ac:spMkLst>
        </pc:spChg>
        <pc:spChg chg="mod">
          <ac:chgData name="Justina Ojom" userId="cbdaed7d-8d45-4372-a16a-f3f8900c2f45" providerId="ADAL" clId="{333BCDCC-0FF8-4FA9-B851-978DECBC20DF}" dt="2023-03-29T21:13:04.323" v="7705"/>
          <ac:spMkLst>
            <pc:docMk/>
            <pc:sldMk cId="667274008" sldId="420"/>
            <ac:spMk id="83" creationId="{FBB518C2-B61A-7C1A-C73E-881D005C8AA0}"/>
          </ac:spMkLst>
        </pc:spChg>
        <pc:spChg chg="mod">
          <ac:chgData name="Justina Ojom" userId="cbdaed7d-8d45-4372-a16a-f3f8900c2f45" providerId="ADAL" clId="{333BCDCC-0FF8-4FA9-B851-978DECBC20DF}" dt="2023-03-29T21:13:04.323" v="7705"/>
          <ac:spMkLst>
            <pc:docMk/>
            <pc:sldMk cId="667274008" sldId="420"/>
            <ac:spMk id="84" creationId="{45CDEB63-E4FC-23CC-FA07-1B942E23E28B}"/>
          </ac:spMkLst>
        </pc:spChg>
        <pc:spChg chg="mod">
          <ac:chgData name="Justina Ojom" userId="cbdaed7d-8d45-4372-a16a-f3f8900c2f45" providerId="ADAL" clId="{333BCDCC-0FF8-4FA9-B851-978DECBC20DF}" dt="2023-03-29T21:13:04.323" v="7705"/>
          <ac:spMkLst>
            <pc:docMk/>
            <pc:sldMk cId="667274008" sldId="420"/>
            <ac:spMk id="87" creationId="{F4181EC6-C356-623F-4192-115E5DF0BDD2}"/>
          </ac:spMkLst>
        </pc:spChg>
        <pc:spChg chg="mod">
          <ac:chgData name="Justina Ojom" userId="cbdaed7d-8d45-4372-a16a-f3f8900c2f45" providerId="ADAL" clId="{333BCDCC-0FF8-4FA9-B851-978DECBC20DF}" dt="2023-03-29T21:13:04.323" v="7705"/>
          <ac:spMkLst>
            <pc:docMk/>
            <pc:sldMk cId="667274008" sldId="420"/>
            <ac:spMk id="88" creationId="{5B9ABC62-762D-191A-AE44-285622D4A113}"/>
          </ac:spMkLst>
        </pc:spChg>
        <pc:spChg chg="mod">
          <ac:chgData name="Justina Ojom" userId="cbdaed7d-8d45-4372-a16a-f3f8900c2f45" providerId="ADAL" clId="{333BCDCC-0FF8-4FA9-B851-978DECBC20DF}" dt="2023-03-29T21:13:04.323" v="7705"/>
          <ac:spMkLst>
            <pc:docMk/>
            <pc:sldMk cId="667274008" sldId="420"/>
            <ac:spMk id="89" creationId="{0AA30631-F106-C21D-FCCD-EA70A44FD658}"/>
          </ac:spMkLst>
        </pc:spChg>
        <pc:spChg chg="mod">
          <ac:chgData name="Justina Ojom" userId="cbdaed7d-8d45-4372-a16a-f3f8900c2f45" providerId="ADAL" clId="{333BCDCC-0FF8-4FA9-B851-978DECBC20DF}" dt="2023-03-29T21:13:04.323" v="7705"/>
          <ac:spMkLst>
            <pc:docMk/>
            <pc:sldMk cId="667274008" sldId="420"/>
            <ac:spMk id="90" creationId="{6F9101BB-9B46-259A-031F-DF8C05A544E7}"/>
          </ac:spMkLst>
        </pc:spChg>
        <pc:spChg chg="add mod">
          <ac:chgData name="Justina Ojom" userId="cbdaed7d-8d45-4372-a16a-f3f8900c2f45" providerId="ADAL" clId="{333BCDCC-0FF8-4FA9-B851-978DECBC20DF}" dt="2023-03-29T21:13:19.707" v="7712" actId="208"/>
          <ac:spMkLst>
            <pc:docMk/>
            <pc:sldMk cId="667274008" sldId="420"/>
            <ac:spMk id="91" creationId="{40C7FC52-33A2-40F5-B488-F11569493465}"/>
          </ac:spMkLst>
        </pc:spChg>
        <pc:spChg chg="add mod">
          <ac:chgData name="Justina Ojom" userId="cbdaed7d-8d45-4372-a16a-f3f8900c2f45" providerId="ADAL" clId="{333BCDCC-0FF8-4FA9-B851-978DECBC20DF}" dt="2023-03-29T21:13:31.285" v="7716" actId="208"/>
          <ac:spMkLst>
            <pc:docMk/>
            <pc:sldMk cId="667274008" sldId="420"/>
            <ac:spMk id="92" creationId="{B94987A1-AF34-61DE-1803-7F8585076E35}"/>
          </ac:spMkLst>
        </pc:spChg>
        <pc:spChg chg="add mod">
          <ac:chgData name="Justina Ojom" userId="cbdaed7d-8d45-4372-a16a-f3f8900c2f45" providerId="ADAL" clId="{333BCDCC-0FF8-4FA9-B851-978DECBC20DF}" dt="2023-03-29T21:13:31.285" v="7716" actId="208"/>
          <ac:spMkLst>
            <pc:docMk/>
            <pc:sldMk cId="667274008" sldId="420"/>
            <ac:spMk id="93" creationId="{E20A70E9-D8F8-367E-0C9D-7B309BA780F8}"/>
          </ac:spMkLst>
        </pc:spChg>
        <pc:spChg chg="add mod">
          <ac:chgData name="Justina Ojom" userId="cbdaed7d-8d45-4372-a16a-f3f8900c2f45" providerId="ADAL" clId="{333BCDCC-0FF8-4FA9-B851-978DECBC20DF}" dt="2023-03-29T21:13:41.134" v="7719" actId="208"/>
          <ac:spMkLst>
            <pc:docMk/>
            <pc:sldMk cId="667274008" sldId="420"/>
            <ac:spMk id="94" creationId="{B9774A1F-34B3-4F71-3ED5-C2E7B996A4B3}"/>
          </ac:spMkLst>
        </pc:spChg>
        <pc:spChg chg="add mod">
          <ac:chgData name="Justina Ojom" userId="cbdaed7d-8d45-4372-a16a-f3f8900c2f45" providerId="ADAL" clId="{333BCDCC-0FF8-4FA9-B851-978DECBC20DF}" dt="2023-03-29T21:13:41.134" v="7719" actId="208"/>
          <ac:spMkLst>
            <pc:docMk/>
            <pc:sldMk cId="667274008" sldId="420"/>
            <ac:spMk id="95" creationId="{6422B9AC-D1C6-BE31-7F8F-6DB1DFF7C631}"/>
          </ac:spMkLst>
        </pc:spChg>
        <pc:grpChg chg="del mod">
          <ac:chgData name="Justina Ojom" userId="cbdaed7d-8d45-4372-a16a-f3f8900c2f45" providerId="ADAL" clId="{333BCDCC-0FF8-4FA9-B851-978DECBC20DF}" dt="2023-03-29T21:13:44.609" v="7720" actId="478"/>
          <ac:grpSpMkLst>
            <pc:docMk/>
            <pc:sldMk cId="667274008" sldId="420"/>
            <ac:grpSpMk id="4" creationId="{40FED7F8-29F9-5B68-B523-73D4E1A5314A}"/>
          </ac:grpSpMkLst>
        </pc:grpChg>
        <pc:grpChg chg="del">
          <ac:chgData name="Justina Ojom" userId="cbdaed7d-8d45-4372-a16a-f3f8900c2f45" providerId="ADAL" clId="{333BCDCC-0FF8-4FA9-B851-978DECBC20DF}" dt="2023-03-29T20:42:44.847" v="7498" actId="478"/>
          <ac:grpSpMkLst>
            <pc:docMk/>
            <pc:sldMk cId="667274008" sldId="420"/>
            <ac:grpSpMk id="25" creationId="{5B5C0652-6B6C-379A-9DF8-B109B170B20A}"/>
          </ac:grpSpMkLst>
        </pc:grpChg>
        <pc:grpChg chg="del">
          <ac:chgData name="Justina Ojom" userId="cbdaed7d-8d45-4372-a16a-f3f8900c2f45" providerId="ADAL" clId="{333BCDCC-0FF8-4FA9-B851-978DECBC20DF}" dt="2023-03-29T20:42:44.847" v="7498" actId="478"/>
          <ac:grpSpMkLst>
            <pc:docMk/>
            <pc:sldMk cId="667274008" sldId="420"/>
            <ac:grpSpMk id="28" creationId="{57A149DA-52FC-00CC-7C09-9421F2380871}"/>
          </ac:grpSpMkLst>
        </pc:grpChg>
        <pc:grpChg chg="add mod">
          <ac:chgData name="Justina Ojom" userId="cbdaed7d-8d45-4372-a16a-f3f8900c2f45" providerId="ADAL" clId="{333BCDCC-0FF8-4FA9-B851-978DECBC20DF}" dt="2023-03-29T20:42:45.017" v="7499"/>
          <ac:grpSpMkLst>
            <pc:docMk/>
            <pc:sldMk cId="667274008" sldId="420"/>
            <ac:grpSpMk id="31" creationId="{8A554351-9A52-A5ED-A2D0-56C5C2C8FAB2}"/>
          </ac:grpSpMkLst>
        </pc:grpChg>
        <pc:grpChg chg="mod">
          <ac:chgData name="Justina Ojom" userId="cbdaed7d-8d45-4372-a16a-f3f8900c2f45" providerId="ADAL" clId="{333BCDCC-0FF8-4FA9-B851-978DECBC20DF}" dt="2023-03-29T20:42:45.017" v="7499"/>
          <ac:grpSpMkLst>
            <pc:docMk/>
            <pc:sldMk cId="667274008" sldId="420"/>
            <ac:grpSpMk id="33" creationId="{4928F5DC-5FF4-997F-9C9B-FA9FF3EC503B}"/>
          </ac:grpSpMkLst>
        </pc:grpChg>
        <pc:grpChg chg="mod">
          <ac:chgData name="Justina Ojom" userId="cbdaed7d-8d45-4372-a16a-f3f8900c2f45" providerId="ADAL" clId="{333BCDCC-0FF8-4FA9-B851-978DECBC20DF}" dt="2023-03-29T20:42:45.017" v="7499"/>
          <ac:grpSpMkLst>
            <pc:docMk/>
            <pc:sldMk cId="667274008" sldId="420"/>
            <ac:grpSpMk id="34" creationId="{ABF94DC3-F113-FA77-D709-DC39EC9999B3}"/>
          </ac:grpSpMkLst>
        </pc:grpChg>
        <pc:grpChg chg="add mod">
          <ac:chgData name="Justina Ojom" userId="cbdaed7d-8d45-4372-a16a-f3f8900c2f45" providerId="ADAL" clId="{333BCDCC-0FF8-4FA9-B851-978DECBC20DF}" dt="2023-03-29T21:13:04.323" v="7705"/>
          <ac:grpSpMkLst>
            <pc:docMk/>
            <pc:sldMk cId="667274008" sldId="420"/>
            <ac:grpSpMk id="42" creationId="{E65B0BFF-5C64-8240-CA42-8A5CAA85AD1E}"/>
          </ac:grpSpMkLst>
        </pc:grpChg>
        <pc:grpChg chg="mod">
          <ac:chgData name="Justina Ojom" userId="cbdaed7d-8d45-4372-a16a-f3f8900c2f45" providerId="ADAL" clId="{333BCDCC-0FF8-4FA9-B851-978DECBC20DF}" dt="2023-03-29T21:13:04.323" v="7705"/>
          <ac:grpSpMkLst>
            <pc:docMk/>
            <pc:sldMk cId="667274008" sldId="420"/>
            <ac:grpSpMk id="43" creationId="{89781A68-13DB-34B3-DDBE-8671764116C2}"/>
          </ac:grpSpMkLst>
        </pc:grpChg>
        <pc:grpChg chg="mod">
          <ac:chgData name="Justina Ojom" userId="cbdaed7d-8d45-4372-a16a-f3f8900c2f45" providerId="ADAL" clId="{333BCDCC-0FF8-4FA9-B851-978DECBC20DF}" dt="2023-03-29T21:13:04.323" v="7705"/>
          <ac:grpSpMkLst>
            <pc:docMk/>
            <pc:sldMk cId="667274008" sldId="420"/>
            <ac:grpSpMk id="46" creationId="{1ADBFCB3-266D-D94E-09D0-73E597D3AB01}"/>
          </ac:grpSpMkLst>
        </pc:grpChg>
        <pc:grpChg chg="add del mod">
          <ac:chgData name="Justina Ojom" userId="cbdaed7d-8d45-4372-a16a-f3f8900c2f45" providerId="ADAL" clId="{333BCDCC-0FF8-4FA9-B851-978DECBC20DF}" dt="2023-03-29T21:13:21.510" v="7713" actId="478"/>
          <ac:grpSpMkLst>
            <pc:docMk/>
            <pc:sldMk cId="667274008" sldId="420"/>
            <ac:grpSpMk id="55" creationId="{8A49A675-F018-A709-2B40-D41F93F51C4A}"/>
          </ac:grpSpMkLst>
        </pc:grpChg>
        <pc:grpChg chg="mod">
          <ac:chgData name="Justina Ojom" userId="cbdaed7d-8d45-4372-a16a-f3f8900c2f45" providerId="ADAL" clId="{333BCDCC-0FF8-4FA9-B851-978DECBC20DF}" dt="2023-03-29T21:13:04.323" v="7705"/>
          <ac:grpSpMkLst>
            <pc:docMk/>
            <pc:sldMk cId="667274008" sldId="420"/>
            <ac:grpSpMk id="56" creationId="{15C3608B-C111-0723-DE77-18C16C14E71D}"/>
          </ac:grpSpMkLst>
        </pc:grpChg>
        <pc:grpChg chg="add del mod">
          <ac:chgData name="Justina Ojom" userId="cbdaed7d-8d45-4372-a16a-f3f8900c2f45" providerId="ADAL" clId="{333BCDCC-0FF8-4FA9-B851-978DECBC20DF}" dt="2023-03-29T21:13:33.086" v="7717" actId="478"/>
          <ac:grpSpMkLst>
            <pc:docMk/>
            <pc:sldMk cId="667274008" sldId="420"/>
            <ac:grpSpMk id="61" creationId="{D609FE7E-8B44-2C14-6B79-B5BEB64F9982}"/>
          </ac:grpSpMkLst>
        </pc:grpChg>
        <pc:grpChg chg="mod">
          <ac:chgData name="Justina Ojom" userId="cbdaed7d-8d45-4372-a16a-f3f8900c2f45" providerId="ADAL" clId="{333BCDCC-0FF8-4FA9-B851-978DECBC20DF}" dt="2023-03-29T21:13:04.323" v="7705"/>
          <ac:grpSpMkLst>
            <pc:docMk/>
            <pc:sldMk cId="667274008" sldId="420"/>
            <ac:grpSpMk id="62" creationId="{4ABFB92B-5DA2-4529-FBE8-F22F6B92729F}"/>
          </ac:grpSpMkLst>
        </pc:grpChg>
        <pc:grpChg chg="add del mod">
          <ac:chgData name="Justina Ojom" userId="cbdaed7d-8d45-4372-a16a-f3f8900c2f45" providerId="ADAL" clId="{333BCDCC-0FF8-4FA9-B851-978DECBC20DF}" dt="2023-03-29T21:13:08.247" v="7707" actId="478"/>
          <ac:grpSpMkLst>
            <pc:docMk/>
            <pc:sldMk cId="667274008" sldId="420"/>
            <ac:grpSpMk id="67" creationId="{D2DEE204-B5CA-D9C1-6FB9-C2A5B042A117}"/>
          </ac:grpSpMkLst>
        </pc:grpChg>
        <pc:grpChg chg="mod">
          <ac:chgData name="Justina Ojom" userId="cbdaed7d-8d45-4372-a16a-f3f8900c2f45" providerId="ADAL" clId="{333BCDCC-0FF8-4FA9-B851-978DECBC20DF}" dt="2023-03-29T21:13:04.323" v="7705"/>
          <ac:grpSpMkLst>
            <pc:docMk/>
            <pc:sldMk cId="667274008" sldId="420"/>
            <ac:grpSpMk id="68" creationId="{EFA786F7-9CC2-0C90-D5C6-9EEE51B324B7}"/>
          </ac:grpSpMkLst>
        </pc:grpChg>
        <pc:grpChg chg="add del mod">
          <ac:chgData name="Justina Ojom" userId="cbdaed7d-8d45-4372-a16a-f3f8900c2f45" providerId="ADAL" clId="{333BCDCC-0FF8-4FA9-B851-978DECBC20DF}" dt="2023-03-29T21:13:14.440" v="7710" actId="478"/>
          <ac:grpSpMkLst>
            <pc:docMk/>
            <pc:sldMk cId="667274008" sldId="420"/>
            <ac:grpSpMk id="73" creationId="{643958A8-4D60-68CB-4407-EA15B77FEFD1}"/>
          </ac:grpSpMkLst>
        </pc:grpChg>
        <pc:grpChg chg="mod">
          <ac:chgData name="Justina Ojom" userId="cbdaed7d-8d45-4372-a16a-f3f8900c2f45" providerId="ADAL" clId="{333BCDCC-0FF8-4FA9-B851-978DECBC20DF}" dt="2023-03-29T21:13:04.323" v="7705"/>
          <ac:grpSpMkLst>
            <pc:docMk/>
            <pc:sldMk cId="667274008" sldId="420"/>
            <ac:grpSpMk id="74" creationId="{87D5FCB4-EFFF-3716-8089-5B5E42DAB4C7}"/>
          </ac:grpSpMkLst>
        </pc:grpChg>
        <pc:grpChg chg="add del mod">
          <ac:chgData name="Justina Ojom" userId="cbdaed7d-8d45-4372-a16a-f3f8900c2f45" providerId="ADAL" clId="{333BCDCC-0FF8-4FA9-B851-978DECBC20DF}" dt="2023-03-29T21:13:21.510" v="7713" actId="478"/>
          <ac:grpSpMkLst>
            <pc:docMk/>
            <pc:sldMk cId="667274008" sldId="420"/>
            <ac:grpSpMk id="79" creationId="{C237B9D0-A528-DDDE-EB0C-077FE86B5FAC}"/>
          </ac:grpSpMkLst>
        </pc:grpChg>
        <pc:grpChg chg="mod">
          <ac:chgData name="Justina Ojom" userId="cbdaed7d-8d45-4372-a16a-f3f8900c2f45" providerId="ADAL" clId="{333BCDCC-0FF8-4FA9-B851-978DECBC20DF}" dt="2023-03-29T21:13:04.323" v="7705"/>
          <ac:grpSpMkLst>
            <pc:docMk/>
            <pc:sldMk cId="667274008" sldId="420"/>
            <ac:grpSpMk id="80" creationId="{C87A08C0-15E0-B45A-488C-BBBCFE9B0AAD}"/>
          </ac:grpSpMkLst>
        </pc:grpChg>
        <pc:grpChg chg="add del mod">
          <ac:chgData name="Justina Ojom" userId="cbdaed7d-8d45-4372-a16a-f3f8900c2f45" providerId="ADAL" clId="{333BCDCC-0FF8-4FA9-B851-978DECBC20DF}" dt="2023-03-29T21:13:33.086" v="7717" actId="478"/>
          <ac:grpSpMkLst>
            <pc:docMk/>
            <pc:sldMk cId="667274008" sldId="420"/>
            <ac:grpSpMk id="85" creationId="{4BDE5DB5-E4A1-747A-55C4-653FFF9128B5}"/>
          </ac:grpSpMkLst>
        </pc:grpChg>
        <pc:grpChg chg="mod">
          <ac:chgData name="Justina Ojom" userId="cbdaed7d-8d45-4372-a16a-f3f8900c2f45" providerId="ADAL" clId="{333BCDCC-0FF8-4FA9-B851-978DECBC20DF}" dt="2023-03-29T21:13:04.323" v="7705"/>
          <ac:grpSpMkLst>
            <pc:docMk/>
            <pc:sldMk cId="667274008" sldId="420"/>
            <ac:grpSpMk id="86" creationId="{5ADD1B0E-ED8C-FFB8-1C02-D8833689C8BD}"/>
          </ac:grpSpMkLst>
        </pc:grpChg>
        <pc:picChg chg="mod">
          <ac:chgData name="Justina Ojom" userId="cbdaed7d-8d45-4372-a16a-f3f8900c2f45" providerId="ADAL" clId="{333BCDCC-0FF8-4FA9-B851-978DECBC20DF}" dt="2023-03-29T21:13:04.323" v="7705"/>
          <ac:picMkLst>
            <pc:docMk/>
            <pc:sldMk cId="667274008" sldId="420"/>
            <ac:picMk id="44" creationId="{8141CF96-9A80-145A-B5EA-A82052779F66}"/>
          </ac:picMkLst>
        </pc:picChg>
      </pc:sldChg>
      <pc:sldChg chg="addSp delSp modSp mod delCm modNotes">
        <pc:chgData name="Justina Ojom" userId="cbdaed7d-8d45-4372-a16a-f3f8900c2f45" providerId="ADAL" clId="{333BCDCC-0FF8-4FA9-B851-978DECBC20DF}" dt="2023-03-30T15:13:52.089" v="9601" actId="20577"/>
        <pc:sldMkLst>
          <pc:docMk/>
          <pc:sldMk cId="3526081584" sldId="744"/>
        </pc:sldMkLst>
        <pc:spChg chg="add mod">
          <ac:chgData name="Justina Ojom" userId="cbdaed7d-8d45-4372-a16a-f3f8900c2f45" providerId="ADAL" clId="{333BCDCC-0FF8-4FA9-B851-978DECBC20DF}" dt="2023-03-29T21:21:08.821" v="7899" actId="208"/>
          <ac:spMkLst>
            <pc:docMk/>
            <pc:sldMk cId="3526081584" sldId="744"/>
            <ac:spMk id="3" creationId="{2266BFBB-6723-018A-B5F5-F1D0E6F4CBD1}"/>
          </ac:spMkLst>
        </pc:spChg>
        <pc:spChg chg="add mod">
          <ac:chgData name="Justina Ojom" userId="cbdaed7d-8d45-4372-a16a-f3f8900c2f45" providerId="ADAL" clId="{333BCDCC-0FF8-4FA9-B851-978DECBC20DF}" dt="2023-03-29T21:21:15.614" v="7901" actId="1076"/>
          <ac:spMkLst>
            <pc:docMk/>
            <pc:sldMk cId="3526081584" sldId="744"/>
            <ac:spMk id="4" creationId="{B7B6B4EF-E6D2-99D2-A4C6-6A0FAE40EB03}"/>
          </ac:spMkLst>
        </pc:spChg>
        <pc:spChg chg="add mod">
          <ac:chgData name="Justina Ojom" userId="cbdaed7d-8d45-4372-a16a-f3f8900c2f45" providerId="ADAL" clId="{333BCDCC-0FF8-4FA9-B851-978DECBC20DF}" dt="2023-03-29T21:21:15.614" v="7901" actId="1076"/>
          <ac:spMkLst>
            <pc:docMk/>
            <pc:sldMk cId="3526081584" sldId="744"/>
            <ac:spMk id="5" creationId="{31BBC8C7-F13F-1625-489A-E5803F5EE1AA}"/>
          </ac:spMkLst>
        </pc:spChg>
        <pc:spChg chg="add mod">
          <ac:chgData name="Justina Ojom" userId="cbdaed7d-8d45-4372-a16a-f3f8900c2f45" providerId="ADAL" clId="{333BCDCC-0FF8-4FA9-B851-978DECBC20DF}" dt="2023-03-29T21:21:03.589" v="7898" actId="207"/>
          <ac:spMkLst>
            <pc:docMk/>
            <pc:sldMk cId="3526081584" sldId="744"/>
            <ac:spMk id="6" creationId="{E4AAE2A3-B3DE-F9D3-5F68-3CAC334056B1}"/>
          </ac:spMkLst>
        </pc:spChg>
        <pc:spChg chg="add mod">
          <ac:chgData name="Justina Ojom" userId="cbdaed7d-8d45-4372-a16a-f3f8900c2f45" providerId="ADAL" clId="{333BCDCC-0FF8-4FA9-B851-978DECBC20DF}" dt="2023-03-29T21:21:03.589" v="7898" actId="207"/>
          <ac:spMkLst>
            <pc:docMk/>
            <pc:sldMk cId="3526081584" sldId="744"/>
            <ac:spMk id="7" creationId="{C4706EB2-57C9-5F06-EBA8-67B3980342CA}"/>
          </ac:spMkLst>
        </pc:spChg>
        <pc:spChg chg="add mod">
          <ac:chgData name="Justina Ojom" userId="cbdaed7d-8d45-4372-a16a-f3f8900c2f45" providerId="ADAL" clId="{333BCDCC-0FF8-4FA9-B851-978DECBC20DF}" dt="2023-03-29T21:21:03.589" v="7898" actId="207"/>
          <ac:spMkLst>
            <pc:docMk/>
            <pc:sldMk cId="3526081584" sldId="744"/>
            <ac:spMk id="8" creationId="{50993898-6655-1FB5-9448-204185494E56}"/>
          </ac:spMkLst>
        </pc:spChg>
        <pc:spChg chg="add mod">
          <ac:chgData name="Justina Ojom" userId="cbdaed7d-8d45-4372-a16a-f3f8900c2f45" providerId="ADAL" clId="{333BCDCC-0FF8-4FA9-B851-978DECBC20DF}" dt="2023-03-29T21:21:03.589" v="7898" actId="207"/>
          <ac:spMkLst>
            <pc:docMk/>
            <pc:sldMk cId="3526081584" sldId="744"/>
            <ac:spMk id="10" creationId="{3E96517A-3FB7-4719-68F4-0BF5179F7BCD}"/>
          </ac:spMkLst>
        </pc:spChg>
        <pc:spChg chg="add mod">
          <ac:chgData name="Justina Ojom" userId="cbdaed7d-8d45-4372-a16a-f3f8900c2f45" providerId="ADAL" clId="{333BCDCC-0FF8-4FA9-B851-978DECBC20DF}" dt="2023-03-29T21:21:03.589" v="7898" actId="207"/>
          <ac:spMkLst>
            <pc:docMk/>
            <pc:sldMk cId="3526081584" sldId="744"/>
            <ac:spMk id="11" creationId="{3FF75050-C1D7-1421-76B8-09A060EDAC0C}"/>
          </ac:spMkLst>
        </pc:spChg>
        <pc:spChg chg="add mod">
          <ac:chgData name="Justina Ojom" userId="cbdaed7d-8d45-4372-a16a-f3f8900c2f45" providerId="ADAL" clId="{333BCDCC-0FF8-4FA9-B851-978DECBC20DF}" dt="2023-03-29T21:21:03.589" v="7898" actId="207"/>
          <ac:spMkLst>
            <pc:docMk/>
            <pc:sldMk cId="3526081584" sldId="744"/>
            <ac:spMk id="12" creationId="{37DDDB8A-4873-7BDA-0143-34BC330BF1F6}"/>
          </ac:spMkLst>
        </pc:spChg>
        <pc:spChg chg="add mod">
          <ac:chgData name="Justina Ojom" userId="cbdaed7d-8d45-4372-a16a-f3f8900c2f45" providerId="ADAL" clId="{333BCDCC-0FF8-4FA9-B851-978DECBC20DF}" dt="2023-03-29T21:21:03.589" v="7898" actId="207"/>
          <ac:spMkLst>
            <pc:docMk/>
            <pc:sldMk cId="3526081584" sldId="744"/>
            <ac:spMk id="13" creationId="{D61B5568-BEB9-1692-0FA8-1E83E53E7EBA}"/>
          </ac:spMkLst>
        </pc:spChg>
        <pc:spChg chg="add mod">
          <ac:chgData name="Justina Ojom" userId="cbdaed7d-8d45-4372-a16a-f3f8900c2f45" providerId="ADAL" clId="{333BCDCC-0FF8-4FA9-B851-978DECBC20DF}" dt="2023-03-29T21:21:03.589" v="7898" actId="207"/>
          <ac:spMkLst>
            <pc:docMk/>
            <pc:sldMk cId="3526081584" sldId="744"/>
            <ac:spMk id="14" creationId="{100A58E8-680C-3C00-C82C-797A4778D294}"/>
          </ac:spMkLst>
        </pc:spChg>
        <pc:spChg chg="add mod">
          <ac:chgData name="Justina Ojom" userId="cbdaed7d-8d45-4372-a16a-f3f8900c2f45" providerId="ADAL" clId="{333BCDCC-0FF8-4FA9-B851-978DECBC20DF}" dt="2023-03-29T21:21:03.589" v="7898" actId="207"/>
          <ac:spMkLst>
            <pc:docMk/>
            <pc:sldMk cId="3526081584" sldId="744"/>
            <ac:spMk id="15" creationId="{7401556E-C19C-0D18-BEA7-00324D639869}"/>
          </ac:spMkLst>
        </pc:spChg>
        <pc:spChg chg="add mod">
          <ac:chgData name="Justina Ojom" userId="cbdaed7d-8d45-4372-a16a-f3f8900c2f45" providerId="ADAL" clId="{333BCDCC-0FF8-4FA9-B851-978DECBC20DF}" dt="2023-03-29T21:21:03.589" v="7898" actId="207"/>
          <ac:spMkLst>
            <pc:docMk/>
            <pc:sldMk cId="3526081584" sldId="744"/>
            <ac:spMk id="16" creationId="{F6AC148D-FB4B-1380-7D19-C69F379EC05C}"/>
          </ac:spMkLst>
        </pc:spChg>
        <pc:spChg chg="del">
          <ac:chgData name="Justina Ojom" userId="cbdaed7d-8d45-4372-a16a-f3f8900c2f45" providerId="ADAL" clId="{333BCDCC-0FF8-4FA9-B851-978DECBC20DF}" dt="2023-03-29T21:20:39.620" v="7862" actId="478"/>
          <ac:spMkLst>
            <pc:docMk/>
            <pc:sldMk cId="3526081584" sldId="744"/>
            <ac:spMk id="17" creationId="{4A9D3131-DCAB-0D4B-5396-1487607346DC}"/>
          </ac:spMkLst>
        </pc:spChg>
        <pc:spChg chg="add mod">
          <ac:chgData name="Justina Ojom" userId="cbdaed7d-8d45-4372-a16a-f3f8900c2f45" providerId="ADAL" clId="{333BCDCC-0FF8-4FA9-B851-978DECBC20DF}" dt="2023-03-29T21:21:03.589" v="7898" actId="207"/>
          <ac:spMkLst>
            <pc:docMk/>
            <pc:sldMk cId="3526081584" sldId="744"/>
            <ac:spMk id="18" creationId="{3E2AC44A-04FB-0A70-2B82-1D99090DD499}"/>
          </ac:spMkLst>
        </pc:spChg>
        <pc:spChg chg="add mod">
          <ac:chgData name="Justina Ojom" userId="cbdaed7d-8d45-4372-a16a-f3f8900c2f45" providerId="ADAL" clId="{333BCDCC-0FF8-4FA9-B851-978DECBC20DF}" dt="2023-03-29T21:21:03.589" v="7898" actId="207"/>
          <ac:spMkLst>
            <pc:docMk/>
            <pc:sldMk cId="3526081584" sldId="744"/>
            <ac:spMk id="19" creationId="{F717E8D5-4731-B4C5-9ADE-35C2B1E1493C}"/>
          </ac:spMkLst>
        </pc:spChg>
        <pc:spChg chg="add mod">
          <ac:chgData name="Justina Ojom" userId="cbdaed7d-8d45-4372-a16a-f3f8900c2f45" providerId="ADAL" clId="{333BCDCC-0FF8-4FA9-B851-978DECBC20DF}" dt="2023-03-29T21:21:03.589" v="7898" actId="207"/>
          <ac:spMkLst>
            <pc:docMk/>
            <pc:sldMk cId="3526081584" sldId="744"/>
            <ac:spMk id="20" creationId="{2B258ECF-35FD-EA66-0847-478C0C72BA7C}"/>
          </ac:spMkLst>
        </pc:spChg>
        <pc:spChg chg="add mod">
          <ac:chgData name="Justina Ojom" userId="cbdaed7d-8d45-4372-a16a-f3f8900c2f45" providerId="ADAL" clId="{333BCDCC-0FF8-4FA9-B851-978DECBC20DF}" dt="2023-03-29T21:21:03.589" v="7898" actId="207"/>
          <ac:spMkLst>
            <pc:docMk/>
            <pc:sldMk cId="3526081584" sldId="744"/>
            <ac:spMk id="21" creationId="{451C918A-6A0B-B8CB-8BF9-FF92137F4275}"/>
          </ac:spMkLst>
        </pc:spChg>
        <pc:spChg chg="mod">
          <ac:chgData name="Justina Ojom" userId="cbdaed7d-8d45-4372-a16a-f3f8900c2f45" providerId="ADAL" clId="{333BCDCC-0FF8-4FA9-B851-978DECBC20DF}" dt="2023-03-29T21:20:44.128" v="7863"/>
          <ac:spMkLst>
            <pc:docMk/>
            <pc:sldMk cId="3526081584" sldId="744"/>
            <ac:spMk id="23" creationId="{3459E087-D92C-666E-6B72-8E092CB1CBED}"/>
          </ac:spMkLst>
        </pc:spChg>
        <pc:spChg chg="mod">
          <ac:chgData name="Justina Ojom" userId="cbdaed7d-8d45-4372-a16a-f3f8900c2f45" providerId="ADAL" clId="{333BCDCC-0FF8-4FA9-B851-978DECBC20DF}" dt="2023-03-29T21:20:44.128" v="7863"/>
          <ac:spMkLst>
            <pc:docMk/>
            <pc:sldMk cId="3526081584" sldId="744"/>
            <ac:spMk id="24" creationId="{83EA0983-D080-6E65-2719-23254BE426D0}"/>
          </ac:spMkLst>
        </pc:spChg>
        <pc:spChg chg="mod">
          <ac:chgData name="Justina Ojom" userId="cbdaed7d-8d45-4372-a16a-f3f8900c2f45" providerId="ADAL" clId="{333BCDCC-0FF8-4FA9-B851-978DECBC20DF}" dt="2023-03-29T21:20:44.128" v="7863"/>
          <ac:spMkLst>
            <pc:docMk/>
            <pc:sldMk cId="3526081584" sldId="744"/>
            <ac:spMk id="25" creationId="{A175CACE-FE30-A620-0665-3FF82F33E728}"/>
          </ac:spMkLst>
        </pc:spChg>
        <pc:spChg chg="del">
          <ac:chgData name="Justina Ojom" userId="cbdaed7d-8d45-4372-a16a-f3f8900c2f45" providerId="ADAL" clId="{333BCDCC-0FF8-4FA9-B851-978DECBC20DF}" dt="2023-03-29T21:20:39.620" v="7862" actId="478"/>
          <ac:spMkLst>
            <pc:docMk/>
            <pc:sldMk cId="3526081584" sldId="744"/>
            <ac:spMk id="34" creationId="{108F295E-C36F-FFE4-7C97-4ED0CA6AFE50}"/>
          </ac:spMkLst>
        </pc:spChg>
        <pc:spChg chg="del">
          <ac:chgData name="Justina Ojom" userId="cbdaed7d-8d45-4372-a16a-f3f8900c2f45" providerId="ADAL" clId="{333BCDCC-0FF8-4FA9-B851-978DECBC20DF}" dt="2023-03-29T21:20:39.620" v="7862" actId="478"/>
          <ac:spMkLst>
            <pc:docMk/>
            <pc:sldMk cId="3526081584" sldId="744"/>
            <ac:spMk id="35" creationId="{F39ECBC2-F800-B6E0-0982-2AE82231DABF}"/>
          </ac:spMkLst>
        </pc:spChg>
        <pc:spChg chg="del">
          <ac:chgData name="Justina Ojom" userId="cbdaed7d-8d45-4372-a16a-f3f8900c2f45" providerId="ADAL" clId="{333BCDCC-0FF8-4FA9-B851-978DECBC20DF}" dt="2023-03-29T21:20:39.620" v="7862" actId="478"/>
          <ac:spMkLst>
            <pc:docMk/>
            <pc:sldMk cId="3526081584" sldId="744"/>
            <ac:spMk id="36" creationId="{F9688F89-4CDD-3B8B-3BB9-D1BD20DD4F7D}"/>
          </ac:spMkLst>
        </pc:spChg>
        <pc:spChg chg="del">
          <ac:chgData name="Justina Ojom" userId="cbdaed7d-8d45-4372-a16a-f3f8900c2f45" providerId="ADAL" clId="{333BCDCC-0FF8-4FA9-B851-978DECBC20DF}" dt="2023-03-29T21:20:39.620" v="7862" actId="478"/>
          <ac:spMkLst>
            <pc:docMk/>
            <pc:sldMk cId="3526081584" sldId="744"/>
            <ac:spMk id="37" creationId="{58746C21-BC6B-944C-AAE8-B04B08A584AA}"/>
          </ac:spMkLst>
        </pc:spChg>
        <pc:spChg chg="del">
          <ac:chgData name="Justina Ojom" userId="cbdaed7d-8d45-4372-a16a-f3f8900c2f45" providerId="ADAL" clId="{333BCDCC-0FF8-4FA9-B851-978DECBC20DF}" dt="2023-03-29T21:20:39.620" v="7862" actId="478"/>
          <ac:spMkLst>
            <pc:docMk/>
            <pc:sldMk cId="3526081584" sldId="744"/>
            <ac:spMk id="38" creationId="{60A6370A-9E18-828B-308D-E77815F31C4B}"/>
          </ac:spMkLst>
        </pc:spChg>
        <pc:spChg chg="del">
          <ac:chgData name="Justina Ojom" userId="cbdaed7d-8d45-4372-a16a-f3f8900c2f45" providerId="ADAL" clId="{333BCDCC-0FF8-4FA9-B851-978DECBC20DF}" dt="2023-03-29T21:20:39.620" v="7862" actId="478"/>
          <ac:spMkLst>
            <pc:docMk/>
            <pc:sldMk cId="3526081584" sldId="744"/>
            <ac:spMk id="39" creationId="{3561683E-C2D6-3FD1-DA57-B3429D1684B6}"/>
          </ac:spMkLst>
        </pc:spChg>
        <pc:spChg chg="del">
          <ac:chgData name="Justina Ojom" userId="cbdaed7d-8d45-4372-a16a-f3f8900c2f45" providerId="ADAL" clId="{333BCDCC-0FF8-4FA9-B851-978DECBC20DF}" dt="2023-03-29T21:20:39.620" v="7862" actId="478"/>
          <ac:spMkLst>
            <pc:docMk/>
            <pc:sldMk cId="3526081584" sldId="744"/>
            <ac:spMk id="40" creationId="{5CAF24B6-0FD5-2E47-3AE3-5EF020703FA1}"/>
          </ac:spMkLst>
        </pc:spChg>
        <pc:spChg chg="del">
          <ac:chgData name="Justina Ojom" userId="cbdaed7d-8d45-4372-a16a-f3f8900c2f45" providerId="ADAL" clId="{333BCDCC-0FF8-4FA9-B851-978DECBC20DF}" dt="2023-03-29T21:20:39.620" v="7862" actId="478"/>
          <ac:spMkLst>
            <pc:docMk/>
            <pc:sldMk cId="3526081584" sldId="744"/>
            <ac:spMk id="41" creationId="{138E0AE8-F9D4-A39A-2085-9B9FBC59C73D}"/>
          </ac:spMkLst>
        </pc:spChg>
        <pc:spChg chg="del">
          <ac:chgData name="Justina Ojom" userId="cbdaed7d-8d45-4372-a16a-f3f8900c2f45" providerId="ADAL" clId="{333BCDCC-0FF8-4FA9-B851-978DECBC20DF}" dt="2023-03-29T21:20:39.620" v="7862" actId="478"/>
          <ac:spMkLst>
            <pc:docMk/>
            <pc:sldMk cId="3526081584" sldId="744"/>
            <ac:spMk id="42" creationId="{11458BD4-DB90-D223-A75A-AFFAE1337697}"/>
          </ac:spMkLst>
        </pc:spChg>
        <pc:spChg chg="del">
          <ac:chgData name="Justina Ojom" userId="cbdaed7d-8d45-4372-a16a-f3f8900c2f45" providerId="ADAL" clId="{333BCDCC-0FF8-4FA9-B851-978DECBC20DF}" dt="2023-03-29T21:20:39.620" v="7862" actId="478"/>
          <ac:spMkLst>
            <pc:docMk/>
            <pc:sldMk cId="3526081584" sldId="744"/>
            <ac:spMk id="43" creationId="{419FEA5A-39D1-A947-FB29-E6A19A7913FD}"/>
          </ac:spMkLst>
        </pc:spChg>
        <pc:spChg chg="del">
          <ac:chgData name="Justina Ojom" userId="cbdaed7d-8d45-4372-a16a-f3f8900c2f45" providerId="ADAL" clId="{333BCDCC-0FF8-4FA9-B851-978DECBC20DF}" dt="2023-03-29T21:20:39.620" v="7862" actId="478"/>
          <ac:spMkLst>
            <pc:docMk/>
            <pc:sldMk cId="3526081584" sldId="744"/>
            <ac:spMk id="44" creationId="{DCCB8D1E-364F-2C3E-0F7E-9748415290A8}"/>
          </ac:spMkLst>
        </pc:spChg>
        <pc:spChg chg="del">
          <ac:chgData name="Justina Ojom" userId="cbdaed7d-8d45-4372-a16a-f3f8900c2f45" providerId="ADAL" clId="{333BCDCC-0FF8-4FA9-B851-978DECBC20DF}" dt="2023-03-29T21:20:39.620" v="7862" actId="478"/>
          <ac:spMkLst>
            <pc:docMk/>
            <pc:sldMk cId="3526081584" sldId="744"/>
            <ac:spMk id="45" creationId="{562845DD-ABC2-13EC-286D-4E356E0781AD}"/>
          </ac:spMkLst>
        </pc:spChg>
        <pc:spChg chg="del">
          <ac:chgData name="Justina Ojom" userId="cbdaed7d-8d45-4372-a16a-f3f8900c2f45" providerId="ADAL" clId="{333BCDCC-0FF8-4FA9-B851-978DECBC20DF}" dt="2023-03-29T21:20:39.620" v="7862" actId="478"/>
          <ac:spMkLst>
            <pc:docMk/>
            <pc:sldMk cId="3526081584" sldId="744"/>
            <ac:spMk id="46" creationId="{070B3E99-76F1-E82C-79DA-AC57F55CB876}"/>
          </ac:spMkLst>
        </pc:spChg>
        <pc:spChg chg="del">
          <ac:chgData name="Justina Ojom" userId="cbdaed7d-8d45-4372-a16a-f3f8900c2f45" providerId="ADAL" clId="{333BCDCC-0FF8-4FA9-B851-978DECBC20DF}" dt="2023-03-29T21:20:39.620" v="7862" actId="478"/>
          <ac:spMkLst>
            <pc:docMk/>
            <pc:sldMk cId="3526081584" sldId="744"/>
            <ac:spMk id="50" creationId="{C9DAACE2-B685-BC9F-F325-6677D65DE2AF}"/>
          </ac:spMkLst>
        </pc:spChg>
        <pc:grpChg chg="add mod">
          <ac:chgData name="Justina Ojom" userId="cbdaed7d-8d45-4372-a16a-f3f8900c2f45" providerId="ADAL" clId="{333BCDCC-0FF8-4FA9-B851-978DECBC20DF}" dt="2023-03-29T21:21:15.614" v="7901" actId="1076"/>
          <ac:grpSpMkLst>
            <pc:docMk/>
            <pc:sldMk cId="3526081584" sldId="744"/>
            <ac:grpSpMk id="22" creationId="{A0040A22-B016-9D5D-1B9B-14196680108E}"/>
          </ac:grpSpMkLst>
        </pc:grpChg>
        <pc:graphicFrameChg chg="del mod">
          <ac:chgData name="Justina Ojom" userId="cbdaed7d-8d45-4372-a16a-f3f8900c2f45" providerId="ADAL" clId="{333BCDCC-0FF8-4FA9-B851-978DECBC20DF}" dt="2023-03-29T21:20:39.620" v="7862" actId="478"/>
          <ac:graphicFrameMkLst>
            <pc:docMk/>
            <pc:sldMk cId="3526081584" sldId="744"/>
            <ac:graphicFrameMk id="9" creationId="{D101EA74-8667-6695-A862-84F648872019}"/>
          </ac:graphicFrameMkLst>
        </pc:graphicFrameChg>
        <pc:extLst>
          <p:ext xmlns:p="http://schemas.openxmlformats.org/presentationml/2006/main" uri="{D6D511B9-2390-475A-947B-AFAB55BFBCF1}">
            <pc226:cmChg xmlns:pc226="http://schemas.microsoft.com/office/powerpoint/2022/06/main/command" chg="del">
              <pc226:chgData name="Justina Ojom" userId="cbdaed7d-8d45-4372-a16a-f3f8900c2f45" providerId="ADAL" clId="{333BCDCC-0FF8-4FA9-B851-978DECBC20DF}" dt="2023-03-30T14:38:21.906" v="8909"/>
              <pc2:cmMkLst xmlns:pc2="http://schemas.microsoft.com/office/powerpoint/2019/9/main/command">
                <pc:docMk/>
                <pc:sldMk cId="3526081584" sldId="744"/>
                <pc2:cmMk id="{3D85DF48-870C-4BCF-AD59-18F9D8733B87}"/>
              </pc2:cmMkLst>
            </pc226:cmChg>
          </p:ext>
        </pc:extLst>
      </pc:sldChg>
      <pc:sldChg chg="addSp delSp modSp mod modNotes modNotesTx">
        <pc:chgData name="Justina Ojom" userId="cbdaed7d-8d45-4372-a16a-f3f8900c2f45" providerId="ADAL" clId="{333BCDCC-0FF8-4FA9-B851-978DECBC20DF}" dt="2023-03-30T21:56:05.618" v="10466" actId="255"/>
        <pc:sldMkLst>
          <pc:docMk/>
          <pc:sldMk cId="2751958725" sldId="747"/>
        </pc:sldMkLst>
        <pc:spChg chg="mod">
          <ac:chgData name="Justina Ojom" userId="cbdaed7d-8d45-4372-a16a-f3f8900c2f45" providerId="ADAL" clId="{333BCDCC-0FF8-4FA9-B851-978DECBC20DF}" dt="2023-03-29T21:03:50.302" v="7663" actId="2711"/>
          <ac:spMkLst>
            <pc:docMk/>
            <pc:sldMk cId="2751958725" sldId="747"/>
            <ac:spMk id="2" creationId="{BC667B77-6855-CDE4-FE33-B10621B6BD1B}"/>
          </ac:spMkLst>
        </pc:spChg>
        <pc:spChg chg="mod">
          <ac:chgData name="Justina Ojom" userId="cbdaed7d-8d45-4372-a16a-f3f8900c2f45" providerId="ADAL" clId="{333BCDCC-0FF8-4FA9-B851-978DECBC20DF}" dt="2023-03-29T21:03:50.302" v="7663" actId="2711"/>
          <ac:spMkLst>
            <pc:docMk/>
            <pc:sldMk cId="2751958725" sldId="747"/>
            <ac:spMk id="4" creationId="{A6E30AC7-3684-0B96-B780-DE5EB3F0AC06}"/>
          </ac:spMkLst>
        </pc:spChg>
        <pc:spChg chg="mod">
          <ac:chgData name="Justina Ojom" userId="cbdaed7d-8d45-4372-a16a-f3f8900c2f45" providerId="ADAL" clId="{333BCDCC-0FF8-4FA9-B851-978DECBC20DF}" dt="2023-03-29T21:03:50.302" v="7663" actId="2711"/>
          <ac:spMkLst>
            <pc:docMk/>
            <pc:sldMk cId="2751958725" sldId="747"/>
            <ac:spMk id="7" creationId="{E11D039D-02E9-FFC4-0C12-95347760A02D}"/>
          </ac:spMkLst>
        </pc:spChg>
        <pc:spChg chg="mod">
          <ac:chgData name="Justina Ojom" userId="cbdaed7d-8d45-4372-a16a-f3f8900c2f45" providerId="ADAL" clId="{333BCDCC-0FF8-4FA9-B851-978DECBC20DF}" dt="2023-03-29T21:03:50.302" v="7663" actId="2711"/>
          <ac:spMkLst>
            <pc:docMk/>
            <pc:sldMk cId="2751958725" sldId="747"/>
            <ac:spMk id="8" creationId="{9F9C4D67-F49E-E102-7ED5-67AD4D347B40}"/>
          </ac:spMkLst>
        </pc:spChg>
        <pc:spChg chg="mod">
          <ac:chgData name="Justina Ojom" userId="cbdaed7d-8d45-4372-a16a-f3f8900c2f45" providerId="ADAL" clId="{333BCDCC-0FF8-4FA9-B851-978DECBC20DF}" dt="2023-03-30T14:37:51.017" v="8862" actId="20577"/>
          <ac:spMkLst>
            <pc:docMk/>
            <pc:sldMk cId="2751958725" sldId="747"/>
            <ac:spMk id="9" creationId="{2491C30E-3DCE-A06F-B49B-4F5E572E3E9B}"/>
          </ac:spMkLst>
        </pc:spChg>
        <pc:spChg chg="mod">
          <ac:chgData name="Justina Ojom" userId="cbdaed7d-8d45-4372-a16a-f3f8900c2f45" providerId="ADAL" clId="{333BCDCC-0FF8-4FA9-B851-978DECBC20DF}" dt="2023-03-29T21:03:50.302" v="7663" actId="2711"/>
          <ac:spMkLst>
            <pc:docMk/>
            <pc:sldMk cId="2751958725" sldId="747"/>
            <ac:spMk id="10" creationId="{AB8C8254-9ECE-705B-4BCD-A0C36FF85A52}"/>
          </ac:spMkLst>
        </pc:spChg>
        <pc:spChg chg="add mod">
          <ac:chgData name="Justina Ojom" userId="cbdaed7d-8d45-4372-a16a-f3f8900c2f45" providerId="ADAL" clId="{333BCDCC-0FF8-4FA9-B851-978DECBC20DF}" dt="2023-03-29T21:21:47.110" v="7911" actId="207"/>
          <ac:spMkLst>
            <pc:docMk/>
            <pc:sldMk cId="2751958725" sldId="747"/>
            <ac:spMk id="11" creationId="{DCE81D7C-13AF-62EA-7D1D-2AF6F61795FC}"/>
          </ac:spMkLst>
        </pc:spChg>
        <pc:spChg chg="add mod">
          <ac:chgData name="Justina Ojom" userId="cbdaed7d-8d45-4372-a16a-f3f8900c2f45" providerId="ADAL" clId="{333BCDCC-0FF8-4FA9-B851-978DECBC20DF}" dt="2023-03-29T21:21:47.110" v="7911" actId="207"/>
          <ac:spMkLst>
            <pc:docMk/>
            <pc:sldMk cId="2751958725" sldId="747"/>
            <ac:spMk id="12" creationId="{50035FD2-750F-6CB5-4611-BF0DA8F86077}"/>
          </ac:spMkLst>
        </pc:spChg>
        <pc:spChg chg="add mod">
          <ac:chgData name="Justina Ojom" userId="cbdaed7d-8d45-4372-a16a-f3f8900c2f45" providerId="ADAL" clId="{333BCDCC-0FF8-4FA9-B851-978DECBC20DF}" dt="2023-03-29T21:21:47.110" v="7911" actId="207"/>
          <ac:spMkLst>
            <pc:docMk/>
            <pc:sldMk cId="2751958725" sldId="747"/>
            <ac:spMk id="13" creationId="{9ACD81A0-0039-4DF0-E06F-2EB6B272F566}"/>
          </ac:spMkLst>
        </pc:spChg>
        <pc:spChg chg="add mod">
          <ac:chgData name="Justina Ojom" userId="cbdaed7d-8d45-4372-a16a-f3f8900c2f45" providerId="ADAL" clId="{333BCDCC-0FF8-4FA9-B851-978DECBC20DF}" dt="2023-03-29T21:21:47.110" v="7911" actId="207"/>
          <ac:spMkLst>
            <pc:docMk/>
            <pc:sldMk cId="2751958725" sldId="747"/>
            <ac:spMk id="14" creationId="{180A78D5-4CD0-2664-3BDF-566F3A0E3B53}"/>
          </ac:spMkLst>
        </pc:spChg>
        <pc:spChg chg="add mod">
          <ac:chgData name="Justina Ojom" userId="cbdaed7d-8d45-4372-a16a-f3f8900c2f45" providerId="ADAL" clId="{333BCDCC-0FF8-4FA9-B851-978DECBC20DF}" dt="2023-03-30T21:56:05.618" v="10466" actId="255"/>
          <ac:spMkLst>
            <pc:docMk/>
            <pc:sldMk cId="2751958725" sldId="747"/>
            <ac:spMk id="15" creationId="{830F7694-F803-4696-F640-B57286CE887B}"/>
          </ac:spMkLst>
        </pc:spChg>
        <pc:spChg chg="add mod">
          <ac:chgData name="Justina Ojom" userId="cbdaed7d-8d45-4372-a16a-f3f8900c2f45" providerId="ADAL" clId="{333BCDCC-0FF8-4FA9-B851-978DECBC20DF}" dt="2023-03-29T21:21:47.110" v="7911" actId="207"/>
          <ac:spMkLst>
            <pc:docMk/>
            <pc:sldMk cId="2751958725" sldId="747"/>
            <ac:spMk id="16" creationId="{DA43F530-6FE4-3FE4-FF51-E5078DF75107}"/>
          </ac:spMkLst>
        </pc:spChg>
        <pc:spChg chg="add mod">
          <ac:chgData name="Justina Ojom" userId="cbdaed7d-8d45-4372-a16a-f3f8900c2f45" providerId="ADAL" clId="{333BCDCC-0FF8-4FA9-B851-978DECBC20DF}" dt="2023-03-29T21:21:47.110" v="7911" actId="207"/>
          <ac:spMkLst>
            <pc:docMk/>
            <pc:sldMk cId="2751958725" sldId="747"/>
            <ac:spMk id="17" creationId="{3D28244E-ECCA-D98E-04EE-A3D434CE9B1A}"/>
          </ac:spMkLst>
        </pc:spChg>
        <pc:spChg chg="add mod">
          <ac:chgData name="Justina Ojom" userId="cbdaed7d-8d45-4372-a16a-f3f8900c2f45" providerId="ADAL" clId="{333BCDCC-0FF8-4FA9-B851-978DECBC20DF}" dt="2023-03-29T21:21:47.110" v="7911" actId="207"/>
          <ac:spMkLst>
            <pc:docMk/>
            <pc:sldMk cId="2751958725" sldId="747"/>
            <ac:spMk id="18" creationId="{FB40C31C-1E7C-2B06-DEE2-B5AB8394BCC3}"/>
          </ac:spMkLst>
        </pc:spChg>
        <pc:spChg chg="add mod">
          <ac:chgData name="Justina Ojom" userId="cbdaed7d-8d45-4372-a16a-f3f8900c2f45" providerId="ADAL" clId="{333BCDCC-0FF8-4FA9-B851-978DECBC20DF}" dt="2023-03-29T21:21:47.110" v="7911" actId="207"/>
          <ac:spMkLst>
            <pc:docMk/>
            <pc:sldMk cId="2751958725" sldId="747"/>
            <ac:spMk id="19" creationId="{7D39F0AA-4FAB-271D-D6D4-B81D6BE6F460}"/>
          </ac:spMkLst>
        </pc:spChg>
        <pc:spChg chg="add mod">
          <ac:chgData name="Justina Ojom" userId="cbdaed7d-8d45-4372-a16a-f3f8900c2f45" providerId="ADAL" clId="{333BCDCC-0FF8-4FA9-B851-978DECBC20DF}" dt="2023-03-29T21:21:47.110" v="7911" actId="207"/>
          <ac:spMkLst>
            <pc:docMk/>
            <pc:sldMk cId="2751958725" sldId="747"/>
            <ac:spMk id="20" creationId="{40F661FC-57BA-82F8-06EB-EE97A48BB1E2}"/>
          </ac:spMkLst>
        </pc:spChg>
        <pc:spChg chg="add mod">
          <ac:chgData name="Justina Ojom" userId="cbdaed7d-8d45-4372-a16a-f3f8900c2f45" providerId="ADAL" clId="{333BCDCC-0FF8-4FA9-B851-978DECBC20DF}" dt="2023-03-29T21:21:47.110" v="7911" actId="207"/>
          <ac:spMkLst>
            <pc:docMk/>
            <pc:sldMk cId="2751958725" sldId="747"/>
            <ac:spMk id="21" creationId="{78B57B82-9978-AE31-C8A9-3CF26352A653}"/>
          </ac:spMkLst>
        </pc:spChg>
        <pc:spChg chg="add mod">
          <ac:chgData name="Justina Ojom" userId="cbdaed7d-8d45-4372-a16a-f3f8900c2f45" providerId="ADAL" clId="{333BCDCC-0FF8-4FA9-B851-978DECBC20DF}" dt="2023-03-29T21:21:47.110" v="7911" actId="207"/>
          <ac:spMkLst>
            <pc:docMk/>
            <pc:sldMk cId="2751958725" sldId="747"/>
            <ac:spMk id="22" creationId="{18DAF22E-36D7-8C13-8F89-CBA3B913FF72}"/>
          </ac:spMkLst>
        </pc:spChg>
        <pc:spChg chg="add mod">
          <ac:chgData name="Justina Ojom" userId="cbdaed7d-8d45-4372-a16a-f3f8900c2f45" providerId="ADAL" clId="{333BCDCC-0FF8-4FA9-B851-978DECBC20DF}" dt="2023-03-29T21:21:47.110" v="7911" actId="207"/>
          <ac:spMkLst>
            <pc:docMk/>
            <pc:sldMk cId="2751958725" sldId="747"/>
            <ac:spMk id="23" creationId="{83241AE8-2093-A736-48B6-0D6FDE9D43AA}"/>
          </ac:spMkLst>
        </pc:spChg>
        <pc:spChg chg="add mod">
          <ac:chgData name="Justina Ojom" userId="cbdaed7d-8d45-4372-a16a-f3f8900c2f45" providerId="ADAL" clId="{333BCDCC-0FF8-4FA9-B851-978DECBC20DF}" dt="2023-03-29T21:21:47.110" v="7911" actId="207"/>
          <ac:spMkLst>
            <pc:docMk/>
            <pc:sldMk cId="2751958725" sldId="747"/>
            <ac:spMk id="24" creationId="{22AB2399-3A44-FA58-4B77-84F7036534B9}"/>
          </ac:spMkLst>
        </pc:spChg>
        <pc:spChg chg="add mod">
          <ac:chgData name="Justina Ojom" userId="cbdaed7d-8d45-4372-a16a-f3f8900c2f45" providerId="ADAL" clId="{333BCDCC-0FF8-4FA9-B851-978DECBC20DF}" dt="2023-03-29T21:21:47.110" v="7911" actId="207"/>
          <ac:spMkLst>
            <pc:docMk/>
            <pc:sldMk cId="2751958725" sldId="747"/>
            <ac:spMk id="25" creationId="{4A99A33C-362D-83AA-3404-8ECF08976932}"/>
          </ac:spMkLst>
        </pc:spChg>
        <pc:spChg chg="del mod">
          <ac:chgData name="Justina Ojom" userId="cbdaed7d-8d45-4372-a16a-f3f8900c2f45" providerId="ADAL" clId="{333BCDCC-0FF8-4FA9-B851-978DECBC20DF}" dt="2023-03-29T21:20:20.016" v="7861" actId="478"/>
          <ac:spMkLst>
            <pc:docMk/>
            <pc:sldMk cId="2751958725" sldId="747"/>
            <ac:spMk id="26" creationId="{EC71A604-A208-4F87-A346-EA1AF7BD5DB5}"/>
          </ac:spMkLst>
        </pc:spChg>
        <pc:spChg chg="del">
          <ac:chgData name="Justina Ojom" userId="cbdaed7d-8d45-4372-a16a-f3f8900c2f45" providerId="ADAL" clId="{333BCDCC-0FF8-4FA9-B851-978DECBC20DF}" dt="2023-03-29T20:42:39.607" v="7496" actId="478"/>
          <ac:spMkLst>
            <pc:docMk/>
            <pc:sldMk cId="2751958725" sldId="747"/>
            <ac:spMk id="29" creationId="{9E0956B6-BE10-977F-C4CF-7588CC1A742B}"/>
          </ac:spMkLst>
        </pc:spChg>
        <pc:spChg chg="del mod">
          <ac:chgData name="Justina Ojom" userId="cbdaed7d-8d45-4372-a16a-f3f8900c2f45" providerId="ADAL" clId="{333BCDCC-0FF8-4FA9-B851-978DECBC20DF}" dt="2023-03-29T21:20:20.016" v="7861" actId="478"/>
          <ac:spMkLst>
            <pc:docMk/>
            <pc:sldMk cId="2751958725" sldId="747"/>
            <ac:spMk id="40" creationId="{3C7F8CED-9952-5EBB-EFC2-CD89413906FB}"/>
          </ac:spMkLst>
        </pc:spChg>
        <pc:spChg chg="del mod">
          <ac:chgData name="Justina Ojom" userId="cbdaed7d-8d45-4372-a16a-f3f8900c2f45" providerId="ADAL" clId="{333BCDCC-0FF8-4FA9-B851-978DECBC20DF}" dt="2023-03-29T21:20:20.016" v="7861" actId="478"/>
          <ac:spMkLst>
            <pc:docMk/>
            <pc:sldMk cId="2751958725" sldId="747"/>
            <ac:spMk id="41" creationId="{D86B8A17-9D9F-CEF6-FB5E-390390579700}"/>
          </ac:spMkLst>
        </pc:spChg>
        <pc:spChg chg="del mod">
          <ac:chgData name="Justina Ojom" userId="cbdaed7d-8d45-4372-a16a-f3f8900c2f45" providerId="ADAL" clId="{333BCDCC-0FF8-4FA9-B851-978DECBC20DF}" dt="2023-03-29T21:20:20.016" v="7861" actId="478"/>
          <ac:spMkLst>
            <pc:docMk/>
            <pc:sldMk cId="2751958725" sldId="747"/>
            <ac:spMk id="42" creationId="{14A3425F-3972-B542-0E4C-828D989107B1}"/>
          </ac:spMkLst>
        </pc:spChg>
        <pc:spChg chg="del mod">
          <ac:chgData name="Justina Ojom" userId="cbdaed7d-8d45-4372-a16a-f3f8900c2f45" providerId="ADAL" clId="{333BCDCC-0FF8-4FA9-B851-978DECBC20DF}" dt="2023-03-29T21:20:20.016" v="7861" actId="478"/>
          <ac:spMkLst>
            <pc:docMk/>
            <pc:sldMk cId="2751958725" sldId="747"/>
            <ac:spMk id="43" creationId="{3D8376BF-5170-8C67-2674-D5F9EA949892}"/>
          </ac:spMkLst>
        </pc:spChg>
        <pc:spChg chg="del mod">
          <ac:chgData name="Justina Ojom" userId="cbdaed7d-8d45-4372-a16a-f3f8900c2f45" providerId="ADAL" clId="{333BCDCC-0FF8-4FA9-B851-978DECBC20DF}" dt="2023-03-29T21:20:20.016" v="7861" actId="478"/>
          <ac:spMkLst>
            <pc:docMk/>
            <pc:sldMk cId="2751958725" sldId="747"/>
            <ac:spMk id="44" creationId="{3E2B3783-E846-E9EA-101B-2643F13CA5FD}"/>
          </ac:spMkLst>
        </pc:spChg>
        <pc:spChg chg="del mod">
          <ac:chgData name="Justina Ojom" userId="cbdaed7d-8d45-4372-a16a-f3f8900c2f45" providerId="ADAL" clId="{333BCDCC-0FF8-4FA9-B851-978DECBC20DF}" dt="2023-03-29T21:20:20.016" v="7861" actId="478"/>
          <ac:spMkLst>
            <pc:docMk/>
            <pc:sldMk cId="2751958725" sldId="747"/>
            <ac:spMk id="45" creationId="{ABDB95C6-485F-97EA-AAF4-65CF86A4BA4B}"/>
          </ac:spMkLst>
        </pc:spChg>
        <pc:spChg chg="del mod">
          <ac:chgData name="Justina Ojom" userId="cbdaed7d-8d45-4372-a16a-f3f8900c2f45" providerId="ADAL" clId="{333BCDCC-0FF8-4FA9-B851-978DECBC20DF}" dt="2023-03-29T21:20:20.016" v="7861" actId="478"/>
          <ac:spMkLst>
            <pc:docMk/>
            <pc:sldMk cId="2751958725" sldId="747"/>
            <ac:spMk id="46" creationId="{27DD00A9-E8B3-06D2-50E7-D40F9587C7B3}"/>
          </ac:spMkLst>
        </pc:spChg>
        <pc:spChg chg="del mod">
          <ac:chgData name="Justina Ojom" userId="cbdaed7d-8d45-4372-a16a-f3f8900c2f45" providerId="ADAL" clId="{333BCDCC-0FF8-4FA9-B851-978DECBC20DF}" dt="2023-03-29T21:20:20.016" v="7861" actId="478"/>
          <ac:spMkLst>
            <pc:docMk/>
            <pc:sldMk cId="2751958725" sldId="747"/>
            <ac:spMk id="47" creationId="{0228F482-D45F-DE60-63C8-C821146538A0}"/>
          </ac:spMkLst>
        </pc:spChg>
        <pc:spChg chg="del mod">
          <ac:chgData name="Justina Ojom" userId="cbdaed7d-8d45-4372-a16a-f3f8900c2f45" providerId="ADAL" clId="{333BCDCC-0FF8-4FA9-B851-978DECBC20DF}" dt="2023-03-29T21:20:20.016" v="7861" actId="478"/>
          <ac:spMkLst>
            <pc:docMk/>
            <pc:sldMk cId="2751958725" sldId="747"/>
            <ac:spMk id="48" creationId="{28669F7E-30CD-AE20-9558-C9224478E04A}"/>
          </ac:spMkLst>
        </pc:spChg>
        <pc:spChg chg="del mod">
          <ac:chgData name="Justina Ojom" userId="cbdaed7d-8d45-4372-a16a-f3f8900c2f45" providerId="ADAL" clId="{333BCDCC-0FF8-4FA9-B851-978DECBC20DF}" dt="2023-03-29T21:20:20.016" v="7861" actId="478"/>
          <ac:spMkLst>
            <pc:docMk/>
            <pc:sldMk cId="2751958725" sldId="747"/>
            <ac:spMk id="49" creationId="{E0564AEE-196F-AAF2-2F38-12B27FF0B7EF}"/>
          </ac:spMkLst>
        </pc:spChg>
        <pc:spChg chg="del mod">
          <ac:chgData name="Justina Ojom" userId="cbdaed7d-8d45-4372-a16a-f3f8900c2f45" providerId="ADAL" clId="{333BCDCC-0FF8-4FA9-B851-978DECBC20DF}" dt="2023-03-29T21:20:20.016" v="7861" actId="478"/>
          <ac:spMkLst>
            <pc:docMk/>
            <pc:sldMk cId="2751958725" sldId="747"/>
            <ac:spMk id="50" creationId="{C2401C27-7427-22A4-39E3-5130BF724341}"/>
          </ac:spMkLst>
        </pc:spChg>
        <pc:spChg chg="del mod">
          <ac:chgData name="Justina Ojom" userId="cbdaed7d-8d45-4372-a16a-f3f8900c2f45" providerId="ADAL" clId="{333BCDCC-0FF8-4FA9-B851-978DECBC20DF}" dt="2023-03-29T21:20:20.016" v="7861" actId="478"/>
          <ac:spMkLst>
            <pc:docMk/>
            <pc:sldMk cId="2751958725" sldId="747"/>
            <ac:spMk id="51" creationId="{0EA9FED3-A8A2-28F8-44D1-F7B9A8F3076E}"/>
          </ac:spMkLst>
        </pc:spChg>
        <pc:spChg chg="del mod">
          <ac:chgData name="Justina Ojom" userId="cbdaed7d-8d45-4372-a16a-f3f8900c2f45" providerId="ADAL" clId="{333BCDCC-0FF8-4FA9-B851-978DECBC20DF}" dt="2023-03-29T21:20:20.016" v="7861" actId="478"/>
          <ac:spMkLst>
            <pc:docMk/>
            <pc:sldMk cId="2751958725" sldId="747"/>
            <ac:spMk id="52" creationId="{D106CC04-4CFE-9647-65CC-D39E578EB835}"/>
          </ac:spMkLst>
        </pc:spChg>
        <pc:spChg chg="del mod">
          <ac:chgData name="Justina Ojom" userId="cbdaed7d-8d45-4372-a16a-f3f8900c2f45" providerId="ADAL" clId="{333BCDCC-0FF8-4FA9-B851-978DECBC20DF}" dt="2023-03-29T21:20:20.016" v="7861" actId="478"/>
          <ac:spMkLst>
            <pc:docMk/>
            <pc:sldMk cId="2751958725" sldId="747"/>
            <ac:spMk id="53" creationId="{9B145A6E-1CF5-CD9C-E793-B76970B2263E}"/>
          </ac:spMkLst>
        </pc:spChg>
        <pc:grpChg chg="add mod">
          <ac:chgData name="Justina Ojom" userId="cbdaed7d-8d45-4372-a16a-f3f8900c2f45" providerId="ADAL" clId="{333BCDCC-0FF8-4FA9-B851-978DECBC20DF}" dt="2023-03-29T20:42:39.779" v="7497"/>
          <ac:grpSpMkLst>
            <pc:docMk/>
            <pc:sldMk cId="2751958725" sldId="747"/>
            <ac:grpSpMk id="3" creationId="{AB5F1D97-1E80-36F0-6737-26238D16AF84}"/>
          </ac:grpSpMkLst>
        </pc:grpChg>
        <pc:grpChg chg="mod">
          <ac:chgData name="Justina Ojom" userId="cbdaed7d-8d45-4372-a16a-f3f8900c2f45" providerId="ADAL" clId="{333BCDCC-0FF8-4FA9-B851-978DECBC20DF}" dt="2023-03-29T20:42:39.779" v="7497"/>
          <ac:grpSpMkLst>
            <pc:docMk/>
            <pc:sldMk cId="2751958725" sldId="747"/>
            <ac:grpSpMk id="5" creationId="{D45A7C36-ED21-5EC9-9732-3870EC5F07B0}"/>
          </ac:grpSpMkLst>
        </pc:grpChg>
        <pc:grpChg chg="mod">
          <ac:chgData name="Justina Ojom" userId="cbdaed7d-8d45-4372-a16a-f3f8900c2f45" providerId="ADAL" clId="{333BCDCC-0FF8-4FA9-B851-978DECBC20DF}" dt="2023-03-29T20:42:39.779" v="7497"/>
          <ac:grpSpMkLst>
            <pc:docMk/>
            <pc:sldMk cId="2751958725" sldId="747"/>
            <ac:grpSpMk id="6" creationId="{987ED770-E678-5FD5-0E00-8D0F3071511F}"/>
          </ac:grpSpMkLst>
        </pc:grpChg>
        <pc:grpChg chg="del">
          <ac:chgData name="Justina Ojom" userId="cbdaed7d-8d45-4372-a16a-f3f8900c2f45" providerId="ADAL" clId="{333BCDCC-0FF8-4FA9-B851-978DECBC20DF}" dt="2023-03-29T20:42:39.607" v="7496" actId="478"/>
          <ac:grpSpMkLst>
            <pc:docMk/>
            <pc:sldMk cId="2751958725" sldId="747"/>
            <ac:grpSpMk id="30" creationId="{04450A32-C3C9-CFC0-FF44-4E2C8EC2E0C8}"/>
          </ac:grpSpMkLst>
        </pc:grpChg>
        <pc:grpChg chg="del">
          <ac:chgData name="Justina Ojom" userId="cbdaed7d-8d45-4372-a16a-f3f8900c2f45" providerId="ADAL" clId="{333BCDCC-0FF8-4FA9-B851-978DECBC20DF}" dt="2023-03-29T20:42:39.607" v="7496" actId="478"/>
          <ac:grpSpMkLst>
            <pc:docMk/>
            <pc:sldMk cId="2751958725" sldId="747"/>
            <ac:grpSpMk id="33" creationId="{F67CDA7B-F0EE-9A3B-CA96-44084AB38E6A}"/>
          </ac:grpSpMkLst>
        </pc:grpChg>
      </pc:sldChg>
      <pc:sldChg chg="addSp delSp modSp mod modNotes">
        <pc:chgData name="Justina Ojom" userId="cbdaed7d-8d45-4372-a16a-f3f8900c2f45" providerId="ADAL" clId="{333BCDCC-0FF8-4FA9-B851-978DECBC20DF}" dt="2023-03-30T23:10:46.861" v="10632" actId="207"/>
        <pc:sldMkLst>
          <pc:docMk/>
          <pc:sldMk cId="1165523331" sldId="2615"/>
        </pc:sldMkLst>
        <pc:spChg chg="add del mod">
          <ac:chgData name="Justina Ojom" userId="cbdaed7d-8d45-4372-a16a-f3f8900c2f45" providerId="ADAL" clId="{333BCDCC-0FF8-4FA9-B851-978DECBC20DF}" dt="2023-03-30T23:10:40.043" v="10629" actId="478"/>
          <ac:spMkLst>
            <pc:docMk/>
            <pc:sldMk cId="1165523331" sldId="2615"/>
            <ac:spMk id="2" creationId="{C78C3574-CAB7-4F3B-C5D8-B8FDDC5D40E4}"/>
          </ac:spMkLst>
        </pc:spChg>
        <pc:spChg chg="mod">
          <ac:chgData name="Justina Ojom" userId="cbdaed7d-8d45-4372-a16a-f3f8900c2f45" providerId="ADAL" clId="{333BCDCC-0FF8-4FA9-B851-978DECBC20DF}" dt="2023-03-29T21:02:47.522" v="7651" actId="2711"/>
          <ac:spMkLst>
            <pc:docMk/>
            <pc:sldMk cId="1165523331" sldId="2615"/>
            <ac:spMk id="3" creationId="{D8F72F3B-1500-3B23-6881-879A32E5DF2B}"/>
          </ac:spMkLst>
        </pc:spChg>
        <pc:spChg chg="add mod">
          <ac:chgData name="Justina Ojom" userId="cbdaed7d-8d45-4372-a16a-f3f8900c2f45" providerId="ADAL" clId="{333BCDCC-0FF8-4FA9-B851-978DECBC20DF}" dt="2023-03-30T23:10:40.363" v="10630"/>
          <ac:spMkLst>
            <pc:docMk/>
            <pc:sldMk cId="1165523331" sldId="2615"/>
            <ac:spMk id="4" creationId="{724ABA28-1FC4-242A-1A27-8E0018293209}"/>
          </ac:spMkLst>
        </pc:spChg>
        <pc:spChg chg="del">
          <ac:chgData name="Justina Ojom" userId="cbdaed7d-8d45-4372-a16a-f3f8900c2f45" providerId="ADAL" clId="{333BCDCC-0FF8-4FA9-B851-978DECBC20DF}" dt="2023-03-29T20:47:41.345" v="7547" actId="478"/>
          <ac:spMkLst>
            <pc:docMk/>
            <pc:sldMk cId="1165523331" sldId="2615"/>
            <ac:spMk id="4" creationId="{BF1E694C-B14E-31E2-43D6-4875EAAC0035}"/>
          </ac:spMkLst>
        </pc:spChg>
        <pc:spChg chg="add del mod">
          <ac:chgData name="Justina Ojom" userId="cbdaed7d-8d45-4372-a16a-f3f8900c2f45" providerId="ADAL" clId="{333BCDCC-0FF8-4FA9-B851-978DECBC20DF}" dt="2023-03-30T23:10:40.043" v="10629" actId="478"/>
          <ac:spMkLst>
            <pc:docMk/>
            <pc:sldMk cId="1165523331" sldId="2615"/>
            <ac:spMk id="5" creationId="{BBAB1D74-F240-F048-83D0-1529CD0EB5B3}"/>
          </ac:spMkLst>
        </pc:spChg>
        <pc:spChg chg="add del mod">
          <ac:chgData name="Justina Ojom" userId="cbdaed7d-8d45-4372-a16a-f3f8900c2f45" providerId="ADAL" clId="{333BCDCC-0FF8-4FA9-B851-978DECBC20DF}" dt="2023-03-30T23:10:40.043" v="10629" actId="478"/>
          <ac:spMkLst>
            <pc:docMk/>
            <pc:sldMk cId="1165523331" sldId="2615"/>
            <ac:spMk id="6" creationId="{0D3BB269-D0F9-3FF2-F870-F2343E9D9FC1}"/>
          </ac:spMkLst>
        </pc:spChg>
        <pc:spChg chg="mod">
          <ac:chgData name="Justina Ojom" userId="cbdaed7d-8d45-4372-a16a-f3f8900c2f45" providerId="ADAL" clId="{333BCDCC-0FF8-4FA9-B851-978DECBC20DF}" dt="2023-03-29T21:02:47.522" v="7651" actId="2711"/>
          <ac:spMkLst>
            <pc:docMk/>
            <pc:sldMk cId="1165523331" sldId="2615"/>
            <ac:spMk id="9" creationId="{E842458A-9D9B-6088-43FE-012BD2E29641}"/>
          </ac:spMkLst>
        </pc:spChg>
        <pc:spChg chg="mod">
          <ac:chgData name="Justina Ojom" userId="cbdaed7d-8d45-4372-a16a-f3f8900c2f45" providerId="ADAL" clId="{333BCDCC-0FF8-4FA9-B851-978DECBC20DF}" dt="2023-03-29T21:02:47.522" v="7651" actId="2711"/>
          <ac:spMkLst>
            <pc:docMk/>
            <pc:sldMk cId="1165523331" sldId="2615"/>
            <ac:spMk id="10" creationId="{C7D7367A-B69E-E015-732A-FC5F1F5C3D11}"/>
          </ac:spMkLst>
        </pc:spChg>
        <pc:spChg chg="mod">
          <ac:chgData name="Justina Ojom" userId="cbdaed7d-8d45-4372-a16a-f3f8900c2f45" providerId="ADAL" clId="{333BCDCC-0FF8-4FA9-B851-978DECBC20DF}" dt="2023-03-29T21:02:47.522" v="7651" actId="2711"/>
          <ac:spMkLst>
            <pc:docMk/>
            <pc:sldMk cId="1165523331" sldId="2615"/>
            <ac:spMk id="12" creationId="{8E312BE7-D954-2A57-CDFB-D84D34ED5378}"/>
          </ac:spMkLst>
        </pc:spChg>
        <pc:spChg chg="mod">
          <ac:chgData name="Justina Ojom" userId="cbdaed7d-8d45-4372-a16a-f3f8900c2f45" providerId="ADAL" clId="{333BCDCC-0FF8-4FA9-B851-978DECBC20DF}" dt="2023-03-29T21:02:47.522" v="7651" actId="2711"/>
          <ac:spMkLst>
            <pc:docMk/>
            <pc:sldMk cId="1165523331" sldId="2615"/>
            <ac:spMk id="14" creationId="{DD2CDA77-1A1C-8B28-16F2-054B3377C597}"/>
          </ac:spMkLst>
        </pc:spChg>
        <pc:spChg chg="add mod">
          <ac:chgData name="Justina Ojom" userId="cbdaed7d-8d45-4372-a16a-f3f8900c2f45" providerId="ADAL" clId="{333BCDCC-0FF8-4FA9-B851-978DECBC20DF}" dt="2023-03-30T23:10:40.363" v="10630"/>
          <ac:spMkLst>
            <pc:docMk/>
            <pc:sldMk cId="1165523331" sldId="2615"/>
            <ac:spMk id="20" creationId="{D1F732BF-33BD-08BA-B3BC-43E5A6455F1E}"/>
          </ac:spMkLst>
        </pc:spChg>
        <pc:spChg chg="add mod">
          <ac:chgData name="Justina Ojom" userId="cbdaed7d-8d45-4372-a16a-f3f8900c2f45" providerId="ADAL" clId="{333BCDCC-0FF8-4FA9-B851-978DECBC20DF}" dt="2023-03-30T23:10:40.363" v="10630"/>
          <ac:spMkLst>
            <pc:docMk/>
            <pc:sldMk cId="1165523331" sldId="2615"/>
            <ac:spMk id="21" creationId="{9370C783-3606-6CD8-84AD-1B31D135E918}"/>
          </ac:spMkLst>
        </pc:spChg>
        <pc:spChg chg="mod">
          <ac:chgData name="Justina Ojom" userId="cbdaed7d-8d45-4372-a16a-f3f8900c2f45" providerId="ADAL" clId="{333BCDCC-0FF8-4FA9-B851-978DECBC20DF}" dt="2023-03-30T23:10:40.363" v="10630"/>
          <ac:spMkLst>
            <pc:docMk/>
            <pc:sldMk cId="1165523331" sldId="2615"/>
            <ac:spMk id="27" creationId="{0A0886D4-1E2F-6EBA-C52B-64B9D64A839D}"/>
          </ac:spMkLst>
        </pc:spChg>
        <pc:spChg chg="mod">
          <ac:chgData name="Justina Ojom" userId="cbdaed7d-8d45-4372-a16a-f3f8900c2f45" providerId="ADAL" clId="{333BCDCC-0FF8-4FA9-B851-978DECBC20DF}" dt="2023-03-30T23:10:40.363" v="10630"/>
          <ac:spMkLst>
            <pc:docMk/>
            <pc:sldMk cId="1165523331" sldId="2615"/>
            <ac:spMk id="28" creationId="{A01F4AFE-F566-EC74-1B36-EB64E15DEBF4}"/>
          </ac:spMkLst>
        </pc:spChg>
        <pc:grpChg chg="add del mod">
          <ac:chgData name="Justina Ojom" userId="cbdaed7d-8d45-4372-a16a-f3f8900c2f45" providerId="ADAL" clId="{333BCDCC-0FF8-4FA9-B851-978DECBC20DF}" dt="2023-03-30T23:10:40.043" v="10629" actId="478"/>
          <ac:grpSpMkLst>
            <pc:docMk/>
            <pc:sldMk cId="1165523331" sldId="2615"/>
            <ac:grpSpMk id="7" creationId="{2523C5CF-1119-FDA8-DFAC-7802ABD11C36}"/>
          </ac:grpSpMkLst>
        </pc:grpChg>
        <pc:grpChg chg="mod">
          <ac:chgData name="Justina Ojom" userId="cbdaed7d-8d45-4372-a16a-f3f8900c2f45" providerId="ADAL" clId="{333BCDCC-0FF8-4FA9-B851-978DECBC20DF}" dt="2023-03-29T20:47:41.545" v="7548"/>
          <ac:grpSpMkLst>
            <pc:docMk/>
            <pc:sldMk cId="1165523331" sldId="2615"/>
            <ac:grpSpMk id="8" creationId="{AB0A576B-F9CE-36BD-1F04-623D55DDC1C6}"/>
          </ac:grpSpMkLst>
        </pc:grpChg>
        <pc:grpChg chg="add del mod">
          <ac:chgData name="Justina Ojom" userId="cbdaed7d-8d45-4372-a16a-f3f8900c2f45" providerId="ADAL" clId="{333BCDCC-0FF8-4FA9-B851-978DECBC20DF}" dt="2023-03-30T23:10:40.043" v="10629" actId="478"/>
          <ac:grpSpMkLst>
            <pc:docMk/>
            <pc:sldMk cId="1165523331" sldId="2615"/>
            <ac:grpSpMk id="13" creationId="{3E9BB3AE-6EA6-08EC-550C-68B510355822}"/>
          </ac:grpSpMkLst>
        </pc:grpChg>
        <pc:grpChg chg="add del mod">
          <ac:chgData name="Justina Ojom" userId="cbdaed7d-8d45-4372-a16a-f3f8900c2f45" providerId="ADAL" clId="{333BCDCC-0FF8-4FA9-B851-978DECBC20DF}" dt="2023-03-30T23:10:40.043" v="10629" actId="478"/>
          <ac:grpSpMkLst>
            <pc:docMk/>
            <pc:sldMk cId="1165523331" sldId="2615"/>
            <ac:grpSpMk id="16" creationId="{839E2AEC-0C1F-B377-C127-96C2A570CEC4}"/>
          </ac:grpSpMkLst>
        </pc:grpChg>
        <pc:grpChg chg="add mod">
          <ac:chgData name="Justina Ojom" userId="cbdaed7d-8d45-4372-a16a-f3f8900c2f45" providerId="ADAL" clId="{333BCDCC-0FF8-4FA9-B851-978DECBC20DF}" dt="2023-03-30T23:10:40.363" v="10630"/>
          <ac:grpSpMkLst>
            <pc:docMk/>
            <pc:sldMk cId="1165523331" sldId="2615"/>
            <ac:grpSpMk id="24" creationId="{949575A8-F067-E6E2-164E-C685D1F878CB}"/>
          </ac:grpSpMkLst>
        </pc:grpChg>
        <pc:picChg chg="mod">
          <ac:chgData name="Justina Ojom" userId="cbdaed7d-8d45-4372-a16a-f3f8900c2f45" providerId="ADAL" clId="{333BCDCC-0FF8-4FA9-B851-978DECBC20DF}" dt="2023-03-29T20:47:59.014" v="7585" actId="207"/>
          <ac:picMkLst>
            <pc:docMk/>
            <pc:sldMk cId="1165523331" sldId="2615"/>
            <ac:picMk id="11" creationId="{4552C8F3-5911-A157-8AD6-E3B765021757}"/>
          </ac:picMkLst>
        </pc:picChg>
        <pc:picChg chg="mod">
          <ac:chgData name="Justina Ojom" userId="cbdaed7d-8d45-4372-a16a-f3f8900c2f45" providerId="ADAL" clId="{333BCDCC-0FF8-4FA9-B851-978DECBC20DF}" dt="2023-03-29T20:47:41.545" v="7548"/>
          <ac:picMkLst>
            <pc:docMk/>
            <pc:sldMk cId="1165523331" sldId="2615"/>
            <ac:picMk id="15" creationId="{24FE693E-D2C2-6FE3-5E78-2FBB00BD7BB5}"/>
          </ac:picMkLst>
        </pc:picChg>
        <pc:picChg chg="mod">
          <ac:chgData name="Justina Ojom" userId="cbdaed7d-8d45-4372-a16a-f3f8900c2f45" providerId="ADAL" clId="{333BCDCC-0FF8-4FA9-B851-978DECBC20DF}" dt="2023-03-29T20:47:50.749" v="7584" actId="207"/>
          <ac:picMkLst>
            <pc:docMk/>
            <pc:sldMk cId="1165523331" sldId="2615"/>
            <ac:picMk id="17" creationId="{0CE58CB5-A4D6-1F9A-E494-01D6C57AAD16}"/>
          </ac:picMkLst>
        </pc:picChg>
        <pc:picChg chg="mod">
          <ac:chgData name="Justina Ojom" userId="cbdaed7d-8d45-4372-a16a-f3f8900c2f45" providerId="ADAL" clId="{333BCDCC-0FF8-4FA9-B851-978DECBC20DF}" dt="2023-03-29T20:47:50.749" v="7584" actId="207"/>
          <ac:picMkLst>
            <pc:docMk/>
            <pc:sldMk cId="1165523331" sldId="2615"/>
            <ac:picMk id="18" creationId="{9E56DDC2-8628-C048-A750-798DDDB3FAFC}"/>
          </ac:picMkLst>
        </pc:picChg>
        <pc:picChg chg="mod">
          <ac:chgData name="Justina Ojom" userId="cbdaed7d-8d45-4372-a16a-f3f8900c2f45" providerId="ADAL" clId="{333BCDCC-0FF8-4FA9-B851-978DECBC20DF}" dt="2023-03-29T20:47:50.749" v="7584" actId="207"/>
          <ac:picMkLst>
            <pc:docMk/>
            <pc:sldMk cId="1165523331" sldId="2615"/>
            <ac:picMk id="19" creationId="{2F2811F5-2AD0-9111-8CDF-9D69A59651AD}"/>
          </ac:picMkLst>
        </pc:picChg>
        <pc:picChg chg="add mod">
          <ac:chgData name="Justina Ojom" userId="cbdaed7d-8d45-4372-a16a-f3f8900c2f45" providerId="ADAL" clId="{333BCDCC-0FF8-4FA9-B851-978DECBC20DF}" dt="2023-03-30T23:10:44.049" v="10631" actId="207"/>
          <ac:picMkLst>
            <pc:docMk/>
            <pc:sldMk cId="1165523331" sldId="2615"/>
            <ac:picMk id="22" creationId="{8337809D-3CF1-D31C-5387-8DBD5F5C9CCE}"/>
          </ac:picMkLst>
        </pc:picChg>
        <pc:picChg chg="add mod">
          <ac:chgData name="Justina Ojom" userId="cbdaed7d-8d45-4372-a16a-f3f8900c2f45" providerId="ADAL" clId="{333BCDCC-0FF8-4FA9-B851-978DECBC20DF}" dt="2023-03-30T23:10:44.049" v="10631" actId="207"/>
          <ac:picMkLst>
            <pc:docMk/>
            <pc:sldMk cId="1165523331" sldId="2615"/>
            <ac:picMk id="23" creationId="{AF055F18-4214-F660-C90F-B74A3B4F7B23}"/>
          </ac:picMkLst>
        </pc:picChg>
        <pc:picChg chg="mod">
          <ac:chgData name="Justina Ojom" userId="cbdaed7d-8d45-4372-a16a-f3f8900c2f45" providerId="ADAL" clId="{333BCDCC-0FF8-4FA9-B851-978DECBC20DF}" dt="2023-03-30T23:10:46.861" v="10632" actId="207"/>
          <ac:picMkLst>
            <pc:docMk/>
            <pc:sldMk cId="1165523331" sldId="2615"/>
            <ac:picMk id="25" creationId="{9B4935D0-8E52-6F2B-FB06-E57064446CC8}"/>
          </ac:picMkLst>
        </pc:picChg>
        <pc:picChg chg="mod">
          <ac:chgData name="Justina Ojom" userId="cbdaed7d-8d45-4372-a16a-f3f8900c2f45" providerId="ADAL" clId="{333BCDCC-0FF8-4FA9-B851-978DECBC20DF}" dt="2023-03-30T23:10:46.861" v="10632" actId="207"/>
          <ac:picMkLst>
            <pc:docMk/>
            <pc:sldMk cId="1165523331" sldId="2615"/>
            <ac:picMk id="26" creationId="{A786C803-6238-5334-1272-512D16121A3F}"/>
          </ac:picMkLst>
        </pc:picChg>
      </pc:sldChg>
      <pc:sldChg chg="addSp delSp modSp mod modNotes">
        <pc:chgData name="Justina Ojom" userId="cbdaed7d-8d45-4372-a16a-f3f8900c2f45" providerId="ADAL" clId="{333BCDCC-0FF8-4FA9-B851-978DECBC20DF}" dt="2023-03-29T20:37:30" v="7396" actId="478"/>
        <pc:sldMkLst>
          <pc:docMk/>
          <pc:sldMk cId="3680250570" sldId="2617"/>
        </pc:sldMkLst>
        <pc:spChg chg="add del mod">
          <ac:chgData name="Justina Ojom" userId="cbdaed7d-8d45-4372-a16a-f3f8900c2f45" providerId="ADAL" clId="{333BCDCC-0FF8-4FA9-B851-978DECBC20DF}" dt="2023-03-29T20:37:30" v="7396" actId="478"/>
          <ac:spMkLst>
            <pc:docMk/>
            <pc:sldMk cId="3680250570" sldId="2617"/>
            <ac:spMk id="2" creationId="{0806E506-2CF6-AF0F-D9BA-D3C623E5223D}"/>
          </ac:spMkLst>
        </pc:spChg>
        <pc:spChg chg="del">
          <ac:chgData name="Justina Ojom" userId="cbdaed7d-8d45-4372-a16a-f3f8900c2f45" providerId="ADAL" clId="{333BCDCC-0FF8-4FA9-B851-978DECBC20DF}" dt="2023-03-29T20:37:20.220" v="7392" actId="478"/>
          <ac:spMkLst>
            <pc:docMk/>
            <pc:sldMk cId="3680250570" sldId="2617"/>
            <ac:spMk id="4" creationId="{941EDFA9-8E86-D366-114C-EA192E63B5CB}"/>
          </ac:spMkLst>
        </pc:spChg>
        <pc:spChg chg="add mod">
          <ac:chgData name="Justina Ojom" userId="cbdaed7d-8d45-4372-a16a-f3f8900c2f45" providerId="ADAL" clId="{333BCDCC-0FF8-4FA9-B851-978DECBC20DF}" dt="2023-03-29T20:37:28.791" v="7395"/>
          <ac:spMkLst>
            <pc:docMk/>
            <pc:sldMk cId="3680250570" sldId="2617"/>
            <ac:spMk id="5" creationId="{5ECBE20D-D9AE-59F9-4F4F-86493A88363C}"/>
          </ac:spMkLst>
        </pc:spChg>
      </pc:sldChg>
      <pc:sldChg chg="addSp delSp modSp mod delCm modNotes modNotesTx">
        <pc:chgData name="Justina Ojom" userId="cbdaed7d-8d45-4372-a16a-f3f8900c2f45" providerId="ADAL" clId="{333BCDCC-0FF8-4FA9-B851-978DECBC20DF}" dt="2023-03-30T21:44:03.681" v="10315"/>
        <pc:sldMkLst>
          <pc:docMk/>
          <pc:sldMk cId="1545932490" sldId="2619"/>
        </pc:sldMkLst>
        <pc:spChg chg="mod">
          <ac:chgData name="Justina Ojom" userId="cbdaed7d-8d45-4372-a16a-f3f8900c2f45" providerId="ADAL" clId="{333BCDCC-0FF8-4FA9-B851-978DECBC20DF}" dt="2023-03-30T02:16:23.449" v="8527" actId="208"/>
          <ac:spMkLst>
            <pc:docMk/>
            <pc:sldMk cId="1545932490" sldId="2619"/>
            <ac:spMk id="2" creationId="{853B4A47-EE30-937C-0F70-1157CE9E1F23}"/>
          </ac:spMkLst>
        </pc:spChg>
        <pc:spChg chg="mod">
          <ac:chgData name="Justina Ojom" userId="cbdaed7d-8d45-4372-a16a-f3f8900c2f45" providerId="ADAL" clId="{333BCDCC-0FF8-4FA9-B851-978DECBC20DF}" dt="2023-03-30T02:16:23.449" v="8527" actId="208"/>
          <ac:spMkLst>
            <pc:docMk/>
            <pc:sldMk cId="1545932490" sldId="2619"/>
            <ac:spMk id="3" creationId="{9AE9B883-6722-F30C-7ED3-F8EE756663CA}"/>
          </ac:spMkLst>
        </pc:spChg>
        <pc:spChg chg="mod">
          <ac:chgData name="Justina Ojom" userId="cbdaed7d-8d45-4372-a16a-f3f8900c2f45" providerId="ADAL" clId="{333BCDCC-0FF8-4FA9-B851-978DECBC20DF}" dt="2023-03-30T21:44:03.681" v="10315"/>
          <ac:spMkLst>
            <pc:docMk/>
            <pc:sldMk cId="1545932490" sldId="2619"/>
            <ac:spMk id="4" creationId="{880F9A09-E566-DC8B-BDBD-C94033B2B925}"/>
          </ac:spMkLst>
        </pc:spChg>
        <pc:spChg chg="mod">
          <ac:chgData name="Justina Ojom" userId="cbdaed7d-8d45-4372-a16a-f3f8900c2f45" providerId="ADAL" clId="{333BCDCC-0FF8-4FA9-B851-978DECBC20DF}" dt="2023-03-30T02:16:23.449" v="8527" actId="208"/>
          <ac:spMkLst>
            <pc:docMk/>
            <pc:sldMk cId="1545932490" sldId="2619"/>
            <ac:spMk id="5" creationId="{454874FF-9D10-F9E8-0C3B-2E61CA6734B6}"/>
          </ac:spMkLst>
        </pc:spChg>
        <pc:spChg chg="mod">
          <ac:chgData name="Justina Ojom" userId="cbdaed7d-8d45-4372-a16a-f3f8900c2f45" providerId="ADAL" clId="{333BCDCC-0FF8-4FA9-B851-978DECBC20DF}" dt="2023-03-30T02:16:23.449" v="8527" actId="208"/>
          <ac:spMkLst>
            <pc:docMk/>
            <pc:sldMk cId="1545932490" sldId="2619"/>
            <ac:spMk id="6" creationId="{57852BC6-61F2-CF19-7A06-B2F4D3EDAB55}"/>
          </ac:spMkLst>
        </pc:spChg>
        <pc:spChg chg="mod topLvl">
          <ac:chgData name="Justina Ojom" userId="cbdaed7d-8d45-4372-a16a-f3f8900c2f45" providerId="ADAL" clId="{333BCDCC-0FF8-4FA9-B851-978DECBC20DF}" dt="2023-03-30T02:16:23.449" v="8527" actId="208"/>
          <ac:spMkLst>
            <pc:docMk/>
            <pc:sldMk cId="1545932490" sldId="2619"/>
            <ac:spMk id="8" creationId="{799EEDF0-E4ED-037D-18C0-8C938344F097}"/>
          </ac:spMkLst>
        </pc:spChg>
        <pc:spChg chg="del mod topLvl">
          <ac:chgData name="Justina Ojom" userId="cbdaed7d-8d45-4372-a16a-f3f8900c2f45" providerId="ADAL" clId="{333BCDCC-0FF8-4FA9-B851-978DECBC20DF}" dt="2023-03-29T21:27:58.986" v="7991" actId="478"/>
          <ac:spMkLst>
            <pc:docMk/>
            <pc:sldMk cId="1545932490" sldId="2619"/>
            <ac:spMk id="9" creationId="{0DF3C51A-7383-DAB4-5D87-9E75F085442F}"/>
          </ac:spMkLst>
        </pc:spChg>
        <pc:spChg chg="mod">
          <ac:chgData name="Justina Ojom" userId="cbdaed7d-8d45-4372-a16a-f3f8900c2f45" providerId="ADAL" clId="{333BCDCC-0FF8-4FA9-B851-978DECBC20DF}" dt="2023-03-29T21:03:01.980" v="7653" actId="2711"/>
          <ac:spMkLst>
            <pc:docMk/>
            <pc:sldMk cId="1545932490" sldId="2619"/>
            <ac:spMk id="12" creationId="{51A80B94-ADB6-D12D-8DC8-2B58B3AA92B9}"/>
          </ac:spMkLst>
        </pc:spChg>
        <pc:spChg chg="mod">
          <ac:chgData name="Justina Ojom" userId="cbdaed7d-8d45-4372-a16a-f3f8900c2f45" providerId="ADAL" clId="{333BCDCC-0FF8-4FA9-B851-978DECBC20DF}" dt="2023-03-29T21:28:09.709" v="7993" actId="207"/>
          <ac:spMkLst>
            <pc:docMk/>
            <pc:sldMk cId="1545932490" sldId="2619"/>
            <ac:spMk id="14" creationId="{4378EF4D-D181-2952-7C56-DB3BC8E33307}"/>
          </ac:spMkLst>
        </pc:spChg>
        <pc:spChg chg="mod">
          <ac:chgData name="Justina Ojom" userId="cbdaed7d-8d45-4372-a16a-f3f8900c2f45" providerId="ADAL" clId="{333BCDCC-0FF8-4FA9-B851-978DECBC20DF}" dt="2023-03-29T21:28:09.709" v="7993" actId="207"/>
          <ac:spMkLst>
            <pc:docMk/>
            <pc:sldMk cId="1545932490" sldId="2619"/>
            <ac:spMk id="15" creationId="{6C68771E-B7A8-9138-DB4F-F594B1A121F3}"/>
          </ac:spMkLst>
        </pc:spChg>
        <pc:spChg chg="mod">
          <ac:chgData name="Justina Ojom" userId="cbdaed7d-8d45-4372-a16a-f3f8900c2f45" providerId="ADAL" clId="{333BCDCC-0FF8-4FA9-B851-978DECBC20DF}" dt="2023-03-29T21:28:24.272" v="7996" actId="207"/>
          <ac:spMkLst>
            <pc:docMk/>
            <pc:sldMk cId="1545932490" sldId="2619"/>
            <ac:spMk id="18" creationId="{297E3F3D-3694-9E9D-38C9-BE694FEDE184}"/>
          </ac:spMkLst>
        </pc:spChg>
        <pc:spChg chg="mod">
          <ac:chgData name="Justina Ojom" userId="cbdaed7d-8d45-4372-a16a-f3f8900c2f45" providerId="ADAL" clId="{333BCDCC-0FF8-4FA9-B851-978DECBC20DF}" dt="2023-03-29T21:03:01.980" v="7653" actId="2711"/>
          <ac:spMkLst>
            <pc:docMk/>
            <pc:sldMk cId="1545932490" sldId="2619"/>
            <ac:spMk id="19" creationId="{8463B055-CA8F-6B4B-07D1-E8627C25EDA2}"/>
          </ac:spMkLst>
        </pc:spChg>
        <pc:spChg chg="mod">
          <ac:chgData name="Justina Ojom" userId="cbdaed7d-8d45-4372-a16a-f3f8900c2f45" providerId="ADAL" clId="{333BCDCC-0FF8-4FA9-B851-978DECBC20DF}" dt="2023-03-29T21:28:24.272" v="7996" actId="207"/>
          <ac:spMkLst>
            <pc:docMk/>
            <pc:sldMk cId="1545932490" sldId="2619"/>
            <ac:spMk id="20" creationId="{64A436FC-1C78-B5AD-1E96-875C86C49F15}"/>
          </ac:spMkLst>
        </pc:spChg>
        <pc:spChg chg="mod">
          <ac:chgData name="Justina Ojom" userId="cbdaed7d-8d45-4372-a16a-f3f8900c2f45" providerId="ADAL" clId="{333BCDCC-0FF8-4FA9-B851-978DECBC20DF}" dt="2023-03-29T21:03:01.980" v="7653" actId="2711"/>
          <ac:spMkLst>
            <pc:docMk/>
            <pc:sldMk cId="1545932490" sldId="2619"/>
            <ac:spMk id="29" creationId="{58452672-3D45-838B-ED34-8D1B06211FF0}"/>
          </ac:spMkLst>
        </pc:spChg>
        <pc:spChg chg="mod">
          <ac:chgData name="Justina Ojom" userId="cbdaed7d-8d45-4372-a16a-f3f8900c2f45" providerId="ADAL" clId="{333BCDCC-0FF8-4FA9-B851-978DECBC20DF}" dt="2023-03-30T14:35:40.289" v="8629" actId="20577"/>
          <ac:spMkLst>
            <pc:docMk/>
            <pc:sldMk cId="1545932490" sldId="2619"/>
            <ac:spMk id="30" creationId="{2F691417-D600-40B9-54AB-9F1D41769FED}"/>
          </ac:spMkLst>
        </pc:spChg>
        <pc:spChg chg="mod">
          <ac:chgData name="Justina Ojom" userId="cbdaed7d-8d45-4372-a16a-f3f8900c2f45" providerId="ADAL" clId="{333BCDCC-0FF8-4FA9-B851-978DECBC20DF}" dt="2023-03-29T21:03:01.980" v="7653" actId="2711"/>
          <ac:spMkLst>
            <pc:docMk/>
            <pc:sldMk cId="1545932490" sldId="2619"/>
            <ac:spMk id="31" creationId="{69D204AA-69EF-5AAF-4006-32BE094ECBFE}"/>
          </ac:spMkLst>
        </pc:spChg>
        <pc:grpChg chg="del mod">
          <ac:chgData name="Justina Ojom" userId="cbdaed7d-8d45-4372-a16a-f3f8900c2f45" providerId="ADAL" clId="{333BCDCC-0FF8-4FA9-B851-978DECBC20DF}" dt="2023-03-29T21:27:58.986" v="7991" actId="478"/>
          <ac:grpSpMkLst>
            <pc:docMk/>
            <pc:sldMk cId="1545932490" sldId="2619"/>
            <ac:grpSpMk id="7" creationId="{633F6C8B-4D05-186F-901E-B6F324B59F73}"/>
          </ac:grpSpMkLst>
        </pc:grpChg>
        <pc:grpChg chg="add mod">
          <ac:chgData name="Justina Ojom" userId="cbdaed7d-8d45-4372-a16a-f3f8900c2f45" providerId="ADAL" clId="{333BCDCC-0FF8-4FA9-B851-978DECBC20DF}" dt="2023-03-29T20:42:59.316" v="7503"/>
          <ac:grpSpMkLst>
            <pc:docMk/>
            <pc:sldMk cId="1545932490" sldId="2619"/>
            <ac:grpSpMk id="10" creationId="{F4B76197-A824-035A-19E3-FD8CD6474818}"/>
          </ac:grpSpMkLst>
        </pc:grpChg>
        <pc:grpChg chg="mod ord">
          <ac:chgData name="Justina Ojom" userId="cbdaed7d-8d45-4372-a16a-f3f8900c2f45" providerId="ADAL" clId="{333BCDCC-0FF8-4FA9-B851-978DECBC20DF}" dt="2023-03-29T21:28:14.173" v="7994" actId="166"/>
          <ac:grpSpMkLst>
            <pc:docMk/>
            <pc:sldMk cId="1545932490" sldId="2619"/>
            <ac:grpSpMk id="13" creationId="{4D2936DB-21B4-6762-8541-5E741E3B230F}"/>
          </ac:grpSpMkLst>
        </pc:grpChg>
        <pc:grpChg chg="mod">
          <ac:chgData name="Justina Ojom" userId="cbdaed7d-8d45-4372-a16a-f3f8900c2f45" providerId="ADAL" clId="{333BCDCC-0FF8-4FA9-B851-978DECBC20DF}" dt="2023-03-29T20:42:59.316" v="7503"/>
          <ac:grpSpMkLst>
            <pc:docMk/>
            <pc:sldMk cId="1545932490" sldId="2619"/>
            <ac:grpSpMk id="16" creationId="{B4F15392-326E-0ED1-200B-70075D3B2E6D}"/>
          </ac:grpSpMkLst>
        </pc:grpChg>
        <pc:grpChg chg="mod">
          <ac:chgData name="Justina Ojom" userId="cbdaed7d-8d45-4372-a16a-f3f8900c2f45" providerId="ADAL" clId="{333BCDCC-0FF8-4FA9-B851-978DECBC20DF}" dt="2023-03-29T20:42:59.316" v="7503"/>
          <ac:grpSpMkLst>
            <pc:docMk/>
            <pc:sldMk cId="1545932490" sldId="2619"/>
            <ac:grpSpMk id="17" creationId="{79DF0E6D-D65C-60EC-5DCB-C10C22801F95}"/>
          </ac:grpSpMkLst>
        </pc:grpChg>
        <pc:grpChg chg="del">
          <ac:chgData name="Justina Ojom" userId="cbdaed7d-8d45-4372-a16a-f3f8900c2f45" providerId="ADAL" clId="{333BCDCC-0FF8-4FA9-B851-978DECBC20DF}" dt="2023-03-29T20:42:59.025" v="7502" actId="478"/>
          <ac:grpSpMkLst>
            <pc:docMk/>
            <pc:sldMk cId="1545932490" sldId="2619"/>
            <ac:grpSpMk id="21" creationId="{39736F21-6B8E-1523-9DA5-061376BDDF69}"/>
          </ac:grpSpMkLst>
        </pc:grpChg>
        <pc:cxnChg chg="mod">
          <ac:chgData name="Justina Ojom" userId="cbdaed7d-8d45-4372-a16a-f3f8900c2f45" providerId="ADAL" clId="{333BCDCC-0FF8-4FA9-B851-978DECBC20DF}" dt="2023-03-30T02:16:31.337" v="8529" actId="208"/>
          <ac:cxnSpMkLst>
            <pc:docMk/>
            <pc:sldMk cId="1545932490" sldId="2619"/>
            <ac:cxnSpMk id="11" creationId="{4A9A6D70-7D73-135C-E7A0-1F8E67F3DE55}"/>
          </ac:cxnSpMkLst>
        </pc:cxnChg>
        <pc:extLst>
          <p:ext xmlns:p="http://schemas.openxmlformats.org/presentationml/2006/main" uri="{D6D511B9-2390-475A-947B-AFAB55BFBCF1}">
            <pc226:cmChg xmlns:pc226="http://schemas.microsoft.com/office/powerpoint/2022/06/main/command" chg="del">
              <pc226:chgData name="Justina Ojom" userId="cbdaed7d-8d45-4372-a16a-f3f8900c2f45" providerId="ADAL" clId="{333BCDCC-0FF8-4FA9-B851-978DECBC20DF}" dt="2023-03-30T02:15:09.960" v="8526"/>
              <pc2:cmMkLst xmlns:pc2="http://schemas.microsoft.com/office/powerpoint/2019/9/main/command">
                <pc:docMk/>
                <pc:sldMk cId="1545932490" sldId="2619"/>
                <pc2:cmMk id="{41AC7409-4687-43DE-A0A8-24E9E2E7C80A}"/>
              </pc2:cmMkLst>
            </pc226:cmChg>
          </p:ext>
        </pc:extLst>
      </pc:sldChg>
      <pc:sldChg chg="addSp delSp modSp mod modNotes">
        <pc:chgData name="Justina Ojom" userId="cbdaed7d-8d45-4372-a16a-f3f8900c2f45" providerId="ADAL" clId="{333BCDCC-0FF8-4FA9-B851-978DECBC20DF}" dt="2023-03-30T15:15:16.950" v="9628" actId="6549"/>
        <pc:sldMkLst>
          <pc:docMk/>
          <pc:sldMk cId="2786660086" sldId="2621"/>
        </pc:sldMkLst>
        <pc:spChg chg="add del mod">
          <ac:chgData name="Justina Ojom" userId="cbdaed7d-8d45-4372-a16a-f3f8900c2f45" providerId="ADAL" clId="{333BCDCC-0FF8-4FA9-B851-978DECBC20DF}" dt="2023-03-29T21:56:55.744" v="8151" actId="478"/>
          <ac:spMkLst>
            <pc:docMk/>
            <pc:sldMk cId="2786660086" sldId="2621"/>
            <ac:spMk id="2" creationId="{5B28CA0D-E2DF-5258-219D-E2C6F4C533BB}"/>
          </ac:spMkLst>
        </pc:spChg>
        <pc:spChg chg="mod">
          <ac:chgData name="Justina Ojom" userId="cbdaed7d-8d45-4372-a16a-f3f8900c2f45" providerId="ADAL" clId="{333BCDCC-0FF8-4FA9-B851-978DECBC20DF}" dt="2023-03-29T21:04:07.613" v="7667" actId="2711"/>
          <ac:spMkLst>
            <pc:docMk/>
            <pc:sldMk cId="2786660086" sldId="2621"/>
            <ac:spMk id="3" creationId="{39A0AE25-0019-83AF-A3C7-C129EBB45E2A}"/>
          </ac:spMkLst>
        </pc:spChg>
        <pc:spChg chg="del mod">
          <ac:chgData name="Justina Ojom" userId="cbdaed7d-8d45-4372-a16a-f3f8900c2f45" providerId="ADAL" clId="{333BCDCC-0FF8-4FA9-B851-978DECBC20DF}" dt="2023-03-29T22:00:09.961" v="8196" actId="478"/>
          <ac:spMkLst>
            <pc:docMk/>
            <pc:sldMk cId="2786660086" sldId="2621"/>
            <ac:spMk id="6" creationId="{F462AABF-B6B3-A2D3-71FA-EA65AD9152DC}"/>
          </ac:spMkLst>
        </pc:spChg>
        <pc:spChg chg="mod ord topLvl">
          <ac:chgData name="Justina Ojom" userId="cbdaed7d-8d45-4372-a16a-f3f8900c2f45" providerId="ADAL" clId="{333BCDCC-0FF8-4FA9-B851-978DECBC20DF}" dt="2023-03-29T22:02:42.283" v="8246" actId="1076"/>
          <ac:spMkLst>
            <pc:docMk/>
            <pc:sldMk cId="2786660086" sldId="2621"/>
            <ac:spMk id="7" creationId="{58641844-77E7-EB23-5A37-27C7909DF3A1}"/>
          </ac:spMkLst>
        </pc:spChg>
        <pc:spChg chg="del mod">
          <ac:chgData name="Justina Ojom" userId="cbdaed7d-8d45-4372-a16a-f3f8900c2f45" providerId="ADAL" clId="{333BCDCC-0FF8-4FA9-B851-978DECBC20DF}" dt="2023-03-29T22:00:33.073" v="8201" actId="478"/>
          <ac:spMkLst>
            <pc:docMk/>
            <pc:sldMk cId="2786660086" sldId="2621"/>
            <ac:spMk id="9" creationId="{84E21A98-63B0-09D1-D633-FCD40EAEB93C}"/>
          </ac:spMkLst>
        </pc:spChg>
        <pc:spChg chg="del mod">
          <ac:chgData name="Justina Ojom" userId="cbdaed7d-8d45-4372-a16a-f3f8900c2f45" providerId="ADAL" clId="{333BCDCC-0FF8-4FA9-B851-978DECBC20DF}" dt="2023-03-29T22:00:04.865" v="8193" actId="478"/>
          <ac:spMkLst>
            <pc:docMk/>
            <pc:sldMk cId="2786660086" sldId="2621"/>
            <ac:spMk id="10" creationId="{1491B5D2-70FD-FC21-DA10-30393849E5CD}"/>
          </ac:spMkLst>
        </pc:spChg>
        <pc:spChg chg="mod">
          <ac:chgData name="Justina Ojom" userId="cbdaed7d-8d45-4372-a16a-f3f8900c2f45" providerId="ADAL" clId="{333BCDCC-0FF8-4FA9-B851-978DECBC20DF}" dt="2023-03-29T21:22:24.503" v="7913"/>
          <ac:spMkLst>
            <pc:docMk/>
            <pc:sldMk cId="2786660086" sldId="2621"/>
            <ac:spMk id="11" creationId="{198276F6-A105-3298-ADFC-59B4FD795CAB}"/>
          </ac:spMkLst>
        </pc:spChg>
        <pc:spChg chg="mod">
          <ac:chgData name="Justina Ojom" userId="cbdaed7d-8d45-4372-a16a-f3f8900c2f45" providerId="ADAL" clId="{333BCDCC-0FF8-4FA9-B851-978DECBC20DF}" dt="2023-03-29T21:22:24.503" v="7913"/>
          <ac:spMkLst>
            <pc:docMk/>
            <pc:sldMk cId="2786660086" sldId="2621"/>
            <ac:spMk id="12" creationId="{BF0970AC-AC91-9230-833C-2BBADC8FEF9F}"/>
          </ac:spMkLst>
        </pc:spChg>
        <pc:spChg chg="del mod">
          <ac:chgData name="Justina Ojom" userId="cbdaed7d-8d45-4372-a16a-f3f8900c2f45" providerId="ADAL" clId="{333BCDCC-0FF8-4FA9-B851-978DECBC20DF}" dt="2023-03-29T22:00:09.503" v="8195" actId="478"/>
          <ac:spMkLst>
            <pc:docMk/>
            <pc:sldMk cId="2786660086" sldId="2621"/>
            <ac:spMk id="16" creationId="{B4B8FF60-F5A9-4D04-F3D5-748AD37C6ACF}"/>
          </ac:spMkLst>
        </pc:spChg>
        <pc:spChg chg="add del mod topLvl">
          <ac:chgData name="Justina Ojom" userId="cbdaed7d-8d45-4372-a16a-f3f8900c2f45" providerId="ADAL" clId="{333BCDCC-0FF8-4FA9-B851-978DECBC20DF}" dt="2023-03-29T22:00:00.439" v="8191" actId="478"/>
          <ac:spMkLst>
            <pc:docMk/>
            <pc:sldMk cId="2786660086" sldId="2621"/>
            <ac:spMk id="17" creationId="{B8D9F30F-85E7-0C99-E417-BEAA0735DFE1}"/>
          </ac:spMkLst>
        </pc:spChg>
        <pc:spChg chg="add mod">
          <ac:chgData name="Justina Ojom" userId="cbdaed7d-8d45-4372-a16a-f3f8900c2f45" providerId="ADAL" clId="{333BCDCC-0FF8-4FA9-B851-978DECBC20DF}" dt="2023-03-29T21:57:47.492" v="8162" actId="164"/>
          <ac:spMkLst>
            <pc:docMk/>
            <pc:sldMk cId="2786660086" sldId="2621"/>
            <ac:spMk id="19" creationId="{77B89460-BC39-6AD1-E842-715F5BF43A2A}"/>
          </ac:spMkLst>
        </pc:spChg>
        <pc:spChg chg="add mod">
          <ac:chgData name="Justina Ojom" userId="cbdaed7d-8d45-4372-a16a-f3f8900c2f45" providerId="ADAL" clId="{333BCDCC-0FF8-4FA9-B851-978DECBC20DF}" dt="2023-03-29T21:57:47.492" v="8162" actId="164"/>
          <ac:spMkLst>
            <pc:docMk/>
            <pc:sldMk cId="2786660086" sldId="2621"/>
            <ac:spMk id="20" creationId="{F3957854-0C73-ED1C-639E-AAB42C5DCC6B}"/>
          </ac:spMkLst>
        </pc:spChg>
        <pc:spChg chg="mod">
          <ac:chgData name="Justina Ojom" userId="cbdaed7d-8d45-4372-a16a-f3f8900c2f45" providerId="ADAL" clId="{333BCDCC-0FF8-4FA9-B851-978DECBC20DF}" dt="2023-03-29T21:58:12.444" v="8171"/>
          <ac:spMkLst>
            <pc:docMk/>
            <pc:sldMk cId="2786660086" sldId="2621"/>
            <ac:spMk id="25" creationId="{E9A6B5CC-3AD5-FC60-362B-EF14A9BF2F08}"/>
          </ac:spMkLst>
        </pc:spChg>
        <pc:spChg chg="mod">
          <ac:chgData name="Justina Ojom" userId="cbdaed7d-8d45-4372-a16a-f3f8900c2f45" providerId="ADAL" clId="{333BCDCC-0FF8-4FA9-B851-978DECBC20DF}" dt="2023-03-29T21:58:12.444" v="8171"/>
          <ac:spMkLst>
            <pc:docMk/>
            <pc:sldMk cId="2786660086" sldId="2621"/>
            <ac:spMk id="27" creationId="{542A4A3E-5D38-0ACD-73C6-7F4FC68A13AF}"/>
          </ac:spMkLst>
        </pc:spChg>
        <pc:spChg chg="mod">
          <ac:chgData name="Justina Ojom" userId="cbdaed7d-8d45-4372-a16a-f3f8900c2f45" providerId="ADAL" clId="{333BCDCC-0FF8-4FA9-B851-978DECBC20DF}" dt="2023-03-29T21:58:12.444" v="8171"/>
          <ac:spMkLst>
            <pc:docMk/>
            <pc:sldMk cId="2786660086" sldId="2621"/>
            <ac:spMk id="28" creationId="{C8F29ED6-1E83-BEAE-7B2D-595B5BD15A00}"/>
          </ac:spMkLst>
        </pc:spChg>
        <pc:spChg chg="mod">
          <ac:chgData name="Justina Ojom" userId="cbdaed7d-8d45-4372-a16a-f3f8900c2f45" providerId="ADAL" clId="{333BCDCC-0FF8-4FA9-B851-978DECBC20DF}" dt="2023-03-29T21:58:12.444" v="8171"/>
          <ac:spMkLst>
            <pc:docMk/>
            <pc:sldMk cId="2786660086" sldId="2621"/>
            <ac:spMk id="29" creationId="{328B60D0-E7DF-CF10-4E3C-0B4952A57269}"/>
          </ac:spMkLst>
        </pc:spChg>
        <pc:spChg chg="mod">
          <ac:chgData name="Justina Ojom" userId="cbdaed7d-8d45-4372-a16a-f3f8900c2f45" providerId="ADAL" clId="{333BCDCC-0FF8-4FA9-B851-978DECBC20DF}" dt="2023-03-29T21:58:12.444" v="8171"/>
          <ac:spMkLst>
            <pc:docMk/>
            <pc:sldMk cId="2786660086" sldId="2621"/>
            <ac:spMk id="30" creationId="{459ACF09-C233-36FA-A090-32808E020E26}"/>
          </ac:spMkLst>
        </pc:spChg>
        <pc:spChg chg="mod">
          <ac:chgData name="Justina Ojom" userId="cbdaed7d-8d45-4372-a16a-f3f8900c2f45" providerId="ADAL" clId="{333BCDCC-0FF8-4FA9-B851-978DECBC20DF}" dt="2023-03-29T21:58:12.444" v="8171"/>
          <ac:spMkLst>
            <pc:docMk/>
            <pc:sldMk cId="2786660086" sldId="2621"/>
            <ac:spMk id="31" creationId="{C8265585-7083-9737-FC07-266C0F8782C9}"/>
          </ac:spMkLst>
        </pc:spChg>
        <pc:spChg chg="mod">
          <ac:chgData name="Justina Ojom" userId="cbdaed7d-8d45-4372-a16a-f3f8900c2f45" providerId="ADAL" clId="{333BCDCC-0FF8-4FA9-B851-978DECBC20DF}" dt="2023-03-29T21:58:12.444" v="8171"/>
          <ac:spMkLst>
            <pc:docMk/>
            <pc:sldMk cId="2786660086" sldId="2621"/>
            <ac:spMk id="32" creationId="{5D5DDA95-959D-0587-CBA8-D71317245477}"/>
          </ac:spMkLst>
        </pc:spChg>
        <pc:spChg chg="mod">
          <ac:chgData name="Justina Ojom" userId="cbdaed7d-8d45-4372-a16a-f3f8900c2f45" providerId="ADAL" clId="{333BCDCC-0FF8-4FA9-B851-978DECBC20DF}" dt="2023-03-29T21:58:12.444" v="8171"/>
          <ac:spMkLst>
            <pc:docMk/>
            <pc:sldMk cId="2786660086" sldId="2621"/>
            <ac:spMk id="33" creationId="{09A98CDD-889F-DC53-A5F8-526FFF6597EC}"/>
          </ac:spMkLst>
        </pc:spChg>
        <pc:spChg chg="mod">
          <ac:chgData name="Justina Ojom" userId="cbdaed7d-8d45-4372-a16a-f3f8900c2f45" providerId="ADAL" clId="{333BCDCC-0FF8-4FA9-B851-978DECBC20DF}" dt="2023-03-29T21:58:12.444" v="8171"/>
          <ac:spMkLst>
            <pc:docMk/>
            <pc:sldMk cId="2786660086" sldId="2621"/>
            <ac:spMk id="34" creationId="{A6AA9B68-727E-61E1-ACFA-499123FE2ADA}"/>
          </ac:spMkLst>
        </pc:spChg>
        <pc:spChg chg="mod">
          <ac:chgData name="Justina Ojom" userId="cbdaed7d-8d45-4372-a16a-f3f8900c2f45" providerId="ADAL" clId="{333BCDCC-0FF8-4FA9-B851-978DECBC20DF}" dt="2023-03-29T21:59:05.385" v="8178" actId="207"/>
          <ac:spMkLst>
            <pc:docMk/>
            <pc:sldMk cId="2786660086" sldId="2621"/>
            <ac:spMk id="36" creationId="{E95BA9DE-4D9D-A233-F9EA-1D8E2E2D37ED}"/>
          </ac:spMkLst>
        </pc:spChg>
        <pc:spChg chg="mod">
          <ac:chgData name="Justina Ojom" userId="cbdaed7d-8d45-4372-a16a-f3f8900c2f45" providerId="ADAL" clId="{333BCDCC-0FF8-4FA9-B851-978DECBC20DF}" dt="2023-03-29T21:59:05.385" v="8178" actId="207"/>
          <ac:spMkLst>
            <pc:docMk/>
            <pc:sldMk cId="2786660086" sldId="2621"/>
            <ac:spMk id="37" creationId="{50C0474B-CD51-9C20-D0F3-C71FDE27D3B4}"/>
          </ac:spMkLst>
        </pc:spChg>
        <pc:spChg chg="mod">
          <ac:chgData name="Justina Ojom" userId="cbdaed7d-8d45-4372-a16a-f3f8900c2f45" providerId="ADAL" clId="{333BCDCC-0FF8-4FA9-B851-978DECBC20DF}" dt="2023-03-29T21:59:05.385" v="8178" actId="207"/>
          <ac:spMkLst>
            <pc:docMk/>
            <pc:sldMk cId="2786660086" sldId="2621"/>
            <ac:spMk id="38" creationId="{97A0374D-2058-DFD5-2BDA-E54A85C9E1F0}"/>
          </ac:spMkLst>
        </pc:spChg>
        <pc:spChg chg="mod">
          <ac:chgData name="Justina Ojom" userId="cbdaed7d-8d45-4372-a16a-f3f8900c2f45" providerId="ADAL" clId="{333BCDCC-0FF8-4FA9-B851-978DECBC20DF}" dt="2023-03-29T21:59:05.385" v="8178" actId="207"/>
          <ac:spMkLst>
            <pc:docMk/>
            <pc:sldMk cId="2786660086" sldId="2621"/>
            <ac:spMk id="39" creationId="{C63263A9-05C2-B34D-6DE1-252CD97D8A18}"/>
          </ac:spMkLst>
        </pc:spChg>
        <pc:spChg chg="mod">
          <ac:chgData name="Justina Ojom" userId="cbdaed7d-8d45-4372-a16a-f3f8900c2f45" providerId="ADAL" clId="{333BCDCC-0FF8-4FA9-B851-978DECBC20DF}" dt="2023-03-29T21:59:05.385" v="8178" actId="207"/>
          <ac:spMkLst>
            <pc:docMk/>
            <pc:sldMk cId="2786660086" sldId="2621"/>
            <ac:spMk id="40" creationId="{3B5B9091-86F1-CEDF-E86E-F093037A9264}"/>
          </ac:spMkLst>
        </pc:spChg>
        <pc:spChg chg="mod">
          <ac:chgData name="Justina Ojom" userId="cbdaed7d-8d45-4372-a16a-f3f8900c2f45" providerId="ADAL" clId="{333BCDCC-0FF8-4FA9-B851-978DECBC20DF}" dt="2023-03-29T21:59:05.385" v="8178" actId="207"/>
          <ac:spMkLst>
            <pc:docMk/>
            <pc:sldMk cId="2786660086" sldId="2621"/>
            <ac:spMk id="41" creationId="{37F585F4-24B3-2689-E700-10F7A804EDDE}"/>
          </ac:spMkLst>
        </pc:spChg>
        <pc:spChg chg="mod">
          <ac:chgData name="Justina Ojom" userId="cbdaed7d-8d45-4372-a16a-f3f8900c2f45" providerId="ADAL" clId="{333BCDCC-0FF8-4FA9-B851-978DECBC20DF}" dt="2023-03-29T21:59:05.385" v="8178" actId="207"/>
          <ac:spMkLst>
            <pc:docMk/>
            <pc:sldMk cId="2786660086" sldId="2621"/>
            <ac:spMk id="42" creationId="{9D879561-57F8-0397-8142-F051FE1539A5}"/>
          </ac:spMkLst>
        </pc:spChg>
        <pc:spChg chg="mod">
          <ac:chgData name="Justina Ojom" userId="cbdaed7d-8d45-4372-a16a-f3f8900c2f45" providerId="ADAL" clId="{333BCDCC-0FF8-4FA9-B851-978DECBC20DF}" dt="2023-03-29T21:59:05.385" v="8178" actId="207"/>
          <ac:spMkLst>
            <pc:docMk/>
            <pc:sldMk cId="2786660086" sldId="2621"/>
            <ac:spMk id="43" creationId="{ACBF9ADA-906F-375B-CD11-EF6BDE15848A}"/>
          </ac:spMkLst>
        </pc:spChg>
        <pc:spChg chg="mod">
          <ac:chgData name="Justina Ojom" userId="cbdaed7d-8d45-4372-a16a-f3f8900c2f45" providerId="ADAL" clId="{333BCDCC-0FF8-4FA9-B851-978DECBC20DF}" dt="2023-03-29T21:59:05.385" v="8178" actId="207"/>
          <ac:spMkLst>
            <pc:docMk/>
            <pc:sldMk cId="2786660086" sldId="2621"/>
            <ac:spMk id="45" creationId="{F9DCB8DF-0649-2D60-3C8F-20F55B613868}"/>
          </ac:spMkLst>
        </pc:spChg>
        <pc:spChg chg="mod topLvl">
          <ac:chgData name="Justina Ojom" userId="cbdaed7d-8d45-4372-a16a-f3f8900c2f45" providerId="ADAL" clId="{333BCDCC-0FF8-4FA9-B851-978DECBC20DF}" dt="2023-03-29T22:01:36.353" v="8226" actId="164"/>
          <ac:spMkLst>
            <pc:docMk/>
            <pc:sldMk cId="2786660086" sldId="2621"/>
            <ac:spMk id="48" creationId="{6F3B39BF-8189-0095-3623-07CAE4AC4760}"/>
          </ac:spMkLst>
        </pc:spChg>
        <pc:spChg chg="mod topLvl">
          <ac:chgData name="Justina Ojom" userId="cbdaed7d-8d45-4372-a16a-f3f8900c2f45" providerId="ADAL" clId="{333BCDCC-0FF8-4FA9-B851-978DECBC20DF}" dt="2023-03-29T22:01:36.353" v="8226" actId="164"/>
          <ac:spMkLst>
            <pc:docMk/>
            <pc:sldMk cId="2786660086" sldId="2621"/>
            <ac:spMk id="49" creationId="{0914645B-0A2D-3F0C-4B58-4783F431EA06}"/>
          </ac:spMkLst>
        </pc:spChg>
        <pc:spChg chg="mod topLvl">
          <ac:chgData name="Justina Ojom" userId="cbdaed7d-8d45-4372-a16a-f3f8900c2f45" providerId="ADAL" clId="{333BCDCC-0FF8-4FA9-B851-978DECBC20DF}" dt="2023-03-29T22:01:36.353" v="8226" actId="164"/>
          <ac:spMkLst>
            <pc:docMk/>
            <pc:sldMk cId="2786660086" sldId="2621"/>
            <ac:spMk id="50" creationId="{99BA929C-5EB2-2D4B-DBB1-9FB017596F32}"/>
          </ac:spMkLst>
        </pc:spChg>
        <pc:spChg chg="mod topLvl">
          <ac:chgData name="Justina Ojom" userId="cbdaed7d-8d45-4372-a16a-f3f8900c2f45" providerId="ADAL" clId="{333BCDCC-0FF8-4FA9-B851-978DECBC20DF}" dt="2023-03-29T22:01:36.353" v="8226" actId="164"/>
          <ac:spMkLst>
            <pc:docMk/>
            <pc:sldMk cId="2786660086" sldId="2621"/>
            <ac:spMk id="51" creationId="{5E9B5CAC-3533-718B-CD91-0F4776D61E5D}"/>
          </ac:spMkLst>
        </pc:spChg>
        <pc:spChg chg="mod topLvl">
          <ac:chgData name="Justina Ojom" userId="cbdaed7d-8d45-4372-a16a-f3f8900c2f45" providerId="ADAL" clId="{333BCDCC-0FF8-4FA9-B851-978DECBC20DF}" dt="2023-03-29T22:01:36.353" v="8226" actId="164"/>
          <ac:spMkLst>
            <pc:docMk/>
            <pc:sldMk cId="2786660086" sldId="2621"/>
            <ac:spMk id="52" creationId="{39E0A573-4E0D-20C1-0390-44C1832F015B}"/>
          </ac:spMkLst>
        </pc:spChg>
        <pc:spChg chg="mod topLvl">
          <ac:chgData name="Justina Ojom" userId="cbdaed7d-8d45-4372-a16a-f3f8900c2f45" providerId="ADAL" clId="{333BCDCC-0FF8-4FA9-B851-978DECBC20DF}" dt="2023-03-29T22:01:36.353" v="8226" actId="164"/>
          <ac:spMkLst>
            <pc:docMk/>
            <pc:sldMk cId="2786660086" sldId="2621"/>
            <ac:spMk id="53" creationId="{A0699FE2-AB8E-78AB-295A-B23959D2C964}"/>
          </ac:spMkLst>
        </pc:spChg>
        <pc:spChg chg="mod topLvl">
          <ac:chgData name="Justina Ojom" userId="cbdaed7d-8d45-4372-a16a-f3f8900c2f45" providerId="ADAL" clId="{333BCDCC-0FF8-4FA9-B851-978DECBC20DF}" dt="2023-03-29T22:01:27.280" v="8224" actId="1035"/>
          <ac:spMkLst>
            <pc:docMk/>
            <pc:sldMk cId="2786660086" sldId="2621"/>
            <ac:spMk id="54" creationId="{E9337559-D1ED-83DF-126C-E38600C7711B}"/>
          </ac:spMkLst>
        </pc:spChg>
        <pc:spChg chg="mod topLvl">
          <ac:chgData name="Justina Ojom" userId="cbdaed7d-8d45-4372-a16a-f3f8900c2f45" providerId="ADAL" clId="{333BCDCC-0FF8-4FA9-B851-978DECBC20DF}" dt="2023-03-29T22:00:51.859" v="8211" actId="164"/>
          <ac:spMkLst>
            <pc:docMk/>
            <pc:sldMk cId="2786660086" sldId="2621"/>
            <ac:spMk id="55" creationId="{C1B4541A-61D6-81B8-058B-3ED0DC0603F5}"/>
          </ac:spMkLst>
        </pc:spChg>
        <pc:spChg chg="mod topLvl">
          <ac:chgData name="Justina Ojom" userId="cbdaed7d-8d45-4372-a16a-f3f8900c2f45" providerId="ADAL" clId="{333BCDCC-0FF8-4FA9-B851-978DECBC20DF}" dt="2023-03-29T22:01:36.353" v="8226" actId="164"/>
          <ac:spMkLst>
            <pc:docMk/>
            <pc:sldMk cId="2786660086" sldId="2621"/>
            <ac:spMk id="57" creationId="{D668F2A3-E42C-3B96-4357-52E311BDCCDB}"/>
          </ac:spMkLst>
        </pc:spChg>
        <pc:spChg chg="mod">
          <ac:chgData name="Justina Ojom" userId="cbdaed7d-8d45-4372-a16a-f3f8900c2f45" providerId="ADAL" clId="{333BCDCC-0FF8-4FA9-B851-978DECBC20DF}" dt="2023-03-29T22:02:00.586" v="8234" actId="207"/>
          <ac:spMkLst>
            <pc:docMk/>
            <pc:sldMk cId="2786660086" sldId="2621"/>
            <ac:spMk id="62" creationId="{974D0392-9523-C89A-7FD6-DAEFA7E8B427}"/>
          </ac:spMkLst>
        </pc:spChg>
        <pc:spChg chg="mod">
          <ac:chgData name="Justina Ojom" userId="cbdaed7d-8d45-4372-a16a-f3f8900c2f45" providerId="ADAL" clId="{333BCDCC-0FF8-4FA9-B851-978DECBC20DF}" dt="2023-03-29T22:02:00.586" v="8234" actId="207"/>
          <ac:spMkLst>
            <pc:docMk/>
            <pc:sldMk cId="2786660086" sldId="2621"/>
            <ac:spMk id="63" creationId="{D20346CF-1BDA-C6B1-655D-880BCD3B6638}"/>
          </ac:spMkLst>
        </pc:spChg>
        <pc:spChg chg="add mod">
          <ac:chgData name="Justina Ojom" userId="cbdaed7d-8d45-4372-a16a-f3f8900c2f45" providerId="ADAL" clId="{333BCDCC-0FF8-4FA9-B851-978DECBC20DF}" dt="2023-03-29T22:02:42.283" v="8246" actId="1076"/>
          <ac:spMkLst>
            <pc:docMk/>
            <pc:sldMk cId="2786660086" sldId="2621"/>
            <ac:spMk id="64" creationId="{919FF9CA-B27A-EDD8-3849-910F793C8E6C}"/>
          </ac:spMkLst>
        </pc:spChg>
        <pc:grpChg chg="add del mod">
          <ac:chgData name="Justina Ojom" userId="cbdaed7d-8d45-4372-a16a-f3f8900c2f45" providerId="ADAL" clId="{333BCDCC-0FF8-4FA9-B851-978DECBC20DF}" dt="2023-03-29T22:02:20.672" v="8242" actId="478"/>
          <ac:grpSpMkLst>
            <pc:docMk/>
            <pc:sldMk cId="2786660086" sldId="2621"/>
            <ac:grpSpMk id="5" creationId="{9F1D9C30-5CFA-7DA9-F5E8-7382D85F4A2B}"/>
          </ac:grpSpMkLst>
        </pc:grpChg>
        <pc:grpChg chg="add del mod">
          <ac:chgData name="Justina Ojom" userId="cbdaed7d-8d45-4372-a16a-f3f8900c2f45" providerId="ADAL" clId="{333BCDCC-0FF8-4FA9-B851-978DECBC20DF}" dt="2023-03-29T21:59:18.258" v="8182" actId="165"/>
          <ac:grpSpMkLst>
            <pc:docMk/>
            <pc:sldMk cId="2786660086" sldId="2621"/>
            <ac:grpSpMk id="18" creationId="{3565380E-8059-503F-61A1-A2EC3B49757A}"/>
          </ac:grpSpMkLst>
        </pc:grpChg>
        <pc:grpChg chg="add mod">
          <ac:chgData name="Justina Ojom" userId="cbdaed7d-8d45-4372-a16a-f3f8900c2f45" providerId="ADAL" clId="{333BCDCC-0FF8-4FA9-B851-978DECBC20DF}" dt="2023-03-29T22:02:42.283" v="8246" actId="1076"/>
          <ac:grpSpMkLst>
            <pc:docMk/>
            <pc:sldMk cId="2786660086" sldId="2621"/>
            <ac:grpSpMk id="21" creationId="{AE91E3C2-C707-17AA-A142-5E5B0D1B545E}"/>
          </ac:grpSpMkLst>
        </pc:grpChg>
        <pc:grpChg chg="add del mod">
          <ac:chgData name="Justina Ojom" userId="cbdaed7d-8d45-4372-a16a-f3f8900c2f45" providerId="ADAL" clId="{333BCDCC-0FF8-4FA9-B851-978DECBC20DF}" dt="2023-03-29T21:58:52.299" v="8173" actId="478"/>
          <ac:grpSpMkLst>
            <pc:docMk/>
            <pc:sldMk cId="2786660086" sldId="2621"/>
            <ac:grpSpMk id="22" creationId="{5FB9DC66-0282-DD09-83F7-91B5F818DC1A}"/>
          </ac:grpSpMkLst>
        </pc:grpChg>
        <pc:grpChg chg="mod">
          <ac:chgData name="Justina Ojom" userId="cbdaed7d-8d45-4372-a16a-f3f8900c2f45" providerId="ADAL" clId="{333BCDCC-0FF8-4FA9-B851-978DECBC20DF}" dt="2023-03-29T21:58:12.444" v="8171"/>
          <ac:grpSpMkLst>
            <pc:docMk/>
            <pc:sldMk cId="2786660086" sldId="2621"/>
            <ac:grpSpMk id="23" creationId="{FF38D1EC-9F51-66C6-4B39-2075C3F0C827}"/>
          </ac:grpSpMkLst>
        </pc:grpChg>
        <pc:grpChg chg="mod">
          <ac:chgData name="Justina Ojom" userId="cbdaed7d-8d45-4372-a16a-f3f8900c2f45" providerId="ADAL" clId="{333BCDCC-0FF8-4FA9-B851-978DECBC20DF}" dt="2023-03-29T21:58:12.444" v="8171"/>
          <ac:grpSpMkLst>
            <pc:docMk/>
            <pc:sldMk cId="2786660086" sldId="2621"/>
            <ac:grpSpMk id="26" creationId="{BE306620-A22E-FCF3-A506-53BA2E5E50EB}"/>
          </ac:grpSpMkLst>
        </pc:grpChg>
        <pc:grpChg chg="add mod">
          <ac:chgData name="Justina Ojom" userId="cbdaed7d-8d45-4372-a16a-f3f8900c2f45" providerId="ADAL" clId="{333BCDCC-0FF8-4FA9-B851-978DECBC20DF}" dt="2023-03-29T22:02:42.283" v="8246" actId="1076"/>
          <ac:grpSpMkLst>
            <pc:docMk/>
            <pc:sldMk cId="2786660086" sldId="2621"/>
            <ac:grpSpMk id="35" creationId="{350B3F18-838B-25EC-9802-4948B53664E1}"/>
          </ac:grpSpMkLst>
        </pc:grpChg>
        <pc:grpChg chg="add del mod">
          <ac:chgData name="Justina Ojom" userId="cbdaed7d-8d45-4372-a16a-f3f8900c2f45" providerId="ADAL" clId="{333BCDCC-0FF8-4FA9-B851-978DECBC20DF}" dt="2023-03-29T22:00:35.555" v="8202" actId="165"/>
          <ac:grpSpMkLst>
            <pc:docMk/>
            <pc:sldMk cId="2786660086" sldId="2621"/>
            <ac:grpSpMk id="47" creationId="{3A916D98-6BC1-B89E-68F5-FDEA6059E05E}"/>
          </ac:grpSpMkLst>
        </pc:grpChg>
        <pc:grpChg chg="add mod">
          <ac:chgData name="Justina Ojom" userId="cbdaed7d-8d45-4372-a16a-f3f8900c2f45" providerId="ADAL" clId="{333BCDCC-0FF8-4FA9-B851-978DECBC20DF}" dt="2023-03-29T22:01:36.353" v="8226" actId="164"/>
          <ac:grpSpMkLst>
            <pc:docMk/>
            <pc:sldMk cId="2786660086" sldId="2621"/>
            <ac:grpSpMk id="59" creationId="{345B1A98-7519-00BC-551A-4202DD359612}"/>
          </ac:grpSpMkLst>
        </pc:grpChg>
        <pc:grpChg chg="add mod">
          <ac:chgData name="Justina Ojom" userId="cbdaed7d-8d45-4372-a16a-f3f8900c2f45" providerId="ADAL" clId="{333BCDCC-0FF8-4FA9-B851-978DECBC20DF}" dt="2023-03-29T22:02:42.283" v="8246" actId="1076"/>
          <ac:grpSpMkLst>
            <pc:docMk/>
            <pc:sldMk cId="2786660086" sldId="2621"/>
            <ac:grpSpMk id="60" creationId="{F903C804-A316-EC00-7308-A7EB09EC75B6}"/>
          </ac:grpSpMkLst>
        </pc:grpChg>
        <pc:grpChg chg="add mod">
          <ac:chgData name="Justina Ojom" userId="cbdaed7d-8d45-4372-a16a-f3f8900c2f45" providerId="ADAL" clId="{333BCDCC-0FF8-4FA9-B851-978DECBC20DF}" dt="2023-03-29T22:02:42.283" v="8246" actId="1076"/>
          <ac:grpSpMkLst>
            <pc:docMk/>
            <pc:sldMk cId="2786660086" sldId="2621"/>
            <ac:grpSpMk id="61" creationId="{13A318E6-EDFE-18BD-1B24-980AA0395269}"/>
          </ac:grpSpMkLst>
        </pc:grpChg>
        <pc:picChg chg="add del mod topLvl">
          <ac:chgData name="Justina Ojom" userId="cbdaed7d-8d45-4372-a16a-f3f8900c2f45" providerId="ADAL" clId="{333BCDCC-0FF8-4FA9-B851-978DECBC20DF}" dt="2023-03-29T22:00:00.439" v="8191" actId="478"/>
          <ac:picMkLst>
            <pc:docMk/>
            <pc:sldMk cId="2786660086" sldId="2621"/>
            <ac:picMk id="4" creationId="{91B9363C-E9C9-F8E1-A817-E75907D069E5}"/>
          </ac:picMkLst>
        </pc:picChg>
        <pc:picChg chg="del">
          <ac:chgData name="Justina Ojom" userId="cbdaed7d-8d45-4372-a16a-f3f8900c2f45" providerId="ADAL" clId="{333BCDCC-0FF8-4FA9-B851-978DECBC20DF}" dt="2023-03-29T22:00:03.176" v="8192" actId="478"/>
          <ac:picMkLst>
            <pc:docMk/>
            <pc:sldMk cId="2786660086" sldId="2621"/>
            <ac:picMk id="8" creationId="{93F25572-CFD6-422F-2867-D384A9D81C31}"/>
          </ac:picMkLst>
        </pc:picChg>
        <pc:picChg chg="del mod">
          <ac:chgData name="Justina Ojom" userId="cbdaed7d-8d45-4372-a16a-f3f8900c2f45" providerId="ADAL" clId="{333BCDCC-0FF8-4FA9-B851-978DECBC20DF}" dt="2023-03-29T21:59:13.105" v="8180" actId="478"/>
          <ac:picMkLst>
            <pc:docMk/>
            <pc:sldMk cId="2786660086" sldId="2621"/>
            <ac:picMk id="14" creationId="{AC3AFAB4-5ED6-8A35-F632-7A9EB87D745B}"/>
          </ac:picMkLst>
        </pc:picChg>
        <pc:picChg chg="del mod">
          <ac:chgData name="Justina Ojom" userId="cbdaed7d-8d45-4372-a16a-f3f8900c2f45" providerId="ADAL" clId="{333BCDCC-0FF8-4FA9-B851-978DECBC20DF}" dt="2023-03-29T22:02:20.672" v="8242" actId="478"/>
          <ac:picMkLst>
            <pc:docMk/>
            <pc:sldMk cId="2786660086" sldId="2621"/>
            <ac:picMk id="15" creationId="{466A6924-F77A-A9A4-209A-613E24F3D68B}"/>
          </ac:picMkLst>
        </pc:picChg>
        <pc:picChg chg="mod">
          <ac:chgData name="Justina Ojom" userId="cbdaed7d-8d45-4372-a16a-f3f8900c2f45" providerId="ADAL" clId="{333BCDCC-0FF8-4FA9-B851-978DECBC20DF}" dt="2023-03-29T21:58:12.444" v="8171"/>
          <ac:picMkLst>
            <pc:docMk/>
            <pc:sldMk cId="2786660086" sldId="2621"/>
            <ac:picMk id="24" creationId="{38CC10B2-C852-F15E-DBC2-F9C857F76A4F}"/>
          </ac:picMkLst>
        </pc:picChg>
        <pc:picChg chg="mod">
          <ac:chgData name="Justina Ojom" userId="cbdaed7d-8d45-4372-a16a-f3f8900c2f45" providerId="ADAL" clId="{333BCDCC-0FF8-4FA9-B851-978DECBC20DF}" dt="2023-03-29T21:59:11.084" v="8179" actId="207"/>
          <ac:picMkLst>
            <pc:docMk/>
            <pc:sldMk cId="2786660086" sldId="2621"/>
            <ac:picMk id="44" creationId="{F7384AB1-E3B9-8CA4-E806-D580EF26F9EE}"/>
          </ac:picMkLst>
        </pc:picChg>
        <pc:picChg chg="mod">
          <ac:chgData name="Justina Ojom" userId="cbdaed7d-8d45-4372-a16a-f3f8900c2f45" providerId="ADAL" clId="{333BCDCC-0FF8-4FA9-B851-978DECBC20DF}" dt="2023-03-29T21:59:11.084" v="8179" actId="207"/>
          <ac:picMkLst>
            <pc:docMk/>
            <pc:sldMk cId="2786660086" sldId="2621"/>
            <ac:picMk id="46" creationId="{599C061C-2CDE-E478-4FB8-AC1A77FD7158}"/>
          </ac:picMkLst>
        </pc:picChg>
        <pc:picChg chg="del mod topLvl">
          <ac:chgData name="Justina Ojom" userId="cbdaed7d-8d45-4372-a16a-f3f8900c2f45" providerId="ADAL" clId="{333BCDCC-0FF8-4FA9-B851-978DECBC20DF}" dt="2023-03-29T22:01:14.727" v="8218" actId="478"/>
          <ac:picMkLst>
            <pc:docMk/>
            <pc:sldMk cId="2786660086" sldId="2621"/>
            <ac:picMk id="56" creationId="{7817A92B-E340-48EC-98B9-3B3BCB819C36}"/>
          </ac:picMkLst>
        </pc:picChg>
        <pc:picChg chg="del mod topLvl">
          <ac:chgData name="Justina Ojom" userId="cbdaed7d-8d45-4372-a16a-f3f8900c2f45" providerId="ADAL" clId="{333BCDCC-0FF8-4FA9-B851-978DECBC20DF}" dt="2023-03-29T22:01:16.815" v="8219" actId="478"/>
          <ac:picMkLst>
            <pc:docMk/>
            <pc:sldMk cId="2786660086" sldId="2621"/>
            <ac:picMk id="58" creationId="{8BBD1D41-DE9E-E193-F93E-00D2A81826F9}"/>
          </ac:picMkLst>
        </pc:picChg>
      </pc:sldChg>
      <pc:sldChg chg="addSp delSp modSp mod modNotes">
        <pc:chgData name="Justina Ojom" userId="cbdaed7d-8d45-4372-a16a-f3f8900c2f45" providerId="ADAL" clId="{333BCDCC-0FF8-4FA9-B851-978DECBC20DF}" dt="2023-03-29T20:36:49.276" v="7381" actId="478"/>
        <pc:sldMkLst>
          <pc:docMk/>
          <pc:sldMk cId="3682324999" sldId="2622"/>
        </pc:sldMkLst>
        <pc:spChg chg="add del mod">
          <ac:chgData name="Justina Ojom" userId="cbdaed7d-8d45-4372-a16a-f3f8900c2f45" providerId="ADAL" clId="{333BCDCC-0FF8-4FA9-B851-978DECBC20DF}" dt="2023-03-29T20:36:49.276" v="7381" actId="478"/>
          <ac:spMkLst>
            <pc:docMk/>
            <pc:sldMk cId="3682324999" sldId="2622"/>
            <ac:spMk id="2" creationId="{B7F95025-0CC8-40A7-72E2-A37CD976E3EA}"/>
          </ac:spMkLst>
        </pc:spChg>
        <pc:spChg chg="del">
          <ac:chgData name="Justina Ojom" userId="cbdaed7d-8d45-4372-a16a-f3f8900c2f45" providerId="ADAL" clId="{333BCDCC-0FF8-4FA9-B851-978DECBC20DF}" dt="2023-03-29T20:36:40.809" v="7376" actId="478"/>
          <ac:spMkLst>
            <pc:docMk/>
            <pc:sldMk cId="3682324999" sldId="2622"/>
            <ac:spMk id="4" creationId="{941EDFA9-8E86-D366-114C-EA192E63B5CB}"/>
          </ac:spMkLst>
        </pc:spChg>
        <pc:spChg chg="add mod">
          <ac:chgData name="Justina Ojom" userId="cbdaed7d-8d45-4372-a16a-f3f8900c2f45" providerId="ADAL" clId="{333BCDCC-0FF8-4FA9-B851-978DECBC20DF}" dt="2023-03-29T20:36:47.604" v="7380"/>
          <ac:spMkLst>
            <pc:docMk/>
            <pc:sldMk cId="3682324999" sldId="2622"/>
            <ac:spMk id="5" creationId="{46E6AA99-2E50-3DB4-D99A-6DBE3EBA7EBB}"/>
          </ac:spMkLst>
        </pc:spChg>
      </pc:sldChg>
      <pc:sldChg chg="addSp delSp modSp mod modNotes">
        <pc:chgData name="Justina Ojom" userId="cbdaed7d-8d45-4372-a16a-f3f8900c2f45" providerId="ADAL" clId="{333BCDCC-0FF8-4FA9-B851-978DECBC20DF}" dt="2023-03-29T20:37:50.171" v="7402" actId="478"/>
        <pc:sldMkLst>
          <pc:docMk/>
          <pc:sldMk cId="1885659314" sldId="2625"/>
        </pc:sldMkLst>
        <pc:spChg chg="add del mod">
          <ac:chgData name="Justina Ojom" userId="cbdaed7d-8d45-4372-a16a-f3f8900c2f45" providerId="ADAL" clId="{333BCDCC-0FF8-4FA9-B851-978DECBC20DF}" dt="2023-03-29T20:37:50.171" v="7402" actId="478"/>
          <ac:spMkLst>
            <pc:docMk/>
            <pc:sldMk cId="1885659314" sldId="2625"/>
            <ac:spMk id="2" creationId="{E48AB250-F8A9-693F-EF67-296A057786FE}"/>
          </ac:spMkLst>
        </pc:spChg>
        <pc:spChg chg="del">
          <ac:chgData name="Justina Ojom" userId="cbdaed7d-8d45-4372-a16a-f3f8900c2f45" providerId="ADAL" clId="{333BCDCC-0FF8-4FA9-B851-978DECBC20DF}" dt="2023-03-29T20:37:37.207" v="7398" actId="478"/>
          <ac:spMkLst>
            <pc:docMk/>
            <pc:sldMk cId="1885659314" sldId="2625"/>
            <ac:spMk id="4" creationId="{941EDFA9-8E86-D366-114C-EA192E63B5CB}"/>
          </ac:spMkLst>
        </pc:spChg>
        <pc:spChg chg="add mod">
          <ac:chgData name="Justina Ojom" userId="cbdaed7d-8d45-4372-a16a-f3f8900c2f45" providerId="ADAL" clId="{333BCDCC-0FF8-4FA9-B851-978DECBC20DF}" dt="2023-03-29T20:37:48.359" v="7401"/>
          <ac:spMkLst>
            <pc:docMk/>
            <pc:sldMk cId="1885659314" sldId="2625"/>
            <ac:spMk id="5" creationId="{80030965-1C50-180D-D187-D5F24D4C295A}"/>
          </ac:spMkLst>
        </pc:spChg>
      </pc:sldChg>
      <pc:sldChg chg="addSp delSp modSp mod modNotes">
        <pc:chgData name="Justina Ojom" userId="cbdaed7d-8d45-4372-a16a-f3f8900c2f45" providerId="ADAL" clId="{333BCDCC-0FF8-4FA9-B851-978DECBC20DF}" dt="2023-03-30T21:47:19.340" v="10330" actId="790"/>
        <pc:sldMkLst>
          <pc:docMk/>
          <pc:sldMk cId="3713839773" sldId="2630"/>
        </pc:sldMkLst>
        <pc:spChg chg="add mod">
          <ac:chgData name="Justina Ojom" userId="cbdaed7d-8d45-4372-a16a-f3f8900c2f45" providerId="ADAL" clId="{333BCDCC-0FF8-4FA9-B851-978DECBC20DF}" dt="2023-03-29T21:23:59.675" v="7941" actId="208"/>
          <ac:spMkLst>
            <pc:docMk/>
            <pc:sldMk cId="3713839773" sldId="2630"/>
            <ac:spMk id="4" creationId="{C6979624-123D-6EB0-5803-6B50BE93E808}"/>
          </ac:spMkLst>
        </pc:spChg>
        <pc:spChg chg="add mod">
          <ac:chgData name="Justina Ojom" userId="cbdaed7d-8d45-4372-a16a-f3f8900c2f45" providerId="ADAL" clId="{333BCDCC-0FF8-4FA9-B851-978DECBC20DF}" dt="2023-03-29T21:23:59.675" v="7941" actId="208"/>
          <ac:spMkLst>
            <pc:docMk/>
            <pc:sldMk cId="3713839773" sldId="2630"/>
            <ac:spMk id="5" creationId="{1B4C2335-631C-D0F1-F0E7-803F1435CA98}"/>
          </ac:spMkLst>
        </pc:spChg>
        <pc:spChg chg="add mod">
          <ac:chgData name="Justina Ojom" userId="cbdaed7d-8d45-4372-a16a-f3f8900c2f45" providerId="ADAL" clId="{333BCDCC-0FF8-4FA9-B851-978DECBC20DF}" dt="2023-03-30T21:47:19.340" v="10330" actId="790"/>
          <ac:spMkLst>
            <pc:docMk/>
            <pc:sldMk cId="3713839773" sldId="2630"/>
            <ac:spMk id="6" creationId="{C22EBC6B-CA8E-23FD-0C9D-DE983F464AB3}"/>
          </ac:spMkLst>
        </pc:spChg>
        <pc:spChg chg="del mod">
          <ac:chgData name="Justina Ojom" userId="cbdaed7d-8d45-4372-a16a-f3f8900c2f45" providerId="ADAL" clId="{333BCDCC-0FF8-4FA9-B851-978DECBC20DF}" dt="2023-03-29T21:02:02.146" v="7638" actId="478"/>
          <ac:spMkLst>
            <pc:docMk/>
            <pc:sldMk cId="3713839773" sldId="2630"/>
            <ac:spMk id="9" creationId="{6BC56C59-3887-F92E-4A90-E2FD5A1F8B0F}"/>
          </ac:spMkLst>
        </pc:spChg>
        <pc:spChg chg="mod">
          <ac:chgData name="Justina Ojom" userId="cbdaed7d-8d45-4372-a16a-f3f8900c2f45" providerId="ADAL" clId="{333BCDCC-0FF8-4FA9-B851-978DECBC20DF}" dt="2023-03-29T21:23:56.381" v="7940" actId="207"/>
          <ac:spMkLst>
            <pc:docMk/>
            <pc:sldMk cId="3713839773" sldId="2630"/>
            <ac:spMk id="11" creationId="{77126B22-11C8-CAA0-DF34-C450D8BF01F5}"/>
          </ac:spMkLst>
        </pc:spChg>
        <pc:spChg chg="mod">
          <ac:chgData name="Justina Ojom" userId="cbdaed7d-8d45-4372-a16a-f3f8900c2f45" providerId="ADAL" clId="{333BCDCC-0FF8-4FA9-B851-978DECBC20DF}" dt="2023-03-29T21:23:56.381" v="7940" actId="207"/>
          <ac:spMkLst>
            <pc:docMk/>
            <pc:sldMk cId="3713839773" sldId="2630"/>
            <ac:spMk id="12" creationId="{62E25A14-9679-0F44-BEA5-B3660A331744}"/>
          </ac:spMkLst>
        </pc:spChg>
        <pc:spChg chg="add mod">
          <ac:chgData name="Justina Ojom" userId="cbdaed7d-8d45-4372-a16a-f3f8900c2f45" providerId="ADAL" clId="{333BCDCC-0FF8-4FA9-B851-978DECBC20DF}" dt="2023-03-29T21:23:51.059" v="7939" actId="207"/>
          <ac:spMkLst>
            <pc:docMk/>
            <pc:sldMk cId="3713839773" sldId="2630"/>
            <ac:spMk id="13" creationId="{14116AD7-602A-CACC-B418-B11344EB0A21}"/>
          </ac:spMkLst>
        </pc:spChg>
        <pc:spChg chg="add mod">
          <ac:chgData name="Justina Ojom" userId="cbdaed7d-8d45-4372-a16a-f3f8900c2f45" providerId="ADAL" clId="{333BCDCC-0FF8-4FA9-B851-978DECBC20DF}" dt="2023-03-29T21:23:51.059" v="7939" actId="207"/>
          <ac:spMkLst>
            <pc:docMk/>
            <pc:sldMk cId="3713839773" sldId="2630"/>
            <ac:spMk id="14" creationId="{60CC8E22-0E81-26A5-50A1-77975E36E530}"/>
          </ac:spMkLst>
        </pc:spChg>
        <pc:spChg chg="add mod">
          <ac:chgData name="Justina Ojom" userId="cbdaed7d-8d45-4372-a16a-f3f8900c2f45" providerId="ADAL" clId="{333BCDCC-0FF8-4FA9-B851-978DECBC20DF}" dt="2023-03-29T21:23:51.059" v="7939" actId="207"/>
          <ac:spMkLst>
            <pc:docMk/>
            <pc:sldMk cId="3713839773" sldId="2630"/>
            <ac:spMk id="15" creationId="{51A88F11-BFE6-AA6A-EAC0-5F972B263168}"/>
          </ac:spMkLst>
        </pc:spChg>
        <pc:grpChg chg="add mod">
          <ac:chgData name="Justina Ojom" userId="cbdaed7d-8d45-4372-a16a-f3f8900c2f45" providerId="ADAL" clId="{333BCDCC-0FF8-4FA9-B851-978DECBC20DF}" dt="2023-03-29T21:23:56.381" v="7940" actId="207"/>
          <ac:grpSpMkLst>
            <pc:docMk/>
            <pc:sldMk cId="3713839773" sldId="2630"/>
            <ac:grpSpMk id="10" creationId="{BCE6CA12-1C9E-DF00-FFA1-16F3CB3C67CD}"/>
          </ac:grpSpMkLst>
        </pc:grpChg>
        <pc:picChg chg="del">
          <ac:chgData name="Justina Ojom" userId="cbdaed7d-8d45-4372-a16a-f3f8900c2f45" providerId="ADAL" clId="{333BCDCC-0FF8-4FA9-B851-978DECBC20DF}" dt="2023-03-29T20:59:23.480" v="7634" actId="478"/>
          <ac:picMkLst>
            <pc:docMk/>
            <pc:sldMk cId="3713839773" sldId="2630"/>
            <ac:picMk id="7" creationId="{AF452623-58CD-A06B-CC00-1AA9F35B0D61}"/>
          </ac:picMkLst>
        </pc:picChg>
        <pc:cxnChg chg="add mod">
          <ac:chgData name="Justina Ojom" userId="cbdaed7d-8d45-4372-a16a-f3f8900c2f45" providerId="ADAL" clId="{333BCDCC-0FF8-4FA9-B851-978DECBC20DF}" dt="2023-03-29T21:23:59.675" v="7941" actId="208"/>
          <ac:cxnSpMkLst>
            <pc:docMk/>
            <pc:sldMk cId="3713839773" sldId="2630"/>
            <ac:cxnSpMk id="2" creationId="{A191752A-E3A4-DC85-7FF8-F8846348D812}"/>
          </ac:cxnSpMkLst>
        </pc:cxnChg>
      </pc:sldChg>
      <pc:sldChg chg="addSp delSp modSp mod modNotes">
        <pc:chgData name="Justina Ojom" userId="cbdaed7d-8d45-4372-a16a-f3f8900c2f45" providerId="ADAL" clId="{333BCDCC-0FF8-4FA9-B851-978DECBC20DF}" dt="2023-03-29T20:37:11.972" v="7390" actId="478"/>
        <pc:sldMkLst>
          <pc:docMk/>
          <pc:sldMk cId="3550151586" sldId="2631"/>
        </pc:sldMkLst>
        <pc:spChg chg="add del mod">
          <ac:chgData name="Justina Ojom" userId="cbdaed7d-8d45-4372-a16a-f3f8900c2f45" providerId="ADAL" clId="{333BCDCC-0FF8-4FA9-B851-978DECBC20DF}" dt="2023-03-29T20:37:11.972" v="7390" actId="478"/>
          <ac:spMkLst>
            <pc:docMk/>
            <pc:sldMk cId="3550151586" sldId="2631"/>
            <ac:spMk id="2" creationId="{7F07C475-4E35-D7BF-8C78-786741799C4A}"/>
          </ac:spMkLst>
        </pc:spChg>
        <pc:spChg chg="del">
          <ac:chgData name="Justina Ojom" userId="cbdaed7d-8d45-4372-a16a-f3f8900c2f45" providerId="ADAL" clId="{333BCDCC-0FF8-4FA9-B851-978DECBC20DF}" dt="2023-03-29T20:36:55.744" v="7383" actId="478"/>
          <ac:spMkLst>
            <pc:docMk/>
            <pc:sldMk cId="3550151586" sldId="2631"/>
            <ac:spMk id="3" creationId="{B7767671-1C83-3BCC-5A13-3FA5B8A491B8}"/>
          </ac:spMkLst>
        </pc:spChg>
        <pc:spChg chg="add mod">
          <ac:chgData name="Justina Ojom" userId="cbdaed7d-8d45-4372-a16a-f3f8900c2f45" providerId="ADAL" clId="{333BCDCC-0FF8-4FA9-B851-978DECBC20DF}" dt="2023-03-29T20:37:10.384" v="7389"/>
          <ac:spMkLst>
            <pc:docMk/>
            <pc:sldMk cId="3550151586" sldId="2631"/>
            <ac:spMk id="5" creationId="{28EF6CB1-FE80-DFF4-28C0-D65772681659}"/>
          </ac:spMkLst>
        </pc:spChg>
      </pc:sldChg>
      <pc:sldChg chg="addSp delSp modSp mod modCm modNotes">
        <pc:chgData name="Justina Ojom" userId="cbdaed7d-8d45-4372-a16a-f3f8900c2f45" providerId="ADAL" clId="{333BCDCC-0FF8-4FA9-B851-978DECBC20DF}" dt="2023-03-30T15:01:39.872" v="9271" actId="6549"/>
        <pc:sldMkLst>
          <pc:docMk/>
          <pc:sldMk cId="1564411053" sldId="2633"/>
        </pc:sldMkLst>
        <pc:spChg chg="add mod">
          <ac:chgData name="Justina Ojom" userId="cbdaed7d-8d45-4372-a16a-f3f8900c2f45" providerId="ADAL" clId="{333BCDCC-0FF8-4FA9-B851-978DECBC20DF}" dt="2023-03-29T21:52:54.434" v="8074"/>
          <ac:spMkLst>
            <pc:docMk/>
            <pc:sldMk cId="1564411053" sldId="2633"/>
            <ac:spMk id="8" creationId="{35D08760-4F63-C49A-73F1-042400CB321B}"/>
          </ac:spMkLst>
        </pc:spChg>
        <pc:spChg chg="add mod">
          <ac:chgData name="Justina Ojom" userId="cbdaed7d-8d45-4372-a16a-f3f8900c2f45" providerId="ADAL" clId="{333BCDCC-0FF8-4FA9-B851-978DECBC20DF}" dt="2023-03-29T21:52:54.434" v="8074"/>
          <ac:spMkLst>
            <pc:docMk/>
            <pc:sldMk cId="1564411053" sldId="2633"/>
            <ac:spMk id="9" creationId="{4747617D-7786-FCE5-76D6-0B60930C2CD2}"/>
          </ac:spMkLst>
        </pc:spChg>
        <pc:spChg chg="add mod">
          <ac:chgData name="Justina Ojom" userId="cbdaed7d-8d45-4372-a16a-f3f8900c2f45" providerId="ADAL" clId="{333BCDCC-0FF8-4FA9-B851-978DECBC20DF}" dt="2023-03-29T21:52:54.434" v="8074"/>
          <ac:spMkLst>
            <pc:docMk/>
            <pc:sldMk cId="1564411053" sldId="2633"/>
            <ac:spMk id="12" creationId="{03F6C32C-82CE-22F9-8803-CCA18F5114F5}"/>
          </ac:spMkLst>
        </pc:spChg>
        <pc:spChg chg="add mod">
          <ac:chgData name="Justina Ojom" userId="cbdaed7d-8d45-4372-a16a-f3f8900c2f45" providerId="ADAL" clId="{333BCDCC-0FF8-4FA9-B851-978DECBC20DF}" dt="2023-03-29T21:52:54.434" v="8074"/>
          <ac:spMkLst>
            <pc:docMk/>
            <pc:sldMk cId="1564411053" sldId="2633"/>
            <ac:spMk id="14" creationId="{0D83BAEE-E1B9-A3C7-35DA-7CD07479857B}"/>
          </ac:spMkLst>
        </pc:spChg>
        <pc:spChg chg="add mod">
          <ac:chgData name="Justina Ojom" userId="cbdaed7d-8d45-4372-a16a-f3f8900c2f45" providerId="ADAL" clId="{333BCDCC-0FF8-4FA9-B851-978DECBC20DF}" dt="2023-03-29T21:52:54.434" v="8074"/>
          <ac:spMkLst>
            <pc:docMk/>
            <pc:sldMk cId="1564411053" sldId="2633"/>
            <ac:spMk id="15" creationId="{2A2170B5-11A8-7E5C-51F7-3F9057987048}"/>
          </ac:spMkLst>
        </pc:spChg>
        <pc:spChg chg="add mod">
          <ac:chgData name="Justina Ojom" userId="cbdaed7d-8d45-4372-a16a-f3f8900c2f45" providerId="ADAL" clId="{333BCDCC-0FF8-4FA9-B851-978DECBC20DF}" dt="2023-03-29T21:52:54.434" v="8074"/>
          <ac:spMkLst>
            <pc:docMk/>
            <pc:sldMk cId="1564411053" sldId="2633"/>
            <ac:spMk id="17" creationId="{315F54B5-4AA4-B713-4D21-58F2D17C88F5}"/>
          </ac:spMkLst>
        </pc:spChg>
        <pc:spChg chg="add mod">
          <ac:chgData name="Justina Ojom" userId="cbdaed7d-8d45-4372-a16a-f3f8900c2f45" providerId="ADAL" clId="{333BCDCC-0FF8-4FA9-B851-978DECBC20DF}" dt="2023-03-29T21:52:54.434" v="8074"/>
          <ac:spMkLst>
            <pc:docMk/>
            <pc:sldMk cId="1564411053" sldId="2633"/>
            <ac:spMk id="19" creationId="{72CC546F-0776-6E54-2CD4-06415D593469}"/>
          </ac:spMkLst>
        </pc:spChg>
        <pc:spChg chg="del">
          <ac:chgData name="Justina Ojom" userId="cbdaed7d-8d45-4372-a16a-f3f8900c2f45" providerId="ADAL" clId="{333BCDCC-0FF8-4FA9-B851-978DECBC20DF}" dt="2023-03-29T21:52:54.186" v="8073" actId="478"/>
          <ac:spMkLst>
            <pc:docMk/>
            <pc:sldMk cId="1564411053" sldId="2633"/>
            <ac:spMk id="21" creationId="{85025140-9847-A62B-37D4-6146D3B53788}"/>
          </ac:spMkLst>
        </pc:spChg>
        <pc:spChg chg="del">
          <ac:chgData name="Justina Ojom" userId="cbdaed7d-8d45-4372-a16a-f3f8900c2f45" providerId="ADAL" clId="{333BCDCC-0FF8-4FA9-B851-978DECBC20DF}" dt="2023-03-29T21:52:54.186" v="8073" actId="478"/>
          <ac:spMkLst>
            <pc:docMk/>
            <pc:sldMk cId="1564411053" sldId="2633"/>
            <ac:spMk id="22" creationId="{2A8D49F6-0F7F-60B8-6645-1095C75D30DB}"/>
          </ac:spMkLst>
        </pc:spChg>
        <pc:spChg chg="del">
          <ac:chgData name="Justina Ojom" userId="cbdaed7d-8d45-4372-a16a-f3f8900c2f45" providerId="ADAL" clId="{333BCDCC-0FF8-4FA9-B851-978DECBC20DF}" dt="2023-03-29T21:52:54.186" v="8073" actId="478"/>
          <ac:spMkLst>
            <pc:docMk/>
            <pc:sldMk cId="1564411053" sldId="2633"/>
            <ac:spMk id="23" creationId="{A376860F-FB59-132A-6F5A-36D48A2E3C02}"/>
          </ac:spMkLst>
        </pc:spChg>
        <pc:spChg chg="del">
          <ac:chgData name="Justina Ojom" userId="cbdaed7d-8d45-4372-a16a-f3f8900c2f45" providerId="ADAL" clId="{333BCDCC-0FF8-4FA9-B851-978DECBC20DF}" dt="2023-03-29T21:52:54.186" v="8073" actId="478"/>
          <ac:spMkLst>
            <pc:docMk/>
            <pc:sldMk cId="1564411053" sldId="2633"/>
            <ac:spMk id="24" creationId="{E3BB33EE-3BB6-5190-094E-E24E775ED5AD}"/>
          </ac:spMkLst>
        </pc:spChg>
        <pc:spChg chg="del">
          <ac:chgData name="Justina Ojom" userId="cbdaed7d-8d45-4372-a16a-f3f8900c2f45" providerId="ADAL" clId="{333BCDCC-0FF8-4FA9-B851-978DECBC20DF}" dt="2023-03-29T21:52:54.186" v="8073" actId="478"/>
          <ac:spMkLst>
            <pc:docMk/>
            <pc:sldMk cId="1564411053" sldId="2633"/>
            <ac:spMk id="25" creationId="{6203ECE7-787D-2F15-2717-7150C8B3D36E}"/>
          </ac:spMkLst>
        </pc:spChg>
        <pc:spChg chg="del">
          <ac:chgData name="Justina Ojom" userId="cbdaed7d-8d45-4372-a16a-f3f8900c2f45" providerId="ADAL" clId="{333BCDCC-0FF8-4FA9-B851-978DECBC20DF}" dt="2023-03-29T21:52:54.186" v="8073" actId="478"/>
          <ac:spMkLst>
            <pc:docMk/>
            <pc:sldMk cId="1564411053" sldId="2633"/>
            <ac:spMk id="26" creationId="{EBB26885-7C2E-AEC7-1E3E-3BC10CA882FA}"/>
          </ac:spMkLst>
        </pc:spChg>
        <pc:spChg chg="del">
          <ac:chgData name="Justina Ojom" userId="cbdaed7d-8d45-4372-a16a-f3f8900c2f45" providerId="ADAL" clId="{333BCDCC-0FF8-4FA9-B851-978DECBC20DF}" dt="2023-03-29T21:52:54.186" v="8073" actId="478"/>
          <ac:spMkLst>
            <pc:docMk/>
            <pc:sldMk cId="1564411053" sldId="2633"/>
            <ac:spMk id="27" creationId="{3F258C8C-F512-5A0D-C887-D31222FB67E9}"/>
          </ac:spMkLst>
        </pc:spChg>
        <pc:spChg chg="del">
          <ac:chgData name="Justina Ojom" userId="cbdaed7d-8d45-4372-a16a-f3f8900c2f45" providerId="ADAL" clId="{333BCDCC-0FF8-4FA9-B851-978DECBC20DF}" dt="2023-03-29T21:52:54.186" v="8073" actId="478"/>
          <ac:spMkLst>
            <pc:docMk/>
            <pc:sldMk cId="1564411053" sldId="2633"/>
            <ac:spMk id="28" creationId="{497021B6-1D08-D14D-9EF6-E082CBE38B98}"/>
          </ac:spMkLst>
        </pc:spChg>
        <pc:spChg chg="add mod">
          <ac:chgData name="Justina Ojom" userId="cbdaed7d-8d45-4372-a16a-f3f8900c2f45" providerId="ADAL" clId="{333BCDCC-0FF8-4FA9-B851-978DECBC20DF}" dt="2023-03-29T21:52:54.434" v="8074"/>
          <ac:spMkLst>
            <pc:docMk/>
            <pc:sldMk cId="1564411053" sldId="2633"/>
            <ac:spMk id="29" creationId="{AEDC2043-9594-704C-FB44-4C51EAE1A813}"/>
          </ac:spMkLst>
        </pc:spChg>
        <pc:spChg chg="add del mod">
          <ac:chgData name="Justina Ojom" userId="cbdaed7d-8d45-4372-a16a-f3f8900c2f45" providerId="ADAL" clId="{333BCDCC-0FF8-4FA9-B851-978DECBC20DF}" dt="2023-03-29T21:52:57.753" v="8075" actId="478"/>
          <ac:spMkLst>
            <pc:docMk/>
            <pc:sldMk cId="1564411053" sldId="2633"/>
            <ac:spMk id="30" creationId="{0066AE55-46DB-C7CF-DCAB-2DB02504B158}"/>
          </ac:spMkLst>
        </pc:spChg>
        <pc:spChg chg="add del mod">
          <ac:chgData name="Justina Ojom" userId="cbdaed7d-8d45-4372-a16a-f3f8900c2f45" providerId="ADAL" clId="{333BCDCC-0FF8-4FA9-B851-978DECBC20DF}" dt="2023-03-29T21:52:57.753" v="8075" actId="478"/>
          <ac:spMkLst>
            <pc:docMk/>
            <pc:sldMk cId="1564411053" sldId="2633"/>
            <ac:spMk id="31" creationId="{6DBF3DC0-43F0-EF0E-7455-82F4C27EA270}"/>
          </ac:spMkLst>
        </pc:spChg>
        <pc:spChg chg="add del mod">
          <ac:chgData name="Justina Ojom" userId="cbdaed7d-8d45-4372-a16a-f3f8900c2f45" providerId="ADAL" clId="{333BCDCC-0FF8-4FA9-B851-978DECBC20DF}" dt="2023-03-29T21:52:57.753" v="8075" actId="478"/>
          <ac:spMkLst>
            <pc:docMk/>
            <pc:sldMk cId="1564411053" sldId="2633"/>
            <ac:spMk id="32" creationId="{C0C92DF8-801B-729E-147F-67A26EC20E19}"/>
          </ac:spMkLst>
        </pc:spChg>
        <pc:spChg chg="add del mod">
          <ac:chgData name="Justina Ojom" userId="cbdaed7d-8d45-4372-a16a-f3f8900c2f45" providerId="ADAL" clId="{333BCDCC-0FF8-4FA9-B851-978DECBC20DF}" dt="2023-03-29T21:52:57.753" v="8075" actId="478"/>
          <ac:spMkLst>
            <pc:docMk/>
            <pc:sldMk cId="1564411053" sldId="2633"/>
            <ac:spMk id="33" creationId="{CEB8F726-E469-AF1D-4700-E2BA537B6682}"/>
          </ac:spMkLst>
        </pc:spChg>
        <pc:picChg chg="add mod">
          <ac:chgData name="Justina Ojom" userId="cbdaed7d-8d45-4372-a16a-f3f8900c2f45" providerId="ADAL" clId="{333BCDCC-0FF8-4FA9-B851-978DECBC20DF}" dt="2023-03-29T21:52:54.434" v="8074"/>
          <ac:picMkLst>
            <pc:docMk/>
            <pc:sldMk cId="1564411053" sldId="2633"/>
            <ac:picMk id="2" creationId="{038C97C5-09BE-59FE-640D-A22C29E88262}"/>
          </ac:picMkLst>
        </pc:picChg>
        <pc:picChg chg="add mod">
          <ac:chgData name="Justina Ojom" userId="cbdaed7d-8d45-4372-a16a-f3f8900c2f45" providerId="ADAL" clId="{333BCDCC-0FF8-4FA9-B851-978DECBC20DF}" dt="2023-03-29T21:52:54.434" v="8074"/>
          <ac:picMkLst>
            <pc:docMk/>
            <pc:sldMk cId="1564411053" sldId="2633"/>
            <ac:picMk id="4" creationId="{A1A2C696-EEA2-75D6-2D6A-AED981544272}"/>
          </ac:picMkLst>
        </pc:picChg>
        <pc:picChg chg="add mod">
          <ac:chgData name="Justina Ojom" userId="cbdaed7d-8d45-4372-a16a-f3f8900c2f45" providerId="ADAL" clId="{333BCDCC-0FF8-4FA9-B851-978DECBC20DF}" dt="2023-03-29T21:52:54.434" v="8074"/>
          <ac:picMkLst>
            <pc:docMk/>
            <pc:sldMk cId="1564411053" sldId="2633"/>
            <ac:picMk id="5" creationId="{E413D219-C170-7F09-7F92-0870488BF184}"/>
          </ac:picMkLst>
        </pc:picChg>
        <pc:picChg chg="add mod">
          <ac:chgData name="Justina Ojom" userId="cbdaed7d-8d45-4372-a16a-f3f8900c2f45" providerId="ADAL" clId="{333BCDCC-0FF8-4FA9-B851-978DECBC20DF}" dt="2023-03-29T21:52:54.434" v="8074"/>
          <ac:picMkLst>
            <pc:docMk/>
            <pc:sldMk cId="1564411053" sldId="2633"/>
            <ac:picMk id="7" creationId="{96763079-71B9-13BF-98B1-21E1754FE231}"/>
          </ac:picMkLst>
        </pc:picChg>
        <pc:picChg chg="del">
          <ac:chgData name="Justina Ojom" userId="cbdaed7d-8d45-4372-a16a-f3f8900c2f45" providerId="ADAL" clId="{333BCDCC-0FF8-4FA9-B851-978DECBC20DF}" dt="2023-03-29T21:52:54.186" v="8073" actId="478"/>
          <ac:picMkLst>
            <pc:docMk/>
            <pc:sldMk cId="1564411053" sldId="2633"/>
            <ac:picMk id="13" creationId="{C55DEA8F-C3A8-94AF-B9BA-72952079015B}"/>
          </ac:picMkLst>
        </pc:picChg>
        <pc:picChg chg="del">
          <ac:chgData name="Justina Ojom" userId="cbdaed7d-8d45-4372-a16a-f3f8900c2f45" providerId="ADAL" clId="{333BCDCC-0FF8-4FA9-B851-978DECBC20DF}" dt="2023-03-29T21:52:54.186" v="8073" actId="478"/>
          <ac:picMkLst>
            <pc:docMk/>
            <pc:sldMk cId="1564411053" sldId="2633"/>
            <ac:picMk id="16" creationId="{4F86842F-FB15-C2A0-16FD-37BB5C5BADA9}"/>
          </ac:picMkLst>
        </pc:picChg>
        <pc:picChg chg="del">
          <ac:chgData name="Justina Ojom" userId="cbdaed7d-8d45-4372-a16a-f3f8900c2f45" providerId="ADAL" clId="{333BCDCC-0FF8-4FA9-B851-978DECBC20DF}" dt="2023-03-29T21:52:54.186" v="8073" actId="478"/>
          <ac:picMkLst>
            <pc:docMk/>
            <pc:sldMk cId="1564411053" sldId="2633"/>
            <ac:picMk id="18" creationId="{BD78978F-1A50-A38A-0447-4BC7DE06580C}"/>
          </ac:picMkLst>
        </pc:picChg>
        <pc:picChg chg="del">
          <ac:chgData name="Justina Ojom" userId="cbdaed7d-8d45-4372-a16a-f3f8900c2f45" providerId="ADAL" clId="{333BCDCC-0FF8-4FA9-B851-978DECBC20DF}" dt="2023-03-29T21:52:54.186" v="8073" actId="478"/>
          <ac:picMkLst>
            <pc:docMk/>
            <pc:sldMk cId="1564411053" sldId="2633"/>
            <ac:picMk id="20" creationId="{ABEA8F82-367B-FDE6-586E-9E1C6C0E21A0}"/>
          </ac:picMkLst>
        </pc:picChg>
        <pc:cxnChg chg="del">
          <ac:chgData name="Justina Ojom" userId="cbdaed7d-8d45-4372-a16a-f3f8900c2f45" providerId="ADAL" clId="{333BCDCC-0FF8-4FA9-B851-978DECBC20DF}" dt="2023-03-29T21:52:54.186" v="8073" actId="478"/>
          <ac:cxnSpMkLst>
            <pc:docMk/>
            <pc:sldMk cId="1564411053" sldId="2633"/>
            <ac:cxnSpMk id="6" creationId="{1B45BC27-63AC-6F03-DEAE-2F3954E4A2D6}"/>
          </ac:cxnSpMkLst>
        </pc:cxnChg>
        <pc:cxnChg chg="del">
          <ac:chgData name="Justina Ojom" userId="cbdaed7d-8d45-4372-a16a-f3f8900c2f45" providerId="ADAL" clId="{333BCDCC-0FF8-4FA9-B851-978DECBC20DF}" dt="2023-03-29T21:52:54.186" v="8073" actId="478"/>
          <ac:cxnSpMkLst>
            <pc:docMk/>
            <pc:sldMk cId="1564411053" sldId="2633"/>
            <ac:cxnSpMk id="10" creationId="{72CAB5A3-9A28-F2E2-C2D2-5E8B973559FE}"/>
          </ac:cxnSpMkLst>
        </pc:cxnChg>
        <pc:cxnChg chg="del">
          <ac:chgData name="Justina Ojom" userId="cbdaed7d-8d45-4372-a16a-f3f8900c2f45" providerId="ADAL" clId="{333BCDCC-0FF8-4FA9-B851-978DECBC20DF}" dt="2023-03-29T21:52:54.186" v="8073" actId="478"/>
          <ac:cxnSpMkLst>
            <pc:docMk/>
            <pc:sldMk cId="1564411053" sldId="2633"/>
            <ac:cxnSpMk id="11" creationId="{92A04789-B37F-356E-7559-99FAEF9D5490}"/>
          </ac:cxnSpMkLst>
        </pc:cxnChg>
        <pc:cxnChg chg="add mod">
          <ac:chgData name="Justina Ojom" userId="cbdaed7d-8d45-4372-a16a-f3f8900c2f45" providerId="ADAL" clId="{333BCDCC-0FF8-4FA9-B851-978DECBC20DF}" dt="2023-03-29T21:52:54.434" v="8074"/>
          <ac:cxnSpMkLst>
            <pc:docMk/>
            <pc:sldMk cId="1564411053" sldId="2633"/>
            <ac:cxnSpMk id="34" creationId="{39F2390D-1A2D-B977-BE72-BB68D9B4EECF}"/>
          </ac:cxnSpMkLst>
        </pc:cxnChg>
        <pc:cxnChg chg="add mod">
          <ac:chgData name="Justina Ojom" userId="cbdaed7d-8d45-4372-a16a-f3f8900c2f45" providerId="ADAL" clId="{333BCDCC-0FF8-4FA9-B851-978DECBC20DF}" dt="2023-03-29T21:52:54.434" v="8074"/>
          <ac:cxnSpMkLst>
            <pc:docMk/>
            <pc:sldMk cId="1564411053" sldId="2633"/>
            <ac:cxnSpMk id="35" creationId="{1291EF95-5E32-DA7B-E72A-A73DAA834C9D}"/>
          </ac:cxnSpMkLst>
        </pc:cxnChg>
        <pc:cxnChg chg="add mod">
          <ac:chgData name="Justina Ojom" userId="cbdaed7d-8d45-4372-a16a-f3f8900c2f45" providerId="ADAL" clId="{333BCDCC-0FF8-4FA9-B851-978DECBC20DF}" dt="2023-03-29T21:52:54.434" v="8074"/>
          <ac:cxnSpMkLst>
            <pc:docMk/>
            <pc:sldMk cId="1564411053" sldId="2633"/>
            <ac:cxnSpMk id="36" creationId="{16E8017E-5778-515E-2F4E-B485C8511728}"/>
          </ac:cxnSpMkLst>
        </pc:cxnChg>
        <pc:extLst>
          <p:ext xmlns:p="http://schemas.openxmlformats.org/presentationml/2006/main" uri="{D6D511B9-2390-475A-947B-AFAB55BFBCF1}">
            <pc226:cmChg xmlns:pc226="http://schemas.microsoft.com/office/powerpoint/2022/06/main/command" chg="mod">
              <pc226:chgData name="Justina Ojom" userId="cbdaed7d-8d45-4372-a16a-f3f8900c2f45" providerId="ADAL" clId="{333BCDCC-0FF8-4FA9-B851-978DECBC20DF}" dt="2023-03-30T02:23:18.857" v="8531"/>
              <pc2:cmMkLst xmlns:pc2="http://schemas.microsoft.com/office/powerpoint/2019/9/main/command">
                <pc:docMk/>
                <pc:sldMk cId="1564411053" sldId="2633"/>
                <pc2:cmMk id="{179BDCED-E697-4246-99AE-3818D8FAB462}"/>
              </pc2:cmMkLst>
              <pc226:cmRplyChg chg="add">
                <pc226:chgData name="Justina Ojom" userId="cbdaed7d-8d45-4372-a16a-f3f8900c2f45" providerId="ADAL" clId="{333BCDCC-0FF8-4FA9-B851-978DECBC20DF}" dt="2023-03-30T02:23:16.379" v="8530"/>
                <pc2:cmRplyMkLst xmlns:pc2="http://schemas.microsoft.com/office/powerpoint/2019/9/main/command">
                  <pc:docMk/>
                  <pc:sldMk cId="1564411053" sldId="2633"/>
                  <pc2:cmMk id="{179BDCED-E697-4246-99AE-3818D8FAB462}"/>
                  <pc2:cmRplyMk id="{F7CA9E6F-3C97-4269-BC75-F9603CC88856}"/>
                </pc2:cmRplyMkLst>
              </pc226:cmRplyChg>
            </pc226:cmChg>
          </p:ext>
        </pc:extLst>
      </pc:sldChg>
      <pc:sldChg chg="addSp delSp modSp mod modNotes">
        <pc:chgData name="Justina Ojom" userId="cbdaed7d-8d45-4372-a16a-f3f8900c2f45" providerId="ADAL" clId="{333BCDCC-0FF8-4FA9-B851-978DECBC20DF}" dt="2023-03-30T15:03:26.557" v="9290" actId="20577"/>
        <pc:sldMkLst>
          <pc:docMk/>
          <pc:sldMk cId="634974846" sldId="2634"/>
        </pc:sldMkLst>
        <pc:spChg chg="mod">
          <ac:chgData name="Justina Ojom" userId="cbdaed7d-8d45-4372-a16a-f3f8900c2f45" providerId="ADAL" clId="{333BCDCC-0FF8-4FA9-B851-978DECBC20DF}" dt="2023-03-29T21:52:01.888" v="8057" actId="1076"/>
          <ac:spMkLst>
            <pc:docMk/>
            <pc:sldMk cId="634974846" sldId="2634"/>
            <ac:spMk id="2" creationId="{52CC28F0-322D-EC55-9A04-D60025465433}"/>
          </ac:spMkLst>
        </pc:spChg>
        <pc:spChg chg="mod">
          <ac:chgData name="Justina Ojom" userId="cbdaed7d-8d45-4372-a16a-f3f8900c2f45" providerId="ADAL" clId="{333BCDCC-0FF8-4FA9-B851-978DECBC20DF}" dt="2023-03-29T21:52:01.888" v="8057" actId="1076"/>
          <ac:spMkLst>
            <pc:docMk/>
            <pc:sldMk cId="634974846" sldId="2634"/>
            <ac:spMk id="4" creationId="{BA33C096-EC1B-CEC9-B519-097AE3123D98}"/>
          </ac:spMkLst>
        </pc:spChg>
        <pc:spChg chg="mod">
          <ac:chgData name="Justina Ojom" userId="cbdaed7d-8d45-4372-a16a-f3f8900c2f45" providerId="ADAL" clId="{333BCDCC-0FF8-4FA9-B851-978DECBC20DF}" dt="2023-03-29T21:52:01.888" v="8057" actId="1076"/>
          <ac:spMkLst>
            <pc:docMk/>
            <pc:sldMk cId="634974846" sldId="2634"/>
            <ac:spMk id="5" creationId="{C01333A3-AFDD-8BCA-97BE-E311430E0C50}"/>
          </ac:spMkLst>
        </pc:spChg>
        <pc:spChg chg="mod">
          <ac:chgData name="Justina Ojom" userId="cbdaed7d-8d45-4372-a16a-f3f8900c2f45" providerId="ADAL" clId="{333BCDCC-0FF8-4FA9-B851-978DECBC20DF}" dt="2023-03-29T21:52:48.249" v="8071" actId="1076"/>
          <ac:spMkLst>
            <pc:docMk/>
            <pc:sldMk cId="634974846" sldId="2634"/>
            <ac:spMk id="7" creationId="{BBCEB811-A75B-82C5-FF38-B261CE30768E}"/>
          </ac:spMkLst>
        </pc:spChg>
        <pc:spChg chg="mod">
          <ac:chgData name="Justina Ojom" userId="cbdaed7d-8d45-4372-a16a-f3f8900c2f45" providerId="ADAL" clId="{333BCDCC-0FF8-4FA9-B851-978DECBC20DF}" dt="2023-03-29T21:52:01.888" v="8057" actId="1076"/>
          <ac:spMkLst>
            <pc:docMk/>
            <pc:sldMk cId="634974846" sldId="2634"/>
            <ac:spMk id="21" creationId="{85025140-9847-A62B-37D4-6146D3B53788}"/>
          </ac:spMkLst>
        </pc:spChg>
        <pc:spChg chg="mod">
          <ac:chgData name="Justina Ojom" userId="cbdaed7d-8d45-4372-a16a-f3f8900c2f45" providerId="ADAL" clId="{333BCDCC-0FF8-4FA9-B851-978DECBC20DF}" dt="2023-03-29T21:52:01.888" v="8057" actId="1076"/>
          <ac:spMkLst>
            <pc:docMk/>
            <pc:sldMk cId="634974846" sldId="2634"/>
            <ac:spMk id="22" creationId="{2A8D49F6-0F7F-60B8-6645-1095C75D30DB}"/>
          </ac:spMkLst>
        </pc:spChg>
        <pc:spChg chg="mod">
          <ac:chgData name="Justina Ojom" userId="cbdaed7d-8d45-4372-a16a-f3f8900c2f45" providerId="ADAL" clId="{333BCDCC-0FF8-4FA9-B851-978DECBC20DF}" dt="2023-03-29T21:52:01.888" v="8057" actId="1076"/>
          <ac:spMkLst>
            <pc:docMk/>
            <pc:sldMk cId="634974846" sldId="2634"/>
            <ac:spMk id="23" creationId="{A376860F-FB59-132A-6F5A-36D48A2E3C02}"/>
          </ac:spMkLst>
        </pc:spChg>
        <pc:spChg chg="mod">
          <ac:chgData name="Justina Ojom" userId="cbdaed7d-8d45-4372-a16a-f3f8900c2f45" providerId="ADAL" clId="{333BCDCC-0FF8-4FA9-B851-978DECBC20DF}" dt="2023-03-29T21:52:50.109" v="8072" actId="1076"/>
          <ac:spMkLst>
            <pc:docMk/>
            <pc:sldMk cId="634974846" sldId="2634"/>
            <ac:spMk id="24" creationId="{E3BB33EE-3BB6-5190-094E-E24E775ED5AD}"/>
          </ac:spMkLst>
        </pc:spChg>
        <pc:spChg chg="mod">
          <ac:chgData name="Justina Ojom" userId="cbdaed7d-8d45-4372-a16a-f3f8900c2f45" providerId="ADAL" clId="{333BCDCC-0FF8-4FA9-B851-978DECBC20DF}" dt="2023-03-29T21:52:01.888" v="8057" actId="1076"/>
          <ac:spMkLst>
            <pc:docMk/>
            <pc:sldMk cId="634974846" sldId="2634"/>
            <ac:spMk id="25" creationId="{6203ECE7-787D-2F15-2717-7150C8B3D36E}"/>
          </ac:spMkLst>
        </pc:spChg>
        <pc:spChg chg="mod">
          <ac:chgData name="Justina Ojom" userId="cbdaed7d-8d45-4372-a16a-f3f8900c2f45" providerId="ADAL" clId="{333BCDCC-0FF8-4FA9-B851-978DECBC20DF}" dt="2023-03-29T21:52:01.888" v="8057" actId="1076"/>
          <ac:spMkLst>
            <pc:docMk/>
            <pc:sldMk cId="634974846" sldId="2634"/>
            <ac:spMk id="26" creationId="{EBB26885-7C2E-AEC7-1E3E-3BC10CA882FA}"/>
          </ac:spMkLst>
        </pc:spChg>
        <pc:spChg chg="mod">
          <ac:chgData name="Justina Ojom" userId="cbdaed7d-8d45-4372-a16a-f3f8900c2f45" providerId="ADAL" clId="{333BCDCC-0FF8-4FA9-B851-978DECBC20DF}" dt="2023-03-29T21:52:01.888" v="8057" actId="1076"/>
          <ac:spMkLst>
            <pc:docMk/>
            <pc:sldMk cId="634974846" sldId="2634"/>
            <ac:spMk id="27" creationId="{3F258C8C-F512-5A0D-C887-D31222FB67E9}"/>
          </ac:spMkLst>
        </pc:spChg>
        <pc:spChg chg="mod">
          <ac:chgData name="Justina Ojom" userId="cbdaed7d-8d45-4372-a16a-f3f8900c2f45" providerId="ADAL" clId="{333BCDCC-0FF8-4FA9-B851-978DECBC20DF}" dt="2023-03-29T21:52:44.617" v="8069" actId="1076"/>
          <ac:spMkLst>
            <pc:docMk/>
            <pc:sldMk cId="634974846" sldId="2634"/>
            <ac:spMk id="28" creationId="{497021B6-1D08-D14D-9EF6-E082CBE38B98}"/>
          </ac:spMkLst>
        </pc:spChg>
        <pc:picChg chg="mod">
          <ac:chgData name="Justina Ojom" userId="cbdaed7d-8d45-4372-a16a-f3f8900c2f45" providerId="ADAL" clId="{333BCDCC-0FF8-4FA9-B851-978DECBC20DF}" dt="2023-03-29T21:52:01.888" v="8057" actId="1076"/>
          <ac:picMkLst>
            <pc:docMk/>
            <pc:sldMk cId="634974846" sldId="2634"/>
            <ac:picMk id="13" creationId="{C55DEA8F-C3A8-94AF-B9BA-72952079015B}"/>
          </ac:picMkLst>
        </pc:picChg>
        <pc:picChg chg="mod">
          <ac:chgData name="Justina Ojom" userId="cbdaed7d-8d45-4372-a16a-f3f8900c2f45" providerId="ADAL" clId="{333BCDCC-0FF8-4FA9-B851-978DECBC20DF}" dt="2023-03-29T21:52:40.136" v="8068" actId="1076"/>
          <ac:picMkLst>
            <pc:docMk/>
            <pc:sldMk cId="634974846" sldId="2634"/>
            <ac:picMk id="16" creationId="{4F86842F-FB15-C2A0-16FD-37BB5C5BADA9}"/>
          </ac:picMkLst>
        </pc:picChg>
        <pc:picChg chg="mod">
          <ac:chgData name="Justina Ojom" userId="cbdaed7d-8d45-4372-a16a-f3f8900c2f45" providerId="ADAL" clId="{333BCDCC-0FF8-4FA9-B851-978DECBC20DF}" dt="2023-03-29T21:52:01.888" v="8057" actId="1076"/>
          <ac:picMkLst>
            <pc:docMk/>
            <pc:sldMk cId="634974846" sldId="2634"/>
            <ac:picMk id="18" creationId="{BD78978F-1A50-A38A-0447-4BC7DE06580C}"/>
          </ac:picMkLst>
        </pc:picChg>
        <pc:picChg chg="mod">
          <ac:chgData name="Justina Ojom" userId="cbdaed7d-8d45-4372-a16a-f3f8900c2f45" providerId="ADAL" clId="{333BCDCC-0FF8-4FA9-B851-978DECBC20DF}" dt="2023-03-29T21:52:46.105" v="8070" actId="1076"/>
          <ac:picMkLst>
            <pc:docMk/>
            <pc:sldMk cId="634974846" sldId="2634"/>
            <ac:picMk id="20" creationId="{ABEA8F82-367B-FDE6-586E-9E1C6C0E21A0}"/>
          </ac:picMkLst>
        </pc:picChg>
        <pc:cxnChg chg="del">
          <ac:chgData name="Justina Ojom" userId="cbdaed7d-8d45-4372-a16a-f3f8900c2f45" providerId="ADAL" clId="{333BCDCC-0FF8-4FA9-B851-978DECBC20DF}" dt="2023-03-29T21:51:01.912" v="8034" actId="478"/>
          <ac:cxnSpMkLst>
            <pc:docMk/>
            <pc:sldMk cId="634974846" sldId="2634"/>
            <ac:cxnSpMk id="6" creationId="{1B45BC27-63AC-6F03-DEAE-2F3954E4A2D6}"/>
          </ac:cxnSpMkLst>
        </pc:cxnChg>
        <pc:cxnChg chg="add mod">
          <ac:chgData name="Justina Ojom" userId="cbdaed7d-8d45-4372-a16a-f3f8900c2f45" providerId="ADAL" clId="{333BCDCC-0FF8-4FA9-B851-978DECBC20DF}" dt="2023-03-29T21:52:27.137" v="8064" actId="1076"/>
          <ac:cxnSpMkLst>
            <pc:docMk/>
            <pc:sldMk cId="634974846" sldId="2634"/>
            <ac:cxnSpMk id="8" creationId="{AD937908-1F27-F1EA-92F4-652B67755AE5}"/>
          </ac:cxnSpMkLst>
        </pc:cxnChg>
        <pc:cxnChg chg="del">
          <ac:chgData name="Justina Ojom" userId="cbdaed7d-8d45-4372-a16a-f3f8900c2f45" providerId="ADAL" clId="{333BCDCC-0FF8-4FA9-B851-978DECBC20DF}" dt="2023-03-29T21:51:02.680" v="8035" actId="478"/>
          <ac:cxnSpMkLst>
            <pc:docMk/>
            <pc:sldMk cId="634974846" sldId="2634"/>
            <ac:cxnSpMk id="10" creationId="{72CAB5A3-9A28-F2E2-C2D2-5E8B973559FE}"/>
          </ac:cxnSpMkLst>
        </pc:cxnChg>
        <pc:cxnChg chg="del">
          <ac:chgData name="Justina Ojom" userId="cbdaed7d-8d45-4372-a16a-f3f8900c2f45" providerId="ADAL" clId="{333BCDCC-0FF8-4FA9-B851-978DECBC20DF}" dt="2023-03-29T21:51:01.102" v="8033" actId="478"/>
          <ac:cxnSpMkLst>
            <pc:docMk/>
            <pc:sldMk cId="634974846" sldId="2634"/>
            <ac:cxnSpMk id="11" creationId="{92A04789-B37F-356E-7559-99FAEF9D5490}"/>
          </ac:cxnSpMkLst>
        </pc:cxnChg>
        <pc:cxnChg chg="add mod">
          <ac:chgData name="Justina Ojom" userId="cbdaed7d-8d45-4372-a16a-f3f8900c2f45" providerId="ADAL" clId="{333BCDCC-0FF8-4FA9-B851-978DECBC20DF}" dt="2023-03-29T21:52:37.256" v="8067" actId="408"/>
          <ac:cxnSpMkLst>
            <pc:docMk/>
            <pc:sldMk cId="634974846" sldId="2634"/>
            <ac:cxnSpMk id="14" creationId="{9D37D6A2-87A7-9C9B-1F26-2937CAAB2D58}"/>
          </ac:cxnSpMkLst>
        </pc:cxnChg>
        <pc:cxnChg chg="add mod">
          <ac:chgData name="Justina Ojom" userId="cbdaed7d-8d45-4372-a16a-f3f8900c2f45" providerId="ADAL" clId="{333BCDCC-0FF8-4FA9-B851-978DECBC20DF}" dt="2023-03-29T21:52:31.742" v="8066" actId="571"/>
          <ac:cxnSpMkLst>
            <pc:docMk/>
            <pc:sldMk cId="634974846" sldId="2634"/>
            <ac:cxnSpMk id="15" creationId="{D73D03BE-DEF6-E262-0BAA-773B471EB008}"/>
          </ac:cxnSpMkLst>
        </pc:cxnChg>
      </pc:sldChg>
      <pc:sldChg chg="addSp delSp modSp mod modNotes modNotesTx">
        <pc:chgData name="Justina Ojom" userId="cbdaed7d-8d45-4372-a16a-f3f8900c2f45" providerId="ADAL" clId="{333BCDCC-0FF8-4FA9-B851-978DECBC20DF}" dt="2023-03-30T21:51:33.068" v="10368" actId="1076"/>
        <pc:sldMkLst>
          <pc:docMk/>
          <pc:sldMk cId="3751591481" sldId="2635"/>
        </pc:sldMkLst>
        <pc:spChg chg="mod">
          <ac:chgData name="Justina Ojom" userId="cbdaed7d-8d45-4372-a16a-f3f8900c2f45" providerId="ADAL" clId="{333BCDCC-0FF8-4FA9-B851-978DECBC20DF}" dt="2023-03-30T21:43:55.447" v="10314"/>
          <ac:spMkLst>
            <pc:docMk/>
            <pc:sldMk cId="3751591481" sldId="2635"/>
            <ac:spMk id="2" creationId="{7006BB3B-DA8F-73E6-5945-E1A17561F489}"/>
          </ac:spMkLst>
        </pc:spChg>
        <pc:spChg chg="mod">
          <ac:chgData name="Justina Ojom" userId="cbdaed7d-8d45-4372-a16a-f3f8900c2f45" providerId="ADAL" clId="{333BCDCC-0FF8-4FA9-B851-978DECBC20DF}" dt="2023-03-30T14:36:20.902" v="8698"/>
          <ac:spMkLst>
            <pc:docMk/>
            <pc:sldMk cId="3751591481" sldId="2635"/>
            <ac:spMk id="4" creationId="{DB301BDD-27B3-CB2D-1632-201C77C7F691}"/>
          </ac:spMkLst>
        </pc:spChg>
        <pc:spChg chg="mod">
          <ac:chgData name="Justina Ojom" userId="cbdaed7d-8d45-4372-a16a-f3f8900c2f45" providerId="ADAL" clId="{333BCDCC-0FF8-4FA9-B851-978DECBC20DF}" dt="2023-03-30T21:51:33.068" v="10368" actId="1076"/>
          <ac:spMkLst>
            <pc:docMk/>
            <pc:sldMk cId="3751591481" sldId="2635"/>
            <ac:spMk id="5" creationId="{3A923207-C965-0BF6-0307-CC4900146E0C}"/>
          </ac:spMkLst>
        </pc:spChg>
        <pc:spChg chg="mod">
          <ac:chgData name="Justina Ojom" userId="cbdaed7d-8d45-4372-a16a-f3f8900c2f45" providerId="ADAL" clId="{333BCDCC-0FF8-4FA9-B851-978DECBC20DF}" dt="2023-03-29T21:03:26.225" v="7658" actId="2711"/>
          <ac:spMkLst>
            <pc:docMk/>
            <pc:sldMk cId="3751591481" sldId="2635"/>
            <ac:spMk id="9" creationId="{F0EFB8D6-400F-574E-6D91-170E9E7AD756}"/>
          </ac:spMkLst>
        </pc:spChg>
        <pc:spChg chg="mod">
          <ac:chgData name="Justina Ojom" userId="cbdaed7d-8d45-4372-a16a-f3f8900c2f45" providerId="ADAL" clId="{333BCDCC-0FF8-4FA9-B851-978DECBC20DF}" dt="2023-03-30T14:36:20.902" v="8698"/>
          <ac:spMkLst>
            <pc:docMk/>
            <pc:sldMk cId="3751591481" sldId="2635"/>
            <ac:spMk id="11" creationId="{75D184B7-2A6E-130A-49EC-02B542BC79B4}"/>
          </ac:spMkLst>
        </pc:spChg>
        <pc:spChg chg="mod">
          <ac:chgData name="Justina Ojom" userId="cbdaed7d-8d45-4372-a16a-f3f8900c2f45" providerId="ADAL" clId="{333BCDCC-0FF8-4FA9-B851-978DECBC20DF}" dt="2023-03-30T14:36:20.902" v="8698"/>
          <ac:spMkLst>
            <pc:docMk/>
            <pc:sldMk cId="3751591481" sldId="2635"/>
            <ac:spMk id="12" creationId="{8E726CF8-47C2-D9FC-15D4-233ADA144E5F}"/>
          </ac:spMkLst>
        </pc:spChg>
        <pc:spChg chg="mod">
          <ac:chgData name="Justina Ojom" userId="cbdaed7d-8d45-4372-a16a-f3f8900c2f45" providerId="ADAL" clId="{333BCDCC-0FF8-4FA9-B851-978DECBC20DF}" dt="2023-03-30T14:36:02.726" v="8660" actId="20577"/>
          <ac:spMkLst>
            <pc:docMk/>
            <pc:sldMk cId="3751591481" sldId="2635"/>
            <ac:spMk id="13" creationId="{F245F9B5-94F8-17ED-233F-6F0D30C87B50}"/>
          </ac:spMkLst>
        </pc:spChg>
        <pc:spChg chg="mod">
          <ac:chgData name="Justina Ojom" userId="cbdaed7d-8d45-4372-a16a-f3f8900c2f45" providerId="ADAL" clId="{333BCDCC-0FF8-4FA9-B851-978DECBC20DF}" dt="2023-03-29T21:03:26.225" v="7658" actId="2711"/>
          <ac:spMkLst>
            <pc:docMk/>
            <pc:sldMk cId="3751591481" sldId="2635"/>
            <ac:spMk id="14" creationId="{CBF3440C-2BD5-8FC9-D8D8-1EFE30D0D0DC}"/>
          </ac:spMkLst>
        </pc:spChg>
        <pc:spChg chg="add mod">
          <ac:chgData name="Justina Ojom" userId="cbdaed7d-8d45-4372-a16a-f3f8900c2f45" providerId="ADAL" clId="{333BCDCC-0FF8-4FA9-B851-978DECBC20DF}" dt="2023-03-29T21:54:26.090" v="8097" actId="1076"/>
          <ac:spMkLst>
            <pc:docMk/>
            <pc:sldMk cId="3751591481" sldId="2635"/>
            <ac:spMk id="15" creationId="{7474322F-B83F-A4DE-989F-F0D0059B2377}"/>
          </ac:spMkLst>
        </pc:spChg>
        <pc:spChg chg="mod">
          <ac:chgData name="Justina Ojom" userId="cbdaed7d-8d45-4372-a16a-f3f8900c2f45" providerId="ADAL" clId="{333BCDCC-0FF8-4FA9-B851-978DECBC20DF}" dt="2023-03-29T21:54:18.241" v="8093" actId="165"/>
          <ac:spMkLst>
            <pc:docMk/>
            <pc:sldMk cId="3751591481" sldId="2635"/>
            <ac:spMk id="17" creationId="{1D6F6FA0-5F5B-35F4-FE9D-E6116FBB6E69}"/>
          </ac:spMkLst>
        </pc:spChg>
        <pc:spChg chg="mod">
          <ac:chgData name="Justina Ojom" userId="cbdaed7d-8d45-4372-a16a-f3f8900c2f45" providerId="ADAL" clId="{333BCDCC-0FF8-4FA9-B851-978DECBC20DF}" dt="2023-03-29T21:54:18.241" v="8093" actId="165"/>
          <ac:spMkLst>
            <pc:docMk/>
            <pc:sldMk cId="3751591481" sldId="2635"/>
            <ac:spMk id="18" creationId="{4B7D24CB-981C-BEC5-CB44-49367BDE0A74}"/>
          </ac:spMkLst>
        </pc:spChg>
        <pc:spChg chg="mod">
          <ac:chgData name="Justina Ojom" userId="cbdaed7d-8d45-4372-a16a-f3f8900c2f45" providerId="ADAL" clId="{333BCDCC-0FF8-4FA9-B851-978DECBC20DF}" dt="2023-03-29T21:54:18.241" v="8093" actId="165"/>
          <ac:spMkLst>
            <pc:docMk/>
            <pc:sldMk cId="3751591481" sldId="2635"/>
            <ac:spMk id="19" creationId="{A9452933-CD60-5F51-D661-88978ADF1034}"/>
          </ac:spMkLst>
        </pc:spChg>
        <pc:spChg chg="mod">
          <ac:chgData name="Justina Ojom" userId="cbdaed7d-8d45-4372-a16a-f3f8900c2f45" providerId="ADAL" clId="{333BCDCC-0FF8-4FA9-B851-978DECBC20DF}" dt="2023-03-29T21:54:18.241" v="8093" actId="165"/>
          <ac:spMkLst>
            <pc:docMk/>
            <pc:sldMk cId="3751591481" sldId="2635"/>
            <ac:spMk id="21" creationId="{822FD610-04FD-7CE7-73DF-BDAC23AA598F}"/>
          </ac:spMkLst>
        </pc:spChg>
        <pc:spChg chg="mod">
          <ac:chgData name="Justina Ojom" userId="cbdaed7d-8d45-4372-a16a-f3f8900c2f45" providerId="ADAL" clId="{333BCDCC-0FF8-4FA9-B851-978DECBC20DF}" dt="2023-03-29T21:54:18.241" v="8093" actId="165"/>
          <ac:spMkLst>
            <pc:docMk/>
            <pc:sldMk cId="3751591481" sldId="2635"/>
            <ac:spMk id="22" creationId="{26ECACC1-DBD9-C29F-09B4-D0D3F90E7472}"/>
          </ac:spMkLst>
        </pc:spChg>
        <pc:spChg chg="mod">
          <ac:chgData name="Justina Ojom" userId="cbdaed7d-8d45-4372-a16a-f3f8900c2f45" providerId="ADAL" clId="{333BCDCC-0FF8-4FA9-B851-978DECBC20DF}" dt="2023-03-29T21:54:18.241" v="8093" actId="165"/>
          <ac:spMkLst>
            <pc:docMk/>
            <pc:sldMk cId="3751591481" sldId="2635"/>
            <ac:spMk id="23" creationId="{D0403699-BFF7-A0FB-99CE-B3E3EEFF7D66}"/>
          </ac:spMkLst>
        </pc:spChg>
        <pc:spChg chg="mod">
          <ac:chgData name="Justina Ojom" userId="cbdaed7d-8d45-4372-a16a-f3f8900c2f45" providerId="ADAL" clId="{333BCDCC-0FF8-4FA9-B851-978DECBC20DF}" dt="2023-03-30T14:36:22.904" v="8700" actId="20577"/>
          <ac:spMkLst>
            <pc:docMk/>
            <pc:sldMk cId="3751591481" sldId="2635"/>
            <ac:spMk id="24" creationId="{4E9AB252-0C4D-8EF4-0020-AE70ABAA06AE}"/>
          </ac:spMkLst>
        </pc:spChg>
        <pc:spChg chg="mod">
          <ac:chgData name="Justina Ojom" userId="cbdaed7d-8d45-4372-a16a-f3f8900c2f45" providerId="ADAL" clId="{333BCDCC-0FF8-4FA9-B851-978DECBC20DF}" dt="2023-03-30T14:36:20.902" v="8698"/>
          <ac:spMkLst>
            <pc:docMk/>
            <pc:sldMk cId="3751591481" sldId="2635"/>
            <ac:spMk id="26" creationId="{1308B67C-FEAD-E073-652C-D413DC1B9E97}"/>
          </ac:spMkLst>
        </pc:spChg>
        <pc:spChg chg="mod">
          <ac:chgData name="Justina Ojom" userId="cbdaed7d-8d45-4372-a16a-f3f8900c2f45" providerId="ADAL" clId="{333BCDCC-0FF8-4FA9-B851-978DECBC20DF}" dt="2023-03-30T14:40:04.799" v="8993"/>
          <ac:spMkLst>
            <pc:docMk/>
            <pc:sldMk cId="3751591481" sldId="2635"/>
            <ac:spMk id="28" creationId="{2B53A656-8A2A-27CC-435D-48F277B81D0B}"/>
          </ac:spMkLst>
        </pc:spChg>
        <pc:spChg chg="mod">
          <ac:chgData name="Justina Ojom" userId="cbdaed7d-8d45-4372-a16a-f3f8900c2f45" providerId="ADAL" clId="{333BCDCC-0FF8-4FA9-B851-978DECBC20DF}" dt="2023-03-30T14:40:06.507" v="8995" actId="20577"/>
          <ac:spMkLst>
            <pc:docMk/>
            <pc:sldMk cId="3751591481" sldId="2635"/>
            <ac:spMk id="30" creationId="{06199067-062A-829C-6DBB-CB065A9B0EE5}"/>
          </ac:spMkLst>
        </pc:spChg>
        <pc:spChg chg="mod">
          <ac:chgData name="Justina Ojom" userId="cbdaed7d-8d45-4372-a16a-f3f8900c2f45" providerId="ADAL" clId="{333BCDCC-0FF8-4FA9-B851-978DECBC20DF}" dt="2023-03-30T14:40:04.799" v="8993"/>
          <ac:spMkLst>
            <pc:docMk/>
            <pc:sldMk cId="3751591481" sldId="2635"/>
            <ac:spMk id="31" creationId="{A835997D-F96C-4105-90FC-7B99B91F7931}"/>
          </ac:spMkLst>
        </pc:spChg>
        <pc:grpChg chg="del">
          <ac:chgData name="Justina Ojom" userId="cbdaed7d-8d45-4372-a16a-f3f8900c2f45" providerId="ADAL" clId="{333BCDCC-0FF8-4FA9-B851-978DECBC20DF}" dt="2023-03-29T20:43:09.619" v="7504" actId="478"/>
          <ac:grpSpMkLst>
            <pc:docMk/>
            <pc:sldMk cId="3751591481" sldId="2635"/>
            <ac:grpSpMk id="3" creationId="{52D95404-54EE-24C5-AD67-8B8BEEBFE681}"/>
          </ac:grpSpMkLst>
        </pc:grpChg>
        <pc:grpChg chg="add del mod">
          <ac:chgData name="Justina Ojom" userId="cbdaed7d-8d45-4372-a16a-f3f8900c2f45" providerId="ADAL" clId="{333BCDCC-0FF8-4FA9-B851-978DECBC20DF}" dt="2023-03-30T14:40:04.410" v="8992" actId="478"/>
          <ac:grpSpMkLst>
            <pc:docMk/>
            <pc:sldMk cId="3751591481" sldId="2635"/>
            <ac:grpSpMk id="3" creationId="{861CF70F-B17C-67DE-6428-4277ACAF1AF3}"/>
          </ac:grpSpMkLst>
        </pc:grpChg>
        <pc:grpChg chg="mod">
          <ac:chgData name="Justina Ojom" userId="cbdaed7d-8d45-4372-a16a-f3f8900c2f45" providerId="ADAL" clId="{333BCDCC-0FF8-4FA9-B851-978DECBC20DF}" dt="2023-03-30T14:36:20.902" v="8698"/>
          <ac:grpSpMkLst>
            <pc:docMk/>
            <pc:sldMk cId="3751591481" sldId="2635"/>
            <ac:grpSpMk id="6" creationId="{B5243780-3488-BD92-42D7-C97E95D0BFF9}"/>
          </ac:grpSpMkLst>
        </pc:grpChg>
        <pc:grpChg chg="mod">
          <ac:chgData name="Justina Ojom" userId="cbdaed7d-8d45-4372-a16a-f3f8900c2f45" providerId="ADAL" clId="{333BCDCC-0FF8-4FA9-B851-978DECBC20DF}" dt="2023-03-30T14:36:20.902" v="8698"/>
          <ac:grpSpMkLst>
            <pc:docMk/>
            <pc:sldMk cId="3751591481" sldId="2635"/>
            <ac:grpSpMk id="7" creationId="{95321696-18F8-BA98-026B-9398B3E9612D}"/>
          </ac:grpSpMkLst>
        </pc:grpChg>
        <pc:grpChg chg="add del mod">
          <ac:chgData name="Justina Ojom" userId="cbdaed7d-8d45-4372-a16a-f3f8900c2f45" providerId="ADAL" clId="{333BCDCC-0FF8-4FA9-B851-978DECBC20DF}" dt="2023-03-30T14:36:20.682" v="8697" actId="478"/>
          <ac:grpSpMkLst>
            <pc:docMk/>
            <pc:sldMk cId="3751591481" sldId="2635"/>
            <ac:grpSpMk id="8" creationId="{FFE09339-979F-878E-BE45-EB08359CC281}"/>
          </ac:grpSpMkLst>
        </pc:grpChg>
        <pc:grpChg chg="mod">
          <ac:chgData name="Justina Ojom" userId="cbdaed7d-8d45-4372-a16a-f3f8900c2f45" providerId="ADAL" clId="{333BCDCC-0FF8-4FA9-B851-978DECBC20DF}" dt="2023-03-29T20:43:09.831" v="7505"/>
          <ac:grpSpMkLst>
            <pc:docMk/>
            <pc:sldMk cId="3751591481" sldId="2635"/>
            <ac:grpSpMk id="10" creationId="{9169FEE7-7718-2F3E-97DD-6886F6672BEA}"/>
          </ac:grpSpMkLst>
        </pc:grpChg>
        <pc:grpChg chg="add mod topLvl">
          <ac:chgData name="Justina Ojom" userId="cbdaed7d-8d45-4372-a16a-f3f8900c2f45" providerId="ADAL" clId="{333BCDCC-0FF8-4FA9-B851-978DECBC20DF}" dt="2023-03-29T21:54:22.824" v="8095" actId="164"/>
          <ac:grpSpMkLst>
            <pc:docMk/>
            <pc:sldMk cId="3751591481" sldId="2635"/>
            <ac:grpSpMk id="16" creationId="{BE4A967F-BCAE-6E9C-ED14-B9A5174DD811}"/>
          </ac:grpSpMkLst>
        </pc:grpChg>
        <pc:grpChg chg="add mod topLvl">
          <ac:chgData name="Justina Ojom" userId="cbdaed7d-8d45-4372-a16a-f3f8900c2f45" providerId="ADAL" clId="{333BCDCC-0FF8-4FA9-B851-978DECBC20DF}" dt="2023-03-29T21:54:22.824" v="8095" actId="164"/>
          <ac:grpSpMkLst>
            <pc:docMk/>
            <pc:sldMk cId="3751591481" sldId="2635"/>
            <ac:grpSpMk id="20" creationId="{CBF0F455-B5DA-5458-1792-EB4FD3899C20}"/>
          </ac:grpSpMkLst>
        </pc:grpChg>
        <pc:grpChg chg="add del mod">
          <ac:chgData name="Justina Ojom" userId="cbdaed7d-8d45-4372-a16a-f3f8900c2f45" providerId="ADAL" clId="{333BCDCC-0FF8-4FA9-B851-978DECBC20DF}" dt="2023-03-29T21:54:18.241" v="8093" actId="165"/>
          <ac:grpSpMkLst>
            <pc:docMk/>
            <pc:sldMk cId="3751591481" sldId="2635"/>
            <ac:grpSpMk id="24" creationId="{3880D5B4-47A3-02B2-5C0F-1422B9137812}"/>
          </ac:grpSpMkLst>
        </pc:grpChg>
        <pc:grpChg chg="add mod">
          <ac:chgData name="Justina Ojom" userId="cbdaed7d-8d45-4372-a16a-f3f8900c2f45" providerId="ADAL" clId="{333BCDCC-0FF8-4FA9-B851-978DECBC20DF}" dt="2023-03-29T21:54:28.588" v="8098" actId="1076"/>
          <ac:grpSpMkLst>
            <pc:docMk/>
            <pc:sldMk cId="3751591481" sldId="2635"/>
            <ac:grpSpMk id="25" creationId="{B125063D-0C56-9184-E04F-7819187988B0}"/>
          </ac:grpSpMkLst>
        </pc:grpChg>
        <pc:grpChg chg="add mod">
          <ac:chgData name="Justina Ojom" userId="cbdaed7d-8d45-4372-a16a-f3f8900c2f45" providerId="ADAL" clId="{333BCDCC-0FF8-4FA9-B851-978DECBC20DF}" dt="2023-03-30T14:40:04.799" v="8993"/>
          <ac:grpSpMkLst>
            <pc:docMk/>
            <pc:sldMk cId="3751591481" sldId="2635"/>
            <ac:grpSpMk id="27" creationId="{15DFEEDA-0F67-66CE-AB01-263F294859CC}"/>
          </ac:grpSpMkLst>
        </pc:grpChg>
        <pc:grpChg chg="mod">
          <ac:chgData name="Justina Ojom" userId="cbdaed7d-8d45-4372-a16a-f3f8900c2f45" providerId="ADAL" clId="{333BCDCC-0FF8-4FA9-B851-978DECBC20DF}" dt="2023-03-30T14:40:04.799" v="8993"/>
          <ac:grpSpMkLst>
            <pc:docMk/>
            <pc:sldMk cId="3751591481" sldId="2635"/>
            <ac:grpSpMk id="29" creationId="{372CF0EA-9D6A-6B7C-3897-7277D1830B37}"/>
          </ac:grpSpMkLst>
        </pc:grpChg>
        <pc:picChg chg="del">
          <ac:chgData name="Justina Ojom" userId="cbdaed7d-8d45-4372-a16a-f3f8900c2f45" providerId="ADAL" clId="{333BCDCC-0FF8-4FA9-B851-978DECBC20DF}" dt="2023-03-29T21:53:27.529" v="8078" actId="478"/>
          <ac:picMkLst>
            <pc:docMk/>
            <pc:sldMk cId="3751591481" sldId="2635"/>
            <ac:picMk id="4" creationId="{5CC66B40-5615-6527-3F6F-2CE7AA6BCF22}"/>
          </ac:picMkLst>
        </pc:picChg>
      </pc:sldChg>
      <pc:sldChg chg="addSp delSp modSp mod delCm modCm modNotes modNotesTx">
        <pc:chgData name="Justina Ojom" userId="cbdaed7d-8d45-4372-a16a-f3f8900c2f45" providerId="ADAL" clId="{333BCDCC-0FF8-4FA9-B851-978DECBC20DF}" dt="2023-03-30T21:52:05.303" v="10370" actId="20577"/>
        <pc:sldMkLst>
          <pc:docMk/>
          <pc:sldMk cId="3016501039" sldId="2749"/>
        </pc:sldMkLst>
        <pc:spChg chg="mod">
          <ac:chgData name="Justina Ojom" userId="cbdaed7d-8d45-4372-a16a-f3f8900c2f45" providerId="ADAL" clId="{333BCDCC-0FF8-4FA9-B851-978DECBC20DF}" dt="2023-03-30T21:43:51.091" v="10313"/>
          <ac:spMkLst>
            <pc:docMk/>
            <pc:sldMk cId="3016501039" sldId="2749"/>
            <ac:spMk id="2" creationId="{7A28FBF0-8024-420C-B854-CCBAE8AC2639}"/>
          </ac:spMkLst>
        </pc:spChg>
        <pc:spChg chg="del mod">
          <ac:chgData name="Justina Ojom" userId="cbdaed7d-8d45-4372-a16a-f3f8900c2f45" providerId="ADAL" clId="{333BCDCC-0FF8-4FA9-B851-978DECBC20DF}" dt="2023-03-29T21:18:34.651" v="7830" actId="478"/>
          <ac:spMkLst>
            <pc:docMk/>
            <pc:sldMk cId="3016501039" sldId="2749"/>
            <ac:spMk id="3" creationId="{0ADE0A86-6336-2ABA-3253-4C2649DCB4B4}"/>
          </ac:spMkLst>
        </pc:spChg>
        <pc:spChg chg="del mod">
          <ac:chgData name="Justina Ojom" userId="cbdaed7d-8d45-4372-a16a-f3f8900c2f45" providerId="ADAL" clId="{333BCDCC-0FF8-4FA9-B851-978DECBC20DF}" dt="2023-03-29T21:15:38.198" v="7750" actId="478"/>
          <ac:spMkLst>
            <pc:docMk/>
            <pc:sldMk cId="3016501039" sldId="2749"/>
            <ac:spMk id="8" creationId="{E2A9D73C-9C7B-3240-36DF-E331F97BD6BC}"/>
          </ac:spMkLst>
        </pc:spChg>
        <pc:spChg chg="del mod">
          <ac:chgData name="Justina Ojom" userId="cbdaed7d-8d45-4372-a16a-f3f8900c2f45" providerId="ADAL" clId="{333BCDCC-0FF8-4FA9-B851-978DECBC20DF}" dt="2023-03-29T21:15:38.198" v="7750" actId="478"/>
          <ac:spMkLst>
            <pc:docMk/>
            <pc:sldMk cId="3016501039" sldId="2749"/>
            <ac:spMk id="9" creationId="{6782C445-CB87-0A52-33D1-1D0CB8F337D9}"/>
          </ac:spMkLst>
        </pc:spChg>
        <pc:spChg chg="del mod">
          <ac:chgData name="Justina Ojom" userId="cbdaed7d-8d45-4372-a16a-f3f8900c2f45" providerId="ADAL" clId="{333BCDCC-0FF8-4FA9-B851-978DECBC20DF}" dt="2023-03-29T21:15:38.198" v="7750" actId="478"/>
          <ac:spMkLst>
            <pc:docMk/>
            <pc:sldMk cId="3016501039" sldId="2749"/>
            <ac:spMk id="10" creationId="{7CEE19D0-A9D4-F9D7-7D19-1E162E5E0E30}"/>
          </ac:spMkLst>
        </pc:spChg>
        <pc:spChg chg="del mod">
          <ac:chgData name="Justina Ojom" userId="cbdaed7d-8d45-4372-a16a-f3f8900c2f45" providerId="ADAL" clId="{333BCDCC-0FF8-4FA9-B851-978DECBC20DF}" dt="2023-03-29T21:15:38.198" v="7750" actId="478"/>
          <ac:spMkLst>
            <pc:docMk/>
            <pc:sldMk cId="3016501039" sldId="2749"/>
            <ac:spMk id="11" creationId="{C45A5456-6768-0FDF-EFE4-FEDA54B608C8}"/>
          </ac:spMkLst>
        </pc:spChg>
        <pc:spChg chg="del mod">
          <ac:chgData name="Justina Ojom" userId="cbdaed7d-8d45-4372-a16a-f3f8900c2f45" providerId="ADAL" clId="{333BCDCC-0FF8-4FA9-B851-978DECBC20DF}" dt="2023-03-29T21:15:38.198" v="7750" actId="478"/>
          <ac:spMkLst>
            <pc:docMk/>
            <pc:sldMk cId="3016501039" sldId="2749"/>
            <ac:spMk id="12" creationId="{F15F9184-E466-348E-52A7-B33286ADF883}"/>
          </ac:spMkLst>
        </pc:spChg>
        <pc:spChg chg="del mod">
          <ac:chgData name="Justina Ojom" userId="cbdaed7d-8d45-4372-a16a-f3f8900c2f45" providerId="ADAL" clId="{333BCDCC-0FF8-4FA9-B851-978DECBC20DF}" dt="2023-03-29T21:15:38.198" v="7750" actId="478"/>
          <ac:spMkLst>
            <pc:docMk/>
            <pc:sldMk cId="3016501039" sldId="2749"/>
            <ac:spMk id="13" creationId="{30DC050F-798E-F47A-BEC6-15422D48436D}"/>
          </ac:spMkLst>
        </pc:spChg>
        <pc:spChg chg="mod">
          <ac:chgData name="Justina Ojom" userId="cbdaed7d-8d45-4372-a16a-f3f8900c2f45" providerId="ADAL" clId="{333BCDCC-0FF8-4FA9-B851-978DECBC20DF}" dt="2023-03-29T21:03:31.593" v="7659" actId="2711"/>
          <ac:spMkLst>
            <pc:docMk/>
            <pc:sldMk cId="3016501039" sldId="2749"/>
            <ac:spMk id="19" creationId="{58DFC820-E7D0-271B-AD82-50B1FDD1602A}"/>
          </ac:spMkLst>
        </pc:spChg>
        <pc:spChg chg="mod">
          <ac:chgData name="Justina Ojom" userId="cbdaed7d-8d45-4372-a16a-f3f8900c2f45" providerId="ADAL" clId="{333BCDCC-0FF8-4FA9-B851-978DECBC20DF}" dt="2023-03-29T21:03:31.593" v="7659" actId="2711"/>
          <ac:spMkLst>
            <pc:docMk/>
            <pc:sldMk cId="3016501039" sldId="2749"/>
            <ac:spMk id="22" creationId="{05AEA30E-C1CD-C769-D06E-77CE0B0AA4E7}"/>
          </ac:spMkLst>
        </pc:spChg>
        <pc:spChg chg="mod">
          <ac:chgData name="Justina Ojom" userId="cbdaed7d-8d45-4372-a16a-f3f8900c2f45" providerId="ADAL" clId="{333BCDCC-0FF8-4FA9-B851-978DECBC20DF}" dt="2023-03-29T21:03:31.593" v="7659" actId="2711"/>
          <ac:spMkLst>
            <pc:docMk/>
            <pc:sldMk cId="3016501039" sldId="2749"/>
            <ac:spMk id="23" creationId="{5DBEF316-F701-8695-C0F4-97D0B39BE444}"/>
          </ac:spMkLst>
        </pc:spChg>
        <pc:spChg chg="mod">
          <ac:chgData name="Justina Ojom" userId="cbdaed7d-8d45-4372-a16a-f3f8900c2f45" providerId="ADAL" clId="{333BCDCC-0FF8-4FA9-B851-978DECBC20DF}" dt="2023-03-30T14:36:27.782" v="8702" actId="20577"/>
          <ac:spMkLst>
            <pc:docMk/>
            <pc:sldMk cId="3016501039" sldId="2749"/>
            <ac:spMk id="24" creationId="{737FA29C-0822-1EBA-4F3D-804001D58C4C}"/>
          </ac:spMkLst>
        </pc:spChg>
        <pc:spChg chg="mod">
          <ac:chgData name="Justina Ojom" userId="cbdaed7d-8d45-4372-a16a-f3f8900c2f45" providerId="ADAL" clId="{333BCDCC-0FF8-4FA9-B851-978DECBC20DF}" dt="2023-03-29T21:03:31.593" v="7659" actId="2711"/>
          <ac:spMkLst>
            <pc:docMk/>
            <pc:sldMk cId="3016501039" sldId="2749"/>
            <ac:spMk id="25" creationId="{CCE147A7-5A17-3846-AA4F-A8CDB9B7CEE9}"/>
          </ac:spMkLst>
        </pc:spChg>
        <pc:spChg chg="mod">
          <ac:chgData name="Justina Ojom" userId="cbdaed7d-8d45-4372-a16a-f3f8900c2f45" providerId="ADAL" clId="{333BCDCC-0FF8-4FA9-B851-978DECBC20DF}" dt="2023-03-29T21:16:01.196" v="7758" actId="207"/>
          <ac:spMkLst>
            <pc:docMk/>
            <pc:sldMk cId="3016501039" sldId="2749"/>
            <ac:spMk id="27" creationId="{1A1299FB-8A52-4AB2-960E-787C0DA8129E}"/>
          </ac:spMkLst>
        </pc:spChg>
        <pc:spChg chg="mod">
          <ac:chgData name="Justina Ojom" userId="cbdaed7d-8d45-4372-a16a-f3f8900c2f45" providerId="ADAL" clId="{333BCDCC-0FF8-4FA9-B851-978DECBC20DF}" dt="2023-03-29T21:16:01.196" v="7758" actId="207"/>
          <ac:spMkLst>
            <pc:docMk/>
            <pc:sldMk cId="3016501039" sldId="2749"/>
            <ac:spMk id="28" creationId="{3606B0A2-3205-B258-38DB-CEFA559DAF70}"/>
          </ac:spMkLst>
        </pc:spChg>
        <pc:spChg chg="mod">
          <ac:chgData name="Justina Ojom" userId="cbdaed7d-8d45-4372-a16a-f3f8900c2f45" providerId="ADAL" clId="{333BCDCC-0FF8-4FA9-B851-978DECBC20DF}" dt="2023-03-29T21:16:01.196" v="7758" actId="207"/>
          <ac:spMkLst>
            <pc:docMk/>
            <pc:sldMk cId="3016501039" sldId="2749"/>
            <ac:spMk id="29" creationId="{E68C5D90-6D83-FEAF-54E3-C41FC55B8CEA}"/>
          </ac:spMkLst>
        </pc:spChg>
        <pc:spChg chg="mod">
          <ac:chgData name="Justina Ojom" userId="cbdaed7d-8d45-4372-a16a-f3f8900c2f45" providerId="ADAL" clId="{333BCDCC-0FF8-4FA9-B851-978DECBC20DF}" dt="2023-03-29T21:16:01.196" v="7758" actId="207"/>
          <ac:spMkLst>
            <pc:docMk/>
            <pc:sldMk cId="3016501039" sldId="2749"/>
            <ac:spMk id="30" creationId="{AB07C850-22B1-FC51-AAFF-8B4E9B2F1D58}"/>
          </ac:spMkLst>
        </pc:spChg>
        <pc:spChg chg="mod">
          <ac:chgData name="Justina Ojom" userId="cbdaed7d-8d45-4372-a16a-f3f8900c2f45" providerId="ADAL" clId="{333BCDCC-0FF8-4FA9-B851-978DECBC20DF}" dt="2023-03-29T21:15:50.664" v="7751"/>
          <ac:spMkLst>
            <pc:docMk/>
            <pc:sldMk cId="3016501039" sldId="2749"/>
            <ac:spMk id="31" creationId="{3E54A784-B24C-F681-DE61-E6F31CD1E9EA}"/>
          </ac:spMkLst>
        </pc:spChg>
        <pc:spChg chg="mod">
          <ac:chgData name="Justina Ojom" userId="cbdaed7d-8d45-4372-a16a-f3f8900c2f45" providerId="ADAL" clId="{333BCDCC-0FF8-4FA9-B851-978DECBC20DF}" dt="2023-03-29T21:15:50.664" v="7751"/>
          <ac:spMkLst>
            <pc:docMk/>
            <pc:sldMk cId="3016501039" sldId="2749"/>
            <ac:spMk id="32" creationId="{AD89CF67-2E17-51B6-E8A9-6495F7043763}"/>
          </ac:spMkLst>
        </pc:spChg>
        <pc:spChg chg="add mod">
          <ac:chgData name="Justina Ojom" userId="cbdaed7d-8d45-4372-a16a-f3f8900c2f45" providerId="ADAL" clId="{333BCDCC-0FF8-4FA9-B851-978DECBC20DF}" dt="2023-03-30T21:51:42.693" v="10369" actId="20577"/>
          <ac:spMkLst>
            <pc:docMk/>
            <pc:sldMk cId="3016501039" sldId="2749"/>
            <ac:spMk id="33" creationId="{811D03B8-8F16-86A5-6BB1-B00AC527DE26}"/>
          </ac:spMkLst>
        </pc:spChg>
        <pc:spChg chg="add mod">
          <ac:chgData name="Justina Ojom" userId="cbdaed7d-8d45-4372-a16a-f3f8900c2f45" providerId="ADAL" clId="{333BCDCC-0FF8-4FA9-B851-978DECBC20DF}" dt="2023-03-29T21:16:20.731" v="7766" actId="571"/>
          <ac:spMkLst>
            <pc:docMk/>
            <pc:sldMk cId="3016501039" sldId="2749"/>
            <ac:spMk id="34" creationId="{02BE58FF-8FE2-8A33-4FC7-FC2B2748E918}"/>
          </ac:spMkLst>
        </pc:spChg>
        <pc:spChg chg="add del mod">
          <ac:chgData name="Justina Ojom" userId="cbdaed7d-8d45-4372-a16a-f3f8900c2f45" providerId="ADAL" clId="{333BCDCC-0FF8-4FA9-B851-978DECBC20DF}" dt="2023-03-29T21:17:07.431" v="7791" actId="478"/>
          <ac:spMkLst>
            <pc:docMk/>
            <pc:sldMk cId="3016501039" sldId="2749"/>
            <ac:spMk id="35" creationId="{C2FB3902-5AC6-91E4-0072-A7C9D59A7CD2}"/>
          </ac:spMkLst>
        </pc:spChg>
        <pc:spChg chg="add mod">
          <ac:chgData name="Justina Ojom" userId="cbdaed7d-8d45-4372-a16a-f3f8900c2f45" providerId="ADAL" clId="{333BCDCC-0FF8-4FA9-B851-978DECBC20DF}" dt="2023-03-29T21:16:49.552" v="7777" actId="571"/>
          <ac:spMkLst>
            <pc:docMk/>
            <pc:sldMk cId="3016501039" sldId="2749"/>
            <ac:spMk id="36" creationId="{8E23ED81-9824-F952-38E4-64C2CD20D44F}"/>
          </ac:spMkLst>
        </pc:spChg>
        <pc:spChg chg="add mod">
          <ac:chgData name="Justina Ojom" userId="cbdaed7d-8d45-4372-a16a-f3f8900c2f45" providerId="ADAL" clId="{333BCDCC-0FF8-4FA9-B851-978DECBC20DF}" dt="2023-03-30T21:52:05.303" v="10370" actId="20577"/>
          <ac:spMkLst>
            <pc:docMk/>
            <pc:sldMk cId="3016501039" sldId="2749"/>
            <ac:spMk id="37" creationId="{3664CFAE-64D2-9223-F7E4-C8641D3FD39D}"/>
          </ac:spMkLst>
        </pc:spChg>
        <pc:spChg chg="add mod">
          <ac:chgData name="Justina Ojom" userId="cbdaed7d-8d45-4372-a16a-f3f8900c2f45" providerId="ADAL" clId="{333BCDCC-0FF8-4FA9-B851-978DECBC20DF}" dt="2023-03-29T21:18:26.380" v="7825" actId="1076"/>
          <ac:spMkLst>
            <pc:docMk/>
            <pc:sldMk cId="3016501039" sldId="2749"/>
            <ac:spMk id="38" creationId="{90196150-9D58-FB35-222E-424B446005E3}"/>
          </ac:spMkLst>
        </pc:spChg>
        <pc:grpChg chg="del">
          <ac:chgData name="Justina Ojom" userId="cbdaed7d-8d45-4372-a16a-f3f8900c2f45" providerId="ADAL" clId="{333BCDCC-0FF8-4FA9-B851-978DECBC20DF}" dt="2023-03-29T20:42:48.880" v="7500" actId="478"/>
          <ac:grpSpMkLst>
            <pc:docMk/>
            <pc:sldMk cId="3016501039" sldId="2749"/>
            <ac:grpSpMk id="4" creationId="{2032CE22-1A42-4C8F-4332-15FFF2493F1B}"/>
          </ac:grpSpMkLst>
        </pc:grpChg>
        <pc:grpChg chg="add mod">
          <ac:chgData name="Justina Ojom" userId="cbdaed7d-8d45-4372-a16a-f3f8900c2f45" providerId="ADAL" clId="{333BCDCC-0FF8-4FA9-B851-978DECBC20DF}" dt="2023-03-29T20:42:49.053" v="7501"/>
          <ac:grpSpMkLst>
            <pc:docMk/>
            <pc:sldMk cId="3016501039" sldId="2749"/>
            <ac:grpSpMk id="18" creationId="{EE96CF5E-B086-41D7-33E0-607AE2244F4B}"/>
          </ac:grpSpMkLst>
        </pc:grpChg>
        <pc:grpChg chg="mod">
          <ac:chgData name="Justina Ojom" userId="cbdaed7d-8d45-4372-a16a-f3f8900c2f45" providerId="ADAL" clId="{333BCDCC-0FF8-4FA9-B851-978DECBC20DF}" dt="2023-03-29T20:42:49.053" v="7501"/>
          <ac:grpSpMkLst>
            <pc:docMk/>
            <pc:sldMk cId="3016501039" sldId="2749"/>
            <ac:grpSpMk id="20" creationId="{9693A666-C6D3-F278-1597-28B310A59BCC}"/>
          </ac:grpSpMkLst>
        </pc:grpChg>
        <pc:grpChg chg="mod">
          <ac:chgData name="Justina Ojom" userId="cbdaed7d-8d45-4372-a16a-f3f8900c2f45" providerId="ADAL" clId="{333BCDCC-0FF8-4FA9-B851-978DECBC20DF}" dt="2023-03-29T20:42:49.053" v="7501"/>
          <ac:grpSpMkLst>
            <pc:docMk/>
            <pc:sldMk cId="3016501039" sldId="2749"/>
            <ac:grpSpMk id="21" creationId="{2DF7AEF9-61DE-093C-9DE1-4A35A682D40C}"/>
          </ac:grpSpMkLst>
        </pc:grpChg>
        <pc:grpChg chg="add mod">
          <ac:chgData name="Justina Ojom" userId="cbdaed7d-8d45-4372-a16a-f3f8900c2f45" providerId="ADAL" clId="{333BCDCC-0FF8-4FA9-B851-978DECBC20DF}" dt="2023-03-29T21:18:31.352" v="7829" actId="1076"/>
          <ac:grpSpMkLst>
            <pc:docMk/>
            <pc:sldMk cId="3016501039" sldId="2749"/>
            <ac:grpSpMk id="26" creationId="{93302C41-1525-FF6D-876B-8077AABDD3E4}"/>
          </ac:grpSpMkLst>
        </pc:grpChg>
        <pc:extLst>
          <p:ext xmlns:p="http://schemas.openxmlformats.org/presentationml/2006/main" uri="{D6D511B9-2390-475A-947B-AFAB55BFBCF1}">
            <pc226:cmChg xmlns:pc226="http://schemas.microsoft.com/office/powerpoint/2022/06/main/command" chg="del mod">
              <pc226:chgData name="Justina Ojom" userId="cbdaed7d-8d45-4372-a16a-f3f8900c2f45" providerId="ADAL" clId="{333BCDCC-0FF8-4FA9-B851-978DECBC20DF}" dt="2023-03-29T21:18:46.074" v="7832"/>
              <pc2:cmMkLst xmlns:pc2="http://schemas.microsoft.com/office/powerpoint/2019/9/main/command">
                <pc:docMk/>
                <pc:sldMk cId="3016501039" sldId="2749"/>
                <pc2:cmMk id="{DB0AFED4-3610-4530-A126-1EB067FEADAF}"/>
              </pc2:cmMkLst>
            </pc226:cmChg>
          </p:ext>
        </pc:extLst>
      </pc:sldChg>
      <pc:sldChg chg="addSp modSp mod modCm modNotes">
        <pc:chgData name="Justina Ojom" userId="cbdaed7d-8d45-4372-a16a-f3f8900c2f45" providerId="ADAL" clId="{333BCDCC-0FF8-4FA9-B851-978DECBC20DF}" dt="2023-03-30T21:54:38.828" v="10460" actId="20577"/>
        <pc:sldMkLst>
          <pc:docMk/>
          <pc:sldMk cId="2586876770" sldId="2750"/>
        </pc:sldMkLst>
        <pc:spChg chg="mod">
          <ac:chgData name="Justina Ojom" userId="cbdaed7d-8d45-4372-a16a-f3f8900c2f45" providerId="ADAL" clId="{333BCDCC-0FF8-4FA9-B851-978DECBC20DF}" dt="2023-03-30T21:43:46.453" v="10312"/>
          <ac:spMkLst>
            <pc:docMk/>
            <pc:sldMk cId="2586876770" sldId="2750"/>
            <ac:spMk id="2" creationId="{B2DE2E7B-D643-213C-851D-B1E6B2AAD069}"/>
          </ac:spMkLst>
        </pc:spChg>
        <pc:spChg chg="mod">
          <ac:chgData name="Justina Ojom" userId="cbdaed7d-8d45-4372-a16a-f3f8900c2f45" providerId="ADAL" clId="{333BCDCC-0FF8-4FA9-B851-978DECBC20DF}" dt="2023-03-30T21:53:44.447" v="10423" actId="20577"/>
          <ac:spMkLst>
            <pc:docMk/>
            <pc:sldMk cId="2586876770" sldId="2750"/>
            <ac:spMk id="3" creationId="{A6B47B7C-61D9-427A-DC48-B5303E0CFF3E}"/>
          </ac:spMkLst>
        </pc:spChg>
        <pc:spChg chg="mod">
          <ac:chgData name="Justina Ojom" userId="cbdaed7d-8d45-4372-a16a-f3f8900c2f45" providerId="ADAL" clId="{333BCDCC-0FF8-4FA9-B851-978DECBC20DF}" dt="2023-03-29T21:56:17.060" v="8135" actId="1076"/>
          <ac:spMkLst>
            <pc:docMk/>
            <pc:sldMk cId="2586876770" sldId="2750"/>
            <ac:spMk id="4" creationId="{5B1F9E3B-0FA4-E690-7C46-78E4880B626B}"/>
          </ac:spMkLst>
        </pc:spChg>
        <pc:spChg chg="add mod">
          <ac:chgData name="Justina Ojom" userId="cbdaed7d-8d45-4372-a16a-f3f8900c2f45" providerId="ADAL" clId="{333BCDCC-0FF8-4FA9-B851-978DECBC20DF}" dt="2023-03-30T21:54:38.828" v="10460" actId="20577"/>
          <ac:spMkLst>
            <pc:docMk/>
            <pc:sldMk cId="2586876770" sldId="2750"/>
            <ac:spMk id="6" creationId="{FFBD9F06-67F3-D62F-6129-6BB424E1345C}"/>
          </ac:spMkLst>
        </pc:spChg>
        <pc:spChg chg="mod">
          <ac:chgData name="Justina Ojom" userId="cbdaed7d-8d45-4372-a16a-f3f8900c2f45" providerId="ADAL" clId="{333BCDCC-0FF8-4FA9-B851-978DECBC20DF}" dt="2023-03-29T21:56:00.933" v="8128" actId="207"/>
          <ac:spMkLst>
            <pc:docMk/>
            <pc:sldMk cId="2586876770" sldId="2750"/>
            <ac:spMk id="8" creationId="{0A6F2D78-99FE-BD34-7ED1-45D90A0474EB}"/>
          </ac:spMkLst>
        </pc:spChg>
        <pc:spChg chg="mod">
          <ac:chgData name="Justina Ojom" userId="cbdaed7d-8d45-4372-a16a-f3f8900c2f45" providerId="ADAL" clId="{333BCDCC-0FF8-4FA9-B851-978DECBC20DF}" dt="2023-03-29T21:56:00.933" v="8128" actId="207"/>
          <ac:spMkLst>
            <pc:docMk/>
            <pc:sldMk cId="2586876770" sldId="2750"/>
            <ac:spMk id="9" creationId="{FABEE665-37D2-08C9-498C-B9D6B47E04D4}"/>
          </ac:spMkLst>
        </pc:spChg>
        <pc:spChg chg="mod">
          <ac:chgData name="Justina Ojom" userId="cbdaed7d-8d45-4372-a16a-f3f8900c2f45" providerId="ADAL" clId="{333BCDCC-0FF8-4FA9-B851-978DECBC20DF}" dt="2023-03-29T21:56:00.933" v="8128" actId="207"/>
          <ac:spMkLst>
            <pc:docMk/>
            <pc:sldMk cId="2586876770" sldId="2750"/>
            <ac:spMk id="10" creationId="{3E897E81-F98D-0959-F88A-93CD8F97C24A}"/>
          </ac:spMkLst>
        </pc:spChg>
        <pc:spChg chg="mod">
          <ac:chgData name="Justina Ojom" userId="cbdaed7d-8d45-4372-a16a-f3f8900c2f45" providerId="ADAL" clId="{333BCDCC-0FF8-4FA9-B851-978DECBC20DF}" dt="2023-03-29T21:56:00.933" v="8128" actId="207"/>
          <ac:spMkLst>
            <pc:docMk/>
            <pc:sldMk cId="2586876770" sldId="2750"/>
            <ac:spMk id="11" creationId="{1ED6B85D-47E5-FEC3-53B7-434AA95F9902}"/>
          </ac:spMkLst>
        </pc:spChg>
        <pc:spChg chg="mod">
          <ac:chgData name="Justina Ojom" userId="cbdaed7d-8d45-4372-a16a-f3f8900c2f45" providerId="ADAL" clId="{333BCDCC-0FF8-4FA9-B851-978DECBC20DF}" dt="2023-03-29T21:56:00.933" v="8128" actId="207"/>
          <ac:spMkLst>
            <pc:docMk/>
            <pc:sldMk cId="2586876770" sldId="2750"/>
            <ac:spMk id="12" creationId="{21A4BA7C-D2DB-5ECB-4D08-BED9C8115C17}"/>
          </ac:spMkLst>
        </pc:spChg>
        <pc:spChg chg="mod">
          <ac:chgData name="Justina Ojom" userId="cbdaed7d-8d45-4372-a16a-f3f8900c2f45" providerId="ADAL" clId="{333BCDCC-0FF8-4FA9-B851-978DECBC20DF}" dt="2023-03-29T21:56:00.933" v="8128" actId="207"/>
          <ac:spMkLst>
            <pc:docMk/>
            <pc:sldMk cId="2586876770" sldId="2750"/>
            <ac:spMk id="13" creationId="{3D4855B8-B2A8-22F5-5622-E5BFFA2C6798}"/>
          </ac:spMkLst>
        </pc:spChg>
        <pc:spChg chg="mod">
          <ac:chgData name="Justina Ojom" userId="cbdaed7d-8d45-4372-a16a-f3f8900c2f45" providerId="ADAL" clId="{333BCDCC-0FF8-4FA9-B851-978DECBC20DF}" dt="2023-03-29T21:56:00.933" v="8128" actId="207"/>
          <ac:spMkLst>
            <pc:docMk/>
            <pc:sldMk cId="2586876770" sldId="2750"/>
            <ac:spMk id="14" creationId="{EBBD9EE9-5F7B-AAF4-71C2-8BA762477A89}"/>
          </ac:spMkLst>
        </pc:spChg>
        <pc:spChg chg="mod">
          <ac:chgData name="Justina Ojom" userId="cbdaed7d-8d45-4372-a16a-f3f8900c2f45" providerId="ADAL" clId="{333BCDCC-0FF8-4FA9-B851-978DECBC20DF}" dt="2023-03-29T21:56:00.933" v="8128" actId="207"/>
          <ac:spMkLst>
            <pc:docMk/>
            <pc:sldMk cId="2586876770" sldId="2750"/>
            <ac:spMk id="15" creationId="{78CB3C83-A9B5-DA83-996F-99991251B5A9}"/>
          </ac:spMkLst>
        </pc:spChg>
        <pc:spChg chg="mod">
          <ac:chgData name="Justina Ojom" userId="cbdaed7d-8d45-4372-a16a-f3f8900c2f45" providerId="ADAL" clId="{333BCDCC-0FF8-4FA9-B851-978DECBC20DF}" dt="2023-03-29T21:56:00.933" v="8128" actId="207"/>
          <ac:spMkLst>
            <pc:docMk/>
            <pc:sldMk cId="2586876770" sldId="2750"/>
            <ac:spMk id="16" creationId="{C152BCE4-2ECC-517B-1EC6-BF8499691860}"/>
          </ac:spMkLst>
        </pc:spChg>
        <pc:spChg chg="mod">
          <ac:chgData name="Justina Ojom" userId="cbdaed7d-8d45-4372-a16a-f3f8900c2f45" providerId="ADAL" clId="{333BCDCC-0FF8-4FA9-B851-978DECBC20DF}" dt="2023-03-29T21:56:00.933" v="8128" actId="207"/>
          <ac:spMkLst>
            <pc:docMk/>
            <pc:sldMk cId="2586876770" sldId="2750"/>
            <ac:spMk id="17" creationId="{E16FF40E-80DC-D5F5-A5E7-F1891647C88B}"/>
          </ac:spMkLst>
        </pc:spChg>
        <pc:spChg chg="mod">
          <ac:chgData name="Justina Ojom" userId="cbdaed7d-8d45-4372-a16a-f3f8900c2f45" providerId="ADAL" clId="{333BCDCC-0FF8-4FA9-B851-978DECBC20DF}" dt="2023-03-29T21:56:00.933" v="8128" actId="207"/>
          <ac:spMkLst>
            <pc:docMk/>
            <pc:sldMk cId="2586876770" sldId="2750"/>
            <ac:spMk id="18" creationId="{1791463C-B4B4-0A0C-B470-49C3183BFCBB}"/>
          </ac:spMkLst>
        </pc:spChg>
        <pc:spChg chg="mod">
          <ac:chgData name="Justina Ojom" userId="cbdaed7d-8d45-4372-a16a-f3f8900c2f45" providerId="ADAL" clId="{333BCDCC-0FF8-4FA9-B851-978DECBC20DF}" dt="2023-03-29T21:56:00.933" v="8128" actId="207"/>
          <ac:spMkLst>
            <pc:docMk/>
            <pc:sldMk cId="2586876770" sldId="2750"/>
            <ac:spMk id="19" creationId="{D78979C2-F132-49DC-6CFE-395E8F6035FC}"/>
          </ac:spMkLst>
        </pc:spChg>
        <pc:grpChg chg="add mod">
          <ac:chgData name="Justina Ojom" userId="cbdaed7d-8d45-4372-a16a-f3f8900c2f45" providerId="ADAL" clId="{333BCDCC-0FF8-4FA9-B851-978DECBC20DF}" dt="2023-03-29T21:56:18.733" v="8136" actId="1076"/>
          <ac:grpSpMkLst>
            <pc:docMk/>
            <pc:sldMk cId="2586876770" sldId="2750"/>
            <ac:grpSpMk id="7" creationId="{66042D8F-BCB8-7DF2-5C0E-FA22BDB89F39}"/>
          </ac:grpSpMkLst>
        </pc:grpChg>
        <pc:extLst>
          <p:ext xmlns:p="http://schemas.openxmlformats.org/presentationml/2006/main" uri="{D6D511B9-2390-475A-947B-AFAB55BFBCF1}">
            <pc226:cmChg xmlns:pc226="http://schemas.microsoft.com/office/powerpoint/2022/06/main/command" chg="mod">
              <pc226:chgData name="Justina Ojom" userId="cbdaed7d-8d45-4372-a16a-f3f8900c2f45" providerId="ADAL" clId="{333BCDCC-0FF8-4FA9-B851-978DECBC20DF}" dt="2023-03-30T21:53:44.447" v="10423" actId="20577"/>
              <pc2:cmMkLst xmlns:pc2="http://schemas.microsoft.com/office/powerpoint/2019/9/main/command">
                <pc:docMk/>
                <pc:sldMk cId="2586876770" sldId="2750"/>
                <pc2:cmMk id="{7E72D545-CEA3-4A2C-9103-377126617C58}"/>
              </pc2:cmMkLst>
            </pc226:cmChg>
          </p:ext>
        </pc:extLst>
      </pc:sldChg>
      <pc:sldChg chg="addSp delSp modSp mod modNotes">
        <pc:chgData name="Justina Ojom" userId="cbdaed7d-8d45-4372-a16a-f3f8900c2f45" providerId="ADAL" clId="{333BCDCC-0FF8-4FA9-B851-978DECBC20DF}" dt="2023-03-30T15:10:59.923" v="9455" actId="20577"/>
        <pc:sldMkLst>
          <pc:docMk/>
          <pc:sldMk cId="1839275541" sldId="2889"/>
        </pc:sldMkLst>
        <pc:spChg chg="mod">
          <ac:chgData name="Justina Ojom" userId="cbdaed7d-8d45-4372-a16a-f3f8900c2f45" providerId="ADAL" clId="{333BCDCC-0FF8-4FA9-B851-978DECBC20DF}" dt="2023-03-29T21:03:46.955" v="7662" actId="2711"/>
          <ac:spMkLst>
            <pc:docMk/>
            <pc:sldMk cId="1839275541" sldId="2889"/>
            <ac:spMk id="3" creationId="{638B4EE2-5B10-BEEF-C87C-5135B17047DB}"/>
          </ac:spMkLst>
        </pc:spChg>
        <pc:spChg chg="mod">
          <ac:chgData name="Justina Ojom" userId="cbdaed7d-8d45-4372-a16a-f3f8900c2f45" providerId="ADAL" clId="{333BCDCC-0FF8-4FA9-B851-978DECBC20DF}" dt="2023-03-29T21:14:32.779" v="7726" actId="207"/>
          <ac:spMkLst>
            <pc:docMk/>
            <pc:sldMk cId="1839275541" sldId="2889"/>
            <ac:spMk id="5" creationId="{403C9E3C-702B-8366-2AEB-16CD96BE940F}"/>
          </ac:spMkLst>
        </pc:spChg>
        <pc:spChg chg="mod">
          <ac:chgData name="Justina Ojom" userId="cbdaed7d-8d45-4372-a16a-f3f8900c2f45" providerId="ADAL" clId="{333BCDCC-0FF8-4FA9-B851-978DECBC20DF}" dt="2023-03-29T21:14:32.779" v="7726" actId="207"/>
          <ac:spMkLst>
            <pc:docMk/>
            <pc:sldMk cId="1839275541" sldId="2889"/>
            <ac:spMk id="6" creationId="{5774F2D8-B37E-F165-5E74-6B38A18731E5}"/>
          </ac:spMkLst>
        </pc:spChg>
        <pc:grpChg chg="add mod">
          <ac:chgData name="Justina Ojom" userId="cbdaed7d-8d45-4372-a16a-f3f8900c2f45" providerId="ADAL" clId="{333BCDCC-0FF8-4FA9-B851-978DECBC20DF}" dt="2023-03-29T21:14:32.779" v="7726" actId="207"/>
          <ac:grpSpMkLst>
            <pc:docMk/>
            <pc:sldMk cId="1839275541" sldId="2889"/>
            <ac:grpSpMk id="4" creationId="{6323EE74-3C06-2166-552B-EC1FF9820D67}"/>
          </ac:grpSpMkLst>
        </pc:grpChg>
        <pc:grpChg chg="del mod">
          <ac:chgData name="Justina Ojom" userId="cbdaed7d-8d45-4372-a16a-f3f8900c2f45" providerId="ADAL" clId="{333BCDCC-0FF8-4FA9-B851-978DECBC20DF}" dt="2023-03-29T21:15:02.271" v="7738" actId="478"/>
          <ac:grpSpMkLst>
            <pc:docMk/>
            <pc:sldMk cId="1839275541" sldId="2889"/>
            <ac:grpSpMk id="14" creationId="{E262208E-8EB8-0A7B-0471-BE2314A06685}"/>
          </ac:grpSpMkLst>
        </pc:grpChg>
        <pc:graphicFrameChg chg="add mod">
          <ac:chgData name="Justina Ojom" userId="cbdaed7d-8d45-4372-a16a-f3f8900c2f45" providerId="ADAL" clId="{333BCDCC-0FF8-4FA9-B851-978DECBC20DF}" dt="2023-03-29T21:14:57.160" v="7731" actId="207"/>
          <ac:graphicFrameMkLst>
            <pc:docMk/>
            <pc:sldMk cId="1839275541" sldId="2889"/>
            <ac:graphicFrameMk id="2" creationId="{79563D93-1D44-9FB5-E3DB-DE148BC12C75}"/>
          </ac:graphicFrameMkLst>
        </pc:graphicFrameChg>
        <pc:graphicFrameChg chg="mod">
          <ac:chgData name="Justina Ojom" userId="cbdaed7d-8d45-4372-a16a-f3f8900c2f45" providerId="ADAL" clId="{333BCDCC-0FF8-4FA9-B851-978DECBC20DF}" dt="2023-03-29T21:15:01.663" v="7737" actId="478"/>
          <ac:graphicFrameMkLst>
            <pc:docMk/>
            <pc:sldMk cId="1839275541" sldId="2889"/>
            <ac:graphicFrameMk id="11" creationId="{755CFA17-2CDA-DBB1-A078-02B4CA9D7477}"/>
          </ac:graphicFrameMkLst>
        </pc:graphicFrameChg>
      </pc:sldChg>
      <pc:sldChg chg="modSp mod modNotes">
        <pc:chgData name="Justina Ojom" userId="cbdaed7d-8d45-4372-a16a-f3f8900c2f45" providerId="ADAL" clId="{333BCDCC-0FF8-4FA9-B851-978DECBC20DF}" dt="2023-03-30T21:55:18.758" v="10461"/>
        <pc:sldMkLst>
          <pc:docMk/>
          <pc:sldMk cId="3998123139" sldId="2918"/>
        </pc:sldMkLst>
        <pc:spChg chg="mod">
          <ac:chgData name="Justina Ojom" userId="cbdaed7d-8d45-4372-a16a-f3f8900c2f45" providerId="ADAL" clId="{333BCDCC-0FF8-4FA9-B851-978DECBC20DF}" dt="2023-03-30T21:42:54.126" v="10297" actId="20577"/>
          <ac:spMkLst>
            <pc:docMk/>
            <pc:sldMk cId="3998123139" sldId="2918"/>
            <ac:spMk id="2" creationId="{CDBF07E2-14BD-ABE7-E913-C65AFF54E845}"/>
          </ac:spMkLst>
        </pc:spChg>
        <pc:spChg chg="mod">
          <ac:chgData name="Justina Ojom" userId="cbdaed7d-8d45-4372-a16a-f3f8900c2f45" providerId="ADAL" clId="{333BCDCC-0FF8-4FA9-B851-978DECBC20DF}" dt="2023-03-30T21:48:19.239" v="10360" actId="1076"/>
          <ac:spMkLst>
            <pc:docMk/>
            <pc:sldMk cId="3998123139" sldId="2918"/>
            <ac:spMk id="5" creationId="{F7CD22E9-EC04-E681-BBB1-E06284624501}"/>
          </ac:spMkLst>
        </pc:spChg>
        <pc:spChg chg="mod">
          <ac:chgData name="Justina Ojom" userId="cbdaed7d-8d45-4372-a16a-f3f8900c2f45" providerId="ADAL" clId="{333BCDCC-0FF8-4FA9-B851-978DECBC20DF}" dt="2023-03-30T21:48:19.239" v="10360" actId="1076"/>
          <ac:spMkLst>
            <pc:docMk/>
            <pc:sldMk cId="3998123139" sldId="2918"/>
            <ac:spMk id="7" creationId="{D0563AC4-8FF2-60C4-F783-92D56A93D74D}"/>
          </ac:spMkLst>
        </pc:spChg>
        <pc:spChg chg="mod">
          <ac:chgData name="Justina Ojom" userId="cbdaed7d-8d45-4372-a16a-f3f8900c2f45" providerId="ADAL" clId="{333BCDCC-0FF8-4FA9-B851-978DECBC20DF}" dt="2023-03-30T21:55:18.758" v="10461"/>
          <ac:spMkLst>
            <pc:docMk/>
            <pc:sldMk cId="3998123139" sldId="2918"/>
            <ac:spMk id="8" creationId="{EA9766F1-C9D9-A1B6-E1F3-26431F31D31C}"/>
          </ac:spMkLst>
        </pc:spChg>
        <pc:spChg chg="mod">
          <ac:chgData name="Justina Ojom" userId="cbdaed7d-8d45-4372-a16a-f3f8900c2f45" providerId="ADAL" clId="{333BCDCC-0FF8-4FA9-B851-978DECBC20DF}" dt="2023-03-30T21:48:19.239" v="10360" actId="1076"/>
          <ac:spMkLst>
            <pc:docMk/>
            <pc:sldMk cId="3998123139" sldId="2918"/>
            <ac:spMk id="9" creationId="{511BFEC3-661C-7C1F-BEEF-2361DDCCCBD5}"/>
          </ac:spMkLst>
        </pc:spChg>
      </pc:sldChg>
      <pc:sldChg chg="delCm modNotes modNotesTx">
        <pc:chgData name="Justina Ojom" userId="cbdaed7d-8d45-4372-a16a-f3f8900c2f45" providerId="ADAL" clId="{333BCDCC-0FF8-4FA9-B851-978DECBC20DF}" dt="2023-03-30T23:54:52.613" v="10633" actId="313"/>
        <pc:sldMkLst>
          <pc:docMk/>
          <pc:sldMk cId="1417431026" sldId="2920"/>
        </pc:sldMkLst>
        <pc:extLst>
          <p:ext xmlns:p="http://schemas.openxmlformats.org/presentationml/2006/main" uri="{D6D511B9-2390-475A-947B-AFAB55BFBCF1}">
            <pc226:cmChg xmlns:pc226="http://schemas.microsoft.com/office/powerpoint/2022/06/main/command" chg="del">
              <pc226:chgData name="Justina Ojom" userId="cbdaed7d-8d45-4372-a16a-f3f8900c2f45" providerId="ADAL" clId="{333BCDCC-0FF8-4FA9-B851-978DECBC20DF}" dt="2023-03-29T21:14:00.438" v="7723"/>
              <pc2:cmMkLst xmlns:pc2="http://schemas.microsoft.com/office/powerpoint/2019/9/main/command">
                <pc:docMk/>
                <pc:sldMk cId="1417431026" sldId="2920"/>
                <pc2:cmMk id="{E38D6F0A-834D-469C-A234-BD9FE40A2E65}"/>
              </pc2:cmMkLst>
            </pc226:cmChg>
            <pc226:cmChg xmlns:pc226="http://schemas.microsoft.com/office/powerpoint/2022/06/main/command" chg="del">
              <pc226:chgData name="Justina Ojom" userId="cbdaed7d-8d45-4372-a16a-f3f8900c2f45" providerId="ADAL" clId="{333BCDCC-0FF8-4FA9-B851-978DECBC20DF}" dt="2023-03-29T21:13:59.022" v="7722"/>
              <pc2:cmMkLst xmlns:pc2="http://schemas.microsoft.com/office/powerpoint/2019/9/main/command">
                <pc:docMk/>
                <pc:sldMk cId="1417431026" sldId="2920"/>
                <pc2:cmMk id="{12E474A4-1C1E-48C9-945E-7DFE405A3BBF}"/>
              </pc2:cmMkLst>
            </pc226:cmChg>
          </p:ext>
        </pc:extLst>
      </pc:sldChg>
      <pc:sldChg chg="delCm modNotes modNotesTx">
        <pc:chgData name="Justina Ojom" userId="cbdaed7d-8d45-4372-a16a-f3f8900c2f45" providerId="ADAL" clId="{333BCDCC-0FF8-4FA9-B851-978DECBC20DF}" dt="2023-03-30T23:54:54.347" v="10635" actId="313"/>
        <pc:sldMkLst>
          <pc:docMk/>
          <pc:sldMk cId="2855117707" sldId="2921"/>
        </pc:sldMkLst>
        <pc:extLst>
          <p:ext xmlns:p="http://schemas.openxmlformats.org/presentationml/2006/main" uri="{D6D511B9-2390-475A-947B-AFAB55BFBCF1}">
            <pc226:cmChg xmlns:pc226="http://schemas.microsoft.com/office/powerpoint/2022/06/main/command" chg="del">
              <pc226:chgData name="Justina Ojom" userId="cbdaed7d-8d45-4372-a16a-f3f8900c2f45" providerId="ADAL" clId="{333BCDCC-0FF8-4FA9-B851-978DECBC20DF}" dt="2023-03-30T14:38:17.456" v="8908"/>
              <pc2:cmMkLst xmlns:pc2="http://schemas.microsoft.com/office/powerpoint/2019/9/main/command">
                <pc:docMk/>
                <pc:sldMk cId="2855117707" sldId="2921"/>
                <pc2:cmMk id="{22432D63-1BAA-4D16-BBBB-CBBE4A5C0035}"/>
              </pc2:cmMkLst>
            </pc226:cmChg>
          </p:ext>
        </pc:extLst>
      </pc:sldChg>
      <pc:sldChg chg="modSp mod modNotes">
        <pc:chgData name="Justina Ojom" userId="cbdaed7d-8d45-4372-a16a-f3f8900c2f45" providerId="ADAL" clId="{333BCDCC-0FF8-4FA9-B851-978DECBC20DF}" dt="2023-03-30T21:56:32.166" v="10471" actId="20577"/>
        <pc:sldMkLst>
          <pc:docMk/>
          <pc:sldMk cId="1058269935" sldId="2922"/>
        </pc:sldMkLst>
        <pc:spChg chg="mod">
          <ac:chgData name="Justina Ojom" userId="cbdaed7d-8d45-4372-a16a-f3f8900c2f45" providerId="ADAL" clId="{333BCDCC-0FF8-4FA9-B851-978DECBC20DF}" dt="2023-03-30T21:42:59.458" v="10303" actId="20577"/>
          <ac:spMkLst>
            <pc:docMk/>
            <pc:sldMk cId="1058269935" sldId="2922"/>
            <ac:spMk id="2" creationId="{CDBF07E2-14BD-ABE7-E913-C65AFF54E845}"/>
          </ac:spMkLst>
        </pc:spChg>
        <pc:spChg chg="mod">
          <ac:chgData name="Justina Ojom" userId="cbdaed7d-8d45-4372-a16a-f3f8900c2f45" providerId="ADAL" clId="{333BCDCC-0FF8-4FA9-B851-978DECBC20DF}" dt="2023-03-30T21:56:23.397" v="10470" actId="20577"/>
          <ac:spMkLst>
            <pc:docMk/>
            <pc:sldMk cId="1058269935" sldId="2922"/>
            <ac:spMk id="3" creationId="{E8A54887-A134-B8DA-AD7B-079D8356F82A}"/>
          </ac:spMkLst>
        </pc:spChg>
        <pc:spChg chg="mod">
          <ac:chgData name="Justina Ojom" userId="cbdaed7d-8d45-4372-a16a-f3f8900c2f45" providerId="ADAL" clId="{333BCDCC-0FF8-4FA9-B851-978DECBC20DF}" dt="2023-03-29T21:21:55.523" v="7912" actId="1076"/>
          <ac:spMkLst>
            <pc:docMk/>
            <pc:sldMk cId="1058269935" sldId="2922"/>
            <ac:spMk id="4" creationId="{D59A82B1-296C-63FE-07A7-6E668E1F8B62}"/>
          </ac:spMkLst>
        </pc:spChg>
        <pc:spChg chg="mod">
          <ac:chgData name="Justina Ojom" userId="cbdaed7d-8d45-4372-a16a-f3f8900c2f45" providerId="ADAL" clId="{333BCDCC-0FF8-4FA9-B851-978DECBC20DF}" dt="2023-03-30T21:56:32.166" v="10471" actId="20577"/>
          <ac:spMkLst>
            <pc:docMk/>
            <pc:sldMk cId="1058269935" sldId="2922"/>
            <ac:spMk id="8" creationId="{EA9766F1-C9D9-A1B6-E1F3-26431F31D31C}"/>
          </ac:spMkLst>
        </pc:spChg>
        <pc:spChg chg="mod">
          <ac:chgData name="Justina Ojom" userId="cbdaed7d-8d45-4372-a16a-f3f8900c2f45" providerId="ADAL" clId="{333BCDCC-0FF8-4FA9-B851-978DECBC20DF}" dt="2023-03-29T21:21:55.523" v="7912" actId="1076"/>
          <ac:spMkLst>
            <pc:docMk/>
            <pc:sldMk cId="1058269935" sldId="2922"/>
            <ac:spMk id="9" creationId="{511BFEC3-661C-7C1F-BEEF-2361DDCCCBD5}"/>
          </ac:spMkLst>
        </pc:spChg>
      </pc:sldChg>
      <pc:sldChg chg="delSp modSp mod modNotes">
        <pc:chgData name="Justina Ojom" userId="cbdaed7d-8d45-4372-a16a-f3f8900c2f45" providerId="ADAL" clId="{333BCDCC-0FF8-4FA9-B851-978DECBC20DF}" dt="2023-03-30T14:59:26.511" v="9162" actId="20577"/>
        <pc:sldMkLst>
          <pc:docMk/>
          <pc:sldMk cId="3140628156" sldId="2925"/>
        </pc:sldMkLst>
        <pc:spChg chg="mod">
          <ac:chgData name="Justina Ojom" userId="cbdaed7d-8d45-4372-a16a-f3f8900c2f45" providerId="ADAL" clId="{333BCDCC-0FF8-4FA9-B851-978DECBC20DF}" dt="2023-03-29T21:26:33.848" v="7969" actId="207"/>
          <ac:spMkLst>
            <pc:docMk/>
            <pc:sldMk cId="3140628156" sldId="2925"/>
            <ac:spMk id="24" creationId="{48507F16-304A-4A9C-B6AA-E1B4EBF09BDC}"/>
          </ac:spMkLst>
        </pc:spChg>
        <pc:spChg chg="mod">
          <ac:chgData name="Justina Ojom" userId="cbdaed7d-8d45-4372-a16a-f3f8900c2f45" providerId="ADAL" clId="{333BCDCC-0FF8-4FA9-B851-978DECBC20DF}" dt="2023-03-29T21:26:33.848" v="7969" actId="207"/>
          <ac:spMkLst>
            <pc:docMk/>
            <pc:sldMk cId="3140628156" sldId="2925"/>
            <ac:spMk id="25" creationId="{02B38E4B-1479-4912-97B6-270447ED1482}"/>
          </ac:spMkLst>
        </pc:spChg>
        <pc:spChg chg="mod topLvl">
          <ac:chgData name="Justina Ojom" userId="cbdaed7d-8d45-4372-a16a-f3f8900c2f45" providerId="ADAL" clId="{333BCDCC-0FF8-4FA9-B851-978DECBC20DF}" dt="2023-03-29T21:26:13.258" v="7964" actId="165"/>
          <ac:spMkLst>
            <pc:docMk/>
            <pc:sldMk cId="3140628156" sldId="2925"/>
            <ac:spMk id="28" creationId="{F9EB5331-BF39-4E4A-A8FE-4EAD8556F3A7}"/>
          </ac:spMkLst>
        </pc:spChg>
        <pc:spChg chg="mod topLvl">
          <ac:chgData name="Justina Ojom" userId="cbdaed7d-8d45-4372-a16a-f3f8900c2f45" providerId="ADAL" clId="{333BCDCC-0FF8-4FA9-B851-978DECBC20DF}" dt="2023-03-29T21:26:30.906" v="7968" actId="207"/>
          <ac:spMkLst>
            <pc:docMk/>
            <pc:sldMk cId="3140628156" sldId="2925"/>
            <ac:spMk id="29" creationId="{47AB4EB1-ED40-4F21-A945-EC514FD2A7EA}"/>
          </ac:spMkLst>
        </pc:spChg>
        <pc:spChg chg="mod topLvl">
          <ac:chgData name="Justina Ojom" userId="cbdaed7d-8d45-4372-a16a-f3f8900c2f45" providerId="ADAL" clId="{333BCDCC-0FF8-4FA9-B851-978DECBC20DF}" dt="2023-03-29T21:26:27.026" v="7967" actId="207"/>
          <ac:spMkLst>
            <pc:docMk/>
            <pc:sldMk cId="3140628156" sldId="2925"/>
            <ac:spMk id="30" creationId="{20DD92F8-D6CB-42B4-9863-E94B4577E6AE}"/>
          </ac:spMkLst>
        </pc:spChg>
        <pc:spChg chg="mod topLvl">
          <ac:chgData name="Justina Ojom" userId="cbdaed7d-8d45-4372-a16a-f3f8900c2f45" providerId="ADAL" clId="{333BCDCC-0FF8-4FA9-B851-978DECBC20DF}" dt="2023-03-29T21:26:23.161" v="7966" actId="207"/>
          <ac:spMkLst>
            <pc:docMk/>
            <pc:sldMk cId="3140628156" sldId="2925"/>
            <ac:spMk id="32" creationId="{B2DA546D-2EDD-4DB7-92CD-D517EC409ABB}"/>
          </ac:spMkLst>
        </pc:spChg>
        <pc:spChg chg="mod topLvl">
          <ac:chgData name="Justina Ojom" userId="cbdaed7d-8d45-4372-a16a-f3f8900c2f45" providerId="ADAL" clId="{333BCDCC-0FF8-4FA9-B851-978DECBC20DF}" dt="2023-03-29T21:26:17.088" v="7965" actId="207"/>
          <ac:spMkLst>
            <pc:docMk/>
            <pc:sldMk cId="3140628156" sldId="2925"/>
            <ac:spMk id="33" creationId="{84B4DA82-9DF5-4819-9CDB-04A5EA7B9523}"/>
          </ac:spMkLst>
        </pc:spChg>
        <pc:spChg chg="mod">
          <ac:chgData name="Justina Ojom" userId="cbdaed7d-8d45-4372-a16a-f3f8900c2f45" providerId="ADAL" clId="{333BCDCC-0FF8-4FA9-B851-978DECBC20DF}" dt="2023-03-29T21:26:17.088" v="7965" actId="207"/>
          <ac:spMkLst>
            <pc:docMk/>
            <pc:sldMk cId="3140628156" sldId="2925"/>
            <ac:spMk id="38" creationId="{45079EC1-D715-44BA-8AC7-D32E4D4257D0}"/>
          </ac:spMkLst>
        </pc:spChg>
        <pc:spChg chg="mod">
          <ac:chgData name="Justina Ojom" userId="cbdaed7d-8d45-4372-a16a-f3f8900c2f45" providerId="ADAL" clId="{333BCDCC-0FF8-4FA9-B851-978DECBC20DF}" dt="2023-03-29T21:26:23.161" v="7966" actId="207"/>
          <ac:spMkLst>
            <pc:docMk/>
            <pc:sldMk cId="3140628156" sldId="2925"/>
            <ac:spMk id="39" creationId="{D28891D9-FF51-48F9-AAEC-BF128056251F}"/>
          </ac:spMkLst>
        </pc:spChg>
        <pc:spChg chg="mod">
          <ac:chgData name="Justina Ojom" userId="cbdaed7d-8d45-4372-a16a-f3f8900c2f45" providerId="ADAL" clId="{333BCDCC-0FF8-4FA9-B851-978DECBC20DF}" dt="2023-03-29T21:26:27.026" v="7967" actId="207"/>
          <ac:spMkLst>
            <pc:docMk/>
            <pc:sldMk cId="3140628156" sldId="2925"/>
            <ac:spMk id="40" creationId="{D401039E-282F-4A23-8B58-1D50217261C8}"/>
          </ac:spMkLst>
        </pc:spChg>
        <pc:spChg chg="mod">
          <ac:chgData name="Justina Ojom" userId="cbdaed7d-8d45-4372-a16a-f3f8900c2f45" providerId="ADAL" clId="{333BCDCC-0FF8-4FA9-B851-978DECBC20DF}" dt="2023-03-29T21:26:30.906" v="7968" actId="207"/>
          <ac:spMkLst>
            <pc:docMk/>
            <pc:sldMk cId="3140628156" sldId="2925"/>
            <ac:spMk id="41" creationId="{CC1FBDBE-AFE4-4521-BDE8-BDF7AE574576}"/>
          </ac:spMkLst>
        </pc:spChg>
        <pc:spChg chg="mod">
          <ac:chgData name="Justina Ojom" userId="cbdaed7d-8d45-4372-a16a-f3f8900c2f45" providerId="ADAL" clId="{333BCDCC-0FF8-4FA9-B851-978DECBC20DF}" dt="2023-03-29T21:26:37.351" v="7970" actId="208"/>
          <ac:spMkLst>
            <pc:docMk/>
            <pc:sldMk cId="3140628156" sldId="2925"/>
            <ac:spMk id="43" creationId="{1E285FCE-6954-4721-AA77-342BE017FAB6}"/>
          </ac:spMkLst>
        </pc:spChg>
        <pc:grpChg chg="mod topLvl">
          <ac:chgData name="Justina Ojom" userId="cbdaed7d-8d45-4372-a16a-f3f8900c2f45" providerId="ADAL" clId="{333BCDCC-0FF8-4FA9-B851-978DECBC20DF}" dt="2023-03-29T21:26:33.848" v="7969" actId="207"/>
          <ac:grpSpMkLst>
            <pc:docMk/>
            <pc:sldMk cId="3140628156" sldId="2925"/>
            <ac:grpSpMk id="23" creationId="{9AF05B56-E5B1-432B-B223-AD567EA8367C}"/>
          </ac:grpSpMkLst>
        </pc:grpChg>
        <pc:grpChg chg="del mod">
          <ac:chgData name="Justina Ojom" userId="cbdaed7d-8d45-4372-a16a-f3f8900c2f45" providerId="ADAL" clId="{333BCDCC-0FF8-4FA9-B851-978DECBC20DF}" dt="2023-03-29T21:26:13.258" v="7964" actId="165"/>
          <ac:grpSpMkLst>
            <pc:docMk/>
            <pc:sldMk cId="3140628156" sldId="2925"/>
            <ac:grpSpMk id="44" creationId="{232D2D53-EE73-4614-BA2B-17FF4BFE3D36}"/>
          </ac:grpSpMkLst>
        </pc:grpChg>
      </pc:sldChg>
      <pc:sldChg chg="modSp mod modNotes">
        <pc:chgData name="Justina Ojom" userId="cbdaed7d-8d45-4372-a16a-f3f8900c2f45" providerId="ADAL" clId="{333BCDCC-0FF8-4FA9-B851-978DECBC20DF}" dt="2023-03-30T21:50:52.155" v="10366" actId="20577"/>
        <pc:sldMkLst>
          <pc:docMk/>
          <pc:sldMk cId="698304511" sldId="2926"/>
        </pc:sldMkLst>
        <pc:spChg chg="mod">
          <ac:chgData name="Justina Ojom" userId="cbdaed7d-8d45-4372-a16a-f3f8900c2f45" providerId="ADAL" clId="{333BCDCC-0FF8-4FA9-B851-978DECBC20DF}" dt="2023-03-30T21:42:48.421" v="10291" actId="20577"/>
          <ac:spMkLst>
            <pc:docMk/>
            <pc:sldMk cId="698304511" sldId="2926"/>
            <ac:spMk id="2" creationId="{CDBF07E2-14BD-ABE7-E913-C65AFF54E845}"/>
          </ac:spMkLst>
        </pc:spChg>
        <pc:spChg chg="mod">
          <ac:chgData name="Justina Ojom" userId="cbdaed7d-8d45-4372-a16a-f3f8900c2f45" providerId="ADAL" clId="{333BCDCC-0FF8-4FA9-B851-978DECBC20DF}" dt="2023-03-30T21:48:12.331" v="10359" actId="1076"/>
          <ac:spMkLst>
            <pc:docMk/>
            <pc:sldMk cId="698304511" sldId="2926"/>
            <ac:spMk id="3" creationId="{E8A54887-A134-B8DA-AD7B-079D8356F82A}"/>
          </ac:spMkLst>
        </pc:spChg>
        <pc:spChg chg="mod">
          <ac:chgData name="Justina Ojom" userId="cbdaed7d-8d45-4372-a16a-f3f8900c2f45" providerId="ADAL" clId="{333BCDCC-0FF8-4FA9-B851-978DECBC20DF}" dt="2023-03-30T21:48:12.331" v="10359" actId="1076"/>
          <ac:spMkLst>
            <pc:docMk/>
            <pc:sldMk cId="698304511" sldId="2926"/>
            <ac:spMk id="4" creationId="{D59A82B1-296C-63FE-07A7-6E668E1F8B62}"/>
          </ac:spMkLst>
        </pc:spChg>
        <pc:spChg chg="mod">
          <ac:chgData name="Justina Ojom" userId="cbdaed7d-8d45-4372-a16a-f3f8900c2f45" providerId="ADAL" clId="{333BCDCC-0FF8-4FA9-B851-978DECBC20DF}" dt="2023-03-30T21:50:52.155" v="10366" actId="20577"/>
          <ac:spMkLst>
            <pc:docMk/>
            <pc:sldMk cId="698304511" sldId="2926"/>
            <ac:spMk id="8" creationId="{EA9766F1-C9D9-A1B6-E1F3-26431F31D31C}"/>
          </ac:spMkLst>
        </pc:spChg>
        <pc:spChg chg="mod">
          <ac:chgData name="Justina Ojom" userId="cbdaed7d-8d45-4372-a16a-f3f8900c2f45" providerId="ADAL" clId="{333BCDCC-0FF8-4FA9-B851-978DECBC20DF}" dt="2023-03-30T21:48:12.331" v="10359" actId="1076"/>
          <ac:spMkLst>
            <pc:docMk/>
            <pc:sldMk cId="698304511" sldId="2926"/>
            <ac:spMk id="9" creationId="{511BFEC3-661C-7C1F-BEEF-2361DDCCCBD5}"/>
          </ac:spMkLst>
        </pc:spChg>
      </pc:sldChg>
      <pc:sldChg chg="addSp modSp mod modNotes">
        <pc:chgData name="Justina Ojom" userId="cbdaed7d-8d45-4372-a16a-f3f8900c2f45" providerId="ADAL" clId="{333BCDCC-0FF8-4FA9-B851-978DECBC20DF}" dt="2023-03-30T21:44:08.735" v="10316"/>
        <pc:sldMkLst>
          <pc:docMk/>
          <pc:sldMk cId="617524142" sldId="2927"/>
        </pc:sldMkLst>
        <pc:spChg chg="mod">
          <ac:chgData name="Justina Ojom" userId="cbdaed7d-8d45-4372-a16a-f3f8900c2f45" providerId="ADAL" clId="{333BCDCC-0FF8-4FA9-B851-978DECBC20DF}" dt="2023-03-30T21:44:08.735" v="10316"/>
          <ac:spMkLst>
            <pc:docMk/>
            <pc:sldMk cId="617524142" sldId="2927"/>
            <ac:spMk id="2" creationId="{BEA5974A-0320-6B3E-3925-95757301DCD9}"/>
          </ac:spMkLst>
        </pc:spChg>
        <pc:spChg chg="mod">
          <ac:chgData name="Justina Ojom" userId="cbdaed7d-8d45-4372-a16a-f3f8900c2f45" providerId="ADAL" clId="{333BCDCC-0FF8-4FA9-B851-978DECBC20DF}" dt="2023-03-29T21:29:36.485" v="8024" actId="1076"/>
          <ac:spMkLst>
            <pc:docMk/>
            <pc:sldMk cId="617524142" sldId="2927"/>
            <ac:spMk id="3" creationId="{F8B47174-87AE-EB29-620A-970F272FC670}"/>
          </ac:spMkLst>
        </pc:spChg>
        <pc:spChg chg="add mod">
          <ac:chgData name="Justina Ojom" userId="cbdaed7d-8d45-4372-a16a-f3f8900c2f45" providerId="ADAL" clId="{333BCDCC-0FF8-4FA9-B851-978DECBC20DF}" dt="2023-03-29T21:29:36.485" v="8024" actId="1076"/>
          <ac:spMkLst>
            <pc:docMk/>
            <pc:sldMk cId="617524142" sldId="2927"/>
            <ac:spMk id="4" creationId="{EB4650BD-A0F8-5030-D184-9F6DA9431C96}"/>
          </ac:spMkLst>
        </pc:spChg>
        <pc:picChg chg="add mod">
          <ac:chgData name="Justina Ojom" userId="cbdaed7d-8d45-4372-a16a-f3f8900c2f45" providerId="ADAL" clId="{333BCDCC-0FF8-4FA9-B851-978DECBC20DF}" dt="2023-03-29T21:29:38.174" v="8025" actId="1076"/>
          <ac:picMkLst>
            <pc:docMk/>
            <pc:sldMk cId="617524142" sldId="2927"/>
            <ac:picMk id="6" creationId="{862136B1-E265-007A-60CB-350AC2E44210}"/>
          </ac:picMkLst>
        </pc:picChg>
      </pc:sldChg>
      <pc:sldChg chg="modNotes">
        <pc:chgData name="Justina Ojom" userId="cbdaed7d-8d45-4372-a16a-f3f8900c2f45" providerId="ADAL" clId="{333BCDCC-0FF8-4FA9-B851-978DECBC20DF}" dt="2023-03-30T15:00:44.298" v="9269" actId="20577"/>
        <pc:sldMkLst>
          <pc:docMk/>
          <pc:sldMk cId="1684750759" sldId="2928"/>
        </pc:sldMkLst>
      </pc:sldChg>
      <pc:sldChg chg="addSp delSp modSp mod addCm modNotes modNotesTx">
        <pc:chgData name="Justina Ojom" userId="cbdaed7d-8d45-4372-a16a-f3f8900c2f45" providerId="ADAL" clId="{333BCDCC-0FF8-4FA9-B851-978DECBC20DF}" dt="2023-03-30T21:59:28.595" v="10611"/>
        <pc:sldMkLst>
          <pc:docMk/>
          <pc:sldMk cId="3322666474" sldId="2929"/>
        </pc:sldMkLst>
        <pc:spChg chg="mod">
          <ac:chgData name="Justina Ojom" userId="cbdaed7d-8d45-4372-a16a-f3f8900c2f45" providerId="ADAL" clId="{333BCDCC-0FF8-4FA9-B851-978DECBC20DF}" dt="2023-03-29T21:04:12.405" v="7668" actId="2711"/>
          <ac:spMkLst>
            <pc:docMk/>
            <pc:sldMk cId="3322666474" sldId="2929"/>
            <ac:spMk id="2" creationId="{40120A06-D2CE-9F4F-4EB2-3B4FFE1C42C2}"/>
          </ac:spMkLst>
        </pc:spChg>
        <pc:spChg chg="mod">
          <ac:chgData name="Justina Ojom" userId="cbdaed7d-8d45-4372-a16a-f3f8900c2f45" providerId="ADAL" clId="{333BCDCC-0FF8-4FA9-B851-978DECBC20DF}" dt="2023-03-30T21:58:06.237" v="10537" actId="20577"/>
          <ac:spMkLst>
            <pc:docMk/>
            <pc:sldMk cId="3322666474" sldId="2929"/>
            <ac:spMk id="4" creationId="{4D93D22D-FB97-0F71-EDA9-70C82D549C62}"/>
          </ac:spMkLst>
        </pc:spChg>
        <pc:spChg chg="mod">
          <ac:chgData name="Justina Ojom" userId="cbdaed7d-8d45-4372-a16a-f3f8900c2f45" providerId="ADAL" clId="{333BCDCC-0FF8-4FA9-B851-978DECBC20DF}" dt="2023-03-29T21:04:12.405" v="7668" actId="2711"/>
          <ac:spMkLst>
            <pc:docMk/>
            <pc:sldMk cId="3322666474" sldId="2929"/>
            <ac:spMk id="5" creationId="{80F2286D-AE85-C233-7ED8-316F7CEB434B}"/>
          </ac:spMkLst>
        </pc:spChg>
        <pc:spChg chg="mod">
          <ac:chgData name="Justina Ojom" userId="cbdaed7d-8d45-4372-a16a-f3f8900c2f45" providerId="ADAL" clId="{333BCDCC-0FF8-4FA9-B851-978DECBC20DF}" dt="2023-03-29T21:11:24.327" v="7686" actId="207"/>
          <ac:spMkLst>
            <pc:docMk/>
            <pc:sldMk cId="3322666474" sldId="2929"/>
            <ac:spMk id="7" creationId="{C09D03BA-A93A-5802-5CA1-52375EC20664}"/>
          </ac:spMkLst>
        </pc:spChg>
        <pc:spChg chg="mod">
          <ac:chgData name="Justina Ojom" userId="cbdaed7d-8d45-4372-a16a-f3f8900c2f45" providerId="ADAL" clId="{333BCDCC-0FF8-4FA9-B851-978DECBC20DF}" dt="2023-03-29T21:11:24.327" v="7686" actId="207"/>
          <ac:spMkLst>
            <pc:docMk/>
            <pc:sldMk cId="3322666474" sldId="2929"/>
            <ac:spMk id="8" creationId="{2DA1C411-FD3C-CFB4-E6B8-E6001EAE6D96}"/>
          </ac:spMkLst>
        </pc:spChg>
        <pc:spChg chg="mod">
          <ac:chgData name="Justina Ojom" userId="cbdaed7d-8d45-4372-a16a-f3f8900c2f45" providerId="ADAL" clId="{333BCDCC-0FF8-4FA9-B851-978DECBC20DF}" dt="2023-03-29T21:11:24.327" v="7686" actId="207"/>
          <ac:spMkLst>
            <pc:docMk/>
            <pc:sldMk cId="3322666474" sldId="2929"/>
            <ac:spMk id="9" creationId="{19B5C023-DA0A-0764-DF3C-AFA3DB2259D9}"/>
          </ac:spMkLst>
        </pc:spChg>
        <pc:spChg chg="del">
          <ac:chgData name="Justina Ojom" userId="cbdaed7d-8d45-4372-a16a-f3f8900c2f45" providerId="ADAL" clId="{333BCDCC-0FF8-4FA9-B851-978DECBC20DF}" dt="2023-03-29T20:42:34.291" v="7494" actId="478"/>
          <ac:spMkLst>
            <pc:docMk/>
            <pc:sldMk cId="3322666474" sldId="2929"/>
            <ac:spMk id="12" creationId="{53715030-CD0A-795D-7039-3F66CAF73375}"/>
          </ac:spMkLst>
        </pc:spChg>
        <pc:spChg chg="mod">
          <ac:chgData name="Justina Ojom" userId="cbdaed7d-8d45-4372-a16a-f3f8900c2f45" providerId="ADAL" clId="{333BCDCC-0FF8-4FA9-B851-978DECBC20DF}" dt="2023-03-29T21:04:12.405" v="7668" actId="2711"/>
          <ac:spMkLst>
            <pc:docMk/>
            <pc:sldMk cId="3322666474" sldId="2929"/>
            <ac:spMk id="13" creationId="{A2B85DA6-8D75-5A51-BD74-9244C7016FE7}"/>
          </ac:spMkLst>
        </pc:spChg>
        <pc:spChg chg="mod">
          <ac:chgData name="Justina Ojom" userId="cbdaed7d-8d45-4372-a16a-f3f8900c2f45" providerId="ADAL" clId="{333BCDCC-0FF8-4FA9-B851-978DECBC20DF}" dt="2023-03-29T21:04:12.405" v="7668" actId="2711"/>
          <ac:spMkLst>
            <pc:docMk/>
            <pc:sldMk cId="3322666474" sldId="2929"/>
            <ac:spMk id="14" creationId="{2599988F-0062-97BF-BEE3-23A760FEE6F7}"/>
          </ac:spMkLst>
        </pc:spChg>
        <pc:spChg chg="mod">
          <ac:chgData name="Justina Ojom" userId="cbdaed7d-8d45-4372-a16a-f3f8900c2f45" providerId="ADAL" clId="{333BCDCC-0FF8-4FA9-B851-978DECBC20DF}" dt="2023-03-30T14:38:41.909" v="8939" actId="20577"/>
          <ac:spMkLst>
            <pc:docMk/>
            <pc:sldMk cId="3322666474" sldId="2929"/>
            <ac:spMk id="15" creationId="{43F868E4-6876-362C-D7C6-EA1BBA787B8D}"/>
          </ac:spMkLst>
        </pc:spChg>
        <pc:spChg chg="mod">
          <ac:chgData name="Justina Ojom" userId="cbdaed7d-8d45-4372-a16a-f3f8900c2f45" providerId="ADAL" clId="{333BCDCC-0FF8-4FA9-B851-978DECBC20DF}" dt="2023-03-29T21:04:12.405" v="7668" actId="2711"/>
          <ac:spMkLst>
            <pc:docMk/>
            <pc:sldMk cId="3322666474" sldId="2929"/>
            <ac:spMk id="16" creationId="{6C9ED77D-A4EB-EA1B-EEA4-13BB9C3439AC}"/>
          </ac:spMkLst>
        </pc:spChg>
        <pc:grpChg chg="add mod">
          <ac:chgData name="Justina Ojom" userId="cbdaed7d-8d45-4372-a16a-f3f8900c2f45" providerId="ADAL" clId="{333BCDCC-0FF8-4FA9-B851-978DECBC20DF}" dt="2023-03-29T20:42:34.449" v="7495"/>
          <ac:grpSpMkLst>
            <pc:docMk/>
            <pc:sldMk cId="3322666474" sldId="2929"/>
            <ac:grpSpMk id="3" creationId="{52D55B23-DE58-3C84-5F7D-EAF6DDE8AE29}"/>
          </ac:grpSpMkLst>
        </pc:grpChg>
        <pc:grpChg chg="mod">
          <ac:chgData name="Justina Ojom" userId="cbdaed7d-8d45-4372-a16a-f3f8900c2f45" providerId="ADAL" clId="{333BCDCC-0FF8-4FA9-B851-978DECBC20DF}" dt="2023-03-29T20:42:34.449" v="7495"/>
          <ac:grpSpMkLst>
            <pc:docMk/>
            <pc:sldMk cId="3322666474" sldId="2929"/>
            <ac:grpSpMk id="6" creationId="{EC71C08C-D339-7696-69FD-BFCD84ABD20C}"/>
          </ac:grpSpMkLst>
        </pc:grpChg>
        <pc:grpChg chg="mod">
          <ac:chgData name="Justina Ojom" userId="cbdaed7d-8d45-4372-a16a-f3f8900c2f45" providerId="ADAL" clId="{333BCDCC-0FF8-4FA9-B851-978DECBC20DF}" dt="2023-03-29T21:11:39.358" v="7695" actId="1076"/>
          <ac:grpSpMkLst>
            <pc:docMk/>
            <pc:sldMk cId="3322666474" sldId="2929"/>
            <ac:grpSpMk id="10" creationId="{910670E7-995B-F91D-E8F8-61F87F0CBEB9}"/>
          </ac:grpSpMkLst>
        </pc:grpChg>
        <pc:grpChg chg="mod">
          <ac:chgData name="Justina Ojom" userId="cbdaed7d-8d45-4372-a16a-f3f8900c2f45" providerId="ADAL" clId="{333BCDCC-0FF8-4FA9-B851-978DECBC20DF}" dt="2023-03-29T20:42:34.449" v="7495"/>
          <ac:grpSpMkLst>
            <pc:docMk/>
            <pc:sldMk cId="3322666474" sldId="2929"/>
            <ac:grpSpMk id="11" creationId="{151C0D23-3D84-D35E-93DB-FB1D0F3C2D50}"/>
          </ac:grpSpMkLst>
        </pc:grpChg>
        <pc:extLst>
          <p:ext xmlns:p="http://schemas.openxmlformats.org/presentationml/2006/main" uri="{D6D511B9-2390-475A-947B-AFAB55BFBCF1}">
            <pc226:cmChg xmlns:pc226="http://schemas.microsoft.com/office/powerpoint/2022/06/main/command" chg="add">
              <pc226:chgData name="Justina Ojom" userId="cbdaed7d-8d45-4372-a16a-f3f8900c2f45" providerId="ADAL" clId="{333BCDCC-0FF8-4FA9-B851-978DECBC20DF}" dt="2023-03-30T21:59:28.595" v="10611"/>
              <pc2:cmMkLst xmlns:pc2="http://schemas.microsoft.com/office/powerpoint/2019/9/main/command">
                <pc:docMk/>
                <pc:sldMk cId="3322666474" sldId="2929"/>
                <pc2:cmMk id="{A4C7B250-A767-4A20-A666-3318501829C8}"/>
              </pc2:cmMkLst>
            </pc226:cmChg>
          </p:ext>
        </pc:extLst>
      </pc:sldChg>
      <pc:sldChg chg="addSp delSp modSp mod modNotes modNotesTx">
        <pc:chgData name="Justina Ojom" userId="cbdaed7d-8d45-4372-a16a-f3f8900c2f45" providerId="ADAL" clId="{333BCDCC-0FF8-4FA9-B851-978DECBC20DF}" dt="2023-03-30T21:57:14.198" v="10497" actId="20577"/>
        <pc:sldMkLst>
          <pc:docMk/>
          <pc:sldMk cId="942762229" sldId="2931"/>
        </pc:sldMkLst>
        <pc:spChg chg="add del mod">
          <ac:chgData name="Justina Ojom" userId="cbdaed7d-8d45-4372-a16a-f3f8900c2f45" providerId="ADAL" clId="{333BCDCC-0FF8-4FA9-B851-978DECBC20DF}" dt="2023-03-30T21:57:08.307" v="10477" actId="114"/>
          <ac:spMkLst>
            <pc:docMk/>
            <pc:sldMk cId="942762229" sldId="2931"/>
            <ac:spMk id="2" creationId="{B9F61815-7C68-D4A8-D8F7-374124ADC46D}"/>
          </ac:spMkLst>
        </pc:spChg>
        <pc:spChg chg="mod">
          <ac:chgData name="Justina Ojom" userId="cbdaed7d-8d45-4372-a16a-f3f8900c2f45" providerId="ADAL" clId="{333BCDCC-0FF8-4FA9-B851-978DECBC20DF}" dt="2023-03-29T21:04:03.738" v="7666" actId="2711"/>
          <ac:spMkLst>
            <pc:docMk/>
            <pc:sldMk cId="942762229" sldId="2931"/>
            <ac:spMk id="3" creationId="{736CFDA0-9DD2-3D07-BA1A-4D1678761F9C}"/>
          </ac:spMkLst>
        </pc:spChg>
        <pc:spChg chg="add mod">
          <ac:chgData name="Justina Ojom" userId="cbdaed7d-8d45-4372-a16a-f3f8900c2f45" providerId="ADAL" clId="{333BCDCC-0FF8-4FA9-B851-978DECBC20DF}" dt="2023-03-30T21:56:55.317" v="10476" actId="20577"/>
          <ac:spMkLst>
            <pc:docMk/>
            <pc:sldMk cId="942762229" sldId="2931"/>
            <ac:spMk id="5" creationId="{EA9E810A-135C-1F16-ED04-C357F0AE1D48}"/>
          </ac:spMkLst>
        </pc:spChg>
        <pc:spChg chg="del mod">
          <ac:chgData name="Justina Ojom" userId="cbdaed7d-8d45-4372-a16a-f3f8900c2f45" providerId="ADAL" clId="{333BCDCC-0FF8-4FA9-B851-978DECBC20DF}" dt="2023-03-30T02:27:02.466" v="8539" actId="478"/>
          <ac:spMkLst>
            <pc:docMk/>
            <pc:sldMk cId="942762229" sldId="2931"/>
            <ac:spMk id="6" creationId="{F85B4090-C0FB-1132-085E-7D4D53513D68}"/>
          </ac:spMkLst>
        </pc:spChg>
        <pc:picChg chg="del mod">
          <ac:chgData name="Justina Ojom" userId="cbdaed7d-8d45-4372-a16a-f3f8900c2f45" providerId="ADAL" clId="{333BCDCC-0FF8-4FA9-B851-978DECBC20DF}" dt="2023-03-30T02:26:52.506" v="8534" actId="478"/>
          <ac:picMkLst>
            <pc:docMk/>
            <pc:sldMk cId="942762229" sldId="2931"/>
            <ac:picMk id="4" creationId="{F6F13BA6-64E3-9A52-F430-519C5D36C780}"/>
          </ac:picMkLst>
        </pc:picChg>
        <pc:picChg chg="add mod">
          <ac:chgData name="Justina Ojom" userId="cbdaed7d-8d45-4372-a16a-f3f8900c2f45" providerId="ADAL" clId="{333BCDCC-0FF8-4FA9-B851-978DECBC20DF}" dt="2023-03-30T02:27:32.540" v="8548" actId="1076"/>
          <ac:picMkLst>
            <pc:docMk/>
            <pc:sldMk cId="942762229" sldId="2931"/>
            <ac:picMk id="7" creationId="{027FB7FA-80A7-3BF2-ACFC-725BDAFD497F}"/>
          </ac:picMkLst>
        </pc:picChg>
      </pc:sldChg>
      <pc:sldChg chg="addSp delSp modSp mod modNotes">
        <pc:chgData name="Justina Ojom" userId="cbdaed7d-8d45-4372-a16a-f3f8900c2f45" providerId="ADAL" clId="{333BCDCC-0FF8-4FA9-B851-978DECBC20DF}" dt="2023-03-30T15:26:41.726" v="10070" actId="21"/>
        <pc:sldMkLst>
          <pc:docMk/>
          <pc:sldMk cId="2745365994" sldId="2932"/>
        </pc:sldMkLst>
        <pc:spChg chg="del mod">
          <ac:chgData name="Justina Ojom" userId="cbdaed7d-8d45-4372-a16a-f3f8900c2f45" providerId="ADAL" clId="{333BCDCC-0FF8-4FA9-B851-978DECBC20DF}" dt="2023-03-29T22:13:38.471" v="8320" actId="478"/>
          <ac:spMkLst>
            <pc:docMk/>
            <pc:sldMk cId="2745365994" sldId="2932"/>
            <ac:spMk id="2" creationId="{653E55A5-D718-7193-01DB-4A51D0D5FDF9}"/>
          </ac:spMkLst>
        </pc:spChg>
        <pc:spChg chg="del mod">
          <ac:chgData name="Justina Ojom" userId="cbdaed7d-8d45-4372-a16a-f3f8900c2f45" providerId="ADAL" clId="{333BCDCC-0FF8-4FA9-B851-978DECBC20DF}" dt="2023-03-29T22:19:08.674" v="8466" actId="478"/>
          <ac:spMkLst>
            <pc:docMk/>
            <pc:sldMk cId="2745365994" sldId="2932"/>
            <ac:spMk id="3" creationId="{6FB2E84B-5BD0-82D1-5C37-D11E0FFFC4FB}"/>
          </ac:spMkLst>
        </pc:spChg>
        <pc:spChg chg="add mod">
          <ac:chgData name="Justina Ojom" userId="cbdaed7d-8d45-4372-a16a-f3f8900c2f45" providerId="ADAL" clId="{333BCDCC-0FF8-4FA9-B851-978DECBC20DF}" dt="2023-03-29T22:13:45.066" v="8351" actId="20577"/>
          <ac:spMkLst>
            <pc:docMk/>
            <pc:sldMk cId="2745365994" sldId="2932"/>
            <ac:spMk id="5" creationId="{AF23DF4F-E887-750F-06FC-39D347572170}"/>
          </ac:spMkLst>
        </pc:spChg>
        <pc:spChg chg="add mod">
          <ac:chgData name="Justina Ojom" userId="cbdaed7d-8d45-4372-a16a-f3f8900c2f45" providerId="ADAL" clId="{333BCDCC-0FF8-4FA9-B851-978DECBC20DF}" dt="2023-03-29T22:22:03.186" v="8525" actId="1076"/>
          <ac:spMkLst>
            <pc:docMk/>
            <pc:sldMk cId="2745365994" sldId="2932"/>
            <ac:spMk id="6" creationId="{9F758C63-B2DD-D94F-F42A-8A8FD3DC6322}"/>
          </ac:spMkLst>
        </pc:spChg>
        <pc:spChg chg="mod">
          <ac:chgData name="Justina Ojom" userId="cbdaed7d-8d45-4372-a16a-f3f8900c2f45" providerId="ADAL" clId="{333BCDCC-0FF8-4FA9-B851-978DECBC20DF}" dt="2023-03-29T22:22:03.186" v="8525" actId="1076"/>
          <ac:spMkLst>
            <pc:docMk/>
            <pc:sldMk cId="2745365994" sldId="2932"/>
            <ac:spMk id="7" creationId="{C248CB57-94F7-372F-FEB3-8499ECBD5D01}"/>
          </ac:spMkLst>
        </pc:spChg>
        <pc:spChg chg="mod">
          <ac:chgData name="Justina Ojom" userId="cbdaed7d-8d45-4372-a16a-f3f8900c2f45" providerId="ADAL" clId="{333BCDCC-0FF8-4FA9-B851-978DECBC20DF}" dt="2023-03-29T22:22:03.186" v="8525" actId="1076"/>
          <ac:spMkLst>
            <pc:docMk/>
            <pc:sldMk cId="2745365994" sldId="2932"/>
            <ac:spMk id="8" creationId="{4CCCD1B3-69B7-2A73-0D8B-650EFA798B1E}"/>
          </ac:spMkLst>
        </pc:spChg>
        <pc:spChg chg="mod">
          <ac:chgData name="Justina Ojom" userId="cbdaed7d-8d45-4372-a16a-f3f8900c2f45" providerId="ADAL" clId="{333BCDCC-0FF8-4FA9-B851-978DECBC20DF}" dt="2023-03-29T22:22:03.186" v="8525" actId="1076"/>
          <ac:spMkLst>
            <pc:docMk/>
            <pc:sldMk cId="2745365994" sldId="2932"/>
            <ac:spMk id="9" creationId="{EF2B0802-7064-17F8-8594-532DC525DCBB}"/>
          </ac:spMkLst>
        </pc:spChg>
        <pc:spChg chg="mod">
          <ac:chgData name="Justina Ojom" userId="cbdaed7d-8d45-4372-a16a-f3f8900c2f45" providerId="ADAL" clId="{333BCDCC-0FF8-4FA9-B851-978DECBC20DF}" dt="2023-03-29T22:22:03.186" v="8525" actId="1076"/>
          <ac:spMkLst>
            <pc:docMk/>
            <pc:sldMk cId="2745365994" sldId="2932"/>
            <ac:spMk id="10" creationId="{15A5296E-CCF6-BCF7-0385-3DAE18866813}"/>
          </ac:spMkLst>
        </pc:spChg>
        <pc:spChg chg="mod">
          <ac:chgData name="Justina Ojom" userId="cbdaed7d-8d45-4372-a16a-f3f8900c2f45" providerId="ADAL" clId="{333BCDCC-0FF8-4FA9-B851-978DECBC20DF}" dt="2023-03-29T22:17:09.600" v="8388" actId="207"/>
          <ac:spMkLst>
            <pc:docMk/>
            <pc:sldMk cId="2745365994" sldId="2932"/>
            <ac:spMk id="12" creationId="{DDDAC9FF-07AB-D3C8-7C62-CA971CEB987F}"/>
          </ac:spMkLst>
        </pc:spChg>
        <pc:spChg chg="mod">
          <ac:chgData name="Justina Ojom" userId="cbdaed7d-8d45-4372-a16a-f3f8900c2f45" providerId="ADAL" clId="{333BCDCC-0FF8-4FA9-B851-978DECBC20DF}" dt="2023-03-29T22:16:59.870" v="8384"/>
          <ac:spMkLst>
            <pc:docMk/>
            <pc:sldMk cId="2745365994" sldId="2932"/>
            <ac:spMk id="13" creationId="{C5252068-B3F8-97F9-47E4-5228364EC332}"/>
          </ac:spMkLst>
        </pc:spChg>
        <pc:spChg chg="mod">
          <ac:chgData name="Justina Ojom" userId="cbdaed7d-8d45-4372-a16a-f3f8900c2f45" providerId="ADAL" clId="{333BCDCC-0FF8-4FA9-B851-978DECBC20DF}" dt="2023-03-29T22:16:59.870" v="8384"/>
          <ac:spMkLst>
            <pc:docMk/>
            <pc:sldMk cId="2745365994" sldId="2932"/>
            <ac:spMk id="14" creationId="{35FE5DB6-7C5F-CD91-53E4-B31F22C46ECF}"/>
          </ac:spMkLst>
        </pc:spChg>
        <pc:spChg chg="mod">
          <ac:chgData name="Justina Ojom" userId="cbdaed7d-8d45-4372-a16a-f3f8900c2f45" providerId="ADAL" clId="{333BCDCC-0FF8-4FA9-B851-978DECBC20DF}" dt="2023-03-29T22:17:25.196" v="8395" actId="207"/>
          <ac:spMkLst>
            <pc:docMk/>
            <pc:sldMk cId="2745365994" sldId="2932"/>
            <ac:spMk id="16" creationId="{D8E837E8-C9C8-DD0C-AA64-8D83786CAE2E}"/>
          </ac:spMkLst>
        </pc:spChg>
        <pc:spChg chg="mod">
          <ac:chgData name="Justina Ojom" userId="cbdaed7d-8d45-4372-a16a-f3f8900c2f45" providerId="ADAL" clId="{333BCDCC-0FF8-4FA9-B851-978DECBC20DF}" dt="2023-03-29T22:17:34.085" v="8397" actId="207"/>
          <ac:spMkLst>
            <pc:docMk/>
            <pc:sldMk cId="2745365994" sldId="2932"/>
            <ac:spMk id="17" creationId="{03449AA4-B1DE-848A-B972-ECE5B4A641E8}"/>
          </ac:spMkLst>
        </pc:spChg>
        <pc:spChg chg="mod">
          <ac:chgData name="Justina Ojom" userId="cbdaed7d-8d45-4372-a16a-f3f8900c2f45" providerId="ADAL" clId="{333BCDCC-0FF8-4FA9-B851-978DECBC20DF}" dt="2023-03-29T22:17:25.196" v="8395" actId="207"/>
          <ac:spMkLst>
            <pc:docMk/>
            <pc:sldMk cId="2745365994" sldId="2932"/>
            <ac:spMk id="19" creationId="{B54F958F-7E3F-ABBD-E471-ED0FDAE10D8F}"/>
          </ac:spMkLst>
        </pc:spChg>
        <pc:spChg chg="mod">
          <ac:chgData name="Justina Ojom" userId="cbdaed7d-8d45-4372-a16a-f3f8900c2f45" providerId="ADAL" clId="{333BCDCC-0FF8-4FA9-B851-978DECBC20DF}" dt="2023-03-29T22:17:34.085" v="8397" actId="207"/>
          <ac:spMkLst>
            <pc:docMk/>
            <pc:sldMk cId="2745365994" sldId="2932"/>
            <ac:spMk id="20" creationId="{55C80FD3-B2EA-8B63-236C-FE14886442C2}"/>
          </ac:spMkLst>
        </pc:spChg>
        <pc:spChg chg="mod">
          <ac:chgData name="Justina Ojom" userId="cbdaed7d-8d45-4372-a16a-f3f8900c2f45" providerId="ADAL" clId="{333BCDCC-0FF8-4FA9-B851-978DECBC20DF}" dt="2023-03-29T22:17:25.196" v="8395" actId="207"/>
          <ac:spMkLst>
            <pc:docMk/>
            <pc:sldMk cId="2745365994" sldId="2932"/>
            <ac:spMk id="22" creationId="{F1A9041E-400E-9CDC-1749-F1060973F13A}"/>
          </ac:spMkLst>
        </pc:spChg>
        <pc:spChg chg="mod">
          <ac:chgData name="Justina Ojom" userId="cbdaed7d-8d45-4372-a16a-f3f8900c2f45" providerId="ADAL" clId="{333BCDCC-0FF8-4FA9-B851-978DECBC20DF}" dt="2023-03-29T22:17:34.085" v="8397" actId="207"/>
          <ac:spMkLst>
            <pc:docMk/>
            <pc:sldMk cId="2745365994" sldId="2932"/>
            <ac:spMk id="23" creationId="{6A3C59AB-839B-10A1-BDF3-8A24D347DB16}"/>
          </ac:spMkLst>
        </pc:spChg>
        <pc:spChg chg="mod">
          <ac:chgData name="Justina Ojom" userId="cbdaed7d-8d45-4372-a16a-f3f8900c2f45" providerId="ADAL" clId="{333BCDCC-0FF8-4FA9-B851-978DECBC20DF}" dt="2023-03-29T22:16:59.870" v="8384"/>
          <ac:spMkLst>
            <pc:docMk/>
            <pc:sldMk cId="2745365994" sldId="2932"/>
            <ac:spMk id="24" creationId="{3206BAA2-D7D7-D051-BFCD-BA08A6C3F6E6}"/>
          </ac:spMkLst>
        </pc:spChg>
        <pc:spChg chg="mod">
          <ac:chgData name="Justina Ojom" userId="cbdaed7d-8d45-4372-a16a-f3f8900c2f45" providerId="ADAL" clId="{333BCDCC-0FF8-4FA9-B851-978DECBC20DF}" dt="2023-03-29T22:17:11.389" v="8389" actId="571"/>
          <ac:spMkLst>
            <pc:docMk/>
            <pc:sldMk cId="2745365994" sldId="2932"/>
            <ac:spMk id="26" creationId="{348C2176-EE62-9590-99E9-987081BF6327}"/>
          </ac:spMkLst>
        </pc:spChg>
        <pc:spChg chg="mod">
          <ac:chgData name="Justina Ojom" userId="cbdaed7d-8d45-4372-a16a-f3f8900c2f45" providerId="ADAL" clId="{333BCDCC-0FF8-4FA9-B851-978DECBC20DF}" dt="2023-03-29T22:17:25.196" v="8395" actId="207"/>
          <ac:spMkLst>
            <pc:docMk/>
            <pc:sldMk cId="2745365994" sldId="2932"/>
            <ac:spMk id="28" creationId="{8CD6AE3B-BDF9-2DD8-04B5-88C7DE1288C3}"/>
          </ac:spMkLst>
        </pc:spChg>
        <pc:spChg chg="mod">
          <ac:chgData name="Justina Ojom" userId="cbdaed7d-8d45-4372-a16a-f3f8900c2f45" providerId="ADAL" clId="{333BCDCC-0FF8-4FA9-B851-978DECBC20DF}" dt="2023-03-29T22:17:34.085" v="8397" actId="207"/>
          <ac:spMkLst>
            <pc:docMk/>
            <pc:sldMk cId="2745365994" sldId="2932"/>
            <ac:spMk id="29" creationId="{C91308FB-1259-2DA3-0EF9-CD56AB8FC9E9}"/>
          </ac:spMkLst>
        </pc:spChg>
        <pc:spChg chg="mod">
          <ac:chgData name="Justina Ojom" userId="cbdaed7d-8d45-4372-a16a-f3f8900c2f45" providerId="ADAL" clId="{333BCDCC-0FF8-4FA9-B851-978DECBC20DF}" dt="2023-03-29T22:17:11.389" v="8389" actId="571"/>
          <ac:spMkLst>
            <pc:docMk/>
            <pc:sldMk cId="2745365994" sldId="2932"/>
            <ac:spMk id="30" creationId="{6EF02BD6-F2E6-5CE1-3DB8-022B59DB38EF}"/>
          </ac:spMkLst>
        </pc:spChg>
        <pc:spChg chg="mod">
          <ac:chgData name="Justina Ojom" userId="cbdaed7d-8d45-4372-a16a-f3f8900c2f45" providerId="ADAL" clId="{333BCDCC-0FF8-4FA9-B851-978DECBC20DF}" dt="2023-03-29T22:17:11.389" v="8389" actId="571"/>
          <ac:spMkLst>
            <pc:docMk/>
            <pc:sldMk cId="2745365994" sldId="2932"/>
            <ac:spMk id="31" creationId="{38834296-14F7-BA9B-3EBD-A2E8178784DB}"/>
          </ac:spMkLst>
        </pc:spChg>
        <pc:spChg chg="mod">
          <ac:chgData name="Justina Ojom" userId="cbdaed7d-8d45-4372-a16a-f3f8900c2f45" providerId="ADAL" clId="{333BCDCC-0FF8-4FA9-B851-978DECBC20DF}" dt="2023-03-29T22:17:11.389" v="8389" actId="571"/>
          <ac:spMkLst>
            <pc:docMk/>
            <pc:sldMk cId="2745365994" sldId="2932"/>
            <ac:spMk id="32" creationId="{D9C2A1E8-01D2-B261-0076-4A81ECF3F75F}"/>
          </ac:spMkLst>
        </pc:spChg>
        <pc:spChg chg="mod">
          <ac:chgData name="Justina Ojom" userId="cbdaed7d-8d45-4372-a16a-f3f8900c2f45" providerId="ADAL" clId="{333BCDCC-0FF8-4FA9-B851-978DECBC20DF}" dt="2023-03-29T22:17:13.474" v="8390" actId="571"/>
          <ac:spMkLst>
            <pc:docMk/>
            <pc:sldMk cId="2745365994" sldId="2932"/>
            <ac:spMk id="34" creationId="{9DA3262C-EAA6-A8F0-30AD-54C451A9B2DC}"/>
          </ac:spMkLst>
        </pc:spChg>
        <pc:spChg chg="mod">
          <ac:chgData name="Justina Ojom" userId="cbdaed7d-8d45-4372-a16a-f3f8900c2f45" providerId="ADAL" clId="{333BCDCC-0FF8-4FA9-B851-978DECBC20DF}" dt="2023-03-29T22:17:13.474" v="8390" actId="571"/>
          <ac:spMkLst>
            <pc:docMk/>
            <pc:sldMk cId="2745365994" sldId="2932"/>
            <ac:spMk id="35" creationId="{D545D0A7-9E45-0D97-DBB5-7362F5E582EB}"/>
          </ac:spMkLst>
        </pc:spChg>
        <pc:spChg chg="mod">
          <ac:chgData name="Justina Ojom" userId="cbdaed7d-8d45-4372-a16a-f3f8900c2f45" providerId="ADAL" clId="{333BCDCC-0FF8-4FA9-B851-978DECBC20DF}" dt="2023-03-29T22:17:13.474" v="8390" actId="571"/>
          <ac:spMkLst>
            <pc:docMk/>
            <pc:sldMk cId="2745365994" sldId="2932"/>
            <ac:spMk id="36" creationId="{01BBBBEA-4770-4A97-250A-7F110AF926A9}"/>
          </ac:spMkLst>
        </pc:spChg>
        <pc:spChg chg="mod">
          <ac:chgData name="Justina Ojom" userId="cbdaed7d-8d45-4372-a16a-f3f8900c2f45" providerId="ADAL" clId="{333BCDCC-0FF8-4FA9-B851-978DECBC20DF}" dt="2023-03-29T22:17:13.474" v="8390" actId="571"/>
          <ac:spMkLst>
            <pc:docMk/>
            <pc:sldMk cId="2745365994" sldId="2932"/>
            <ac:spMk id="37" creationId="{E9FE9231-DE92-E3BE-4E5C-D52F38C0ACFF}"/>
          </ac:spMkLst>
        </pc:spChg>
        <pc:spChg chg="mod">
          <ac:chgData name="Justina Ojom" userId="cbdaed7d-8d45-4372-a16a-f3f8900c2f45" providerId="ADAL" clId="{333BCDCC-0FF8-4FA9-B851-978DECBC20DF}" dt="2023-03-29T22:17:39.247" v="8398" actId="571"/>
          <ac:spMkLst>
            <pc:docMk/>
            <pc:sldMk cId="2745365994" sldId="2932"/>
            <ac:spMk id="39" creationId="{47D3A1AA-53FF-F9C2-6942-5F1F8C653017}"/>
          </ac:spMkLst>
        </pc:spChg>
        <pc:spChg chg="mod">
          <ac:chgData name="Justina Ojom" userId="cbdaed7d-8d45-4372-a16a-f3f8900c2f45" providerId="ADAL" clId="{333BCDCC-0FF8-4FA9-B851-978DECBC20DF}" dt="2023-03-29T22:17:39.247" v="8398" actId="571"/>
          <ac:spMkLst>
            <pc:docMk/>
            <pc:sldMk cId="2745365994" sldId="2932"/>
            <ac:spMk id="40" creationId="{6DA724E5-34D9-7D03-8A8D-209716F7BD20}"/>
          </ac:spMkLst>
        </pc:spChg>
        <pc:spChg chg="mod">
          <ac:chgData name="Justina Ojom" userId="cbdaed7d-8d45-4372-a16a-f3f8900c2f45" providerId="ADAL" clId="{333BCDCC-0FF8-4FA9-B851-978DECBC20DF}" dt="2023-03-29T22:17:39.247" v="8398" actId="571"/>
          <ac:spMkLst>
            <pc:docMk/>
            <pc:sldMk cId="2745365994" sldId="2932"/>
            <ac:spMk id="41" creationId="{8B8C0EDD-6802-5DB8-9E51-13A612904D43}"/>
          </ac:spMkLst>
        </pc:spChg>
        <pc:spChg chg="mod">
          <ac:chgData name="Justina Ojom" userId="cbdaed7d-8d45-4372-a16a-f3f8900c2f45" providerId="ADAL" clId="{333BCDCC-0FF8-4FA9-B851-978DECBC20DF}" dt="2023-03-29T22:17:39.247" v="8398" actId="571"/>
          <ac:spMkLst>
            <pc:docMk/>
            <pc:sldMk cId="2745365994" sldId="2932"/>
            <ac:spMk id="42" creationId="{7B084327-F86D-048C-97A9-0A666241F5DB}"/>
          </ac:spMkLst>
        </pc:spChg>
        <pc:spChg chg="add mod">
          <ac:chgData name="Justina Ojom" userId="cbdaed7d-8d45-4372-a16a-f3f8900c2f45" providerId="ADAL" clId="{333BCDCC-0FF8-4FA9-B851-978DECBC20DF}" dt="2023-03-29T22:22:03.186" v="8525" actId="1076"/>
          <ac:spMkLst>
            <pc:docMk/>
            <pc:sldMk cId="2745365994" sldId="2932"/>
            <ac:spMk id="43" creationId="{AC26429B-F1FF-69C5-6A05-F7E78CE838D9}"/>
          </ac:spMkLst>
        </pc:spChg>
        <pc:grpChg chg="add mod">
          <ac:chgData name="Justina Ojom" userId="cbdaed7d-8d45-4372-a16a-f3f8900c2f45" providerId="ADAL" clId="{333BCDCC-0FF8-4FA9-B851-978DECBC20DF}" dt="2023-03-29T22:22:03.186" v="8525" actId="1076"/>
          <ac:grpSpMkLst>
            <pc:docMk/>
            <pc:sldMk cId="2745365994" sldId="2932"/>
            <ac:grpSpMk id="11" creationId="{C96A5699-53A8-A7CF-6A40-B2F496A21F57}"/>
          </ac:grpSpMkLst>
        </pc:grpChg>
        <pc:grpChg chg="mod">
          <ac:chgData name="Justina Ojom" userId="cbdaed7d-8d45-4372-a16a-f3f8900c2f45" providerId="ADAL" clId="{333BCDCC-0FF8-4FA9-B851-978DECBC20DF}" dt="2023-03-29T22:22:03.186" v="8525" actId="1076"/>
          <ac:grpSpMkLst>
            <pc:docMk/>
            <pc:sldMk cId="2745365994" sldId="2932"/>
            <ac:grpSpMk id="15" creationId="{C6B19035-8ADF-651E-C036-086206FCE282}"/>
          </ac:grpSpMkLst>
        </pc:grpChg>
        <pc:grpChg chg="mod">
          <ac:chgData name="Justina Ojom" userId="cbdaed7d-8d45-4372-a16a-f3f8900c2f45" providerId="ADAL" clId="{333BCDCC-0FF8-4FA9-B851-978DECBC20DF}" dt="2023-03-29T22:22:03.186" v="8525" actId="1076"/>
          <ac:grpSpMkLst>
            <pc:docMk/>
            <pc:sldMk cId="2745365994" sldId="2932"/>
            <ac:grpSpMk id="18" creationId="{CF06415F-77EB-3FE1-9769-F74CD6524FE0}"/>
          </ac:grpSpMkLst>
        </pc:grpChg>
        <pc:grpChg chg="mod">
          <ac:chgData name="Justina Ojom" userId="cbdaed7d-8d45-4372-a16a-f3f8900c2f45" providerId="ADAL" clId="{333BCDCC-0FF8-4FA9-B851-978DECBC20DF}" dt="2023-03-29T22:22:03.186" v="8525" actId="1076"/>
          <ac:grpSpMkLst>
            <pc:docMk/>
            <pc:sldMk cId="2745365994" sldId="2932"/>
            <ac:grpSpMk id="21" creationId="{5EE31ED9-4766-6FCF-F221-6680D65C4F2A}"/>
          </ac:grpSpMkLst>
        </pc:grpChg>
        <pc:grpChg chg="add mod">
          <ac:chgData name="Justina Ojom" userId="cbdaed7d-8d45-4372-a16a-f3f8900c2f45" providerId="ADAL" clId="{333BCDCC-0FF8-4FA9-B851-978DECBC20DF}" dt="2023-03-29T22:22:03.186" v="8525" actId="1076"/>
          <ac:grpSpMkLst>
            <pc:docMk/>
            <pc:sldMk cId="2745365994" sldId="2932"/>
            <ac:grpSpMk id="25" creationId="{CEA63BCB-9EEF-8C2C-7D69-ABE00E6478F5}"/>
          </ac:grpSpMkLst>
        </pc:grpChg>
        <pc:grpChg chg="mod">
          <ac:chgData name="Justina Ojom" userId="cbdaed7d-8d45-4372-a16a-f3f8900c2f45" providerId="ADAL" clId="{333BCDCC-0FF8-4FA9-B851-978DECBC20DF}" dt="2023-03-29T22:22:03.186" v="8525" actId="1076"/>
          <ac:grpSpMkLst>
            <pc:docMk/>
            <pc:sldMk cId="2745365994" sldId="2932"/>
            <ac:grpSpMk id="27" creationId="{67D29DAC-14AC-9975-93FA-5D2469D37AAA}"/>
          </ac:grpSpMkLst>
        </pc:grpChg>
        <pc:grpChg chg="add mod">
          <ac:chgData name="Justina Ojom" userId="cbdaed7d-8d45-4372-a16a-f3f8900c2f45" providerId="ADAL" clId="{333BCDCC-0FF8-4FA9-B851-978DECBC20DF}" dt="2023-03-29T22:22:03.186" v="8525" actId="1076"/>
          <ac:grpSpMkLst>
            <pc:docMk/>
            <pc:sldMk cId="2745365994" sldId="2932"/>
            <ac:grpSpMk id="33" creationId="{930060D6-3C83-6166-BF28-1A039E7ECD2F}"/>
          </ac:grpSpMkLst>
        </pc:grpChg>
        <pc:grpChg chg="add mod">
          <ac:chgData name="Justina Ojom" userId="cbdaed7d-8d45-4372-a16a-f3f8900c2f45" providerId="ADAL" clId="{333BCDCC-0FF8-4FA9-B851-978DECBC20DF}" dt="2023-03-29T22:22:03.186" v="8525" actId="1076"/>
          <ac:grpSpMkLst>
            <pc:docMk/>
            <pc:sldMk cId="2745365994" sldId="2932"/>
            <ac:grpSpMk id="38" creationId="{5FDB4125-4D3E-1183-7CBB-7C68CA1B935C}"/>
          </ac:grpSpMkLst>
        </pc:grpChg>
        <pc:cxnChg chg="add del mod">
          <ac:chgData name="Justina Ojom" userId="cbdaed7d-8d45-4372-a16a-f3f8900c2f45" providerId="ADAL" clId="{333BCDCC-0FF8-4FA9-B851-978DECBC20DF}" dt="2023-03-29T22:19:53.654" v="8480" actId="478"/>
          <ac:cxnSpMkLst>
            <pc:docMk/>
            <pc:sldMk cId="2745365994" sldId="2932"/>
            <ac:cxnSpMk id="45" creationId="{B65B09B2-C777-A03C-BDAC-6DE6F8B0E687}"/>
          </ac:cxnSpMkLst>
        </pc:cxnChg>
        <pc:cxnChg chg="add mod">
          <ac:chgData name="Justina Ojom" userId="cbdaed7d-8d45-4372-a16a-f3f8900c2f45" providerId="ADAL" clId="{333BCDCC-0FF8-4FA9-B851-978DECBC20DF}" dt="2023-03-29T22:22:03.186" v="8525" actId="1076"/>
          <ac:cxnSpMkLst>
            <pc:docMk/>
            <pc:sldMk cId="2745365994" sldId="2932"/>
            <ac:cxnSpMk id="47" creationId="{807E8122-3C05-A013-F751-1282038D96B1}"/>
          </ac:cxnSpMkLst>
        </pc:cxnChg>
        <pc:cxnChg chg="add mod">
          <ac:chgData name="Justina Ojom" userId="cbdaed7d-8d45-4372-a16a-f3f8900c2f45" providerId="ADAL" clId="{333BCDCC-0FF8-4FA9-B851-978DECBC20DF}" dt="2023-03-29T22:22:03.186" v="8525" actId="1076"/>
          <ac:cxnSpMkLst>
            <pc:docMk/>
            <pc:sldMk cId="2745365994" sldId="2932"/>
            <ac:cxnSpMk id="48" creationId="{E571FA6E-BDEB-1D29-B278-AED235FDFB21}"/>
          </ac:cxnSpMkLst>
        </pc:cxnChg>
      </pc:sldChg>
      <pc:sldChg chg="addSp delSp modSp mod delCm modCm modNotes modNotesTx">
        <pc:chgData name="Justina Ojom" userId="cbdaed7d-8d45-4372-a16a-f3f8900c2f45" providerId="ADAL" clId="{333BCDCC-0FF8-4FA9-B851-978DECBC20DF}" dt="2023-03-30T21:58:53.660" v="10610" actId="20577"/>
        <pc:sldMkLst>
          <pc:docMk/>
          <pc:sldMk cId="1762121860" sldId="2934"/>
        </pc:sldMkLst>
        <pc:spChg chg="mod">
          <ac:chgData name="Justina Ojom" userId="cbdaed7d-8d45-4372-a16a-f3f8900c2f45" providerId="ADAL" clId="{333BCDCC-0FF8-4FA9-B851-978DECBC20DF}" dt="2023-03-30T21:58:53.660" v="10610" actId="20577"/>
          <ac:spMkLst>
            <pc:docMk/>
            <pc:sldMk cId="1762121860" sldId="2934"/>
            <ac:spMk id="2" creationId="{B4076B01-D106-B7EE-9052-76FAB21FBAF8}"/>
          </ac:spMkLst>
        </pc:spChg>
        <pc:spChg chg="mod">
          <ac:chgData name="Justina Ojom" userId="cbdaed7d-8d45-4372-a16a-f3f8900c2f45" providerId="ADAL" clId="{333BCDCC-0FF8-4FA9-B851-978DECBC20DF}" dt="2023-03-29T22:13:21.026" v="8314" actId="1076"/>
          <ac:spMkLst>
            <pc:docMk/>
            <pc:sldMk cId="1762121860" sldId="2934"/>
            <ac:spMk id="3" creationId="{5CA45596-ED7D-1EB8-5EB5-A0B1B09A8CC3}"/>
          </ac:spMkLst>
        </pc:spChg>
        <pc:spChg chg="mod">
          <ac:chgData name="Justina Ojom" userId="cbdaed7d-8d45-4372-a16a-f3f8900c2f45" providerId="ADAL" clId="{333BCDCC-0FF8-4FA9-B851-978DECBC20DF}" dt="2023-03-29T22:12:05.606" v="8292" actId="1076"/>
          <ac:spMkLst>
            <pc:docMk/>
            <pc:sldMk cId="1762121860" sldId="2934"/>
            <ac:spMk id="4" creationId="{9E39C495-95CA-B854-9392-1F0457ED43A6}"/>
          </ac:spMkLst>
        </pc:spChg>
        <pc:spChg chg="del mod">
          <ac:chgData name="Justina Ojom" userId="cbdaed7d-8d45-4372-a16a-f3f8900c2f45" providerId="ADAL" clId="{333BCDCC-0FF8-4FA9-B851-978DECBC20DF}" dt="2023-03-29T22:12:38.599" v="8303" actId="478"/>
          <ac:spMkLst>
            <pc:docMk/>
            <pc:sldMk cId="1762121860" sldId="2934"/>
            <ac:spMk id="5" creationId="{8648521F-6C30-6BBA-28BA-2855D2885211}"/>
          </ac:spMkLst>
        </pc:spChg>
        <pc:spChg chg="del">
          <ac:chgData name="Justina Ojom" userId="cbdaed7d-8d45-4372-a16a-f3f8900c2f45" providerId="ADAL" clId="{333BCDCC-0FF8-4FA9-B851-978DECBC20DF}" dt="2023-03-29T20:43:21.710" v="7510" actId="478"/>
          <ac:spMkLst>
            <pc:docMk/>
            <pc:sldMk cId="1762121860" sldId="2934"/>
            <ac:spMk id="6" creationId="{1680B924-091C-A1B7-5A62-DBFF48EBB5FF}"/>
          </ac:spMkLst>
        </pc:spChg>
        <pc:spChg chg="mod">
          <ac:chgData name="Justina Ojom" userId="cbdaed7d-8d45-4372-a16a-f3f8900c2f45" providerId="ADAL" clId="{333BCDCC-0FF8-4FA9-B851-978DECBC20DF}" dt="2023-03-29T20:43:19.473" v="7508"/>
          <ac:spMkLst>
            <pc:docMk/>
            <pc:sldMk cId="1762121860" sldId="2934"/>
            <ac:spMk id="11" creationId="{D5FE617A-3728-1D9D-CF11-1C4F18752CE6}"/>
          </ac:spMkLst>
        </pc:spChg>
        <pc:spChg chg="mod">
          <ac:chgData name="Justina Ojom" userId="cbdaed7d-8d45-4372-a16a-f3f8900c2f45" providerId="ADAL" clId="{333BCDCC-0FF8-4FA9-B851-978DECBC20DF}" dt="2023-03-29T20:43:19.473" v="7508"/>
          <ac:spMkLst>
            <pc:docMk/>
            <pc:sldMk cId="1762121860" sldId="2934"/>
            <ac:spMk id="13" creationId="{0D581794-98C7-324A-88D3-E6CB7F90CE7E}"/>
          </ac:spMkLst>
        </pc:spChg>
        <pc:spChg chg="mod">
          <ac:chgData name="Justina Ojom" userId="cbdaed7d-8d45-4372-a16a-f3f8900c2f45" providerId="ADAL" clId="{333BCDCC-0FF8-4FA9-B851-978DECBC20DF}" dt="2023-03-29T20:43:19.473" v="7508"/>
          <ac:spMkLst>
            <pc:docMk/>
            <pc:sldMk cId="1762121860" sldId="2934"/>
            <ac:spMk id="14" creationId="{471E936A-2432-4DC4-3262-1B65F0E5F1BF}"/>
          </ac:spMkLst>
        </pc:spChg>
        <pc:spChg chg="mod">
          <ac:chgData name="Justina Ojom" userId="cbdaed7d-8d45-4372-a16a-f3f8900c2f45" providerId="ADAL" clId="{333BCDCC-0FF8-4FA9-B851-978DECBC20DF}" dt="2023-03-29T21:04:15.994" v="7669" actId="2711"/>
          <ac:spMkLst>
            <pc:docMk/>
            <pc:sldMk cId="1762121860" sldId="2934"/>
            <ac:spMk id="16" creationId="{DCFA6E91-974E-767E-F46F-8EDB55362E0D}"/>
          </ac:spMkLst>
        </pc:spChg>
        <pc:spChg chg="mod">
          <ac:chgData name="Justina Ojom" userId="cbdaed7d-8d45-4372-a16a-f3f8900c2f45" providerId="ADAL" clId="{333BCDCC-0FF8-4FA9-B851-978DECBC20DF}" dt="2023-03-30T14:39:31.148" v="8987" actId="20577"/>
          <ac:spMkLst>
            <pc:docMk/>
            <pc:sldMk cId="1762121860" sldId="2934"/>
            <ac:spMk id="18" creationId="{5F27D8CC-1E07-9C95-E2BC-51820AFA29C8}"/>
          </ac:spMkLst>
        </pc:spChg>
        <pc:spChg chg="mod">
          <ac:chgData name="Justina Ojom" userId="cbdaed7d-8d45-4372-a16a-f3f8900c2f45" providerId="ADAL" clId="{333BCDCC-0FF8-4FA9-B851-978DECBC20DF}" dt="2023-03-29T21:04:15.994" v="7669" actId="2711"/>
          <ac:spMkLst>
            <pc:docMk/>
            <pc:sldMk cId="1762121860" sldId="2934"/>
            <ac:spMk id="19" creationId="{A8BF41F2-A0F2-ADC9-52A4-E377AE2BC461}"/>
          </ac:spMkLst>
        </pc:spChg>
        <pc:spChg chg="mod">
          <ac:chgData name="Justina Ojom" userId="cbdaed7d-8d45-4372-a16a-f3f8900c2f45" providerId="ADAL" clId="{333BCDCC-0FF8-4FA9-B851-978DECBC20DF}" dt="2023-03-29T22:09:27.638" v="8258" actId="165"/>
          <ac:spMkLst>
            <pc:docMk/>
            <pc:sldMk cId="1762121860" sldId="2934"/>
            <ac:spMk id="23" creationId="{4E3531F8-CECA-40F3-ED3A-85BE1EC57D65}"/>
          </ac:spMkLst>
        </pc:spChg>
        <pc:spChg chg="mod">
          <ac:chgData name="Justina Ojom" userId="cbdaed7d-8d45-4372-a16a-f3f8900c2f45" providerId="ADAL" clId="{333BCDCC-0FF8-4FA9-B851-978DECBC20DF}" dt="2023-03-29T22:09:27.638" v="8258" actId="165"/>
          <ac:spMkLst>
            <pc:docMk/>
            <pc:sldMk cId="1762121860" sldId="2934"/>
            <ac:spMk id="24" creationId="{F746735C-41B2-C429-C430-01A5340EE86A}"/>
          </ac:spMkLst>
        </pc:spChg>
        <pc:spChg chg="del mod topLvl">
          <ac:chgData name="Justina Ojom" userId="cbdaed7d-8d45-4372-a16a-f3f8900c2f45" providerId="ADAL" clId="{333BCDCC-0FF8-4FA9-B851-978DECBC20DF}" dt="2023-03-29T22:09:13.536" v="8252" actId="478"/>
          <ac:spMkLst>
            <pc:docMk/>
            <pc:sldMk cId="1762121860" sldId="2934"/>
            <ac:spMk id="25" creationId="{F5033417-47FE-C036-3110-71FA108D5BB1}"/>
          </ac:spMkLst>
        </pc:spChg>
        <pc:spChg chg="del mod topLvl">
          <ac:chgData name="Justina Ojom" userId="cbdaed7d-8d45-4372-a16a-f3f8900c2f45" providerId="ADAL" clId="{333BCDCC-0FF8-4FA9-B851-978DECBC20DF}" dt="2023-03-29T22:09:13.536" v="8252" actId="478"/>
          <ac:spMkLst>
            <pc:docMk/>
            <pc:sldMk cId="1762121860" sldId="2934"/>
            <ac:spMk id="26" creationId="{D101D414-D117-FB52-1F11-5A14B2741201}"/>
          </ac:spMkLst>
        </pc:spChg>
        <pc:spChg chg="mod topLvl">
          <ac:chgData name="Justina Ojom" userId="cbdaed7d-8d45-4372-a16a-f3f8900c2f45" providerId="ADAL" clId="{333BCDCC-0FF8-4FA9-B851-978DECBC20DF}" dt="2023-03-29T22:09:39.718" v="8262" actId="164"/>
          <ac:spMkLst>
            <pc:docMk/>
            <pc:sldMk cId="1762121860" sldId="2934"/>
            <ac:spMk id="27" creationId="{DAAB44D6-5AD8-8314-A2E9-7AA240C25C2C}"/>
          </ac:spMkLst>
        </pc:spChg>
        <pc:spChg chg="mod">
          <ac:chgData name="Justina Ojom" userId="cbdaed7d-8d45-4372-a16a-f3f8900c2f45" providerId="ADAL" clId="{333BCDCC-0FF8-4FA9-B851-978DECBC20DF}" dt="2023-03-29T22:09:42.163" v="8264" actId="571"/>
          <ac:spMkLst>
            <pc:docMk/>
            <pc:sldMk cId="1762121860" sldId="2934"/>
            <ac:spMk id="31" creationId="{351549CA-203E-FE43-2ECC-BB9C06D615C6}"/>
          </ac:spMkLst>
        </pc:spChg>
        <pc:spChg chg="mod">
          <ac:chgData name="Justina Ojom" userId="cbdaed7d-8d45-4372-a16a-f3f8900c2f45" providerId="ADAL" clId="{333BCDCC-0FF8-4FA9-B851-978DECBC20DF}" dt="2023-03-29T22:09:42.163" v="8264" actId="571"/>
          <ac:spMkLst>
            <pc:docMk/>
            <pc:sldMk cId="1762121860" sldId="2934"/>
            <ac:spMk id="33" creationId="{3C413F34-2AA7-0ABE-7BAC-89FC3CF9FCE3}"/>
          </ac:spMkLst>
        </pc:spChg>
        <pc:spChg chg="mod">
          <ac:chgData name="Justina Ojom" userId="cbdaed7d-8d45-4372-a16a-f3f8900c2f45" providerId="ADAL" clId="{333BCDCC-0FF8-4FA9-B851-978DECBC20DF}" dt="2023-03-29T22:09:42.163" v="8264" actId="571"/>
          <ac:spMkLst>
            <pc:docMk/>
            <pc:sldMk cId="1762121860" sldId="2934"/>
            <ac:spMk id="34" creationId="{52A723CC-7A54-73C9-EBDE-328B68236040}"/>
          </ac:spMkLst>
        </pc:spChg>
        <pc:spChg chg="mod">
          <ac:chgData name="Justina Ojom" userId="cbdaed7d-8d45-4372-a16a-f3f8900c2f45" providerId="ADAL" clId="{333BCDCC-0FF8-4FA9-B851-978DECBC20DF}" dt="2023-03-29T22:09:44.210" v="8265" actId="571"/>
          <ac:spMkLst>
            <pc:docMk/>
            <pc:sldMk cId="1762121860" sldId="2934"/>
            <ac:spMk id="36" creationId="{9EFA0627-F774-C70D-886D-B87B326FB283}"/>
          </ac:spMkLst>
        </pc:spChg>
        <pc:spChg chg="mod">
          <ac:chgData name="Justina Ojom" userId="cbdaed7d-8d45-4372-a16a-f3f8900c2f45" providerId="ADAL" clId="{333BCDCC-0FF8-4FA9-B851-978DECBC20DF}" dt="2023-03-29T22:09:44.210" v="8265" actId="571"/>
          <ac:spMkLst>
            <pc:docMk/>
            <pc:sldMk cId="1762121860" sldId="2934"/>
            <ac:spMk id="38" creationId="{F4C47DD1-50F0-F449-771E-5404D9FB06DF}"/>
          </ac:spMkLst>
        </pc:spChg>
        <pc:spChg chg="mod">
          <ac:chgData name="Justina Ojom" userId="cbdaed7d-8d45-4372-a16a-f3f8900c2f45" providerId="ADAL" clId="{333BCDCC-0FF8-4FA9-B851-978DECBC20DF}" dt="2023-03-29T22:09:44.210" v="8265" actId="571"/>
          <ac:spMkLst>
            <pc:docMk/>
            <pc:sldMk cId="1762121860" sldId="2934"/>
            <ac:spMk id="39" creationId="{58C70B10-4C52-8EC2-DC6C-D3375121FECF}"/>
          </ac:spMkLst>
        </pc:spChg>
        <pc:spChg chg="mod">
          <ac:chgData name="Justina Ojom" userId="cbdaed7d-8d45-4372-a16a-f3f8900c2f45" providerId="ADAL" clId="{333BCDCC-0FF8-4FA9-B851-978DECBC20DF}" dt="2023-03-29T22:09:45.953" v="8266" actId="571"/>
          <ac:spMkLst>
            <pc:docMk/>
            <pc:sldMk cId="1762121860" sldId="2934"/>
            <ac:spMk id="41" creationId="{412AB74B-242E-A565-1669-3949363AAB3B}"/>
          </ac:spMkLst>
        </pc:spChg>
        <pc:spChg chg="mod">
          <ac:chgData name="Justina Ojom" userId="cbdaed7d-8d45-4372-a16a-f3f8900c2f45" providerId="ADAL" clId="{333BCDCC-0FF8-4FA9-B851-978DECBC20DF}" dt="2023-03-29T22:09:45.953" v="8266" actId="571"/>
          <ac:spMkLst>
            <pc:docMk/>
            <pc:sldMk cId="1762121860" sldId="2934"/>
            <ac:spMk id="43" creationId="{43B553B1-38D9-1B53-B289-A7408A2C6D96}"/>
          </ac:spMkLst>
        </pc:spChg>
        <pc:spChg chg="mod">
          <ac:chgData name="Justina Ojom" userId="cbdaed7d-8d45-4372-a16a-f3f8900c2f45" providerId="ADAL" clId="{333BCDCC-0FF8-4FA9-B851-978DECBC20DF}" dt="2023-03-29T22:09:45.953" v="8266" actId="571"/>
          <ac:spMkLst>
            <pc:docMk/>
            <pc:sldMk cId="1762121860" sldId="2934"/>
            <ac:spMk id="44" creationId="{93E0F65D-8BBF-A16A-8352-507EC1D546CF}"/>
          </ac:spMkLst>
        </pc:spChg>
        <pc:spChg chg="mod">
          <ac:chgData name="Justina Ojom" userId="cbdaed7d-8d45-4372-a16a-f3f8900c2f45" providerId="ADAL" clId="{333BCDCC-0FF8-4FA9-B851-978DECBC20DF}" dt="2023-03-29T22:09:47.236" v="8267" actId="571"/>
          <ac:spMkLst>
            <pc:docMk/>
            <pc:sldMk cId="1762121860" sldId="2934"/>
            <ac:spMk id="46" creationId="{6B689C94-255E-2F40-CDB0-3A1F430F7737}"/>
          </ac:spMkLst>
        </pc:spChg>
        <pc:spChg chg="mod">
          <ac:chgData name="Justina Ojom" userId="cbdaed7d-8d45-4372-a16a-f3f8900c2f45" providerId="ADAL" clId="{333BCDCC-0FF8-4FA9-B851-978DECBC20DF}" dt="2023-03-29T22:09:47.236" v="8267" actId="571"/>
          <ac:spMkLst>
            <pc:docMk/>
            <pc:sldMk cId="1762121860" sldId="2934"/>
            <ac:spMk id="48" creationId="{EC61D718-A426-CE18-DD84-47F4DE02F4DB}"/>
          </ac:spMkLst>
        </pc:spChg>
        <pc:spChg chg="mod">
          <ac:chgData name="Justina Ojom" userId="cbdaed7d-8d45-4372-a16a-f3f8900c2f45" providerId="ADAL" clId="{333BCDCC-0FF8-4FA9-B851-978DECBC20DF}" dt="2023-03-29T22:09:47.236" v="8267" actId="571"/>
          <ac:spMkLst>
            <pc:docMk/>
            <pc:sldMk cId="1762121860" sldId="2934"/>
            <ac:spMk id="49" creationId="{EEFB24C6-7E97-604D-F1F1-11ADCC7F8114}"/>
          </ac:spMkLst>
        </pc:spChg>
        <pc:spChg chg="mod">
          <ac:chgData name="Justina Ojom" userId="cbdaed7d-8d45-4372-a16a-f3f8900c2f45" providerId="ADAL" clId="{333BCDCC-0FF8-4FA9-B851-978DECBC20DF}" dt="2023-03-29T22:09:48.795" v="8268" actId="571"/>
          <ac:spMkLst>
            <pc:docMk/>
            <pc:sldMk cId="1762121860" sldId="2934"/>
            <ac:spMk id="51" creationId="{94F773F0-69F5-C14F-2D8A-85D482ACC7C0}"/>
          </ac:spMkLst>
        </pc:spChg>
        <pc:spChg chg="mod">
          <ac:chgData name="Justina Ojom" userId="cbdaed7d-8d45-4372-a16a-f3f8900c2f45" providerId="ADAL" clId="{333BCDCC-0FF8-4FA9-B851-978DECBC20DF}" dt="2023-03-29T22:09:48.795" v="8268" actId="571"/>
          <ac:spMkLst>
            <pc:docMk/>
            <pc:sldMk cId="1762121860" sldId="2934"/>
            <ac:spMk id="53" creationId="{C4CF953E-B3AA-35DB-5FD7-2680F77500FE}"/>
          </ac:spMkLst>
        </pc:spChg>
        <pc:spChg chg="mod">
          <ac:chgData name="Justina Ojom" userId="cbdaed7d-8d45-4372-a16a-f3f8900c2f45" providerId="ADAL" clId="{333BCDCC-0FF8-4FA9-B851-978DECBC20DF}" dt="2023-03-29T22:09:48.795" v="8268" actId="571"/>
          <ac:spMkLst>
            <pc:docMk/>
            <pc:sldMk cId="1762121860" sldId="2934"/>
            <ac:spMk id="54" creationId="{720151F5-B168-959B-E349-3CFDA22EC923}"/>
          </ac:spMkLst>
        </pc:spChg>
        <pc:spChg chg="mod">
          <ac:chgData name="Justina Ojom" userId="cbdaed7d-8d45-4372-a16a-f3f8900c2f45" providerId="ADAL" clId="{333BCDCC-0FF8-4FA9-B851-978DECBC20DF}" dt="2023-03-29T22:09:54.140" v="8270" actId="571"/>
          <ac:spMkLst>
            <pc:docMk/>
            <pc:sldMk cId="1762121860" sldId="2934"/>
            <ac:spMk id="56" creationId="{28DA2CFB-A223-EDC7-F55D-18D08248220B}"/>
          </ac:spMkLst>
        </pc:spChg>
        <pc:spChg chg="mod">
          <ac:chgData name="Justina Ojom" userId="cbdaed7d-8d45-4372-a16a-f3f8900c2f45" providerId="ADAL" clId="{333BCDCC-0FF8-4FA9-B851-978DECBC20DF}" dt="2023-03-29T22:09:54.140" v="8270" actId="571"/>
          <ac:spMkLst>
            <pc:docMk/>
            <pc:sldMk cId="1762121860" sldId="2934"/>
            <ac:spMk id="58" creationId="{FEEAB652-1731-7905-4D06-88E7C09B5BFF}"/>
          </ac:spMkLst>
        </pc:spChg>
        <pc:spChg chg="mod">
          <ac:chgData name="Justina Ojom" userId="cbdaed7d-8d45-4372-a16a-f3f8900c2f45" providerId="ADAL" clId="{333BCDCC-0FF8-4FA9-B851-978DECBC20DF}" dt="2023-03-29T22:09:54.140" v="8270" actId="571"/>
          <ac:spMkLst>
            <pc:docMk/>
            <pc:sldMk cId="1762121860" sldId="2934"/>
            <ac:spMk id="59" creationId="{C9715595-3497-726A-94DA-BCA18053B392}"/>
          </ac:spMkLst>
        </pc:spChg>
        <pc:spChg chg="add mod">
          <ac:chgData name="Justina Ojom" userId="cbdaed7d-8d45-4372-a16a-f3f8900c2f45" providerId="ADAL" clId="{333BCDCC-0FF8-4FA9-B851-978DECBC20DF}" dt="2023-03-29T22:10:47.869" v="8283" actId="207"/>
          <ac:spMkLst>
            <pc:docMk/>
            <pc:sldMk cId="1762121860" sldId="2934"/>
            <ac:spMk id="62" creationId="{1E1F5D0B-F62D-5734-7174-AE8B0DF03FB8}"/>
          </ac:spMkLst>
        </pc:spChg>
        <pc:spChg chg="add mod">
          <ac:chgData name="Justina Ojom" userId="cbdaed7d-8d45-4372-a16a-f3f8900c2f45" providerId="ADAL" clId="{333BCDCC-0FF8-4FA9-B851-978DECBC20DF}" dt="2023-03-29T22:10:50.562" v="8284" actId="207"/>
          <ac:spMkLst>
            <pc:docMk/>
            <pc:sldMk cId="1762121860" sldId="2934"/>
            <ac:spMk id="63" creationId="{4132A5DC-3AED-8BFF-F9C2-CA139A0A5784}"/>
          </ac:spMkLst>
        </pc:spChg>
        <pc:spChg chg="mod">
          <ac:chgData name="Justina Ojom" userId="cbdaed7d-8d45-4372-a16a-f3f8900c2f45" providerId="ADAL" clId="{333BCDCC-0FF8-4FA9-B851-978DECBC20DF}" dt="2023-03-29T22:10:56" v="8287" actId="571"/>
          <ac:spMkLst>
            <pc:docMk/>
            <pc:sldMk cId="1762121860" sldId="2934"/>
            <ac:spMk id="66" creationId="{817290A0-9356-8925-1452-6D01927D5FD1}"/>
          </ac:spMkLst>
        </pc:spChg>
        <pc:spChg chg="mod">
          <ac:chgData name="Justina Ojom" userId="cbdaed7d-8d45-4372-a16a-f3f8900c2f45" providerId="ADAL" clId="{333BCDCC-0FF8-4FA9-B851-978DECBC20DF}" dt="2023-03-29T22:10:56" v="8287" actId="571"/>
          <ac:spMkLst>
            <pc:docMk/>
            <pc:sldMk cId="1762121860" sldId="2934"/>
            <ac:spMk id="67" creationId="{CF195917-B7FA-1639-71A3-6EBA342A6673}"/>
          </ac:spMkLst>
        </pc:spChg>
        <pc:spChg chg="mod">
          <ac:chgData name="Justina Ojom" userId="cbdaed7d-8d45-4372-a16a-f3f8900c2f45" providerId="ADAL" clId="{333BCDCC-0FF8-4FA9-B851-978DECBC20DF}" dt="2023-03-29T22:10:57.980" v="8288" actId="571"/>
          <ac:spMkLst>
            <pc:docMk/>
            <pc:sldMk cId="1762121860" sldId="2934"/>
            <ac:spMk id="69" creationId="{A42D9EA9-9DBF-97B3-6CE9-AB1B6F13D8C8}"/>
          </ac:spMkLst>
        </pc:spChg>
        <pc:spChg chg="mod">
          <ac:chgData name="Justina Ojom" userId="cbdaed7d-8d45-4372-a16a-f3f8900c2f45" providerId="ADAL" clId="{333BCDCC-0FF8-4FA9-B851-978DECBC20DF}" dt="2023-03-29T22:10:57.980" v="8288" actId="571"/>
          <ac:spMkLst>
            <pc:docMk/>
            <pc:sldMk cId="1762121860" sldId="2934"/>
            <ac:spMk id="70" creationId="{943581CA-BE76-D69E-7E8D-203110E4CB8B}"/>
          </ac:spMkLst>
        </pc:spChg>
        <pc:spChg chg="add del">
          <ac:chgData name="Justina Ojom" userId="cbdaed7d-8d45-4372-a16a-f3f8900c2f45" providerId="ADAL" clId="{333BCDCC-0FF8-4FA9-B851-978DECBC20DF}" dt="2023-03-29T22:12:18.639" v="8296" actId="478"/>
          <ac:spMkLst>
            <pc:docMk/>
            <pc:sldMk cId="1762121860" sldId="2934"/>
            <ac:spMk id="71" creationId="{E564C00E-C2DE-4969-8BC1-37042EAB2F1A}"/>
          </ac:spMkLst>
        </pc:spChg>
        <pc:spChg chg="add mod">
          <ac:chgData name="Justina Ojom" userId="cbdaed7d-8d45-4372-a16a-f3f8900c2f45" providerId="ADAL" clId="{333BCDCC-0FF8-4FA9-B851-978DECBC20DF}" dt="2023-03-29T22:13:21.026" v="8314" actId="1076"/>
          <ac:spMkLst>
            <pc:docMk/>
            <pc:sldMk cId="1762121860" sldId="2934"/>
            <ac:spMk id="72" creationId="{75B8FD93-3750-4A18-08F1-C37AD8F319E7}"/>
          </ac:spMkLst>
        </pc:spChg>
        <pc:spChg chg="add mod">
          <ac:chgData name="Justina Ojom" userId="cbdaed7d-8d45-4372-a16a-f3f8900c2f45" providerId="ADAL" clId="{333BCDCC-0FF8-4FA9-B851-978DECBC20DF}" dt="2023-03-29T22:13:21.026" v="8314" actId="1076"/>
          <ac:spMkLst>
            <pc:docMk/>
            <pc:sldMk cId="1762121860" sldId="2934"/>
            <ac:spMk id="75" creationId="{A4EB5934-27C0-F3FB-C7E9-1FD58E7CE82E}"/>
          </ac:spMkLst>
        </pc:spChg>
        <pc:grpChg chg="del">
          <ac:chgData name="Justina Ojom" userId="cbdaed7d-8d45-4372-a16a-f3f8900c2f45" providerId="ADAL" clId="{333BCDCC-0FF8-4FA9-B851-978DECBC20DF}" dt="2023-03-29T20:43:19.233" v="7507" actId="478"/>
          <ac:grpSpMkLst>
            <pc:docMk/>
            <pc:sldMk cId="1762121860" sldId="2934"/>
            <ac:grpSpMk id="7" creationId="{8BA6105C-4C6C-0616-D293-FEB2E80DAB02}"/>
          </ac:grpSpMkLst>
        </pc:grpChg>
        <pc:grpChg chg="add del mod">
          <ac:chgData name="Justina Ojom" userId="cbdaed7d-8d45-4372-a16a-f3f8900c2f45" providerId="ADAL" clId="{333BCDCC-0FF8-4FA9-B851-978DECBC20DF}" dt="2023-03-29T20:43:20.320" v="7509"/>
          <ac:grpSpMkLst>
            <pc:docMk/>
            <pc:sldMk cId="1762121860" sldId="2934"/>
            <ac:grpSpMk id="10" creationId="{FDE543BD-76F2-EB69-2F65-5230A7A5128C}"/>
          </ac:grpSpMkLst>
        </pc:grpChg>
        <pc:grpChg chg="mod">
          <ac:chgData name="Justina Ojom" userId="cbdaed7d-8d45-4372-a16a-f3f8900c2f45" providerId="ADAL" clId="{333BCDCC-0FF8-4FA9-B851-978DECBC20DF}" dt="2023-03-29T20:43:19.473" v="7508"/>
          <ac:grpSpMkLst>
            <pc:docMk/>
            <pc:sldMk cId="1762121860" sldId="2934"/>
            <ac:grpSpMk id="12" creationId="{8876AD8D-CE41-D6F3-3B1E-1FD9F705AC9E}"/>
          </ac:grpSpMkLst>
        </pc:grpChg>
        <pc:grpChg chg="add mod">
          <ac:chgData name="Justina Ojom" userId="cbdaed7d-8d45-4372-a16a-f3f8900c2f45" providerId="ADAL" clId="{333BCDCC-0FF8-4FA9-B851-978DECBC20DF}" dt="2023-03-29T20:43:21.916" v="7511"/>
          <ac:grpSpMkLst>
            <pc:docMk/>
            <pc:sldMk cId="1762121860" sldId="2934"/>
            <ac:grpSpMk id="15" creationId="{701481AE-0A36-B7BC-B7BF-639426B3EFD6}"/>
          </ac:grpSpMkLst>
        </pc:grpChg>
        <pc:grpChg chg="mod">
          <ac:chgData name="Justina Ojom" userId="cbdaed7d-8d45-4372-a16a-f3f8900c2f45" providerId="ADAL" clId="{333BCDCC-0FF8-4FA9-B851-978DECBC20DF}" dt="2023-03-29T20:43:21.916" v="7511"/>
          <ac:grpSpMkLst>
            <pc:docMk/>
            <pc:sldMk cId="1762121860" sldId="2934"/>
            <ac:grpSpMk id="17" creationId="{F74D3621-E226-2CAE-C4EF-E5BBDD440EBA}"/>
          </ac:grpSpMkLst>
        </pc:grpChg>
        <pc:grpChg chg="add del mod">
          <ac:chgData name="Justina Ojom" userId="cbdaed7d-8d45-4372-a16a-f3f8900c2f45" providerId="ADAL" clId="{333BCDCC-0FF8-4FA9-B851-978DECBC20DF}" dt="2023-03-29T22:09:07.010" v="8250" actId="165"/>
          <ac:grpSpMkLst>
            <pc:docMk/>
            <pc:sldMk cId="1762121860" sldId="2934"/>
            <ac:grpSpMk id="20" creationId="{2895C8F9-1C9F-68B1-5153-08B7DDA392F0}"/>
          </ac:grpSpMkLst>
        </pc:grpChg>
        <pc:grpChg chg="del mod topLvl">
          <ac:chgData name="Justina Ojom" userId="cbdaed7d-8d45-4372-a16a-f3f8900c2f45" providerId="ADAL" clId="{333BCDCC-0FF8-4FA9-B851-978DECBC20DF}" dt="2023-03-29T22:09:10.843" v="8251" actId="165"/>
          <ac:grpSpMkLst>
            <pc:docMk/>
            <pc:sldMk cId="1762121860" sldId="2934"/>
            <ac:grpSpMk id="21" creationId="{BA54CE99-E185-1026-F5D4-B94072EE0A2B}"/>
          </ac:grpSpMkLst>
        </pc:grpChg>
        <pc:grpChg chg="mod topLvl">
          <ac:chgData name="Justina Ojom" userId="cbdaed7d-8d45-4372-a16a-f3f8900c2f45" providerId="ADAL" clId="{333BCDCC-0FF8-4FA9-B851-978DECBC20DF}" dt="2023-03-29T22:09:39.718" v="8262" actId="164"/>
          <ac:grpSpMkLst>
            <pc:docMk/>
            <pc:sldMk cId="1762121860" sldId="2934"/>
            <ac:grpSpMk id="22" creationId="{002A8EA3-A71E-4F35-7B25-66DEEC607F4E}"/>
          </ac:grpSpMkLst>
        </pc:grpChg>
        <pc:grpChg chg="add del mod">
          <ac:chgData name="Justina Ojom" userId="cbdaed7d-8d45-4372-a16a-f3f8900c2f45" providerId="ADAL" clId="{333BCDCC-0FF8-4FA9-B851-978DECBC20DF}" dt="2023-03-29T22:09:27.638" v="8258" actId="165"/>
          <ac:grpSpMkLst>
            <pc:docMk/>
            <pc:sldMk cId="1762121860" sldId="2934"/>
            <ac:grpSpMk id="28" creationId="{3CD7E1FC-B795-B978-3FB1-1A8243319EEF}"/>
          </ac:grpSpMkLst>
        </pc:grpChg>
        <pc:grpChg chg="add mod">
          <ac:chgData name="Justina Ojom" userId="cbdaed7d-8d45-4372-a16a-f3f8900c2f45" providerId="ADAL" clId="{333BCDCC-0FF8-4FA9-B851-978DECBC20DF}" dt="2023-03-29T22:13:21.026" v="8314" actId="1076"/>
          <ac:grpSpMkLst>
            <pc:docMk/>
            <pc:sldMk cId="1762121860" sldId="2934"/>
            <ac:grpSpMk id="29" creationId="{1367DC48-FB29-D39E-1F93-FD621E0ADC39}"/>
          </ac:grpSpMkLst>
        </pc:grpChg>
        <pc:grpChg chg="add mod">
          <ac:chgData name="Justina Ojom" userId="cbdaed7d-8d45-4372-a16a-f3f8900c2f45" providerId="ADAL" clId="{333BCDCC-0FF8-4FA9-B851-978DECBC20DF}" dt="2023-03-29T22:13:21.026" v="8314" actId="1076"/>
          <ac:grpSpMkLst>
            <pc:docMk/>
            <pc:sldMk cId="1762121860" sldId="2934"/>
            <ac:grpSpMk id="30" creationId="{F4EEAEB6-4EFE-377F-AF17-389F4A64FB7C}"/>
          </ac:grpSpMkLst>
        </pc:grpChg>
        <pc:grpChg chg="mod">
          <ac:chgData name="Justina Ojom" userId="cbdaed7d-8d45-4372-a16a-f3f8900c2f45" providerId="ADAL" clId="{333BCDCC-0FF8-4FA9-B851-978DECBC20DF}" dt="2023-03-29T22:09:42.163" v="8264" actId="571"/>
          <ac:grpSpMkLst>
            <pc:docMk/>
            <pc:sldMk cId="1762121860" sldId="2934"/>
            <ac:grpSpMk id="32" creationId="{A7C0E290-CF02-4C7B-03F1-26811185E1AB}"/>
          </ac:grpSpMkLst>
        </pc:grpChg>
        <pc:grpChg chg="add mod">
          <ac:chgData name="Justina Ojom" userId="cbdaed7d-8d45-4372-a16a-f3f8900c2f45" providerId="ADAL" clId="{333BCDCC-0FF8-4FA9-B851-978DECBC20DF}" dt="2023-03-29T22:13:21.026" v="8314" actId="1076"/>
          <ac:grpSpMkLst>
            <pc:docMk/>
            <pc:sldMk cId="1762121860" sldId="2934"/>
            <ac:grpSpMk id="35" creationId="{9DA94D83-387B-9B18-94EC-5229B0E92551}"/>
          </ac:grpSpMkLst>
        </pc:grpChg>
        <pc:grpChg chg="mod">
          <ac:chgData name="Justina Ojom" userId="cbdaed7d-8d45-4372-a16a-f3f8900c2f45" providerId="ADAL" clId="{333BCDCC-0FF8-4FA9-B851-978DECBC20DF}" dt="2023-03-29T22:09:44.210" v="8265" actId="571"/>
          <ac:grpSpMkLst>
            <pc:docMk/>
            <pc:sldMk cId="1762121860" sldId="2934"/>
            <ac:grpSpMk id="37" creationId="{19A73827-9526-3067-9E7B-970E8681698C}"/>
          </ac:grpSpMkLst>
        </pc:grpChg>
        <pc:grpChg chg="add mod">
          <ac:chgData name="Justina Ojom" userId="cbdaed7d-8d45-4372-a16a-f3f8900c2f45" providerId="ADAL" clId="{333BCDCC-0FF8-4FA9-B851-978DECBC20DF}" dt="2023-03-29T22:13:21.026" v="8314" actId="1076"/>
          <ac:grpSpMkLst>
            <pc:docMk/>
            <pc:sldMk cId="1762121860" sldId="2934"/>
            <ac:grpSpMk id="40" creationId="{DD673908-55A5-56B3-AE1A-C3BAF0B7FF59}"/>
          </ac:grpSpMkLst>
        </pc:grpChg>
        <pc:grpChg chg="mod">
          <ac:chgData name="Justina Ojom" userId="cbdaed7d-8d45-4372-a16a-f3f8900c2f45" providerId="ADAL" clId="{333BCDCC-0FF8-4FA9-B851-978DECBC20DF}" dt="2023-03-29T22:09:45.953" v="8266" actId="571"/>
          <ac:grpSpMkLst>
            <pc:docMk/>
            <pc:sldMk cId="1762121860" sldId="2934"/>
            <ac:grpSpMk id="42" creationId="{6FA110E2-44F3-12FE-96C4-D00E1730BAE6}"/>
          </ac:grpSpMkLst>
        </pc:grpChg>
        <pc:grpChg chg="add mod">
          <ac:chgData name="Justina Ojom" userId="cbdaed7d-8d45-4372-a16a-f3f8900c2f45" providerId="ADAL" clId="{333BCDCC-0FF8-4FA9-B851-978DECBC20DF}" dt="2023-03-29T22:13:21.026" v="8314" actId="1076"/>
          <ac:grpSpMkLst>
            <pc:docMk/>
            <pc:sldMk cId="1762121860" sldId="2934"/>
            <ac:grpSpMk id="45" creationId="{278F57B8-5167-5F96-7EAB-5FC0531190FD}"/>
          </ac:grpSpMkLst>
        </pc:grpChg>
        <pc:grpChg chg="mod">
          <ac:chgData name="Justina Ojom" userId="cbdaed7d-8d45-4372-a16a-f3f8900c2f45" providerId="ADAL" clId="{333BCDCC-0FF8-4FA9-B851-978DECBC20DF}" dt="2023-03-29T22:09:47.236" v="8267" actId="571"/>
          <ac:grpSpMkLst>
            <pc:docMk/>
            <pc:sldMk cId="1762121860" sldId="2934"/>
            <ac:grpSpMk id="47" creationId="{39B60E58-F055-7C0A-8B37-09E40558C406}"/>
          </ac:grpSpMkLst>
        </pc:grpChg>
        <pc:grpChg chg="add mod">
          <ac:chgData name="Justina Ojom" userId="cbdaed7d-8d45-4372-a16a-f3f8900c2f45" providerId="ADAL" clId="{333BCDCC-0FF8-4FA9-B851-978DECBC20DF}" dt="2023-03-29T22:13:21.026" v="8314" actId="1076"/>
          <ac:grpSpMkLst>
            <pc:docMk/>
            <pc:sldMk cId="1762121860" sldId="2934"/>
            <ac:grpSpMk id="50" creationId="{773B3DA2-81B2-34F2-E10A-87BA1106F5FD}"/>
          </ac:grpSpMkLst>
        </pc:grpChg>
        <pc:grpChg chg="mod">
          <ac:chgData name="Justina Ojom" userId="cbdaed7d-8d45-4372-a16a-f3f8900c2f45" providerId="ADAL" clId="{333BCDCC-0FF8-4FA9-B851-978DECBC20DF}" dt="2023-03-29T22:09:48.795" v="8268" actId="571"/>
          <ac:grpSpMkLst>
            <pc:docMk/>
            <pc:sldMk cId="1762121860" sldId="2934"/>
            <ac:grpSpMk id="52" creationId="{584A579C-749F-DDDA-07B1-5245BFBA6FBA}"/>
          </ac:grpSpMkLst>
        </pc:grpChg>
        <pc:grpChg chg="add mod">
          <ac:chgData name="Justina Ojom" userId="cbdaed7d-8d45-4372-a16a-f3f8900c2f45" providerId="ADAL" clId="{333BCDCC-0FF8-4FA9-B851-978DECBC20DF}" dt="2023-03-29T22:12:03.350" v="8291" actId="1076"/>
          <ac:grpSpMkLst>
            <pc:docMk/>
            <pc:sldMk cId="1762121860" sldId="2934"/>
            <ac:grpSpMk id="55" creationId="{2C6EB579-B674-91FE-1CA2-80FBB8ABF7E9}"/>
          </ac:grpSpMkLst>
        </pc:grpChg>
        <pc:grpChg chg="mod">
          <ac:chgData name="Justina Ojom" userId="cbdaed7d-8d45-4372-a16a-f3f8900c2f45" providerId="ADAL" clId="{333BCDCC-0FF8-4FA9-B851-978DECBC20DF}" dt="2023-03-29T22:09:54.140" v="8270" actId="571"/>
          <ac:grpSpMkLst>
            <pc:docMk/>
            <pc:sldMk cId="1762121860" sldId="2934"/>
            <ac:grpSpMk id="57" creationId="{3EBD8EDD-5E15-E988-61BC-5B35F920AA76}"/>
          </ac:grpSpMkLst>
        </pc:grpChg>
        <pc:grpChg chg="add del mod">
          <ac:chgData name="Justina Ojom" userId="cbdaed7d-8d45-4372-a16a-f3f8900c2f45" providerId="ADAL" clId="{333BCDCC-0FF8-4FA9-B851-978DECBC20DF}" dt="2023-03-29T22:12:08.617" v="8293" actId="478"/>
          <ac:grpSpMkLst>
            <pc:docMk/>
            <pc:sldMk cId="1762121860" sldId="2934"/>
            <ac:grpSpMk id="64" creationId="{E96F465D-CC14-5AB1-20A0-A1C7C4BBD075}"/>
          </ac:grpSpMkLst>
        </pc:grpChg>
        <pc:grpChg chg="add del mod">
          <ac:chgData name="Justina Ojom" userId="cbdaed7d-8d45-4372-a16a-f3f8900c2f45" providerId="ADAL" clId="{333BCDCC-0FF8-4FA9-B851-978DECBC20DF}" dt="2023-03-29T22:12:08.617" v="8293" actId="478"/>
          <ac:grpSpMkLst>
            <pc:docMk/>
            <pc:sldMk cId="1762121860" sldId="2934"/>
            <ac:grpSpMk id="65" creationId="{80C6D7DB-D801-B697-8F35-41C753E8998C}"/>
          </ac:grpSpMkLst>
        </pc:grpChg>
        <pc:grpChg chg="add del mod">
          <ac:chgData name="Justina Ojom" userId="cbdaed7d-8d45-4372-a16a-f3f8900c2f45" providerId="ADAL" clId="{333BCDCC-0FF8-4FA9-B851-978DECBC20DF}" dt="2023-03-29T22:12:08.617" v="8293" actId="478"/>
          <ac:grpSpMkLst>
            <pc:docMk/>
            <pc:sldMk cId="1762121860" sldId="2934"/>
            <ac:grpSpMk id="68" creationId="{1EC8D407-C7DE-0FDA-6935-37A0E9DEAC02}"/>
          </ac:grpSpMkLst>
        </pc:grpChg>
        <pc:picChg chg="add del mod">
          <ac:chgData name="Justina Ojom" userId="cbdaed7d-8d45-4372-a16a-f3f8900c2f45" providerId="ADAL" clId="{333BCDCC-0FF8-4FA9-B851-978DECBC20DF}" dt="2023-03-29T22:10:16.958" v="8275" actId="478"/>
          <ac:picMkLst>
            <pc:docMk/>
            <pc:sldMk cId="1762121860" sldId="2934"/>
            <ac:picMk id="61" creationId="{BDCEF112-9821-5607-95A2-65B0F4FE3A82}"/>
          </ac:picMkLst>
        </pc:picChg>
        <pc:cxnChg chg="add del mod">
          <ac:chgData name="Justina Ojom" userId="cbdaed7d-8d45-4372-a16a-f3f8900c2f45" providerId="ADAL" clId="{333BCDCC-0FF8-4FA9-B851-978DECBC20DF}" dt="2023-03-29T22:13:00.070" v="8308" actId="478"/>
          <ac:cxnSpMkLst>
            <pc:docMk/>
            <pc:sldMk cId="1762121860" sldId="2934"/>
            <ac:cxnSpMk id="74" creationId="{00F44EE8-79CA-4C83-0325-0CE3C5ACF9B0}"/>
          </ac:cxnSpMkLst>
        </pc:cxnChg>
        <pc:extLst>
          <p:ext xmlns:p="http://schemas.openxmlformats.org/presentationml/2006/main" uri="{D6D511B9-2390-475A-947B-AFAB55BFBCF1}">
            <pc226:cmChg xmlns:pc226="http://schemas.microsoft.com/office/powerpoint/2022/06/main/command" chg="del mod">
              <pc226:chgData name="Justina Ojom" userId="cbdaed7d-8d45-4372-a16a-f3f8900c2f45" providerId="ADAL" clId="{333BCDCC-0FF8-4FA9-B851-978DECBC20DF}" dt="2023-03-29T22:13:27.037" v="8316"/>
              <pc2:cmMkLst xmlns:pc2="http://schemas.microsoft.com/office/powerpoint/2019/9/main/command">
                <pc:docMk/>
                <pc:sldMk cId="1762121860" sldId="2934"/>
                <pc2:cmMk id="{95F4A144-C063-4202-B7CD-BC1D164E5BD2}"/>
              </pc2:cmMkLst>
            </pc226:cmChg>
          </p:ext>
        </pc:extLst>
      </pc:sldChg>
      <pc:sldChg chg="modSp mod modNotes">
        <pc:chgData name="Justina Ojom" userId="cbdaed7d-8d45-4372-a16a-f3f8900c2f45" providerId="ADAL" clId="{333BCDCC-0FF8-4FA9-B851-978DECBC20DF}" dt="2023-03-30T21:59:48.901" v="10622" actId="20577"/>
        <pc:sldMkLst>
          <pc:docMk/>
          <pc:sldMk cId="1694311831" sldId="2935"/>
        </pc:sldMkLst>
        <pc:spChg chg="mod">
          <ac:chgData name="Justina Ojom" userId="cbdaed7d-8d45-4372-a16a-f3f8900c2f45" providerId="ADAL" clId="{333BCDCC-0FF8-4FA9-B851-978DECBC20DF}" dt="2023-03-30T21:43:04.171" v="10309" actId="20577"/>
          <ac:spMkLst>
            <pc:docMk/>
            <pc:sldMk cId="1694311831" sldId="2935"/>
            <ac:spMk id="2" creationId="{CDBF07E2-14BD-ABE7-E913-C65AFF54E845}"/>
          </ac:spMkLst>
        </pc:spChg>
        <pc:spChg chg="mod">
          <ac:chgData name="Justina Ojom" userId="cbdaed7d-8d45-4372-a16a-f3f8900c2f45" providerId="ADAL" clId="{333BCDCC-0FF8-4FA9-B851-978DECBC20DF}" dt="2023-03-29T21:11:18.598" v="7685" actId="1076"/>
          <ac:spMkLst>
            <pc:docMk/>
            <pc:sldMk cId="1694311831" sldId="2935"/>
            <ac:spMk id="4" creationId="{D59A82B1-296C-63FE-07A7-6E668E1F8B62}"/>
          </ac:spMkLst>
        </pc:spChg>
        <pc:spChg chg="mod">
          <ac:chgData name="Justina Ojom" userId="cbdaed7d-8d45-4372-a16a-f3f8900c2f45" providerId="ADAL" clId="{333BCDCC-0FF8-4FA9-B851-978DECBC20DF}" dt="2023-03-29T21:11:18.598" v="7685" actId="1076"/>
          <ac:spMkLst>
            <pc:docMk/>
            <pc:sldMk cId="1694311831" sldId="2935"/>
            <ac:spMk id="5" creationId="{BB6FF535-CA73-82ED-2844-60A0CBB0341D}"/>
          </ac:spMkLst>
        </pc:spChg>
        <pc:spChg chg="mod">
          <ac:chgData name="Justina Ojom" userId="cbdaed7d-8d45-4372-a16a-f3f8900c2f45" providerId="ADAL" clId="{333BCDCC-0FF8-4FA9-B851-978DECBC20DF}" dt="2023-03-30T21:59:48.901" v="10622" actId="20577"/>
          <ac:spMkLst>
            <pc:docMk/>
            <pc:sldMk cId="1694311831" sldId="2935"/>
            <ac:spMk id="6" creationId="{33DC5DDA-3085-2F36-EC1B-5C975FCE476D}"/>
          </ac:spMkLst>
        </pc:spChg>
        <pc:spChg chg="mod">
          <ac:chgData name="Justina Ojom" userId="cbdaed7d-8d45-4372-a16a-f3f8900c2f45" providerId="ADAL" clId="{333BCDCC-0FF8-4FA9-B851-978DECBC20DF}" dt="2023-03-29T21:11:18.598" v="7685" actId="1076"/>
          <ac:spMkLst>
            <pc:docMk/>
            <pc:sldMk cId="1694311831" sldId="2935"/>
            <ac:spMk id="7" creationId="{33068091-334D-0016-6316-4E34DDFA618A}"/>
          </ac:spMkLst>
        </pc:spChg>
        <pc:spChg chg="mod">
          <ac:chgData name="Justina Ojom" userId="cbdaed7d-8d45-4372-a16a-f3f8900c2f45" providerId="ADAL" clId="{333BCDCC-0FF8-4FA9-B851-978DECBC20DF}" dt="2023-03-29T21:11:18.598" v="7685" actId="1076"/>
          <ac:spMkLst>
            <pc:docMk/>
            <pc:sldMk cId="1694311831" sldId="2935"/>
            <ac:spMk id="8" creationId="{EA9766F1-C9D9-A1B6-E1F3-26431F31D31C}"/>
          </ac:spMkLst>
        </pc:spChg>
        <pc:spChg chg="mod">
          <ac:chgData name="Justina Ojom" userId="cbdaed7d-8d45-4372-a16a-f3f8900c2f45" providerId="ADAL" clId="{333BCDCC-0FF8-4FA9-B851-978DECBC20DF}" dt="2023-03-29T21:11:18.598" v="7685" actId="1076"/>
          <ac:spMkLst>
            <pc:docMk/>
            <pc:sldMk cId="1694311831" sldId="2935"/>
            <ac:spMk id="9" creationId="{511BFEC3-661C-7C1F-BEEF-2361DDCCCBD5}"/>
          </ac:spMkLst>
        </pc:spChg>
      </pc:sldChg>
      <pc:sldChg chg="addSp delSp modSp mod modNotes">
        <pc:chgData name="Justina Ojom" userId="cbdaed7d-8d45-4372-a16a-f3f8900c2f45" providerId="ADAL" clId="{333BCDCC-0FF8-4FA9-B851-978DECBC20DF}" dt="2023-03-30T22:00:15.893" v="10626" actId="20577"/>
        <pc:sldMkLst>
          <pc:docMk/>
          <pc:sldMk cId="81315821" sldId="2936"/>
        </pc:sldMkLst>
        <pc:spChg chg="mod">
          <ac:chgData name="Justina Ojom" userId="cbdaed7d-8d45-4372-a16a-f3f8900c2f45" providerId="ADAL" clId="{333BCDCC-0FF8-4FA9-B851-978DECBC20DF}" dt="2023-03-29T21:11:04.651" v="7682" actId="1076"/>
          <ac:spMkLst>
            <pc:docMk/>
            <pc:sldMk cId="81315821" sldId="2936"/>
            <ac:spMk id="2" creationId="{13E91B87-2762-BF6E-D633-2B23CFE0E471}"/>
          </ac:spMkLst>
        </pc:spChg>
        <pc:spChg chg="mod">
          <ac:chgData name="Justina Ojom" userId="cbdaed7d-8d45-4372-a16a-f3f8900c2f45" providerId="ADAL" clId="{333BCDCC-0FF8-4FA9-B851-978DECBC20DF}" dt="2023-03-30T22:00:15.893" v="10626" actId="20577"/>
          <ac:spMkLst>
            <pc:docMk/>
            <pc:sldMk cId="81315821" sldId="2936"/>
            <ac:spMk id="3" creationId="{CC3981E5-A9AC-2C73-2208-7212E7548399}"/>
          </ac:spMkLst>
        </pc:spChg>
        <pc:spChg chg="mod">
          <ac:chgData name="Justina Ojom" userId="cbdaed7d-8d45-4372-a16a-f3f8900c2f45" providerId="ADAL" clId="{333BCDCC-0FF8-4FA9-B851-978DECBC20DF}" dt="2023-03-29T21:11:04.651" v="7682" actId="1076"/>
          <ac:spMkLst>
            <pc:docMk/>
            <pc:sldMk cId="81315821" sldId="2936"/>
            <ac:spMk id="4" creationId="{4D9AEC76-DAA8-1B0D-E1AE-6D97CFDF7206}"/>
          </ac:spMkLst>
        </pc:spChg>
        <pc:spChg chg="mod">
          <ac:chgData name="Justina Ojom" userId="cbdaed7d-8d45-4372-a16a-f3f8900c2f45" providerId="ADAL" clId="{333BCDCC-0FF8-4FA9-B851-978DECBC20DF}" dt="2023-03-29T21:11:04.651" v="7682" actId="1076"/>
          <ac:spMkLst>
            <pc:docMk/>
            <pc:sldMk cId="81315821" sldId="2936"/>
            <ac:spMk id="5" creationId="{D8D08866-7A8A-A51F-8FD7-6FFD3C3463FE}"/>
          </ac:spMkLst>
        </pc:spChg>
        <pc:spChg chg="mod">
          <ac:chgData name="Justina Ojom" userId="cbdaed7d-8d45-4372-a16a-f3f8900c2f45" providerId="ADAL" clId="{333BCDCC-0FF8-4FA9-B851-978DECBC20DF}" dt="2023-03-29T21:04:29.251" v="7674" actId="2711"/>
          <ac:spMkLst>
            <pc:docMk/>
            <pc:sldMk cId="81315821" sldId="2936"/>
            <ac:spMk id="7" creationId="{6EAFBFEC-AF06-64E9-D2DE-DB3BD365201F}"/>
          </ac:spMkLst>
        </pc:spChg>
        <pc:spChg chg="mod">
          <ac:chgData name="Justina Ojom" userId="cbdaed7d-8d45-4372-a16a-f3f8900c2f45" providerId="ADAL" clId="{333BCDCC-0FF8-4FA9-B851-978DECBC20DF}" dt="2023-03-29T21:04:29.251" v="7674" actId="2711"/>
          <ac:spMkLst>
            <pc:docMk/>
            <pc:sldMk cId="81315821" sldId="2936"/>
            <ac:spMk id="10" creationId="{52329155-1C46-3175-DEB7-B923142704DD}"/>
          </ac:spMkLst>
        </pc:spChg>
        <pc:spChg chg="mod">
          <ac:chgData name="Justina Ojom" userId="cbdaed7d-8d45-4372-a16a-f3f8900c2f45" providerId="ADAL" clId="{333BCDCC-0FF8-4FA9-B851-978DECBC20DF}" dt="2023-03-29T21:04:29.251" v="7674" actId="2711"/>
          <ac:spMkLst>
            <pc:docMk/>
            <pc:sldMk cId="81315821" sldId="2936"/>
            <ac:spMk id="11" creationId="{2374BD50-4214-2FAD-7AD3-38DDEDCFEA87}"/>
          </ac:spMkLst>
        </pc:spChg>
        <pc:spChg chg="mod">
          <ac:chgData name="Justina Ojom" userId="cbdaed7d-8d45-4372-a16a-f3f8900c2f45" providerId="ADAL" clId="{333BCDCC-0FF8-4FA9-B851-978DECBC20DF}" dt="2023-03-30T14:39:38.470" v="8989" actId="20577"/>
          <ac:spMkLst>
            <pc:docMk/>
            <pc:sldMk cId="81315821" sldId="2936"/>
            <ac:spMk id="12" creationId="{1E6AEA1A-7F9A-D45A-F312-926CF7D2EA10}"/>
          </ac:spMkLst>
        </pc:spChg>
        <pc:spChg chg="mod">
          <ac:chgData name="Justina Ojom" userId="cbdaed7d-8d45-4372-a16a-f3f8900c2f45" providerId="ADAL" clId="{333BCDCC-0FF8-4FA9-B851-978DECBC20DF}" dt="2023-03-29T21:04:29.251" v="7674" actId="2711"/>
          <ac:spMkLst>
            <pc:docMk/>
            <pc:sldMk cId="81315821" sldId="2936"/>
            <ac:spMk id="13" creationId="{6AE48CA3-2956-AC98-CBE3-426716C0BFB7}"/>
          </ac:spMkLst>
        </pc:spChg>
        <pc:spChg chg="mod">
          <ac:chgData name="Justina Ojom" userId="cbdaed7d-8d45-4372-a16a-f3f8900c2f45" providerId="ADAL" clId="{333BCDCC-0FF8-4FA9-B851-978DECBC20DF}" dt="2023-03-29T21:04:29.251" v="7674" actId="2711"/>
          <ac:spMkLst>
            <pc:docMk/>
            <pc:sldMk cId="81315821" sldId="2936"/>
            <ac:spMk id="311" creationId="{00000000-0000-0000-0000-000000000000}"/>
          </ac:spMkLst>
        </pc:spChg>
        <pc:spChg chg="del mod">
          <ac:chgData name="Justina Ojom" userId="cbdaed7d-8d45-4372-a16a-f3f8900c2f45" providerId="ADAL" clId="{333BCDCC-0FF8-4FA9-B851-978DECBC20DF}" dt="2023-03-29T20:39:15.363" v="7446" actId="478"/>
          <ac:spMkLst>
            <pc:docMk/>
            <pc:sldMk cId="81315821" sldId="2936"/>
            <ac:spMk id="313" creationId="{00000000-0000-0000-0000-000000000000}"/>
          </ac:spMkLst>
        </pc:spChg>
        <pc:spChg chg="mod">
          <ac:chgData name="Justina Ojom" userId="cbdaed7d-8d45-4372-a16a-f3f8900c2f45" providerId="ADAL" clId="{333BCDCC-0FF8-4FA9-B851-978DECBC20DF}" dt="2023-03-29T20:39:11.590" v="7445" actId="207"/>
          <ac:spMkLst>
            <pc:docMk/>
            <pc:sldMk cId="81315821" sldId="2936"/>
            <ac:spMk id="315" creationId="{00000000-0000-0000-0000-000000000000}"/>
          </ac:spMkLst>
        </pc:spChg>
        <pc:spChg chg="mod">
          <ac:chgData name="Justina Ojom" userId="cbdaed7d-8d45-4372-a16a-f3f8900c2f45" providerId="ADAL" clId="{333BCDCC-0FF8-4FA9-B851-978DECBC20DF}" dt="2023-03-29T20:39:11.590" v="7445" actId="207"/>
          <ac:spMkLst>
            <pc:docMk/>
            <pc:sldMk cId="81315821" sldId="2936"/>
            <ac:spMk id="316" creationId="{00000000-0000-0000-0000-000000000000}"/>
          </ac:spMkLst>
        </pc:spChg>
        <pc:spChg chg="mod">
          <ac:chgData name="Justina Ojom" userId="cbdaed7d-8d45-4372-a16a-f3f8900c2f45" providerId="ADAL" clId="{333BCDCC-0FF8-4FA9-B851-978DECBC20DF}" dt="2023-03-29T21:04:29.251" v="7674" actId="2711"/>
          <ac:spMkLst>
            <pc:docMk/>
            <pc:sldMk cId="81315821" sldId="2936"/>
            <ac:spMk id="321" creationId="{00000000-0000-0000-0000-000000000000}"/>
          </ac:spMkLst>
        </pc:spChg>
        <pc:spChg chg="mod">
          <ac:chgData name="Justina Ojom" userId="cbdaed7d-8d45-4372-a16a-f3f8900c2f45" providerId="ADAL" clId="{333BCDCC-0FF8-4FA9-B851-978DECBC20DF}" dt="2023-03-29T21:04:29.251" v="7674" actId="2711"/>
          <ac:spMkLst>
            <pc:docMk/>
            <pc:sldMk cId="81315821" sldId="2936"/>
            <ac:spMk id="322" creationId="{00000000-0000-0000-0000-000000000000}"/>
          </ac:spMkLst>
        </pc:spChg>
        <pc:spChg chg="mod">
          <ac:chgData name="Justina Ojom" userId="cbdaed7d-8d45-4372-a16a-f3f8900c2f45" providerId="ADAL" clId="{333BCDCC-0FF8-4FA9-B851-978DECBC20DF}" dt="2023-03-29T21:04:29.251" v="7674" actId="2711"/>
          <ac:spMkLst>
            <pc:docMk/>
            <pc:sldMk cId="81315821" sldId="2936"/>
            <ac:spMk id="323" creationId="{00000000-0000-0000-0000-000000000000}"/>
          </ac:spMkLst>
        </pc:spChg>
        <pc:spChg chg="mod">
          <ac:chgData name="Justina Ojom" userId="cbdaed7d-8d45-4372-a16a-f3f8900c2f45" providerId="ADAL" clId="{333BCDCC-0FF8-4FA9-B851-978DECBC20DF}" dt="2023-03-29T21:04:29.251" v="7674" actId="2711"/>
          <ac:spMkLst>
            <pc:docMk/>
            <pc:sldMk cId="81315821" sldId="2936"/>
            <ac:spMk id="324" creationId="{00000000-0000-0000-0000-000000000000}"/>
          </ac:spMkLst>
        </pc:spChg>
        <pc:spChg chg="mod">
          <ac:chgData name="Justina Ojom" userId="cbdaed7d-8d45-4372-a16a-f3f8900c2f45" providerId="ADAL" clId="{333BCDCC-0FF8-4FA9-B851-978DECBC20DF}" dt="2023-03-29T21:04:29.251" v="7674" actId="2711"/>
          <ac:spMkLst>
            <pc:docMk/>
            <pc:sldMk cId="81315821" sldId="2936"/>
            <ac:spMk id="327" creationId="{00000000-0000-0000-0000-000000000000}"/>
          </ac:spMkLst>
        </pc:spChg>
        <pc:spChg chg="mod">
          <ac:chgData name="Justina Ojom" userId="cbdaed7d-8d45-4372-a16a-f3f8900c2f45" providerId="ADAL" clId="{333BCDCC-0FF8-4FA9-B851-978DECBC20DF}" dt="2023-03-29T21:04:29.251" v="7674" actId="2711"/>
          <ac:spMkLst>
            <pc:docMk/>
            <pc:sldMk cId="81315821" sldId="2936"/>
            <ac:spMk id="328" creationId="{00000000-0000-0000-0000-000000000000}"/>
          </ac:spMkLst>
        </pc:spChg>
        <pc:spChg chg="mod">
          <ac:chgData name="Justina Ojom" userId="cbdaed7d-8d45-4372-a16a-f3f8900c2f45" providerId="ADAL" clId="{333BCDCC-0FF8-4FA9-B851-978DECBC20DF}" dt="2023-03-29T21:04:29.251" v="7674" actId="2711"/>
          <ac:spMkLst>
            <pc:docMk/>
            <pc:sldMk cId="81315821" sldId="2936"/>
            <ac:spMk id="329" creationId="{00000000-0000-0000-0000-000000000000}"/>
          </ac:spMkLst>
        </pc:spChg>
        <pc:spChg chg="mod">
          <ac:chgData name="Justina Ojom" userId="cbdaed7d-8d45-4372-a16a-f3f8900c2f45" providerId="ADAL" clId="{333BCDCC-0FF8-4FA9-B851-978DECBC20DF}" dt="2023-03-29T21:04:29.251" v="7674" actId="2711"/>
          <ac:spMkLst>
            <pc:docMk/>
            <pc:sldMk cId="81315821" sldId="2936"/>
            <ac:spMk id="330" creationId="{00000000-0000-0000-0000-000000000000}"/>
          </ac:spMkLst>
        </pc:spChg>
        <pc:spChg chg="mod">
          <ac:chgData name="Justina Ojom" userId="cbdaed7d-8d45-4372-a16a-f3f8900c2f45" providerId="ADAL" clId="{333BCDCC-0FF8-4FA9-B851-978DECBC20DF}" dt="2023-03-29T21:04:29.251" v="7674" actId="2711"/>
          <ac:spMkLst>
            <pc:docMk/>
            <pc:sldMk cId="81315821" sldId="2936"/>
            <ac:spMk id="333" creationId="{00000000-0000-0000-0000-000000000000}"/>
          </ac:spMkLst>
        </pc:spChg>
        <pc:spChg chg="mod">
          <ac:chgData name="Justina Ojom" userId="cbdaed7d-8d45-4372-a16a-f3f8900c2f45" providerId="ADAL" clId="{333BCDCC-0FF8-4FA9-B851-978DECBC20DF}" dt="2023-03-29T21:04:29.251" v="7674" actId="2711"/>
          <ac:spMkLst>
            <pc:docMk/>
            <pc:sldMk cId="81315821" sldId="2936"/>
            <ac:spMk id="334" creationId="{00000000-0000-0000-0000-000000000000}"/>
          </ac:spMkLst>
        </pc:spChg>
        <pc:spChg chg="mod">
          <ac:chgData name="Justina Ojom" userId="cbdaed7d-8d45-4372-a16a-f3f8900c2f45" providerId="ADAL" clId="{333BCDCC-0FF8-4FA9-B851-978DECBC20DF}" dt="2023-03-29T21:04:29.251" v="7674" actId="2711"/>
          <ac:spMkLst>
            <pc:docMk/>
            <pc:sldMk cId="81315821" sldId="2936"/>
            <ac:spMk id="335" creationId="{00000000-0000-0000-0000-000000000000}"/>
          </ac:spMkLst>
        </pc:spChg>
        <pc:spChg chg="mod">
          <ac:chgData name="Justina Ojom" userId="cbdaed7d-8d45-4372-a16a-f3f8900c2f45" providerId="ADAL" clId="{333BCDCC-0FF8-4FA9-B851-978DECBC20DF}" dt="2023-03-29T21:04:29.251" v="7674" actId="2711"/>
          <ac:spMkLst>
            <pc:docMk/>
            <pc:sldMk cId="81315821" sldId="2936"/>
            <ac:spMk id="336" creationId="{00000000-0000-0000-0000-000000000000}"/>
          </ac:spMkLst>
        </pc:spChg>
        <pc:spChg chg="mod">
          <ac:chgData name="Justina Ojom" userId="cbdaed7d-8d45-4372-a16a-f3f8900c2f45" providerId="ADAL" clId="{333BCDCC-0FF8-4FA9-B851-978DECBC20DF}" dt="2023-03-29T21:04:29.251" v="7674" actId="2711"/>
          <ac:spMkLst>
            <pc:docMk/>
            <pc:sldMk cId="81315821" sldId="2936"/>
            <ac:spMk id="340" creationId="{00000000-0000-0000-0000-000000000000}"/>
          </ac:spMkLst>
        </pc:spChg>
        <pc:spChg chg="mod">
          <ac:chgData name="Justina Ojom" userId="cbdaed7d-8d45-4372-a16a-f3f8900c2f45" providerId="ADAL" clId="{333BCDCC-0FF8-4FA9-B851-978DECBC20DF}" dt="2023-03-29T21:04:29.251" v="7674" actId="2711"/>
          <ac:spMkLst>
            <pc:docMk/>
            <pc:sldMk cId="81315821" sldId="2936"/>
            <ac:spMk id="341" creationId="{00000000-0000-0000-0000-000000000000}"/>
          </ac:spMkLst>
        </pc:spChg>
        <pc:spChg chg="mod">
          <ac:chgData name="Justina Ojom" userId="cbdaed7d-8d45-4372-a16a-f3f8900c2f45" providerId="ADAL" clId="{333BCDCC-0FF8-4FA9-B851-978DECBC20DF}" dt="2023-03-29T21:04:29.251" v="7674" actId="2711"/>
          <ac:spMkLst>
            <pc:docMk/>
            <pc:sldMk cId="81315821" sldId="2936"/>
            <ac:spMk id="342" creationId="{00000000-0000-0000-0000-000000000000}"/>
          </ac:spMkLst>
        </pc:spChg>
        <pc:spChg chg="mod">
          <ac:chgData name="Justina Ojom" userId="cbdaed7d-8d45-4372-a16a-f3f8900c2f45" providerId="ADAL" clId="{333BCDCC-0FF8-4FA9-B851-978DECBC20DF}" dt="2023-03-29T21:04:29.251" v="7674" actId="2711"/>
          <ac:spMkLst>
            <pc:docMk/>
            <pc:sldMk cId="81315821" sldId="2936"/>
            <ac:spMk id="343" creationId="{00000000-0000-0000-0000-000000000000}"/>
          </ac:spMkLst>
        </pc:spChg>
        <pc:grpChg chg="add del mod">
          <ac:chgData name="Justina Ojom" userId="cbdaed7d-8d45-4372-a16a-f3f8900c2f45" providerId="ADAL" clId="{333BCDCC-0FF8-4FA9-B851-978DECBC20DF}" dt="2023-03-30T14:40:13.201" v="8996" actId="21"/>
          <ac:grpSpMkLst>
            <pc:docMk/>
            <pc:sldMk cId="81315821" sldId="2936"/>
            <ac:grpSpMk id="6" creationId="{1FF4CF7A-2FBB-B44A-7D46-24D5954FF2F0}"/>
          </ac:grpSpMkLst>
        </pc:grpChg>
        <pc:grpChg chg="mod">
          <ac:chgData name="Justina Ojom" userId="cbdaed7d-8d45-4372-a16a-f3f8900c2f45" providerId="ADAL" clId="{333BCDCC-0FF8-4FA9-B851-978DECBC20DF}" dt="2023-03-29T20:42:24.584" v="7492"/>
          <ac:grpSpMkLst>
            <pc:docMk/>
            <pc:sldMk cId="81315821" sldId="2936"/>
            <ac:grpSpMk id="8" creationId="{1582A162-6AE7-B000-BA10-F1EA81876DC0}"/>
          </ac:grpSpMkLst>
        </pc:grpChg>
        <pc:grpChg chg="mod">
          <ac:chgData name="Justina Ojom" userId="cbdaed7d-8d45-4372-a16a-f3f8900c2f45" providerId="ADAL" clId="{333BCDCC-0FF8-4FA9-B851-978DECBC20DF}" dt="2023-03-29T20:42:24.584" v="7492"/>
          <ac:grpSpMkLst>
            <pc:docMk/>
            <pc:sldMk cId="81315821" sldId="2936"/>
            <ac:grpSpMk id="9" creationId="{4A452D1D-4E6D-2948-821B-5CF2A0FB1105}"/>
          </ac:grpSpMkLst>
        </pc:grpChg>
        <pc:grpChg chg="del mod">
          <ac:chgData name="Justina Ojom" userId="cbdaed7d-8d45-4372-a16a-f3f8900c2f45" providerId="ADAL" clId="{333BCDCC-0FF8-4FA9-B851-978DECBC20DF}" dt="2023-03-29T20:39:15.363" v="7446" actId="478"/>
          <ac:grpSpMkLst>
            <pc:docMk/>
            <pc:sldMk cId="81315821" sldId="2936"/>
            <ac:grpSpMk id="314" creationId="{00000000-0000-0000-0000-000000000000}"/>
          </ac:grpSpMkLst>
        </pc:grpChg>
        <pc:grpChg chg="mod">
          <ac:chgData name="Justina Ojom" userId="cbdaed7d-8d45-4372-a16a-f3f8900c2f45" providerId="ADAL" clId="{333BCDCC-0FF8-4FA9-B851-978DECBC20DF}" dt="2023-03-29T21:11:04.651" v="7682" actId="1076"/>
          <ac:grpSpMkLst>
            <pc:docMk/>
            <pc:sldMk cId="81315821" sldId="2936"/>
            <ac:grpSpMk id="319" creationId="{00000000-0000-0000-0000-000000000000}"/>
          </ac:grpSpMkLst>
        </pc:grpChg>
        <pc:grpChg chg="mod">
          <ac:chgData name="Justina Ojom" userId="cbdaed7d-8d45-4372-a16a-f3f8900c2f45" providerId="ADAL" clId="{333BCDCC-0FF8-4FA9-B851-978DECBC20DF}" dt="2023-03-29T20:39:11.590" v="7445" actId="207"/>
          <ac:grpSpMkLst>
            <pc:docMk/>
            <pc:sldMk cId="81315821" sldId="2936"/>
            <ac:grpSpMk id="320" creationId="{00000000-0000-0000-0000-000000000000}"/>
          </ac:grpSpMkLst>
        </pc:grpChg>
        <pc:grpChg chg="mod">
          <ac:chgData name="Justina Ojom" userId="cbdaed7d-8d45-4372-a16a-f3f8900c2f45" providerId="ADAL" clId="{333BCDCC-0FF8-4FA9-B851-978DECBC20DF}" dt="2023-03-29T21:11:04.651" v="7682" actId="1076"/>
          <ac:grpSpMkLst>
            <pc:docMk/>
            <pc:sldMk cId="81315821" sldId="2936"/>
            <ac:grpSpMk id="325" creationId="{00000000-0000-0000-0000-000000000000}"/>
          </ac:grpSpMkLst>
        </pc:grpChg>
        <pc:grpChg chg="mod">
          <ac:chgData name="Justina Ojom" userId="cbdaed7d-8d45-4372-a16a-f3f8900c2f45" providerId="ADAL" clId="{333BCDCC-0FF8-4FA9-B851-978DECBC20DF}" dt="2023-03-29T20:39:11.590" v="7445" actId="207"/>
          <ac:grpSpMkLst>
            <pc:docMk/>
            <pc:sldMk cId="81315821" sldId="2936"/>
            <ac:grpSpMk id="326" creationId="{00000000-0000-0000-0000-000000000000}"/>
          </ac:grpSpMkLst>
        </pc:grpChg>
        <pc:grpChg chg="mod">
          <ac:chgData name="Justina Ojom" userId="cbdaed7d-8d45-4372-a16a-f3f8900c2f45" providerId="ADAL" clId="{333BCDCC-0FF8-4FA9-B851-978DECBC20DF}" dt="2023-03-29T21:11:04.651" v="7682" actId="1076"/>
          <ac:grpSpMkLst>
            <pc:docMk/>
            <pc:sldMk cId="81315821" sldId="2936"/>
            <ac:grpSpMk id="331" creationId="{00000000-0000-0000-0000-000000000000}"/>
          </ac:grpSpMkLst>
        </pc:grpChg>
        <pc:grpChg chg="mod">
          <ac:chgData name="Justina Ojom" userId="cbdaed7d-8d45-4372-a16a-f3f8900c2f45" providerId="ADAL" clId="{333BCDCC-0FF8-4FA9-B851-978DECBC20DF}" dt="2023-03-29T20:39:11.590" v="7445" actId="207"/>
          <ac:grpSpMkLst>
            <pc:docMk/>
            <pc:sldMk cId="81315821" sldId="2936"/>
            <ac:grpSpMk id="332" creationId="{00000000-0000-0000-0000-000000000000}"/>
          </ac:grpSpMkLst>
        </pc:grpChg>
        <pc:grpChg chg="mod">
          <ac:chgData name="Justina Ojom" userId="cbdaed7d-8d45-4372-a16a-f3f8900c2f45" providerId="ADAL" clId="{333BCDCC-0FF8-4FA9-B851-978DECBC20DF}" dt="2023-03-29T21:11:04.651" v="7682" actId="1076"/>
          <ac:grpSpMkLst>
            <pc:docMk/>
            <pc:sldMk cId="81315821" sldId="2936"/>
            <ac:grpSpMk id="338" creationId="{00000000-0000-0000-0000-000000000000}"/>
          </ac:grpSpMkLst>
        </pc:grpChg>
        <pc:grpChg chg="mod">
          <ac:chgData name="Justina Ojom" userId="cbdaed7d-8d45-4372-a16a-f3f8900c2f45" providerId="ADAL" clId="{333BCDCC-0FF8-4FA9-B851-978DECBC20DF}" dt="2023-03-29T20:39:11.590" v="7445" actId="207"/>
          <ac:grpSpMkLst>
            <pc:docMk/>
            <pc:sldMk cId="81315821" sldId="2936"/>
            <ac:grpSpMk id="339" creationId="{00000000-0000-0000-0000-000000000000}"/>
          </ac:grpSpMkLst>
        </pc:grpChg>
      </pc:sldChg>
      <pc:sldChg chg="new del">
        <pc:chgData name="Justina Ojom" userId="cbdaed7d-8d45-4372-a16a-f3f8900c2f45" providerId="ADAL" clId="{333BCDCC-0FF8-4FA9-B851-978DECBC20DF}" dt="2023-03-28T15:29:23.871" v="1482" actId="680"/>
        <pc:sldMkLst>
          <pc:docMk/>
          <pc:sldMk cId="29352832" sldId="2937"/>
        </pc:sldMkLst>
      </pc:sldChg>
      <pc:sldChg chg="addSp delSp modSp add mod modClrScheme modShow chgLayout modNotes">
        <pc:chgData name="Justina Ojom" userId="cbdaed7d-8d45-4372-a16a-f3f8900c2f45" providerId="ADAL" clId="{333BCDCC-0FF8-4FA9-B851-978DECBC20DF}" dt="2023-03-30T15:28:16.863" v="10182" actId="6549"/>
        <pc:sldMkLst>
          <pc:docMk/>
          <pc:sldMk cId="4262192698" sldId="2937"/>
        </pc:sldMkLst>
        <pc:spChg chg="del">
          <ac:chgData name="Justina Ojom" userId="cbdaed7d-8d45-4372-a16a-f3f8900c2f45" providerId="ADAL" clId="{333BCDCC-0FF8-4FA9-B851-978DECBC20DF}" dt="2023-03-29T20:45:26.719" v="7518" actId="478"/>
          <ac:spMkLst>
            <pc:docMk/>
            <pc:sldMk cId="4262192698" sldId="2937"/>
            <ac:spMk id="2" creationId="{653E55A5-D718-7193-01DB-4A51D0D5FDF9}"/>
          </ac:spMkLst>
        </pc:spChg>
        <pc:spChg chg="del">
          <ac:chgData name="Justina Ojom" userId="cbdaed7d-8d45-4372-a16a-f3f8900c2f45" providerId="ADAL" clId="{333BCDCC-0FF8-4FA9-B851-978DECBC20DF}" dt="2023-03-29T20:45:26.719" v="7518" actId="478"/>
          <ac:spMkLst>
            <pc:docMk/>
            <pc:sldMk cId="4262192698" sldId="2937"/>
            <ac:spMk id="3" creationId="{6FB2E84B-5BD0-82D1-5C37-D11E0FFFC4FB}"/>
          </ac:spMkLst>
        </pc:spChg>
        <pc:spChg chg="add del mod">
          <ac:chgData name="Justina Ojom" userId="cbdaed7d-8d45-4372-a16a-f3f8900c2f45" providerId="ADAL" clId="{333BCDCC-0FF8-4FA9-B851-978DECBC20DF}" dt="2023-03-29T20:45:30.499" v="7519" actId="700"/>
          <ac:spMkLst>
            <pc:docMk/>
            <pc:sldMk cId="4262192698" sldId="2937"/>
            <ac:spMk id="5" creationId="{3DD2FF59-70AF-743A-8F7E-D16E7BA574B3}"/>
          </ac:spMkLst>
        </pc:spChg>
        <pc:spChg chg="add mod">
          <ac:chgData name="Justina Ojom" userId="cbdaed7d-8d45-4372-a16a-f3f8900c2f45" providerId="ADAL" clId="{333BCDCC-0FF8-4FA9-B851-978DECBC20DF}" dt="2023-03-29T20:46:09.316" v="7520"/>
          <ac:spMkLst>
            <pc:docMk/>
            <pc:sldMk cId="4262192698" sldId="2937"/>
            <ac:spMk id="6" creationId="{93D8C93B-148E-C483-A2EA-8AC05A29A027}"/>
          </ac:spMkLst>
        </pc:spChg>
        <pc:spChg chg="del">
          <ac:chgData name="Justina Ojom" userId="cbdaed7d-8d45-4372-a16a-f3f8900c2f45" providerId="ADAL" clId="{333BCDCC-0FF8-4FA9-B851-978DECBC20DF}" dt="2023-03-29T20:45:26.719" v="7518" actId="478"/>
          <ac:spMkLst>
            <pc:docMk/>
            <pc:sldMk cId="4262192698" sldId="2937"/>
            <ac:spMk id="7" creationId="{C248CB57-94F7-372F-FEB3-8499ECBD5D01}"/>
          </ac:spMkLst>
        </pc:spChg>
        <pc:spChg chg="del">
          <ac:chgData name="Justina Ojom" userId="cbdaed7d-8d45-4372-a16a-f3f8900c2f45" providerId="ADAL" clId="{333BCDCC-0FF8-4FA9-B851-978DECBC20DF}" dt="2023-03-29T20:45:26.719" v="7518" actId="478"/>
          <ac:spMkLst>
            <pc:docMk/>
            <pc:sldMk cId="4262192698" sldId="2937"/>
            <ac:spMk id="8" creationId="{4CCCD1B3-69B7-2A73-0D8B-650EFA798B1E}"/>
          </ac:spMkLst>
        </pc:spChg>
        <pc:spChg chg="del">
          <ac:chgData name="Justina Ojom" userId="cbdaed7d-8d45-4372-a16a-f3f8900c2f45" providerId="ADAL" clId="{333BCDCC-0FF8-4FA9-B851-978DECBC20DF}" dt="2023-03-29T20:45:26.719" v="7518" actId="478"/>
          <ac:spMkLst>
            <pc:docMk/>
            <pc:sldMk cId="4262192698" sldId="2937"/>
            <ac:spMk id="9" creationId="{EF2B0802-7064-17F8-8594-532DC525DCBB}"/>
          </ac:spMkLst>
        </pc:spChg>
        <pc:spChg chg="del">
          <ac:chgData name="Justina Ojom" userId="cbdaed7d-8d45-4372-a16a-f3f8900c2f45" providerId="ADAL" clId="{333BCDCC-0FF8-4FA9-B851-978DECBC20DF}" dt="2023-03-29T20:45:26.719" v="7518" actId="478"/>
          <ac:spMkLst>
            <pc:docMk/>
            <pc:sldMk cId="4262192698" sldId="2937"/>
            <ac:spMk id="10" creationId="{15A5296E-CCF6-BCF7-0385-3DAE18866813}"/>
          </ac:spMkLst>
        </pc:spChg>
        <pc:grpChg chg="del">
          <ac:chgData name="Justina Ojom" userId="cbdaed7d-8d45-4372-a16a-f3f8900c2f45" providerId="ADAL" clId="{333BCDCC-0FF8-4FA9-B851-978DECBC20DF}" dt="2023-03-29T20:45:26.719" v="7518" actId="478"/>
          <ac:grpSpMkLst>
            <pc:docMk/>
            <pc:sldMk cId="4262192698" sldId="2937"/>
            <ac:grpSpMk id="15" creationId="{C6B19035-8ADF-651E-C036-086206FCE282}"/>
          </ac:grpSpMkLst>
        </pc:grpChg>
        <pc:grpChg chg="del">
          <ac:chgData name="Justina Ojom" userId="cbdaed7d-8d45-4372-a16a-f3f8900c2f45" providerId="ADAL" clId="{333BCDCC-0FF8-4FA9-B851-978DECBC20DF}" dt="2023-03-29T20:45:26.719" v="7518" actId="478"/>
          <ac:grpSpMkLst>
            <pc:docMk/>
            <pc:sldMk cId="4262192698" sldId="2937"/>
            <ac:grpSpMk id="18" creationId="{CF06415F-77EB-3FE1-9769-F74CD6524FE0}"/>
          </ac:grpSpMkLst>
        </pc:grpChg>
        <pc:grpChg chg="del">
          <ac:chgData name="Justina Ojom" userId="cbdaed7d-8d45-4372-a16a-f3f8900c2f45" providerId="ADAL" clId="{333BCDCC-0FF8-4FA9-B851-978DECBC20DF}" dt="2023-03-29T20:45:26.719" v="7518" actId="478"/>
          <ac:grpSpMkLst>
            <pc:docMk/>
            <pc:sldMk cId="4262192698" sldId="2937"/>
            <ac:grpSpMk id="21" creationId="{5EE31ED9-4766-6FCF-F221-6680D65C4F2A}"/>
          </ac:grpSpMkLst>
        </pc:grpChg>
        <pc:grpChg chg="del">
          <ac:chgData name="Justina Ojom" userId="cbdaed7d-8d45-4372-a16a-f3f8900c2f45" providerId="ADAL" clId="{333BCDCC-0FF8-4FA9-B851-978DECBC20DF}" dt="2023-03-29T20:45:26.719" v="7518" actId="478"/>
          <ac:grpSpMkLst>
            <pc:docMk/>
            <pc:sldMk cId="4262192698" sldId="2937"/>
            <ac:grpSpMk id="27" creationId="{67D29DAC-14AC-9975-93FA-5D2469D37AAA}"/>
          </ac:grpSpMkLst>
        </pc:grpChg>
      </pc:sldChg>
      <pc:sldMasterChg chg="modSldLayout">
        <pc:chgData name="Justina Ojom" userId="cbdaed7d-8d45-4372-a16a-f3f8900c2f45" providerId="ADAL" clId="{333BCDCC-0FF8-4FA9-B851-978DECBC20DF}" dt="2023-03-29T20:36:10.882" v="7370" actId="478"/>
        <pc:sldMasterMkLst>
          <pc:docMk/>
          <pc:sldMasterMk cId="1817311735" sldId="2147483648"/>
        </pc:sldMasterMkLst>
        <pc:sldLayoutChg chg="modSp mod setBg">
          <pc:chgData name="Justina Ojom" userId="cbdaed7d-8d45-4372-a16a-f3f8900c2f45" providerId="ADAL" clId="{333BCDCC-0FF8-4FA9-B851-978DECBC20DF}" dt="2023-03-29T20:35:38.653" v="7341" actId="207"/>
          <pc:sldLayoutMkLst>
            <pc:docMk/>
            <pc:sldMasterMk cId="1817311735" sldId="2147483648"/>
            <pc:sldLayoutMk cId="1737975738" sldId="2147483660"/>
          </pc:sldLayoutMkLst>
          <pc:spChg chg="mod">
            <ac:chgData name="Justina Ojom" userId="cbdaed7d-8d45-4372-a16a-f3f8900c2f45" providerId="ADAL" clId="{333BCDCC-0FF8-4FA9-B851-978DECBC20DF}" dt="2023-03-29T20:35:38.653" v="7341" actId="207"/>
            <ac:spMkLst>
              <pc:docMk/>
              <pc:sldMasterMk cId="1817311735" sldId="2147483648"/>
              <pc:sldLayoutMk cId="1737975738" sldId="2147483660"/>
              <ac:spMk id="14" creationId="{00000000-0000-0000-0000-000000000000}"/>
            </ac:spMkLst>
          </pc:spChg>
        </pc:sldLayoutChg>
        <pc:sldLayoutChg chg="delSp modSp mod setBg">
          <pc:chgData name="Justina Ojom" userId="cbdaed7d-8d45-4372-a16a-f3f8900c2f45" providerId="ADAL" clId="{333BCDCC-0FF8-4FA9-B851-978DECBC20DF}" dt="2023-03-29T20:35:29.947" v="7339" actId="255"/>
          <pc:sldLayoutMkLst>
            <pc:docMk/>
            <pc:sldMasterMk cId="1817311735" sldId="2147483648"/>
            <pc:sldLayoutMk cId="3053081725" sldId="2147483661"/>
          </pc:sldLayoutMkLst>
          <pc:spChg chg="del">
            <ac:chgData name="Justina Ojom" userId="cbdaed7d-8d45-4372-a16a-f3f8900c2f45" providerId="ADAL" clId="{333BCDCC-0FF8-4FA9-B851-978DECBC20DF}" dt="2023-03-29T20:35:21.639" v="7337" actId="478"/>
            <ac:spMkLst>
              <pc:docMk/>
              <pc:sldMasterMk cId="1817311735" sldId="2147483648"/>
              <pc:sldLayoutMk cId="3053081725" sldId="2147483661"/>
              <ac:spMk id="17" creationId="{00000000-0000-0000-0000-000000000000}"/>
            </ac:spMkLst>
          </pc:spChg>
          <pc:spChg chg="mod">
            <ac:chgData name="Justina Ojom" userId="cbdaed7d-8d45-4372-a16a-f3f8900c2f45" providerId="ADAL" clId="{333BCDCC-0FF8-4FA9-B851-978DECBC20DF}" dt="2023-03-29T20:35:29.947" v="7339" actId="255"/>
            <ac:spMkLst>
              <pc:docMk/>
              <pc:sldMasterMk cId="1817311735" sldId="2147483648"/>
              <pc:sldLayoutMk cId="3053081725" sldId="2147483661"/>
              <ac:spMk id="18" creationId="{00000000-0000-0000-0000-000000000000}"/>
            </ac:spMkLst>
          </pc:spChg>
        </pc:sldLayoutChg>
        <pc:sldLayoutChg chg="addSp delSp modSp mod">
          <pc:chgData name="Justina Ojom" userId="cbdaed7d-8d45-4372-a16a-f3f8900c2f45" providerId="ADAL" clId="{333BCDCC-0FF8-4FA9-B851-978DECBC20DF}" dt="2023-03-29T20:36:10.882" v="7370" actId="478"/>
          <pc:sldLayoutMkLst>
            <pc:docMk/>
            <pc:sldMasterMk cId="1817311735" sldId="2147483648"/>
            <pc:sldLayoutMk cId="405700644" sldId="2147483662"/>
          </pc:sldLayoutMkLst>
          <pc:spChg chg="add mod">
            <ac:chgData name="Justina Ojom" userId="cbdaed7d-8d45-4372-a16a-f3f8900c2f45" providerId="ADAL" clId="{333BCDCC-0FF8-4FA9-B851-978DECBC20DF}" dt="2023-03-29T20:36:08.291" v="7369" actId="20577"/>
            <ac:spMkLst>
              <pc:docMk/>
              <pc:sldMasterMk cId="1817311735" sldId="2147483648"/>
              <pc:sldLayoutMk cId="405700644" sldId="2147483662"/>
              <ac:spMk id="3" creationId="{1AC1D9B8-FF66-A0AD-628E-33C220CBF936}"/>
            </ac:spMkLst>
          </pc:spChg>
          <pc:spChg chg="mod">
            <ac:chgData name="Justina Ojom" userId="cbdaed7d-8d45-4372-a16a-f3f8900c2f45" providerId="ADAL" clId="{333BCDCC-0FF8-4FA9-B851-978DECBC20DF}" dt="2023-03-29T20:22:02.268" v="7276" actId="207"/>
            <ac:spMkLst>
              <pc:docMk/>
              <pc:sldMasterMk cId="1817311735" sldId="2147483648"/>
              <pc:sldLayoutMk cId="405700644" sldId="2147483662"/>
              <ac:spMk id="20" creationId="{00000000-0000-0000-0000-000000000000}"/>
            </ac:spMkLst>
          </pc:spChg>
          <pc:spChg chg="del mod">
            <ac:chgData name="Justina Ojom" userId="cbdaed7d-8d45-4372-a16a-f3f8900c2f45" providerId="ADAL" clId="{333BCDCC-0FF8-4FA9-B851-978DECBC20DF}" dt="2023-03-29T20:36:10.882" v="7370" actId="478"/>
            <ac:spMkLst>
              <pc:docMk/>
              <pc:sldMasterMk cId="1817311735" sldId="2147483648"/>
              <pc:sldLayoutMk cId="405700644" sldId="2147483662"/>
              <ac:spMk id="22" creationId="{00000000-0000-0000-0000-000000000000}"/>
            </ac:spMkLst>
          </pc:spChg>
          <pc:spChg chg="mod">
            <ac:chgData name="Justina Ojom" userId="cbdaed7d-8d45-4372-a16a-f3f8900c2f45" providerId="ADAL" clId="{333BCDCC-0FF8-4FA9-B851-978DECBC20DF}" dt="2023-03-29T20:21:58.520" v="7275" actId="207"/>
            <ac:spMkLst>
              <pc:docMk/>
              <pc:sldMasterMk cId="1817311735" sldId="2147483648"/>
              <pc:sldLayoutMk cId="405700644" sldId="2147483662"/>
              <ac:spMk id="23" creationId="{00000000-0000-0000-0000-000000000000}"/>
            </ac:spMkLst>
          </pc:spChg>
          <pc:picChg chg="add mod">
            <ac:chgData name="Justina Ojom" userId="cbdaed7d-8d45-4372-a16a-f3f8900c2f45" providerId="ADAL" clId="{333BCDCC-0FF8-4FA9-B851-978DECBC20DF}" dt="2023-03-29T20:35:54.746" v="7343"/>
            <ac:picMkLst>
              <pc:docMk/>
              <pc:sldMasterMk cId="1817311735" sldId="2147483648"/>
              <pc:sldLayoutMk cId="405700644" sldId="2147483662"/>
              <ac:picMk id="2" creationId="{0E9E2C93-A5CF-5D5D-04F0-C4CD2BC4512C}"/>
            </ac:picMkLst>
          </pc:picChg>
        </pc:sldLayoutChg>
      </pc:sldMasterChg>
    </pc:docChg>
  </pc:docChgLst>
</pc:chgInfo>
</file>

<file path=ppt/comments/modernComment_A49_5D3F04AD.xml><?xml version="1.0" encoding="utf-8"?>
<p188:cmLst xmlns:a="http://schemas.openxmlformats.org/drawingml/2006/main" xmlns:r="http://schemas.openxmlformats.org/officeDocument/2006/relationships" xmlns:p188="http://schemas.microsoft.com/office/powerpoint/2018/8/main">
  <p188:cm id="{179BDCED-E697-4246-99AE-3818D8FAB462}" authorId="{A36A2820-D923-6E53-C312-A21723F6603F}" status="resolved" created="2023-03-13T11:09:59.826" complete="100000">
    <pc:sldMkLst xmlns:pc="http://schemas.microsoft.com/office/powerpoint/2013/main/command">
      <pc:docMk/>
      <pc:sldMk cId="1564411053" sldId="2633"/>
    </pc:sldMkLst>
    <p188:replyLst>
      <p188:reply id="{F7CA9E6F-3C97-4269-BC75-F9603CC88856}" authorId="{AAEC1317-ED4B-3651-3741-C9C6FC8C0C6C}" created="2023-03-30T02:23:16.096">
        <p188:txBody>
          <a:bodyPr/>
          <a:lstStyle/>
          <a:p>
            <a:r>
              <a:rPr lang="en-US"/>
              <a:t>I checked L1 and I just had exclamation marks for these. I like the graphics you have here!</a:t>
            </a:r>
          </a:p>
        </p188:txBody>
      </p188:reply>
    </p188:replyLst>
    <p188:txBody>
      <a:bodyPr/>
      <a:lstStyle/>
      <a:p>
        <a:r>
          <a:rPr lang="en-BE"/>
          <a:t>@Justi: You had other symbols in Level 1, if you could align this with Level 1 please</a:t>
        </a:r>
      </a:p>
    </p188:txBody>
  </p188:cm>
</p188:cmLst>
</file>

<file path=ppt/comments/modernComment_ABE_9A309B62.xml><?xml version="1.0" encoding="utf-8"?>
<p188:cmLst xmlns:a="http://schemas.openxmlformats.org/drawingml/2006/main" xmlns:r="http://schemas.openxmlformats.org/officeDocument/2006/relationships" xmlns:p188="http://schemas.microsoft.com/office/powerpoint/2018/8/main">
  <p188:cm id="{7E72D545-CEA3-4A2C-9103-377126617C58}" authorId="{A36A2820-D923-6E53-C312-A21723F6603F}" created="2023-02-18T13:06:35.056">
    <ac:txMkLst xmlns:ac="http://schemas.microsoft.com/office/drawing/2013/main/command">
      <pc:docMk xmlns:pc="http://schemas.microsoft.com/office/powerpoint/2013/main/command"/>
      <pc:sldMk xmlns:pc="http://schemas.microsoft.com/office/powerpoint/2013/main/command" cId="2586876770" sldId="2750"/>
      <ac:spMk id="3" creationId="{A6B47B7C-61D9-427A-DC48-B5303E0CFF3E}"/>
      <ac:txMk cp="0" len="236">
        <ac:context len="237" hash="3339522048"/>
      </ac:txMk>
    </ac:txMkLst>
    <p188:pos x="10134600" y="297711"/>
    <p188:txBody>
      <a:bodyPr/>
      <a:lstStyle/>
      <a:p>
        <a:r>
          <a:rPr lang="en-BE"/>
          <a:t>NOTE: Not sure about this phrase. It still sounds a bit space or too vague. </a:t>
        </a:r>
      </a:p>
    </p188:txBody>
  </p188:cm>
</p188:cmLst>
</file>

<file path=ppt/comments/modernComment_B71_C60BDDEA.xml><?xml version="1.0" encoding="utf-8"?>
<p188:cmLst xmlns:a="http://schemas.openxmlformats.org/drawingml/2006/main" xmlns:r="http://schemas.openxmlformats.org/officeDocument/2006/relationships" xmlns:p188="http://schemas.microsoft.com/office/powerpoint/2018/8/main">
  <p188:cm id="{A4C7B250-A767-4A20-A666-3318501829C8}" authorId="{AAEC1317-ED4B-3651-3741-C9C6FC8C0C6C}" created="2023-03-30T21:59:28.547">
    <ac:txMkLst xmlns:ac="http://schemas.microsoft.com/office/drawing/2013/main/command">
      <pc:docMk xmlns:pc="http://schemas.microsoft.com/office/powerpoint/2013/main/command"/>
      <pc:sldMk xmlns:pc="http://schemas.microsoft.com/office/powerpoint/2013/main/command" cId="3322666474" sldId="2929"/>
      <ac:spMk id="4" creationId="{4D93D22D-FB97-0F71-EDA9-70C82D549C62}"/>
      <ac:txMk cp="49" len="14">
        <ac:context len="81" hash="3797317134"/>
      </ac:txMk>
    </ac:txMkLst>
    <p188:pos x="3731358" y="2429366"/>
    <p188:txBody>
      <a:bodyPr/>
      <a:lstStyle/>
      <a:p>
        <a:r>
          <a:rPr lang="en-US"/>
          <a:t>Changed "overview" to "keeping track"</a:t>
        </a:r>
      </a:p>
    </p188:txBody>
  </p188:cm>
</p188:cmLst>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3EA6FA-F471-43F9-9AFC-5FE8BB8D88F2}" type="doc">
      <dgm:prSet loTypeId="urn:microsoft.com/office/officeart/2005/8/layout/radial6" loCatId="relationship" qsTypeId="urn:microsoft.com/office/officeart/2005/8/quickstyle/simple1" qsCatId="simple" csTypeId="urn:microsoft.com/office/officeart/2005/8/colors/accent4_1" csCatId="accent4" phldr="1"/>
      <dgm:spPr/>
      <dgm:t>
        <a:bodyPr/>
        <a:lstStyle/>
        <a:p>
          <a:endParaRPr lang="en-BE"/>
        </a:p>
      </dgm:t>
    </dgm:pt>
    <dgm:pt modelId="{C7F2BA96-C4CA-4668-9FF4-0F9E259D8E4B}" type="pres">
      <dgm:prSet presAssocID="{913EA6FA-F471-43F9-9AFC-5FE8BB8D88F2}" presName="Name0" presStyleCnt="0">
        <dgm:presLayoutVars>
          <dgm:chMax val="1"/>
          <dgm:dir/>
          <dgm:animLvl val="ctr"/>
          <dgm:resizeHandles val="exact"/>
        </dgm:presLayoutVars>
      </dgm:prSet>
      <dgm:spPr/>
    </dgm:pt>
  </dgm:ptLst>
  <dgm:cxnLst>
    <dgm:cxn modelId="{E957F7BE-E390-426C-85F2-AEB9979315B5}" type="presOf" srcId="{913EA6FA-F471-43F9-9AFC-5FE8BB8D88F2}" destId="{C7F2BA96-C4CA-4668-9FF4-0F9E259D8E4B}" srcOrd="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3EA6FA-F471-43F9-9AFC-5FE8BB8D88F2}" type="doc">
      <dgm:prSet loTypeId="urn:microsoft.com/office/officeart/2005/8/layout/radial6" loCatId="relationship" qsTypeId="urn:microsoft.com/office/officeart/2005/8/quickstyle/simple1" qsCatId="simple" csTypeId="urn:microsoft.com/office/officeart/2005/8/colors/accent4_1" csCatId="accent4" phldr="1"/>
      <dgm:spPr/>
      <dgm:t>
        <a:bodyPr/>
        <a:lstStyle/>
        <a:p>
          <a:endParaRPr lang="en-BE"/>
        </a:p>
      </dgm:t>
    </dgm:pt>
    <dgm:pt modelId="{42FFE748-B827-41EE-8FA7-DC7C6BB35329}">
      <dgm:prSet phldrT="[Text]"/>
      <dgm:spPr>
        <a:solidFill>
          <a:schemeClr val="accent1">
            <a:lumMod val="40000"/>
            <a:lumOff val="60000"/>
          </a:schemeClr>
        </a:solidFill>
        <a:ln>
          <a:noFill/>
        </a:ln>
      </dgm:spPr>
      <dgm:t>
        <a:bodyPr/>
        <a:lstStyle/>
        <a:p>
          <a:endParaRPr lang="en-BE"/>
        </a:p>
      </dgm:t>
    </dgm:pt>
    <dgm:pt modelId="{728C4476-3FE7-464C-BB75-9411360B8FE1}" type="parTrans" cxnId="{BFBD490B-04D3-4205-AFA2-F4D6F9244846}">
      <dgm:prSet/>
      <dgm:spPr/>
      <dgm:t>
        <a:bodyPr/>
        <a:lstStyle/>
        <a:p>
          <a:endParaRPr lang="en-BE"/>
        </a:p>
      </dgm:t>
    </dgm:pt>
    <dgm:pt modelId="{420E4ED1-4B20-4408-AF29-82D4A94F8E9C}" type="sibTrans" cxnId="{BFBD490B-04D3-4205-AFA2-F4D6F9244846}">
      <dgm:prSet/>
      <dgm:spPr/>
      <dgm:t>
        <a:bodyPr/>
        <a:lstStyle/>
        <a:p>
          <a:endParaRPr lang="en-BE"/>
        </a:p>
      </dgm:t>
    </dgm:pt>
    <dgm:pt modelId="{18A648C5-D760-4D5A-92A1-4B8F0745F3C4}">
      <dgm:prSet phldrT="[Text]" custT="1"/>
      <dgm:spPr>
        <a:solidFill>
          <a:schemeClr val="bg1"/>
        </a:solidFill>
        <a:ln w="38100">
          <a:solidFill>
            <a:schemeClr val="accent1"/>
          </a:solidFill>
        </a:ln>
      </dgm:spPr>
      <dgm:t>
        <a:bodyPr lIns="0" tIns="0" rIns="0" bIns="0"/>
        <a:lstStyle/>
        <a:p>
          <a:pPr>
            <a:spcAft>
              <a:spcPts val="0"/>
            </a:spcAft>
          </a:pPr>
          <a:r>
            <a:rPr lang="en-GB" sz="1800" dirty="0">
              <a:latin typeface="Arial" panose="020B0604020202020204" pitchFamily="34" charset="0"/>
              <a:cs typeface="Arial" panose="020B0604020202020204" pitchFamily="34" charset="0"/>
            </a:rPr>
            <a:t>Safety</a:t>
          </a:r>
          <a:endParaRPr lang="en-BE" sz="1800" dirty="0">
            <a:latin typeface="Arial" panose="020B0604020202020204" pitchFamily="34" charset="0"/>
            <a:cs typeface="Arial" panose="020B0604020202020204" pitchFamily="34" charset="0"/>
          </a:endParaRPr>
        </a:p>
      </dgm:t>
    </dgm:pt>
    <dgm:pt modelId="{154A199B-168E-42FE-B991-75DC30EB6D4D}" type="parTrans" cxnId="{E48B9B31-9904-44BB-A578-BAC123D9D180}">
      <dgm:prSet/>
      <dgm:spPr/>
      <dgm:t>
        <a:bodyPr/>
        <a:lstStyle/>
        <a:p>
          <a:endParaRPr lang="en-BE"/>
        </a:p>
      </dgm:t>
    </dgm:pt>
    <dgm:pt modelId="{40F9E8CD-F153-45AA-B9E6-1848E5F5EA87}" type="sibTrans" cxnId="{E48B9B31-9904-44BB-A578-BAC123D9D180}">
      <dgm:prSet/>
      <dgm:spPr>
        <a:solidFill>
          <a:schemeClr val="accent1"/>
        </a:solidFill>
      </dgm:spPr>
      <dgm:t>
        <a:bodyPr/>
        <a:lstStyle/>
        <a:p>
          <a:endParaRPr lang="en-BE"/>
        </a:p>
      </dgm:t>
    </dgm:pt>
    <dgm:pt modelId="{C5099FF6-8F4E-4216-B55E-7B2A931D5E5B}">
      <dgm:prSet phldrT="[Text]" custT="1"/>
      <dgm:spPr>
        <a:solidFill>
          <a:schemeClr val="bg1"/>
        </a:solidFill>
        <a:ln w="38100">
          <a:solidFill>
            <a:schemeClr val="accent1"/>
          </a:solidFill>
        </a:ln>
      </dgm:spPr>
      <dgm:t>
        <a:bodyPr lIns="0" tIns="0" rIns="0" bIns="0"/>
        <a:lstStyle/>
        <a:p>
          <a:pPr rtl="0">
            <a:spcAft>
              <a:spcPts val="0"/>
            </a:spcAft>
          </a:pPr>
          <a:r>
            <a:rPr lang="en-GB" sz="1800" dirty="0">
              <a:latin typeface="Arial" panose="020B0604020202020204" pitchFamily="34" charset="0"/>
              <a:cs typeface="Arial" panose="020B0604020202020204" pitchFamily="34" charset="0"/>
            </a:rPr>
            <a:t>Mental health</a:t>
          </a:r>
          <a:endParaRPr lang="en-BE" sz="1800" dirty="0">
            <a:latin typeface="Arial" panose="020B0604020202020204" pitchFamily="34" charset="0"/>
            <a:cs typeface="Arial" panose="020B0604020202020204" pitchFamily="34" charset="0"/>
          </a:endParaRPr>
        </a:p>
      </dgm:t>
    </dgm:pt>
    <dgm:pt modelId="{BC25ECA4-105B-4E33-AB03-4EF51CC04D55}" type="parTrans" cxnId="{782D58D0-8C40-422D-8201-AC4291059230}">
      <dgm:prSet/>
      <dgm:spPr/>
      <dgm:t>
        <a:bodyPr/>
        <a:lstStyle/>
        <a:p>
          <a:endParaRPr lang="en-BE"/>
        </a:p>
      </dgm:t>
    </dgm:pt>
    <dgm:pt modelId="{464048F4-DCA4-4AC5-BB72-5E45CC80AE2E}" type="sibTrans" cxnId="{782D58D0-8C40-422D-8201-AC4291059230}">
      <dgm:prSet/>
      <dgm:spPr>
        <a:solidFill>
          <a:schemeClr val="accent1"/>
        </a:solidFill>
      </dgm:spPr>
      <dgm:t>
        <a:bodyPr/>
        <a:lstStyle/>
        <a:p>
          <a:endParaRPr lang="en-BE"/>
        </a:p>
      </dgm:t>
    </dgm:pt>
    <dgm:pt modelId="{D3340DA3-207D-4F63-9152-469A35183147}">
      <dgm:prSet phldrT="[Text]" custT="1"/>
      <dgm:spPr>
        <a:solidFill>
          <a:schemeClr val="bg1"/>
        </a:solidFill>
        <a:ln w="38100">
          <a:solidFill>
            <a:schemeClr val="accent1"/>
          </a:solidFill>
        </a:ln>
      </dgm:spPr>
      <dgm:t>
        <a:bodyPr lIns="0" tIns="0" rIns="0" bIns="0"/>
        <a:lstStyle/>
        <a:p>
          <a:pPr rtl="0">
            <a:spcAft>
              <a:spcPts val="0"/>
            </a:spcAft>
          </a:pPr>
          <a:r>
            <a:rPr lang="en-GB" sz="1800" dirty="0">
              <a:latin typeface="Arial" panose="020B0604020202020204" pitchFamily="34" charset="0"/>
              <a:cs typeface="Arial" panose="020B0604020202020204" pitchFamily="34" charset="0"/>
            </a:rPr>
            <a:t>Care arrangement</a:t>
          </a:r>
          <a:endParaRPr lang="en-BE" sz="1800" dirty="0">
            <a:latin typeface="Arial" panose="020B0604020202020204" pitchFamily="34" charset="0"/>
            <a:cs typeface="Arial" panose="020B0604020202020204" pitchFamily="34" charset="0"/>
          </a:endParaRPr>
        </a:p>
      </dgm:t>
    </dgm:pt>
    <dgm:pt modelId="{4631D7CE-9A6E-4BD7-BBAC-0A3A420EFD49}" type="parTrans" cxnId="{DD3374F7-E216-4715-9D9C-D4A3E89B3FEA}">
      <dgm:prSet/>
      <dgm:spPr/>
      <dgm:t>
        <a:bodyPr/>
        <a:lstStyle/>
        <a:p>
          <a:endParaRPr lang="en-BE"/>
        </a:p>
      </dgm:t>
    </dgm:pt>
    <dgm:pt modelId="{6DBC9E71-D61B-4EA4-9D5C-43F23ADC05CB}" type="sibTrans" cxnId="{DD3374F7-E216-4715-9D9C-D4A3E89B3FEA}">
      <dgm:prSet/>
      <dgm:spPr>
        <a:solidFill>
          <a:schemeClr val="accent1"/>
        </a:solidFill>
      </dgm:spPr>
      <dgm:t>
        <a:bodyPr/>
        <a:lstStyle/>
        <a:p>
          <a:endParaRPr lang="en-BE"/>
        </a:p>
      </dgm:t>
    </dgm:pt>
    <dgm:pt modelId="{4F719B18-0A99-4A05-9D68-4593DF4B0BC3}">
      <dgm:prSet phldrT="[Text]" custT="1"/>
      <dgm:spPr>
        <a:solidFill>
          <a:schemeClr val="bg1"/>
        </a:solidFill>
        <a:ln w="38100">
          <a:solidFill>
            <a:schemeClr val="accent1"/>
          </a:solidFill>
        </a:ln>
      </dgm:spPr>
      <dgm:t>
        <a:bodyPr lIns="0" tIns="0" rIns="0" bIns="0"/>
        <a:lstStyle/>
        <a:p>
          <a:pPr rtl="0">
            <a:spcAft>
              <a:spcPts val="0"/>
            </a:spcAft>
          </a:pPr>
          <a:r>
            <a:rPr lang="en-GB" sz="1800" dirty="0">
              <a:latin typeface="Arial" panose="020B0604020202020204" pitchFamily="34" charset="0"/>
              <a:cs typeface="Arial" panose="020B0604020202020204" pitchFamily="34" charset="0"/>
            </a:rPr>
            <a:t>Physical, sexual &amp; reproductive health</a:t>
          </a:r>
          <a:endParaRPr lang="en-BE" sz="1800" dirty="0">
            <a:latin typeface="Arial" panose="020B0604020202020204" pitchFamily="34" charset="0"/>
            <a:cs typeface="Arial" panose="020B0604020202020204" pitchFamily="34" charset="0"/>
          </a:endParaRPr>
        </a:p>
      </dgm:t>
    </dgm:pt>
    <dgm:pt modelId="{B084BF9B-B7EE-4E97-AD1A-4F6E00E736C1}" type="parTrans" cxnId="{A950DB33-27E4-4F15-8A27-755B77888199}">
      <dgm:prSet/>
      <dgm:spPr/>
      <dgm:t>
        <a:bodyPr/>
        <a:lstStyle/>
        <a:p>
          <a:endParaRPr lang="en-BE"/>
        </a:p>
      </dgm:t>
    </dgm:pt>
    <dgm:pt modelId="{F4627B4D-04A2-456E-8128-7BB53A63C2B4}" type="sibTrans" cxnId="{A950DB33-27E4-4F15-8A27-755B77888199}">
      <dgm:prSet/>
      <dgm:spPr>
        <a:solidFill>
          <a:schemeClr val="accent1"/>
        </a:solidFill>
      </dgm:spPr>
      <dgm:t>
        <a:bodyPr/>
        <a:lstStyle/>
        <a:p>
          <a:endParaRPr lang="en-BE"/>
        </a:p>
      </dgm:t>
    </dgm:pt>
    <dgm:pt modelId="{A2696EC1-E3EC-4143-8AEA-AA40151E9AE8}">
      <dgm:prSet phldrT="[Text]" custT="1"/>
      <dgm:spPr>
        <a:solidFill>
          <a:schemeClr val="bg1"/>
        </a:solidFill>
        <a:ln w="38100">
          <a:solidFill>
            <a:schemeClr val="accent1"/>
          </a:solidFill>
        </a:ln>
      </dgm:spPr>
      <dgm:t>
        <a:bodyPr lIns="0" tIns="0" rIns="0" bIns="0"/>
        <a:lstStyle/>
        <a:p>
          <a:pPr>
            <a:spcAft>
              <a:spcPts val="0"/>
            </a:spcAft>
          </a:pPr>
          <a:r>
            <a:rPr lang="en-GB" sz="1800" dirty="0">
              <a:latin typeface="Arial" panose="020B0604020202020204" pitchFamily="34" charset="0"/>
              <a:cs typeface="Arial" panose="020B0604020202020204" pitchFamily="34" charset="0"/>
            </a:rPr>
            <a:t>Basic needs</a:t>
          </a:r>
          <a:endParaRPr lang="en-BE" sz="1800" dirty="0">
            <a:latin typeface="Arial" panose="020B0604020202020204" pitchFamily="34" charset="0"/>
            <a:cs typeface="Arial" panose="020B0604020202020204" pitchFamily="34" charset="0"/>
          </a:endParaRPr>
        </a:p>
      </dgm:t>
    </dgm:pt>
    <dgm:pt modelId="{70C8EB13-F3A7-4A54-9142-A2C058778068}" type="parTrans" cxnId="{DEC1D3D5-AD98-4064-8644-0F6A0904B868}">
      <dgm:prSet/>
      <dgm:spPr/>
      <dgm:t>
        <a:bodyPr/>
        <a:lstStyle/>
        <a:p>
          <a:endParaRPr lang="en-BE"/>
        </a:p>
      </dgm:t>
    </dgm:pt>
    <dgm:pt modelId="{570FD6F4-95A1-463E-A04B-6B521B701614}" type="sibTrans" cxnId="{DEC1D3D5-AD98-4064-8644-0F6A0904B868}">
      <dgm:prSet/>
      <dgm:spPr>
        <a:solidFill>
          <a:schemeClr val="accent1"/>
        </a:solidFill>
      </dgm:spPr>
      <dgm:t>
        <a:bodyPr/>
        <a:lstStyle/>
        <a:p>
          <a:endParaRPr lang="en-BE"/>
        </a:p>
      </dgm:t>
    </dgm:pt>
    <dgm:pt modelId="{C7F2BA96-C4CA-4668-9FF4-0F9E259D8E4B}" type="pres">
      <dgm:prSet presAssocID="{913EA6FA-F471-43F9-9AFC-5FE8BB8D88F2}" presName="Name0" presStyleCnt="0">
        <dgm:presLayoutVars>
          <dgm:chMax val="1"/>
          <dgm:dir/>
          <dgm:animLvl val="ctr"/>
          <dgm:resizeHandles val="exact"/>
        </dgm:presLayoutVars>
      </dgm:prSet>
      <dgm:spPr/>
    </dgm:pt>
    <dgm:pt modelId="{8BA19B02-BC51-49FC-9544-0E64D87C7694}" type="pres">
      <dgm:prSet presAssocID="{42FFE748-B827-41EE-8FA7-DC7C6BB35329}" presName="centerShape" presStyleLbl="node0" presStyleIdx="0" presStyleCnt="1"/>
      <dgm:spPr/>
    </dgm:pt>
    <dgm:pt modelId="{6DA8F646-C28D-4AF8-9759-CF8B295F4CB9}" type="pres">
      <dgm:prSet presAssocID="{18A648C5-D760-4D5A-92A1-4B8F0745F3C4}" presName="node" presStyleLbl="node1" presStyleIdx="0" presStyleCnt="5" custScaleX="134568" custScaleY="131806">
        <dgm:presLayoutVars>
          <dgm:bulletEnabled val="1"/>
        </dgm:presLayoutVars>
      </dgm:prSet>
      <dgm:spPr/>
    </dgm:pt>
    <dgm:pt modelId="{776EB004-C14E-4187-ADE8-326694792F42}" type="pres">
      <dgm:prSet presAssocID="{18A648C5-D760-4D5A-92A1-4B8F0745F3C4}" presName="dummy" presStyleCnt="0"/>
      <dgm:spPr/>
    </dgm:pt>
    <dgm:pt modelId="{FF0C5364-4FA5-452D-A8CD-02AA5542728C}" type="pres">
      <dgm:prSet presAssocID="{40F9E8CD-F153-45AA-B9E6-1848E5F5EA87}" presName="sibTrans" presStyleLbl="sibTrans2D1" presStyleIdx="0" presStyleCnt="5"/>
      <dgm:spPr/>
    </dgm:pt>
    <dgm:pt modelId="{E33F2FE8-373F-4E79-937F-6CDF18EC0FFD}" type="pres">
      <dgm:prSet presAssocID="{C5099FF6-8F4E-4216-B55E-7B2A931D5E5B}" presName="node" presStyleLbl="node1" presStyleIdx="1" presStyleCnt="5" custScaleX="134568" custScaleY="131806">
        <dgm:presLayoutVars>
          <dgm:bulletEnabled val="1"/>
        </dgm:presLayoutVars>
      </dgm:prSet>
      <dgm:spPr/>
    </dgm:pt>
    <dgm:pt modelId="{34A62BA4-E510-4807-85BF-BAF21BB3A06A}" type="pres">
      <dgm:prSet presAssocID="{C5099FF6-8F4E-4216-B55E-7B2A931D5E5B}" presName="dummy" presStyleCnt="0"/>
      <dgm:spPr/>
    </dgm:pt>
    <dgm:pt modelId="{8B46AFA4-2BF2-41E9-B357-79DA3F2BDF10}" type="pres">
      <dgm:prSet presAssocID="{464048F4-DCA4-4AC5-BB72-5E45CC80AE2E}" presName="sibTrans" presStyleLbl="sibTrans2D1" presStyleIdx="1" presStyleCnt="5"/>
      <dgm:spPr/>
    </dgm:pt>
    <dgm:pt modelId="{E97F9572-9C43-43DD-872E-E2A1094E8056}" type="pres">
      <dgm:prSet presAssocID="{D3340DA3-207D-4F63-9152-469A35183147}" presName="node" presStyleLbl="node1" presStyleIdx="2" presStyleCnt="5" custScaleX="134568" custScaleY="131806">
        <dgm:presLayoutVars>
          <dgm:bulletEnabled val="1"/>
        </dgm:presLayoutVars>
      </dgm:prSet>
      <dgm:spPr/>
    </dgm:pt>
    <dgm:pt modelId="{13546397-8D58-4905-8B93-2670A4B6AA37}" type="pres">
      <dgm:prSet presAssocID="{D3340DA3-207D-4F63-9152-469A35183147}" presName="dummy" presStyleCnt="0"/>
      <dgm:spPr/>
    </dgm:pt>
    <dgm:pt modelId="{918FF2F8-7FBF-4F83-98F8-0D92E92CFB0A}" type="pres">
      <dgm:prSet presAssocID="{6DBC9E71-D61B-4EA4-9D5C-43F23ADC05CB}" presName="sibTrans" presStyleLbl="sibTrans2D1" presStyleIdx="2" presStyleCnt="5"/>
      <dgm:spPr/>
    </dgm:pt>
    <dgm:pt modelId="{9F41E906-294F-439C-B9EE-2F7D584C5406}" type="pres">
      <dgm:prSet presAssocID="{A2696EC1-E3EC-4143-8AEA-AA40151E9AE8}" presName="node" presStyleLbl="node1" presStyleIdx="3" presStyleCnt="5" custScaleX="134568" custScaleY="131806">
        <dgm:presLayoutVars>
          <dgm:bulletEnabled val="1"/>
        </dgm:presLayoutVars>
      </dgm:prSet>
      <dgm:spPr/>
    </dgm:pt>
    <dgm:pt modelId="{89744F89-E53C-446D-B81B-477D304E3534}" type="pres">
      <dgm:prSet presAssocID="{A2696EC1-E3EC-4143-8AEA-AA40151E9AE8}" presName="dummy" presStyleCnt="0"/>
      <dgm:spPr/>
    </dgm:pt>
    <dgm:pt modelId="{FB28187D-0C92-48B9-82D1-D58351485D80}" type="pres">
      <dgm:prSet presAssocID="{570FD6F4-95A1-463E-A04B-6B521B701614}" presName="sibTrans" presStyleLbl="sibTrans2D1" presStyleIdx="3" presStyleCnt="5"/>
      <dgm:spPr/>
    </dgm:pt>
    <dgm:pt modelId="{F10F28FD-31D1-4653-9E0A-FE9F340B1EB6}" type="pres">
      <dgm:prSet presAssocID="{4F719B18-0A99-4A05-9D68-4593DF4B0BC3}" presName="node" presStyleLbl="node1" presStyleIdx="4" presStyleCnt="5" custScaleX="134568" custScaleY="131806">
        <dgm:presLayoutVars>
          <dgm:bulletEnabled val="1"/>
        </dgm:presLayoutVars>
      </dgm:prSet>
      <dgm:spPr/>
    </dgm:pt>
    <dgm:pt modelId="{25BB7EC9-1512-4AE8-975A-DB92A3D27BC9}" type="pres">
      <dgm:prSet presAssocID="{4F719B18-0A99-4A05-9D68-4593DF4B0BC3}" presName="dummy" presStyleCnt="0"/>
      <dgm:spPr/>
    </dgm:pt>
    <dgm:pt modelId="{F92EC4A6-4084-497C-B2E5-DF4D7F562DCA}" type="pres">
      <dgm:prSet presAssocID="{F4627B4D-04A2-456E-8128-7BB53A63C2B4}" presName="sibTrans" presStyleLbl="sibTrans2D1" presStyleIdx="4" presStyleCnt="5"/>
      <dgm:spPr/>
    </dgm:pt>
  </dgm:ptLst>
  <dgm:cxnLst>
    <dgm:cxn modelId="{BFBD490B-04D3-4205-AFA2-F4D6F9244846}" srcId="{913EA6FA-F471-43F9-9AFC-5FE8BB8D88F2}" destId="{42FFE748-B827-41EE-8FA7-DC7C6BB35329}" srcOrd="0" destOrd="0" parTransId="{728C4476-3FE7-464C-BB75-9411360B8FE1}" sibTransId="{420E4ED1-4B20-4408-AF29-82D4A94F8E9C}"/>
    <dgm:cxn modelId="{E4A82D0D-E5DC-4C91-9F18-C2B14AC9A035}" type="presOf" srcId="{6DBC9E71-D61B-4EA4-9D5C-43F23ADC05CB}" destId="{918FF2F8-7FBF-4F83-98F8-0D92E92CFB0A}" srcOrd="0" destOrd="0" presId="urn:microsoft.com/office/officeart/2005/8/layout/radial6"/>
    <dgm:cxn modelId="{444E6A11-B068-46DD-828F-F5C8CAD16214}" type="presOf" srcId="{D3340DA3-207D-4F63-9152-469A35183147}" destId="{E97F9572-9C43-43DD-872E-E2A1094E8056}" srcOrd="0" destOrd="0" presId="urn:microsoft.com/office/officeart/2005/8/layout/radial6"/>
    <dgm:cxn modelId="{E48B9B31-9904-44BB-A578-BAC123D9D180}" srcId="{42FFE748-B827-41EE-8FA7-DC7C6BB35329}" destId="{18A648C5-D760-4D5A-92A1-4B8F0745F3C4}" srcOrd="0" destOrd="0" parTransId="{154A199B-168E-42FE-B991-75DC30EB6D4D}" sibTransId="{40F9E8CD-F153-45AA-B9E6-1848E5F5EA87}"/>
    <dgm:cxn modelId="{F231B732-06F2-434B-BCD7-4C380B278BA3}" type="presOf" srcId="{F4627B4D-04A2-456E-8128-7BB53A63C2B4}" destId="{F92EC4A6-4084-497C-B2E5-DF4D7F562DCA}" srcOrd="0" destOrd="0" presId="urn:microsoft.com/office/officeart/2005/8/layout/radial6"/>
    <dgm:cxn modelId="{A950DB33-27E4-4F15-8A27-755B77888199}" srcId="{42FFE748-B827-41EE-8FA7-DC7C6BB35329}" destId="{4F719B18-0A99-4A05-9D68-4593DF4B0BC3}" srcOrd="4" destOrd="0" parTransId="{B084BF9B-B7EE-4E97-AD1A-4F6E00E736C1}" sibTransId="{F4627B4D-04A2-456E-8128-7BB53A63C2B4}"/>
    <dgm:cxn modelId="{001FCE36-F717-42E9-868A-B14E109E6C99}" type="presOf" srcId="{464048F4-DCA4-4AC5-BB72-5E45CC80AE2E}" destId="{8B46AFA4-2BF2-41E9-B357-79DA3F2BDF10}" srcOrd="0" destOrd="0" presId="urn:microsoft.com/office/officeart/2005/8/layout/radial6"/>
    <dgm:cxn modelId="{81357873-BF5E-42B9-8915-05DED9A6169D}" type="presOf" srcId="{4F719B18-0A99-4A05-9D68-4593DF4B0BC3}" destId="{F10F28FD-31D1-4653-9E0A-FE9F340B1EB6}" srcOrd="0" destOrd="0" presId="urn:microsoft.com/office/officeart/2005/8/layout/radial6"/>
    <dgm:cxn modelId="{E3E33A89-2F89-4300-AE11-0302AB309415}" type="presOf" srcId="{A2696EC1-E3EC-4143-8AEA-AA40151E9AE8}" destId="{9F41E906-294F-439C-B9EE-2F7D584C5406}" srcOrd="0" destOrd="0" presId="urn:microsoft.com/office/officeart/2005/8/layout/radial6"/>
    <dgm:cxn modelId="{E6A4419F-51A5-4A3D-9AAE-554C8A1E6528}" type="presOf" srcId="{570FD6F4-95A1-463E-A04B-6B521B701614}" destId="{FB28187D-0C92-48B9-82D1-D58351485D80}" srcOrd="0" destOrd="0" presId="urn:microsoft.com/office/officeart/2005/8/layout/radial6"/>
    <dgm:cxn modelId="{83BD37B2-59C1-466A-89D9-F28B5AEA2116}" type="presOf" srcId="{40F9E8CD-F153-45AA-B9E6-1848E5F5EA87}" destId="{FF0C5364-4FA5-452D-A8CD-02AA5542728C}" srcOrd="0" destOrd="0" presId="urn:microsoft.com/office/officeart/2005/8/layout/radial6"/>
    <dgm:cxn modelId="{E957F7BE-E390-426C-85F2-AEB9979315B5}" type="presOf" srcId="{913EA6FA-F471-43F9-9AFC-5FE8BB8D88F2}" destId="{C7F2BA96-C4CA-4668-9FF4-0F9E259D8E4B}" srcOrd="0" destOrd="0" presId="urn:microsoft.com/office/officeart/2005/8/layout/radial6"/>
    <dgm:cxn modelId="{782D58D0-8C40-422D-8201-AC4291059230}" srcId="{42FFE748-B827-41EE-8FA7-DC7C6BB35329}" destId="{C5099FF6-8F4E-4216-B55E-7B2A931D5E5B}" srcOrd="1" destOrd="0" parTransId="{BC25ECA4-105B-4E33-AB03-4EF51CC04D55}" sibTransId="{464048F4-DCA4-4AC5-BB72-5E45CC80AE2E}"/>
    <dgm:cxn modelId="{DEC1D3D5-AD98-4064-8644-0F6A0904B868}" srcId="{42FFE748-B827-41EE-8FA7-DC7C6BB35329}" destId="{A2696EC1-E3EC-4143-8AEA-AA40151E9AE8}" srcOrd="3" destOrd="0" parTransId="{70C8EB13-F3A7-4A54-9142-A2C058778068}" sibTransId="{570FD6F4-95A1-463E-A04B-6B521B701614}"/>
    <dgm:cxn modelId="{2B977FE1-178F-45BC-AC7D-1A9A28459C8B}" type="presOf" srcId="{C5099FF6-8F4E-4216-B55E-7B2A931D5E5B}" destId="{E33F2FE8-373F-4E79-937F-6CDF18EC0FFD}" srcOrd="0" destOrd="0" presId="urn:microsoft.com/office/officeart/2005/8/layout/radial6"/>
    <dgm:cxn modelId="{2DF298E8-05F9-499E-8AB2-23C9DCAF383B}" type="presOf" srcId="{18A648C5-D760-4D5A-92A1-4B8F0745F3C4}" destId="{6DA8F646-C28D-4AF8-9759-CF8B295F4CB9}" srcOrd="0" destOrd="0" presId="urn:microsoft.com/office/officeart/2005/8/layout/radial6"/>
    <dgm:cxn modelId="{C96C95EE-C9ED-4D59-8719-36D391AB0E83}" type="presOf" srcId="{42FFE748-B827-41EE-8FA7-DC7C6BB35329}" destId="{8BA19B02-BC51-49FC-9544-0E64D87C7694}" srcOrd="0" destOrd="0" presId="urn:microsoft.com/office/officeart/2005/8/layout/radial6"/>
    <dgm:cxn modelId="{DD3374F7-E216-4715-9D9C-D4A3E89B3FEA}" srcId="{42FFE748-B827-41EE-8FA7-DC7C6BB35329}" destId="{D3340DA3-207D-4F63-9152-469A35183147}" srcOrd="2" destOrd="0" parTransId="{4631D7CE-9A6E-4BD7-BBAC-0A3A420EFD49}" sibTransId="{6DBC9E71-D61B-4EA4-9D5C-43F23ADC05CB}"/>
    <dgm:cxn modelId="{70C6F3B1-16C1-4953-84D7-96A576AA4276}" type="presParOf" srcId="{C7F2BA96-C4CA-4668-9FF4-0F9E259D8E4B}" destId="{8BA19B02-BC51-49FC-9544-0E64D87C7694}" srcOrd="0" destOrd="0" presId="urn:microsoft.com/office/officeart/2005/8/layout/radial6"/>
    <dgm:cxn modelId="{8708E6F5-8932-4E05-847A-B671FBEC04FA}" type="presParOf" srcId="{C7F2BA96-C4CA-4668-9FF4-0F9E259D8E4B}" destId="{6DA8F646-C28D-4AF8-9759-CF8B295F4CB9}" srcOrd="1" destOrd="0" presId="urn:microsoft.com/office/officeart/2005/8/layout/radial6"/>
    <dgm:cxn modelId="{CA47709F-B6EE-49D1-BF89-5946A37465C8}" type="presParOf" srcId="{C7F2BA96-C4CA-4668-9FF4-0F9E259D8E4B}" destId="{776EB004-C14E-4187-ADE8-326694792F42}" srcOrd="2" destOrd="0" presId="urn:microsoft.com/office/officeart/2005/8/layout/radial6"/>
    <dgm:cxn modelId="{A03B1ED9-91DA-4AC2-A3DC-6FB5D276C549}" type="presParOf" srcId="{C7F2BA96-C4CA-4668-9FF4-0F9E259D8E4B}" destId="{FF0C5364-4FA5-452D-A8CD-02AA5542728C}" srcOrd="3" destOrd="0" presId="urn:microsoft.com/office/officeart/2005/8/layout/radial6"/>
    <dgm:cxn modelId="{2A8440B7-1F26-4684-B702-C73B16DC38B4}" type="presParOf" srcId="{C7F2BA96-C4CA-4668-9FF4-0F9E259D8E4B}" destId="{E33F2FE8-373F-4E79-937F-6CDF18EC0FFD}" srcOrd="4" destOrd="0" presId="urn:microsoft.com/office/officeart/2005/8/layout/radial6"/>
    <dgm:cxn modelId="{2194B47E-96E7-439D-B97F-910C1254593C}" type="presParOf" srcId="{C7F2BA96-C4CA-4668-9FF4-0F9E259D8E4B}" destId="{34A62BA4-E510-4807-85BF-BAF21BB3A06A}" srcOrd="5" destOrd="0" presId="urn:microsoft.com/office/officeart/2005/8/layout/radial6"/>
    <dgm:cxn modelId="{D3E03431-3CEA-4AFB-B929-82B4CED3986B}" type="presParOf" srcId="{C7F2BA96-C4CA-4668-9FF4-0F9E259D8E4B}" destId="{8B46AFA4-2BF2-41E9-B357-79DA3F2BDF10}" srcOrd="6" destOrd="0" presId="urn:microsoft.com/office/officeart/2005/8/layout/radial6"/>
    <dgm:cxn modelId="{81D4F2BA-C975-4A13-990A-18ED75F4A1B5}" type="presParOf" srcId="{C7F2BA96-C4CA-4668-9FF4-0F9E259D8E4B}" destId="{E97F9572-9C43-43DD-872E-E2A1094E8056}" srcOrd="7" destOrd="0" presId="urn:microsoft.com/office/officeart/2005/8/layout/radial6"/>
    <dgm:cxn modelId="{EE59EBAF-C66B-4EF2-9944-FFB98AC4AD12}" type="presParOf" srcId="{C7F2BA96-C4CA-4668-9FF4-0F9E259D8E4B}" destId="{13546397-8D58-4905-8B93-2670A4B6AA37}" srcOrd="8" destOrd="0" presId="urn:microsoft.com/office/officeart/2005/8/layout/radial6"/>
    <dgm:cxn modelId="{5419A8E9-9087-4C2E-93CB-562D7124F1AF}" type="presParOf" srcId="{C7F2BA96-C4CA-4668-9FF4-0F9E259D8E4B}" destId="{918FF2F8-7FBF-4F83-98F8-0D92E92CFB0A}" srcOrd="9" destOrd="0" presId="urn:microsoft.com/office/officeart/2005/8/layout/radial6"/>
    <dgm:cxn modelId="{935F5B00-D1D3-4199-9C32-90812651D920}" type="presParOf" srcId="{C7F2BA96-C4CA-4668-9FF4-0F9E259D8E4B}" destId="{9F41E906-294F-439C-B9EE-2F7D584C5406}" srcOrd="10" destOrd="0" presId="urn:microsoft.com/office/officeart/2005/8/layout/radial6"/>
    <dgm:cxn modelId="{643D8587-BDA8-40B1-932A-7CEDEED46EFE}" type="presParOf" srcId="{C7F2BA96-C4CA-4668-9FF4-0F9E259D8E4B}" destId="{89744F89-E53C-446D-B81B-477D304E3534}" srcOrd="11" destOrd="0" presId="urn:microsoft.com/office/officeart/2005/8/layout/radial6"/>
    <dgm:cxn modelId="{C6CB7F14-BD09-452B-BD5A-37F80BB75D63}" type="presParOf" srcId="{C7F2BA96-C4CA-4668-9FF4-0F9E259D8E4B}" destId="{FB28187D-0C92-48B9-82D1-D58351485D80}" srcOrd="12" destOrd="0" presId="urn:microsoft.com/office/officeart/2005/8/layout/radial6"/>
    <dgm:cxn modelId="{0195E5BD-9585-4F3F-A576-9CD2E07E739F}" type="presParOf" srcId="{C7F2BA96-C4CA-4668-9FF4-0F9E259D8E4B}" destId="{F10F28FD-31D1-4653-9E0A-FE9F340B1EB6}" srcOrd="13" destOrd="0" presId="urn:microsoft.com/office/officeart/2005/8/layout/radial6"/>
    <dgm:cxn modelId="{2D1306FB-611A-4486-AE1E-ED43F38569E2}" type="presParOf" srcId="{C7F2BA96-C4CA-4668-9FF4-0F9E259D8E4B}" destId="{25BB7EC9-1512-4AE8-975A-DB92A3D27BC9}" srcOrd="14" destOrd="0" presId="urn:microsoft.com/office/officeart/2005/8/layout/radial6"/>
    <dgm:cxn modelId="{359FB174-F3C3-47EC-9B2C-F9598352EEC6}" type="presParOf" srcId="{C7F2BA96-C4CA-4668-9FF4-0F9E259D8E4B}" destId="{F92EC4A6-4084-497C-B2E5-DF4D7F562DCA}" srcOrd="15"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EC4A6-4084-497C-B2E5-DF4D7F562DCA}">
      <dsp:nvSpPr>
        <dsp:cNvPr id="0" name=""/>
        <dsp:cNvSpPr/>
      </dsp:nvSpPr>
      <dsp:spPr>
        <a:xfrm>
          <a:off x="1627431" y="659897"/>
          <a:ext cx="4277698" cy="4277698"/>
        </a:xfrm>
        <a:prstGeom prst="blockArc">
          <a:avLst>
            <a:gd name="adj1" fmla="val 11880000"/>
            <a:gd name="adj2" fmla="val 16200000"/>
            <a:gd name="adj3" fmla="val 4637"/>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FB28187D-0C92-48B9-82D1-D58351485D80}">
      <dsp:nvSpPr>
        <dsp:cNvPr id="0" name=""/>
        <dsp:cNvSpPr/>
      </dsp:nvSpPr>
      <dsp:spPr>
        <a:xfrm>
          <a:off x="1627431" y="659897"/>
          <a:ext cx="4277698" cy="4277698"/>
        </a:xfrm>
        <a:prstGeom prst="blockArc">
          <a:avLst>
            <a:gd name="adj1" fmla="val 7560000"/>
            <a:gd name="adj2" fmla="val 11880000"/>
            <a:gd name="adj3" fmla="val 4637"/>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918FF2F8-7FBF-4F83-98F8-0D92E92CFB0A}">
      <dsp:nvSpPr>
        <dsp:cNvPr id="0" name=""/>
        <dsp:cNvSpPr/>
      </dsp:nvSpPr>
      <dsp:spPr>
        <a:xfrm>
          <a:off x="1627431" y="659897"/>
          <a:ext cx="4277698" cy="4277698"/>
        </a:xfrm>
        <a:prstGeom prst="blockArc">
          <a:avLst>
            <a:gd name="adj1" fmla="val 3240000"/>
            <a:gd name="adj2" fmla="val 7560000"/>
            <a:gd name="adj3" fmla="val 4637"/>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8B46AFA4-2BF2-41E9-B357-79DA3F2BDF10}">
      <dsp:nvSpPr>
        <dsp:cNvPr id="0" name=""/>
        <dsp:cNvSpPr/>
      </dsp:nvSpPr>
      <dsp:spPr>
        <a:xfrm>
          <a:off x="1627431" y="659897"/>
          <a:ext cx="4277698" cy="4277698"/>
        </a:xfrm>
        <a:prstGeom prst="blockArc">
          <a:avLst>
            <a:gd name="adj1" fmla="val 20520000"/>
            <a:gd name="adj2" fmla="val 3240000"/>
            <a:gd name="adj3" fmla="val 4637"/>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FF0C5364-4FA5-452D-A8CD-02AA5542728C}">
      <dsp:nvSpPr>
        <dsp:cNvPr id="0" name=""/>
        <dsp:cNvSpPr/>
      </dsp:nvSpPr>
      <dsp:spPr>
        <a:xfrm>
          <a:off x="1627431" y="659897"/>
          <a:ext cx="4277698" cy="4277698"/>
        </a:xfrm>
        <a:prstGeom prst="blockArc">
          <a:avLst>
            <a:gd name="adj1" fmla="val 16200000"/>
            <a:gd name="adj2" fmla="val 20520000"/>
            <a:gd name="adj3" fmla="val 4637"/>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8BA19B02-BC51-49FC-9544-0E64D87C7694}">
      <dsp:nvSpPr>
        <dsp:cNvPr id="0" name=""/>
        <dsp:cNvSpPr/>
      </dsp:nvSpPr>
      <dsp:spPr>
        <a:xfrm>
          <a:off x="2782413" y="1814878"/>
          <a:ext cx="1967734" cy="1967734"/>
        </a:xfrm>
        <a:prstGeom prst="ellipse">
          <a:avLst/>
        </a:prstGeom>
        <a:solidFill>
          <a:schemeClr val="accent1">
            <a:lumMod val="40000"/>
            <a:lumOff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BE" sz="6500" kern="1200"/>
        </a:p>
      </dsp:txBody>
      <dsp:txXfrm>
        <a:off x="3070581" y="2103046"/>
        <a:ext cx="1391398" cy="1391398"/>
      </dsp:txXfrm>
    </dsp:sp>
    <dsp:sp modelId="{6DA8F646-C28D-4AF8-9759-CF8B295F4CB9}">
      <dsp:nvSpPr>
        <dsp:cNvPr id="0" name=""/>
        <dsp:cNvSpPr/>
      </dsp:nvSpPr>
      <dsp:spPr>
        <a:xfrm>
          <a:off x="2839501" y="-198273"/>
          <a:ext cx="1853558" cy="1815514"/>
        </a:xfrm>
        <a:prstGeom prst="ellipse">
          <a:avLst/>
        </a:prstGeom>
        <a:solidFill>
          <a:schemeClr val="bg1"/>
        </a:solidFill>
        <a:ln w="381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ts val="0"/>
            </a:spcAft>
            <a:buNone/>
          </a:pPr>
          <a:r>
            <a:rPr lang="en-GB" sz="1800" kern="1200" dirty="0">
              <a:latin typeface="Arial" panose="020B0604020202020204" pitchFamily="34" charset="0"/>
              <a:cs typeface="Arial" panose="020B0604020202020204" pitchFamily="34" charset="0"/>
            </a:rPr>
            <a:t>Safety</a:t>
          </a:r>
          <a:endParaRPr lang="en-BE" sz="1800" kern="1200" dirty="0">
            <a:latin typeface="Arial" panose="020B0604020202020204" pitchFamily="34" charset="0"/>
            <a:cs typeface="Arial" panose="020B0604020202020204" pitchFamily="34" charset="0"/>
          </a:endParaRPr>
        </a:p>
      </dsp:txBody>
      <dsp:txXfrm>
        <a:off x="3110948" y="67603"/>
        <a:ext cx="1310664" cy="1283762"/>
      </dsp:txXfrm>
    </dsp:sp>
    <dsp:sp modelId="{E33F2FE8-373F-4E79-937F-6CDF18EC0FFD}">
      <dsp:nvSpPr>
        <dsp:cNvPr id="0" name=""/>
        <dsp:cNvSpPr/>
      </dsp:nvSpPr>
      <dsp:spPr>
        <a:xfrm>
          <a:off x="4826508" y="1245371"/>
          <a:ext cx="1853558" cy="1815514"/>
        </a:xfrm>
        <a:prstGeom prst="ellipse">
          <a:avLst/>
        </a:prstGeom>
        <a:solidFill>
          <a:schemeClr val="bg1"/>
        </a:solidFill>
        <a:ln w="381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ts val="0"/>
            </a:spcAft>
            <a:buNone/>
          </a:pPr>
          <a:r>
            <a:rPr lang="en-GB" sz="1800" kern="1200" dirty="0">
              <a:latin typeface="Arial" panose="020B0604020202020204" pitchFamily="34" charset="0"/>
              <a:cs typeface="Arial" panose="020B0604020202020204" pitchFamily="34" charset="0"/>
            </a:rPr>
            <a:t>Mental health</a:t>
          </a:r>
          <a:endParaRPr lang="en-BE" sz="1800" kern="1200" dirty="0">
            <a:latin typeface="Arial" panose="020B0604020202020204" pitchFamily="34" charset="0"/>
            <a:cs typeface="Arial" panose="020B0604020202020204" pitchFamily="34" charset="0"/>
          </a:endParaRPr>
        </a:p>
      </dsp:txBody>
      <dsp:txXfrm>
        <a:off x="5097955" y="1511247"/>
        <a:ext cx="1310664" cy="1283762"/>
      </dsp:txXfrm>
    </dsp:sp>
    <dsp:sp modelId="{E97F9572-9C43-43DD-872E-E2A1094E8056}">
      <dsp:nvSpPr>
        <dsp:cNvPr id="0" name=""/>
        <dsp:cNvSpPr/>
      </dsp:nvSpPr>
      <dsp:spPr>
        <a:xfrm>
          <a:off x="4067539" y="3581237"/>
          <a:ext cx="1853558" cy="1815514"/>
        </a:xfrm>
        <a:prstGeom prst="ellipse">
          <a:avLst/>
        </a:prstGeom>
        <a:solidFill>
          <a:schemeClr val="bg1"/>
        </a:solidFill>
        <a:ln w="381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ts val="0"/>
            </a:spcAft>
            <a:buNone/>
          </a:pPr>
          <a:r>
            <a:rPr lang="en-GB" sz="1800" kern="1200" dirty="0">
              <a:latin typeface="Arial" panose="020B0604020202020204" pitchFamily="34" charset="0"/>
              <a:cs typeface="Arial" panose="020B0604020202020204" pitchFamily="34" charset="0"/>
            </a:rPr>
            <a:t>Care arrangement</a:t>
          </a:r>
          <a:endParaRPr lang="en-BE" sz="1800" kern="1200" dirty="0">
            <a:latin typeface="Arial" panose="020B0604020202020204" pitchFamily="34" charset="0"/>
            <a:cs typeface="Arial" panose="020B0604020202020204" pitchFamily="34" charset="0"/>
          </a:endParaRPr>
        </a:p>
      </dsp:txBody>
      <dsp:txXfrm>
        <a:off x="4338986" y="3847113"/>
        <a:ext cx="1310664" cy="1283762"/>
      </dsp:txXfrm>
    </dsp:sp>
    <dsp:sp modelId="{9F41E906-294F-439C-B9EE-2F7D584C5406}">
      <dsp:nvSpPr>
        <dsp:cNvPr id="0" name=""/>
        <dsp:cNvSpPr/>
      </dsp:nvSpPr>
      <dsp:spPr>
        <a:xfrm>
          <a:off x="1611464" y="3581237"/>
          <a:ext cx="1853558" cy="1815514"/>
        </a:xfrm>
        <a:prstGeom prst="ellipse">
          <a:avLst/>
        </a:prstGeom>
        <a:solidFill>
          <a:schemeClr val="bg1"/>
        </a:solidFill>
        <a:ln w="381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ts val="0"/>
            </a:spcAft>
            <a:buNone/>
          </a:pPr>
          <a:r>
            <a:rPr lang="en-GB" sz="1800" kern="1200" dirty="0">
              <a:latin typeface="Arial" panose="020B0604020202020204" pitchFamily="34" charset="0"/>
              <a:cs typeface="Arial" panose="020B0604020202020204" pitchFamily="34" charset="0"/>
            </a:rPr>
            <a:t>Basic needs</a:t>
          </a:r>
          <a:endParaRPr lang="en-BE" sz="1800" kern="1200" dirty="0">
            <a:latin typeface="Arial" panose="020B0604020202020204" pitchFamily="34" charset="0"/>
            <a:cs typeface="Arial" panose="020B0604020202020204" pitchFamily="34" charset="0"/>
          </a:endParaRPr>
        </a:p>
      </dsp:txBody>
      <dsp:txXfrm>
        <a:off x="1882911" y="3847113"/>
        <a:ext cx="1310664" cy="1283762"/>
      </dsp:txXfrm>
    </dsp:sp>
    <dsp:sp modelId="{F10F28FD-31D1-4653-9E0A-FE9F340B1EB6}">
      <dsp:nvSpPr>
        <dsp:cNvPr id="0" name=""/>
        <dsp:cNvSpPr/>
      </dsp:nvSpPr>
      <dsp:spPr>
        <a:xfrm>
          <a:off x="852495" y="1245371"/>
          <a:ext cx="1853558" cy="1815514"/>
        </a:xfrm>
        <a:prstGeom prst="ellipse">
          <a:avLst/>
        </a:prstGeom>
        <a:solidFill>
          <a:schemeClr val="bg1"/>
        </a:solidFill>
        <a:ln w="381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ts val="0"/>
            </a:spcAft>
            <a:buNone/>
          </a:pPr>
          <a:r>
            <a:rPr lang="en-GB" sz="1800" kern="1200" dirty="0">
              <a:latin typeface="Arial" panose="020B0604020202020204" pitchFamily="34" charset="0"/>
              <a:cs typeface="Arial" panose="020B0604020202020204" pitchFamily="34" charset="0"/>
            </a:rPr>
            <a:t>Physical, sexual &amp; reproductive health</a:t>
          </a:r>
          <a:endParaRPr lang="en-BE" sz="1800" kern="1200" dirty="0">
            <a:latin typeface="Arial" panose="020B0604020202020204" pitchFamily="34" charset="0"/>
            <a:cs typeface="Arial" panose="020B0604020202020204" pitchFamily="34" charset="0"/>
          </a:endParaRPr>
        </a:p>
      </dsp:txBody>
      <dsp:txXfrm>
        <a:off x="1123942" y="1511247"/>
        <a:ext cx="1310664" cy="128376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477838" y="4229101"/>
            <a:ext cx="6143625" cy="5442608"/>
          </a:xfrm>
          <a:prstGeom prst="rect">
            <a:avLst/>
          </a:prstGeom>
        </p:spPr>
        <p:txBody>
          <a:bodyPr vert="horz" lIns="99048" tIns="49524" rIns="99048" bIns="495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BE" dirty="0"/>
          </a:p>
        </p:txBody>
      </p:sp>
      <p:sp>
        <p:nvSpPr>
          <p:cNvPr id="12" name="Slide Image Placeholder 4">
            <a:extLst>
              <a:ext uri="{FF2B5EF4-FFF2-40B4-BE49-F238E27FC236}">
                <a16:creationId xmlns:a16="http://schemas.microsoft.com/office/drawing/2014/main" id="{BD4FBEE9-501B-9A4A-28D2-A84BC44596E3}"/>
              </a:ext>
            </a:extLst>
          </p:cNvPr>
          <p:cNvSpPr>
            <a:spLocks noGrp="1" noRot="1" noChangeAspect="1"/>
          </p:cNvSpPr>
          <p:nvPr>
            <p:ph type="sldImg" idx="2"/>
          </p:nvPr>
        </p:nvSpPr>
        <p:spPr>
          <a:xfrm>
            <a:off x="477838" y="460375"/>
            <a:ext cx="6143625" cy="3455988"/>
          </a:xfrm>
          <a:prstGeom prst="rect">
            <a:avLst/>
          </a:prstGeom>
          <a:noFill/>
          <a:ln w="12700">
            <a:solidFill>
              <a:prstClr val="black"/>
            </a:solidFill>
          </a:ln>
        </p:spPr>
        <p:txBody>
          <a:bodyPr vert="horz" lIns="99048" tIns="49524" rIns="99048" bIns="49524" rtlCol="0" anchor="ctr"/>
          <a:lstStyle/>
          <a:p>
            <a:endParaRPr lang="en-CA" dirty="0"/>
          </a:p>
        </p:txBody>
      </p:sp>
    </p:spTree>
    <p:extLst>
      <p:ext uri="{BB962C8B-B14F-4D97-AF65-F5344CB8AC3E}">
        <p14:creationId xmlns:p14="http://schemas.microsoft.com/office/powerpoint/2010/main" val="2315828326"/>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4" name="Google Shape;234;p1:notes"/>
          <p:cNvSpPr txBox="1">
            <a:spLocks noGrp="1"/>
          </p:cNvSpPr>
          <p:nvPr>
            <p:ph type="body" idx="1"/>
          </p:nvPr>
        </p:nvSpPr>
        <p:spPr/>
        <p:txBody>
          <a:bodyPr/>
          <a:lstStyle/>
          <a:p>
            <a:pPr marL="0" indent="0">
              <a:buNone/>
            </a:pPr>
            <a:r>
              <a:rPr lang="en-US" b="1" dirty="0"/>
              <a:t>WELCOME</a:t>
            </a:r>
          </a:p>
          <a:p>
            <a:r>
              <a:rPr lang="en-US" dirty="0">
                <a:sym typeface="Helvetica Neue"/>
              </a:rPr>
              <a:t>Welcome the participants </a:t>
            </a:r>
          </a:p>
          <a:p>
            <a:r>
              <a:rPr lang="en-US" dirty="0">
                <a:sym typeface="Helvetica Neue"/>
              </a:rPr>
              <a:t>Ensure everyone signs the attendance sheet</a:t>
            </a:r>
            <a:endParaRPr lang="en-US" dirty="0">
              <a:sym typeface="Calibri"/>
            </a:endParaRPr>
          </a:p>
        </p:txBody>
      </p:sp>
      <p:sp>
        <p:nvSpPr>
          <p:cNvPr id="3" name="Slide Image Placeholder 2">
            <a:extLst>
              <a:ext uri="{FF2B5EF4-FFF2-40B4-BE49-F238E27FC236}">
                <a16:creationId xmlns:a16="http://schemas.microsoft.com/office/drawing/2014/main" id="{CC4672DC-BE78-5D9C-301F-C4846E5A3D2E}"/>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20B31780-9A77-BA66-AD1D-62B0A72A077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a:t>
            </a:fld>
            <a:endParaRPr lang="en-US" sz="1200" dirty="0">
              <a:latin typeface="+mn-l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i="1" dirty="0"/>
              <a:t>This is the formal definition of a child protection system according to UNICEF: </a:t>
            </a:r>
          </a:p>
          <a:p>
            <a:pPr lvl="1"/>
            <a:r>
              <a:rPr lang="en-BE" i="1" dirty="0"/>
              <a:t>“Certain formal and informal structures, functions and capacities that have been</a:t>
            </a:r>
            <a:r>
              <a:rPr lang="en-GB" i="1" dirty="0"/>
              <a:t> </a:t>
            </a:r>
            <a:r>
              <a:rPr lang="en-BE" i="1" dirty="0"/>
              <a:t>assembled to </a:t>
            </a:r>
            <a:r>
              <a:rPr lang="en-BE" b="1" i="1" dirty="0"/>
              <a:t>prevent and respond </a:t>
            </a:r>
            <a:r>
              <a:rPr lang="en-BE" i="1" dirty="0"/>
              <a:t>to violence, abuse, neglect, and exploitation of</a:t>
            </a:r>
            <a:r>
              <a:rPr lang="en-GB" i="1" dirty="0"/>
              <a:t> </a:t>
            </a:r>
            <a:r>
              <a:rPr lang="en-BE" i="1" dirty="0"/>
              <a:t>children. </a:t>
            </a:r>
            <a:endParaRPr lang="en-CA" i="1" dirty="0"/>
          </a:p>
          <a:p>
            <a:pPr lvl="1"/>
            <a:r>
              <a:rPr lang="en-BE" i="1" dirty="0"/>
              <a:t>A child protection system is generally agreed to be comprised of the following</a:t>
            </a:r>
            <a:r>
              <a:rPr lang="en-GB" i="1" dirty="0"/>
              <a:t> </a:t>
            </a:r>
            <a:r>
              <a:rPr lang="en-BE" b="1" i="1" dirty="0"/>
              <a:t>components</a:t>
            </a:r>
            <a:r>
              <a:rPr lang="en-BE" i="1" dirty="0"/>
              <a:t>: human resources, finance, laws and policies, governance, monitoring and</a:t>
            </a:r>
            <a:r>
              <a:rPr lang="en-GB" i="1" dirty="0"/>
              <a:t> </a:t>
            </a:r>
            <a:r>
              <a:rPr lang="en-BE" i="1" dirty="0"/>
              <a:t>data collection</a:t>
            </a:r>
            <a:r>
              <a:rPr lang="en-US" i="1" dirty="0"/>
              <a:t>,</a:t>
            </a:r>
            <a:r>
              <a:rPr lang="en-BE" i="1" dirty="0"/>
              <a:t> as well as</a:t>
            </a:r>
            <a:r>
              <a:rPr lang="en-US" i="1" dirty="0"/>
              <a:t>,</a:t>
            </a:r>
            <a:r>
              <a:rPr lang="en-BE" i="1" dirty="0"/>
              <a:t> protection and response services and care management. </a:t>
            </a:r>
            <a:endParaRPr lang="en-CA" i="1" dirty="0"/>
          </a:p>
          <a:p>
            <a:pPr lvl="1"/>
            <a:r>
              <a:rPr lang="en-BE" i="1" dirty="0"/>
              <a:t>It also</a:t>
            </a:r>
            <a:r>
              <a:rPr lang="en-GB" i="1" dirty="0"/>
              <a:t> </a:t>
            </a:r>
            <a:r>
              <a:rPr lang="en-BE" i="1" dirty="0"/>
              <a:t>includes different </a:t>
            </a:r>
            <a:r>
              <a:rPr lang="en-BE" b="1" i="1" dirty="0"/>
              <a:t>actors </a:t>
            </a:r>
            <a:r>
              <a:rPr lang="en-BE" i="1" dirty="0"/>
              <a:t>– children, families, communities, those working at sub-national</a:t>
            </a:r>
            <a:r>
              <a:rPr lang="en-GB" i="1" dirty="0"/>
              <a:t> </a:t>
            </a:r>
            <a:r>
              <a:rPr lang="en-BE" i="1" dirty="0"/>
              <a:t>or national level</a:t>
            </a:r>
            <a:r>
              <a:rPr lang="en-US" i="1" dirty="0"/>
              <a:t>,</a:t>
            </a:r>
            <a:r>
              <a:rPr lang="en-BE" i="1" dirty="0"/>
              <a:t> and those working internationally. </a:t>
            </a:r>
            <a:endParaRPr lang="en-CA" i="1" dirty="0"/>
          </a:p>
          <a:p>
            <a:pPr lvl="1"/>
            <a:r>
              <a:rPr lang="en-BE" i="1" dirty="0"/>
              <a:t>Most important are the relationships</a:t>
            </a:r>
            <a:r>
              <a:rPr lang="en-GB" i="1" dirty="0"/>
              <a:t> </a:t>
            </a:r>
            <a:r>
              <a:rPr lang="en-BE" i="1" dirty="0"/>
              <a:t>and interactions between and among these components and these actors within the</a:t>
            </a:r>
            <a:r>
              <a:rPr lang="en-GB" i="1" dirty="0"/>
              <a:t> </a:t>
            </a:r>
            <a:r>
              <a:rPr lang="en-BE" i="1" dirty="0"/>
              <a:t>system. It is the outcomes of these interactions that comprise the system.”</a:t>
            </a:r>
            <a:endParaRPr lang="en-GB" i="1" dirty="0"/>
          </a:p>
          <a:p>
            <a:r>
              <a:rPr lang="en-GB" i="1" dirty="0"/>
              <a:t>Notice the different elements of a child protection system:</a:t>
            </a:r>
          </a:p>
          <a:p>
            <a:pPr lvl="1"/>
            <a:r>
              <a:rPr lang="en-GB" i="1" dirty="0"/>
              <a:t>Formal and informal </a:t>
            </a:r>
          </a:p>
          <a:p>
            <a:pPr lvl="1"/>
            <a:r>
              <a:rPr lang="en-GB" i="1" dirty="0"/>
              <a:t>Structure (set of things or actors working together)</a:t>
            </a:r>
          </a:p>
          <a:p>
            <a:pPr lvl="1"/>
            <a:r>
              <a:rPr lang="en-GB" i="1" dirty="0"/>
              <a:t>Prevent and respond </a:t>
            </a:r>
          </a:p>
          <a:p>
            <a:pPr marL="0" indent="0">
              <a:buNone/>
            </a:pPr>
            <a:endParaRPr lang="en-GB" dirty="0"/>
          </a:p>
          <a:p>
            <a:pPr marL="0" indent="0">
              <a:buNone/>
            </a:pPr>
            <a:r>
              <a:rPr lang="en-GB" dirty="0"/>
              <a:t>Source: United Nations Children’s Fund, United Nations High Commissioner for Refugees, Save the Children and World Vision. (2013).  </a:t>
            </a:r>
            <a:r>
              <a:rPr lang="en-GB" i="1" dirty="0"/>
              <a:t>A better way to protect all children: The theory and practice of child protection systems, conference report. (</a:t>
            </a:r>
            <a:r>
              <a:rPr lang="en-GB" dirty="0"/>
              <a:t>p.3).</a:t>
            </a:r>
            <a:endParaRPr lang="en-BE" dirty="0"/>
          </a:p>
          <a:p>
            <a:endParaRPr lang="en-BE" dirty="0"/>
          </a:p>
        </p:txBody>
      </p:sp>
      <p:sp>
        <p:nvSpPr>
          <p:cNvPr id="6" name="Slide Image Placeholder 5">
            <a:extLst>
              <a:ext uri="{FF2B5EF4-FFF2-40B4-BE49-F238E27FC236}">
                <a16:creationId xmlns:a16="http://schemas.microsoft.com/office/drawing/2014/main" id="{64998B5E-52A0-7966-B037-441B462AA174}"/>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21D5A3A7-470A-483E-770F-32B76E20B5D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10</a:t>
            </a:fld>
            <a:endParaRPr lang="en-US" sz="1200" dirty="0">
              <a:latin typeface="+mn-lt"/>
            </a:endParaRPr>
          </a:p>
        </p:txBody>
      </p:sp>
    </p:spTree>
    <p:extLst>
      <p:ext uri="{BB962C8B-B14F-4D97-AF65-F5344CB8AC3E}">
        <p14:creationId xmlns:p14="http://schemas.microsoft.com/office/powerpoint/2010/main" val="1534761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i="1" dirty="0"/>
              <a:t>Socio-ecological model vs child protection systems</a:t>
            </a:r>
          </a:p>
          <a:p>
            <a:pPr lvl="1"/>
            <a:r>
              <a:rPr lang="en-GB" i="1" dirty="0"/>
              <a:t>These are complementary frameworks </a:t>
            </a:r>
          </a:p>
          <a:p>
            <a:pPr lvl="1"/>
            <a:r>
              <a:rPr lang="en-GB" i="1" dirty="0"/>
              <a:t>They seek to achieve the same goal - a holistic, integrated approach to protecting children</a:t>
            </a:r>
          </a:p>
          <a:p>
            <a:r>
              <a:rPr lang="en-GB" i="1" dirty="0"/>
              <a:t>The informal elements of the child protection system (children, families, communities) are some of the most important systems in humanitarian context</a:t>
            </a:r>
          </a:p>
          <a:p>
            <a:r>
              <a:rPr lang="en-GB" i="1" dirty="0"/>
              <a:t>This is because the system often comes under pressure during an emergency or crisis.</a:t>
            </a:r>
            <a:endParaRPr lang="en-BE" dirty="0"/>
          </a:p>
        </p:txBody>
      </p:sp>
      <p:sp>
        <p:nvSpPr>
          <p:cNvPr id="6" name="Slide Image Placeholder 5">
            <a:extLst>
              <a:ext uri="{FF2B5EF4-FFF2-40B4-BE49-F238E27FC236}">
                <a16:creationId xmlns:a16="http://schemas.microsoft.com/office/drawing/2014/main" id="{A24CF45A-E62A-9AE2-E1F7-19C328DDBE6F}"/>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17BD5BA2-698A-0D83-A74B-ECAE37B54C8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11</a:t>
            </a:fld>
            <a:endParaRPr lang="en-US" sz="1200" dirty="0">
              <a:latin typeface="+mn-lt"/>
            </a:endParaRPr>
          </a:p>
        </p:txBody>
      </p:sp>
    </p:spTree>
    <p:extLst>
      <p:ext uri="{BB962C8B-B14F-4D97-AF65-F5344CB8AC3E}">
        <p14:creationId xmlns:p14="http://schemas.microsoft.com/office/powerpoint/2010/main" val="1267053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i="1" dirty="0"/>
              <a:t>We will try to map out the child protection system in our context.</a:t>
            </a:r>
          </a:p>
          <a:p>
            <a:r>
              <a:rPr lang="en-GB" dirty="0"/>
              <a:t>Divide participants into groups of 4-5 people</a:t>
            </a:r>
          </a:p>
          <a:p>
            <a:r>
              <a:rPr lang="en-GB" dirty="0"/>
              <a:t>Give each group a flipchart paper</a:t>
            </a:r>
          </a:p>
          <a:p>
            <a:r>
              <a:rPr lang="en-GB" i="1" dirty="0"/>
              <a:t>In your groups:</a:t>
            </a:r>
          </a:p>
          <a:p>
            <a:pPr lvl="1"/>
            <a:r>
              <a:rPr lang="en-GB" i="1" dirty="0"/>
              <a:t>Map out the child protection system in the area where you are working</a:t>
            </a:r>
          </a:p>
          <a:p>
            <a:pPr lvl="1"/>
            <a:r>
              <a:rPr lang="en-GB" i="1" dirty="0"/>
              <a:t>Designate what is part of the formal and informal system</a:t>
            </a:r>
          </a:p>
          <a:p>
            <a:endParaRPr lang="en-GB" dirty="0"/>
          </a:p>
          <a:p>
            <a:pPr marL="0" indent="0">
              <a:buNone/>
            </a:pPr>
            <a:r>
              <a:rPr lang="en-GB" b="1" dirty="0"/>
              <a:t>GROUP WORK (25 minutes)</a:t>
            </a:r>
          </a:p>
          <a:p>
            <a:r>
              <a:rPr lang="en-GB" dirty="0"/>
              <a:t>Provide 25 minutes for participants to complete</a:t>
            </a:r>
          </a:p>
          <a:p>
            <a:r>
              <a:rPr lang="en-GB" dirty="0"/>
              <a:t>When finished, have the groups hang up the flipcharts around the room</a:t>
            </a:r>
          </a:p>
          <a:p>
            <a:endParaRPr lang="en-GB" dirty="0"/>
          </a:p>
          <a:p>
            <a:pPr marL="0" indent="0">
              <a:buNone/>
            </a:pPr>
            <a:r>
              <a:rPr lang="en-GB" b="1" dirty="0"/>
              <a:t>PLENARY DISCUSSION (20 minutes)</a:t>
            </a:r>
          </a:p>
          <a:p>
            <a:r>
              <a:rPr lang="en-GB" dirty="0"/>
              <a:t>Invite each group to present </a:t>
            </a:r>
          </a:p>
          <a:p>
            <a:pPr lvl="1"/>
            <a:r>
              <a:rPr lang="en-GB" dirty="0"/>
              <a:t>Everyone should stand around their flipchart</a:t>
            </a:r>
          </a:p>
          <a:p>
            <a:pPr lvl="1"/>
            <a:r>
              <a:rPr lang="en-GB" dirty="0"/>
              <a:t>The group should present a layer of the formal and informal child protection system</a:t>
            </a:r>
          </a:p>
          <a:p>
            <a:r>
              <a:rPr lang="en-GB" dirty="0"/>
              <a:t>Invite participants to complement each other and take notes on </a:t>
            </a:r>
            <a:r>
              <a:rPr lang="en-GB" b="1" dirty="0"/>
              <a:t>Workbook page 70: Child protection system</a:t>
            </a:r>
          </a:p>
          <a:p>
            <a:r>
              <a:rPr lang="en-GB" dirty="0"/>
              <a:t>Complement with the guidance on the next page</a:t>
            </a:r>
          </a:p>
          <a:p>
            <a:endParaRPr lang="en-GB" dirty="0"/>
          </a:p>
          <a:p>
            <a:pPr marL="0" indent="0">
              <a:buNone/>
            </a:pPr>
            <a:r>
              <a:rPr lang="en-GB" b="1" dirty="0"/>
              <a:t>CONTINUED </a:t>
            </a:r>
            <a:r>
              <a:rPr lang="en-GB" b="1" dirty="0">
                <a:sym typeface="Wingdings" panose="05000000000000000000" pitchFamily="2" charset="2"/>
              </a:rPr>
              <a:t></a:t>
            </a:r>
            <a:endParaRPr lang="en-GB" b="1" dirty="0"/>
          </a:p>
        </p:txBody>
      </p:sp>
      <p:sp>
        <p:nvSpPr>
          <p:cNvPr id="6" name="Slide Image Placeholder 5">
            <a:extLst>
              <a:ext uri="{FF2B5EF4-FFF2-40B4-BE49-F238E27FC236}">
                <a16:creationId xmlns:a16="http://schemas.microsoft.com/office/drawing/2014/main" id="{43B275C2-3E0A-E4BC-4408-E1D24DA5A388}"/>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7E96C793-E9B9-D63F-49D8-7729627136B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12</a:t>
            </a:fld>
            <a:endParaRPr lang="en-US" sz="1200" dirty="0">
              <a:latin typeface="+mn-lt"/>
            </a:endParaRPr>
          </a:p>
        </p:txBody>
      </p:sp>
    </p:spTree>
    <p:extLst>
      <p:ext uri="{BB962C8B-B14F-4D97-AF65-F5344CB8AC3E}">
        <p14:creationId xmlns:p14="http://schemas.microsoft.com/office/powerpoint/2010/main" val="2679699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6" name="Google Shape;556;p38:notes"/>
          <p:cNvSpPr txBox="1">
            <a:spLocks noGrp="1"/>
          </p:cNvSpPr>
          <p:nvPr>
            <p:ph type="body" idx="1"/>
          </p:nvPr>
        </p:nvSpPr>
        <p:spPr>
          <a:xfrm>
            <a:off x="477838" y="460375"/>
            <a:ext cx="6143625" cy="9211334"/>
          </a:xfrm>
        </p:spPr>
        <p:txBody>
          <a:bodyPr/>
          <a:lstStyle/>
          <a:p>
            <a:pPr marL="0" indent="0">
              <a:buNone/>
            </a:pPr>
            <a:r>
              <a:rPr lang="en-GB" b="1" dirty="0"/>
              <a:t>ADAPT FOR CONTEXTUALIZATION</a:t>
            </a:r>
          </a:p>
          <a:p>
            <a:r>
              <a:rPr lang="en-GB" dirty="0"/>
              <a:t>Prepare and draft the child protection system in the local context including:</a:t>
            </a:r>
          </a:p>
          <a:p>
            <a:pPr lvl="1"/>
            <a:r>
              <a:rPr lang="en-GB" dirty="0"/>
              <a:t>International laws and regulations</a:t>
            </a:r>
          </a:p>
          <a:p>
            <a:pPr lvl="1"/>
            <a:r>
              <a:rPr lang="en-GB" dirty="0"/>
              <a:t>National laws and regulations</a:t>
            </a:r>
          </a:p>
          <a:p>
            <a:pPr lvl="1"/>
            <a:r>
              <a:rPr lang="en-GB" dirty="0"/>
              <a:t>Competent government authorities (national, governorate or district level) for Social Welfare and Child Protection, Education, Health, Safety and Security, Justice.</a:t>
            </a:r>
          </a:p>
          <a:p>
            <a:pPr lvl="1"/>
            <a:r>
              <a:rPr lang="en-GB" dirty="0"/>
              <a:t>International, national and sub-national non-governmental actors and agencies </a:t>
            </a:r>
          </a:p>
          <a:p>
            <a:pPr lvl="1"/>
            <a:r>
              <a:rPr lang="en-GB" dirty="0"/>
              <a:t>Community structures and associations</a:t>
            </a:r>
          </a:p>
          <a:p>
            <a:pPr marL="0" indent="0">
              <a:buNone/>
            </a:pPr>
            <a:r>
              <a:rPr lang="en-GB" dirty="0"/>
              <a:t>______________________________________________________________________________</a:t>
            </a:r>
          </a:p>
          <a:p>
            <a:endParaRPr lang="en-GB" dirty="0"/>
          </a:p>
          <a:p>
            <a:pPr marL="0" indent="0">
              <a:buNone/>
            </a:pPr>
            <a:r>
              <a:rPr lang="en-GB" b="1" dirty="0"/>
              <a:t>GUIDANCE</a:t>
            </a:r>
          </a:p>
          <a:p>
            <a:r>
              <a:rPr lang="en-GB" b="1" dirty="0"/>
              <a:t>International Laws:</a:t>
            </a:r>
          </a:p>
          <a:p>
            <a:pPr lvl="1"/>
            <a:r>
              <a:rPr lang="en-GB" dirty="0"/>
              <a:t>United Nations Convention rights of the child</a:t>
            </a:r>
          </a:p>
          <a:p>
            <a:pPr lvl="1"/>
            <a:r>
              <a:rPr lang="en-GB" dirty="0"/>
              <a:t>International Humanitarian Law (includes protection of children) – for example prohibits use of children in armed conflict</a:t>
            </a:r>
          </a:p>
          <a:p>
            <a:pPr lvl="1"/>
            <a:r>
              <a:rPr lang="en-GB" dirty="0"/>
              <a:t>Geneva convention</a:t>
            </a:r>
          </a:p>
          <a:p>
            <a:r>
              <a:rPr lang="en-GB" b="1" dirty="0"/>
              <a:t>National laws and regulations:</a:t>
            </a:r>
          </a:p>
          <a:p>
            <a:pPr lvl="1"/>
            <a:r>
              <a:rPr lang="en-GB" dirty="0"/>
              <a:t>…</a:t>
            </a:r>
          </a:p>
          <a:p>
            <a:pPr lvl="1"/>
            <a:r>
              <a:rPr lang="en-GB" dirty="0"/>
              <a:t>…</a:t>
            </a:r>
          </a:p>
          <a:p>
            <a:pPr lvl="1"/>
            <a:r>
              <a:rPr lang="en-GB" dirty="0"/>
              <a:t>…</a:t>
            </a:r>
          </a:p>
          <a:p>
            <a:r>
              <a:rPr lang="en-GB" b="1" dirty="0"/>
              <a:t>Government departments and local authorities:</a:t>
            </a:r>
          </a:p>
          <a:p>
            <a:pPr lvl="1"/>
            <a:r>
              <a:rPr lang="en-GB" dirty="0"/>
              <a:t>…</a:t>
            </a:r>
          </a:p>
          <a:p>
            <a:pPr lvl="1"/>
            <a:r>
              <a:rPr lang="en-GB" dirty="0"/>
              <a:t>…</a:t>
            </a:r>
          </a:p>
          <a:p>
            <a:pPr lvl="1"/>
            <a:r>
              <a:rPr lang="en-GB" dirty="0"/>
              <a:t>…</a:t>
            </a:r>
          </a:p>
          <a:p>
            <a:r>
              <a:rPr lang="en-GB" b="1" dirty="0"/>
              <a:t>Non-governmental organisations and civil society agencies:</a:t>
            </a:r>
          </a:p>
          <a:p>
            <a:pPr lvl="1"/>
            <a:r>
              <a:rPr lang="en-GB" dirty="0"/>
              <a:t>…</a:t>
            </a:r>
          </a:p>
          <a:p>
            <a:pPr lvl="1"/>
            <a:r>
              <a:rPr lang="en-GB" dirty="0"/>
              <a:t>…</a:t>
            </a:r>
          </a:p>
          <a:p>
            <a:pPr lvl="1"/>
            <a:r>
              <a:rPr lang="en-GB" dirty="0"/>
              <a:t>…</a:t>
            </a:r>
          </a:p>
          <a:p>
            <a:r>
              <a:rPr lang="en-GB" b="1" dirty="0"/>
              <a:t>Community structures and associations:</a:t>
            </a:r>
          </a:p>
          <a:p>
            <a:pPr lvl="1"/>
            <a:r>
              <a:rPr lang="en-GB" dirty="0"/>
              <a:t>…</a:t>
            </a:r>
          </a:p>
          <a:p>
            <a:pPr lvl="1"/>
            <a:r>
              <a:rPr lang="en-GB" dirty="0"/>
              <a:t>…</a:t>
            </a:r>
          </a:p>
          <a:p>
            <a:pPr lvl="1"/>
            <a:r>
              <a:rPr lang="en-GB" dirty="0"/>
              <a:t>…</a:t>
            </a:r>
          </a:p>
          <a:p>
            <a:endParaRPr lang="en-GB" dirty="0"/>
          </a:p>
          <a:p>
            <a:endParaRPr lang="en-GB" dirty="0"/>
          </a:p>
        </p:txBody>
      </p:sp>
      <p:sp>
        <p:nvSpPr>
          <p:cNvPr id="6" name="Google Shape;725;p48:notes">
            <a:extLst>
              <a:ext uri="{FF2B5EF4-FFF2-40B4-BE49-F238E27FC236}">
                <a16:creationId xmlns:a16="http://schemas.microsoft.com/office/drawing/2014/main" id="{CAA9B296-D6C5-00E7-1A93-7381BC88B81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13</a:t>
            </a:fld>
            <a:endParaRPr lang="en-US" sz="1200" dirty="0">
              <a:latin typeface="+mn-lt"/>
            </a:endParaRPr>
          </a:p>
        </p:txBody>
      </p:sp>
    </p:spTree>
    <p:extLst>
      <p:ext uri="{BB962C8B-B14F-4D97-AF65-F5344CB8AC3E}">
        <p14:creationId xmlns:p14="http://schemas.microsoft.com/office/powerpoint/2010/main" val="3369240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dirty="0"/>
              <a:t>Present the slide</a:t>
            </a:r>
            <a:endParaRPr lang="en-BE" dirty="0"/>
          </a:p>
        </p:txBody>
      </p:sp>
      <p:sp>
        <p:nvSpPr>
          <p:cNvPr id="6" name="Slide Image Placeholder 5">
            <a:extLst>
              <a:ext uri="{FF2B5EF4-FFF2-40B4-BE49-F238E27FC236}">
                <a16:creationId xmlns:a16="http://schemas.microsoft.com/office/drawing/2014/main" id="{2A1441BA-46F7-3489-8967-0EB3B9A8C5BC}"/>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B0276ACE-8C36-3A77-A378-DBCC89FEE34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14</a:t>
            </a:fld>
            <a:endParaRPr lang="en-US" sz="1200" dirty="0">
              <a:latin typeface="+mn-lt"/>
            </a:endParaRPr>
          </a:p>
        </p:txBody>
      </p:sp>
    </p:spTree>
    <p:extLst>
      <p:ext uri="{BB962C8B-B14F-4D97-AF65-F5344CB8AC3E}">
        <p14:creationId xmlns:p14="http://schemas.microsoft.com/office/powerpoint/2010/main" val="2715042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SESSION 3 DURATION: 2h</a:t>
            </a:r>
          </a:p>
        </p:txBody>
      </p:sp>
      <p:sp>
        <p:nvSpPr>
          <p:cNvPr id="6" name="Slide Image Placeholder 5">
            <a:extLst>
              <a:ext uri="{FF2B5EF4-FFF2-40B4-BE49-F238E27FC236}">
                <a16:creationId xmlns:a16="http://schemas.microsoft.com/office/drawing/2014/main" id="{2BC0E973-B2B7-3DD7-F688-EFBD8CBE1E24}"/>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17869B70-0B81-1ECF-D7C9-85723E687A5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15</a:t>
            </a:fld>
            <a:endParaRPr lang="en-US" sz="1200" dirty="0">
              <a:latin typeface="+mn-lt"/>
            </a:endParaRPr>
          </a:p>
        </p:txBody>
      </p:sp>
    </p:spTree>
    <p:extLst>
      <p:ext uri="{BB962C8B-B14F-4D97-AF65-F5344CB8AC3E}">
        <p14:creationId xmlns:p14="http://schemas.microsoft.com/office/powerpoint/2010/main" val="2563064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PLENARY DISCUSSION (10 minutes)</a:t>
            </a:r>
          </a:p>
          <a:p>
            <a:r>
              <a:rPr lang="en-GB" i="1" dirty="0"/>
              <a:t>We know that through case management we try to address the individual needs of children and families facing protection concerns. </a:t>
            </a:r>
          </a:p>
          <a:p>
            <a:r>
              <a:rPr lang="en-GB" i="1" dirty="0"/>
              <a:t>Let us start with a quick recap of the different child protection concerns we learned about in Level 1</a:t>
            </a:r>
          </a:p>
          <a:p>
            <a:r>
              <a:rPr lang="en-GB" i="1" dirty="0"/>
              <a:t>Can you remember the four types of child protection concerns? Explain them in your own words.</a:t>
            </a:r>
          </a:p>
          <a:p>
            <a:pPr lvl="1"/>
            <a:r>
              <a:rPr lang="en-GB" dirty="0"/>
              <a:t>If the participants mentioned violence and abuse, ask if they remember the different types of violence and abuse</a:t>
            </a:r>
          </a:p>
          <a:p>
            <a:r>
              <a:rPr lang="en-GB" dirty="0"/>
              <a:t>Review and complement the ideas shared based on the next slide</a:t>
            </a:r>
          </a:p>
        </p:txBody>
      </p:sp>
      <p:sp>
        <p:nvSpPr>
          <p:cNvPr id="6" name="Slide Image Placeholder 5">
            <a:extLst>
              <a:ext uri="{FF2B5EF4-FFF2-40B4-BE49-F238E27FC236}">
                <a16:creationId xmlns:a16="http://schemas.microsoft.com/office/drawing/2014/main" id="{B906289C-729E-0F50-D26B-5A9C197C680E}"/>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06F5AC58-8ABE-DF6E-8E50-67F05542803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16</a:t>
            </a:fld>
            <a:endParaRPr lang="en-US" sz="1200" dirty="0">
              <a:latin typeface="+mn-lt"/>
            </a:endParaRPr>
          </a:p>
        </p:txBody>
      </p:sp>
    </p:spTree>
    <p:extLst>
      <p:ext uri="{BB962C8B-B14F-4D97-AF65-F5344CB8AC3E}">
        <p14:creationId xmlns:p14="http://schemas.microsoft.com/office/powerpoint/2010/main" val="2920745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b="1" dirty="0"/>
              <a:t>Violence</a:t>
            </a:r>
            <a:r>
              <a:rPr lang="en-GB" dirty="0"/>
              <a:t> </a:t>
            </a:r>
          </a:p>
          <a:p>
            <a:pPr lvl="1"/>
            <a:r>
              <a:rPr lang="en-GB" dirty="0"/>
              <a:t>All acts that involve the intentional use of power or force (verbal or physical) against a child </a:t>
            </a:r>
          </a:p>
          <a:p>
            <a:pPr lvl="1"/>
            <a:r>
              <a:rPr lang="en-GB" dirty="0"/>
              <a:t>The act either results in harm or a high likelihood of harm to child’s safety, well-being, dignity, and development.</a:t>
            </a:r>
          </a:p>
          <a:p>
            <a:r>
              <a:rPr lang="en-GB" b="1" dirty="0"/>
              <a:t>Abuse</a:t>
            </a:r>
          </a:p>
          <a:p>
            <a:pPr lvl="1"/>
            <a:r>
              <a:rPr lang="en-GB" dirty="0"/>
              <a:t>A deliberate act with actual or potential negative effects on a child’s safety, well-being, dignity, and development. </a:t>
            </a:r>
          </a:p>
          <a:p>
            <a:pPr lvl="1"/>
            <a:r>
              <a:rPr lang="en-GB" dirty="0"/>
              <a:t>This act is committed in the context of a relationship of responsibility, trust, or power.</a:t>
            </a:r>
          </a:p>
          <a:p>
            <a:pPr lvl="1"/>
            <a:r>
              <a:rPr lang="en-GB" b="1" dirty="0"/>
              <a:t>Physical abuse or violence:</a:t>
            </a:r>
            <a:r>
              <a:rPr lang="en-GB" dirty="0"/>
              <a:t> The use of violent physical force to cause actual or likely physical injury or suffering (e.g. hitting, shaking, burning, physical torture)</a:t>
            </a:r>
          </a:p>
          <a:p>
            <a:pPr lvl="1"/>
            <a:r>
              <a:rPr lang="en-GB" b="1" dirty="0"/>
              <a:t>Sexual abuse or violence:</a:t>
            </a:r>
            <a:r>
              <a:rPr lang="en-GB" dirty="0"/>
              <a:t> All forms of sexual violence (e.g. rape by any perpetrator, sexual exploitation, indecent touching and exposure, using sexually explicit language towards a child, showing children pornographic material) </a:t>
            </a:r>
          </a:p>
          <a:p>
            <a:pPr lvl="1"/>
            <a:r>
              <a:rPr lang="en-GB" b="1" dirty="0"/>
              <a:t>Emotional abuse or violence:</a:t>
            </a:r>
            <a:r>
              <a:rPr lang="en-GB" dirty="0"/>
              <a:t> Humiliating and degrading treatment (e.g. bad name calling, constant criticism, belittling, persistent shaming, solitary confinement, isolation)</a:t>
            </a:r>
          </a:p>
          <a:p>
            <a:r>
              <a:rPr lang="en-GB" b="1" dirty="0"/>
              <a:t>Neglect</a:t>
            </a:r>
          </a:p>
          <a:p>
            <a:pPr lvl="1"/>
            <a:r>
              <a:rPr lang="en-GB" dirty="0"/>
              <a:t>The intentional or unintentional failure to protect a child from actual or potential harm to their safety, well-being, dignity and development or failure to fulfil a child’s rights, while having the clear responsibility for the well-being of the child and the capacity, ability and resources to do so. </a:t>
            </a:r>
          </a:p>
          <a:p>
            <a:r>
              <a:rPr lang="en-GB" b="1" dirty="0"/>
              <a:t>Exploitation </a:t>
            </a:r>
          </a:p>
          <a:p>
            <a:pPr lvl="1"/>
            <a:r>
              <a:rPr lang="en-BE" dirty="0"/>
              <a:t>When an individual in a position of power and/or trust takes or attempts to take</a:t>
            </a:r>
            <a:r>
              <a:rPr lang="en-GB" dirty="0"/>
              <a:t> </a:t>
            </a:r>
            <a:r>
              <a:rPr lang="en-BE" dirty="0"/>
              <a:t>advantage of a child for their own personal benefit, advantage, gratification,</a:t>
            </a:r>
            <a:r>
              <a:rPr lang="en-GB" dirty="0"/>
              <a:t> </a:t>
            </a:r>
            <a:r>
              <a:rPr lang="en-BE" dirty="0"/>
              <a:t>or profit. </a:t>
            </a:r>
            <a:endParaRPr lang="en-CA" dirty="0"/>
          </a:p>
          <a:p>
            <a:pPr lvl="1"/>
            <a:r>
              <a:rPr lang="en-BE" dirty="0"/>
              <a:t>This personal benefit may take different forms: physical, sexual,</a:t>
            </a:r>
            <a:r>
              <a:rPr lang="en-GB" dirty="0"/>
              <a:t> </a:t>
            </a:r>
            <a:r>
              <a:rPr lang="en-BE" dirty="0"/>
              <a:t>financial, material, social, military, or political.</a:t>
            </a:r>
          </a:p>
          <a:p>
            <a:endParaRPr lang="en-BE" dirty="0"/>
          </a:p>
          <a:p>
            <a:endParaRPr lang="en-GB" dirty="0"/>
          </a:p>
        </p:txBody>
      </p:sp>
      <p:sp>
        <p:nvSpPr>
          <p:cNvPr id="6" name="Slide Image Placeholder 5">
            <a:extLst>
              <a:ext uri="{FF2B5EF4-FFF2-40B4-BE49-F238E27FC236}">
                <a16:creationId xmlns:a16="http://schemas.microsoft.com/office/drawing/2014/main" id="{0E73DE8E-86C7-4122-BB5C-447565AD4A59}"/>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63E55393-F31E-8F93-2EB8-04082263985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17</a:t>
            </a:fld>
            <a:endParaRPr lang="en-US" sz="1200" dirty="0">
              <a:latin typeface="+mn-lt"/>
            </a:endParaRPr>
          </a:p>
        </p:txBody>
      </p:sp>
    </p:spTree>
    <p:extLst>
      <p:ext uri="{BB962C8B-B14F-4D97-AF65-F5344CB8AC3E}">
        <p14:creationId xmlns:p14="http://schemas.microsoft.com/office/powerpoint/2010/main" val="3363212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PLENARY DISCUSSION</a:t>
            </a:r>
          </a:p>
          <a:p>
            <a:r>
              <a:rPr lang="en-US" dirty="0"/>
              <a:t>Present the slide</a:t>
            </a:r>
          </a:p>
          <a:p>
            <a:r>
              <a:rPr lang="en-US" i="1" dirty="0"/>
              <a:t>Vulnerabilities are characteristics that make a person less able to withstand or defend themselves against the adverse or negative impact of violations or threats, such as violence, abuse, neglect end exploitation.</a:t>
            </a:r>
          </a:p>
          <a:p>
            <a:r>
              <a:rPr lang="en-US" i="1" dirty="0"/>
              <a:t>What are some examples of vulnerabilities? You can refer to the power wheel on </a:t>
            </a:r>
            <a:r>
              <a:rPr lang="en-US" b="1" i="1" dirty="0"/>
              <a:t>Workbook page 32: Power wheel</a:t>
            </a:r>
            <a:r>
              <a:rPr lang="en-US" i="1" dirty="0"/>
              <a:t>.</a:t>
            </a:r>
            <a:endParaRPr lang="en-US" dirty="0"/>
          </a:p>
        </p:txBody>
      </p:sp>
      <p:sp>
        <p:nvSpPr>
          <p:cNvPr id="6" name="Slide Image Placeholder 5">
            <a:extLst>
              <a:ext uri="{FF2B5EF4-FFF2-40B4-BE49-F238E27FC236}">
                <a16:creationId xmlns:a16="http://schemas.microsoft.com/office/drawing/2014/main" id="{EFE55FA8-2ED5-1259-4C2B-825C1F177AC6}"/>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E0AD0682-CB54-C753-EDD4-A64245B4F3B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18</a:t>
            </a:fld>
            <a:endParaRPr lang="en-US" sz="1200" dirty="0">
              <a:latin typeface="+mn-lt"/>
            </a:endParaRPr>
          </a:p>
        </p:txBody>
      </p:sp>
    </p:spTree>
    <p:extLst>
      <p:ext uri="{BB962C8B-B14F-4D97-AF65-F5344CB8AC3E}">
        <p14:creationId xmlns:p14="http://schemas.microsoft.com/office/powerpoint/2010/main" val="454827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ADAPT FOR CONTEXT</a:t>
            </a:r>
          </a:p>
          <a:p>
            <a:r>
              <a:rPr lang="en-GB" dirty="0"/>
              <a:t>Contextualize and adapt to local SOPs. </a:t>
            </a:r>
          </a:p>
          <a:p>
            <a:r>
              <a:rPr lang="en-GB" dirty="0"/>
              <a:t>Adapt the number of “top most prevalent child protection risks” depending on group size:</a:t>
            </a:r>
          </a:p>
          <a:p>
            <a:pPr lvl="1"/>
            <a:r>
              <a:rPr lang="en-GB" dirty="0"/>
              <a:t>Top 3 for ~15 participants</a:t>
            </a:r>
          </a:p>
          <a:p>
            <a:pPr lvl="1"/>
            <a:r>
              <a:rPr lang="en-GB" dirty="0"/>
              <a:t>Top 4 for ~20 participants</a:t>
            </a:r>
          </a:p>
          <a:p>
            <a:pPr marL="0" indent="0">
              <a:buNone/>
            </a:pPr>
            <a:r>
              <a:rPr lang="en-GB" dirty="0"/>
              <a:t>______________________________________________________________________________</a:t>
            </a:r>
          </a:p>
          <a:p>
            <a:endParaRPr lang="en-GB" dirty="0"/>
          </a:p>
          <a:p>
            <a:pPr marL="0" indent="0">
              <a:buNone/>
            </a:pPr>
            <a:r>
              <a:rPr lang="en-GB" b="1" dirty="0"/>
              <a:t>INTRODUCTION</a:t>
            </a:r>
          </a:p>
          <a:p>
            <a:r>
              <a:rPr lang="en-GB" dirty="0"/>
              <a:t>Divide participants into pairs</a:t>
            </a:r>
          </a:p>
          <a:p>
            <a:r>
              <a:rPr lang="en-GB" dirty="0"/>
              <a:t>Guide participants to </a:t>
            </a:r>
            <a:r>
              <a:rPr lang="en-GB" b="1" dirty="0"/>
              <a:t>Workbook page 71: Child protection concerns</a:t>
            </a:r>
            <a:endParaRPr lang="en-GB" i="1" dirty="0"/>
          </a:p>
          <a:p>
            <a:r>
              <a:rPr lang="en-GB" i="1" dirty="0"/>
              <a:t>With your partner:</a:t>
            </a:r>
          </a:p>
          <a:p>
            <a:pPr lvl="1"/>
            <a:r>
              <a:rPr lang="en-GB" i="1" dirty="0"/>
              <a:t>Review the protection concerns </a:t>
            </a:r>
          </a:p>
          <a:p>
            <a:pPr lvl="1"/>
            <a:r>
              <a:rPr lang="en-GB" i="1" dirty="0"/>
              <a:t>Discuss which concerns are violence, abuse, exploitation, and neglect</a:t>
            </a:r>
          </a:p>
          <a:p>
            <a:pPr lvl="1"/>
            <a:r>
              <a:rPr lang="en-GB" i="1" dirty="0"/>
              <a:t>Discuss the vulnerabilities that are included</a:t>
            </a:r>
          </a:p>
          <a:p>
            <a:pPr marL="0" indent="0">
              <a:buNone/>
            </a:pPr>
            <a:endParaRPr lang="en-GB" dirty="0"/>
          </a:p>
          <a:p>
            <a:pPr marL="0" indent="0">
              <a:buNone/>
            </a:pPr>
            <a:r>
              <a:rPr lang="en-GB" b="1" dirty="0"/>
              <a:t>PARTNER WORK (5 minutes)</a:t>
            </a:r>
          </a:p>
          <a:p>
            <a:r>
              <a:rPr lang="en-GB" dirty="0"/>
              <a:t>Provide 5 minutes for participants to complete</a:t>
            </a:r>
          </a:p>
          <a:p>
            <a:endParaRPr lang="en-GB" dirty="0"/>
          </a:p>
          <a:p>
            <a:pPr marL="0" indent="0">
              <a:buNone/>
            </a:pPr>
            <a:r>
              <a:rPr lang="en-GB" b="1" dirty="0"/>
              <a:t>PLENARY DISCUSSION (15 minutes)</a:t>
            </a:r>
            <a:endParaRPr lang="en-GB" dirty="0"/>
          </a:p>
          <a:p>
            <a:r>
              <a:rPr lang="en-GB" i="1" dirty="0"/>
              <a:t>What are the most prevalent, most occurring, child protection risks in the area where you provide case management? </a:t>
            </a:r>
          </a:p>
          <a:p>
            <a:r>
              <a:rPr lang="en-GB" dirty="0"/>
              <a:t>Through discussion, guide the groups to agree on a top 3-4 of most prevalent child protection risks in their context</a:t>
            </a:r>
          </a:p>
          <a:p>
            <a:pPr lvl="1"/>
            <a:r>
              <a:rPr lang="en-GB" dirty="0"/>
              <a:t>If participants don’t agree in discussion, you can organize a vote</a:t>
            </a:r>
          </a:p>
          <a:p>
            <a:endParaRPr lang="en-GB" dirty="0"/>
          </a:p>
          <a:p>
            <a:endParaRPr lang="en-GB" dirty="0"/>
          </a:p>
        </p:txBody>
      </p:sp>
      <p:sp>
        <p:nvSpPr>
          <p:cNvPr id="6" name="Slide Image Placeholder 5">
            <a:extLst>
              <a:ext uri="{FF2B5EF4-FFF2-40B4-BE49-F238E27FC236}">
                <a16:creationId xmlns:a16="http://schemas.microsoft.com/office/drawing/2014/main" id="{78CCC0F7-34F2-5EB1-FC46-B7732406D67D}"/>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C85B364F-82F0-CD86-B844-20E9F0D71C3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19</a:t>
            </a:fld>
            <a:endParaRPr lang="en-US" sz="1200" dirty="0">
              <a:latin typeface="+mn-lt"/>
            </a:endParaRPr>
          </a:p>
        </p:txBody>
      </p:sp>
    </p:spTree>
    <p:extLst>
      <p:ext uri="{BB962C8B-B14F-4D97-AF65-F5344CB8AC3E}">
        <p14:creationId xmlns:p14="http://schemas.microsoft.com/office/powerpoint/2010/main" val="3131864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6" name="Google Shape;286;p5:notes"/>
          <p:cNvSpPr txBox="1">
            <a:spLocks noGrp="1"/>
          </p:cNvSpPr>
          <p:nvPr>
            <p:ph type="body" idx="1"/>
          </p:nvPr>
        </p:nvSpPr>
        <p:spPr/>
        <p:txBody>
          <a:bodyPr/>
          <a:lstStyle/>
          <a:p>
            <a:pPr marL="0" indent="0">
              <a:buNone/>
            </a:pPr>
            <a:r>
              <a:rPr lang="en-US" b="1" dirty="0"/>
              <a:t>SESSION 1 DURATION: 0h30</a:t>
            </a:r>
          </a:p>
          <a:p>
            <a:pPr marL="0" indent="0">
              <a:buNone/>
            </a:pPr>
            <a:r>
              <a:rPr lang="en-US" dirty="0"/>
              <a:t>______________________________________________________________________________</a:t>
            </a:r>
          </a:p>
          <a:p>
            <a:endParaRPr lang="en-US" dirty="0"/>
          </a:p>
          <a:p>
            <a:pPr marL="0" indent="0">
              <a:buNone/>
            </a:pPr>
            <a:r>
              <a:rPr lang="en-US" b="1" dirty="0"/>
              <a:t>EXPLANATION</a:t>
            </a:r>
          </a:p>
          <a:p>
            <a:r>
              <a:rPr lang="en-US" i="1" dirty="0"/>
              <a:t>We will open this module by reviewing:</a:t>
            </a:r>
          </a:p>
          <a:p>
            <a:pPr lvl="1"/>
            <a:r>
              <a:rPr lang="en-US" i="1" dirty="0"/>
              <a:t>The agenda</a:t>
            </a:r>
          </a:p>
          <a:p>
            <a:pPr lvl="1"/>
            <a:r>
              <a:rPr lang="en-US" i="1" dirty="0"/>
              <a:t>The objectives </a:t>
            </a:r>
          </a:p>
          <a:p>
            <a:pPr lvl="1"/>
            <a:r>
              <a:rPr lang="en-US" i="1" dirty="0"/>
              <a:t>A recap of the previous module</a:t>
            </a:r>
            <a:endParaRPr lang="en-US" dirty="0"/>
          </a:p>
          <a:p>
            <a:endParaRPr lang="en-US" dirty="0"/>
          </a:p>
          <a:p>
            <a:endParaRPr lang="en-US" dirty="0"/>
          </a:p>
        </p:txBody>
      </p:sp>
      <p:sp>
        <p:nvSpPr>
          <p:cNvPr id="3" name="Slide Image Placeholder 2">
            <a:extLst>
              <a:ext uri="{FF2B5EF4-FFF2-40B4-BE49-F238E27FC236}">
                <a16:creationId xmlns:a16="http://schemas.microsoft.com/office/drawing/2014/main" id="{657D78A5-C05D-430E-E06D-57AC097F8C33}"/>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5D313D00-69A2-57C7-0603-B45E8992E4A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a:t>
            </a:fld>
            <a:endParaRPr lang="en-US" sz="1200" dirty="0">
              <a:latin typeface="+mn-l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INTRODUCTION</a:t>
            </a:r>
          </a:p>
          <a:p>
            <a:r>
              <a:rPr lang="en-GB" i="1" dirty="0"/>
              <a:t>In level 1 we learned to do a child protection risk analysis of the cases of children who are facing child protection concerns. </a:t>
            </a:r>
          </a:p>
          <a:p>
            <a:pPr lvl="1"/>
            <a:r>
              <a:rPr lang="en-GB" i="1" dirty="0"/>
              <a:t>But, child protection risks can also be </a:t>
            </a:r>
            <a:r>
              <a:rPr lang="en-US" i="1" noProof="0" dirty="0"/>
              <a:t>analyzed</a:t>
            </a:r>
            <a:r>
              <a:rPr lang="en-GB" i="1" dirty="0"/>
              <a:t> on a community and society level.</a:t>
            </a:r>
          </a:p>
          <a:p>
            <a:pPr lvl="1"/>
            <a:r>
              <a:rPr lang="en-GB" i="1" dirty="0"/>
              <a:t>We will practice this now</a:t>
            </a:r>
          </a:p>
          <a:p>
            <a:r>
              <a:rPr lang="en-GB" i="1" dirty="0"/>
              <a:t>In groups, we will </a:t>
            </a:r>
            <a:r>
              <a:rPr lang="en-US" i="1" noProof="0" dirty="0"/>
              <a:t>analyze</a:t>
            </a:r>
            <a:r>
              <a:rPr lang="en-GB" i="1" dirty="0"/>
              <a:t> each child protection concern of our top 3-4 child protection concerns so that we can better understand them.</a:t>
            </a:r>
          </a:p>
          <a:p>
            <a:r>
              <a:rPr lang="en-GB" dirty="0"/>
              <a:t>Divide participants into 4 groups</a:t>
            </a:r>
          </a:p>
          <a:p>
            <a:pPr lvl="1"/>
            <a:r>
              <a:rPr lang="en-GB" dirty="0"/>
              <a:t>Assign one protection concern of the top 4 listed in the plenary discussion to each group. </a:t>
            </a:r>
          </a:p>
          <a:p>
            <a:pPr lvl="1"/>
            <a:r>
              <a:rPr lang="en-GB" dirty="0"/>
              <a:t>Hand out a flipchart to each group</a:t>
            </a:r>
          </a:p>
          <a:p>
            <a:pPr lvl="1"/>
            <a:r>
              <a:rPr lang="en-GB" dirty="0"/>
              <a:t>Guide participants to </a:t>
            </a:r>
            <a:r>
              <a:rPr lang="en-GB" b="1" dirty="0"/>
              <a:t>Workbook page 72: Child protection analysis</a:t>
            </a:r>
          </a:p>
          <a:p>
            <a:r>
              <a:rPr lang="en-GB" i="1" dirty="0"/>
              <a:t>In your groups:</a:t>
            </a:r>
          </a:p>
          <a:p>
            <a:pPr lvl="1"/>
            <a:r>
              <a:rPr lang="en-GB" i="1" dirty="0"/>
              <a:t>Discuss the protection concern further and reply to each question </a:t>
            </a:r>
          </a:p>
          <a:p>
            <a:pPr lvl="1"/>
            <a:r>
              <a:rPr lang="en-GB" i="1" dirty="0"/>
              <a:t>Write down your responses on a flipchart and be prepared to present it</a:t>
            </a:r>
          </a:p>
          <a:p>
            <a:pPr lvl="1"/>
            <a:r>
              <a:rPr lang="en-GB" i="1" dirty="0"/>
              <a:t>When discussing the second question, make sure to include demographics, population groups, geographic locations, and level of exposure to the child protection concern.</a:t>
            </a:r>
          </a:p>
          <a:p>
            <a:pPr marL="0" indent="0">
              <a:buNone/>
            </a:pPr>
            <a:endParaRPr lang="en-GB" b="1" dirty="0"/>
          </a:p>
          <a:p>
            <a:pPr marL="0" indent="0">
              <a:buNone/>
            </a:pPr>
            <a:r>
              <a:rPr lang="en-GB" b="1" dirty="0"/>
              <a:t>GROUP WORK (25 minutes)</a:t>
            </a:r>
          </a:p>
          <a:p>
            <a:r>
              <a:rPr lang="en-GB" dirty="0"/>
              <a:t>Provide 25 minutes for participants to complete</a:t>
            </a:r>
          </a:p>
          <a:p>
            <a:r>
              <a:rPr lang="en-GB" dirty="0"/>
              <a:t>Check in with groups to make sure their replies are specific</a:t>
            </a:r>
          </a:p>
          <a:p>
            <a:endParaRPr lang="en-GB" dirty="0"/>
          </a:p>
          <a:p>
            <a:pPr marL="0" indent="0">
              <a:buNone/>
            </a:pPr>
            <a:r>
              <a:rPr lang="en-GB" b="1" dirty="0"/>
              <a:t>PLENARY DISCUSSION (40 minutes)</a:t>
            </a:r>
          </a:p>
          <a:p>
            <a:r>
              <a:rPr lang="en-GB" dirty="0"/>
              <a:t>For each group:</a:t>
            </a:r>
          </a:p>
          <a:p>
            <a:pPr lvl="1"/>
            <a:r>
              <a:rPr lang="en-GB" dirty="0"/>
              <a:t>Spend 5 minutes for them to present their analysis</a:t>
            </a:r>
          </a:p>
          <a:p>
            <a:pPr lvl="1"/>
            <a:r>
              <a:rPr lang="en-GB" dirty="0"/>
              <a:t>Provide 1 minute for other participants to complement or ask questions</a:t>
            </a:r>
          </a:p>
        </p:txBody>
      </p:sp>
      <p:sp>
        <p:nvSpPr>
          <p:cNvPr id="6" name="Slide Image Placeholder 5">
            <a:extLst>
              <a:ext uri="{FF2B5EF4-FFF2-40B4-BE49-F238E27FC236}">
                <a16:creationId xmlns:a16="http://schemas.microsoft.com/office/drawing/2014/main" id="{E7723099-B234-6B50-05EA-82F12EA3F48E}"/>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4C267BAF-894E-AE6E-3017-D354D0F8CDD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20</a:t>
            </a:fld>
            <a:endParaRPr lang="en-US" sz="1200" dirty="0">
              <a:latin typeface="+mn-lt"/>
            </a:endParaRPr>
          </a:p>
        </p:txBody>
      </p:sp>
    </p:spTree>
    <p:extLst>
      <p:ext uri="{BB962C8B-B14F-4D97-AF65-F5344CB8AC3E}">
        <p14:creationId xmlns:p14="http://schemas.microsoft.com/office/powerpoint/2010/main" val="453666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i="1" dirty="0"/>
              <a:t>Child protection analysis provides a better understanding of:</a:t>
            </a:r>
          </a:p>
          <a:p>
            <a:pPr lvl="1"/>
            <a:r>
              <a:rPr lang="en-GB" i="1" dirty="0"/>
              <a:t>The child protection concerns</a:t>
            </a:r>
          </a:p>
          <a:p>
            <a:pPr lvl="1"/>
            <a:r>
              <a:rPr lang="en-GB" i="1" dirty="0"/>
              <a:t>Who is vulnerable to them and why</a:t>
            </a:r>
          </a:p>
          <a:p>
            <a:pPr lvl="1"/>
            <a:r>
              <a:rPr lang="en-GB" i="1" dirty="0"/>
              <a:t>What is their impact </a:t>
            </a:r>
          </a:p>
          <a:p>
            <a:pPr lvl="1"/>
            <a:r>
              <a:rPr lang="en-GB" i="1" dirty="0"/>
              <a:t>Who is responsible or causing them</a:t>
            </a:r>
          </a:p>
          <a:p>
            <a:r>
              <a:rPr lang="en-GB" i="1" dirty="0"/>
              <a:t>This information is very useful for caseworkers and case management supervisors to better address the needs of children and their families who face them. </a:t>
            </a:r>
          </a:p>
          <a:p>
            <a:r>
              <a:rPr lang="en-GB" dirty="0"/>
              <a:t>Present the slide</a:t>
            </a:r>
          </a:p>
        </p:txBody>
      </p:sp>
      <p:sp>
        <p:nvSpPr>
          <p:cNvPr id="6" name="Slide Image Placeholder 5">
            <a:extLst>
              <a:ext uri="{FF2B5EF4-FFF2-40B4-BE49-F238E27FC236}">
                <a16:creationId xmlns:a16="http://schemas.microsoft.com/office/drawing/2014/main" id="{FFDF3CD3-8999-9BD8-6CB3-943E99600B30}"/>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DA1912AB-B851-C1B0-2D3F-35EBC218452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21</a:t>
            </a:fld>
            <a:endParaRPr lang="en-US" sz="1200" dirty="0">
              <a:latin typeface="+mn-lt"/>
            </a:endParaRPr>
          </a:p>
        </p:txBody>
      </p:sp>
    </p:spTree>
    <p:extLst>
      <p:ext uri="{BB962C8B-B14F-4D97-AF65-F5344CB8AC3E}">
        <p14:creationId xmlns:p14="http://schemas.microsoft.com/office/powerpoint/2010/main" val="815260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dirty="0"/>
              <a:t>Present the slide</a:t>
            </a:r>
            <a:endParaRPr lang="en-BE" dirty="0"/>
          </a:p>
        </p:txBody>
      </p:sp>
      <p:sp>
        <p:nvSpPr>
          <p:cNvPr id="6" name="Slide Image Placeholder 5">
            <a:extLst>
              <a:ext uri="{FF2B5EF4-FFF2-40B4-BE49-F238E27FC236}">
                <a16:creationId xmlns:a16="http://schemas.microsoft.com/office/drawing/2014/main" id="{4F950A7A-9829-D730-84EB-ABD81E31978C}"/>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67384743-7E6F-F9B2-13DF-A181E66E7BD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22</a:t>
            </a:fld>
            <a:endParaRPr lang="en-US" sz="1200" dirty="0">
              <a:latin typeface="+mn-lt"/>
            </a:endParaRPr>
          </a:p>
        </p:txBody>
      </p:sp>
    </p:spTree>
    <p:extLst>
      <p:ext uri="{BB962C8B-B14F-4D97-AF65-F5344CB8AC3E}">
        <p14:creationId xmlns:p14="http://schemas.microsoft.com/office/powerpoint/2010/main" val="678417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SESSION 3 DURATION: 1h45</a:t>
            </a:r>
          </a:p>
          <a:p>
            <a:endParaRPr lang="en-GB" dirty="0"/>
          </a:p>
        </p:txBody>
      </p:sp>
      <p:sp>
        <p:nvSpPr>
          <p:cNvPr id="6" name="Slide Image Placeholder 5">
            <a:extLst>
              <a:ext uri="{FF2B5EF4-FFF2-40B4-BE49-F238E27FC236}">
                <a16:creationId xmlns:a16="http://schemas.microsoft.com/office/drawing/2014/main" id="{B60C9F13-3E2C-7373-AF4C-8D170CB9B718}"/>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F2C854D5-0235-BE57-7CB6-AEFB5826866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23</a:t>
            </a:fld>
            <a:endParaRPr lang="en-US" sz="1200" dirty="0">
              <a:latin typeface="+mn-lt"/>
            </a:endParaRPr>
          </a:p>
        </p:txBody>
      </p:sp>
    </p:spTree>
    <p:extLst>
      <p:ext uri="{BB962C8B-B14F-4D97-AF65-F5344CB8AC3E}">
        <p14:creationId xmlns:p14="http://schemas.microsoft.com/office/powerpoint/2010/main" val="4137262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50" name="Google Shape;650;p18:notes"/>
          <p:cNvSpPr txBox="1">
            <a:spLocks noGrp="1"/>
          </p:cNvSpPr>
          <p:nvPr>
            <p:ph type="body" idx="1"/>
          </p:nvPr>
        </p:nvSpPr>
        <p:spPr/>
        <p:txBody>
          <a:bodyPr/>
          <a:lstStyle/>
          <a:p>
            <a:pPr marL="0" indent="0">
              <a:buNone/>
            </a:pPr>
            <a:r>
              <a:rPr lang="en-US" b="1" dirty="0"/>
              <a:t>EXPLANATION</a:t>
            </a:r>
          </a:p>
          <a:p>
            <a:r>
              <a:rPr lang="en-US" dirty="0"/>
              <a:t>Present the slide</a:t>
            </a:r>
          </a:p>
          <a:p>
            <a:r>
              <a:rPr lang="en-US" i="1" dirty="0"/>
              <a:t>Children will experience protection concerns differently depending on:</a:t>
            </a:r>
          </a:p>
          <a:p>
            <a:pPr lvl="1"/>
            <a:r>
              <a:rPr lang="en-US" i="1" dirty="0"/>
              <a:t>Their other characteristics (strengths and vulnerabilities) </a:t>
            </a:r>
          </a:p>
          <a:p>
            <a:pPr lvl="1"/>
            <a:r>
              <a:rPr lang="en-US" i="1" dirty="0"/>
              <a:t>The care and support they receive</a:t>
            </a:r>
          </a:p>
          <a:p>
            <a:r>
              <a:rPr lang="en-US" i="1" dirty="0"/>
              <a:t>When analyzing a child protection risk, we need to consider both:</a:t>
            </a:r>
          </a:p>
          <a:p>
            <a:pPr lvl="1"/>
            <a:r>
              <a:rPr lang="en-US" i="1" dirty="0"/>
              <a:t>The risk factors (vulnerabilities and child protection concerns) </a:t>
            </a:r>
          </a:p>
          <a:p>
            <a:pPr lvl="1"/>
            <a:r>
              <a:rPr lang="en-US" i="1" dirty="0"/>
              <a:t>Protective factors (strengths, care and support)</a:t>
            </a:r>
          </a:p>
          <a:p>
            <a:r>
              <a:rPr lang="en-US" i="1" dirty="0"/>
              <a:t>This model is a visualization of the risk analysis:</a:t>
            </a:r>
          </a:p>
          <a:p>
            <a:pPr lvl="1"/>
            <a:r>
              <a:rPr lang="en-US" i="1" dirty="0"/>
              <a:t>The child in the middle is trying to stay standing</a:t>
            </a:r>
          </a:p>
          <a:p>
            <a:pPr lvl="1"/>
            <a:r>
              <a:rPr lang="en-US" i="1" dirty="0"/>
              <a:t>Risk factors such as vulnerabilities and child protection concerns are weighing them down. </a:t>
            </a:r>
          </a:p>
          <a:p>
            <a:pPr lvl="1"/>
            <a:r>
              <a:rPr lang="en-US" i="1" dirty="0"/>
              <a:t>The risk factors are cumulative. The more risk factors – the higher the risk.</a:t>
            </a:r>
          </a:p>
          <a:p>
            <a:pPr lvl="1"/>
            <a:r>
              <a:rPr lang="en-US" i="1" dirty="0"/>
              <a:t>Protective factors such as strengths, care and support are helping the child to stay standing.</a:t>
            </a:r>
          </a:p>
          <a:p>
            <a:pPr lvl="1"/>
            <a:r>
              <a:rPr lang="en-US" i="1" dirty="0"/>
              <a:t>The protective factors carry the weight that the risk factors might put on the child.</a:t>
            </a:r>
          </a:p>
        </p:txBody>
      </p:sp>
      <p:sp>
        <p:nvSpPr>
          <p:cNvPr id="3" name="Slide Image Placeholder 2">
            <a:extLst>
              <a:ext uri="{FF2B5EF4-FFF2-40B4-BE49-F238E27FC236}">
                <a16:creationId xmlns:a16="http://schemas.microsoft.com/office/drawing/2014/main" id="{93634374-D01F-0755-3156-3C11A71D2EBA}"/>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88F6F154-F1FF-9B84-EEFC-F3ED4C2E58F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24</a:t>
            </a:fld>
            <a:endParaRPr lang="en-US" sz="1200" dirty="0">
              <a:latin typeface="+mn-lt"/>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ADAPT FOR CONTEXT</a:t>
            </a:r>
          </a:p>
          <a:p>
            <a:r>
              <a:rPr lang="en-GB" dirty="0"/>
              <a:t>Adjust the risk level based on local Case Management SOPs</a:t>
            </a:r>
          </a:p>
          <a:p>
            <a:r>
              <a:rPr lang="en-GB" dirty="0"/>
              <a:t>Adapt the case study in the presentation and in the workbook as needed</a:t>
            </a:r>
          </a:p>
          <a:p>
            <a:pPr marL="0" indent="0">
              <a:buNone/>
            </a:pPr>
            <a:r>
              <a:rPr lang="en-GB" dirty="0"/>
              <a:t>______________________________________________________________________________</a:t>
            </a:r>
          </a:p>
          <a:p>
            <a:pPr marL="0" indent="0">
              <a:buNone/>
            </a:pPr>
            <a:endParaRPr lang="en-GB" dirty="0"/>
          </a:p>
          <a:p>
            <a:pPr marL="0" indent="0">
              <a:buNone/>
            </a:pPr>
            <a:r>
              <a:rPr lang="en-GB" b="1" dirty="0"/>
              <a:t>EXPLANATION</a:t>
            </a:r>
          </a:p>
          <a:p>
            <a:r>
              <a:rPr lang="en-GB" i="1" dirty="0"/>
              <a:t>We will again practice doing a child protection risk analysis, using a case study. </a:t>
            </a:r>
          </a:p>
          <a:p>
            <a:r>
              <a:rPr lang="en-GB" dirty="0"/>
              <a:t>Guide participants to </a:t>
            </a:r>
            <a:r>
              <a:rPr lang="en-GB" b="1" dirty="0"/>
              <a:t>Workbook page 73-75: Child protection risk analysis – case study</a:t>
            </a:r>
          </a:p>
          <a:p>
            <a:r>
              <a:rPr lang="en-GB" dirty="0"/>
              <a:t>Divide participants into groups of 3-5 people</a:t>
            </a:r>
          </a:p>
          <a:p>
            <a:r>
              <a:rPr lang="en-GB" i="1" dirty="0"/>
              <a:t>In your groups:</a:t>
            </a:r>
          </a:p>
          <a:p>
            <a:pPr lvl="1"/>
            <a:r>
              <a:rPr lang="en-GB" i="1" dirty="0"/>
              <a:t>Review Jolie’s assessment information</a:t>
            </a:r>
          </a:p>
          <a:p>
            <a:pPr lvl="1"/>
            <a:r>
              <a:rPr lang="en-GB" i="1" dirty="0"/>
              <a:t>Fill out the child protection risk analysis</a:t>
            </a:r>
          </a:p>
          <a:p>
            <a:pPr lvl="1"/>
            <a:r>
              <a:rPr lang="en-GB" i="1" dirty="0"/>
              <a:t>Remember to only fill in the factors that are stated in the scenarios. Do not invent or assume any factors!</a:t>
            </a:r>
          </a:p>
          <a:p>
            <a:endParaRPr lang="en-GB" dirty="0"/>
          </a:p>
          <a:p>
            <a:pPr marL="0" indent="0">
              <a:buNone/>
            </a:pPr>
            <a:r>
              <a:rPr lang="en-GB" b="1" dirty="0"/>
              <a:t>GROUP WORK (20 minutes)</a:t>
            </a:r>
          </a:p>
          <a:p>
            <a:r>
              <a:rPr lang="en-GB" dirty="0"/>
              <a:t>Provide 20 minutes for participants to complete</a:t>
            </a:r>
          </a:p>
          <a:p>
            <a:r>
              <a:rPr lang="en-GB" dirty="0"/>
              <a:t>While participants work, draw the model on a flipchart</a:t>
            </a:r>
          </a:p>
          <a:p>
            <a:endParaRPr lang="en-GB" dirty="0"/>
          </a:p>
          <a:p>
            <a:pPr marL="0" indent="0">
              <a:buNone/>
            </a:pPr>
            <a:r>
              <a:rPr lang="en-GB" b="1" dirty="0"/>
              <a:t>PLENARY DISCUSSION (10 minutes)</a:t>
            </a:r>
          </a:p>
          <a:p>
            <a:r>
              <a:rPr lang="en-GB" dirty="0"/>
              <a:t>Ask for a volunteer of each group to share their responses</a:t>
            </a:r>
          </a:p>
          <a:p>
            <a:pPr lvl="1"/>
            <a:r>
              <a:rPr lang="en-GB" dirty="0"/>
              <a:t>If you divided the participants in 4 groups, each group can present one of the risk analysis elements (strengths, care and support, vulnerabilities, protection concerns)</a:t>
            </a:r>
          </a:p>
          <a:p>
            <a:r>
              <a:rPr lang="en-GB" dirty="0"/>
              <a:t>Write their responses on the flipchart containing the model</a:t>
            </a:r>
          </a:p>
          <a:p>
            <a:r>
              <a:rPr lang="en-GB" i="1" dirty="0"/>
              <a:t>What risk level would you give to Jolie’s case?</a:t>
            </a:r>
          </a:p>
          <a:p>
            <a:r>
              <a:rPr lang="en-GB" dirty="0"/>
              <a:t>Review and complement with the responses on the next page</a:t>
            </a:r>
          </a:p>
          <a:p>
            <a:pPr marL="0" indent="0">
              <a:buNone/>
            </a:pPr>
            <a:r>
              <a:rPr lang="en-GB" dirty="0"/>
              <a:t>______________________________________________________________________________</a:t>
            </a:r>
          </a:p>
          <a:p>
            <a:pPr marL="0" indent="0">
              <a:buNone/>
            </a:pPr>
            <a:endParaRPr lang="en-CA" dirty="0"/>
          </a:p>
          <a:p>
            <a:pPr marL="0" indent="0">
              <a:buNone/>
            </a:pPr>
            <a:r>
              <a:rPr lang="en-CA" b="1" dirty="0"/>
              <a:t>CONTINUED </a:t>
            </a:r>
            <a:r>
              <a:rPr lang="en-CA" b="1" dirty="0">
                <a:sym typeface="Wingdings" panose="05000000000000000000" pitchFamily="2" charset="2"/>
              </a:rPr>
              <a:t></a:t>
            </a:r>
            <a:endParaRPr lang="en-BE" b="1" dirty="0"/>
          </a:p>
        </p:txBody>
      </p:sp>
      <p:sp>
        <p:nvSpPr>
          <p:cNvPr id="6" name="Slide Image Placeholder 5">
            <a:extLst>
              <a:ext uri="{FF2B5EF4-FFF2-40B4-BE49-F238E27FC236}">
                <a16:creationId xmlns:a16="http://schemas.microsoft.com/office/drawing/2014/main" id="{961A6C71-C438-3146-2E10-5CE786F5F6ED}"/>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6CBD3C7B-DB76-48EC-466B-33C4CFE33E0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25</a:t>
            </a:fld>
            <a:endParaRPr lang="en-US" sz="1200" dirty="0">
              <a:latin typeface="+mn-lt"/>
            </a:endParaRPr>
          </a:p>
        </p:txBody>
      </p:sp>
    </p:spTree>
    <p:extLst>
      <p:ext uri="{BB962C8B-B14F-4D97-AF65-F5344CB8AC3E}">
        <p14:creationId xmlns:p14="http://schemas.microsoft.com/office/powerpoint/2010/main" val="491115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6" name="Google Shape;556;p38:notes"/>
          <p:cNvSpPr txBox="1">
            <a:spLocks noGrp="1"/>
          </p:cNvSpPr>
          <p:nvPr>
            <p:ph type="body" idx="1"/>
          </p:nvPr>
        </p:nvSpPr>
        <p:spPr>
          <a:xfrm>
            <a:off x="477838" y="460375"/>
            <a:ext cx="6143625" cy="9211334"/>
          </a:xfrm>
        </p:spPr>
        <p:txBody>
          <a:bodyPr/>
          <a:lstStyle/>
          <a:p>
            <a:pPr marL="0" indent="0">
              <a:buNone/>
            </a:pPr>
            <a:r>
              <a:rPr lang="en-GB" b="1" dirty="0"/>
              <a:t>RESPONSES</a:t>
            </a:r>
          </a:p>
          <a:p>
            <a:r>
              <a:rPr lang="en-GB" b="1" dirty="0"/>
              <a:t>Protection concerns</a:t>
            </a:r>
          </a:p>
          <a:p>
            <a:pPr lvl="1"/>
            <a:r>
              <a:rPr lang="en-GB" dirty="0"/>
              <a:t>Physical violence or abuse</a:t>
            </a:r>
          </a:p>
          <a:p>
            <a:pPr lvl="1"/>
            <a:r>
              <a:rPr lang="en-GB" dirty="0"/>
              <a:t>Sexual violence or abuse</a:t>
            </a:r>
          </a:p>
          <a:p>
            <a:pPr lvl="1"/>
            <a:r>
              <a:rPr lang="en-GB" dirty="0"/>
              <a:t>Rape</a:t>
            </a:r>
          </a:p>
          <a:p>
            <a:pPr lvl="1"/>
            <a:r>
              <a:rPr lang="en-GB" dirty="0"/>
              <a:t>Abandonment</a:t>
            </a:r>
          </a:p>
          <a:p>
            <a:r>
              <a:rPr lang="en-ZA" b="1" dirty="0"/>
              <a:t>Vulnerabilities</a:t>
            </a:r>
          </a:p>
          <a:p>
            <a:pPr lvl="1"/>
            <a:r>
              <a:rPr lang="en-ZA" dirty="0"/>
              <a:t>Abandoned</a:t>
            </a:r>
          </a:p>
          <a:p>
            <a:pPr lvl="1"/>
            <a:r>
              <a:rPr lang="en-ZA" dirty="0"/>
              <a:t>Psychosocial distress </a:t>
            </a:r>
          </a:p>
          <a:p>
            <a:pPr lvl="1"/>
            <a:r>
              <a:rPr lang="en-ZA" dirty="0"/>
              <a:t>Mental disorder</a:t>
            </a:r>
          </a:p>
          <a:p>
            <a:pPr lvl="1"/>
            <a:r>
              <a:rPr lang="en-ZA" dirty="0"/>
              <a:t>Child in residential care </a:t>
            </a:r>
            <a:endParaRPr lang="en-BE" dirty="0"/>
          </a:p>
          <a:p>
            <a:r>
              <a:rPr lang="en-GB" b="1" dirty="0"/>
              <a:t>Strengths</a:t>
            </a:r>
          </a:p>
          <a:p>
            <a:pPr lvl="1"/>
            <a:r>
              <a:rPr lang="en-GB" dirty="0"/>
              <a:t>Documentation </a:t>
            </a:r>
          </a:p>
          <a:p>
            <a:pPr lvl="1"/>
            <a:r>
              <a:rPr lang="en-GB" dirty="0"/>
              <a:t>Finished primary school, currently at secondary school</a:t>
            </a:r>
          </a:p>
          <a:p>
            <a:r>
              <a:rPr lang="en-GB" b="1" dirty="0"/>
              <a:t>Care and support</a:t>
            </a:r>
          </a:p>
          <a:p>
            <a:pPr lvl="1"/>
            <a:r>
              <a:rPr lang="en-GB" dirty="0"/>
              <a:t>Residential care</a:t>
            </a:r>
          </a:p>
          <a:p>
            <a:pPr lvl="1"/>
            <a:r>
              <a:rPr lang="en-GB" dirty="0"/>
              <a:t>(Father and mother, but they don’t currently provide care)</a:t>
            </a:r>
          </a:p>
          <a:p>
            <a:pPr lvl="1"/>
            <a:r>
              <a:rPr lang="en-GB" dirty="0"/>
              <a:t>One friend at the care </a:t>
            </a:r>
            <a:r>
              <a:rPr lang="en-GB" dirty="0" err="1"/>
              <a:t>center</a:t>
            </a:r>
            <a:endParaRPr lang="en-GB" dirty="0"/>
          </a:p>
          <a:p>
            <a:pPr lvl="1"/>
            <a:r>
              <a:rPr lang="en-GB" dirty="0"/>
              <a:t>Accepting community</a:t>
            </a:r>
          </a:p>
        </p:txBody>
      </p:sp>
      <p:sp>
        <p:nvSpPr>
          <p:cNvPr id="5" name="Google Shape;725;p48:notes">
            <a:extLst>
              <a:ext uri="{FF2B5EF4-FFF2-40B4-BE49-F238E27FC236}">
                <a16:creationId xmlns:a16="http://schemas.microsoft.com/office/drawing/2014/main" id="{A9BB272B-8A09-388F-6065-21398A3CDB8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26</a:t>
            </a:fld>
            <a:endParaRPr lang="en-US" sz="1200" dirty="0">
              <a:latin typeface="+mn-lt"/>
            </a:endParaRPr>
          </a:p>
        </p:txBody>
      </p:sp>
    </p:spTree>
    <p:extLst>
      <p:ext uri="{BB962C8B-B14F-4D97-AF65-F5344CB8AC3E}">
        <p14:creationId xmlns:p14="http://schemas.microsoft.com/office/powerpoint/2010/main" val="3976674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i="1" dirty="0"/>
              <a:t>Recall the immediate needs of a child that require an urgent response from Level 1.</a:t>
            </a:r>
          </a:p>
          <a:p>
            <a:r>
              <a:rPr lang="en-GB" i="1" dirty="0"/>
              <a:t>A caseworker will initially assess if the child is safe from harm and if the child has any urgent needs that need to be addressed immediately. </a:t>
            </a:r>
          </a:p>
          <a:p>
            <a:r>
              <a:rPr lang="en-GB" i="1" dirty="0"/>
              <a:t>These needs can be organized into 5 categories.</a:t>
            </a:r>
            <a:endParaRPr lang="en-GB" dirty="0"/>
          </a:p>
          <a:p>
            <a:r>
              <a:rPr lang="en-GB" dirty="0"/>
              <a:t>Present the slide</a:t>
            </a:r>
          </a:p>
          <a:p>
            <a:pPr lvl="1"/>
            <a:r>
              <a:rPr lang="en-GB" b="1" i="1" dirty="0"/>
              <a:t>Physical health, sexual and reproductive health: </a:t>
            </a:r>
            <a:r>
              <a:rPr lang="en-GB" i="1" dirty="0"/>
              <a:t>Injuries, illness, disease, pregnancy, etc.</a:t>
            </a:r>
          </a:p>
          <a:p>
            <a:pPr lvl="1"/>
            <a:r>
              <a:rPr lang="en-GB" b="1" i="1" dirty="0"/>
              <a:t>Mental and emotional health: </a:t>
            </a:r>
            <a:r>
              <a:rPr lang="en-GB" i="1" dirty="0"/>
              <a:t>A child's ability to manage and cope with emotions, the will to live, the presence or absence of nurturing/supportive relationships, etc.</a:t>
            </a:r>
          </a:p>
          <a:p>
            <a:pPr lvl="1"/>
            <a:r>
              <a:rPr lang="en-GB" b="1" i="1" dirty="0"/>
              <a:t>Safety: </a:t>
            </a:r>
            <a:r>
              <a:rPr lang="en-GB" i="1" dirty="0"/>
              <a:t>Any immediate risk of harm to the child </a:t>
            </a:r>
          </a:p>
          <a:p>
            <a:pPr lvl="1"/>
            <a:r>
              <a:rPr lang="en-GB" b="1" i="1" dirty="0"/>
              <a:t>Care arrangement:</a:t>
            </a:r>
            <a:r>
              <a:rPr lang="en-GB" i="1" dirty="0"/>
              <a:t> The type of living, care or custody arrangement the child is currently in (for example: who is taking care of the child, what are the living conditions, etc.)</a:t>
            </a:r>
          </a:p>
          <a:p>
            <a:pPr lvl="1"/>
            <a:r>
              <a:rPr lang="en-GB" b="1" i="1" dirty="0"/>
              <a:t>Basic needs: </a:t>
            </a:r>
            <a:r>
              <a:rPr lang="en-GB" i="1" dirty="0"/>
              <a:t>The essentials or elements needed for survival, health, and safety such as food, water, housing, clothing, etc </a:t>
            </a:r>
          </a:p>
          <a:p>
            <a:r>
              <a:rPr lang="en-GB" i="1" dirty="0"/>
              <a:t>In the case of Jolie there are few immediate needs that need to be prioritized: </a:t>
            </a:r>
          </a:p>
          <a:p>
            <a:pPr lvl="1"/>
            <a:r>
              <a:rPr lang="en-GB" i="1" dirty="0"/>
              <a:t>Safety</a:t>
            </a:r>
          </a:p>
          <a:p>
            <a:pPr lvl="1"/>
            <a:r>
              <a:rPr lang="en-GB" i="1" dirty="0"/>
              <a:t>Physical and sexual reproductive health</a:t>
            </a:r>
          </a:p>
          <a:p>
            <a:pPr lvl="1"/>
            <a:r>
              <a:rPr lang="en-GB" i="1" dirty="0"/>
              <a:t>Mental health care</a:t>
            </a:r>
          </a:p>
          <a:p>
            <a:endParaRPr lang="en-GB" dirty="0"/>
          </a:p>
        </p:txBody>
      </p:sp>
      <p:sp>
        <p:nvSpPr>
          <p:cNvPr id="6" name="Slide Image Placeholder 5">
            <a:extLst>
              <a:ext uri="{FF2B5EF4-FFF2-40B4-BE49-F238E27FC236}">
                <a16:creationId xmlns:a16="http://schemas.microsoft.com/office/drawing/2014/main" id="{5034C859-C004-EDFF-7F13-54E996ADA89A}"/>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7B9F394B-7557-F7A9-A74D-53E73A6E3C5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27</a:t>
            </a:fld>
            <a:endParaRPr lang="en-US" sz="1200" dirty="0">
              <a:latin typeface="+mn-lt"/>
            </a:endParaRPr>
          </a:p>
        </p:txBody>
      </p:sp>
    </p:spTree>
    <p:extLst>
      <p:ext uri="{BB962C8B-B14F-4D97-AF65-F5344CB8AC3E}">
        <p14:creationId xmlns:p14="http://schemas.microsoft.com/office/powerpoint/2010/main" val="2187821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ADAPT FOR CONTEXT</a:t>
            </a:r>
          </a:p>
          <a:p>
            <a:r>
              <a:rPr lang="en-GB" dirty="0"/>
              <a:t>Adapt the case study in the presentation and in the workbook as needed</a:t>
            </a:r>
          </a:p>
          <a:p>
            <a:pPr marL="0" indent="0">
              <a:buNone/>
            </a:pPr>
            <a:r>
              <a:rPr lang="en-GB" dirty="0"/>
              <a:t>______________________________________________________________________________</a:t>
            </a:r>
          </a:p>
          <a:p>
            <a:pPr marL="0" indent="0">
              <a:buNone/>
            </a:pPr>
            <a:endParaRPr lang="en-GB" b="1" dirty="0"/>
          </a:p>
          <a:p>
            <a:pPr marL="0" indent="0">
              <a:buNone/>
            </a:pPr>
            <a:r>
              <a:rPr lang="en-GB" b="1" dirty="0"/>
              <a:t>EXPLANATION</a:t>
            </a:r>
          </a:p>
          <a:p>
            <a:r>
              <a:rPr lang="en-GB" dirty="0"/>
              <a:t>Present the slide</a:t>
            </a:r>
          </a:p>
          <a:p>
            <a:r>
              <a:rPr lang="en-GB" i="1" dirty="0"/>
              <a:t>Are there other needs that should be added?</a:t>
            </a:r>
          </a:p>
          <a:p>
            <a:r>
              <a:rPr lang="en-GB" i="1" dirty="0"/>
              <a:t>Some needs are more urgent and most be prioritized above other needs. </a:t>
            </a:r>
          </a:p>
          <a:p>
            <a:r>
              <a:rPr lang="en-GB" i="1" dirty="0"/>
              <a:t>Identifying and prioritizing needs should be done with the participation of the child, parent or caregiver, as they know best what they need.</a:t>
            </a:r>
          </a:p>
          <a:p>
            <a:pPr marL="0" indent="0">
              <a:buNone/>
            </a:pPr>
            <a:endParaRPr lang="en-GB" dirty="0"/>
          </a:p>
          <a:p>
            <a:pPr marL="0" indent="0">
              <a:buNone/>
            </a:pPr>
            <a:r>
              <a:rPr lang="en-GB" b="1" dirty="0"/>
              <a:t>INTRODUCTION</a:t>
            </a:r>
          </a:p>
          <a:p>
            <a:r>
              <a:rPr lang="en-GB" dirty="0"/>
              <a:t>Divide participants into pairs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Guide participants to </a:t>
            </a:r>
            <a:r>
              <a:rPr lang="en-GB" b="1" dirty="0"/>
              <a:t>Workbook page 76: Child protection risk analysis – case study (part 3: child protection needs)</a:t>
            </a:r>
          </a:p>
          <a:p>
            <a:r>
              <a:rPr lang="en-GB" i="1" dirty="0"/>
              <a:t>With your partner:</a:t>
            </a:r>
          </a:p>
          <a:p>
            <a:pPr lvl="1"/>
            <a:r>
              <a:rPr lang="en-GB" i="1" dirty="0"/>
              <a:t>Prioritize the needs of Jolie</a:t>
            </a:r>
          </a:p>
          <a:p>
            <a:pPr lvl="1"/>
            <a:r>
              <a:rPr lang="en-GB" i="1" dirty="0"/>
              <a:t>At the bottom, write the needs that are most basic and should be prioritized if they are not being met or only partially met</a:t>
            </a:r>
          </a:p>
          <a:p>
            <a:endParaRPr lang="en-GB" dirty="0"/>
          </a:p>
          <a:p>
            <a:pPr marL="0" indent="0">
              <a:buNone/>
            </a:pPr>
            <a:r>
              <a:rPr lang="en-GB" b="1" dirty="0"/>
              <a:t>GROUP WORK (15 minutes)</a:t>
            </a:r>
            <a:endParaRPr lang="en-GB" dirty="0"/>
          </a:p>
          <a:p>
            <a:r>
              <a:rPr lang="en-GB" dirty="0"/>
              <a:t>Provide 15 minutes for participants to complete</a:t>
            </a:r>
          </a:p>
          <a:p>
            <a:endParaRPr lang="en-GB" dirty="0"/>
          </a:p>
          <a:p>
            <a:pPr marL="0" indent="0">
              <a:buNone/>
            </a:pPr>
            <a:r>
              <a:rPr lang="en-GB" b="1" dirty="0"/>
              <a:t>PLENARY DISCUSSION (10 minutes)</a:t>
            </a:r>
          </a:p>
          <a:p>
            <a:r>
              <a:rPr lang="en-GB" dirty="0"/>
              <a:t>Ask for volunteers to share their responses</a:t>
            </a:r>
          </a:p>
          <a:p>
            <a:r>
              <a:rPr lang="en-GB" dirty="0"/>
              <a:t>Review and complement with the guidance on the next page</a:t>
            </a:r>
          </a:p>
          <a:p>
            <a:pPr marL="0" indent="0">
              <a:buNone/>
            </a:pPr>
            <a:r>
              <a:rPr lang="en-GB" dirty="0"/>
              <a:t>______________________________________________________________________________</a:t>
            </a:r>
          </a:p>
          <a:p>
            <a:pPr marL="0" indent="0">
              <a:buNone/>
            </a:pPr>
            <a:endParaRPr lang="en-GB" dirty="0"/>
          </a:p>
          <a:p>
            <a:pPr marL="0" indent="0">
              <a:buNone/>
            </a:pPr>
            <a:r>
              <a:rPr lang="en-GB" b="1" dirty="0"/>
              <a:t>CONTINUED </a:t>
            </a:r>
            <a:r>
              <a:rPr lang="en-GB" b="1" dirty="0">
                <a:sym typeface="Wingdings" panose="05000000000000000000" pitchFamily="2" charset="2"/>
              </a:rPr>
              <a:t></a:t>
            </a:r>
            <a:endParaRPr lang="en-GB" b="1" dirty="0"/>
          </a:p>
        </p:txBody>
      </p:sp>
      <p:sp>
        <p:nvSpPr>
          <p:cNvPr id="6" name="Slide Image Placeholder 5">
            <a:extLst>
              <a:ext uri="{FF2B5EF4-FFF2-40B4-BE49-F238E27FC236}">
                <a16:creationId xmlns:a16="http://schemas.microsoft.com/office/drawing/2014/main" id="{37F23D9F-0635-AE49-804D-34641E95321B}"/>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A52240D0-0D7C-FDE7-FA79-FC267B8512B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28</a:t>
            </a:fld>
            <a:endParaRPr lang="en-US" sz="1200" dirty="0">
              <a:latin typeface="+mn-lt"/>
            </a:endParaRPr>
          </a:p>
        </p:txBody>
      </p:sp>
    </p:spTree>
    <p:extLst>
      <p:ext uri="{BB962C8B-B14F-4D97-AF65-F5344CB8AC3E}">
        <p14:creationId xmlns:p14="http://schemas.microsoft.com/office/powerpoint/2010/main" val="11146275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6" name="Google Shape;556;p38:notes"/>
          <p:cNvSpPr txBox="1">
            <a:spLocks noGrp="1"/>
          </p:cNvSpPr>
          <p:nvPr>
            <p:ph type="body" idx="1"/>
          </p:nvPr>
        </p:nvSpPr>
        <p:spPr>
          <a:xfrm>
            <a:off x="477838" y="460376"/>
            <a:ext cx="6143625" cy="9211334"/>
          </a:xfrm>
        </p:spPr>
        <p:txBody>
          <a:bodyPr/>
          <a:lstStyle/>
          <a:p>
            <a:pPr marL="0" indent="0">
              <a:buNone/>
            </a:pPr>
            <a:r>
              <a:rPr lang="en-GB" b="1" dirty="0"/>
              <a:t>GUIDANCE</a:t>
            </a:r>
          </a:p>
          <a:p>
            <a:r>
              <a:rPr lang="en-GB" dirty="0"/>
              <a:t>Jolie’s immediate needs (first and absolute priority) that require urgent response include: </a:t>
            </a:r>
          </a:p>
          <a:p>
            <a:pPr lvl="1"/>
            <a:r>
              <a:rPr lang="en-GB" dirty="0"/>
              <a:t>Safety (address the risk of retaliation from perpetrators)</a:t>
            </a:r>
          </a:p>
          <a:p>
            <a:pPr lvl="1"/>
            <a:r>
              <a:rPr lang="en-GB" dirty="0"/>
              <a:t>Sexual reproductive and physical health (health care to prevent STD and treat injuries)</a:t>
            </a:r>
          </a:p>
          <a:p>
            <a:pPr lvl="1"/>
            <a:r>
              <a:rPr lang="en-GB" dirty="0"/>
              <a:t>Mental health</a:t>
            </a:r>
          </a:p>
          <a:p>
            <a:r>
              <a:rPr lang="en-GB" dirty="0"/>
              <a:t>Jolie’s other needs, from highest to lowest priority:</a:t>
            </a:r>
          </a:p>
          <a:p>
            <a:pPr lvl="1"/>
            <a:r>
              <a:rPr lang="en-GB" dirty="0"/>
              <a:t>Stability (living in different </a:t>
            </a:r>
            <a:r>
              <a:rPr lang="en-GB" dirty="0" err="1"/>
              <a:t>centers</a:t>
            </a:r>
            <a:r>
              <a:rPr lang="en-GB" dirty="0"/>
              <a:t>)</a:t>
            </a:r>
          </a:p>
          <a:p>
            <a:pPr lvl="1"/>
            <a:r>
              <a:rPr lang="en-GB" dirty="0"/>
              <a:t>Safety (prevent Jolie from unsafe situations when she explodes and needs a time-out from the </a:t>
            </a:r>
            <a:r>
              <a:rPr lang="en-GB"/>
              <a:t>center)</a:t>
            </a:r>
            <a:endParaRPr lang="en-GB" dirty="0"/>
          </a:p>
          <a:p>
            <a:pPr lvl="1"/>
            <a:r>
              <a:rPr lang="en-GB" dirty="0"/>
              <a:t>Love and affection (contact with parents and family-based care)</a:t>
            </a:r>
          </a:p>
          <a:p>
            <a:pPr lvl="1"/>
            <a:r>
              <a:rPr lang="en-GB" dirty="0"/>
              <a:t>School and education</a:t>
            </a:r>
          </a:p>
          <a:p>
            <a:pPr lvl="1"/>
            <a:r>
              <a:rPr lang="en-GB" dirty="0"/>
              <a:t>Contact with peers / free time and play</a:t>
            </a:r>
          </a:p>
        </p:txBody>
      </p:sp>
      <p:sp>
        <p:nvSpPr>
          <p:cNvPr id="5" name="Google Shape;725;p48:notes">
            <a:extLst>
              <a:ext uri="{FF2B5EF4-FFF2-40B4-BE49-F238E27FC236}">
                <a16:creationId xmlns:a16="http://schemas.microsoft.com/office/drawing/2014/main" id="{3BCDACC9-794C-D056-D482-6B0C543506A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29</a:t>
            </a:fld>
            <a:endParaRPr lang="en-US" sz="1200" dirty="0">
              <a:latin typeface="+mn-lt"/>
            </a:endParaRPr>
          </a:p>
        </p:txBody>
      </p:sp>
    </p:spTree>
    <p:extLst>
      <p:ext uri="{BB962C8B-B14F-4D97-AF65-F5344CB8AC3E}">
        <p14:creationId xmlns:p14="http://schemas.microsoft.com/office/powerpoint/2010/main" val="3984678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9" name="Google Shape;249;p3:notes"/>
          <p:cNvSpPr txBox="1">
            <a:spLocks noGrp="1"/>
          </p:cNvSpPr>
          <p:nvPr>
            <p:ph type="body" idx="1"/>
          </p:nvPr>
        </p:nvSpPr>
        <p:spPr/>
        <p:txBody>
          <a:bodyPr/>
          <a:lstStyle/>
          <a:p>
            <a:pPr marL="0" indent="0">
              <a:buNone/>
            </a:pPr>
            <a:r>
              <a:rPr lang="en-US" b="1" dirty="0"/>
              <a:t>EXPLANATION</a:t>
            </a:r>
          </a:p>
          <a:p>
            <a:r>
              <a:rPr lang="en-US" dirty="0">
                <a:sym typeface="Helvetica Neue"/>
              </a:rPr>
              <a:t>Present the slide</a:t>
            </a:r>
            <a:endParaRPr lang="en-US" dirty="0"/>
          </a:p>
          <a:p>
            <a:endParaRPr lang="en-US" dirty="0">
              <a:sym typeface="Helvetica Neue"/>
            </a:endParaRPr>
          </a:p>
        </p:txBody>
      </p:sp>
      <p:sp>
        <p:nvSpPr>
          <p:cNvPr id="3" name="Slide Image Placeholder 2">
            <a:extLst>
              <a:ext uri="{FF2B5EF4-FFF2-40B4-BE49-F238E27FC236}">
                <a16:creationId xmlns:a16="http://schemas.microsoft.com/office/drawing/2014/main" id="{76632CBA-46D7-9A74-DAFB-D9782EC818F1}"/>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9E9E7B7D-80B3-BAB9-8867-9E06638B34A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a:t>
            </a:fld>
            <a:endParaRPr lang="en-US" sz="1200" dirty="0">
              <a:latin typeface="+mn-lt"/>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dirty="0"/>
              <a:t>Present the prioritization of needs as shown on the pyramid. </a:t>
            </a:r>
          </a:p>
          <a:p>
            <a:r>
              <a:rPr lang="en-GB" i="1" dirty="0"/>
              <a:t>Basic needs are at the bottom</a:t>
            </a:r>
          </a:p>
          <a:p>
            <a:pPr lvl="1"/>
            <a:r>
              <a:rPr lang="en-GB" i="1" dirty="0"/>
              <a:t>These are required for a child’s survival</a:t>
            </a:r>
          </a:p>
          <a:p>
            <a:r>
              <a:rPr lang="en-GB" i="1" dirty="0"/>
              <a:t>Other needs are above</a:t>
            </a:r>
          </a:p>
          <a:p>
            <a:pPr lvl="1"/>
            <a:r>
              <a:rPr lang="en-GB" i="1" dirty="0"/>
              <a:t>These are also essential for a healthy development of a child</a:t>
            </a:r>
          </a:p>
          <a:p>
            <a:pPr lvl="1"/>
            <a:r>
              <a:rPr lang="en-GB" i="1" dirty="0"/>
              <a:t>These include love and affection, care, and stability</a:t>
            </a:r>
          </a:p>
          <a:p>
            <a:r>
              <a:rPr lang="en-GB" i="1" dirty="0"/>
              <a:t>When prioritizing, we need to also check if these needs are:</a:t>
            </a:r>
          </a:p>
          <a:p>
            <a:pPr lvl="1"/>
            <a:r>
              <a:rPr lang="en-GB" i="1" dirty="0"/>
              <a:t>Not met</a:t>
            </a:r>
          </a:p>
          <a:p>
            <a:pPr lvl="1"/>
            <a:r>
              <a:rPr lang="en-GB" i="1" dirty="0"/>
              <a:t>Partially met </a:t>
            </a:r>
          </a:p>
          <a:p>
            <a:pPr lvl="1"/>
            <a:r>
              <a:rPr lang="en-GB" i="1" dirty="0"/>
              <a:t>Fully met</a:t>
            </a:r>
          </a:p>
          <a:p>
            <a:r>
              <a:rPr lang="en-GB" i="1" dirty="0"/>
              <a:t>Ideally all these needs should be met, aiming for a child to develop to their full potential. </a:t>
            </a:r>
          </a:p>
          <a:p>
            <a:endParaRPr lang="en-GB" dirty="0"/>
          </a:p>
          <a:p>
            <a:endParaRPr lang="en-GB" dirty="0"/>
          </a:p>
          <a:p>
            <a:endParaRPr lang="en-GB" dirty="0"/>
          </a:p>
        </p:txBody>
      </p:sp>
      <p:sp>
        <p:nvSpPr>
          <p:cNvPr id="6" name="Slide Image Placeholder 5">
            <a:extLst>
              <a:ext uri="{FF2B5EF4-FFF2-40B4-BE49-F238E27FC236}">
                <a16:creationId xmlns:a16="http://schemas.microsoft.com/office/drawing/2014/main" id="{4CFE8C6E-64E0-5915-72BD-B58A944ABFF2}"/>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138011B0-CCF9-3B0A-4E65-99CE4962AA3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30</a:t>
            </a:fld>
            <a:endParaRPr lang="en-US" sz="1200" dirty="0">
              <a:latin typeface="+mn-lt"/>
            </a:endParaRPr>
          </a:p>
        </p:txBody>
      </p:sp>
    </p:spTree>
    <p:extLst>
      <p:ext uri="{BB962C8B-B14F-4D97-AF65-F5344CB8AC3E}">
        <p14:creationId xmlns:p14="http://schemas.microsoft.com/office/powerpoint/2010/main" val="9501770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dirty="0"/>
              <a:t>Present the slide</a:t>
            </a:r>
            <a:endParaRPr lang="en-BE" dirty="0"/>
          </a:p>
        </p:txBody>
      </p:sp>
      <p:sp>
        <p:nvSpPr>
          <p:cNvPr id="6" name="Slide Image Placeholder 5">
            <a:extLst>
              <a:ext uri="{FF2B5EF4-FFF2-40B4-BE49-F238E27FC236}">
                <a16:creationId xmlns:a16="http://schemas.microsoft.com/office/drawing/2014/main" id="{67154693-CBB3-ADD9-296A-A5C5D0B3BB01}"/>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677CEE33-A709-4D8A-D109-EA58BB84FE6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31</a:t>
            </a:fld>
            <a:endParaRPr lang="en-US" sz="1200" dirty="0">
              <a:latin typeface="+mn-lt"/>
            </a:endParaRPr>
          </a:p>
        </p:txBody>
      </p:sp>
    </p:spTree>
    <p:extLst>
      <p:ext uri="{BB962C8B-B14F-4D97-AF65-F5344CB8AC3E}">
        <p14:creationId xmlns:p14="http://schemas.microsoft.com/office/powerpoint/2010/main" val="6114146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SESSION 5 DURATION: 1h</a:t>
            </a:r>
            <a:endParaRPr lang="en-BE" b="1" dirty="0"/>
          </a:p>
        </p:txBody>
      </p:sp>
      <p:sp>
        <p:nvSpPr>
          <p:cNvPr id="6" name="Slide Image Placeholder 5">
            <a:extLst>
              <a:ext uri="{FF2B5EF4-FFF2-40B4-BE49-F238E27FC236}">
                <a16:creationId xmlns:a16="http://schemas.microsoft.com/office/drawing/2014/main" id="{01287BF4-4752-C059-6FC3-54D4CDD55C91}"/>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6121D927-E887-102A-16F8-342CD18F79C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32</a:t>
            </a:fld>
            <a:endParaRPr lang="en-US" sz="1200" dirty="0">
              <a:latin typeface="+mn-lt"/>
            </a:endParaRPr>
          </a:p>
        </p:txBody>
      </p:sp>
    </p:spTree>
    <p:extLst>
      <p:ext uri="{BB962C8B-B14F-4D97-AF65-F5344CB8AC3E}">
        <p14:creationId xmlns:p14="http://schemas.microsoft.com/office/powerpoint/2010/main" val="23322983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buNone/>
            </a:pPr>
            <a:r>
              <a:rPr lang="en-GB" b="1" dirty="0"/>
              <a:t>ADAPT FOR CONTEXT</a:t>
            </a:r>
          </a:p>
          <a:p>
            <a:r>
              <a:rPr lang="en-GB" dirty="0"/>
              <a:t>Adapt to local case management Standard Operating Procedure (CM SOP)</a:t>
            </a:r>
          </a:p>
          <a:p>
            <a:pPr marL="0" lvl="0" indent="0">
              <a:buNone/>
            </a:pPr>
            <a:r>
              <a:rPr lang="en-US" dirty="0"/>
              <a:t>______________________________________________________________________________</a:t>
            </a:r>
            <a:endParaRPr lang="en-GB" dirty="0"/>
          </a:p>
          <a:p>
            <a:endParaRPr lang="en-GB" dirty="0"/>
          </a:p>
          <a:p>
            <a:pPr marL="0" indent="0">
              <a:buNone/>
            </a:pPr>
            <a:r>
              <a:rPr lang="en-GB" b="1" dirty="0"/>
              <a:t>EXPLANATION</a:t>
            </a:r>
          </a:p>
          <a:p>
            <a:r>
              <a:rPr lang="en-GB" dirty="0"/>
              <a:t>Present the slide</a:t>
            </a:r>
          </a:p>
          <a:p>
            <a:r>
              <a:rPr lang="en-GB" i="1" dirty="0"/>
              <a:t>A caseworker should not take on more cases that they can handle, ensuring accountability and quality. </a:t>
            </a:r>
          </a:p>
          <a:p>
            <a:pPr lvl="1"/>
            <a:r>
              <a:rPr lang="en-GB" i="1" dirty="0"/>
              <a:t>The Inter-Agency case management guidelines state 25 cases as an indication.</a:t>
            </a:r>
          </a:p>
          <a:p>
            <a:pPr lvl="1"/>
            <a:r>
              <a:rPr lang="en-GB" i="1" dirty="0"/>
              <a:t>However, it is possible that a caseworker can handle less cases.</a:t>
            </a:r>
          </a:p>
          <a:p>
            <a:r>
              <a:rPr lang="en-GB" i="1" dirty="0"/>
              <a:t>A case will require more or less time depending on:</a:t>
            </a:r>
          </a:p>
          <a:p>
            <a:pPr lvl="1"/>
            <a:r>
              <a:rPr lang="en-GB" i="1" dirty="0"/>
              <a:t>The responsibilities of the caseworker</a:t>
            </a:r>
          </a:p>
          <a:p>
            <a:pPr lvl="2"/>
            <a:r>
              <a:rPr lang="en-GB" i="1" dirty="0"/>
              <a:t>For example, case management is not only about making referrals but can include providing psychosocial support. </a:t>
            </a:r>
          </a:p>
          <a:p>
            <a:pPr lvl="2"/>
            <a:r>
              <a:rPr lang="en-GB" i="1" dirty="0"/>
              <a:t>For example, if the caseworker also needs to enter data on their cases separately or if it’s integrated in a Child Protection Information Management system</a:t>
            </a:r>
          </a:p>
          <a:p>
            <a:pPr lvl="1"/>
            <a:r>
              <a:rPr lang="en-GB" i="1" dirty="0"/>
              <a:t>The accessibility of area of intervention</a:t>
            </a:r>
          </a:p>
          <a:p>
            <a:pPr lvl="2"/>
            <a:r>
              <a:rPr lang="en-GB" i="1" dirty="0"/>
              <a:t>For example, if house visits require the caseworker to travel a large distance or for long hours</a:t>
            </a:r>
          </a:p>
          <a:p>
            <a:pPr lvl="2"/>
            <a:r>
              <a:rPr lang="en-GB" i="1" dirty="0"/>
              <a:t>For example, if it’s not possible to sometimes follow up remotely due to no network connection</a:t>
            </a:r>
          </a:p>
          <a:p>
            <a:pPr lvl="1"/>
            <a:r>
              <a:rPr lang="en-GB" i="1" dirty="0"/>
              <a:t>The complexity of the caseload and the interventions</a:t>
            </a:r>
          </a:p>
          <a:p>
            <a:pPr lvl="2"/>
            <a:r>
              <a:rPr lang="en-GB" i="1" dirty="0"/>
              <a:t>Some cases are more complex than others</a:t>
            </a:r>
          </a:p>
          <a:p>
            <a:pPr lvl="2"/>
            <a:r>
              <a:rPr lang="en-GB" i="1" dirty="0"/>
              <a:t>Some children face higher risks</a:t>
            </a:r>
          </a:p>
          <a:p>
            <a:pPr lvl="2"/>
            <a:r>
              <a:rPr lang="en-GB" i="1" dirty="0"/>
              <a:t>Some require more intensive support and regular follow up</a:t>
            </a:r>
            <a:endParaRPr lang="en-GB" dirty="0"/>
          </a:p>
        </p:txBody>
      </p:sp>
      <p:sp>
        <p:nvSpPr>
          <p:cNvPr id="6" name="Slide Image Placeholder 5">
            <a:extLst>
              <a:ext uri="{FF2B5EF4-FFF2-40B4-BE49-F238E27FC236}">
                <a16:creationId xmlns:a16="http://schemas.microsoft.com/office/drawing/2014/main" id="{8A1A1F8E-A7BF-E8BD-0C39-8B008EB4A04C}"/>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5FE7CF66-03C8-CAFD-5981-766B510D644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33</a:t>
            </a:fld>
            <a:endParaRPr lang="en-US" sz="1200" dirty="0">
              <a:latin typeface="+mn-lt"/>
            </a:endParaRPr>
          </a:p>
        </p:txBody>
      </p:sp>
    </p:spTree>
    <p:extLst>
      <p:ext uri="{BB962C8B-B14F-4D97-AF65-F5344CB8AC3E}">
        <p14:creationId xmlns:p14="http://schemas.microsoft.com/office/powerpoint/2010/main" val="3979668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PLENARY DISCUSSION (10 minutes)</a:t>
            </a:r>
          </a:p>
          <a:p>
            <a:r>
              <a:rPr lang="en-GB" i="1" dirty="0"/>
              <a:t>Each child is different and has different needs. Not a single child’s case is the same!</a:t>
            </a:r>
          </a:p>
          <a:p>
            <a:r>
              <a:rPr lang="en-GB" i="1" dirty="0"/>
              <a:t>A high risk and complex case that requires intensive support and regular follow ups will weigh more on a caseworker’s caseload than a low risk case. </a:t>
            </a:r>
          </a:p>
          <a:p>
            <a:pPr lvl="1"/>
            <a:r>
              <a:rPr lang="en-GB" i="1" dirty="0"/>
              <a:t>Do you agree or disagree with this statement?</a:t>
            </a:r>
          </a:p>
          <a:p>
            <a:pPr lvl="1"/>
            <a:r>
              <a:rPr lang="en-GB" i="1" dirty="0"/>
              <a:t>How is this reflected within your own caseload? </a:t>
            </a:r>
          </a:p>
          <a:p>
            <a:pPr lvl="1"/>
            <a:r>
              <a:rPr lang="en-GB" i="1" dirty="0"/>
              <a:t>Do you have a mix of low risk and higher risk cases, very complex to a bit more straightforward? </a:t>
            </a:r>
          </a:p>
        </p:txBody>
      </p:sp>
      <p:sp>
        <p:nvSpPr>
          <p:cNvPr id="8" name="Slide Image Placeholder 7">
            <a:extLst>
              <a:ext uri="{FF2B5EF4-FFF2-40B4-BE49-F238E27FC236}">
                <a16:creationId xmlns:a16="http://schemas.microsoft.com/office/drawing/2014/main" id="{92325FEC-3866-25CA-DEB0-F818CD718164}"/>
              </a:ext>
            </a:extLst>
          </p:cNvPr>
          <p:cNvSpPr>
            <a:spLocks noGrp="1" noRot="1" noChangeAspect="1"/>
          </p:cNvSpPr>
          <p:nvPr>
            <p:ph type="sldImg"/>
          </p:nvPr>
        </p:nvSpPr>
        <p:spPr/>
      </p:sp>
      <p:sp>
        <p:nvSpPr>
          <p:cNvPr id="9" name="Google Shape;725;p48:notes">
            <a:extLst>
              <a:ext uri="{FF2B5EF4-FFF2-40B4-BE49-F238E27FC236}">
                <a16:creationId xmlns:a16="http://schemas.microsoft.com/office/drawing/2014/main" id="{31A2D4C3-3CA3-0830-7EC4-024D13D0725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34</a:t>
            </a:fld>
            <a:endParaRPr lang="en-US" sz="1200" dirty="0">
              <a:latin typeface="+mn-lt"/>
            </a:endParaRPr>
          </a:p>
        </p:txBody>
      </p:sp>
    </p:spTree>
    <p:extLst>
      <p:ext uri="{BB962C8B-B14F-4D97-AF65-F5344CB8AC3E}">
        <p14:creationId xmlns:p14="http://schemas.microsoft.com/office/powerpoint/2010/main" val="24247037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i="1" dirty="0"/>
              <a:t>Since you now have experience in child protection case management, we will share our practices working on our cases while keeping track of our caseload.</a:t>
            </a:r>
          </a:p>
          <a:p>
            <a:r>
              <a:rPr lang="en-GB" dirty="0"/>
              <a:t>Divide participants into pairs</a:t>
            </a:r>
          </a:p>
          <a:p>
            <a:r>
              <a:rPr lang="en-GB" dirty="0"/>
              <a:t>Guide participants to </a:t>
            </a:r>
            <a:r>
              <a:rPr lang="en-GB" b="1" dirty="0"/>
              <a:t>Workbook page 77: Managing a caseload</a:t>
            </a:r>
          </a:p>
          <a:p>
            <a:r>
              <a:rPr lang="en-GB" i="1" dirty="0"/>
              <a:t>With your partner:</a:t>
            </a:r>
          </a:p>
          <a:p>
            <a:pPr lvl="1"/>
            <a:r>
              <a:rPr lang="en-GB" i="1" dirty="0"/>
              <a:t>Discuss how you manage your cases and keep track of your caseload.</a:t>
            </a:r>
          </a:p>
          <a:p>
            <a:pPr lvl="1"/>
            <a:r>
              <a:rPr lang="en-GB" i="1" dirty="0"/>
              <a:t>Share your practices and write them down</a:t>
            </a:r>
          </a:p>
          <a:p>
            <a:pPr lvl="1"/>
            <a:endParaRPr lang="en-GB" dirty="0"/>
          </a:p>
          <a:p>
            <a:pPr marL="0" indent="0">
              <a:buNone/>
            </a:pPr>
            <a:r>
              <a:rPr lang="en-GB" b="1" dirty="0"/>
              <a:t>PARTNER WORK (10 minutes)</a:t>
            </a:r>
          </a:p>
          <a:p>
            <a:r>
              <a:rPr lang="en-GB" dirty="0"/>
              <a:t>Provide 10 minutes for participants to complete</a:t>
            </a:r>
          </a:p>
          <a:p>
            <a:endParaRPr lang="en-GB" dirty="0"/>
          </a:p>
          <a:p>
            <a:pPr marL="0" indent="0">
              <a:buNone/>
            </a:pPr>
            <a:r>
              <a:rPr lang="en-GB" b="1" dirty="0"/>
              <a:t>PLENARY DISCUSSION (5 minutes)</a:t>
            </a:r>
          </a:p>
          <a:p>
            <a:r>
              <a:rPr lang="en-GB" dirty="0"/>
              <a:t>Encourage participants to share their responses</a:t>
            </a:r>
          </a:p>
          <a:p>
            <a:r>
              <a:rPr lang="en-GB" dirty="0"/>
              <a:t>Write their responses on a flipchart</a:t>
            </a:r>
          </a:p>
        </p:txBody>
      </p:sp>
      <p:sp>
        <p:nvSpPr>
          <p:cNvPr id="6" name="Slide Image Placeholder 5">
            <a:extLst>
              <a:ext uri="{FF2B5EF4-FFF2-40B4-BE49-F238E27FC236}">
                <a16:creationId xmlns:a16="http://schemas.microsoft.com/office/drawing/2014/main" id="{B08872EF-2F34-E318-B494-D2E5BD34856F}"/>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E771D784-B502-8F3A-A6AF-947A05BCC10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35</a:t>
            </a:fld>
            <a:endParaRPr lang="en-US" sz="1200" dirty="0">
              <a:latin typeface="+mn-lt"/>
            </a:endParaRPr>
          </a:p>
        </p:txBody>
      </p:sp>
    </p:spTree>
    <p:extLst>
      <p:ext uri="{BB962C8B-B14F-4D97-AF65-F5344CB8AC3E}">
        <p14:creationId xmlns:p14="http://schemas.microsoft.com/office/powerpoint/2010/main" val="27454420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i="1" dirty="0"/>
              <a:t>Some tools can help you and your supervisor to keep track of your caseload. </a:t>
            </a:r>
          </a:p>
          <a:p>
            <a:r>
              <a:rPr lang="en-GB" b="1" i="1" dirty="0"/>
              <a:t>Overview list of cases: </a:t>
            </a:r>
          </a:p>
          <a:p>
            <a:pPr lvl="1"/>
            <a:r>
              <a:rPr lang="en-GB" i="1" dirty="0"/>
              <a:t>It can be very helpful for you and your supervisor to have an overview of all your active cases. </a:t>
            </a:r>
          </a:p>
          <a:p>
            <a:pPr lvl="1"/>
            <a:r>
              <a:rPr lang="en-GB" i="1" dirty="0"/>
              <a:t>You can create a list yourself or use the tracker provided when you use a child protection information management system like Primero (CPIMS+). </a:t>
            </a:r>
          </a:p>
          <a:p>
            <a:pPr lvl="1"/>
            <a:r>
              <a:rPr lang="en-GB" i="1" dirty="0"/>
              <a:t>The list should contain basic information such as:</a:t>
            </a:r>
          </a:p>
          <a:p>
            <a:pPr lvl="2"/>
            <a:r>
              <a:rPr lang="en-GB" i="1" dirty="0"/>
              <a:t>Case code (not the name of the child), gender, age, risk level, area or location where the child lives (not the exact address) </a:t>
            </a:r>
          </a:p>
          <a:p>
            <a:pPr lvl="2"/>
            <a:r>
              <a:rPr lang="en-GB" i="1" dirty="0"/>
              <a:t>Which case management step you currently are - this helps you to track progress</a:t>
            </a:r>
          </a:p>
          <a:p>
            <a:pPr lvl="1"/>
            <a:r>
              <a:rPr lang="en-GB" i="1" dirty="0"/>
              <a:t>Supervisors or managers should review the caseload of individual workers to ensure it is manageable at least once every 2 weeks. </a:t>
            </a:r>
            <a:endParaRPr lang="en-BE" i="1" dirty="0"/>
          </a:p>
          <a:p>
            <a:r>
              <a:rPr lang="en-GB" b="1" i="1" dirty="0"/>
              <a:t>Case File Checklist Tool </a:t>
            </a:r>
          </a:p>
          <a:p>
            <a:pPr lvl="1"/>
            <a:r>
              <a:rPr lang="en-GB" i="1" dirty="0"/>
              <a:t>This should be used as a guide for supervisors to review a single child protection case. </a:t>
            </a:r>
          </a:p>
          <a:p>
            <a:pPr lvl="1"/>
            <a:r>
              <a:rPr lang="en-GB" i="1" dirty="0"/>
              <a:t>This tool is part of regular coaching, and feedback should be provided in individual supervision sessions. </a:t>
            </a:r>
          </a:p>
          <a:p>
            <a:r>
              <a:rPr lang="en-GB" dirty="0"/>
              <a:t>Guide participants to </a:t>
            </a:r>
            <a:r>
              <a:rPr lang="en-GB" b="1" dirty="0"/>
              <a:t>Workbook page 78-80: Case file checklist tool</a:t>
            </a:r>
          </a:p>
          <a:p>
            <a:r>
              <a:rPr lang="en-GB" dirty="0"/>
              <a:t>Review the tool together</a:t>
            </a:r>
          </a:p>
        </p:txBody>
      </p:sp>
      <p:sp>
        <p:nvSpPr>
          <p:cNvPr id="6" name="Slide Image Placeholder 5">
            <a:extLst>
              <a:ext uri="{FF2B5EF4-FFF2-40B4-BE49-F238E27FC236}">
                <a16:creationId xmlns:a16="http://schemas.microsoft.com/office/drawing/2014/main" id="{B7158FFC-CA26-3BF8-D2E5-737C7E8A9901}"/>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6371E1C9-9D3A-DCE7-E34A-DD0DFE332B9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36</a:t>
            </a:fld>
            <a:endParaRPr lang="en-US" sz="1200" dirty="0">
              <a:latin typeface="+mn-lt"/>
            </a:endParaRPr>
          </a:p>
        </p:txBody>
      </p:sp>
    </p:spTree>
    <p:extLst>
      <p:ext uri="{BB962C8B-B14F-4D97-AF65-F5344CB8AC3E}">
        <p14:creationId xmlns:p14="http://schemas.microsoft.com/office/powerpoint/2010/main" val="40551553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i="1" dirty="0"/>
              <a:t>As a caseworker, you will have a long to do list, many actions to take, and many issues to address. </a:t>
            </a:r>
          </a:p>
          <a:p>
            <a:r>
              <a:rPr lang="en-GB" i="1" dirty="0"/>
              <a:t>It is important to prioritize these actions. </a:t>
            </a:r>
          </a:p>
          <a:p>
            <a:r>
              <a:rPr lang="en-GB" i="1" dirty="0"/>
              <a:t>A tool that can help you in this is the Time Management Matrix.</a:t>
            </a:r>
          </a:p>
          <a:p>
            <a:r>
              <a:rPr lang="en-GB" dirty="0"/>
              <a:t>Present the slide</a:t>
            </a:r>
          </a:p>
          <a:p>
            <a:r>
              <a:rPr lang="en-GB" b="1" i="1" dirty="0"/>
              <a:t>Urgent &amp; important: </a:t>
            </a:r>
          </a:p>
          <a:p>
            <a:pPr lvl="1"/>
            <a:r>
              <a:rPr lang="en-GB" i="1" dirty="0"/>
              <a:t>This include actions and casework that need to be implemented as soon as possible. </a:t>
            </a:r>
          </a:p>
          <a:p>
            <a:pPr lvl="1"/>
            <a:r>
              <a:rPr lang="en-GB" i="1" dirty="0"/>
              <a:t>For example</a:t>
            </a:r>
          </a:p>
          <a:p>
            <a:pPr lvl="2"/>
            <a:r>
              <a:rPr lang="en-GB" i="1" dirty="0"/>
              <a:t>Immediate needs that require a rapid response as discussed earlier and in Level 1 Module 5 </a:t>
            </a:r>
          </a:p>
          <a:p>
            <a:pPr lvl="2"/>
            <a:r>
              <a:rPr lang="en-GB" i="1" dirty="0"/>
              <a:t>High risk cases that need an immediate response</a:t>
            </a:r>
          </a:p>
          <a:p>
            <a:pPr lvl="1"/>
            <a:r>
              <a:rPr lang="en-GB" i="1" dirty="0"/>
              <a:t>Some actions can’t wait. You will need to adjust your schedule and make time to respond rapidly.</a:t>
            </a:r>
          </a:p>
          <a:p>
            <a:r>
              <a:rPr lang="en-GB" b="1" i="1" dirty="0"/>
              <a:t>Not urgent &amp; important: </a:t>
            </a:r>
          </a:p>
          <a:p>
            <a:pPr lvl="1"/>
            <a:r>
              <a:rPr lang="en-GB" i="1" dirty="0"/>
              <a:t>Some actions or casework are important but not urgent - they can wait a bit. </a:t>
            </a:r>
          </a:p>
          <a:p>
            <a:pPr lvl="1"/>
            <a:r>
              <a:rPr lang="en-GB" i="1" dirty="0"/>
              <a:t>However, it’s important not to forget about them or keep postponing them. </a:t>
            </a:r>
          </a:p>
          <a:p>
            <a:pPr lvl="1"/>
            <a:r>
              <a:rPr lang="en-GB" i="1" dirty="0"/>
              <a:t>Not urgent but important actions need to be planned - book time in your agenda to implement them. </a:t>
            </a:r>
          </a:p>
          <a:p>
            <a:pPr lvl="1"/>
            <a:r>
              <a:rPr lang="en-GB" i="1" dirty="0"/>
              <a:t>For example, obtaining civil documentation can be a long process. </a:t>
            </a:r>
          </a:p>
          <a:p>
            <a:pPr lvl="2"/>
            <a:r>
              <a:rPr lang="en-GB" i="1" dirty="0"/>
              <a:t>It is not urgent, so you don’t have to immediately drop everything to apply, but it is very important. </a:t>
            </a:r>
          </a:p>
          <a:p>
            <a:pPr lvl="2"/>
            <a:r>
              <a:rPr lang="en-GB" i="1" dirty="0"/>
              <a:t>Include this in your case planning and take time to fully complete the application.</a:t>
            </a:r>
          </a:p>
          <a:p>
            <a:pPr marL="0" indent="0">
              <a:buNone/>
            </a:pPr>
            <a:endParaRPr lang="en-GB" i="1" dirty="0"/>
          </a:p>
          <a:p>
            <a:pPr marL="0" indent="0">
              <a:buNone/>
            </a:pPr>
            <a:r>
              <a:rPr lang="en-GB" b="1" dirty="0"/>
              <a:t>CONTINUED </a:t>
            </a:r>
            <a:r>
              <a:rPr lang="en-GB" b="1" dirty="0">
                <a:sym typeface="Wingdings" panose="05000000000000000000" pitchFamily="2" charset="2"/>
              </a:rPr>
              <a:t></a:t>
            </a:r>
            <a:endParaRPr lang="en-GB" b="1" dirty="0"/>
          </a:p>
        </p:txBody>
      </p:sp>
      <p:sp>
        <p:nvSpPr>
          <p:cNvPr id="6" name="Slide Image Placeholder 5">
            <a:extLst>
              <a:ext uri="{FF2B5EF4-FFF2-40B4-BE49-F238E27FC236}">
                <a16:creationId xmlns:a16="http://schemas.microsoft.com/office/drawing/2014/main" id="{E6F94C29-5070-E6C6-3763-78B7F91137A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6B40D9CA-7765-C717-4DF8-154595F8984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37</a:t>
            </a:fld>
            <a:endParaRPr lang="en-US" sz="1200" dirty="0">
              <a:latin typeface="+mn-lt"/>
            </a:endParaRPr>
          </a:p>
        </p:txBody>
      </p:sp>
    </p:spTree>
    <p:extLst>
      <p:ext uri="{BB962C8B-B14F-4D97-AF65-F5344CB8AC3E}">
        <p14:creationId xmlns:p14="http://schemas.microsoft.com/office/powerpoint/2010/main" val="18130311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8" y="460375"/>
            <a:ext cx="6143625" cy="9211334"/>
          </a:xfrm>
        </p:spPr>
        <p:txBody>
          <a:bodyPr/>
          <a:lstStyle/>
          <a:p>
            <a:r>
              <a:rPr lang="en-GB" b="1" i="1" dirty="0"/>
              <a:t>Urgent &amp; not important: </a:t>
            </a:r>
          </a:p>
          <a:p>
            <a:pPr lvl="1"/>
            <a:r>
              <a:rPr lang="en-GB" i="1" dirty="0"/>
              <a:t>Some tasks are urgent but not important for you as a caseworker, such as tasks that don’t require child protection technical expertise. </a:t>
            </a:r>
          </a:p>
          <a:p>
            <a:pPr lvl="1"/>
            <a:r>
              <a:rPr lang="en-GB" i="1" dirty="0"/>
              <a:t>For example, making a phone call to a service provider to check if they are open, or to providing numbers for reporting to your line manager. </a:t>
            </a:r>
          </a:p>
          <a:p>
            <a:pPr lvl="1"/>
            <a:r>
              <a:rPr lang="en-GB" i="1" dirty="0"/>
              <a:t>Whenever possible, try to delegate urgent but not important tasks.</a:t>
            </a:r>
          </a:p>
          <a:p>
            <a:r>
              <a:rPr lang="en-GB" b="1" i="1" dirty="0"/>
              <a:t>Not urgent &amp; not important: </a:t>
            </a:r>
          </a:p>
          <a:p>
            <a:pPr lvl="1"/>
            <a:r>
              <a:rPr lang="en-GB" i="1" dirty="0"/>
              <a:t>Lastly, there are tasks or actions that are not a part of your responsibility as a caseworker. </a:t>
            </a:r>
          </a:p>
          <a:p>
            <a:pPr lvl="1"/>
            <a:r>
              <a:rPr lang="en-GB" i="1" dirty="0"/>
              <a:t>For example, buying new clothes for the child is not urgent nor important for the caseworker to do</a:t>
            </a:r>
          </a:p>
          <a:p>
            <a:pPr lvl="1"/>
            <a:r>
              <a:rPr lang="en-GB" i="1" dirty="0"/>
              <a:t>As discussed earlier, it is important to remember your role and not become overwhelmed with tasks that aren’t your responsibility. </a:t>
            </a:r>
          </a:p>
          <a:p>
            <a:pPr lvl="1"/>
            <a:r>
              <a:rPr lang="en-GB" i="1" dirty="0"/>
              <a:t>Drop tasks that are not urgent and not important. </a:t>
            </a:r>
          </a:p>
          <a:p>
            <a:pPr lvl="1"/>
            <a:endParaRPr lang="en-GB" i="1" dirty="0"/>
          </a:p>
          <a:p>
            <a:pPr marL="0" indent="0">
              <a:buNone/>
            </a:pPr>
            <a:r>
              <a:rPr lang="en-GB" dirty="0"/>
              <a:t>Source: Adapted from Covey, S. (1989). </a:t>
            </a:r>
            <a:r>
              <a:rPr lang="en-GB" i="1" dirty="0"/>
              <a:t>The seven habits of highly effective people.</a:t>
            </a:r>
            <a:r>
              <a:rPr lang="en-GB" dirty="0"/>
              <a:t> New York: Simon and Schuster.</a:t>
            </a:r>
            <a:endParaRPr lang="en-BE" dirty="0"/>
          </a:p>
        </p:txBody>
      </p:sp>
      <p:sp>
        <p:nvSpPr>
          <p:cNvPr id="7" name="Google Shape;725;p48:notes">
            <a:extLst>
              <a:ext uri="{FF2B5EF4-FFF2-40B4-BE49-F238E27FC236}">
                <a16:creationId xmlns:a16="http://schemas.microsoft.com/office/drawing/2014/main" id="{6B40D9CA-7765-C717-4DF8-154595F8984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38</a:t>
            </a:fld>
            <a:endParaRPr lang="en-US" sz="1200" dirty="0">
              <a:latin typeface="+mn-lt"/>
            </a:endParaRPr>
          </a:p>
        </p:txBody>
      </p:sp>
    </p:spTree>
    <p:extLst>
      <p:ext uri="{BB962C8B-B14F-4D97-AF65-F5344CB8AC3E}">
        <p14:creationId xmlns:p14="http://schemas.microsoft.com/office/powerpoint/2010/main" val="35361060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dirty="0"/>
              <a:t>Present the slide</a:t>
            </a:r>
            <a:endParaRPr lang="en-BE" dirty="0"/>
          </a:p>
        </p:txBody>
      </p:sp>
      <p:sp>
        <p:nvSpPr>
          <p:cNvPr id="6" name="Slide Image Placeholder 5">
            <a:extLst>
              <a:ext uri="{FF2B5EF4-FFF2-40B4-BE49-F238E27FC236}">
                <a16:creationId xmlns:a16="http://schemas.microsoft.com/office/drawing/2014/main" id="{EB463133-871E-8334-3657-2EF5A749AF08}"/>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9FDFA000-820C-96B2-DDC7-21AF464C43E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39</a:t>
            </a:fld>
            <a:endParaRPr lang="en-US" sz="1200" dirty="0">
              <a:latin typeface="+mn-lt"/>
            </a:endParaRPr>
          </a:p>
        </p:txBody>
      </p:sp>
    </p:spTree>
    <p:extLst>
      <p:ext uri="{BB962C8B-B14F-4D97-AF65-F5344CB8AC3E}">
        <p14:creationId xmlns:p14="http://schemas.microsoft.com/office/powerpoint/2010/main" val="319380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3" name="Google Shape;263;p70:notes"/>
          <p:cNvSpPr txBox="1">
            <a:spLocks noGrp="1"/>
          </p:cNvSpPr>
          <p:nvPr>
            <p:ph type="body" idx="1"/>
          </p:nvPr>
        </p:nvSpPr>
        <p:spPr/>
        <p:txBody>
          <a:bodyPr/>
          <a:lstStyle/>
          <a:p>
            <a:pPr marL="0" indent="0">
              <a:buNone/>
            </a:pPr>
            <a:r>
              <a:rPr lang="en-US" b="1" dirty="0"/>
              <a:t>EXPLANATION </a:t>
            </a:r>
          </a:p>
          <a:p>
            <a:r>
              <a:rPr lang="en-US" dirty="0"/>
              <a:t>Present the slide</a:t>
            </a:r>
          </a:p>
          <a:p>
            <a:r>
              <a:rPr lang="en-US" dirty="0"/>
              <a:t>Remind participants of the learning agreement</a:t>
            </a:r>
            <a:endParaRPr lang="en-US" dirty="0">
              <a:sym typeface="Helvetica Neue"/>
            </a:endParaRPr>
          </a:p>
          <a:p>
            <a:endParaRPr lang="en-US" dirty="0">
              <a:sym typeface="Helvetica Neue"/>
            </a:endParaRPr>
          </a:p>
        </p:txBody>
      </p:sp>
      <p:sp>
        <p:nvSpPr>
          <p:cNvPr id="3" name="Slide Image Placeholder 2">
            <a:extLst>
              <a:ext uri="{FF2B5EF4-FFF2-40B4-BE49-F238E27FC236}">
                <a16:creationId xmlns:a16="http://schemas.microsoft.com/office/drawing/2014/main" id="{A50CA748-3377-EE24-7F16-0E42606BAB91}"/>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649872B4-2950-F455-2F20-D12E7CF48B1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a:t>
            </a:fld>
            <a:endParaRPr lang="en-US" sz="1200" dirty="0">
              <a:latin typeface="+mn-lt"/>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1" name="Google Shape;621;p34:notes"/>
          <p:cNvSpPr txBox="1">
            <a:spLocks noGrp="1"/>
          </p:cNvSpPr>
          <p:nvPr>
            <p:ph type="body" idx="1"/>
          </p:nvPr>
        </p:nvSpPr>
        <p:spPr/>
        <p:txBody>
          <a:bodyPr/>
          <a:lstStyle/>
          <a:p>
            <a:pPr marL="0" indent="0">
              <a:buNone/>
            </a:pPr>
            <a:r>
              <a:rPr lang="en-GB" b="1" dirty="0">
                <a:sym typeface="Arial"/>
              </a:rPr>
              <a:t>SESSION 6 DURATION: 0h30</a:t>
            </a:r>
          </a:p>
        </p:txBody>
      </p:sp>
      <p:sp>
        <p:nvSpPr>
          <p:cNvPr id="3" name="Slide Image Placeholder 2">
            <a:extLst>
              <a:ext uri="{FF2B5EF4-FFF2-40B4-BE49-F238E27FC236}">
                <a16:creationId xmlns:a16="http://schemas.microsoft.com/office/drawing/2014/main" id="{FD771899-3AD7-1718-831A-43526A0F08C7}"/>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275E5D29-9891-5217-4E8B-3DA0FD3AA5E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40</a:t>
            </a:fld>
            <a:endParaRPr lang="en-US" sz="1200" dirty="0">
              <a:latin typeface="+mn-lt"/>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8" name="Google Shape;308;p7:notes"/>
          <p:cNvSpPr txBox="1">
            <a:spLocks noGrp="1"/>
          </p:cNvSpPr>
          <p:nvPr>
            <p:ph type="body" idx="1"/>
          </p:nvPr>
        </p:nvSpPr>
        <p:spPr/>
        <p:txBody>
          <a:bodyPr/>
          <a:lstStyle/>
          <a:p>
            <a:pPr marL="0" indent="0">
              <a:buNone/>
            </a:pPr>
            <a:r>
              <a:rPr lang="en-US" b="1" dirty="0"/>
              <a:t>EXPLANATION</a:t>
            </a:r>
          </a:p>
          <a:p>
            <a:r>
              <a:rPr lang="en-US" dirty="0">
                <a:sym typeface="Helvetica Neue"/>
              </a:rPr>
              <a:t>Present the slides</a:t>
            </a:r>
          </a:p>
          <a:p>
            <a:r>
              <a:rPr lang="en-US" dirty="0">
                <a:sym typeface="Helvetica Neue"/>
              </a:rPr>
              <a:t>Refer back to today’s training</a:t>
            </a:r>
          </a:p>
        </p:txBody>
      </p:sp>
      <p:sp>
        <p:nvSpPr>
          <p:cNvPr id="3" name="Slide Image Placeholder 2">
            <a:extLst>
              <a:ext uri="{FF2B5EF4-FFF2-40B4-BE49-F238E27FC236}">
                <a16:creationId xmlns:a16="http://schemas.microsoft.com/office/drawing/2014/main" id="{9DA6D9BB-CFEB-6E01-23E8-2A4DBF04BC9B}"/>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C5D0ABCF-E64F-0A19-7197-60FE11CCC8F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41</a:t>
            </a:fld>
            <a:endParaRPr lang="en-US" sz="1200" dirty="0">
              <a:latin typeface="+mn-lt"/>
            </a:endParaRPr>
          </a:p>
        </p:txBody>
      </p:sp>
    </p:spTree>
    <p:extLst>
      <p:ext uri="{BB962C8B-B14F-4D97-AF65-F5344CB8AC3E}">
        <p14:creationId xmlns:p14="http://schemas.microsoft.com/office/powerpoint/2010/main" val="17635317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9" name="Google Shape;639;p36:notes"/>
          <p:cNvSpPr txBox="1">
            <a:spLocks noGrp="1"/>
          </p:cNvSpPr>
          <p:nvPr>
            <p:ph type="body" idx="1"/>
          </p:nvPr>
        </p:nvSpPr>
        <p:spPr/>
        <p:txBody>
          <a:bodyPr/>
          <a:lstStyle/>
          <a:p>
            <a:pPr marL="0" indent="0">
              <a:buNone/>
            </a:pPr>
            <a:r>
              <a:rPr lang="en-GB" b="1" dirty="0">
                <a:sym typeface="Arial"/>
              </a:rPr>
              <a:t>INTRODUCTION</a:t>
            </a:r>
          </a:p>
          <a:p>
            <a:r>
              <a:rPr lang="en-GB" dirty="0">
                <a:sym typeface="Arial"/>
              </a:rPr>
              <a:t>Guide participants to </a:t>
            </a:r>
            <a:r>
              <a:rPr lang="en-GB" b="1" dirty="0">
                <a:sym typeface="Arial"/>
              </a:rPr>
              <a:t>Workbook page 81: Learning objectives</a:t>
            </a:r>
          </a:p>
          <a:p>
            <a:r>
              <a:rPr lang="en-GB" i="1" dirty="0">
                <a:sym typeface="Arial"/>
              </a:rPr>
              <a:t>It’s important to take the time to review the learning objectives (</a:t>
            </a:r>
            <a:r>
              <a:rPr lang="en-GB" b="1" i="1" dirty="0">
                <a:sym typeface="Arial"/>
              </a:rPr>
              <a:t>Workbook page 69</a:t>
            </a:r>
            <a:r>
              <a:rPr lang="en-GB" i="1" dirty="0">
                <a:sym typeface="Arial"/>
              </a:rPr>
              <a:t>) and reflect on your achievements at the end of this training. </a:t>
            </a:r>
          </a:p>
          <a:p>
            <a:r>
              <a:rPr lang="en-GB" i="1" dirty="0">
                <a:sym typeface="Arial"/>
              </a:rPr>
              <a:t>Some learning objectives might require some more information, practice or support from the supervisor to be fully achieved.</a:t>
            </a:r>
          </a:p>
          <a:p>
            <a:r>
              <a:rPr lang="en-GB" i="1" dirty="0">
                <a:sym typeface="Arial"/>
              </a:rPr>
              <a:t>Look back at today’s training and answer the questions on the learning objectives in your workbook. </a:t>
            </a:r>
          </a:p>
          <a:p>
            <a:pPr marL="0" indent="0">
              <a:buNone/>
            </a:pPr>
            <a:endParaRPr lang="en-GB" b="1" dirty="0">
              <a:sym typeface="Arial"/>
            </a:endParaRPr>
          </a:p>
          <a:p>
            <a:pPr marL="0" indent="0">
              <a:buNone/>
            </a:pPr>
            <a:r>
              <a:rPr lang="en-GB" b="1" dirty="0">
                <a:sym typeface="Arial"/>
              </a:rPr>
              <a:t>INDIVIDUAL WORK (5 minutes)</a:t>
            </a:r>
            <a:endParaRPr lang="en-GB" i="1" dirty="0">
              <a:sym typeface="Arial"/>
            </a:endParaRPr>
          </a:p>
          <a:p>
            <a:pPr>
              <a:defRPr/>
            </a:pPr>
            <a:r>
              <a:rPr lang="en-GB" dirty="0">
                <a:sym typeface="Arial"/>
              </a:rPr>
              <a:t>Provide 5 minutes for participants to complete</a:t>
            </a:r>
          </a:p>
          <a:p>
            <a:pPr marL="0" marR="0" lvl="0" indent="0" algn="l" defTabSz="914400" rtl="0" eaLnBrk="1" fontAlgn="auto" latinLnBrk="0" hangingPunct="1">
              <a:lnSpc>
                <a:spcPct val="100000"/>
              </a:lnSpc>
              <a:spcBef>
                <a:spcPts val="0"/>
              </a:spcBef>
              <a:spcAft>
                <a:spcPts val="0"/>
              </a:spcAft>
              <a:buClrTx/>
              <a:buSzTx/>
              <a:buNone/>
              <a:tabLst/>
              <a:defRPr/>
            </a:pPr>
            <a:endParaRPr lang="en-GB" dirty="0">
              <a:sym typeface="Arial"/>
            </a:endParaRPr>
          </a:p>
          <a:p>
            <a:pPr marL="0" marR="0" lvl="0" indent="0" algn="l" defTabSz="914400" rtl="0" eaLnBrk="1" fontAlgn="auto" latinLnBrk="0" hangingPunct="1">
              <a:lnSpc>
                <a:spcPct val="100000"/>
              </a:lnSpc>
              <a:spcBef>
                <a:spcPts val="0"/>
              </a:spcBef>
              <a:spcAft>
                <a:spcPts val="0"/>
              </a:spcAft>
              <a:buClrTx/>
              <a:buSzTx/>
              <a:buNone/>
              <a:tabLst/>
              <a:defRPr/>
            </a:pPr>
            <a:r>
              <a:rPr lang="en-GB" b="1" dirty="0">
                <a:sym typeface="Arial"/>
              </a:rPr>
              <a:t>PLENARY DISCUSSION (5 minutes)</a:t>
            </a:r>
          </a:p>
          <a:p>
            <a:r>
              <a:rPr lang="en-GB" dirty="0">
                <a:sym typeface="Arial"/>
              </a:rPr>
              <a:t>Invite volunteers to share their reflection</a:t>
            </a:r>
          </a:p>
          <a:p>
            <a:endParaRPr lang="en-GB" i="1" dirty="0">
              <a:sym typeface="Arial"/>
            </a:endParaRPr>
          </a:p>
          <a:p>
            <a:pPr marL="0" indent="0">
              <a:buNone/>
            </a:pPr>
            <a:r>
              <a:rPr lang="en-GB" b="1" dirty="0">
                <a:sym typeface="Arial"/>
              </a:rPr>
              <a:t>INTRODUCTION</a:t>
            </a:r>
          </a:p>
          <a:p>
            <a:r>
              <a:rPr lang="en-GB" dirty="0">
                <a:sym typeface="Arial"/>
              </a:rPr>
              <a:t>Continue on </a:t>
            </a:r>
            <a:r>
              <a:rPr lang="en-GB" b="1" dirty="0">
                <a:sym typeface="Arial"/>
              </a:rPr>
              <a:t>Workbook page 81: Reflection</a:t>
            </a:r>
          </a:p>
          <a:p>
            <a:r>
              <a:rPr lang="en-GB" i="1" dirty="0">
                <a:sym typeface="Arial"/>
              </a:rPr>
              <a:t>What surprised you? What was challenging? What would you like to learn more about?</a:t>
            </a:r>
          </a:p>
          <a:p>
            <a:r>
              <a:rPr lang="en-GB" i="1" dirty="0">
                <a:sym typeface="Arial"/>
              </a:rPr>
              <a:t>Write down your reflections.</a:t>
            </a:r>
          </a:p>
          <a:p>
            <a:pPr marL="0" indent="0">
              <a:buNone/>
            </a:pPr>
            <a:endParaRPr lang="en-GB" dirty="0">
              <a:sym typeface="Arial"/>
            </a:endParaRPr>
          </a:p>
          <a:p>
            <a:pPr marL="0" indent="0">
              <a:buNone/>
            </a:pPr>
            <a:r>
              <a:rPr lang="en-GB" b="1" dirty="0">
                <a:sym typeface="Arial"/>
              </a:rPr>
              <a:t>INDIVIDUAL WORK (5 minutes)</a:t>
            </a:r>
          </a:p>
          <a:p>
            <a:r>
              <a:rPr lang="en-GB" dirty="0">
                <a:sym typeface="Arial"/>
              </a:rPr>
              <a:t>Provide 5 minutes for participants to complete</a:t>
            </a:r>
            <a:endParaRPr lang="en-GB" b="1" dirty="0">
              <a:sym typeface="Arial"/>
            </a:endParaRPr>
          </a:p>
          <a:p>
            <a:pPr marL="0" indent="0">
              <a:buNone/>
            </a:pPr>
            <a:endParaRPr lang="en-GB" dirty="0">
              <a:sym typeface="Arial"/>
            </a:endParaRPr>
          </a:p>
          <a:p>
            <a:pPr marL="0" indent="0">
              <a:buNone/>
            </a:pPr>
            <a:r>
              <a:rPr lang="en-GB" b="1" dirty="0">
                <a:sym typeface="Arial"/>
              </a:rPr>
              <a:t>PLENARY DISCUSSION (5 minutes)</a:t>
            </a:r>
          </a:p>
          <a:p>
            <a:r>
              <a:rPr lang="en-GB" dirty="0">
                <a:sym typeface="Arial"/>
              </a:rPr>
              <a:t>Invite volunteers to share their reflection</a:t>
            </a:r>
          </a:p>
          <a:p>
            <a:r>
              <a:rPr lang="en-GB" i="0" dirty="0">
                <a:sym typeface="Arial"/>
              </a:rPr>
              <a:t>Thank the participants for their participation</a:t>
            </a:r>
            <a:endParaRPr lang="en-GB" dirty="0">
              <a:sym typeface="Arial"/>
            </a:endParaRPr>
          </a:p>
        </p:txBody>
      </p:sp>
      <p:sp>
        <p:nvSpPr>
          <p:cNvPr id="3" name="Slide Image Placeholder 2">
            <a:extLst>
              <a:ext uri="{FF2B5EF4-FFF2-40B4-BE49-F238E27FC236}">
                <a16:creationId xmlns:a16="http://schemas.microsoft.com/office/drawing/2014/main" id="{96EAA8B7-0341-0E81-C937-32B8C7529AF0}"/>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562632BA-98E1-B979-D30A-8C49182390D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42</a:t>
            </a:fld>
            <a:endParaRPr lang="en-US" sz="1200" dirty="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INTRODUCTION</a:t>
            </a:r>
          </a:p>
          <a:p>
            <a:r>
              <a:rPr lang="en-GB" i="1" dirty="0"/>
              <a:t>As always, we start with a quick recap of the previous module! </a:t>
            </a:r>
          </a:p>
          <a:p>
            <a:r>
              <a:rPr lang="en-GB" dirty="0"/>
              <a:t>Divide participants into groups of 3-5 people</a:t>
            </a:r>
          </a:p>
          <a:p>
            <a:r>
              <a:rPr lang="en-GB" dirty="0"/>
              <a:t>Give an A4 or flipchart to each group</a:t>
            </a:r>
          </a:p>
          <a:p>
            <a:r>
              <a:rPr lang="en-GB" i="1" dirty="0"/>
              <a:t>In your groups:</a:t>
            </a:r>
          </a:p>
          <a:p>
            <a:pPr lvl="1"/>
            <a:r>
              <a:rPr lang="en-GB" i="1" dirty="0"/>
              <a:t>Decide on a key learning point from Module 4: Communication and MHPSS</a:t>
            </a:r>
          </a:p>
          <a:p>
            <a:pPr lvl="1"/>
            <a:r>
              <a:rPr lang="en-GB" i="1" dirty="0"/>
              <a:t>Draw it on the paper</a:t>
            </a:r>
          </a:p>
          <a:p>
            <a:pPr lvl="1"/>
            <a:r>
              <a:rPr lang="en-GB" i="1" dirty="0"/>
              <a:t>Prepare to present your drawing to the rest of the participants, who will guess what the key learning point is</a:t>
            </a:r>
          </a:p>
          <a:p>
            <a:endParaRPr lang="en-GB" dirty="0"/>
          </a:p>
          <a:p>
            <a:pPr marL="0" indent="0">
              <a:buNone/>
            </a:pPr>
            <a:r>
              <a:rPr lang="en-GB" b="1" dirty="0"/>
              <a:t>GROUP WORK (10 minutes)</a:t>
            </a:r>
          </a:p>
          <a:p>
            <a:r>
              <a:rPr lang="en-GB" dirty="0"/>
              <a:t>Provide 10 minutes for participants to complete</a:t>
            </a:r>
          </a:p>
          <a:p>
            <a:endParaRPr lang="en-GB" dirty="0"/>
          </a:p>
          <a:p>
            <a:pPr marL="0" indent="0">
              <a:buNone/>
            </a:pPr>
            <a:r>
              <a:rPr lang="en-GB" b="1" dirty="0"/>
              <a:t>PLENARY ACTIVITY (15 minutes)</a:t>
            </a:r>
          </a:p>
          <a:p>
            <a:r>
              <a:rPr lang="en-GB" dirty="0"/>
              <a:t>For each presenting group:</a:t>
            </a:r>
          </a:p>
          <a:p>
            <a:pPr lvl="1"/>
            <a:r>
              <a:rPr lang="en-GB" dirty="0"/>
              <a:t>Invite them to show their drawing</a:t>
            </a:r>
          </a:p>
          <a:p>
            <a:pPr lvl="1"/>
            <a:r>
              <a:rPr lang="en-GB" dirty="0"/>
              <a:t>They cannot speak – the drawing must speak for itself!</a:t>
            </a:r>
          </a:p>
          <a:p>
            <a:pPr lvl="1"/>
            <a:r>
              <a:rPr lang="en-GB" dirty="0"/>
              <a:t>The other groups needs to guess what the key learning point is</a:t>
            </a:r>
          </a:p>
          <a:p>
            <a:r>
              <a:rPr lang="en-GB" dirty="0"/>
              <a:t>If the guess is right:</a:t>
            </a:r>
          </a:p>
          <a:p>
            <a:pPr lvl="1"/>
            <a:r>
              <a:rPr lang="en-GB" dirty="0"/>
              <a:t>The group who guessed gets 1 point</a:t>
            </a:r>
          </a:p>
          <a:p>
            <a:pPr lvl="1"/>
            <a:r>
              <a:rPr lang="en-GB" dirty="0"/>
              <a:t>The group who drew the key learning point also gets 1 point</a:t>
            </a:r>
          </a:p>
          <a:p>
            <a:endParaRPr lang="en-GB" dirty="0"/>
          </a:p>
          <a:p>
            <a:endParaRPr lang="en-GB" dirty="0"/>
          </a:p>
        </p:txBody>
      </p:sp>
      <p:sp>
        <p:nvSpPr>
          <p:cNvPr id="6" name="Slide Image Placeholder 5">
            <a:extLst>
              <a:ext uri="{FF2B5EF4-FFF2-40B4-BE49-F238E27FC236}">
                <a16:creationId xmlns:a16="http://schemas.microsoft.com/office/drawing/2014/main" id="{B2953136-7716-5C85-BA0D-AF023A335029}"/>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23DC5367-5F8F-D929-604B-51923487261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a:t>
            </a:fld>
            <a:endParaRPr lang="en-US" sz="1200" dirty="0">
              <a:latin typeface="+mn-lt"/>
            </a:endParaRPr>
          </a:p>
        </p:txBody>
      </p:sp>
    </p:spTree>
    <p:extLst>
      <p:ext uri="{BB962C8B-B14F-4D97-AF65-F5344CB8AC3E}">
        <p14:creationId xmlns:p14="http://schemas.microsoft.com/office/powerpoint/2010/main" val="3530836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8" name="Google Shape;308;p7:notes"/>
          <p:cNvSpPr txBox="1">
            <a:spLocks noGrp="1"/>
          </p:cNvSpPr>
          <p:nvPr>
            <p:ph type="body" idx="1"/>
          </p:nvPr>
        </p:nvSpPr>
        <p:spPr/>
        <p:txBody>
          <a:bodyPr/>
          <a:lstStyle/>
          <a:p>
            <a:pPr marL="0" indent="0">
              <a:buNone/>
            </a:pPr>
            <a:r>
              <a:rPr lang="en-US" b="1" dirty="0"/>
              <a:t>EXPLANATION</a:t>
            </a:r>
          </a:p>
          <a:p>
            <a:r>
              <a:rPr lang="en-US" dirty="0">
                <a:sym typeface="Helvetica Neue"/>
              </a:rPr>
              <a:t>Present the slide</a:t>
            </a:r>
          </a:p>
          <a:p>
            <a:r>
              <a:rPr lang="en-US" i="1" dirty="0">
                <a:sym typeface="Helvetica Neue"/>
              </a:rPr>
              <a:t>Does anyone have any questions or need clarification?</a:t>
            </a:r>
          </a:p>
          <a:p>
            <a:r>
              <a:rPr lang="en-US" i="1" dirty="0">
                <a:sym typeface="Helvetica Neue"/>
              </a:rPr>
              <a:t>You can also find this on </a:t>
            </a:r>
            <a:r>
              <a:rPr lang="en-US" b="1" i="1" dirty="0">
                <a:sym typeface="Helvetica Neue"/>
              </a:rPr>
              <a:t>Workbook page 69: Learning objectives</a:t>
            </a:r>
            <a:endParaRPr lang="en-US" b="1" i="1" dirty="0">
              <a:sym typeface="Calibri"/>
            </a:endParaRPr>
          </a:p>
          <a:p>
            <a:endParaRPr lang="en-US" dirty="0"/>
          </a:p>
        </p:txBody>
      </p:sp>
      <p:sp>
        <p:nvSpPr>
          <p:cNvPr id="3" name="Slide Image Placeholder 2">
            <a:extLst>
              <a:ext uri="{FF2B5EF4-FFF2-40B4-BE49-F238E27FC236}">
                <a16:creationId xmlns:a16="http://schemas.microsoft.com/office/drawing/2014/main" id="{D0655B80-D29C-30FF-C043-30F904CCCA6B}"/>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155D3CBF-DA31-A3AE-2B05-5217C43E40C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6</a:t>
            </a:fld>
            <a:endParaRPr lang="en-US" sz="1200" dirty="0">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PLENARY REVIEW</a:t>
            </a:r>
          </a:p>
          <a:p>
            <a:r>
              <a:rPr lang="en-GB" dirty="0"/>
              <a:t>Refer back to the competency framework as discussed during Module 1.</a:t>
            </a:r>
          </a:p>
          <a:p>
            <a:r>
              <a:rPr lang="en-GB" dirty="0"/>
              <a:t>Review the behavioural indicators of:</a:t>
            </a:r>
          </a:p>
          <a:p>
            <a:pPr lvl="1"/>
            <a:r>
              <a:rPr lang="en-CA" dirty="0"/>
              <a:t>Self-awareness </a:t>
            </a:r>
            <a:r>
              <a:rPr lang="en-GB" dirty="0"/>
              <a:t>and self-management</a:t>
            </a:r>
          </a:p>
          <a:p>
            <a:pPr lvl="1"/>
            <a:r>
              <a:rPr lang="en-GB" dirty="0"/>
              <a:t>Diversity and inclusion </a:t>
            </a:r>
          </a:p>
          <a:p>
            <a:pPr lvl="1"/>
            <a:r>
              <a:rPr lang="en-GB" dirty="0"/>
              <a:t>Accountability and integrity</a:t>
            </a:r>
            <a:endParaRPr lang="en-BE" dirty="0"/>
          </a:p>
        </p:txBody>
      </p:sp>
      <p:sp>
        <p:nvSpPr>
          <p:cNvPr id="6" name="Slide Image Placeholder 5">
            <a:extLst>
              <a:ext uri="{FF2B5EF4-FFF2-40B4-BE49-F238E27FC236}">
                <a16:creationId xmlns:a16="http://schemas.microsoft.com/office/drawing/2014/main" id="{0C8D78A1-4F50-A1F9-8D38-3650F0A34F4E}"/>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10A0695B-550F-8CD1-1CEA-DB4CE8D50E0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7</a:t>
            </a:fld>
            <a:endParaRPr lang="en-US" sz="1200" dirty="0">
              <a:latin typeface="+mn-lt"/>
            </a:endParaRPr>
          </a:p>
        </p:txBody>
      </p:sp>
    </p:spTree>
    <p:extLst>
      <p:ext uri="{BB962C8B-B14F-4D97-AF65-F5344CB8AC3E}">
        <p14:creationId xmlns:p14="http://schemas.microsoft.com/office/powerpoint/2010/main" val="648834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SESSION 2 DURATION: 1h</a:t>
            </a:r>
          </a:p>
        </p:txBody>
      </p:sp>
      <p:sp>
        <p:nvSpPr>
          <p:cNvPr id="6" name="Slide Image Placeholder 5">
            <a:extLst>
              <a:ext uri="{FF2B5EF4-FFF2-40B4-BE49-F238E27FC236}">
                <a16:creationId xmlns:a16="http://schemas.microsoft.com/office/drawing/2014/main" id="{437D08C3-3E9C-A455-1701-D5D2BF13D5CE}"/>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AD37BA25-32B0-EEB9-039C-1CF8B2DB5B8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8</a:t>
            </a:fld>
            <a:endParaRPr lang="en-US" sz="1200" dirty="0">
              <a:latin typeface="+mn-lt"/>
            </a:endParaRPr>
          </a:p>
        </p:txBody>
      </p:sp>
    </p:spTree>
    <p:extLst>
      <p:ext uri="{BB962C8B-B14F-4D97-AF65-F5344CB8AC3E}">
        <p14:creationId xmlns:p14="http://schemas.microsoft.com/office/powerpoint/2010/main" val="398377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PLENARY DISCUSSION (5 minutes)</a:t>
            </a:r>
          </a:p>
          <a:p>
            <a:r>
              <a:rPr lang="en-GB" i="1" dirty="0"/>
              <a:t>Can anyone explain in their own words what is meant by a child protection system?</a:t>
            </a:r>
          </a:p>
        </p:txBody>
      </p:sp>
      <p:sp>
        <p:nvSpPr>
          <p:cNvPr id="6" name="Slide Image Placeholder 5">
            <a:extLst>
              <a:ext uri="{FF2B5EF4-FFF2-40B4-BE49-F238E27FC236}">
                <a16:creationId xmlns:a16="http://schemas.microsoft.com/office/drawing/2014/main" id="{8A026DE0-0AE7-8883-2DFB-AD06C22367A7}"/>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3F0182F8-50E1-4F5D-0026-8F0AA6B61C7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9</a:t>
            </a:fld>
            <a:endParaRPr lang="en-US" sz="1200" dirty="0">
              <a:latin typeface="+mn-lt"/>
            </a:endParaRPr>
          </a:p>
        </p:txBody>
      </p:sp>
    </p:spTree>
    <p:extLst>
      <p:ext uri="{BB962C8B-B14F-4D97-AF65-F5344CB8AC3E}">
        <p14:creationId xmlns:p14="http://schemas.microsoft.com/office/powerpoint/2010/main" val="467163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4AA56-5FF2-AB5C-05F2-F423D677E6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E"/>
          </a:p>
        </p:txBody>
      </p:sp>
      <p:sp>
        <p:nvSpPr>
          <p:cNvPr id="3" name="Subtitle 2">
            <a:extLst>
              <a:ext uri="{FF2B5EF4-FFF2-40B4-BE49-F238E27FC236}">
                <a16:creationId xmlns:a16="http://schemas.microsoft.com/office/drawing/2014/main" id="{33DEEBB1-FAB4-F93B-5D2F-67C86CB7CB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a:p>
        </p:txBody>
      </p:sp>
      <p:sp>
        <p:nvSpPr>
          <p:cNvPr id="4" name="Date Placeholder 3">
            <a:extLst>
              <a:ext uri="{FF2B5EF4-FFF2-40B4-BE49-F238E27FC236}">
                <a16:creationId xmlns:a16="http://schemas.microsoft.com/office/drawing/2014/main" id="{8A2D7304-2003-0A1D-AEC1-6FB2ADF4C372}"/>
              </a:ext>
            </a:extLst>
          </p:cNvPr>
          <p:cNvSpPr>
            <a:spLocks noGrp="1"/>
          </p:cNvSpPr>
          <p:nvPr>
            <p:ph type="dt" sz="half" idx="10"/>
          </p:nvPr>
        </p:nvSpPr>
        <p:spPr/>
        <p:txBody>
          <a:bodyPr/>
          <a:lstStyle/>
          <a:p>
            <a:fld id="{B96C078C-6092-47AA-92F6-B389BAD6674B}" type="datetimeFigureOut">
              <a:rPr lang="en-BE" smtClean="0"/>
              <a:t>03/31/2023</a:t>
            </a:fld>
            <a:endParaRPr lang="en-BE"/>
          </a:p>
        </p:txBody>
      </p:sp>
      <p:sp>
        <p:nvSpPr>
          <p:cNvPr id="5" name="Footer Placeholder 4">
            <a:extLst>
              <a:ext uri="{FF2B5EF4-FFF2-40B4-BE49-F238E27FC236}">
                <a16:creationId xmlns:a16="http://schemas.microsoft.com/office/drawing/2014/main" id="{EFA81FAB-98FD-FA58-A64B-7A1873EB4B2E}"/>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DE37D588-ADC1-95F4-5DA5-51FD2638CADE}"/>
              </a:ext>
            </a:extLst>
          </p:cNvPr>
          <p:cNvSpPr>
            <a:spLocks noGrp="1"/>
          </p:cNvSpPr>
          <p:nvPr>
            <p:ph type="sldNum" sz="quarter" idx="12"/>
          </p:nvPr>
        </p:nvSpPr>
        <p:spPr/>
        <p:txBody>
          <a:bodyPr/>
          <a:lstStyle/>
          <a:p>
            <a:fld id="{6A88C6D4-CABF-44B5-82C8-74E35C168FE3}" type="slidenum">
              <a:rPr lang="en-BE" smtClean="0"/>
              <a:t>‹#›</a:t>
            </a:fld>
            <a:endParaRPr lang="en-BE"/>
          </a:p>
        </p:txBody>
      </p:sp>
    </p:spTree>
    <p:extLst>
      <p:ext uri="{BB962C8B-B14F-4D97-AF65-F5344CB8AC3E}">
        <p14:creationId xmlns:p14="http://schemas.microsoft.com/office/powerpoint/2010/main" val="2808633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547A8-0DB3-81C5-B784-3178F4CD349E}"/>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D2889C56-30FB-7110-352E-20AD6DE672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59AE7FBB-1686-AE27-8D0A-B16DC6ACCAD0}"/>
              </a:ext>
            </a:extLst>
          </p:cNvPr>
          <p:cNvSpPr>
            <a:spLocks noGrp="1"/>
          </p:cNvSpPr>
          <p:nvPr>
            <p:ph type="dt" sz="half" idx="10"/>
          </p:nvPr>
        </p:nvSpPr>
        <p:spPr/>
        <p:txBody>
          <a:bodyPr/>
          <a:lstStyle/>
          <a:p>
            <a:fld id="{B96C078C-6092-47AA-92F6-B389BAD6674B}" type="datetimeFigureOut">
              <a:rPr lang="en-BE" smtClean="0"/>
              <a:t>03/31/2023</a:t>
            </a:fld>
            <a:endParaRPr lang="en-BE"/>
          </a:p>
        </p:txBody>
      </p:sp>
      <p:sp>
        <p:nvSpPr>
          <p:cNvPr id="5" name="Footer Placeholder 4">
            <a:extLst>
              <a:ext uri="{FF2B5EF4-FFF2-40B4-BE49-F238E27FC236}">
                <a16:creationId xmlns:a16="http://schemas.microsoft.com/office/drawing/2014/main" id="{E1CF5F5D-949C-F79B-30C1-2EDB6ED05A56}"/>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8CD307CC-D600-DB66-9AAB-A0E4387DE698}"/>
              </a:ext>
            </a:extLst>
          </p:cNvPr>
          <p:cNvSpPr>
            <a:spLocks noGrp="1"/>
          </p:cNvSpPr>
          <p:nvPr>
            <p:ph type="sldNum" sz="quarter" idx="12"/>
          </p:nvPr>
        </p:nvSpPr>
        <p:spPr/>
        <p:txBody>
          <a:bodyPr/>
          <a:lstStyle/>
          <a:p>
            <a:fld id="{6A88C6D4-CABF-44B5-82C8-74E35C168FE3}" type="slidenum">
              <a:rPr lang="en-BE" smtClean="0"/>
              <a:t>‹#›</a:t>
            </a:fld>
            <a:endParaRPr lang="en-BE"/>
          </a:p>
        </p:txBody>
      </p:sp>
    </p:spTree>
    <p:extLst>
      <p:ext uri="{BB962C8B-B14F-4D97-AF65-F5344CB8AC3E}">
        <p14:creationId xmlns:p14="http://schemas.microsoft.com/office/powerpoint/2010/main" val="1640644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6D49B4-86DA-6584-DC4A-1061C27318E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DD38609C-559C-A867-0815-6F19D96AD7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084ACAA0-577D-6CEE-7494-CE6490AFD34E}"/>
              </a:ext>
            </a:extLst>
          </p:cNvPr>
          <p:cNvSpPr>
            <a:spLocks noGrp="1"/>
          </p:cNvSpPr>
          <p:nvPr>
            <p:ph type="dt" sz="half" idx="10"/>
          </p:nvPr>
        </p:nvSpPr>
        <p:spPr/>
        <p:txBody>
          <a:bodyPr/>
          <a:lstStyle/>
          <a:p>
            <a:fld id="{B96C078C-6092-47AA-92F6-B389BAD6674B}" type="datetimeFigureOut">
              <a:rPr lang="en-BE" smtClean="0"/>
              <a:t>03/31/2023</a:t>
            </a:fld>
            <a:endParaRPr lang="en-BE"/>
          </a:p>
        </p:txBody>
      </p:sp>
      <p:sp>
        <p:nvSpPr>
          <p:cNvPr id="5" name="Footer Placeholder 4">
            <a:extLst>
              <a:ext uri="{FF2B5EF4-FFF2-40B4-BE49-F238E27FC236}">
                <a16:creationId xmlns:a16="http://schemas.microsoft.com/office/drawing/2014/main" id="{1286D1BB-06B2-6E05-1AB2-23D82DF88C3D}"/>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B29EF753-81AB-CAA7-0331-525674006EEB}"/>
              </a:ext>
            </a:extLst>
          </p:cNvPr>
          <p:cNvSpPr>
            <a:spLocks noGrp="1"/>
          </p:cNvSpPr>
          <p:nvPr>
            <p:ph type="sldNum" sz="quarter" idx="12"/>
          </p:nvPr>
        </p:nvSpPr>
        <p:spPr/>
        <p:txBody>
          <a:bodyPr/>
          <a:lstStyle/>
          <a:p>
            <a:fld id="{6A88C6D4-CABF-44B5-82C8-74E35C168FE3}" type="slidenum">
              <a:rPr lang="en-BE" smtClean="0"/>
              <a:t>‹#›</a:t>
            </a:fld>
            <a:endParaRPr lang="en-BE"/>
          </a:p>
        </p:txBody>
      </p:sp>
    </p:spTree>
    <p:extLst>
      <p:ext uri="{BB962C8B-B14F-4D97-AF65-F5344CB8AC3E}">
        <p14:creationId xmlns:p14="http://schemas.microsoft.com/office/powerpoint/2010/main" val="2108926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chemeClr val="accent1"/>
        </a:solidFill>
        <a:effectLst/>
      </p:bgPr>
    </p:bg>
    <p:spTree>
      <p:nvGrpSpPr>
        <p:cNvPr id="1" name="Shape 13"/>
        <p:cNvGrpSpPr/>
        <p:nvPr/>
      </p:nvGrpSpPr>
      <p:grpSpPr>
        <a:xfrm>
          <a:off x="0" y="0"/>
          <a:ext cx="0" cy="0"/>
          <a:chOff x="0" y="0"/>
          <a:chExt cx="0" cy="0"/>
        </a:xfrm>
      </p:grpSpPr>
      <p:sp>
        <p:nvSpPr>
          <p:cNvPr id="14" name="Google Shape;14;p37"/>
          <p:cNvSpPr/>
          <p:nvPr/>
        </p:nvSpPr>
        <p:spPr>
          <a:xfrm rot="1782986">
            <a:off x="657418" y="1353464"/>
            <a:ext cx="4749573" cy="4094457"/>
          </a:xfrm>
          <a:prstGeom prst="hexagon">
            <a:avLst>
              <a:gd name="adj" fmla="val 28965"/>
              <a:gd name="vf" fmla="val 115470"/>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5" name="Google Shape;15;p37"/>
          <p:cNvSpPr txBox="1">
            <a:spLocks noGrp="1"/>
          </p:cNvSpPr>
          <p:nvPr>
            <p:ph type="title"/>
          </p:nvPr>
        </p:nvSpPr>
        <p:spPr>
          <a:xfrm>
            <a:off x="1024548" y="3099692"/>
            <a:ext cx="4015311" cy="56216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800"/>
              <a:buFont typeface="Garamond"/>
              <a:buNone/>
              <a:defRPr sz="4800" b="1">
                <a:solidFill>
                  <a:schemeClr val="lt1"/>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37975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chemeClr val="accent1"/>
        </a:solidFill>
        <a:effectLst/>
      </p:bgPr>
    </p:bg>
    <p:spTree>
      <p:nvGrpSpPr>
        <p:cNvPr id="1" name="Shape 16"/>
        <p:cNvGrpSpPr/>
        <p:nvPr/>
      </p:nvGrpSpPr>
      <p:grpSpPr>
        <a:xfrm>
          <a:off x="0" y="0"/>
          <a:ext cx="0" cy="0"/>
          <a:chOff x="0" y="0"/>
          <a:chExt cx="0" cy="0"/>
        </a:xfrm>
      </p:grpSpPr>
      <p:sp>
        <p:nvSpPr>
          <p:cNvPr id="18" name="Google Shape;18;p38"/>
          <p:cNvSpPr txBox="1">
            <a:spLocks noGrp="1"/>
          </p:cNvSpPr>
          <p:nvPr>
            <p:ph type="title"/>
          </p:nvPr>
        </p:nvSpPr>
        <p:spPr>
          <a:xfrm>
            <a:off x="796385" y="3099692"/>
            <a:ext cx="10494049" cy="56216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800"/>
              <a:buFont typeface="Garamond"/>
              <a:buNone/>
              <a:defRPr sz="5400" b="1">
                <a:solidFill>
                  <a:schemeClr val="lt1"/>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3053081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9"/>
        <p:cNvGrpSpPr/>
        <p:nvPr/>
      </p:nvGrpSpPr>
      <p:grpSpPr>
        <a:xfrm>
          <a:off x="0" y="0"/>
          <a:ext cx="0" cy="0"/>
          <a:chOff x="0" y="0"/>
          <a:chExt cx="0" cy="0"/>
        </a:xfrm>
      </p:grpSpPr>
      <p:sp>
        <p:nvSpPr>
          <p:cNvPr id="20" name="Google Shape;20;p41"/>
          <p:cNvSpPr/>
          <p:nvPr/>
        </p:nvSpPr>
        <p:spPr>
          <a:xfrm>
            <a:off x="0" y="-1"/>
            <a:ext cx="12192000" cy="985520"/>
          </a:xfrm>
          <a:prstGeom prst="rect">
            <a:avLst/>
          </a:prstGeom>
          <a:solidFill>
            <a:schemeClr val="accent1">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1" name="Google Shape;21;p41"/>
          <p:cNvSpPr/>
          <p:nvPr/>
        </p:nvSpPr>
        <p:spPr>
          <a:xfrm>
            <a:off x="335817" y="6230028"/>
            <a:ext cx="349714" cy="4026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4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8C5F7A"/>
              </a:buClr>
              <a:buSzPts val="3200"/>
              <a:buFont typeface="Arial"/>
              <a:buNone/>
              <a:defRPr sz="3200" b="1">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pic>
        <p:nvPicPr>
          <p:cNvPr id="2" name="Picture 1">
            <a:extLst>
              <a:ext uri="{FF2B5EF4-FFF2-40B4-BE49-F238E27FC236}">
                <a16:creationId xmlns:a16="http://schemas.microsoft.com/office/drawing/2014/main" id="{0E9E2C93-A5CF-5D5D-04F0-C4CD2BC451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6230028"/>
            <a:ext cx="349714" cy="402608"/>
          </a:xfrm>
          <a:prstGeom prst="rect">
            <a:avLst/>
          </a:prstGeom>
        </p:spPr>
      </p:pic>
      <p:sp>
        <p:nvSpPr>
          <p:cNvPr id="3" name="Rectangle 2">
            <a:extLst>
              <a:ext uri="{FF2B5EF4-FFF2-40B4-BE49-F238E27FC236}">
                <a16:creationId xmlns:a16="http://schemas.microsoft.com/office/drawing/2014/main" id="{1AC1D9B8-FF66-A0AD-628E-33C220CBF936}"/>
              </a:ext>
            </a:extLst>
          </p:cNvPr>
          <p:cNvSpPr/>
          <p:nvPr userDrawn="1"/>
        </p:nvSpPr>
        <p:spPr>
          <a:xfrm>
            <a:off x="766810" y="6277443"/>
            <a:ext cx="4160790" cy="307777"/>
          </a:xfrm>
          <a:prstGeom prst="rect">
            <a:avLst/>
          </a:prstGeom>
        </p:spPr>
        <p:txBody>
          <a:bodyPr wrap="square">
            <a:spAutoFit/>
          </a:bodyPr>
          <a:lstStyle/>
          <a:p>
            <a:pPr marL="0" marR="0" lvl="0" indent="0" algn="l" rtl="0">
              <a:spcBef>
                <a:spcPts val="0"/>
              </a:spcBef>
              <a:spcAft>
                <a:spcPts val="0"/>
              </a:spcAft>
              <a:buNone/>
            </a:pPr>
            <a:r>
              <a:rPr lang="en-US" sz="1400" b="0" i="0" u="none" strike="noStrike" cap="none" dirty="0">
                <a:solidFill>
                  <a:schemeClr val="bg2">
                    <a:lumMod val="75000"/>
                  </a:schemeClr>
                </a:solidFill>
                <a:latin typeface="Arial" panose="020B0604020202020204" pitchFamily="34" charset="0"/>
                <a:ea typeface="Calibri"/>
                <a:cs typeface="Arial" panose="020B0604020202020204" pitchFamily="34" charset="0"/>
                <a:sym typeface="Calibri"/>
              </a:rPr>
              <a:t>Level 2 Module 5: </a:t>
            </a:r>
            <a:r>
              <a:rPr lang="en-US" sz="1400" b="1" i="0" u="none" strike="noStrike" cap="none" dirty="0">
                <a:solidFill>
                  <a:schemeClr val="bg2">
                    <a:lumMod val="75000"/>
                  </a:schemeClr>
                </a:solidFill>
                <a:latin typeface="Arial" panose="020B0604020202020204" pitchFamily="34" charset="0"/>
                <a:ea typeface="Calibri"/>
                <a:cs typeface="Arial" panose="020B0604020202020204" pitchFamily="34" charset="0"/>
                <a:sym typeface="Calibri"/>
              </a:rPr>
              <a:t>Technical Competencies</a:t>
            </a:r>
          </a:p>
        </p:txBody>
      </p:sp>
    </p:spTree>
    <p:extLst>
      <p:ext uri="{BB962C8B-B14F-4D97-AF65-F5344CB8AC3E}">
        <p14:creationId xmlns:p14="http://schemas.microsoft.com/office/powerpoint/2010/main" val="40570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6C1B2-7028-B55B-F8B8-048BF2E269EF}"/>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50A67A09-4DE5-2008-62D6-7346542BF6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15F8D757-3EC7-2227-3A23-1A1256726746}"/>
              </a:ext>
            </a:extLst>
          </p:cNvPr>
          <p:cNvSpPr>
            <a:spLocks noGrp="1"/>
          </p:cNvSpPr>
          <p:nvPr>
            <p:ph type="dt" sz="half" idx="10"/>
          </p:nvPr>
        </p:nvSpPr>
        <p:spPr/>
        <p:txBody>
          <a:bodyPr/>
          <a:lstStyle/>
          <a:p>
            <a:fld id="{B96C078C-6092-47AA-92F6-B389BAD6674B}" type="datetimeFigureOut">
              <a:rPr lang="en-BE" smtClean="0"/>
              <a:t>03/31/2023</a:t>
            </a:fld>
            <a:endParaRPr lang="en-BE"/>
          </a:p>
        </p:txBody>
      </p:sp>
      <p:sp>
        <p:nvSpPr>
          <p:cNvPr id="5" name="Footer Placeholder 4">
            <a:extLst>
              <a:ext uri="{FF2B5EF4-FFF2-40B4-BE49-F238E27FC236}">
                <a16:creationId xmlns:a16="http://schemas.microsoft.com/office/drawing/2014/main" id="{32ED9CCE-4E0F-ACC5-4B9C-C68D7A27D100}"/>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E89A6135-ABA6-AB7C-5423-079483247747}"/>
              </a:ext>
            </a:extLst>
          </p:cNvPr>
          <p:cNvSpPr>
            <a:spLocks noGrp="1"/>
          </p:cNvSpPr>
          <p:nvPr>
            <p:ph type="sldNum" sz="quarter" idx="12"/>
          </p:nvPr>
        </p:nvSpPr>
        <p:spPr/>
        <p:txBody>
          <a:bodyPr/>
          <a:lstStyle/>
          <a:p>
            <a:fld id="{6A88C6D4-CABF-44B5-82C8-74E35C168FE3}" type="slidenum">
              <a:rPr lang="en-BE" smtClean="0"/>
              <a:t>‹#›</a:t>
            </a:fld>
            <a:endParaRPr lang="en-BE"/>
          </a:p>
        </p:txBody>
      </p:sp>
    </p:spTree>
    <p:extLst>
      <p:ext uri="{BB962C8B-B14F-4D97-AF65-F5344CB8AC3E}">
        <p14:creationId xmlns:p14="http://schemas.microsoft.com/office/powerpoint/2010/main" val="2222864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847C6-A4A1-8BAB-65BA-B3D1D50CD0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72F0AE2B-581F-180C-639E-8D248D7091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0C28D6-E9AF-81E2-CB40-1698D5D7A903}"/>
              </a:ext>
            </a:extLst>
          </p:cNvPr>
          <p:cNvSpPr>
            <a:spLocks noGrp="1"/>
          </p:cNvSpPr>
          <p:nvPr>
            <p:ph type="dt" sz="half" idx="10"/>
          </p:nvPr>
        </p:nvSpPr>
        <p:spPr/>
        <p:txBody>
          <a:bodyPr/>
          <a:lstStyle/>
          <a:p>
            <a:fld id="{B96C078C-6092-47AA-92F6-B389BAD6674B}" type="datetimeFigureOut">
              <a:rPr lang="en-BE" smtClean="0"/>
              <a:t>03/31/2023</a:t>
            </a:fld>
            <a:endParaRPr lang="en-BE"/>
          </a:p>
        </p:txBody>
      </p:sp>
      <p:sp>
        <p:nvSpPr>
          <p:cNvPr id="5" name="Footer Placeholder 4">
            <a:extLst>
              <a:ext uri="{FF2B5EF4-FFF2-40B4-BE49-F238E27FC236}">
                <a16:creationId xmlns:a16="http://schemas.microsoft.com/office/drawing/2014/main" id="{81D37155-25E7-4221-B9AB-D6A3754A8659}"/>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65DBE822-6E50-1CBD-6883-08DD8D4515A2}"/>
              </a:ext>
            </a:extLst>
          </p:cNvPr>
          <p:cNvSpPr>
            <a:spLocks noGrp="1"/>
          </p:cNvSpPr>
          <p:nvPr>
            <p:ph type="sldNum" sz="quarter" idx="12"/>
          </p:nvPr>
        </p:nvSpPr>
        <p:spPr/>
        <p:txBody>
          <a:bodyPr/>
          <a:lstStyle/>
          <a:p>
            <a:fld id="{6A88C6D4-CABF-44B5-82C8-74E35C168FE3}" type="slidenum">
              <a:rPr lang="en-BE" smtClean="0"/>
              <a:t>‹#›</a:t>
            </a:fld>
            <a:endParaRPr lang="en-BE"/>
          </a:p>
        </p:txBody>
      </p:sp>
    </p:spTree>
    <p:extLst>
      <p:ext uri="{BB962C8B-B14F-4D97-AF65-F5344CB8AC3E}">
        <p14:creationId xmlns:p14="http://schemas.microsoft.com/office/powerpoint/2010/main" val="3830481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96763-D7A4-B24F-8060-6B43E980F216}"/>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8BDB2DA2-3F00-99CD-8C0A-ACC8B02EE6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568D7AA2-5C86-477D-6BF0-2B03B24A34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CD59AD14-5B3C-C281-AEB7-E007C7E54415}"/>
              </a:ext>
            </a:extLst>
          </p:cNvPr>
          <p:cNvSpPr>
            <a:spLocks noGrp="1"/>
          </p:cNvSpPr>
          <p:nvPr>
            <p:ph type="dt" sz="half" idx="10"/>
          </p:nvPr>
        </p:nvSpPr>
        <p:spPr/>
        <p:txBody>
          <a:bodyPr/>
          <a:lstStyle/>
          <a:p>
            <a:fld id="{B96C078C-6092-47AA-92F6-B389BAD6674B}" type="datetimeFigureOut">
              <a:rPr lang="en-BE" smtClean="0"/>
              <a:t>03/31/2023</a:t>
            </a:fld>
            <a:endParaRPr lang="en-BE"/>
          </a:p>
        </p:txBody>
      </p:sp>
      <p:sp>
        <p:nvSpPr>
          <p:cNvPr id="6" name="Footer Placeholder 5">
            <a:extLst>
              <a:ext uri="{FF2B5EF4-FFF2-40B4-BE49-F238E27FC236}">
                <a16:creationId xmlns:a16="http://schemas.microsoft.com/office/drawing/2014/main" id="{7135B359-B059-12F3-A006-3A3CAE378FF0}"/>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E9D2FC19-E968-6213-7F12-D55918329A24}"/>
              </a:ext>
            </a:extLst>
          </p:cNvPr>
          <p:cNvSpPr>
            <a:spLocks noGrp="1"/>
          </p:cNvSpPr>
          <p:nvPr>
            <p:ph type="sldNum" sz="quarter" idx="12"/>
          </p:nvPr>
        </p:nvSpPr>
        <p:spPr/>
        <p:txBody>
          <a:bodyPr/>
          <a:lstStyle/>
          <a:p>
            <a:fld id="{6A88C6D4-CABF-44B5-82C8-74E35C168FE3}" type="slidenum">
              <a:rPr lang="en-BE" smtClean="0"/>
              <a:t>‹#›</a:t>
            </a:fld>
            <a:endParaRPr lang="en-BE"/>
          </a:p>
        </p:txBody>
      </p:sp>
    </p:spTree>
    <p:extLst>
      <p:ext uri="{BB962C8B-B14F-4D97-AF65-F5344CB8AC3E}">
        <p14:creationId xmlns:p14="http://schemas.microsoft.com/office/powerpoint/2010/main" val="1465694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05118-25D6-C6EA-D60D-68FA345B4A11}"/>
              </a:ext>
            </a:extLst>
          </p:cNvPr>
          <p:cNvSpPr>
            <a:spLocks noGrp="1"/>
          </p:cNvSpPr>
          <p:nvPr>
            <p:ph type="title"/>
          </p:nvPr>
        </p:nvSpPr>
        <p:spPr>
          <a:xfrm>
            <a:off x="839788" y="365125"/>
            <a:ext cx="10515600" cy="1325563"/>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41908E87-81CF-D5E5-A93B-B18B8C5550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A4D145-A897-CB9E-5262-AD8AED03DF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EE819BFE-9779-EB8B-505F-9C83DE979F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A90BD7-6777-269E-AC85-9AEA2880F5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999E75FB-5094-7522-6587-3EA07583A6AB}"/>
              </a:ext>
            </a:extLst>
          </p:cNvPr>
          <p:cNvSpPr>
            <a:spLocks noGrp="1"/>
          </p:cNvSpPr>
          <p:nvPr>
            <p:ph type="dt" sz="half" idx="10"/>
          </p:nvPr>
        </p:nvSpPr>
        <p:spPr/>
        <p:txBody>
          <a:bodyPr/>
          <a:lstStyle/>
          <a:p>
            <a:fld id="{B96C078C-6092-47AA-92F6-B389BAD6674B}" type="datetimeFigureOut">
              <a:rPr lang="en-BE" smtClean="0"/>
              <a:t>03/31/2023</a:t>
            </a:fld>
            <a:endParaRPr lang="en-BE"/>
          </a:p>
        </p:txBody>
      </p:sp>
      <p:sp>
        <p:nvSpPr>
          <p:cNvPr id="8" name="Footer Placeholder 7">
            <a:extLst>
              <a:ext uri="{FF2B5EF4-FFF2-40B4-BE49-F238E27FC236}">
                <a16:creationId xmlns:a16="http://schemas.microsoft.com/office/drawing/2014/main" id="{B544370A-3665-E9C2-6F51-07B68B4FE585}"/>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3757A1F4-1DB4-F2B1-6DE7-AAD9C28C9D66}"/>
              </a:ext>
            </a:extLst>
          </p:cNvPr>
          <p:cNvSpPr>
            <a:spLocks noGrp="1"/>
          </p:cNvSpPr>
          <p:nvPr>
            <p:ph type="sldNum" sz="quarter" idx="12"/>
          </p:nvPr>
        </p:nvSpPr>
        <p:spPr/>
        <p:txBody>
          <a:bodyPr/>
          <a:lstStyle/>
          <a:p>
            <a:fld id="{6A88C6D4-CABF-44B5-82C8-74E35C168FE3}" type="slidenum">
              <a:rPr lang="en-BE" smtClean="0"/>
              <a:t>‹#›</a:t>
            </a:fld>
            <a:endParaRPr lang="en-BE"/>
          </a:p>
        </p:txBody>
      </p:sp>
    </p:spTree>
    <p:extLst>
      <p:ext uri="{BB962C8B-B14F-4D97-AF65-F5344CB8AC3E}">
        <p14:creationId xmlns:p14="http://schemas.microsoft.com/office/powerpoint/2010/main" val="989923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538F1-86DA-1F94-DE16-DFC505049C59}"/>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999CEF53-A3F0-FA0D-F53F-3542EA72D1ED}"/>
              </a:ext>
            </a:extLst>
          </p:cNvPr>
          <p:cNvSpPr>
            <a:spLocks noGrp="1"/>
          </p:cNvSpPr>
          <p:nvPr>
            <p:ph type="dt" sz="half" idx="10"/>
          </p:nvPr>
        </p:nvSpPr>
        <p:spPr/>
        <p:txBody>
          <a:bodyPr/>
          <a:lstStyle/>
          <a:p>
            <a:fld id="{B96C078C-6092-47AA-92F6-B389BAD6674B}" type="datetimeFigureOut">
              <a:rPr lang="en-BE" smtClean="0"/>
              <a:t>03/31/2023</a:t>
            </a:fld>
            <a:endParaRPr lang="en-BE"/>
          </a:p>
        </p:txBody>
      </p:sp>
      <p:sp>
        <p:nvSpPr>
          <p:cNvPr id="4" name="Footer Placeholder 3">
            <a:extLst>
              <a:ext uri="{FF2B5EF4-FFF2-40B4-BE49-F238E27FC236}">
                <a16:creationId xmlns:a16="http://schemas.microsoft.com/office/drawing/2014/main" id="{44E8B908-3FBA-A8EC-1C8C-02AAECB9DDE9}"/>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858E62DE-BB20-8456-80CB-13A5287B9E32}"/>
              </a:ext>
            </a:extLst>
          </p:cNvPr>
          <p:cNvSpPr>
            <a:spLocks noGrp="1"/>
          </p:cNvSpPr>
          <p:nvPr>
            <p:ph type="sldNum" sz="quarter" idx="12"/>
          </p:nvPr>
        </p:nvSpPr>
        <p:spPr/>
        <p:txBody>
          <a:bodyPr/>
          <a:lstStyle/>
          <a:p>
            <a:fld id="{6A88C6D4-CABF-44B5-82C8-74E35C168FE3}" type="slidenum">
              <a:rPr lang="en-BE" smtClean="0"/>
              <a:t>‹#›</a:t>
            </a:fld>
            <a:endParaRPr lang="en-BE"/>
          </a:p>
        </p:txBody>
      </p:sp>
    </p:spTree>
    <p:extLst>
      <p:ext uri="{BB962C8B-B14F-4D97-AF65-F5344CB8AC3E}">
        <p14:creationId xmlns:p14="http://schemas.microsoft.com/office/powerpoint/2010/main" val="2440512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82B66E-5A85-ACB6-F161-66888F614E27}"/>
              </a:ext>
            </a:extLst>
          </p:cNvPr>
          <p:cNvSpPr>
            <a:spLocks noGrp="1"/>
          </p:cNvSpPr>
          <p:nvPr>
            <p:ph type="dt" sz="half" idx="10"/>
          </p:nvPr>
        </p:nvSpPr>
        <p:spPr/>
        <p:txBody>
          <a:bodyPr/>
          <a:lstStyle/>
          <a:p>
            <a:fld id="{B96C078C-6092-47AA-92F6-B389BAD6674B}" type="datetimeFigureOut">
              <a:rPr lang="en-BE" smtClean="0"/>
              <a:t>03/31/2023</a:t>
            </a:fld>
            <a:endParaRPr lang="en-BE"/>
          </a:p>
        </p:txBody>
      </p:sp>
      <p:sp>
        <p:nvSpPr>
          <p:cNvPr id="3" name="Footer Placeholder 2">
            <a:extLst>
              <a:ext uri="{FF2B5EF4-FFF2-40B4-BE49-F238E27FC236}">
                <a16:creationId xmlns:a16="http://schemas.microsoft.com/office/drawing/2014/main" id="{1D51BB82-0949-B787-1C3F-0EAF77B97DFE}"/>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34DBE35F-8E9B-BDD3-3F93-8E550FE31647}"/>
              </a:ext>
            </a:extLst>
          </p:cNvPr>
          <p:cNvSpPr>
            <a:spLocks noGrp="1"/>
          </p:cNvSpPr>
          <p:nvPr>
            <p:ph type="sldNum" sz="quarter" idx="12"/>
          </p:nvPr>
        </p:nvSpPr>
        <p:spPr/>
        <p:txBody>
          <a:bodyPr/>
          <a:lstStyle/>
          <a:p>
            <a:fld id="{6A88C6D4-CABF-44B5-82C8-74E35C168FE3}" type="slidenum">
              <a:rPr lang="en-BE" smtClean="0"/>
              <a:t>‹#›</a:t>
            </a:fld>
            <a:endParaRPr lang="en-BE"/>
          </a:p>
        </p:txBody>
      </p:sp>
    </p:spTree>
    <p:extLst>
      <p:ext uri="{BB962C8B-B14F-4D97-AF65-F5344CB8AC3E}">
        <p14:creationId xmlns:p14="http://schemas.microsoft.com/office/powerpoint/2010/main" val="3610519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2AA93-2935-213E-C8F0-2527C1D697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35F10BA4-99C6-224A-150C-73CC80D485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0FAB3DFA-C654-2ED5-210C-415D934ADC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AB0E4E-1C3C-CAFD-6125-D941AF6D6438}"/>
              </a:ext>
            </a:extLst>
          </p:cNvPr>
          <p:cNvSpPr>
            <a:spLocks noGrp="1"/>
          </p:cNvSpPr>
          <p:nvPr>
            <p:ph type="dt" sz="half" idx="10"/>
          </p:nvPr>
        </p:nvSpPr>
        <p:spPr/>
        <p:txBody>
          <a:bodyPr/>
          <a:lstStyle/>
          <a:p>
            <a:fld id="{B96C078C-6092-47AA-92F6-B389BAD6674B}" type="datetimeFigureOut">
              <a:rPr lang="en-BE" smtClean="0"/>
              <a:t>03/31/2023</a:t>
            </a:fld>
            <a:endParaRPr lang="en-BE"/>
          </a:p>
        </p:txBody>
      </p:sp>
      <p:sp>
        <p:nvSpPr>
          <p:cNvPr id="6" name="Footer Placeholder 5">
            <a:extLst>
              <a:ext uri="{FF2B5EF4-FFF2-40B4-BE49-F238E27FC236}">
                <a16:creationId xmlns:a16="http://schemas.microsoft.com/office/drawing/2014/main" id="{7E86C2A3-27F4-7A0D-A436-39A70CF9BEAE}"/>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9C375F9A-7582-E58B-7769-ED02709688E7}"/>
              </a:ext>
            </a:extLst>
          </p:cNvPr>
          <p:cNvSpPr>
            <a:spLocks noGrp="1"/>
          </p:cNvSpPr>
          <p:nvPr>
            <p:ph type="sldNum" sz="quarter" idx="12"/>
          </p:nvPr>
        </p:nvSpPr>
        <p:spPr/>
        <p:txBody>
          <a:bodyPr/>
          <a:lstStyle/>
          <a:p>
            <a:fld id="{6A88C6D4-CABF-44B5-82C8-74E35C168FE3}" type="slidenum">
              <a:rPr lang="en-BE" smtClean="0"/>
              <a:t>‹#›</a:t>
            </a:fld>
            <a:endParaRPr lang="en-BE"/>
          </a:p>
        </p:txBody>
      </p:sp>
    </p:spTree>
    <p:extLst>
      <p:ext uri="{BB962C8B-B14F-4D97-AF65-F5344CB8AC3E}">
        <p14:creationId xmlns:p14="http://schemas.microsoft.com/office/powerpoint/2010/main" val="1270169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5574D-9743-D660-B158-F681D9B4AE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0551390B-0503-B23D-0FD2-982FE3DB65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60E6A22E-475A-E98F-40E0-5A019F32A9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B7815E-2798-DE87-1A6A-EFD382EDABCE}"/>
              </a:ext>
            </a:extLst>
          </p:cNvPr>
          <p:cNvSpPr>
            <a:spLocks noGrp="1"/>
          </p:cNvSpPr>
          <p:nvPr>
            <p:ph type="dt" sz="half" idx="10"/>
          </p:nvPr>
        </p:nvSpPr>
        <p:spPr/>
        <p:txBody>
          <a:bodyPr/>
          <a:lstStyle/>
          <a:p>
            <a:fld id="{B96C078C-6092-47AA-92F6-B389BAD6674B}" type="datetimeFigureOut">
              <a:rPr lang="en-BE" smtClean="0"/>
              <a:t>03/31/2023</a:t>
            </a:fld>
            <a:endParaRPr lang="en-BE"/>
          </a:p>
        </p:txBody>
      </p:sp>
      <p:sp>
        <p:nvSpPr>
          <p:cNvPr id="6" name="Footer Placeholder 5">
            <a:extLst>
              <a:ext uri="{FF2B5EF4-FFF2-40B4-BE49-F238E27FC236}">
                <a16:creationId xmlns:a16="http://schemas.microsoft.com/office/drawing/2014/main" id="{B6257149-F30E-5B66-453F-2BD589290BB3}"/>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4DABF56B-E7AB-A84E-16A5-0A09AFEE4D26}"/>
              </a:ext>
            </a:extLst>
          </p:cNvPr>
          <p:cNvSpPr>
            <a:spLocks noGrp="1"/>
          </p:cNvSpPr>
          <p:nvPr>
            <p:ph type="sldNum" sz="quarter" idx="12"/>
          </p:nvPr>
        </p:nvSpPr>
        <p:spPr/>
        <p:txBody>
          <a:bodyPr/>
          <a:lstStyle/>
          <a:p>
            <a:fld id="{6A88C6D4-CABF-44B5-82C8-74E35C168FE3}" type="slidenum">
              <a:rPr lang="en-BE" smtClean="0"/>
              <a:t>‹#›</a:t>
            </a:fld>
            <a:endParaRPr lang="en-BE"/>
          </a:p>
        </p:txBody>
      </p:sp>
    </p:spTree>
    <p:extLst>
      <p:ext uri="{BB962C8B-B14F-4D97-AF65-F5344CB8AC3E}">
        <p14:creationId xmlns:p14="http://schemas.microsoft.com/office/powerpoint/2010/main" val="2177334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73C7A5-B214-4F04-34BB-C7147ED3F6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E"/>
          </a:p>
        </p:txBody>
      </p:sp>
      <p:sp>
        <p:nvSpPr>
          <p:cNvPr id="3" name="Text Placeholder 2">
            <a:extLst>
              <a:ext uri="{FF2B5EF4-FFF2-40B4-BE49-F238E27FC236}">
                <a16:creationId xmlns:a16="http://schemas.microsoft.com/office/drawing/2014/main" id="{D78EE9AB-33A4-5799-9420-F172C789B0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76C73779-77B5-0A53-ACA8-249631E923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C078C-6092-47AA-92F6-B389BAD6674B}" type="datetimeFigureOut">
              <a:rPr lang="en-BE" smtClean="0"/>
              <a:t>03/31/2023</a:t>
            </a:fld>
            <a:endParaRPr lang="en-BE"/>
          </a:p>
        </p:txBody>
      </p:sp>
      <p:sp>
        <p:nvSpPr>
          <p:cNvPr id="5" name="Footer Placeholder 4">
            <a:extLst>
              <a:ext uri="{FF2B5EF4-FFF2-40B4-BE49-F238E27FC236}">
                <a16:creationId xmlns:a16="http://schemas.microsoft.com/office/drawing/2014/main" id="{89FF82F0-D6BB-FC61-9671-2D92698D6C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B089D1DA-0B66-D67E-E4C9-480B533E2F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8C6D4-CABF-44B5-82C8-74E35C168FE3}" type="slidenum">
              <a:rPr lang="en-BE" smtClean="0"/>
              <a:t>‹#›</a:t>
            </a:fld>
            <a:endParaRPr lang="en-BE"/>
          </a:p>
        </p:txBody>
      </p:sp>
    </p:spTree>
    <p:extLst>
      <p:ext uri="{BB962C8B-B14F-4D97-AF65-F5344CB8AC3E}">
        <p14:creationId xmlns:p14="http://schemas.microsoft.com/office/powerpoint/2010/main" val="1817311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18/10/relationships/comments" Target="../comments/modernComment_A49_5D3F04AD.xml"/><Relationship Id="rId7" Type="http://schemas.openxmlformats.org/officeDocument/2006/relationships/image" Target="../media/image15.sv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1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21.svg"/><Relationship Id="rId5" Type="http://schemas.openxmlformats.org/officeDocument/2006/relationships/image" Target="../media/image14.png"/><Relationship Id="rId10" Type="http://schemas.openxmlformats.org/officeDocument/2006/relationships/image" Target="../media/image23.svg"/><Relationship Id="rId4" Type="http://schemas.openxmlformats.org/officeDocument/2006/relationships/image" Target="../media/image20.svg"/><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ABE_9A309B62.xm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26.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26.svg"/></Relationships>
</file>

<file path=ppt/slides/_rels/slide35.xml.rels><?xml version="1.0" encoding="UTF-8" standalone="yes"?>
<Relationships xmlns="http://schemas.openxmlformats.org/package/2006/relationships"><Relationship Id="rId3" Type="http://schemas.microsoft.com/office/2018/10/relationships/comments" Target="../comments/modernComment_B71_C60BDDEA.xml"/><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 name="TextBox 1">
            <a:extLst>
              <a:ext uri="{FF2B5EF4-FFF2-40B4-BE49-F238E27FC236}">
                <a16:creationId xmlns:a16="http://schemas.microsoft.com/office/drawing/2014/main" id="{E055785B-9550-F548-27C4-3105FCCFB47E}"/>
              </a:ext>
            </a:extLst>
          </p:cNvPr>
          <p:cNvSpPr txBox="1"/>
          <p:nvPr/>
        </p:nvSpPr>
        <p:spPr>
          <a:xfrm>
            <a:off x="851850" y="1516739"/>
            <a:ext cx="5140411" cy="2616101"/>
          </a:xfrm>
          <a:prstGeom prst="rect">
            <a:avLst/>
          </a:prstGeom>
          <a:noFill/>
        </p:spPr>
        <p:txBody>
          <a:bodyPr wrap="square" rtlCol="0">
            <a:spAutoFit/>
          </a:bodyPr>
          <a:lstStyle/>
          <a:p>
            <a:r>
              <a:rPr lang="en-CA" sz="5400" b="1" dirty="0">
                <a:solidFill>
                  <a:schemeClr val="accent1"/>
                </a:solidFill>
                <a:latin typeface="Garamond" panose="02020404030301010803" pitchFamily="18" charset="0"/>
              </a:rPr>
              <a:t>Technical Competencies</a:t>
            </a:r>
          </a:p>
          <a:p>
            <a:endParaRPr lang="en-CA" sz="2800" b="1" spc="300" dirty="0">
              <a:solidFill>
                <a:schemeClr val="accent1"/>
              </a:solidFill>
              <a:latin typeface="Garamond" panose="02020404030301010803" pitchFamily="18" charset="0"/>
            </a:endParaRPr>
          </a:p>
          <a:p>
            <a:r>
              <a:rPr lang="en-CA" sz="2800" b="1" spc="300" dirty="0">
                <a:solidFill>
                  <a:schemeClr val="accent1"/>
                </a:solidFill>
                <a:latin typeface="Garamond" panose="02020404030301010803" pitchFamily="18" charset="0"/>
              </a:rPr>
              <a:t>LEVEL 2 MODULE 5</a:t>
            </a:r>
          </a:p>
        </p:txBody>
      </p:sp>
      <p:pic>
        <p:nvPicPr>
          <p:cNvPr id="3" name="Picture 2" descr="Logo&#10;&#10;Description automatically generated">
            <a:extLst>
              <a:ext uri="{FF2B5EF4-FFF2-40B4-BE49-F238E27FC236}">
                <a16:creationId xmlns:a16="http://schemas.microsoft.com/office/drawing/2014/main" id="{721928CE-0979-9A53-7D77-D684943C84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3079" y="4449460"/>
            <a:ext cx="2405008" cy="923462"/>
          </a:xfrm>
          <a:prstGeom prst="rect">
            <a:avLst/>
          </a:prstGeom>
        </p:spPr>
      </p:pic>
      <p:pic>
        <p:nvPicPr>
          <p:cNvPr id="4" name="Picture 3" descr="Text&#10;&#10;Description automatically generated">
            <a:extLst>
              <a:ext uri="{FF2B5EF4-FFF2-40B4-BE49-F238E27FC236}">
                <a16:creationId xmlns:a16="http://schemas.microsoft.com/office/drawing/2014/main" id="{B8D94DEB-5C7F-B256-C268-54CA00D120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892" y="4551101"/>
            <a:ext cx="2405009" cy="685884"/>
          </a:xfrm>
          <a:prstGeom prst="rect">
            <a:avLst/>
          </a:prstGeom>
        </p:spPr>
      </p:pic>
      <p:grpSp>
        <p:nvGrpSpPr>
          <p:cNvPr id="6" name="Group 5">
            <a:extLst>
              <a:ext uri="{FF2B5EF4-FFF2-40B4-BE49-F238E27FC236}">
                <a16:creationId xmlns:a16="http://schemas.microsoft.com/office/drawing/2014/main" id="{D5547B81-AE5E-6970-D137-A57D9607F069}"/>
              </a:ext>
            </a:extLst>
          </p:cNvPr>
          <p:cNvGrpSpPr/>
          <p:nvPr/>
        </p:nvGrpSpPr>
        <p:grpSpPr>
          <a:xfrm>
            <a:off x="7778550" y="2363058"/>
            <a:ext cx="2289499" cy="2285343"/>
            <a:chOff x="-2278403" y="2075258"/>
            <a:chExt cx="477573" cy="476706"/>
          </a:xfrm>
        </p:grpSpPr>
        <p:cxnSp>
          <p:nvCxnSpPr>
            <p:cNvPr id="7" name="Straight Arrow Connector 6">
              <a:extLst>
                <a:ext uri="{FF2B5EF4-FFF2-40B4-BE49-F238E27FC236}">
                  <a16:creationId xmlns:a16="http://schemas.microsoft.com/office/drawing/2014/main" id="{EA054BFB-1AC4-4A7C-9DDB-3561100A3B75}"/>
                </a:ext>
              </a:extLst>
            </p:cNvPr>
            <p:cNvCxnSpPr>
              <a:cxnSpLocks/>
            </p:cNvCxnSpPr>
            <p:nvPr/>
          </p:nvCxnSpPr>
          <p:spPr>
            <a:xfrm flipV="1">
              <a:off x="-2057174" y="2075258"/>
              <a:ext cx="0" cy="476247"/>
            </a:xfrm>
            <a:prstGeom prst="straightConnector1">
              <a:avLst/>
            </a:prstGeom>
            <a:ln w="203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id="{509750D6-5E0A-9F06-F3B9-D6BB1FB15DDA}"/>
                </a:ext>
              </a:extLst>
            </p:cNvPr>
            <p:cNvSpPr/>
            <p:nvPr/>
          </p:nvSpPr>
          <p:spPr>
            <a:xfrm>
              <a:off x="-2278403" y="2221377"/>
              <a:ext cx="126369" cy="330587"/>
            </a:xfrm>
            <a:custGeom>
              <a:avLst/>
              <a:gdLst>
                <a:gd name="connsiteX0" fmla="*/ 176784 w 176784"/>
                <a:gd name="connsiteY0" fmla="*/ 438912 h 438912"/>
                <a:gd name="connsiteX1" fmla="*/ 176784 w 176784"/>
                <a:gd name="connsiteY1" fmla="*/ 182880 h 438912"/>
                <a:gd name="connsiteX2" fmla="*/ 0 w 176784"/>
                <a:gd name="connsiteY2" fmla="*/ 0 h 438912"/>
              </a:gdLst>
              <a:ahLst/>
              <a:cxnLst>
                <a:cxn ang="0">
                  <a:pos x="connsiteX0" y="connsiteY0"/>
                </a:cxn>
                <a:cxn ang="0">
                  <a:pos x="connsiteX1" y="connsiteY1"/>
                </a:cxn>
                <a:cxn ang="0">
                  <a:pos x="connsiteX2" y="connsiteY2"/>
                </a:cxn>
              </a:cxnLst>
              <a:rect l="l" t="t" r="r" b="b"/>
              <a:pathLst>
                <a:path w="176784" h="438912">
                  <a:moveTo>
                    <a:pt x="176784" y="438912"/>
                  </a:moveTo>
                  <a:lnTo>
                    <a:pt x="176784" y="182880"/>
                  </a:lnTo>
                  <a:lnTo>
                    <a:pt x="0" y="0"/>
                  </a:lnTo>
                </a:path>
              </a:pathLst>
            </a:custGeom>
            <a:noFill/>
            <a:ln w="203200">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9" name="Freeform: Shape 8">
              <a:extLst>
                <a:ext uri="{FF2B5EF4-FFF2-40B4-BE49-F238E27FC236}">
                  <a16:creationId xmlns:a16="http://schemas.microsoft.com/office/drawing/2014/main" id="{5858088C-E7D8-203B-88FD-1FF1DD2D7619}"/>
                </a:ext>
              </a:extLst>
            </p:cNvPr>
            <p:cNvSpPr/>
            <p:nvPr/>
          </p:nvSpPr>
          <p:spPr>
            <a:xfrm>
              <a:off x="-1970774" y="2230560"/>
              <a:ext cx="169944" cy="316812"/>
            </a:xfrm>
            <a:custGeom>
              <a:avLst/>
              <a:gdLst>
                <a:gd name="connsiteX0" fmla="*/ 0 w 237744"/>
                <a:gd name="connsiteY0" fmla="*/ 420624 h 420624"/>
                <a:gd name="connsiteX1" fmla="*/ 0 w 237744"/>
                <a:gd name="connsiteY1" fmla="*/ 73152 h 420624"/>
                <a:gd name="connsiteX2" fmla="*/ 237744 w 237744"/>
                <a:gd name="connsiteY2" fmla="*/ 0 h 420624"/>
              </a:gdLst>
              <a:ahLst/>
              <a:cxnLst>
                <a:cxn ang="0">
                  <a:pos x="connsiteX0" y="connsiteY0"/>
                </a:cxn>
                <a:cxn ang="0">
                  <a:pos x="connsiteX1" y="connsiteY1"/>
                </a:cxn>
                <a:cxn ang="0">
                  <a:pos x="connsiteX2" y="connsiteY2"/>
                </a:cxn>
              </a:cxnLst>
              <a:rect l="l" t="t" r="r" b="b"/>
              <a:pathLst>
                <a:path w="237744" h="420624">
                  <a:moveTo>
                    <a:pt x="0" y="420624"/>
                  </a:moveTo>
                  <a:lnTo>
                    <a:pt x="0" y="73152"/>
                  </a:lnTo>
                  <a:lnTo>
                    <a:pt x="237744" y="0"/>
                  </a:lnTo>
                </a:path>
              </a:pathLst>
            </a:custGeom>
            <a:noFill/>
            <a:ln w="203200">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grpSp>
        <p:nvGrpSpPr>
          <p:cNvPr id="22" name="Group 21">
            <a:extLst>
              <a:ext uri="{FF2B5EF4-FFF2-40B4-BE49-F238E27FC236}">
                <a16:creationId xmlns:a16="http://schemas.microsoft.com/office/drawing/2014/main" id="{1739A413-86A0-5BC1-EE4B-554DAAA467DB}"/>
              </a:ext>
            </a:extLst>
          </p:cNvPr>
          <p:cNvGrpSpPr/>
          <p:nvPr/>
        </p:nvGrpSpPr>
        <p:grpSpPr>
          <a:xfrm>
            <a:off x="6629916" y="1530186"/>
            <a:ext cx="4418423" cy="4223920"/>
            <a:chOff x="6226767" y="4648061"/>
            <a:chExt cx="1142910" cy="1092598"/>
          </a:xfrm>
        </p:grpSpPr>
        <p:sp>
          <p:nvSpPr>
            <p:cNvPr id="10" name="Hexagon 9">
              <a:extLst>
                <a:ext uri="{FF2B5EF4-FFF2-40B4-BE49-F238E27FC236}">
                  <a16:creationId xmlns:a16="http://schemas.microsoft.com/office/drawing/2014/main" id="{111EABA9-3594-010D-51AD-053365A62F11}"/>
                </a:ext>
              </a:extLst>
            </p:cNvPr>
            <p:cNvSpPr/>
            <p:nvPr/>
          </p:nvSpPr>
          <p:spPr>
            <a:xfrm rot="1782986">
              <a:off x="6226767" y="4648061"/>
              <a:ext cx="1142910" cy="985264"/>
            </a:xfrm>
            <a:prstGeom prst="hexagon">
              <a:avLst>
                <a:gd name="adj" fmla="val 28965"/>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1" name="Group 10">
              <a:extLst>
                <a:ext uri="{FF2B5EF4-FFF2-40B4-BE49-F238E27FC236}">
                  <a16:creationId xmlns:a16="http://schemas.microsoft.com/office/drawing/2014/main" id="{BD11F089-C7A0-E69D-8099-CF5636E3D69F}"/>
                </a:ext>
              </a:extLst>
            </p:cNvPr>
            <p:cNvGrpSpPr/>
            <p:nvPr/>
          </p:nvGrpSpPr>
          <p:grpSpPr>
            <a:xfrm>
              <a:off x="6379479" y="4877978"/>
              <a:ext cx="683203" cy="862681"/>
              <a:chOff x="8610677" y="1949046"/>
              <a:chExt cx="1635723" cy="2065428"/>
            </a:xfrm>
            <a:solidFill>
              <a:schemeClr val="bg1"/>
            </a:solidFill>
          </p:grpSpPr>
          <p:grpSp>
            <p:nvGrpSpPr>
              <p:cNvPr id="12" name="Group 11">
                <a:extLst>
                  <a:ext uri="{FF2B5EF4-FFF2-40B4-BE49-F238E27FC236}">
                    <a16:creationId xmlns:a16="http://schemas.microsoft.com/office/drawing/2014/main" id="{8F3B77D9-3C82-74B6-6537-ADD30E704B6E}"/>
                  </a:ext>
                </a:extLst>
              </p:cNvPr>
              <p:cNvGrpSpPr/>
              <p:nvPr/>
            </p:nvGrpSpPr>
            <p:grpSpPr>
              <a:xfrm>
                <a:off x="9523345" y="1949046"/>
                <a:ext cx="723055" cy="2065428"/>
                <a:chOff x="2068313" y="2482622"/>
                <a:chExt cx="376359" cy="1075080"/>
              </a:xfrm>
              <a:grpFill/>
            </p:grpSpPr>
            <p:sp>
              <p:nvSpPr>
                <p:cNvPr id="20" name="Round Same Side Corner Rectangle 23">
                  <a:extLst>
                    <a:ext uri="{FF2B5EF4-FFF2-40B4-BE49-F238E27FC236}">
                      <a16:creationId xmlns:a16="http://schemas.microsoft.com/office/drawing/2014/main" id="{3DEA24F8-BA42-2182-25E8-47EAF33CC14C}"/>
                    </a:ext>
                  </a:extLst>
                </p:cNvPr>
                <p:cNvSpPr/>
                <p:nvPr/>
              </p:nvSpPr>
              <p:spPr>
                <a:xfrm>
                  <a:off x="2071073" y="2923618"/>
                  <a:ext cx="372129" cy="63408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Oval 20">
                  <a:extLst>
                    <a:ext uri="{FF2B5EF4-FFF2-40B4-BE49-F238E27FC236}">
                      <a16:creationId xmlns:a16="http://schemas.microsoft.com/office/drawing/2014/main" id="{AC232DFF-B501-7ADF-1AAF-5F5BD3C939F7}"/>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3" name="Group 12">
                <a:extLst>
                  <a:ext uri="{FF2B5EF4-FFF2-40B4-BE49-F238E27FC236}">
                    <a16:creationId xmlns:a16="http://schemas.microsoft.com/office/drawing/2014/main" id="{7F46BACF-3C1B-94D8-63F4-227752E9D782}"/>
                  </a:ext>
                </a:extLst>
              </p:cNvPr>
              <p:cNvGrpSpPr/>
              <p:nvPr/>
            </p:nvGrpSpPr>
            <p:grpSpPr>
              <a:xfrm rot="1340767">
                <a:off x="8610677" y="2757147"/>
                <a:ext cx="1143373" cy="765710"/>
                <a:chOff x="8638649" y="2848747"/>
                <a:chExt cx="1143373" cy="765710"/>
              </a:xfrm>
              <a:grpFill/>
            </p:grpSpPr>
            <p:grpSp>
              <p:nvGrpSpPr>
                <p:cNvPr id="14" name="Group 13">
                  <a:extLst>
                    <a:ext uri="{FF2B5EF4-FFF2-40B4-BE49-F238E27FC236}">
                      <a16:creationId xmlns:a16="http://schemas.microsoft.com/office/drawing/2014/main" id="{B3706B57-E392-CD98-297D-9D2A54E19155}"/>
                    </a:ext>
                  </a:extLst>
                </p:cNvPr>
                <p:cNvGrpSpPr/>
                <p:nvPr/>
              </p:nvGrpSpPr>
              <p:grpSpPr>
                <a:xfrm>
                  <a:off x="9199056" y="3070836"/>
                  <a:ext cx="473281" cy="543621"/>
                  <a:chOff x="2968390" y="1782471"/>
                  <a:chExt cx="241654" cy="277569"/>
                </a:xfrm>
                <a:grpFill/>
              </p:grpSpPr>
              <p:sp>
                <p:nvSpPr>
                  <p:cNvPr id="18" name="Round Same Side Corner Rectangle 25">
                    <a:extLst>
                      <a:ext uri="{FF2B5EF4-FFF2-40B4-BE49-F238E27FC236}">
                        <a16:creationId xmlns:a16="http://schemas.microsoft.com/office/drawing/2014/main" id="{B7C0F052-DCC8-3069-57AD-2B9EA4D18215}"/>
                      </a:ext>
                    </a:extLst>
                  </p:cNvPr>
                  <p:cNvSpPr/>
                  <p:nvPr/>
                </p:nvSpPr>
                <p:spPr>
                  <a:xfrm rot="12859561">
                    <a:off x="3108478" y="1782471"/>
                    <a:ext cx="101566" cy="24510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Round Same Side Corner Rectangle 26">
                    <a:extLst>
                      <a:ext uri="{FF2B5EF4-FFF2-40B4-BE49-F238E27FC236}">
                        <a16:creationId xmlns:a16="http://schemas.microsoft.com/office/drawing/2014/main" id="{9F748DB9-9C1D-17A2-7278-8817F5DFAF11}"/>
                      </a:ext>
                    </a:extLst>
                  </p:cNvPr>
                  <p:cNvSpPr/>
                  <p:nvPr/>
                </p:nvSpPr>
                <p:spPr>
                  <a:xfrm rot="14101202">
                    <a:off x="3000569" y="1926295"/>
                    <a:ext cx="101566" cy="165924"/>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5" name="Rectangle 14">
                  <a:extLst>
                    <a:ext uri="{FF2B5EF4-FFF2-40B4-BE49-F238E27FC236}">
                      <a16:creationId xmlns:a16="http://schemas.microsoft.com/office/drawing/2014/main" id="{E0AB0080-EF1D-F9BF-471B-FC1498CEF8B2}"/>
                    </a:ext>
                  </a:extLst>
                </p:cNvPr>
                <p:cNvSpPr/>
                <p:nvPr/>
              </p:nvSpPr>
              <p:spPr>
                <a:xfrm rot="18896039">
                  <a:off x="8941395" y="2835615"/>
                  <a:ext cx="89541" cy="6950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ound Same Side Corner Rectangle 26">
                  <a:extLst>
                    <a:ext uri="{FF2B5EF4-FFF2-40B4-BE49-F238E27FC236}">
                      <a16:creationId xmlns:a16="http://schemas.microsoft.com/office/drawing/2014/main" id="{CCEA5D58-8467-37FB-9285-03777E833214}"/>
                    </a:ext>
                  </a:extLst>
                </p:cNvPr>
                <p:cNvSpPr/>
                <p:nvPr/>
              </p:nvSpPr>
              <p:spPr>
                <a:xfrm rot="16535945">
                  <a:off x="9409026" y="2820208"/>
                  <a:ext cx="197815" cy="548177"/>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7" name="Straight Arrow Connector 16">
                  <a:extLst>
                    <a:ext uri="{FF2B5EF4-FFF2-40B4-BE49-F238E27FC236}">
                      <a16:creationId xmlns:a16="http://schemas.microsoft.com/office/drawing/2014/main" id="{3A95CED2-9F89-97E9-04C1-884E1E5BAA79}"/>
                    </a:ext>
                  </a:extLst>
                </p:cNvPr>
                <p:cNvCxnSpPr>
                  <a:cxnSpLocks/>
                </p:cNvCxnSpPr>
                <p:nvPr/>
              </p:nvCxnSpPr>
              <p:spPr>
                <a:xfrm flipH="1">
                  <a:off x="9233205" y="2848747"/>
                  <a:ext cx="146520" cy="214069"/>
                </a:xfrm>
                <a:prstGeom prst="straightConnector1">
                  <a:avLst/>
                </a:prstGeom>
                <a:grpFill/>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5974A-0320-6B3E-3925-95757301DCD9}"/>
              </a:ext>
            </a:extLst>
          </p:cNvPr>
          <p:cNvSpPr>
            <a:spLocks noGrp="1"/>
          </p:cNvSpPr>
          <p:nvPr>
            <p:ph type="title"/>
          </p:nvPr>
        </p:nvSpPr>
        <p:spPr/>
        <p:txBody>
          <a:bodyPr/>
          <a:lstStyle/>
          <a:p>
            <a:r>
              <a:rPr lang="en-GB" dirty="0"/>
              <a:t>Child protection system </a:t>
            </a:r>
            <a:endParaRPr lang="en-BE" dirty="0"/>
          </a:p>
        </p:txBody>
      </p:sp>
      <p:sp>
        <p:nvSpPr>
          <p:cNvPr id="3" name="TextBox 2">
            <a:extLst>
              <a:ext uri="{FF2B5EF4-FFF2-40B4-BE49-F238E27FC236}">
                <a16:creationId xmlns:a16="http://schemas.microsoft.com/office/drawing/2014/main" id="{F8B47174-87AE-EB29-620A-970F272FC670}"/>
              </a:ext>
            </a:extLst>
          </p:cNvPr>
          <p:cNvSpPr txBox="1"/>
          <p:nvPr/>
        </p:nvSpPr>
        <p:spPr>
          <a:xfrm>
            <a:off x="1068372" y="1879675"/>
            <a:ext cx="3130670" cy="3170099"/>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A </a:t>
            </a:r>
            <a:r>
              <a:rPr lang="en-GB" sz="2000" b="1" dirty="0">
                <a:latin typeface="Arial" panose="020B0604020202020204" pitchFamily="34" charset="0"/>
                <a:cs typeface="Arial" panose="020B0604020202020204" pitchFamily="34" charset="0"/>
              </a:rPr>
              <a:t>formal and informal</a:t>
            </a:r>
            <a:r>
              <a:rPr lang="en-GB" sz="2000" dirty="0">
                <a:latin typeface="Arial" panose="020B0604020202020204" pitchFamily="34" charset="0"/>
                <a:cs typeface="Arial" panose="020B0604020202020204" pitchFamily="34" charset="0"/>
              </a:rPr>
              <a:t> structure across all social sectors – especially social welfare, education, health, security and justice that has been created to </a:t>
            </a:r>
            <a:r>
              <a:rPr lang="en-GB" sz="2000" b="1" dirty="0">
                <a:latin typeface="Arial" panose="020B0604020202020204" pitchFamily="34" charset="0"/>
                <a:cs typeface="Arial" panose="020B0604020202020204" pitchFamily="34" charset="0"/>
              </a:rPr>
              <a:t>prevent and respond</a:t>
            </a:r>
            <a:r>
              <a:rPr lang="en-GB" sz="2000" dirty="0">
                <a:latin typeface="Arial" panose="020B0604020202020204" pitchFamily="34" charset="0"/>
                <a:cs typeface="Arial" panose="020B0604020202020204" pitchFamily="34" charset="0"/>
              </a:rPr>
              <a:t> to violence, abuse, neglect and exploitation of children. </a:t>
            </a: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B4650BD-A0F8-5030-D184-9F6DA9431C96}"/>
              </a:ext>
            </a:extLst>
          </p:cNvPr>
          <p:cNvSpPr txBox="1"/>
          <p:nvPr/>
        </p:nvSpPr>
        <p:spPr>
          <a:xfrm>
            <a:off x="4513943" y="1879675"/>
            <a:ext cx="5776685" cy="3447098"/>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A child protection system contains a set of actors and things working together:</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Laws, policies and regulations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Government and local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authorities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Non-governmental actors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and agencies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Communities </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Families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Children </a:t>
            </a:r>
          </a:p>
          <a:p>
            <a:pPr marL="285750" indent="-285750">
              <a:buFontTx/>
              <a:buChar char="-"/>
            </a:pPr>
            <a:endParaRPr lang="en-GB" dirty="0">
              <a:latin typeface="Arial" panose="020B0604020202020204" pitchFamily="34" charset="0"/>
              <a:cs typeface="Arial" panose="020B0604020202020204" pitchFamily="34" charset="0"/>
            </a:endParaRPr>
          </a:p>
        </p:txBody>
      </p:sp>
      <p:pic>
        <p:nvPicPr>
          <p:cNvPr id="6" name="Graphic 5" descr="Puzzle pieces with solid fill">
            <a:extLst>
              <a:ext uri="{FF2B5EF4-FFF2-40B4-BE49-F238E27FC236}">
                <a16:creationId xmlns:a16="http://schemas.microsoft.com/office/drawing/2014/main" id="{862136B1-E265-007A-60CB-350AC2E442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65532" y="2644361"/>
            <a:ext cx="3427460" cy="3427460"/>
          </a:xfrm>
          <a:prstGeom prst="rect">
            <a:avLst/>
          </a:prstGeom>
        </p:spPr>
      </p:pic>
    </p:spTree>
    <p:extLst>
      <p:ext uri="{BB962C8B-B14F-4D97-AF65-F5344CB8AC3E}">
        <p14:creationId xmlns:p14="http://schemas.microsoft.com/office/powerpoint/2010/main" val="617524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1E285FCE-6954-4721-AA77-342BE017FAB6}"/>
              </a:ext>
            </a:extLst>
          </p:cNvPr>
          <p:cNvSpPr txBox="1"/>
          <p:nvPr/>
        </p:nvSpPr>
        <p:spPr>
          <a:xfrm>
            <a:off x="1765505" y="4999299"/>
            <a:ext cx="4677292" cy="628708"/>
          </a:xfrm>
          <a:prstGeom prst="rect">
            <a:avLst/>
          </a:prstGeom>
          <a:solidFill>
            <a:schemeClr val="bg1"/>
          </a:solidFill>
          <a:ln>
            <a:solidFill>
              <a:schemeClr val="accent1"/>
            </a:solidFill>
          </a:ln>
        </p:spPr>
        <p:txBody>
          <a:bodyPr wrap="square" anchor="ctr" anchorCtr="0">
            <a:noAutofit/>
          </a:bodyPr>
          <a:lstStyle/>
          <a:p>
            <a:pPr lvl="0" algn="ctr">
              <a:lnSpc>
                <a:spcPct val="107000"/>
              </a:lnSpc>
              <a:spcAft>
                <a:spcPts val="800"/>
              </a:spcAft>
            </a:pPr>
            <a:r>
              <a:rPr lang="en-US" sz="1600" b="1" dirty="0">
                <a:effectLst/>
                <a:latin typeface="Helvetica Neue"/>
                <a:ea typeface="Calibri" panose="020F0502020204030204" pitchFamily="34" charset="0"/>
                <a:cs typeface="Calibri" panose="020F0502020204030204" pitchFamily="34" charset="0"/>
              </a:rPr>
              <a:t>Child</a:t>
            </a:r>
          </a:p>
        </p:txBody>
      </p:sp>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lstStyle/>
          <a:p>
            <a:r>
              <a:rPr lang="en-CA" dirty="0"/>
              <a:t>Applying a socio-ecological approach</a:t>
            </a:r>
          </a:p>
        </p:txBody>
      </p:sp>
      <p:sp>
        <p:nvSpPr>
          <p:cNvPr id="33" name="Oval 32">
            <a:extLst>
              <a:ext uri="{FF2B5EF4-FFF2-40B4-BE49-F238E27FC236}">
                <a16:creationId xmlns:a16="http://schemas.microsoft.com/office/drawing/2014/main" id="{84B4DA82-9DF5-4819-9CDB-04A5EA7B9523}"/>
              </a:ext>
            </a:extLst>
          </p:cNvPr>
          <p:cNvSpPr/>
          <p:nvPr/>
        </p:nvSpPr>
        <p:spPr>
          <a:xfrm>
            <a:off x="3586172" y="1346805"/>
            <a:ext cx="7801386" cy="78013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Oval 31">
            <a:extLst>
              <a:ext uri="{FF2B5EF4-FFF2-40B4-BE49-F238E27FC236}">
                <a16:creationId xmlns:a16="http://schemas.microsoft.com/office/drawing/2014/main" id="{B2DA546D-2EDD-4DB7-92CD-D517EC409ABB}"/>
              </a:ext>
            </a:extLst>
          </p:cNvPr>
          <p:cNvSpPr/>
          <p:nvPr/>
        </p:nvSpPr>
        <p:spPr>
          <a:xfrm>
            <a:off x="4184197" y="1956118"/>
            <a:ext cx="6574444" cy="657444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Oval 29">
            <a:extLst>
              <a:ext uri="{FF2B5EF4-FFF2-40B4-BE49-F238E27FC236}">
                <a16:creationId xmlns:a16="http://schemas.microsoft.com/office/drawing/2014/main" id="{20DD92F8-D6CB-42B4-9863-E94B4577E6AE}"/>
              </a:ext>
            </a:extLst>
          </p:cNvPr>
          <p:cNvSpPr/>
          <p:nvPr/>
        </p:nvSpPr>
        <p:spPr>
          <a:xfrm>
            <a:off x="4764241" y="2523285"/>
            <a:ext cx="5385038" cy="538503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Oval 28">
            <a:extLst>
              <a:ext uri="{FF2B5EF4-FFF2-40B4-BE49-F238E27FC236}">
                <a16:creationId xmlns:a16="http://schemas.microsoft.com/office/drawing/2014/main" id="{47AB4EB1-ED40-4F21-A945-EC514FD2A7EA}"/>
              </a:ext>
            </a:extLst>
          </p:cNvPr>
          <p:cNvSpPr/>
          <p:nvPr/>
        </p:nvSpPr>
        <p:spPr>
          <a:xfrm>
            <a:off x="5383829" y="3105543"/>
            <a:ext cx="4145862" cy="414586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Oval 27">
            <a:extLst>
              <a:ext uri="{FF2B5EF4-FFF2-40B4-BE49-F238E27FC236}">
                <a16:creationId xmlns:a16="http://schemas.microsoft.com/office/drawing/2014/main" id="{F9EB5331-BF39-4E4A-A8FE-4EAD8556F3A7}"/>
              </a:ext>
            </a:extLst>
          </p:cNvPr>
          <p:cNvSpPr/>
          <p:nvPr/>
        </p:nvSpPr>
        <p:spPr>
          <a:xfrm>
            <a:off x="6085395" y="3734452"/>
            <a:ext cx="2802940" cy="28029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3" name="Group 22">
            <a:extLst>
              <a:ext uri="{FF2B5EF4-FFF2-40B4-BE49-F238E27FC236}">
                <a16:creationId xmlns:a16="http://schemas.microsoft.com/office/drawing/2014/main" id="{9AF05B56-E5B1-432B-B223-AD567EA8367C}"/>
              </a:ext>
            </a:extLst>
          </p:cNvPr>
          <p:cNvGrpSpPr/>
          <p:nvPr/>
        </p:nvGrpSpPr>
        <p:grpSpPr>
          <a:xfrm>
            <a:off x="7123547" y="4391502"/>
            <a:ext cx="671707" cy="1493118"/>
            <a:chOff x="3524508" y="2679091"/>
            <a:chExt cx="327409" cy="727787"/>
          </a:xfrm>
          <a:solidFill>
            <a:schemeClr val="accent1"/>
          </a:solidFill>
        </p:grpSpPr>
        <p:sp>
          <p:nvSpPr>
            <p:cNvPr id="24" name="Round Same Side Corner Rectangle 46">
              <a:extLst>
                <a:ext uri="{FF2B5EF4-FFF2-40B4-BE49-F238E27FC236}">
                  <a16:creationId xmlns:a16="http://schemas.microsoft.com/office/drawing/2014/main" id="{48507F16-304A-4A9C-B6AA-E1B4EBF09BDC}"/>
                </a:ext>
              </a:extLst>
            </p:cNvPr>
            <p:cNvSpPr/>
            <p:nvPr/>
          </p:nvSpPr>
          <p:spPr>
            <a:xfrm>
              <a:off x="3526909" y="3062732"/>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Oval 24">
              <a:extLst>
                <a:ext uri="{FF2B5EF4-FFF2-40B4-BE49-F238E27FC236}">
                  <a16:creationId xmlns:a16="http://schemas.microsoft.com/office/drawing/2014/main" id="{02B38E4B-1479-4912-97B6-270447ED1482}"/>
                </a:ext>
              </a:extLst>
            </p:cNvPr>
            <p:cNvSpPr/>
            <p:nvPr/>
          </p:nvSpPr>
          <p:spPr>
            <a:xfrm>
              <a:off x="3524508" y="2679091"/>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8" name="TextBox 37">
            <a:extLst>
              <a:ext uri="{FF2B5EF4-FFF2-40B4-BE49-F238E27FC236}">
                <a16:creationId xmlns:a16="http://schemas.microsoft.com/office/drawing/2014/main" id="{45079EC1-D715-44BA-8AC7-D32E4D4257D0}"/>
              </a:ext>
            </a:extLst>
          </p:cNvPr>
          <p:cNvSpPr txBox="1"/>
          <p:nvPr/>
        </p:nvSpPr>
        <p:spPr>
          <a:xfrm>
            <a:off x="577899" y="1643075"/>
            <a:ext cx="5507496" cy="586868"/>
          </a:xfrm>
          <a:prstGeom prst="rect">
            <a:avLst/>
          </a:prstGeom>
          <a:solidFill>
            <a:schemeClr val="accent1"/>
          </a:solidFill>
        </p:spPr>
        <p:txBody>
          <a:bodyPr wrap="square" anchor="ctr" anchorCtr="0">
            <a:noAutofit/>
          </a:bodyPr>
          <a:lstStyle/>
          <a:p>
            <a:pPr lvl="0">
              <a:lnSpc>
                <a:spcPct val="107000"/>
              </a:lnSpc>
              <a:spcAft>
                <a:spcPts val="800"/>
              </a:spcAft>
            </a:pPr>
            <a:r>
              <a:rPr lang="en-US" sz="1600" b="1" dirty="0">
                <a:solidFill>
                  <a:schemeClr val="bg1"/>
                </a:solidFill>
                <a:effectLst/>
                <a:latin typeface="Helvetica Neue"/>
                <a:ea typeface="Calibri" panose="020F0502020204030204" pitchFamily="34" charset="0"/>
                <a:cs typeface="Calibri" panose="020F0502020204030204" pitchFamily="34" charset="0"/>
              </a:rPr>
              <a:t>	Socio-cultural norms</a:t>
            </a:r>
          </a:p>
        </p:txBody>
      </p:sp>
      <p:sp>
        <p:nvSpPr>
          <p:cNvPr id="39" name="TextBox 38">
            <a:extLst>
              <a:ext uri="{FF2B5EF4-FFF2-40B4-BE49-F238E27FC236}">
                <a16:creationId xmlns:a16="http://schemas.microsoft.com/office/drawing/2014/main" id="{D28891D9-FF51-48F9-AAEC-BF128056251F}"/>
              </a:ext>
            </a:extLst>
          </p:cNvPr>
          <p:cNvSpPr txBox="1"/>
          <p:nvPr/>
        </p:nvSpPr>
        <p:spPr>
          <a:xfrm>
            <a:off x="811620" y="2485203"/>
            <a:ext cx="4935657" cy="586868"/>
          </a:xfrm>
          <a:prstGeom prst="rect">
            <a:avLst/>
          </a:prstGeom>
          <a:solidFill>
            <a:schemeClr val="accent1">
              <a:lumMod val="60000"/>
              <a:lumOff val="40000"/>
            </a:schemeClr>
          </a:solidFill>
        </p:spPr>
        <p:txBody>
          <a:bodyPr wrap="square" anchor="ctr" anchorCtr="0">
            <a:noAutofit/>
          </a:bodyPr>
          <a:lstStyle/>
          <a:p>
            <a:pPr lvl="0">
              <a:lnSpc>
                <a:spcPct val="107000"/>
              </a:lnSpc>
              <a:spcAft>
                <a:spcPts val="800"/>
              </a:spcAft>
            </a:pPr>
            <a:r>
              <a:rPr lang="en-US" sz="1600" b="1" dirty="0">
                <a:solidFill>
                  <a:schemeClr val="bg1"/>
                </a:solidFill>
                <a:effectLst/>
                <a:latin typeface="Helvetica Neue"/>
                <a:ea typeface="Calibri" panose="020F0502020204030204" pitchFamily="34" charset="0"/>
                <a:cs typeface="Calibri" panose="020F0502020204030204" pitchFamily="34" charset="0"/>
              </a:rPr>
              <a:t>	Society</a:t>
            </a:r>
          </a:p>
        </p:txBody>
      </p:sp>
      <p:sp>
        <p:nvSpPr>
          <p:cNvPr id="40" name="TextBox 39">
            <a:extLst>
              <a:ext uri="{FF2B5EF4-FFF2-40B4-BE49-F238E27FC236}">
                <a16:creationId xmlns:a16="http://schemas.microsoft.com/office/drawing/2014/main" id="{D401039E-282F-4A23-8B58-1D50217261C8}"/>
              </a:ext>
            </a:extLst>
          </p:cNvPr>
          <p:cNvSpPr txBox="1"/>
          <p:nvPr/>
        </p:nvSpPr>
        <p:spPr>
          <a:xfrm>
            <a:off x="1135623" y="3331480"/>
            <a:ext cx="4611654" cy="586868"/>
          </a:xfrm>
          <a:prstGeom prst="rect">
            <a:avLst/>
          </a:prstGeom>
          <a:solidFill>
            <a:schemeClr val="accent1">
              <a:lumMod val="40000"/>
              <a:lumOff val="60000"/>
            </a:schemeClr>
          </a:solidFill>
        </p:spPr>
        <p:txBody>
          <a:bodyPr wrap="square" anchor="ctr" anchorCtr="0">
            <a:noAutofit/>
          </a:bodyPr>
          <a:lstStyle/>
          <a:p>
            <a:pPr lvl="0">
              <a:lnSpc>
                <a:spcPct val="107000"/>
              </a:lnSpc>
              <a:spcAft>
                <a:spcPts val="800"/>
              </a:spcAft>
            </a:pPr>
            <a:r>
              <a:rPr lang="en-US" sz="1600" b="1" dirty="0">
                <a:effectLst/>
                <a:latin typeface="Helvetica Neue"/>
                <a:ea typeface="Calibri" panose="020F0502020204030204" pitchFamily="34" charset="0"/>
                <a:cs typeface="Calibri" panose="020F0502020204030204" pitchFamily="34" charset="0"/>
              </a:rPr>
              <a:t>	Community</a:t>
            </a:r>
          </a:p>
        </p:txBody>
      </p:sp>
      <p:sp>
        <p:nvSpPr>
          <p:cNvPr id="41" name="TextBox 40">
            <a:extLst>
              <a:ext uri="{FF2B5EF4-FFF2-40B4-BE49-F238E27FC236}">
                <a16:creationId xmlns:a16="http://schemas.microsoft.com/office/drawing/2014/main" id="{CC1FBDBE-AFE4-4521-BDE8-BDF7AE574576}"/>
              </a:ext>
            </a:extLst>
          </p:cNvPr>
          <p:cNvSpPr txBox="1"/>
          <p:nvPr/>
        </p:nvSpPr>
        <p:spPr>
          <a:xfrm>
            <a:off x="1462108" y="4177757"/>
            <a:ext cx="4356191" cy="586868"/>
          </a:xfrm>
          <a:prstGeom prst="rect">
            <a:avLst/>
          </a:prstGeom>
          <a:solidFill>
            <a:schemeClr val="accent1">
              <a:lumMod val="20000"/>
              <a:lumOff val="80000"/>
            </a:schemeClr>
          </a:solidFill>
        </p:spPr>
        <p:txBody>
          <a:bodyPr wrap="square" anchor="ctr" anchorCtr="0">
            <a:noAutofit/>
          </a:bodyPr>
          <a:lstStyle/>
          <a:p>
            <a:pPr lvl="0">
              <a:lnSpc>
                <a:spcPct val="107000"/>
              </a:lnSpc>
              <a:spcAft>
                <a:spcPts val="800"/>
              </a:spcAft>
            </a:pPr>
            <a:r>
              <a:rPr lang="en-US" sz="1600" b="1" dirty="0">
                <a:effectLst/>
                <a:latin typeface="Helvetica Neue"/>
                <a:ea typeface="Calibri" panose="020F0502020204030204" pitchFamily="34" charset="0"/>
                <a:cs typeface="Calibri" panose="020F0502020204030204" pitchFamily="34" charset="0"/>
              </a:rPr>
              <a:t>	Family</a:t>
            </a:r>
          </a:p>
        </p:txBody>
      </p:sp>
      <p:sp>
        <p:nvSpPr>
          <p:cNvPr id="42" name="TextBox 41">
            <a:extLst>
              <a:ext uri="{FF2B5EF4-FFF2-40B4-BE49-F238E27FC236}">
                <a16:creationId xmlns:a16="http://schemas.microsoft.com/office/drawing/2014/main" id="{A5DC8F1B-0865-4DBB-A446-F25C6CA0AEAA}"/>
              </a:ext>
            </a:extLst>
          </p:cNvPr>
          <p:cNvSpPr txBox="1"/>
          <p:nvPr/>
        </p:nvSpPr>
        <p:spPr>
          <a:xfrm>
            <a:off x="1867737" y="5024034"/>
            <a:ext cx="4554244" cy="586868"/>
          </a:xfrm>
          <a:prstGeom prst="rect">
            <a:avLst/>
          </a:prstGeom>
          <a:solidFill>
            <a:schemeClr val="bg1"/>
          </a:solidFill>
        </p:spPr>
        <p:txBody>
          <a:bodyPr wrap="square" anchor="ctr" anchorCtr="0">
            <a:noAutofit/>
          </a:bodyPr>
          <a:lstStyle/>
          <a:p>
            <a:pPr lvl="0">
              <a:lnSpc>
                <a:spcPct val="107000"/>
              </a:lnSpc>
              <a:spcAft>
                <a:spcPts val="800"/>
              </a:spcAft>
            </a:pPr>
            <a:r>
              <a:rPr lang="en-US" sz="1600" b="1" dirty="0">
                <a:effectLst/>
                <a:latin typeface="Helvetica Neue"/>
                <a:ea typeface="Calibri" panose="020F0502020204030204" pitchFamily="34" charset="0"/>
                <a:cs typeface="Calibri" panose="020F0502020204030204" pitchFamily="34" charset="0"/>
              </a:rPr>
              <a:t>	Child</a:t>
            </a:r>
          </a:p>
        </p:txBody>
      </p:sp>
    </p:spTree>
    <p:extLst>
      <p:ext uri="{BB962C8B-B14F-4D97-AF65-F5344CB8AC3E}">
        <p14:creationId xmlns:p14="http://schemas.microsoft.com/office/powerpoint/2010/main" val="3140628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F9A09-E566-DC8B-BDBD-C94033B2B925}"/>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Child protection system in your context</a:t>
            </a:r>
            <a:endParaRPr lang="en-BE" dirty="0">
              <a:latin typeface="Arial" panose="020B0604020202020204" pitchFamily="34" charset="0"/>
              <a:cs typeface="Arial" panose="020B0604020202020204" pitchFamily="34" charset="0"/>
            </a:endParaRPr>
          </a:p>
        </p:txBody>
      </p:sp>
      <p:sp>
        <p:nvSpPr>
          <p:cNvPr id="2" name="Oval 1">
            <a:extLst>
              <a:ext uri="{FF2B5EF4-FFF2-40B4-BE49-F238E27FC236}">
                <a16:creationId xmlns:a16="http://schemas.microsoft.com/office/drawing/2014/main" id="{853B4A47-EE30-937C-0F70-1157CE9E1F23}"/>
              </a:ext>
            </a:extLst>
          </p:cNvPr>
          <p:cNvSpPr/>
          <p:nvPr/>
        </p:nvSpPr>
        <p:spPr>
          <a:xfrm>
            <a:off x="2947575" y="1160181"/>
            <a:ext cx="6097410" cy="503860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3" name="Oval 2">
            <a:extLst>
              <a:ext uri="{FF2B5EF4-FFF2-40B4-BE49-F238E27FC236}">
                <a16:creationId xmlns:a16="http://schemas.microsoft.com/office/drawing/2014/main" id="{9AE9B883-6722-F30C-7ED3-F8EE756663CA}"/>
              </a:ext>
            </a:extLst>
          </p:cNvPr>
          <p:cNvSpPr/>
          <p:nvPr/>
        </p:nvSpPr>
        <p:spPr>
          <a:xfrm>
            <a:off x="3623871" y="1309571"/>
            <a:ext cx="4854800" cy="43882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454874FF-9D10-F9E8-0C3B-2E61CA6734B6}"/>
              </a:ext>
            </a:extLst>
          </p:cNvPr>
          <p:cNvSpPr/>
          <p:nvPr/>
        </p:nvSpPr>
        <p:spPr>
          <a:xfrm>
            <a:off x="4127532" y="1557336"/>
            <a:ext cx="3780148" cy="326129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57852BC6-61F2-CF19-7A06-B2F4D3EDAB55}"/>
              </a:ext>
            </a:extLst>
          </p:cNvPr>
          <p:cNvSpPr/>
          <p:nvPr/>
        </p:nvSpPr>
        <p:spPr>
          <a:xfrm>
            <a:off x="4821728" y="1831189"/>
            <a:ext cx="2246073" cy="215861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799EEDF0-E4ED-037D-18C0-8C938344F097}"/>
              </a:ext>
            </a:extLst>
          </p:cNvPr>
          <p:cNvSpPr/>
          <p:nvPr/>
        </p:nvSpPr>
        <p:spPr>
          <a:xfrm>
            <a:off x="5347554" y="2029467"/>
            <a:ext cx="1297451" cy="1378207"/>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4A9A6D70-7D73-135C-E7A0-1F8E67F3DE55}"/>
              </a:ext>
            </a:extLst>
          </p:cNvPr>
          <p:cNvCxnSpPr>
            <a:cxnSpLocks/>
            <a:stCxn id="2" idx="0"/>
            <a:endCxn id="2" idx="4"/>
          </p:cNvCxnSpPr>
          <p:nvPr/>
        </p:nvCxnSpPr>
        <p:spPr>
          <a:xfrm>
            <a:off x="5996280" y="1160181"/>
            <a:ext cx="0" cy="5038606"/>
          </a:xfrm>
          <a:prstGeom prst="line">
            <a:avLst/>
          </a:prstGeom>
          <a:ln w="57150">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97E3F3D-3694-9E9D-38C9-BE694FEDE184}"/>
              </a:ext>
            </a:extLst>
          </p:cNvPr>
          <p:cNvSpPr txBox="1"/>
          <p:nvPr/>
        </p:nvSpPr>
        <p:spPr>
          <a:xfrm>
            <a:off x="599626" y="3266552"/>
            <a:ext cx="2187019" cy="461665"/>
          </a:xfrm>
          <a:prstGeom prst="rect">
            <a:avLst/>
          </a:prstGeom>
          <a:noFill/>
        </p:spPr>
        <p:txBody>
          <a:bodyPr wrap="square" rtlCol="0">
            <a:spAutoFit/>
          </a:bodyPr>
          <a:lstStyle/>
          <a:p>
            <a:pPr algn="ctr"/>
            <a:r>
              <a:rPr lang="en-GB" sz="2400" b="1" dirty="0">
                <a:solidFill>
                  <a:schemeClr val="accent1"/>
                </a:solidFill>
                <a:latin typeface="Arial" panose="020B0604020202020204" pitchFamily="34" charset="0"/>
                <a:cs typeface="Arial" panose="020B0604020202020204" pitchFamily="34" charset="0"/>
              </a:rPr>
              <a:t>FORMAL</a:t>
            </a:r>
            <a:endParaRPr lang="en-BE" sz="2400" b="1" dirty="0">
              <a:solidFill>
                <a:schemeClr val="accent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64A436FC-1C78-B5AD-1E96-875C86C49F15}"/>
              </a:ext>
            </a:extLst>
          </p:cNvPr>
          <p:cNvSpPr txBox="1"/>
          <p:nvPr/>
        </p:nvSpPr>
        <p:spPr>
          <a:xfrm>
            <a:off x="9624698" y="3266552"/>
            <a:ext cx="1967676" cy="461665"/>
          </a:xfrm>
          <a:prstGeom prst="rect">
            <a:avLst/>
          </a:prstGeom>
          <a:noFill/>
        </p:spPr>
        <p:txBody>
          <a:bodyPr wrap="square">
            <a:spAutoFit/>
          </a:bodyPr>
          <a:lstStyle/>
          <a:p>
            <a:pPr algn="ctr"/>
            <a:r>
              <a:rPr lang="en-GB" sz="2400" b="1" dirty="0">
                <a:solidFill>
                  <a:schemeClr val="accent1"/>
                </a:solidFill>
                <a:latin typeface="Arial" panose="020B0604020202020204" pitchFamily="34" charset="0"/>
                <a:cs typeface="Arial" panose="020B0604020202020204" pitchFamily="34" charset="0"/>
              </a:rPr>
              <a:t>INFORMAL</a:t>
            </a:r>
            <a:endParaRPr lang="en-BE" sz="2400" b="1" dirty="0">
              <a:solidFill>
                <a:schemeClr val="accent1"/>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F4B76197-A824-035A-19E3-FD8CD6474818}"/>
              </a:ext>
            </a:extLst>
          </p:cNvPr>
          <p:cNvGrpSpPr/>
          <p:nvPr/>
        </p:nvGrpSpPr>
        <p:grpSpPr>
          <a:xfrm>
            <a:off x="10228983" y="337468"/>
            <a:ext cx="1587872" cy="1368854"/>
            <a:chOff x="10228983" y="337468"/>
            <a:chExt cx="1587872" cy="1368854"/>
          </a:xfrm>
        </p:grpSpPr>
        <p:sp>
          <p:nvSpPr>
            <p:cNvPr id="12" name="Hexagon 11">
              <a:extLst>
                <a:ext uri="{FF2B5EF4-FFF2-40B4-BE49-F238E27FC236}">
                  <a16:creationId xmlns:a16="http://schemas.microsoft.com/office/drawing/2014/main" id="{51A80B94-ADB6-D12D-8DC8-2B58B3AA92B9}"/>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B4F15392-326E-0ED1-200B-70075D3B2E6D}"/>
                </a:ext>
              </a:extLst>
            </p:cNvPr>
            <p:cNvGrpSpPr/>
            <p:nvPr/>
          </p:nvGrpSpPr>
          <p:grpSpPr>
            <a:xfrm>
              <a:off x="10621771" y="762700"/>
              <a:ext cx="562136" cy="634675"/>
              <a:chOff x="760175" y="830142"/>
              <a:chExt cx="867619" cy="979579"/>
            </a:xfrm>
          </p:grpSpPr>
          <p:sp>
            <p:nvSpPr>
              <p:cNvPr id="30" name="Rectangle 29">
                <a:extLst>
                  <a:ext uri="{FF2B5EF4-FFF2-40B4-BE49-F238E27FC236}">
                    <a16:creationId xmlns:a16="http://schemas.microsoft.com/office/drawing/2014/main" id="{2F691417-D600-40B9-54AB-9F1D41769FED}"/>
                  </a:ext>
                </a:extLst>
              </p:cNvPr>
              <p:cNvSpPr/>
              <p:nvPr/>
            </p:nvSpPr>
            <p:spPr>
              <a:xfrm>
                <a:off x="864636" y="830142"/>
                <a:ext cx="763158" cy="979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bg1"/>
                    </a:solidFill>
                    <a:latin typeface="Arial" panose="020B0604020202020204" pitchFamily="34" charset="0"/>
                    <a:cs typeface="Arial" panose="020B0604020202020204" pitchFamily="34" charset="0"/>
                  </a:rPr>
                  <a:t>70</a:t>
                </a:r>
              </a:p>
            </p:txBody>
          </p:sp>
          <p:sp>
            <p:nvSpPr>
              <p:cNvPr id="31" name="Rectangle 30">
                <a:extLst>
                  <a:ext uri="{FF2B5EF4-FFF2-40B4-BE49-F238E27FC236}">
                    <a16:creationId xmlns:a16="http://schemas.microsoft.com/office/drawing/2014/main" id="{69D204AA-69EF-5AAF-4006-32BE094ECBFE}"/>
                  </a:ext>
                </a:extLst>
              </p:cNvPr>
              <p:cNvSpPr/>
              <p:nvPr/>
            </p:nvSpPr>
            <p:spPr>
              <a:xfrm>
                <a:off x="760175" y="830144"/>
                <a:ext cx="149292" cy="9795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79DF0E6D-D65C-60EC-5DCB-C10C22801F95}"/>
                </a:ext>
              </a:extLst>
            </p:cNvPr>
            <p:cNvGrpSpPr/>
            <p:nvPr/>
          </p:nvGrpSpPr>
          <p:grpSpPr>
            <a:xfrm>
              <a:off x="11325415" y="762701"/>
              <a:ext cx="182192" cy="634674"/>
              <a:chOff x="2121762" y="2323619"/>
              <a:chExt cx="200378" cy="825210"/>
            </a:xfrm>
          </p:grpSpPr>
          <p:sp>
            <p:nvSpPr>
              <p:cNvPr id="19" name="Isosceles Triangle 18">
                <a:extLst>
                  <a:ext uri="{FF2B5EF4-FFF2-40B4-BE49-F238E27FC236}">
                    <a16:creationId xmlns:a16="http://schemas.microsoft.com/office/drawing/2014/main" id="{8463B055-CA8F-6B4B-07D1-E8627C25EDA2}"/>
                  </a:ext>
                </a:extLst>
              </p:cNvPr>
              <p:cNvSpPr/>
              <p:nvPr/>
            </p:nvSpPr>
            <p:spPr>
              <a:xfrm>
                <a:off x="2121763" y="2323619"/>
                <a:ext cx="200377" cy="172739"/>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58452672-3D45-838B-ED34-8D1B06211FF0}"/>
                  </a:ext>
                </a:extLst>
              </p:cNvPr>
              <p:cNvSpPr/>
              <p:nvPr/>
            </p:nvSpPr>
            <p:spPr>
              <a:xfrm>
                <a:off x="2121762" y="2496169"/>
                <a:ext cx="200377" cy="652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grpSp>
        <p:nvGrpSpPr>
          <p:cNvPr id="13" name="Group 12">
            <a:extLst>
              <a:ext uri="{FF2B5EF4-FFF2-40B4-BE49-F238E27FC236}">
                <a16:creationId xmlns:a16="http://schemas.microsoft.com/office/drawing/2014/main" id="{4D2936DB-21B4-6762-8541-5E741E3B230F}"/>
              </a:ext>
            </a:extLst>
          </p:cNvPr>
          <p:cNvGrpSpPr/>
          <p:nvPr/>
        </p:nvGrpSpPr>
        <p:grpSpPr>
          <a:xfrm>
            <a:off x="5881496" y="2489003"/>
            <a:ext cx="229568" cy="510299"/>
            <a:chOff x="3524508" y="2679091"/>
            <a:chExt cx="327409" cy="727787"/>
          </a:xfrm>
          <a:solidFill>
            <a:schemeClr val="accent1"/>
          </a:solidFill>
        </p:grpSpPr>
        <p:sp>
          <p:nvSpPr>
            <p:cNvPr id="14" name="Round Same Side Corner Rectangle 46">
              <a:extLst>
                <a:ext uri="{FF2B5EF4-FFF2-40B4-BE49-F238E27FC236}">
                  <a16:creationId xmlns:a16="http://schemas.microsoft.com/office/drawing/2014/main" id="{4378EF4D-D181-2952-7C56-DB3BC8E33307}"/>
                </a:ext>
              </a:extLst>
            </p:cNvPr>
            <p:cNvSpPr/>
            <p:nvPr/>
          </p:nvSpPr>
          <p:spPr>
            <a:xfrm>
              <a:off x="3526909" y="3062732"/>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6C68771E-B7A8-9138-DB4F-F594B1A121F3}"/>
                </a:ext>
              </a:extLst>
            </p:cNvPr>
            <p:cNvSpPr/>
            <p:nvPr/>
          </p:nvSpPr>
          <p:spPr>
            <a:xfrm>
              <a:off x="3524508" y="2679091"/>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45932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558"/>
        <p:cNvGrpSpPr/>
        <p:nvPr/>
      </p:nvGrpSpPr>
      <p:grpSpPr>
        <a:xfrm>
          <a:off x="0" y="0"/>
          <a:ext cx="0" cy="0"/>
          <a:chOff x="0" y="0"/>
          <a:chExt cx="0" cy="0"/>
        </a:xfrm>
      </p:grpSpPr>
      <p:sp>
        <p:nvSpPr>
          <p:cNvPr id="13" name="Title 72">
            <a:extLst>
              <a:ext uri="{FF2B5EF4-FFF2-40B4-BE49-F238E27FC236}">
                <a16:creationId xmlns:a16="http://schemas.microsoft.com/office/drawing/2014/main" id="{7F2F2945-9C10-509F-124A-0B01A2A61942}"/>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highlight>
                  <a:srgbClr val="FFFF00"/>
                </a:highlight>
                <a:latin typeface="Garamond"/>
              </a:rPr>
              <a:t>Extra slide for facilitator notes</a:t>
            </a:r>
            <a:endParaRPr lang="en-CA" sz="5400" b="1" dirty="0">
              <a:solidFill>
                <a:schemeClr val="bg1">
                  <a:lumMod val="75000"/>
                </a:schemeClr>
              </a:solidFill>
              <a:highlight>
                <a:srgbClr val="FFFF00"/>
              </a:highlight>
            </a:endParaRPr>
          </a:p>
        </p:txBody>
      </p:sp>
    </p:spTree>
    <p:extLst>
      <p:ext uri="{BB962C8B-B14F-4D97-AF65-F5344CB8AC3E}">
        <p14:creationId xmlns:p14="http://schemas.microsoft.com/office/powerpoint/2010/main" val="1684750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F07E2-14BD-ABE7-E913-C65AFF54E845}"/>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Key learning points</a:t>
            </a:r>
            <a:endParaRPr lang="en-BE" dirty="0">
              <a:latin typeface="Arial" panose="020B0604020202020204" pitchFamily="34" charset="0"/>
              <a:cs typeface="Arial" panose="020B0604020202020204" pitchFamily="34" charset="0"/>
            </a:endParaRPr>
          </a:p>
        </p:txBody>
      </p:sp>
      <p:sp>
        <p:nvSpPr>
          <p:cNvPr id="4" name="Google Shape;574;p18">
            <a:extLst>
              <a:ext uri="{FF2B5EF4-FFF2-40B4-BE49-F238E27FC236}">
                <a16:creationId xmlns:a16="http://schemas.microsoft.com/office/drawing/2014/main" id="{D59A82B1-296C-63FE-07A7-6E668E1F8B62}"/>
              </a:ext>
            </a:extLst>
          </p:cNvPr>
          <p:cNvSpPr/>
          <p:nvPr/>
        </p:nvSpPr>
        <p:spPr>
          <a:xfrm>
            <a:off x="3206714" y="2109372"/>
            <a:ext cx="1051560" cy="1051560"/>
          </a:xfrm>
          <a:prstGeom prst="star5">
            <a:avLst>
              <a:gd name="adj" fmla="val 28143"/>
              <a:gd name="hf" fmla="val 105146"/>
              <a:gd name="vf" fmla="val 11055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8" name="TextBox 7">
            <a:extLst>
              <a:ext uri="{FF2B5EF4-FFF2-40B4-BE49-F238E27FC236}">
                <a16:creationId xmlns:a16="http://schemas.microsoft.com/office/drawing/2014/main" id="{EA9766F1-C9D9-A1B6-E1F3-26431F31D31C}"/>
              </a:ext>
            </a:extLst>
          </p:cNvPr>
          <p:cNvSpPr txBox="1"/>
          <p:nvPr/>
        </p:nvSpPr>
        <p:spPr>
          <a:xfrm>
            <a:off x="6462487" y="3588657"/>
            <a:ext cx="3858615" cy="1631216"/>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The informal elements of the child protection system (children, families, communities) are some of the most important systems in humanitarian context</a:t>
            </a:r>
            <a:endParaRPr lang="en-BE" sz="2000" dirty="0">
              <a:latin typeface="Arial" panose="020B0604020202020204" pitchFamily="34" charset="0"/>
              <a:cs typeface="Arial" panose="020B0604020202020204" pitchFamily="34" charset="0"/>
            </a:endParaRPr>
          </a:p>
        </p:txBody>
      </p:sp>
      <p:sp>
        <p:nvSpPr>
          <p:cNvPr id="9" name="Google Shape;572;p18">
            <a:extLst>
              <a:ext uri="{FF2B5EF4-FFF2-40B4-BE49-F238E27FC236}">
                <a16:creationId xmlns:a16="http://schemas.microsoft.com/office/drawing/2014/main" id="{511BFEC3-661C-7C1F-BEEF-2361DDCCCBD5}"/>
              </a:ext>
            </a:extLst>
          </p:cNvPr>
          <p:cNvSpPr/>
          <p:nvPr/>
        </p:nvSpPr>
        <p:spPr>
          <a:xfrm>
            <a:off x="7866014" y="2099685"/>
            <a:ext cx="1051560" cy="1051560"/>
          </a:xfrm>
          <a:prstGeom prst="star5">
            <a:avLst>
              <a:gd name="adj" fmla="val 28143"/>
              <a:gd name="hf" fmla="val 105146"/>
              <a:gd name="vf" fmla="val 11055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 name="TextBox 2">
            <a:extLst>
              <a:ext uri="{FF2B5EF4-FFF2-40B4-BE49-F238E27FC236}">
                <a16:creationId xmlns:a16="http://schemas.microsoft.com/office/drawing/2014/main" id="{E8A54887-A134-B8DA-AD7B-079D8356F82A}"/>
              </a:ext>
            </a:extLst>
          </p:cNvPr>
          <p:cNvSpPr txBox="1"/>
          <p:nvPr/>
        </p:nvSpPr>
        <p:spPr>
          <a:xfrm>
            <a:off x="1993679" y="3588657"/>
            <a:ext cx="3612464" cy="1631216"/>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Both formal and informal actors work together to prevent and respond to violence, abuse, neglect and exploitation of children.</a:t>
            </a:r>
            <a:endParaRPr lang="en-B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8304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EF6CB1-FE80-DFF4-28C0-D65772681659}"/>
              </a:ext>
            </a:extLst>
          </p:cNvPr>
          <p:cNvSpPr>
            <a:spLocks noGrp="1"/>
          </p:cNvSpPr>
          <p:nvPr>
            <p:ph type="title"/>
          </p:nvPr>
        </p:nvSpPr>
        <p:spPr/>
        <p:txBody>
          <a:bodyPr/>
          <a:lstStyle/>
          <a:p>
            <a:r>
              <a:rPr lang="en-CA" sz="2400" b="1" dirty="0">
                <a:solidFill>
                  <a:schemeClr val="bg1"/>
                </a:solidFill>
                <a:latin typeface="Garamond"/>
              </a:rPr>
              <a:t>SESSION 3</a:t>
            </a:r>
            <a:br>
              <a:rPr lang="en-CA" sz="2400" b="1" dirty="0">
                <a:solidFill>
                  <a:schemeClr val="bg1"/>
                </a:solidFill>
                <a:latin typeface="Garamond"/>
              </a:rPr>
            </a:br>
            <a:br>
              <a:rPr lang="en-CA" b="1" dirty="0">
                <a:solidFill>
                  <a:schemeClr val="bg1"/>
                </a:solidFill>
                <a:latin typeface="Garamond"/>
              </a:rPr>
            </a:br>
            <a:r>
              <a:rPr lang="en-US" sz="5400" b="1" dirty="0">
                <a:solidFill>
                  <a:schemeClr val="bg1"/>
                </a:solidFill>
                <a:latin typeface="Garamond"/>
              </a:rPr>
              <a:t>Which child protection risks are common in my context?</a:t>
            </a:r>
            <a:endParaRPr lang="en-US" dirty="0"/>
          </a:p>
        </p:txBody>
      </p:sp>
    </p:spTree>
    <p:extLst>
      <p:ext uri="{BB962C8B-B14F-4D97-AF65-F5344CB8AC3E}">
        <p14:creationId xmlns:p14="http://schemas.microsoft.com/office/powerpoint/2010/main" val="3550151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AEFA12-72A6-43DC-F5A0-F310E79328D5}"/>
              </a:ext>
            </a:extLst>
          </p:cNvPr>
          <p:cNvSpPr>
            <a:spLocks noGrp="1"/>
          </p:cNvSpPr>
          <p:nvPr>
            <p:ph type="title"/>
          </p:nvPr>
        </p:nvSpPr>
        <p:spPr/>
        <p:txBody>
          <a:bodyPr/>
          <a:lstStyle/>
          <a:p>
            <a:r>
              <a:rPr lang="en-GB" dirty="0"/>
              <a:t>Child protection concerns (recap)</a:t>
            </a:r>
            <a:endParaRPr lang="en-BE" dirty="0"/>
          </a:p>
        </p:txBody>
      </p:sp>
      <p:pic>
        <p:nvPicPr>
          <p:cNvPr id="2" name="Graphic 1">
            <a:extLst>
              <a:ext uri="{FF2B5EF4-FFF2-40B4-BE49-F238E27FC236}">
                <a16:creationId xmlns:a16="http://schemas.microsoft.com/office/drawing/2014/main" id="{038C97C5-09BE-59FE-640D-A22C29E882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7075" y="2729850"/>
            <a:ext cx="2736937" cy="2736937"/>
          </a:xfrm>
          <a:prstGeom prst="rect">
            <a:avLst/>
          </a:prstGeom>
        </p:spPr>
      </p:pic>
      <p:pic>
        <p:nvPicPr>
          <p:cNvPr id="4" name="Graphic 3">
            <a:extLst>
              <a:ext uri="{FF2B5EF4-FFF2-40B4-BE49-F238E27FC236}">
                <a16:creationId xmlns:a16="http://schemas.microsoft.com/office/drawing/2014/main" id="{A1A2C696-EEA2-75D6-2D6A-AED9815442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74978" y="2611796"/>
            <a:ext cx="3101892" cy="3101892"/>
          </a:xfrm>
          <a:prstGeom prst="rect">
            <a:avLst/>
          </a:prstGeom>
        </p:spPr>
      </p:pic>
      <p:pic>
        <p:nvPicPr>
          <p:cNvPr id="5" name="Graphic 4">
            <a:extLst>
              <a:ext uri="{FF2B5EF4-FFF2-40B4-BE49-F238E27FC236}">
                <a16:creationId xmlns:a16="http://schemas.microsoft.com/office/drawing/2014/main" id="{E413D219-C170-7F09-7F92-0870488BF18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57530" y="2670982"/>
            <a:ext cx="2771902" cy="2771902"/>
          </a:xfrm>
          <a:prstGeom prst="rect">
            <a:avLst/>
          </a:prstGeom>
        </p:spPr>
      </p:pic>
      <p:pic>
        <p:nvPicPr>
          <p:cNvPr id="7" name="Graphic 6">
            <a:extLst>
              <a:ext uri="{FF2B5EF4-FFF2-40B4-BE49-F238E27FC236}">
                <a16:creationId xmlns:a16="http://schemas.microsoft.com/office/drawing/2014/main" id="{96763079-71B9-13BF-98B1-21E1754FE23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004676" y="2547261"/>
            <a:ext cx="2845583" cy="2845583"/>
          </a:xfrm>
          <a:prstGeom prst="rect">
            <a:avLst/>
          </a:prstGeom>
        </p:spPr>
      </p:pic>
      <p:sp>
        <p:nvSpPr>
          <p:cNvPr id="8" name="Rectangle: Rounded Corners 7">
            <a:extLst>
              <a:ext uri="{FF2B5EF4-FFF2-40B4-BE49-F238E27FC236}">
                <a16:creationId xmlns:a16="http://schemas.microsoft.com/office/drawing/2014/main" id="{35D08760-4F63-C49A-73F1-042400CB321B}"/>
              </a:ext>
            </a:extLst>
          </p:cNvPr>
          <p:cNvSpPr/>
          <p:nvPr/>
        </p:nvSpPr>
        <p:spPr>
          <a:xfrm>
            <a:off x="248655" y="5113110"/>
            <a:ext cx="2399295" cy="42261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600">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4747617D-7786-FCE5-76D6-0B60930C2CD2}"/>
              </a:ext>
            </a:extLst>
          </p:cNvPr>
          <p:cNvSpPr/>
          <p:nvPr/>
        </p:nvSpPr>
        <p:spPr>
          <a:xfrm>
            <a:off x="3443790" y="5255482"/>
            <a:ext cx="2399295" cy="42261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600">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03F6C32C-82CE-22F9-8803-CCA18F5114F5}"/>
              </a:ext>
            </a:extLst>
          </p:cNvPr>
          <p:cNvSpPr/>
          <p:nvPr/>
        </p:nvSpPr>
        <p:spPr>
          <a:xfrm>
            <a:off x="6334628" y="5128650"/>
            <a:ext cx="2399295" cy="42261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600">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0D83BAEE-E1B9-A3C7-35DA-7CD07479857B}"/>
              </a:ext>
            </a:extLst>
          </p:cNvPr>
          <p:cNvSpPr/>
          <p:nvPr/>
        </p:nvSpPr>
        <p:spPr>
          <a:xfrm>
            <a:off x="9206576" y="4917345"/>
            <a:ext cx="2399295" cy="42261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60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A2170B5-11A8-7E5C-51F7-3F9057987048}"/>
              </a:ext>
            </a:extLst>
          </p:cNvPr>
          <p:cNvSpPr txBox="1"/>
          <p:nvPr/>
        </p:nvSpPr>
        <p:spPr>
          <a:xfrm>
            <a:off x="1568904" y="1512173"/>
            <a:ext cx="628650" cy="1015663"/>
          </a:xfrm>
          <a:prstGeom prst="rect">
            <a:avLst/>
          </a:prstGeom>
          <a:noFill/>
        </p:spPr>
        <p:txBody>
          <a:bodyPr wrap="square" rtlCol="0">
            <a:spAutoFit/>
          </a:bodyPr>
          <a:lstStyle/>
          <a:p>
            <a:r>
              <a:rPr lang="en-GB" sz="6000" dirty="0">
                <a:solidFill>
                  <a:schemeClr val="accent1"/>
                </a:solidFill>
                <a:latin typeface="Berlin Sans FB" panose="020E0602020502020306" pitchFamily="34" charset="0"/>
              </a:rPr>
              <a:t>1</a:t>
            </a:r>
            <a:endParaRPr lang="en-BE" sz="6000" dirty="0">
              <a:solidFill>
                <a:schemeClr val="accent1"/>
              </a:solidFill>
              <a:latin typeface="Berlin Sans FB" panose="020E0602020502020306" pitchFamily="34" charset="0"/>
            </a:endParaRPr>
          </a:p>
        </p:txBody>
      </p:sp>
      <p:sp>
        <p:nvSpPr>
          <p:cNvPr id="17" name="TextBox 16">
            <a:extLst>
              <a:ext uri="{FF2B5EF4-FFF2-40B4-BE49-F238E27FC236}">
                <a16:creationId xmlns:a16="http://schemas.microsoft.com/office/drawing/2014/main" id="{315F54B5-4AA4-B713-4D21-58F2D17C88F5}"/>
              </a:ext>
            </a:extLst>
          </p:cNvPr>
          <p:cNvSpPr txBox="1"/>
          <p:nvPr/>
        </p:nvSpPr>
        <p:spPr>
          <a:xfrm>
            <a:off x="4392495" y="1512173"/>
            <a:ext cx="628650" cy="1015663"/>
          </a:xfrm>
          <a:prstGeom prst="rect">
            <a:avLst/>
          </a:prstGeom>
          <a:noFill/>
        </p:spPr>
        <p:txBody>
          <a:bodyPr wrap="square" rtlCol="0">
            <a:spAutoFit/>
          </a:bodyPr>
          <a:lstStyle/>
          <a:p>
            <a:r>
              <a:rPr lang="en-GB" sz="6000" dirty="0">
                <a:solidFill>
                  <a:schemeClr val="accent1"/>
                </a:solidFill>
                <a:latin typeface="Berlin Sans FB" panose="020E0602020502020306" pitchFamily="34" charset="0"/>
              </a:rPr>
              <a:t>2</a:t>
            </a:r>
            <a:endParaRPr lang="en-BE" sz="6000" dirty="0">
              <a:solidFill>
                <a:schemeClr val="accent1"/>
              </a:solidFill>
              <a:latin typeface="Berlin Sans FB" panose="020E0602020502020306" pitchFamily="34" charset="0"/>
            </a:endParaRPr>
          </a:p>
        </p:txBody>
      </p:sp>
      <p:sp>
        <p:nvSpPr>
          <p:cNvPr id="19" name="TextBox 18">
            <a:extLst>
              <a:ext uri="{FF2B5EF4-FFF2-40B4-BE49-F238E27FC236}">
                <a16:creationId xmlns:a16="http://schemas.microsoft.com/office/drawing/2014/main" id="{72CC546F-0776-6E54-2CD4-06415D593469}"/>
              </a:ext>
            </a:extLst>
          </p:cNvPr>
          <p:cNvSpPr txBox="1"/>
          <p:nvPr/>
        </p:nvSpPr>
        <p:spPr>
          <a:xfrm>
            <a:off x="7252819" y="1531599"/>
            <a:ext cx="628650" cy="1015663"/>
          </a:xfrm>
          <a:prstGeom prst="rect">
            <a:avLst/>
          </a:prstGeom>
          <a:noFill/>
        </p:spPr>
        <p:txBody>
          <a:bodyPr wrap="square" rtlCol="0">
            <a:spAutoFit/>
          </a:bodyPr>
          <a:lstStyle/>
          <a:p>
            <a:r>
              <a:rPr lang="en-GB" sz="6000" dirty="0">
                <a:solidFill>
                  <a:schemeClr val="accent1"/>
                </a:solidFill>
                <a:latin typeface="Berlin Sans FB" panose="020E0602020502020306" pitchFamily="34" charset="0"/>
              </a:rPr>
              <a:t>3</a:t>
            </a:r>
            <a:endParaRPr lang="en-BE" sz="6000" dirty="0">
              <a:solidFill>
                <a:schemeClr val="accent1"/>
              </a:solidFill>
              <a:latin typeface="Berlin Sans FB" panose="020E0602020502020306" pitchFamily="34" charset="0"/>
            </a:endParaRPr>
          </a:p>
        </p:txBody>
      </p:sp>
      <p:sp>
        <p:nvSpPr>
          <p:cNvPr id="29" name="TextBox 28">
            <a:extLst>
              <a:ext uri="{FF2B5EF4-FFF2-40B4-BE49-F238E27FC236}">
                <a16:creationId xmlns:a16="http://schemas.microsoft.com/office/drawing/2014/main" id="{AEDC2043-9594-704C-FB44-4C51EAE1A813}"/>
              </a:ext>
            </a:extLst>
          </p:cNvPr>
          <p:cNvSpPr txBox="1"/>
          <p:nvPr/>
        </p:nvSpPr>
        <p:spPr>
          <a:xfrm>
            <a:off x="10113143" y="1531598"/>
            <a:ext cx="628650" cy="1015663"/>
          </a:xfrm>
          <a:prstGeom prst="rect">
            <a:avLst/>
          </a:prstGeom>
          <a:noFill/>
        </p:spPr>
        <p:txBody>
          <a:bodyPr wrap="square" rtlCol="0">
            <a:spAutoFit/>
          </a:bodyPr>
          <a:lstStyle/>
          <a:p>
            <a:r>
              <a:rPr lang="en-GB" sz="6000" dirty="0">
                <a:solidFill>
                  <a:schemeClr val="accent1"/>
                </a:solidFill>
                <a:latin typeface="Berlin Sans FB" panose="020E0602020502020306" pitchFamily="34" charset="0"/>
              </a:rPr>
              <a:t>4</a:t>
            </a:r>
            <a:endParaRPr lang="en-BE" sz="6000" dirty="0">
              <a:solidFill>
                <a:schemeClr val="accent1"/>
              </a:solidFill>
              <a:latin typeface="Berlin Sans FB" panose="020E0602020502020306" pitchFamily="34" charset="0"/>
            </a:endParaRPr>
          </a:p>
        </p:txBody>
      </p:sp>
      <p:cxnSp>
        <p:nvCxnSpPr>
          <p:cNvPr id="34" name="Straight Connector 33">
            <a:extLst>
              <a:ext uri="{FF2B5EF4-FFF2-40B4-BE49-F238E27FC236}">
                <a16:creationId xmlns:a16="http://schemas.microsoft.com/office/drawing/2014/main" id="{39F2390D-1A2D-B977-BE72-BB68D9B4EECF}"/>
              </a:ext>
            </a:extLst>
          </p:cNvPr>
          <p:cNvCxnSpPr>
            <a:cxnSpLocks/>
          </p:cNvCxnSpPr>
          <p:nvPr/>
        </p:nvCxnSpPr>
        <p:spPr>
          <a:xfrm>
            <a:off x="3228975" y="1666368"/>
            <a:ext cx="0" cy="3869352"/>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291EF95-5E32-DA7B-E72A-A73DAA834C9D}"/>
              </a:ext>
            </a:extLst>
          </p:cNvPr>
          <p:cNvCxnSpPr>
            <a:cxnSpLocks/>
          </p:cNvCxnSpPr>
          <p:nvPr/>
        </p:nvCxnSpPr>
        <p:spPr>
          <a:xfrm>
            <a:off x="6159541" y="1666368"/>
            <a:ext cx="0" cy="3869352"/>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6E8017E-5778-515E-2F4E-B485C8511728}"/>
              </a:ext>
            </a:extLst>
          </p:cNvPr>
          <p:cNvCxnSpPr>
            <a:cxnSpLocks/>
          </p:cNvCxnSpPr>
          <p:nvPr/>
        </p:nvCxnSpPr>
        <p:spPr>
          <a:xfrm>
            <a:off x="9090108" y="1666368"/>
            <a:ext cx="0" cy="3869352"/>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411053"/>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AEFA12-72A6-43DC-F5A0-F310E79328D5}"/>
              </a:ext>
            </a:extLst>
          </p:cNvPr>
          <p:cNvSpPr>
            <a:spLocks noGrp="1"/>
          </p:cNvSpPr>
          <p:nvPr>
            <p:ph type="title"/>
          </p:nvPr>
        </p:nvSpPr>
        <p:spPr/>
        <p:txBody>
          <a:bodyPr/>
          <a:lstStyle/>
          <a:p>
            <a:r>
              <a:rPr lang="en-GB" dirty="0"/>
              <a:t>Child protection concerns (recap)</a:t>
            </a:r>
            <a:endParaRPr lang="en-BE" dirty="0"/>
          </a:p>
        </p:txBody>
      </p:sp>
      <p:pic>
        <p:nvPicPr>
          <p:cNvPr id="13" name="Graphic 12">
            <a:extLst>
              <a:ext uri="{FF2B5EF4-FFF2-40B4-BE49-F238E27FC236}">
                <a16:creationId xmlns:a16="http://schemas.microsoft.com/office/drawing/2014/main" id="{C55DEA8F-C3A8-94AF-B9BA-7295207901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7075" y="2729850"/>
            <a:ext cx="2736937" cy="2736937"/>
          </a:xfrm>
          <a:prstGeom prst="rect">
            <a:avLst/>
          </a:prstGeom>
        </p:spPr>
      </p:pic>
      <p:pic>
        <p:nvPicPr>
          <p:cNvPr id="16" name="Graphic 15">
            <a:extLst>
              <a:ext uri="{FF2B5EF4-FFF2-40B4-BE49-F238E27FC236}">
                <a16:creationId xmlns:a16="http://schemas.microsoft.com/office/drawing/2014/main" id="{4F86842F-FB15-C2A0-16FD-37BB5C5BAD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74978" y="2611796"/>
            <a:ext cx="3101892" cy="3101892"/>
          </a:xfrm>
          <a:prstGeom prst="rect">
            <a:avLst/>
          </a:prstGeom>
        </p:spPr>
      </p:pic>
      <p:pic>
        <p:nvPicPr>
          <p:cNvPr id="18" name="Graphic 17">
            <a:extLst>
              <a:ext uri="{FF2B5EF4-FFF2-40B4-BE49-F238E27FC236}">
                <a16:creationId xmlns:a16="http://schemas.microsoft.com/office/drawing/2014/main" id="{BD78978F-1A50-A38A-0447-4BC7DE06580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57530" y="2670982"/>
            <a:ext cx="2771902" cy="2771902"/>
          </a:xfrm>
          <a:prstGeom prst="rect">
            <a:avLst/>
          </a:prstGeom>
        </p:spPr>
      </p:pic>
      <p:pic>
        <p:nvPicPr>
          <p:cNvPr id="20" name="Graphic 19">
            <a:extLst>
              <a:ext uri="{FF2B5EF4-FFF2-40B4-BE49-F238E27FC236}">
                <a16:creationId xmlns:a16="http://schemas.microsoft.com/office/drawing/2014/main" id="{ABEA8F82-367B-FDE6-586E-9E1C6C0E21A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04676" y="2547261"/>
            <a:ext cx="2845583" cy="2845583"/>
          </a:xfrm>
          <a:prstGeom prst="rect">
            <a:avLst/>
          </a:prstGeom>
        </p:spPr>
      </p:pic>
      <p:sp>
        <p:nvSpPr>
          <p:cNvPr id="21" name="Rectangle: Rounded Corners 20">
            <a:extLst>
              <a:ext uri="{FF2B5EF4-FFF2-40B4-BE49-F238E27FC236}">
                <a16:creationId xmlns:a16="http://schemas.microsoft.com/office/drawing/2014/main" id="{85025140-9847-A62B-37D4-6146D3B53788}"/>
              </a:ext>
            </a:extLst>
          </p:cNvPr>
          <p:cNvSpPr/>
          <p:nvPr/>
        </p:nvSpPr>
        <p:spPr>
          <a:xfrm>
            <a:off x="248655" y="5113110"/>
            <a:ext cx="2399295" cy="42261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600">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2A8D49F6-0F7F-60B8-6645-1095C75D30DB}"/>
              </a:ext>
            </a:extLst>
          </p:cNvPr>
          <p:cNvSpPr/>
          <p:nvPr/>
        </p:nvSpPr>
        <p:spPr>
          <a:xfrm>
            <a:off x="3443790" y="5255482"/>
            <a:ext cx="2399295" cy="42261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600">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A376860F-FB59-132A-6F5A-36D48A2E3C02}"/>
              </a:ext>
            </a:extLst>
          </p:cNvPr>
          <p:cNvSpPr/>
          <p:nvPr/>
        </p:nvSpPr>
        <p:spPr>
          <a:xfrm>
            <a:off x="6334628" y="5128650"/>
            <a:ext cx="2399295" cy="42261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600">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E3BB33EE-3BB6-5190-094E-E24E775ED5AD}"/>
              </a:ext>
            </a:extLst>
          </p:cNvPr>
          <p:cNvSpPr/>
          <p:nvPr/>
        </p:nvSpPr>
        <p:spPr>
          <a:xfrm>
            <a:off x="9206576" y="4917345"/>
            <a:ext cx="2399295" cy="42261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60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6203ECE7-787D-2F15-2717-7150C8B3D36E}"/>
              </a:ext>
            </a:extLst>
          </p:cNvPr>
          <p:cNvSpPr txBox="1"/>
          <p:nvPr/>
        </p:nvSpPr>
        <p:spPr>
          <a:xfrm>
            <a:off x="1568904" y="1512173"/>
            <a:ext cx="628650" cy="1015663"/>
          </a:xfrm>
          <a:prstGeom prst="rect">
            <a:avLst/>
          </a:prstGeom>
          <a:noFill/>
        </p:spPr>
        <p:txBody>
          <a:bodyPr wrap="square" rtlCol="0">
            <a:spAutoFit/>
          </a:bodyPr>
          <a:lstStyle/>
          <a:p>
            <a:r>
              <a:rPr lang="en-GB" sz="6000" dirty="0">
                <a:solidFill>
                  <a:schemeClr val="accent1"/>
                </a:solidFill>
                <a:latin typeface="Berlin Sans FB" panose="020E0602020502020306" pitchFamily="34" charset="0"/>
              </a:rPr>
              <a:t>1</a:t>
            </a:r>
            <a:endParaRPr lang="en-BE" sz="6000" dirty="0">
              <a:solidFill>
                <a:schemeClr val="accent1"/>
              </a:solidFill>
              <a:latin typeface="Berlin Sans FB" panose="020E0602020502020306" pitchFamily="34" charset="0"/>
            </a:endParaRPr>
          </a:p>
        </p:txBody>
      </p:sp>
      <p:sp>
        <p:nvSpPr>
          <p:cNvPr id="26" name="TextBox 25">
            <a:extLst>
              <a:ext uri="{FF2B5EF4-FFF2-40B4-BE49-F238E27FC236}">
                <a16:creationId xmlns:a16="http://schemas.microsoft.com/office/drawing/2014/main" id="{EBB26885-7C2E-AEC7-1E3E-3BC10CA882FA}"/>
              </a:ext>
            </a:extLst>
          </p:cNvPr>
          <p:cNvSpPr txBox="1"/>
          <p:nvPr/>
        </p:nvSpPr>
        <p:spPr>
          <a:xfrm>
            <a:off x="4392495" y="1512173"/>
            <a:ext cx="628650" cy="1015663"/>
          </a:xfrm>
          <a:prstGeom prst="rect">
            <a:avLst/>
          </a:prstGeom>
          <a:noFill/>
        </p:spPr>
        <p:txBody>
          <a:bodyPr wrap="square" rtlCol="0">
            <a:spAutoFit/>
          </a:bodyPr>
          <a:lstStyle/>
          <a:p>
            <a:r>
              <a:rPr lang="en-GB" sz="6000" dirty="0">
                <a:solidFill>
                  <a:schemeClr val="accent1"/>
                </a:solidFill>
                <a:latin typeface="Berlin Sans FB" panose="020E0602020502020306" pitchFamily="34" charset="0"/>
              </a:rPr>
              <a:t>2</a:t>
            </a:r>
            <a:endParaRPr lang="en-BE" sz="6000" dirty="0">
              <a:solidFill>
                <a:schemeClr val="accent1"/>
              </a:solidFill>
              <a:latin typeface="Berlin Sans FB" panose="020E0602020502020306" pitchFamily="34" charset="0"/>
            </a:endParaRPr>
          </a:p>
        </p:txBody>
      </p:sp>
      <p:sp>
        <p:nvSpPr>
          <p:cNvPr id="27" name="TextBox 26">
            <a:extLst>
              <a:ext uri="{FF2B5EF4-FFF2-40B4-BE49-F238E27FC236}">
                <a16:creationId xmlns:a16="http://schemas.microsoft.com/office/drawing/2014/main" id="{3F258C8C-F512-5A0D-C887-D31222FB67E9}"/>
              </a:ext>
            </a:extLst>
          </p:cNvPr>
          <p:cNvSpPr txBox="1"/>
          <p:nvPr/>
        </p:nvSpPr>
        <p:spPr>
          <a:xfrm>
            <a:off x="7252819" y="1531599"/>
            <a:ext cx="628650" cy="1015663"/>
          </a:xfrm>
          <a:prstGeom prst="rect">
            <a:avLst/>
          </a:prstGeom>
          <a:noFill/>
        </p:spPr>
        <p:txBody>
          <a:bodyPr wrap="square" rtlCol="0">
            <a:spAutoFit/>
          </a:bodyPr>
          <a:lstStyle/>
          <a:p>
            <a:r>
              <a:rPr lang="en-GB" sz="6000" dirty="0">
                <a:solidFill>
                  <a:schemeClr val="accent1"/>
                </a:solidFill>
                <a:latin typeface="Berlin Sans FB" panose="020E0602020502020306" pitchFamily="34" charset="0"/>
              </a:rPr>
              <a:t>3</a:t>
            </a:r>
            <a:endParaRPr lang="en-BE" sz="6000" dirty="0">
              <a:solidFill>
                <a:schemeClr val="accent1"/>
              </a:solidFill>
              <a:latin typeface="Berlin Sans FB" panose="020E0602020502020306" pitchFamily="34" charset="0"/>
            </a:endParaRPr>
          </a:p>
        </p:txBody>
      </p:sp>
      <p:sp>
        <p:nvSpPr>
          <p:cNvPr id="28" name="TextBox 27">
            <a:extLst>
              <a:ext uri="{FF2B5EF4-FFF2-40B4-BE49-F238E27FC236}">
                <a16:creationId xmlns:a16="http://schemas.microsoft.com/office/drawing/2014/main" id="{497021B6-1D08-D14D-9EF6-E082CBE38B98}"/>
              </a:ext>
            </a:extLst>
          </p:cNvPr>
          <p:cNvSpPr txBox="1"/>
          <p:nvPr/>
        </p:nvSpPr>
        <p:spPr>
          <a:xfrm>
            <a:off x="10113143" y="1531598"/>
            <a:ext cx="628650" cy="1015663"/>
          </a:xfrm>
          <a:prstGeom prst="rect">
            <a:avLst/>
          </a:prstGeom>
          <a:noFill/>
        </p:spPr>
        <p:txBody>
          <a:bodyPr wrap="square" rtlCol="0">
            <a:spAutoFit/>
          </a:bodyPr>
          <a:lstStyle/>
          <a:p>
            <a:r>
              <a:rPr lang="en-GB" sz="6000" dirty="0">
                <a:solidFill>
                  <a:schemeClr val="accent1"/>
                </a:solidFill>
                <a:latin typeface="Berlin Sans FB" panose="020E0602020502020306" pitchFamily="34" charset="0"/>
              </a:rPr>
              <a:t>4</a:t>
            </a:r>
            <a:endParaRPr lang="en-BE" sz="6000" dirty="0">
              <a:solidFill>
                <a:schemeClr val="accent1"/>
              </a:solidFill>
              <a:latin typeface="Berlin Sans FB" panose="020E0602020502020306" pitchFamily="34" charset="0"/>
            </a:endParaRPr>
          </a:p>
        </p:txBody>
      </p:sp>
      <p:sp>
        <p:nvSpPr>
          <p:cNvPr id="2" name="TextBox 1">
            <a:extLst>
              <a:ext uri="{FF2B5EF4-FFF2-40B4-BE49-F238E27FC236}">
                <a16:creationId xmlns:a16="http://schemas.microsoft.com/office/drawing/2014/main" id="{52CC28F0-322D-EC55-9A04-D60025465433}"/>
              </a:ext>
            </a:extLst>
          </p:cNvPr>
          <p:cNvSpPr txBox="1"/>
          <p:nvPr/>
        </p:nvSpPr>
        <p:spPr>
          <a:xfrm>
            <a:off x="523875" y="5226593"/>
            <a:ext cx="2416594"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VIOLENCE</a:t>
            </a:r>
            <a:endParaRPr lang="en-BE"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A33C096-EC1B-CEC9-B519-097AE3123D98}"/>
              </a:ext>
            </a:extLst>
          </p:cNvPr>
          <p:cNvSpPr txBox="1"/>
          <p:nvPr/>
        </p:nvSpPr>
        <p:spPr>
          <a:xfrm>
            <a:off x="3293901" y="5212706"/>
            <a:ext cx="2416594"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ABUSE</a:t>
            </a:r>
            <a:endParaRPr lang="en-BE"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01333A3-AFDD-8BCA-97BE-E311430E0C50}"/>
              </a:ext>
            </a:extLst>
          </p:cNvPr>
          <p:cNvSpPr txBox="1"/>
          <p:nvPr/>
        </p:nvSpPr>
        <p:spPr>
          <a:xfrm>
            <a:off x="6344143" y="5212734"/>
            <a:ext cx="2416594"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NEGLECT</a:t>
            </a:r>
            <a:endParaRPr lang="en-BE"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BCEB811-A75B-82C5-FF38-B261CE30768E}"/>
              </a:ext>
            </a:extLst>
          </p:cNvPr>
          <p:cNvSpPr txBox="1"/>
          <p:nvPr/>
        </p:nvSpPr>
        <p:spPr>
          <a:xfrm>
            <a:off x="9296000" y="5202026"/>
            <a:ext cx="2416594"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EXPLOITATION</a:t>
            </a:r>
            <a:endParaRPr lang="en-BE" b="1"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AD937908-1F27-F1EA-92F4-652B67755AE5}"/>
              </a:ext>
            </a:extLst>
          </p:cNvPr>
          <p:cNvCxnSpPr>
            <a:cxnSpLocks/>
          </p:cNvCxnSpPr>
          <p:nvPr/>
        </p:nvCxnSpPr>
        <p:spPr>
          <a:xfrm>
            <a:off x="3228975" y="1666368"/>
            <a:ext cx="0" cy="3869352"/>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37D6A2-87A7-9C9B-1F26-2937CAAB2D58}"/>
              </a:ext>
            </a:extLst>
          </p:cNvPr>
          <p:cNvCxnSpPr>
            <a:cxnSpLocks/>
          </p:cNvCxnSpPr>
          <p:nvPr/>
        </p:nvCxnSpPr>
        <p:spPr>
          <a:xfrm>
            <a:off x="6159541" y="1666368"/>
            <a:ext cx="0" cy="3869352"/>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3D03BE-DEF6-E262-0BAA-773B471EB008}"/>
              </a:ext>
            </a:extLst>
          </p:cNvPr>
          <p:cNvCxnSpPr>
            <a:cxnSpLocks/>
          </p:cNvCxnSpPr>
          <p:nvPr/>
        </p:nvCxnSpPr>
        <p:spPr>
          <a:xfrm>
            <a:off x="9090108" y="1666368"/>
            <a:ext cx="0" cy="3869352"/>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4974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Vulnerabilities</a:t>
            </a:r>
            <a:endParaRPr lang="en-CA"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19B674B-F995-13F2-B491-705E63BCE2AC}"/>
              </a:ext>
            </a:extLst>
          </p:cNvPr>
          <p:cNvSpPr txBox="1"/>
          <p:nvPr/>
        </p:nvSpPr>
        <p:spPr>
          <a:xfrm>
            <a:off x="4247891" y="5112749"/>
            <a:ext cx="6582451" cy="523220"/>
          </a:xfrm>
          <a:prstGeom prst="rect">
            <a:avLst/>
          </a:prstGeom>
          <a:noFill/>
        </p:spPr>
        <p:txBody>
          <a:bodyPr wrap="square">
            <a:spAutoFit/>
          </a:bodyPr>
          <a:lstStyle/>
          <a:p>
            <a:r>
              <a:rPr lang="en-US" sz="14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Source: Alliance for Child Protection in Humanitarian Action. (2019). </a:t>
            </a:r>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Minimum Standards for Child Protection in Humanitarian Action</a:t>
            </a:r>
          </a:p>
        </p:txBody>
      </p:sp>
      <p:sp>
        <p:nvSpPr>
          <p:cNvPr id="9" name="Rectangle: Rounded Corners 8">
            <a:extLst>
              <a:ext uri="{FF2B5EF4-FFF2-40B4-BE49-F238E27FC236}">
                <a16:creationId xmlns:a16="http://schemas.microsoft.com/office/drawing/2014/main" id="{D81D4E27-7930-EDA8-187E-519B3C4D6D07}"/>
              </a:ext>
            </a:extLst>
          </p:cNvPr>
          <p:cNvSpPr/>
          <p:nvPr/>
        </p:nvSpPr>
        <p:spPr>
          <a:xfrm>
            <a:off x="3580526" y="2138663"/>
            <a:ext cx="7236215" cy="62206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n-CA" sz="2400" b="1" dirty="0">
                <a:solidFill>
                  <a:schemeClr val="tx1"/>
                </a:solidFill>
                <a:latin typeface="Arial" panose="020B0604020202020204" pitchFamily="34" charset="0"/>
                <a:cs typeface="Arial" panose="020B0604020202020204" pitchFamily="34" charset="0"/>
              </a:rPr>
              <a:t>VULNERABILITIES</a:t>
            </a:r>
          </a:p>
        </p:txBody>
      </p:sp>
      <p:pic>
        <p:nvPicPr>
          <p:cNvPr id="10" name="Google Shape;98;p8">
            <a:extLst>
              <a:ext uri="{FF2B5EF4-FFF2-40B4-BE49-F238E27FC236}">
                <a16:creationId xmlns:a16="http://schemas.microsoft.com/office/drawing/2014/main" id="{10429C57-1CF1-C5E1-B660-0ED3DC1CCC2F}"/>
              </a:ext>
            </a:extLst>
          </p:cNvPr>
          <p:cNvPicPr preferRelativeResize="0"/>
          <p:nvPr/>
        </p:nvPicPr>
        <p:blipFill rotWithShape="1">
          <a:blip r:embed="rId3">
            <a:alphaModFix/>
          </a:blip>
          <a:srcRect/>
          <a:stretch/>
        </p:blipFill>
        <p:spPr>
          <a:xfrm>
            <a:off x="1226100" y="1929088"/>
            <a:ext cx="2637977" cy="3639673"/>
          </a:xfrm>
          <a:prstGeom prst="rect">
            <a:avLst/>
          </a:prstGeom>
          <a:noFill/>
          <a:ln w="9525" cap="flat" cmpd="sng">
            <a:solidFill>
              <a:schemeClr val="accent2">
                <a:lumMod val="75000"/>
              </a:schemeClr>
            </a:solidFill>
            <a:prstDash val="solid"/>
            <a:round/>
            <a:headEnd type="none" w="sm" len="sm"/>
            <a:tailEnd type="none" w="sm" len="sm"/>
          </a:ln>
        </p:spPr>
      </p:pic>
      <p:sp>
        <p:nvSpPr>
          <p:cNvPr id="11" name="TextBox 10">
            <a:extLst>
              <a:ext uri="{FF2B5EF4-FFF2-40B4-BE49-F238E27FC236}">
                <a16:creationId xmlns:a16="http://schemas.microsoft.com/office/drawing/2014/main" id="{1417BCCB-EA40-B164-3B97-7FAD00C685AC}"/>
              </a:ext>
            </a:extLst>
          </p:cNvPr>
          <p:cNvSpPr txBox="1"/>
          <p:nvPr/>
        </p:nvSpPr>
        <p:spPr>
          <a:xfrm>
            <a:off x="4247891" y="2998880"/>
            <a:ext cx="6568850" cy="1938992"/>
          </a:xfrm>
          <a:prstGeom prst="rect">
            <a:avLst/>
          </a:prstGeom>
          <a:noFill/>
        </p:spPr>
        <p:txBody>
          <a:bodyPr wrap="square">
            <a:spAutoFit/>
          </a:bodyPr>
          <a:lstStyle/>
          <a:p>
            <a:r>
              <a:rPr lang="en-US" sz="2400" dirty="0">
                <a:latin typeface="Arial" panose="020B0604020202020204" pitchFamily="34" charset="0"/>
                <a:ea typeface="Calibri" panose="020F0502020204030204" pitchFamily="34" charset="0"/>
                <a:cs typeface="Arial" panose="020B0604020202020204" pitchFamily="34" charset="0"/>
              </a:rPr>
              <a:t>“For child protection, vulnerability refers to individual, family, community and societal characteristics that reduce children’s ability to withstand adverse impact from violations of and threats to their rights.”</a:t>
            </a:r>
          </a:p>
        </p:txBody>
      </p:sp>
      <p:grpSp>
        <p:nvGrpSpPr>
          <p:cNvPr id="13" name="Group 12">
            <a:extLst>
              <a:ext uri="{FF2B5EF4-FFF2-40B4-BE49-F238E27FC236}">
                <a16:creationId xmlns:a16="http://schemas.microsoft.com/office/drawing/2014/main" id="{57B48186-7C46-DB8F-B50B-B85D4216A3CC}"/>
              </a:ext>
            </a:extLst>
          </p:cNvPr>
          <p:cNvGrpSpPr/>
          <p:nvPr/>
        </p:nvGrpSpPr>
        <p:grpSpPr>
          <a:xfrm>
            <a:off x="8287067" y="1523803"/>
            <a:ext cx="2156586" cy="991572"/>
            <a:chOff x="2799225" y="1528989"/>
            <a:chExt cx="4843224" cy="991572"/>
          </a:xfrm>
          <a:solidFill>
            <a:schemeClr val="accent1"/>
          </a:solidFill>
        </p:grpSpPr>
        <p:sp>
          <p:nvSpPr>
            <p:cNvPr id="14" name="Rectangle 13">
              <a:extLst>
                <a:ext uri="{FF2B5EF4-FFF2-40B4-BE49-F238E27FC236}">
                  <a16:creationId xmlns:a16="http://schemas.microsoft.com/office/drawing/2014/main" id="{644D669B-6452-841C-A311-C22331DAA2A8}"/>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Parallelogram 14">
              <a:extLst>
                <a:ext uri="{FF2B5EF4-FFF2-40B4-BE49-F238E27FC236}">
                  <a16:creationId xmlns:a16="http://schemas.microsoft.com/office/drawing/2014/main" id="{89770768-32D2-6400-5265-2790DD7D6337}"/>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Parallelogram 15">
              <a:extLst>
                <a:ext uri="{FF2B5EF4-FFF2-40B4-BE49-F238E27FC236}">
                  <a16:creationId xmlns:a16="http://schemas.microsoft.com/office/drawing/2014/main" id="{D7020240-C930-8191-2399-FCAA1A501807}"/>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2523399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6BB3B-DA8F-73E6-5945-E1A17561F489}"/>
              </a:ext>
            </a:extLst>
          </p:cNvPr>
          <p:cNvSpPr>
            <a:spLocks noGrp="1"/>
          </p:cNvSpPr>
          <p:nvPr>
            <p:ph type="title"/>
          </p:nvPr>
        </p:nvSpPr>
        <p:spPr/>
        <p:txBody>
          <a:bodyPr/>
          <a:lstStyle/>
          <a:p>
            <a:r>
              <a:rPr lang="en-GB" dirty="0">
                <a:highlight>
                  <a:srgbClr val="FFFF00"/>
                </a:highlight>
                <a:latin typeface="Arial" panose="020B0604020202020204" pitchFamily="34" charset="0"/>
                <a:cs typeface="Arial" panose="020B0604020202020204" pitchFamily="34" charset="0"/>
              </a:rPr>
              <a:t>Understanding child protection concerns </a:t>
            </a:r>
            <a:endParaRPr lang="en-BE" dirty="0">
              <a:highlight>
                <a:srgbClr val="FFFF00"/>
              </a:highligh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A923207-C965-0BF6-0307-CC4900146E0C}"/>
              </a:ext>
            </a:extLst>
          </p:cNvPr>
          <p:cNvSpPr txBox="1"/>
          <p:nvPr/>
        </p:nvSpPr>
        <p:spPr>
          <a:xfrm>
            <a:off x="5512146" y="2734536"/>
            <a:ext cx="4716298" cy="2246769"/>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Review the child protection concerns listed on your case management forms and in your Standard Operating Procedures (SOPs) </a:t>
            </a:r>
            <a:endParaRPr lang="en-BE" sz="2800" dirty="0">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B125063D-0C56-9184-E04F-7819187988B0}"/>
              </a:ext>
            </a:extLst>
          </p:cNvPr>
          <p:cNvGrpSpPr/>
          <p:nvPr/>
        </p:nvGrpSpPr>
        <p:grpSpPr>
          <a:xfrm>
            <a:off x="1958888" y="1997743"/>
            <a:ext cx="2604020" cy="3096620"/>
            <a:chOff x="2205632" y="2462858"/>
            <a:chExt cx="2212893" cy="2631504"/>
          </a:xfrm>
        </p:grpSpPr>
        <p:sp>
          <p:nvSpPr>
            <p:cNvPr id="15" name="Freeform: Shape 14">
              <a:extLst>
                <a:ext uri="{FF2B5EF4-FFF2-40B4-BE49-F238E27FC236}">
                  <a16:creationId xmlns:a16="http://schemas.microsoft.com/office/drawing/2014/main" id="{7474322F-B83F-A4DE-989F-F0D0059B2377}"/>
                </a:ext>
              </a:extLst>
            </p:cNvPr>
            <p:cNvSpPr/>
            <p:nvPr/>
          </p:nvSpPr>
          <p:spPr>
            <a:xfrm>
              <a:off x="3640519" y="2462858"/>
              <a:ext cx="778006" cy="1429199"/>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6" name="Group 15">
              <a:extLst>
                <a:ext uri="{FF2B5EF4-FFF2-40B4-BE49-F238E27FC236}">
                  <a16:creationId xmlns:a16="http://schemas.microsoft.com/office/drawing/2014/main" id="{BE4A967F-BCAE-6E9C-ED14-B9A5174DD811}"/>
                </a:ext>
              </a:extLst>
            </p:cNvPr>
            <p:cNvGrpSpPr/>
            <p:nvPr/>
          </p:nvGrpSpPr>
          <p:grpSpPr>
            <a:xfrm>
              <a:off x="2953221" y="3880518"/>
              <a:ext cx="759689" cy="1213844"/>
              <a:chOff x="697842" y="3315817"/>
              <a:chExt cx="514964" cy="822818"/>
            </a:xfrm>
            <a:solidFill>
              <a:schemeClr val="accent1"/>
            </a:solidFill>
          </p:grpSpPr>
          <p:sp>
            <p:nvSpPr>
              <p:cNvPr id="17" name="Trapezoid 16">
                <a:extLst>
                  <a:ext uri="{FF2B5EF4-FFF2-40B4-BE49-F238E27FC236}">
                    <a16:creationId xmlns:a16="http://schemas.microsoft.com/office/drawing/2014/main" id="{1D6F6FA0-5F5B-35F4-FE9D-E6116FBB6E69}"/>
                  </a:ext>
                </a:extLst>
              </p:cNvPr>
              <p:cNvSpPr/>
              <p:nvPr/>
            </p:nvSpPr>
            <p:spPr>
              <a:xfrm>
                <a:off x="697842" y="3826277"/>
                <a:ext cx="514964" cy="312358"/>
              </a:xfrm>
              <a:prstGeom prst="trapezoid">
                <a:avLst>
                  <a:gd name="adj" fmla="val 339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ound Same Side Corner Rectangle 46">
                <a:extLst>
                  <a:ext uri="{FF2B5EF4-FFF2-40B4-BE49-F238E27FC236}">
                    <a16:creationId xmlns:a16="http://schemas.microsoft.com/office/drawing/2014/main" id="{4B7D24CB-981C-BEC5-CB44-49367BDE0A74}"/>
                  </a:ext>
                </a:extLst>
              </p:cNvPr>
              <p:cNvSpPr/>
              <p:nvPr/>
            </p:nvSpPr>
            <p:spPr>
              <a:xfrm>
                <a:off x="776140" y="3745391"/>
                <a:ext cx="362490" cy="39324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a:extLst>
                  <a:ext uri="{FF2B5EF4-FFF2-40B4-BE49-F238E27FC236}">
                    <a16:creationId xmlns:a16="http://schemas.microsoft.com/office/drawing/2014/main" id="{A9452933-CD60-5F51-D661-88978ADF1034}"/>
                  </a:ext>
                </a:extLst>
              </p:cNvPr>
              <p:cNvSpPr/>
              <p:nvPr/>
            </p:nvSpPr>
            <p:spPr>
              <a:xfrm>
                <a:off x="772020" y="3315817"/>
                <a:ext cx="366610" cy="3666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CBF0F455-B5DA-5458-1792-EB4FD3899C20}"/>
                </a:ext>
              </a:extLst>
            </p:cNvPr>
            <p:cNvGrpSpPr/>
            <p:nvPr/>
          </p:nvGrpSpPr>
          <p:grpSpPr>
            <a:xfrm>
              <a:off x="2205632" y="3880518"/>
              <a:ext cx="540833" cy="1213842"/>
              <a:chOff x="5960196" y="3632825"/>
              <a:chExt cx="324376" cy="728028"/>
            </a:xfrm>
            <a:solidFill>
              <a:schemeClr val="accent1"/>
            </a:solidFill>
          </p:grpSpPr>
          <p:sp>
            <p:nvSpPr>
              <p:cNvPr id="21" name="Round Same Side Corner Rectangle 46">
                <a:extLst>
                  <a:ext uri="{FF2B5EF4-FFF2-40B4-BE49-F238E27FC236}">
                    <a16:creationId xmlns:a16="http://schemas.microsoft.com/office/drawing/2014/main" id="{822FD610-04FD-7CE7-73DF-BDAC23AA598F}"/>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Oval 21">
                <a:extLst>
                  <a:ext uri="{FF2B5EF4-FFF2-40B4-BE49-F238E27FC236}">
                    <a16:creationId xmlns:a16="http://schemas.microsoft.com/office/drawing/2014/main" id="{26ECACC1-DBD9-C29F-09B4-D0D3F90E7472}"/>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sp>
            <p:nvSpPr>
              <p:cNvPr id="23" name="Round Same Side Corner Rectangle 46">
                <a:extLst>
                  <a:ext uri="{FF2B5EF4-FFF2-40B4-BE49-F238E27FC236}">
                    <a16:creationId xmlns:a16="http://schemas.microsoft.com/office/drawing/2014/main" id="{D0403699-BFF7-A0FB-99CE-B3E3EEFF7D66}"/>
                  </a:ext>
                </a:extLst>
              </p:cNvPr>
              <p:cNvSpPr/>
              <p:nvPr/>
            </p:nvSpPr>
            <p:spPr>
              <a:xfrm>
                <a:off x="6087847" y="4201939"/>
                <a:ext cx="69074" cy="158914"/>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nvGrpSpPr>
          <p:cNvPr id="27" name="Group 26">
            <a:extLst>
              <a:ext uri="{FF2B5EF4-FFF2-40B4-BE49-F238E27FC236}">
                <a16:creationId xmlns:a16="http://schemas.microsoft.com/office/drawing/2014/main" id="{15DFEEDA-0F67-66CE-AB01-263F294859CC}"/>
              </a:ext>
            </a:extLst>
          </p:cNvPr>
          <p:cNvGrpSpPr/>
          <p:nvPr/>
        </p:nvGrpSpPr>
        <p:grpSpPr>
          <a:xfrm>
            <a:off x="10228983" y="337468"/>
            <a:ext cx="1587872" cy="1368854"/>
            <a:chOff x="10228983" y="337468"/>
            <a:chExt cx="1587872" cy="1368854"/>
          </a:xfrm>
        </p:grpSpPr>
        <p:sp>
          <p:nvSpPr>
            <p:cNvPr id="28" name="Hexagon 27">
              <a:extLst>
                <a:ext uri="{FF2B5EF4-FFF2-40B4-BE49-F238E27FC236}">
                  <a16:creationId xmlns:a16="http://schemas.microsoft.com/office/drawing/2014/main" id="{2B53A656-8A2A-27CC-435D-48F277B81D0B}"/>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372CF0EA-9D6A-6B7C-3897-7277D1830B37}"/>
                </a:ext>
              </a:extLst>
            </p:cNvPr>
            <p:cNvGrpSpPr/>
            <p:nvPr/>
          </p:nvGrpSpPr>
          <p:grpSpPr>
            <a:xfrm>
              <a:off x="10741851" y="707024"/>
              <a:ext cx="562136" cy="634675"/>
              <a:chOff x="760175" y="830141"/>
              <a:chExt cx="867619" cy="979580"/>
            </a:xfrm>
          </p:grpSpPr>
          <p:sp>
            <p:nvSpPr>
              <p:cNvPr id="30" name="Rectangle 29">
                <a:extLst>
                  <a:ext uri="{FF2B5EF4-FFF2-40B4-BE49-F238E27FC236}">
                    <a16:creationId xmlns:a16="http://schemas.microsoft.com/office/drawing/2014/main" id="{06199067-062A-829C-6DBB-CB065A9B0EE5}"/>
                  </a:ext>
                </a:extLst>
              </p:cNvPr>
              <p:cNvSpPr/>
              <p:nvPr/>
            </p:nvSpPr>
            <p:spPr>
              <a:xfrm>
                <a:off x="864636" y="830141"/>
                <a:ext cx="763158" cy="979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bg1"/>
                    </a:solidFill>
                    <a:latin typeface="Arial" panose="020B0604020202020204" pitchFamily="34" charset="0"/>
                    <a:cs typeface="Arial" panose="020B0604020202020204" pitchFamily="34" charset="0"/>
                  </a:rPr>
                  <a:t>71</a:t>
                </a:r>
              </a:p>
            </p:txBody>
          </p:sp>
          <p:sp>
            <p:nvSpPr>
              <p:cNvPr id="31" name="Rectangle 30">
                <a:extLst>
                  <a:ext uri="{FF2B5EF4-FFF2-40B4-BE49-F238E27FC236}">
                    <a16:creationId xmlns:a16="http://schemas.microsoft.com/office/drawing/2014/main" id="{A835997D-F96C-4105-90FC-7B99B91F7931}"/>
                  </a:ext>
                </a:extLst>
              </p:cNvPr>
              <p:cNvSpPr/>
              <p:nvPr/>
            </p:nvSpPr>
            <p:spPr>
              <a:xfrm>
                <a:off x="760175" y="830143"/>
                <a:ext cx="149292" cy="979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751591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3" name="Title 2">
            <a:extLst>
              <a:ext uri="{FF2B5EF4-FFF2-40B4-BE49-F238E27FC236}">
                <a16:creationId xmlns:a16="http://schemas.microsoft.com/office/drawing/2014/main" id="{D3490FC8-4223-BCD4-CDC7-CB13E85F3F38}"/>
              </a:ext>
            </a:extLst>
          </p:cNvPr>
          <p:cNvSpPr>
            <a:spLocks noGrp="1"/>
          </p:cNvSpPr>
          <p:nvPr>
            <p:ph type="title"/>
          </p:nvPr>
        </p:nvSpPr>
        <p:spPr/>
        <p:txBody>
          <a:bodyPr/>
          <a:lstStyle/>
          <a:p>
            <a:r>
              <a:rPr lang="en-CA" sz="2400" b="1" dirty="0">
                <a:solidFill>
                  <a:schemeClr val="bg1"/>
                </a:solidFill>
                <a:latin typeface="Garamond"/>
              </a:rPr>
              <a:t>SESSION 1</a:t>
            </a:r>
            <a:br>
              <a:rPr lang="en-CA" sz="2400" b="1" dirty="0">
                <a:solidFill>
                  <a:schemeClr val="bg1"/>
                </a:solidFill>
                <a:latin typeface="Garamond"/>
              </a:rPr>
            </a:br>
            <a:br>
              <a:rPr lang="en-CA" b="1" dirty="0">
                <a:solidFill>
                  <a:schemeClr val="bg1"/>
                </a:solidFill>
                <a:latin typeface="Garamond"/>
              </a:rPr>
            </a:br>
            <a:r>
              <a:rPr lang="en-US" sz="5400" b="1" dirty="0">
                <a:solidFill>
                  <a:schemeClr val="bg1"/>
                </a:solidFill>
                <a:latin typeface="Garamond"/>
              </a:rPr>
              <a:t>Module opening</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8FBF0-8024-420C-B854-CCBAE8AC263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Child protection analysis</a:t>
            </a:r>
            <a:endParaRPr lang="en-BE" dirty="0">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EE96CF5E-B086-41D7-33E0-607AE2244F4B}"/>
              </a:ext>
            </a:extLst>
          </p:cNvPr>
          <p:cNvGrpSpPr/>
          <p:nvPr/>
        </p:nvGrpSpPr>
        <p:grpSpPr>
          <a:xfrm>
            <a:off x="10228983" y="337468"/>
            <a:ext cx="1587872" cy="1368854"/>
            <a:chOff x="10228983" y="337468"/>
            <a:chExt cx="1587872" cy="1368854"/>
          </a:xfrm>
        </p:grpSpPr>
        <p:sp>
          <p:nvSpPr>
            <p:cNvPr id="19" name="Hexagon 18">
              <a:extLst>
                <a:ext uri="{FF2B5EF4-FFF2-40B4-BE49-F238E27FC236}">
                  <a16:creationId xmlns:a16="http://schemas.microsoft.com/office/drawing/2014/main" id="{58DFC820-E7D0-271B-AD82-50B1FDD1602A}"/>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9693A666-C6D3-F278-1597-28B310A59BCC}"/>
                </a:ext>
              </a:extLst>
            </p:cNvPr>
            <p:cNvGrpSpPr/>
            <p:nvPr/>
          </p:nvGrpSpPr>
          <p:grpSpPr>
            <a:xfrm>
              <a:off x="10621771" y="762700"/>
              <a:ext cx="562136" cy="634675"/>
              <a:chOff x="760175" y="830142"/>
              <a:chExt cx="867619" cy="979579"/>
            </a:xfrm>
          </p:grpSpPr>
          <p:sp>
            <p:nvSpPr>
              <p:cNvPr id="24" name="Rectangle 23">
                <a:extLst>
                  <a:ext uri="{FF2B5EF4-FFF2-40B4-BE49-F238E27FC236}">
                    <a16:creationId xmlns:a16="http://schemas.microsoft.com/office/drawing/2014/main" id="{737FA29C-0822-1EBA-4F3D-804001D58C4C}"/>
                  </a:ext>
                </a:extLst>
              </p:cNvPr>
              <p:cNvSpPr/>
              <p:nvPr/>
            </p:nvSpPr>
            <p:spPr>
              <a:xfrm>
                <a:off x="864636" y="830142"/>
                <a:ext cx="763158" cy="979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bg1"/>
                    </a:solidFill>
                    <a:latin typeface="Arial" panose="020B0604020202020204" pitchFamily="34" charset="0"/>
                    <a:cs typeface="Arial" panose="020B0604020202020204" pitchFamily="34" charset="0"/>
                  </a:rPr>
                  <a:t>72</a:t>
                </a:r>
              </a:p>
            </p:txBody>
          </p:sp>
          <p:sp>
            <p:nvSpPr>
              <p:cNvPr id="25" name="Rectangle 24">
                <a:extLst>
                  <a:ext uri="{FF2B5EF4-FFF2-40B4-BE49-F238E27FC236}">
                    <a16:creationId xmlns:a16="http://schemas.microsoft.com/office/drawing/2014/main" id="{CCE147A7-5A17-3846-AA4F-A8CDB9B7CEE9}"/>
                  </a:ext>
                </a:extLst>
              </p:cNvPr>
              <p:cNvSpPr/>
              <p:nvPr/>
            </p:nvSpPr>
            <p:spPr>
              <a:xfrm>
                <a:off x="760175" y="830144"/>
                <a:ext cx="149292" cy="9795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nvGrpSpPr>
            <p:cNvPr id="21" name="Group 20">
              <a:extLst>
                <a:ext uri="{FF2B5EF4-FFF2-40B4-BE49-F238E27FC236}">
                  <a16:creationId xmlns:a16="http://schemas.microsoft.com/office/drawing/2014/main" id="{2DF7AEF9-61DE-093C-9DE1-4A35A682D40C}"/>
                </a:ext>
              </a:extLst>
            </p:cNvPr>
            <p:cNvGrpSpPr/>
            <p:nvPr/>
          </p:nvGrpSpPr>
          <p:grpSpPr>
            <a:xfrm>
              <a:off x="11325415" y="762701"/>
              <a:ext cx="182192" cy="634674"/>
              <a:chOff x="2121762" y="2323619"/>
              <a:chExt cx="200378" cy="825210"/>
            </a:xfrm>
          </p:grpSpPr>
          <p:sp>
            <p:nvSpPr>
              <p:cNvPr id="22" name="Isosceles Triangle 21">
                <a:extLst>
                  <a:ext uri="{FF2B5EF4-FFF2-40B4-BE49-F238E27FC236}">
                    <a16:creationId xmlns:a16="http://schemas.microsoft.com/office/drawing/2014/main" id="{05AEA30E-C1CD-C769-D06E-77CE0B0AA4E7}"/>
                  </a:ext>
                </a:extLst>
              </p:cNvPr>
              <p:cNvSpPr/>
              <p:nvPr/>
            </p:nvSpPr>
            <p:spPr>
              <a:xfrm>
                <a:off x="2121763" y="2323619"/>
                <a:ext cx="200377" cy="172739"/>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5DBEF316-F701-8695-C0F4-97D0B39BE444}"/>
                  </a:ext>
                </a:extLst>
              </p:cNvPr>
              <p:cNvSpPr/>
              <p:nvPr/>
            </p:nvSpPr>
            <p:spPr>
              <a:xfrm>
                <a:off x="2121762" y="2496169"/>
                <a:ext cx="200377" cy="652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grpSp>
        <p:nvGrpSpPr>
          <p:cNvPr id="26" name="Group 25">
            <a:extLst>
              <a:ext uri="{FF2B5EF4-FFF2-40B4-BE49-F238E27FC236}">
                <a16:creationId xmlns:a16="http://schemas.microsoft.com/office/drawing/2014/main" id="{93302C41-1525-FF6D-876B-8077AABDD3E4}"/>
              </a:ext>
            </a:extLst>
          </p:cNvPr>
          <p:cNvGrpSpPr/>
          <p:nvPr/>
        </p:nvGrpSpPr>
        <p:grpSpPr>
          <a:xfrm rot="20375011">
            <a:off x="585067" y="2401452"/>
            <a:ext cx="3595330" cy="2390375"/>
            <a:chOff x="7208925" y="2604220"/>
            <a:chExt cx="1168511" cy="776891"/>
          </a:xfrm>
        </p:grpSpPr>
        <p:sp>
          <p:nvSpPr>
            <p:cNvPr id="27" name="Rectangle 26">
              <a:extLst>
                <a:ext uri="{FF2B5EF4-FFF2-40B4-BE49-F238E27FC236}">
                  <a16:creationId xmlns:a16="http://schemas.microsoft.com/office/drawing/2014/main" id="{1A1299FB-8A52-4AB2-960E-787C0DA8129E}"/>
                </a:ext>
              </a:extLst>
            </p:cNvPr>
            <p:cNvSpPr/>
            <p:nvPr/>
          </p:nvSpPr>
          <p:spPr>
            <a:xfrm>
              <a:off x="7425584" y="2840091"/>
              <a:ext cx="716280" cy="5410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Google Shape;315;p4">
              <a:extLst>
                <a:ext uri="{FF2B5EF4-FFF2-40B4-BE49-F238E27FC236}">
                  <a16:creationId xmlns:a16="http://schemas.microsoft.com/office/drawing/2014/main" id="{3606B0A2-3205-B258-38DB-CEFA559DAF70}"/>
                </a:ext>
              </a:extLst>
            </p:cNvPr>
            <p:cNvSpPr/>
            <p:nvPr/>
          </p:nvSpPr>
          <p:spPr>
            <a:xfrm>
              <a:off x="7208925" y="2953324"/>
              <a:ext cx="356816" cy="356815"/>
            </a:xfrm>
            <a:prstGeom prst="ellipse">
              <a:avLst/>
            </a:prstGeom>
            <a:solidFill>
              <a:schemeClr val="accent1"/>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9" name="Google Shape;315;p4">
              <a:extLst>
                <a:ext uri="{FF2B5EF4-FFF2-40B4-BE49-F238E27FC236}">
                  <a16:creationId xmlns:a16="http://schemas.microsoft.com/office/drawing/2014/main" id="{E68C5D90-6D83-FEAF-54E3-C41FC55B8CEA}"/>
                </a:ext>
              </a:extLst>
            </p:cNvPr>
            <p:cNvSpPr/>
            <p:nvPr/>
          </p:nvSpPr>
          <p:spPr>
            <a:xfrm>
              <a:off x="7622905" y="2604220"/>
              <a:ext cx="356816" cy="356815"/>
            </a:xfrm>
            <a:prstGeom prst="ellipse">
              <a:avLst/>
            </a:prstGeom>
            <a:solidFill>
              <a:schemeClr val="accent1"/>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0" name="Google Shape;315;p4">
              <a:extLst>
                <a:ext uri="{FF2B5EF4-FFF2-40B4-BE49-F238E27FC236}">
                  <a16:creationId xmlns:a16="http://schemas.microsoft.com/office/drawing/2014/main" id="{AB07C850-22B1-FC51-AAFF-8B4E9B2F1D58}"/>
                </a:ext>
              </a:extLst>
            </p:cNvPr>
            <p:cNvSpPr/>
            <p:nvPr/>
          </p:nvSpPr>
          <p:spPr>
            <a:xfrm>
              <a:off x="8020620" y="2955992"/>
              <a:ext cx="356816" cy="356815"/>
            </a:xfrm>
            <a:prstGeom prst="ellipse">
              <a:avLst/>
            </a:prstGeom>
            <a:solidFill>
              <a:schemeClr val="accent1"/>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1" name="Rectangle: Single Corner Snipped 30">
              <a:extLst>
                <a:ext uri="{FF2B5EF4-FFF2-40B4-BE49-F238E27FC236}">
                  <a16:creationId xmlns:a16="http://schemas.microsoft.com/office/drawing/2014/main" id="{3E54A784-B24C-F681-DE61-E6F31CD1E9EA}"/>
                </a:ext>
              </a:extLst>
            </p:cNvPr>
            <p:cNvSpPr/>
            <p:nvPr/>
          </p:nvSpPr>
          <p:spPr>
            <a:xfrm rot="3546506">
              <a:off x="7635233" y="3164183"/>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Rectangle: Single Corner Snipped 31">
              <a:extLst>
                <a:ext uri="{FF2B5EF4-FFF2-40B4-BE49-F238E27FC236}">
                  <a16:creationId xmlns:a16="http://schemas.microsoft.com/office/drawing/2014/main" id="{AD89CF67-2E17-51B6-E8A9-6495F7043763}"/>
                </a:ext>
              </a:extLst>
            </p:cNvPr>
            <p:cNvSpPr/>
            <p:nvPr/>
          </p:nvSpPr>
          <p:spPr>
            <a:xfrm rot="17435470">
              <a:off x="7817713" y="3021002"/>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3" name="Speech Bubble: Rectangle with Corners Rounded 32">
            <a:extLst>
              <a:ext uri="{FF2B5EF4-FFF2-40B4-BE49-F238E27FC236}">
                <a16:creationId xmlns:a16="http://schemas.microsoft.com/office/drawing/2014/main" id="{811D03B8-8F16-86A5-6BB1-B00AC527DE26}"/>
              </a:ext>
            </a:extLst>
          </p:cNvPr>
          <p:cNvSpPr/>
          <p:nvPr/>
        </p:nvSpPr>
        <p:spPr>
          <a:xfrm>
            <a:off x="4631170" y="2502129"/>
            <a:ext cx="1853329" cy="2841719"/>
          </a:xfrm>
          <a:prstGeom prst="wedgeRoundRectCallout">
            <a:avLst>
              <a:gd name="adj1" fmla="val 19591"/>
              <a:gd name="adj2" fmla="val -58466"/>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latin typeface="Arial" panose="020B0604020202020204" pitchFamily="34" charset="0"/>
                <a:cs typeface="Arial" panose="020B0604020202020204" pitchFamily="34" charset="0"/>
              </a:rPr>
              <a:t>How would you </a:t>
            </a:r>
            <a:r>
              <a:rPr lang="en-GB" sz="1800" b="1" dirty="0">
                <a:solidFill>
                  <a:schemeClr val="tx1"/>
                </a:solidFill>
                <a:latin typeface="Arial" panose="020B0604020202020204" pitchFamily="34" charset="0"/>
                <a:cs typeface="Arial" panose="020B0604020202020204" pitchFamily="34" charset="0"/>
              </a:rPr>
              <a:t>define or explain </a:t>
            </a:r>
            <a:r>
              <a:rPr lang="en-GB" sz="1800" dirty="0">
                <a:solidFill>
                  <a:schemeClr val="tx1"/>
                </a:solidFill>
                <a:latin typeface="Arial" panose="020B0604020202020204" pitchFamily="34" charset="0"/>
                <a:cs typeface="Arial" panose="020B0604020202020204" pitchFamily="34" charset="0"/>
              </a:rPr>
              <a:t>this protection concern? Create a definition.</a:t>
            </a:r>
          </a:p>
        </p:txBody>
      </p:sp>
      <p:sp>
        <p:nvSpPr>
          <p:cNvPr id="37" name="Speech Bubble: Rectangle with Corners Rounded 36">
            <a:extLst>
              <a:ext uri="{FF2B5EF4-FFF2-40B4-BE49-F238E27FC236}">
                <a16:creationId xmlns:a16="http://schemas.microsoft.com/office/drawing/2014/main" id="{3664CFAE-64D2-9223-F7E4-C8641D3FD39D}"/>
              </a:ext>
            </a:extLst>
          </p:cNvPr>
          <p:cNvSpPr/>
          <p:nvPr/>
        </p:nvSpPr>
        <p:spPr>
          <a:xfrm>
            <a:off x="6778036" y="2496060"/>
            <a:ext cx="2016068" cy="2847789"/>
          </a:xfrm>
          <a:prstGeom prst="wedgeRoundRectCallout">
            <a:avLst>
              <a:gd name="adj1" fmla="val 15192"/>
              <a:gd name="adj2" fmla="val 58260"/>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dirty="0">
                <a:solidFill>
                  <a:schemeClr val="tx1"/>
                </a:solidFill>
                <a:latin typeface="Arial" panose="020B0604020202020204" pitchFamily="34" charset="0"/>
                <a:cs typeface="Arial" panose="020B0604020202020204" pitchFamily="34" charset="0"/>
              </a:rPr>
              <a:t>Who is vulnerable</a:t>
            </a:r>
            <a:r>
              <a:rPr lang="en-GB" sz="1800" dirty="0">
                <a:solidFill>
                  <a:schemeClr val="tx1"/>
                </a:solidFill>
                <a:latin typeface="Arial" panose="020B0604020202020204" pitchFamily="34" charset="0"/>
                <a:cs typeface="Arial" panose="020B0604020202020204" pitchFamily="34" charset="0"/>
              </a:rPr>
              <a:t>? What are the characteristics of the children or families facing this protection concern?</a:t>
            </a:r>
          </a:p>
        </p:txBody>
      </p:sp>
      <p:sp>
        <p:nvSpPr>
          <p:cNvPr id="38" name="Speech Bubble: Rectangle with Corners Rounded 37">
            <a:extLst>
              <a:ext uri="{FF2B5EF4-FFF2-40B4-BE49-F238E27FC236}">
                <a16:creationId xmlns:a16="http://schemas.microsoft.com/office/drawing/2014/main" id="{90196150-9D58-FB35-222E-424B446005E3}"/>
              </a:ext>
            </a:extLst>
          </p:cNvPr>
          <p:cNvSpPr/>
          <p:nvPr/>
        </p:nvSpPr>
        <p:spPr>
          <a:xfrm>
            <a:off x="9087641" y="2496061"/>
            <a:ext cx="1853329" cy="2847790"/>
          </a:xfrm>
          <a:prstGeom prst="wedgeRoundRectCallout">
            <a:avLst>
              <a:gd name="adj1" fmla="val -25356"/>
              <a:gd name="adj2" fmla="val -61664"/>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dirty="0">
                <a:solidFill>
                  <a:schemeClr val="tx1"/>
                </a:solidFill>
                <a:latin typeface="Arial" panose="020B0604020202020204" pitchFamily="34" charset="0"/>
                <a:cs typeface="Arial" panose="020B0604020202020204" pitchFamily="34" charset="0"/>
              </a:rPr>
              <a:t>Who is responsible </a:t>
            </a:r>
            <a:r>
              <a:rPr lang="en-GB" sz="1800" dirty="0">
                <a:solidFill>
                  <a:schemeClr val="tx1"/>
                </a:solidFill>
                <a:latin typeface="Arial" panose="020B0604020202020204" pitchFamily="34" charset="0"/>
                <a:cs typeface="Arial" panose="020B0604020202020204" pitchFamily="34" charset="0"/>
              </a:rPr>
              <a:t>for these protection concerns? Who is causing them?</a:t>
            </a:r>
          </a:p>
        </p:txBody>
      </p:sp>
    </p:spTree>
    <p:extLst>
      <p:ext uri="{BB962C8B-B14F-4D97-AF65-F5344CB8AC3E}">
        <p14:creationId xmlns:p14="http://schemas.microsoft.com/office/powerpoint/2010/main" val="3016501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B1F9E3B-0FA4-E690-7C46-78E4880B626B}"/>
              </a:ext>
            </a:extLst>
          </p:cNvPr>
          <p:cNvSpPr/>
          <p:nvPr/>
        </p:nvSpPr>
        <p:spPr>
          <a:xfrm>
            <a:off x="838200" y="1712684"/>
            <a:ext cx="5499944" cy="4093029"/>
          </a:xfrm>
          <a:prstGeom prst="roundRect">
            <a:avLst/>
          </a:prstGeom>
          <a:solidFill>
            <a:schemeClr val="accent1">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2DE2E7B-D643-213C-851D-B1E6B2AAD06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Child protection analysis</a:t>
            </a:r>
            <a:endParaRPr lang="en-BE"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6B47B7C-61D9-427A-DC48-B5303E0CFF3E}"/>
              </a:ext>
            </a:extLst>
          </p:cNvPr>
          <p:cNvSpPr txBox="1"/>
          <p:nvPr/>
        </p:nvSpPr>
        <p:spPr>
          <a:xfrm>
            <a:off x="1249747" y="2309978"/>
            <a:ext cx="4763935" cy="3046988"/>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Case Management Teams (caseworkers and their supervisors) should understand the child protection concerns children and families face. They should consider the adverse  impact on their rights, and their strengths and capacities to cope. </a:t>
            </a:r>
          </a:p>
        </p:txBody>
      </p:sp>
      <p:sp>
        <p:nvSpPr>
          <p:cNvPr id="6" name="TextBox 5">
            <a:extLst>
              <a:ext uri="{FF2B5EF4-FFF2-40B4-BE49-F238E27FC236}">
                <a16:creationId xmlns:a16="http://schemas.microsoft.com/office/drawing/2014/main" id="{FFBD9F06-67F3-D62F-6129-6BB424E1345C}"/>
              </a:ext>
            </a:extLst>
          </p:cNvPr>
          <p:cNvSpPr txBox="1"/>
          <p:nvPr/>
        </p:nvSpPr>
        <p:spPr>
          <a:xfrm>
            <a:off x="6836227" y="2345826"/>
            <a:ext cx="4654487" cy="3046988"/>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Conducting child protection analysis and understanding child protection concerns can:</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Support the prioritization of child protection risks</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Support problem-solving and decision making to better address child protection risks</a:t>
            </a:r>
          </a:p>
        </p:txBody>
      </p:sp>
      <p:grpSp>
        <p:nvGrpSpPr>
          <p:cNvPr id="7" name="Group 6">
            <a:extLst>
              <a:ext uri="{FF2B5EF4-FFF2-40B4-BE49-F238E27FC236}">
                <a16:creationId xmlns:a16="http://schemas.microsoft.com/office/drawing/2014/main" id="{66042D8F-BCB8-7DF2-5C0E-FA22BDB89F39}"/>
              </a:ext>
            </a:extLst>
          </p:cNvPr>
          <p:cNvGrpSpPr/>
          <p:nvPr/>
        </p:nvGrpSpPr>
        <p:grpSpPr>
          <a:xfrm>
            <a:off x="5222624" y="1279887"/>
            <a:ext cx="1582115" cy="1362549"/>
            <a:chOff x="4416926" y="1952645"/>
            <a:chExt cx="1178615" cy="1015047"/>
          </a:xfrm>
          <a:solidFill>
            <a:schemeClr val="accent1"/>
          </a:solidFill>
        </p:grpSpPr>
        <p:sp>
          <p:nvSpPr>
            <p:cNvPr id="8" name="Rectangle: Rounded Corners 7">
              <a:extLst>
                <a:ext uri="{FF2B5EF4-FFF2-40B4-BE49-F238E27FC236}">
                  <a16:creationId xmlns:a16="http://schemas.microsoft.com/office/drawing/2014/main" id="{0A6F2D78-99FE-BD34-7ED1-45D90A0474EB}"/>
                </a:ext>
              </a:extLst>
            </p:cNvPr>
            <p:cNvSpPr/>
            <p:nvPr/>
          </p:nvSpPr>
          <p:spPr>
            <a:xfrm rot="20570022">
              <a:off x="4447704" y="2313235"/>
              <a:ext cx="155800"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Rounded Corners 8">
              <a:extLst>
                <a:ext uri="{FF2B5EF4-FFF2-40B4-BE49-F238E27FC236}">
                  <a16:creationId xmlns:a16="http://schemas.microsoft.com/office/drawing/2014/main" id="{FABEE665-37D2-08C9-498C-B9D6B47E04D4}"/>
                </a:ext>
              </a:extLst>
            </p:cNvPr>
            <p:cNvSpPr/>
            <p:nvPr/>
          </p:nvSpPr>
          <p:spPr>
            <a:xfrm rot="734835">
              <a:off x="4416926" y="2065608"/>
              <a:ext cx="152465" cy="38589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Rounded Corners 9">
              <a:extLst>
                <a:ext uri="{FF2B5EF4-FFF2-40B4-BE49-F238E27FC236}">
                  <a16:creationId xmlns:a16="http://schemas.microsoft.com/office/drawing/2014/main" id="{3E897E81-F98D-0959-F88A-93CD8F97C24A}"/>
                </a:ext>
              </a:extLst>
            </p:cNvPr>
            <p:cNvSpPr/>
            <p:nvPr/>
          </p:nvSpPr>
          <p:spPr>
            <a:xfrm rot="21032989">
              <a:off x="4615614" y="2373582"/>
              <a:ext cx="149730"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Flowchart: Manual Input 10">
              <a:extLst>
                <a:ext uri="{FF2B5EF4-FFF2-40B4-BE49-F238E27FC236}">
                  <a16:creationId xmlns:a16="http://schemas.microsoft.com/office/drawing/2014/main" id="{1ED6B85D-47E5-FEC3-53B7-434AA95F9902}"/>
                </a:ext>
              </a:extLst>
            </p:cNvPr>
            <p:cNvSpPr/>
            <p:nvPr/>
          </p:nvSpPr>
          <p:spPr>
            <a:xfrm rot="4370022" flipH="1">
              <a:off x="4566067" y="2612552"/>
              <a:ext cx="197560" cy="305529"/>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Rounded Corners 11">
              <a:extLst>
                <a:ext uri="{FF2B5EF4-FFF2-40B4-BE49-F238E27FC236}">
                  <a16:creationId xmlns:a16="http://schemas.microsoft.com/office/drawing/2014/main" id="{21A4BA7C-D2DB-5ECB-4D08-BED9C8115C17}"/>
                </a:ext>
              </a:extLst>
            </p:cNvPr>
            <p:cNvSpPr/>
            <p:nvPr/>
          </p:nvSpPr>
          <p:spPr>
            <a:xfrm rot="1076057" flipH="1">
              <a:off x="5400700" y="2349090"/>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Rounded Corners 12">
              <a:extLst>
                <a:ext uri="{FF2B5EF4-FFF2-40B4-BE49-F238E27FC236}">
                  <a16:creationId xmlns:a16="http://schemas.microsoft.com/office/drawing/2014/main" id="{3D4855B8-B2A8-22F5-5622-E5BFFA2C6798}"/>
                </a:ext>
              </a:extLst>
            </p:cNvPr>
            <p:cNvSpPr/>
            <p:nvPr/>
          </p:nvSpPr>
          <p:spPr>
            <a:xfrm rot="20911244" flipH="1">
              <a:off x="5437935" y="2101053"/>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Rounded Corners 13">
              <a:extLst>
                <a:ext uri="{FF2B5EF4-FFF2-40B4-BE49-F238E27FC236}">
                  <a16:creationId xmlns:a16="http://schemas.microsoft.com/office/drawing/2014/main" id="{EBBD9EE9-5F7B-AAF4-71C2-8BA762477A89}"/>
                </a:ext>
              </a:extLst>
            </p:cNvPr>
            <p:cNvSpPr/>
            <p:nvPr/>
          </p:nvSpPr>
          <p:spPr>
            <a:xfrm rot="613090" flipH="1">
              <a:off x="5233983" y="2403167"/>
              <a:ext cx="154779"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Flowchart: Manual Input 14">
              <a:extLst>
                <a:ext uri="{FF2B5EF4-FFF2-40B4-BE49-F238E27FC236}">
                  <a16:creationId xmlns:a16="http://schemas.microsoft.com/office/drawing/2014/main" id="{78CB3C83-A9B5-DA83-996F-99991251B5A9}"/>
                </a:ext>
              </a:extLst>
            </p:cNvPr>
            <p:cNvSpPr/>
            <p:nvPr/>
          </p:nvSpPr>
          <p:spPr>
            <a:xfrm rot="17276057">
              <a:off x="5238172" y="2640595"/>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ound Same Side Corner Rectangle 21">
              <a:extLst>
                <a:ext uri="{FF2B5EF4-FFF2-40B4-BE49-F238E27FC236}">
                  <a16:creationId xmlns:a16="http://schemas.microsoft.com/office/drawing/2014/main" id="{C152BCE4-2ECC-517B-1EC6-BF8499691860}"/>
                </a:ext>
              </a:extLst>
            </p:cNvPr>
            <p:cNvSpPr/>
            <p:nvPr/>
          </p:nvSpPr>
          <p:spPr>
            <a:xfrm>
              <a:off x="4880503" y="2250894"/>
              <a:ext cx="251673" cy="26754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a:extLst>
                <a:ext uri="{FF2B5EF4-FFF2-40B4-BE49-F238E27FC236}">
                  <a16:creationId xmlns:a16="http://schemas.microsoft.com/office/drawing/2014/main" id="{E16FF40E-80DC-D5F5-A5E7-F1891647C88B}"/>
                </a:ext>
              </a:extLst>
            </p:cNvPr>
            <p:cNvSpPr/>
            <p:nvPr/>
          </p:nvSpPr>
          <p:spPr>
            <a:xfrm>
              <a:off x="4878636" y="1952645"/>
              <a:ext cx="254533" cy="2545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a:extLst>
                <a:ext uri="{FF2B5EF4-FFF2-40B4-BE49-F238E27FC236}">
                  <a16:creationId xmlns:a16="http://schemas.microsoft.com/office/drawing/2014/main" id="{1791463C-B4B4-0A0C-B470-49C3183BFCBB}"/>
                </a:ext>
              </a:extLst>
            </p:cNvPr>
            <p:cNvSpPr/>
            <p:nvPr/>
          </p:nvSpPr>
          <p:spPr>
            <a:xfrm>
              <a:off x="4538838" y="2765316"/>
              <a:ext cx="241922" cy="2023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Rectangle 18">
              <a:extLst>
                <a:ext uri="{FF2B5EF4-FFF2-40B4-BE49-F238E27FC236}">
                  <a16:creationId xmlns:a16="http://schemas.microsoft.com/office/drawing/2014/main" id="{D78979C2-F132-49DC-6CFE-395E8F6035FC}"/>
                </a:ext>
              </a:extLst>
            </p:cNvPr>
            <p:cNvSpPr/>
            <p:nvPr/>
          </p:nvSpPr>
          <p:spPr>
            <a:xfrm>
              <a:off x="5217172" y="2765316"/>
              <a:ext cx="241922" cy="2023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2586876770"/>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F07E2-14BD-ABE7-E913-C65AFF54E845}"/>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Key learning points</a:t>
            </a:r>
            <a:endParaRPr lang="en-BE" dirty="0">
              <a:latin typeface="Arial" panose="020B0604020202020204" pitchFamily="34" charset="0"/>
              <a:cs typeface="Arial" panose="020B0604020202020204" pitchFamily="34" charset="0"/>
            </a:endParaRPr>
          </a:p>
        </p:txBody>
      </p:sp>
      <p:sp>
        <p:nvSpPr>
          <p:cNvPr id="5" name="Google Shape;572;p18">
            <a:extLst>
              <a:ext uri="{FF2B5EF4-FFF2-40B4-BE49-F238E27FC236}">
                <a16:creationId xmlns:a16="http://schemas.microsoft.com/office/drawing/2014/main" id="{F7CD22E9-EC04-E681-BBB1-E06284624501}"/>
              </a:ext>
            </a:extLst>
          </p:cNvPr>
          <p:cNvSpPr/>
          <p:nvPr/>
        </p:nvSpPr>
        <p:spPr>
          <a:xfrm>
            <a:off x="3437380" y="1806678"/>
            <a:ext cx="1051560" cy="1051560"/>
          </a:xfrm>
          <a:prstGeom prst="star5">
            <a:avLst>
              <a:gd name="adj" fmla="val 28143"/>
              <a:gd name="hf" fmla="val 105146"/>
              <a:gd name="vf" fmla="val 11055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7" name="TextBox 6">
            <a:extLst>
              <a:ext uri="{FF2B5EF4-FFF2-40B4-BE49-F238E27FC236}">
                <a16:creationId xmlns:a16="http://schemas.microsoft.com/office/drawing/2014/main" id="{D0563AC4-8FF2-60C4-F783-92D56A93D74D}"/>
              </a:ext>
            </a:extLst>
          </p:cNvPr>
          <p:cNvSpPr txBox="1"/>
          <p:nvPr/>
        </p:nvSpPr>
        <p:spPr>
          <a:xfrm>
            <a:off x="1361380" y="3287998"/>
            <a:ext cx="4791770" cy="2308324"/>
          </a:xfrm>
          <a:prstGeom prst="rect">
            <a:avLst/>
          </a:prstGeom>
          <a:noFill/>
        </p:spPr>
        <p:txBody>
          <a:bodyPr wrap="square" rtlCol="0">
            <a:spAutoFit/>
          </a:bodyPr>
          <a:lstStyle/>
          <a:p>
            <a:pPr algn="ctr"/>
            <a:r>
              <a:rPr lang="en-GB" sz="2400" b="0" dirty="0">
                <a:latin typeface="Arial" panose="020B0604020202020204" pitchFamily="34" charset="0"/>
                <a:cs typeface="Arial" panose="020B0604020202020204" pitchFamily="34" charset="0"/>
              </a:rPr>
              <a:t>Child protection analysis gives a better understanding of the child protection concerns, who is vulnerable and why, what is their impact and who is responsible or causing them.</a:t>
            </a:r>
          </a:p>
        </p:txBody>
      </p:sp>
      <p:sp>
        <p:nvSpPr>
          <p:cNvPr id="8" name="TextBox 7">
            <a:extLst>
              <a:ext uri="{FF2B5EF4-FFF2-40B4-BE49-F238E27FC236}">
                <a16:creationId xmlns:a16="http://schemas.microsoft.com/office/drawing/2014/main" id="{EA9766F1-C9D9-A1B6-E1F3-26431F31D31C}"/>
              </a:ext>
            </a:extLst>
          </p:cNvPr>
          <p:cNvSpPr txBox="1"/>
          <p:nvPr/>
        </p:nvSpPr>
        <p:spPr>
          <a:xfrm>
            <a:off x="6686550" y="3287998"/>
            <a:ext cx="4156090" cy="1569660"/>
          </a:xfrm>
          <a:prstGeom prst="rect">
            <a:avLst/>
          </a:prstGeom>
          <a:noFill/>
        </p:spPr>
        <p:txBody>
          <a:bodyPr wrap="square" rtlCol="0">
            <a:spAutoFit/>
          </a:bodyPr>
          <a:lstStyle/>
          <a:p>
            <a:pPr algn="ctr"/>
            <a:r>
              <a:rPr lang="en-US" sz="2400" dirty="0">
                <a:latin typeface="Arial" panose="020B0604020202020204" pitchFamily="34" charset="0"/>
                <a:ea typeface="Calibri" panose="020F0502020204030204" pitchFamily="34" charset="0"/>
                <a:cs typeface="Arial" panose="020B0604020202020204" pitchFamily="34" charset="0"/>
              </a:rPr>
              <a:t>Child protection analysis can help caseworkers to better address the needs of children and their families </a:t>
            </a:r>
            <a:endParaRPr lang="en-BE" sz="2400" dirty="0">
              <a:latin typeface="Arial" panose="020B0604020202020204" pitchFamily="34" charset="0"/>
              <a:cs typeface="Arial" panose="020B0604020202020204" pitchFamily="34" charset="0"/>
            </a:endParaRPr>
          </a:p>
        </p:txBody>
      </p:sp>
      <p:sp>
        <p:nvSpPr>
          <p:cNvPr id="9" name="Google Shape;572;p18">
            <a:extLst>
              <a:ext uri="{FF2B5EF4-FFF2-40B4-BE49-F238E27FC236}">
                <a16:creationId xmlns:a16="http://schemas.microsoft.com/office/drawing/2014/main" id="{511BFEC3-661C-7C1F-BEEF-2361DDCCCBD5}"/>
              </a:ext>
            </a:extLst>
          </p:cNvPr>
          <p:cNvSpPr/>
          <p:nvPr/>
        </p:nvSpPr>
        <p:spPr>
          <a:xfrm>
            <a:off x="8238815" y="1806678"/>
            <a:ext cx="1051560" cy="1051560"/>
          </a:xfrm>
          <a:prstGeom prst="star5">
            <a:avLst>
              <a:gd name="adj" fmla="val 28143"/>
              <a:gd name="hf" fmla="val 105146"/>
              <a:gd name="vf" fmla="val 11055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3998123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CBE20D-D9AE-59F9-4F4F-86493A88363C}"/>
              </a:ext>
            </a:extLst>
          </p:cNvPr>
          <p:cNvSpPr>
            <a:spLocks noGrp="1"/>
          </p:cNvSpPr>
          <p:nvPr>
            <p:ph type="title"/>
          </p:nvPr>
        </p:nvSpPr>
        <p:spPr/>
        <p:txBody>
          <a:bodyPr/>
          <a:lstStyle/>
          <a:p>
            <a:r>
              <a:rPr lang="en-CA" sz="2400" b="1" dirty="0">
                <a:solidFill>
                  <a:schemeClr val="bg1"/>
                </a:solidFill>
                <a:latin typeface="Garamond"/>
              </a:rPr>
              <a:t>SESSION 4</a:t>
            </a:r>
            <a:br>
              <a:rPr lang="en-CA" sz="2400" b="1" dirty="0">
                <a:solidFill>
                  <a:schemeClr val="bg1"/>
                </a:solidFill>
                <a:latin typeface="Garamond"/>
              </a:rPr>
            </a:br>
            <a:br>
              <a:rPr lang="en-CA" b="1" dirty="0">
                <a:solidFill>
                  <a:schemeClr val="bg1"/>
                </a:solidFill>
                <a:latin typeface="Garamond"/>
              </a:rPr>
            </a:br>
            <a:r>
              <a:rPr lang="en-US" sz="5400" b="1" dirty="0">
                <a:solidFill>
                  <a:schemeClr val="bg1"/>
                </a:solidFill>
                <a:latin typeface="Garamond"/>
              </a:rPr>
              <a:t>How do I analyze complex child protection risks and prioritize needs?</a:t>
            </a:r>
            <a:endParaRPr lang="en-US" dirty="0"/>
          </a:p>
        </p:txBody>
      </p:sp>
    </p:spTree>
    <p:extLst>
      <p:ext uri="{BB962C8B-B14F-4D97-AF65-F5344CB8AC3E}">
        <p14:creationId xmlns:p14="http://schemas.microsoft.com/office/powerpoint/2010/main" val="3680250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1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t>Child protection risk analysis</a:t>
            </a:r>
            <a:endParaRPr dirty="0"/>
          </a:p>
        </p:txBody>
      </p:sp>
      <p:sp>
        <p:nvSpPr>
          <p:cNvPr id="2" name="TextBox 1">
            <a:extLst>
              <a:ext uri="{FF2B5EF4-FFF2-40B4-BE49-F238E27FC236}">
                <a16:creationId xmlns:a16="http://schemas.microsoft.com/office/drawing/2014/main" id="{7D94BE9B-3BAF-A131-2288-6BB4D1D94EA6}"/>
              </a:ext>
            </a:extLst>
          </p:cNvPr>
          <p:cNvSpPr txBox="1"/>
          <p:nvPr/>
        </p:nvSpPr>
        <p:spPr>
          <a:xfrm>
            <a:off x="1163637" y="2022407"/>
            <a:ext cx="2008893" cy="707886"/>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RISK FACTORS</a:t>
            </a:r>
            <a:endParaRPr lang="en-BE" sz="20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3E1A7E7-5D8F-7893-5294-D20781E4A2D0}"/>
              </a:ext>
            </a:extLst>
          </p:cNvPr>
          <p:cNvSpPr txBox="1"/>
          <p:nvPr/>
        </p:nvSpPr>
        <p:spPr>
          <a:xfrm>
            <a:off x="1163637" y="3626841"/>
            <a:ext cx="2008893" cy="707886"/>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PROTECTIVE FACTORS</a:t>
            </a:r>
            <a:endParaRPr lang="en-BE" sz="2000" b="1" dirty="0">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F25A0291-4F96-77DF-8A8B-C3C47A4F1F3F}"/>
              </a:ext>
            </a:extLst>
          </p:cNvPr>
          <p:cNvSpPr/>
          <p:nvPr/>
        </p:nvSpPr>
        <p:spPr>
          <a:xfrm>
            <a:off x="940280" y="3109314"/>
            <a:ext cx="9973445" cy="142471"/>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1EA9426B-6830-6954-B42B-8FA5E86A2919}"/>
              </a:ext>
            </a:extLst>
          </p:cNvPr>
          <p:cNvGrpSpPr/>
          <p:nvPr/>
        </p:nvGrpSpPr>
        <p:grpSpPr>
          <a:xfrm>
            <a:off x="6407601" y="3496466"/>
            <a:ext cx="1867715" cy="2765879"/>
            <a:chOff x="6542377" y="3389788"/>
            <a:chExt cx="1867715" cy="2765879"/>
          </a:xfrm>
          <a:solidFill>
            <a:schemeClr val="accent6">
              <a:lumMod val="60000"/>
              <a:lumOff val="40000"/>
            </a:schemeClr>
          </a:solidFill>
        </p:grpSpPr>
        <p:grpSp>
          <p:nvGrpSpPr>
            <p:cNvPr id="6" name="Group 5">
              <a:extLst>
                <a:ext uri="{FF2B5EF4-FFF2-40B4-BE49-F238E27FC236}">
                  <a16:creationId xmlns:a16="http://schemas.microsoft.com/office/drawing/2014/main" id="{55495450-6DE5-0806-521D-95DB22BC5A19}"/>
                </a:ext>
              </a:extLst>
            </p:cNvPr>
            <p:cNvGrpSpPr/>
            <p:nvPr/>
          </p:nvGrpSpPr>
          <p:grpSpPr>
            <a:xfrm>
              <a:off x="6542377" y="3389788"/>
              <a:ext cx="1867715" cy="2765879"/>
              <a:chOff x="6275864" y="3222632"/>
              <a:chExt cx="2080765" cy="3081378"/>
            </a:xfrm>
            <a:grpFill/>
          </p:grpSpPr>
          <p:sp>
            <p:nvSpPr>
              <p:cNvPr id="8" name="Oval 7">
                <a:extLst>
                  <a:ext uri="{FF2B5EF4-FFF2-40B4-BE49-F238E27FC236}">
                    <a16:creationId xmlns:a16="http://schemas.microsoft.com/office/drawing/2014/main" id="{A35C754E-F9C9-01EE-E691-621B7357EA25}"/>
                  </a:ext>
                </a:extLst>
              </p:cNvPr>
              <p:cNvSpPr/>
              <p:nvPr/>
            </p:nvSpPr>
            <p:spPr>
              <a:xfrm>
                <a:off x="6879614" y="3222632"/>
                <a:ext cx="868194" cy="8681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C63375C7-5E22-B0C7-5D89-908C9C4730C5}"/>
                  </a:ext>
                </a:extLst>
              </p:cNvPr>
              <p:cNvGrpSpPr/>
              <p:nvPr/>
            </p:nvGrpSpPr>
            <p:grpSpPr>
              <a:xfrm>
                <a:off x="6275864" y="3233777"/>
                <a:ext cx="2080765" cy="3070233"/>
                <a:chOff x="6131774" y="3095705"/>
                <a:chExt cx="2342385" cy="3456261"/>
              </a:xfrm>
              <a:grpFill/>
            </p:grpSpPr>
            <p:sp>
              <p:nvSpPr>
                <p:cNvPr id="10" name="Rectangle: Rounded Corners 9">
                  <a:extLst>
                    <a:ext uri="{FF2B5EF4-FFF2-40B4-BE49-F238E27FC236}">
                      <a16:creationId xmlns:a16="http://schemas.microsoft.com/office/drawing/2014/main" id="{AD0AB926-ACFF-5AE1-3869-D0CFC022464F}"/>
                    </a:ext>
                  </a:extLst>
                </p:cNvPr>
                <p:cNvSpPr/>
                <p:nvPr/>
              </p:nvSpPr>
              <p:spPr>
                <a:xfrm>
                  <a:off x="6837950" y="4251503"/>
                  <a:ext cx="906678" cy="1189003"/>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8CC99997-6271-F87B-B146-281ECE23B13D}"/>
                    </a:ext>
                  </a:extLst>
                </p:cNvPr>
                <p:cNvSpPr/>
                <p:nvPr/>
              </p:nvSpPr>
              <p:spPr>
                <a:xfrm rot="2358309">
                  <a:off x="6683264" y="4857233"/>
                  <a:ext cx="417071" cy="114934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C9EC5077-AF50-5015-4FDB-9C1DA2251D8A}"/>
                    </a:ext>
                  </a:extLst>
                </p:cNvPr>
                <p:cNvSpPr/>
                <p:nvPr/>
              </p:nvSpPr>
              <p:spPr>
                <a:xfrm rot="9538565">
                  <a:off x="7532715" y="5053814"/>
                  <a:ext cx="403525" cy="149815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6286463B-B963-6669-B7E9-C27DFE79805E}"/>
                    </a:ext>
                  </a:extLst>
                </p:cNvPr>
                <p:cNvSpPr/>
                <p:nvPr/>
              </p:nvSpPr>
              <p:spPr>
                <a:xfrm rot="10441727">
                  <a:off x="6466525" y="5566826"/>
                  <a:ext cx="412721" cy="966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E7C3A771-B72A-F73A-EA93-601FA17FE701}"/>
                    </a:ext>
                  </a:extLst>
                </p:cNvPr>
                <p:cNvSpPr/>
                <p:nvPr/>
              </p:nvSpPr>
              <p:spPr>
                <a:xfrm rot="21202754">
                  <a:off x="7927941" y="3095705"/>
                  <a:ext cx="389349" cy="9705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435A8731-A356-8905-22D4-D1B3E54C623B}"/>
                    </a:ext>
                  </a:extLst>
                </p:cNvPr>
                <p:cNvSpPr/>
                <p:nvPr/>
              </p:nvSpPr>
              <p:spPr>
                <a:xfrm rot="2846291">
                  <a:off x="7655283" y="3612100"/>
                  <a:ext cx="417128" cy="12206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71A222DD-BF2D-4CD7-07E1-F514F6646358}"/>
                    </a:ext>
                  </a:extLst>
                </p:cNvPr>
                <p:cNvSpPr/>
                <p:nvPr/>
              </p:nvSpPr>
              <p:spPr>
                <a:xfrm rot="7497251">
                  <a:off x="6458770" y="3665817"/>
                  <a:ext cx="418716" cy="107270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B3BD7430-53FC-F83E-CC34-BDC05F90456A}"/>
                    </a:ext>
                  </a:extLst>
                </p:cNvPr>
                <p:cNvSpPr/>
                <p:nvPr/>
              </p:nvSpPr>
              <p:spPr>
                <a:xfrm rot="461185">
                  <a:off x="6232794" y="3158218"/>
                  <a:ext cx="397535" cy="102195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pic>
          <p:nvPicPr>
            <p:cNvPr id="7" name="Graphic 6" descr="Water with solid fill">
              <a:extLst>
                <a:ext uri="{FF2B5EF4-FFF2-40B4-BE49-F238E27FC236}">
                  <a16:creationId xmlns:a16="http://schemas.microsoft.com/office/drawing/2014/main" id="{F12E4977-6CC9-425F-306B-6222F75AA1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28170" y="3530974"/>
              <a:ext cx="200226" cy="200226"/>
            </a:xfrm>
            <a:prstGeom prst="rect">
              <a:avLst/>
            </a:prstGeom>
          </p:spPr>
        </p:pic>
      </p:grpSp>
      <p:grpSp>
        <p:nvGrpSpPr>
          <p:cNvPr id="18" name="Group 17">
            <a:extLst>
              <a:ext uri="{FF2B5EF4-FFF2-40B4-BE49-F238E27FC236}">
                <a16:creationId xmlns:a16="http://schemas.microsoft.com/office/drawing/2014/main" id="{9108B598-39E3-EF1D-2431-AB6D3C032EA1}"/>
              </a:ext>
            </a:extLst>
          </p:cNvPr>
          <p:cNvGrpSpPr/>
          <p:nvPr/>
        </p:nvGrpSpPr>
        <p:grpSpPr>
          <a:xfrm>
            <a:off x="3885441" y="3656748"/>
            <a:ext cx="2178464" cy="1001631"/>
            <a:chOff x="5182484" y="4377092"/>
            <a:chExt cx="2934260" cy="1349137"/>
          </a:xfrm>
        </p:grpSpPr>
        <p:grpSp>
          <p:nvGrpSpPr>
            <p:cNvPr id="19" name="Group 18">
              <a:extLst>
                <a:ext uri="{FF2B5EF4-FFF2-40B4-BE49-F238E27FC236}">
                  <a16:creationId xmlns:a16="http://schemas.microsoft.com/office/drawing/2014/main" id="{5614192E-EB73-1534-A7FE-0034AA26623A}"/>
                </a:ext>
              </a:extLst>
            </p:cNvPr>
            <p:cNvGrpSpPr/>
            <p:nvPr/>
          </p:nvGrpSpPr>
          <p:grpSpPr>
            <a:xfrm>
              <a:off x="5182484" y="4377092"/>
              <a:ext cx="2934260" cy="1349137"/>
              <a:chOff x="2799225" y="1528989"/>
              <a:chExt cx="4843224" cy="991572"/>
            </a:xfrm>
            <a:solidFill>
              <a:schemeClr val="accent5"/>
            </a:solidFill>
          </p:grpSpPr>
          <p:sp>
            <p:nvSpPr>
              <p:cNvPr id="21" name="Rectangle 20">
                <a:extLst>
                  <a:ext uri="{FF2B5EF4-FFF2-40B4-BE49-F238E27FC236}">
                    <a16:creationId xmlns:a16="http://schemas.microsoft.com/office/drawing/2014/main" id="{A9AC432A-32B0-7CCC-7A97-AFC5AAD3EFC0}"/>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2" name="Parallelogram 21">
                <a:extLst>
                  <a:ext uri="{FF2B5EF4-FFF2-40B4-BE49-F238E27FC236}">
                    <a16:creationId xmlns:a16="http://schemas.microsoft.com/office/drawing/2014/main" id="{95CB6DCB-F071-6808-1B80-91C4B2DA6BE7}"/>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23" name="Parallelogram 22">
                <a:extLst>
                  <a:ext uri="{FF2B5EF4-FFF2-40B4-BE49-F238E27FC236}">
                    <a16:creationId xmlns:a16="http://schemas.microsoft.com/office/drawing/2014/main" id="{AA7E2E9E-3CF1-3A5F-ACBF-68085FF983D3}"/>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grpSp>
        <p:sp>
          <p:nvSpPr>
            <p:cNvPr id="20" name="TextBox 19">
              <a:extLst>
                <a:ext uri="{FF2B5EF4-FFF2-40B4-BE49-F238E27FC236}">
                  <a16:creationId xmlns:a16="http://schemas.microsoft.com/office/drawing/2014/main" id="{F8A9CF83-70D3-5E29-45AF-389DB647C92D}"/>
                </a:ext>
              </a:extLst>
            </p:cNvPr>
            <p:cNvSpPr txBox="1"/>
            <p:nvPr/>
          </p:nvSpPr>
          <p:spPr>
            <a:xfrm>
              <a:off x="5350143" y="4918848"/>
              <a:ext cx="2005010" cy="307777"/>
            </a:xfrm>
            <a:prstGeom prst="rect">
              <a:avLst/>
            </a:prstGeom>
            <a:noFill/>
          </p:spPr>
          <p:txBody>
            <a:bodyPr wrap="square" rtlCol="0">
              <a:spAutoFit/>
            </a:bodyPr>
            <a:lstStyle/>
            <a:p>
              <a:pPr algn="ctr"/>
              <a:r>
                <a:rPr lang="en-GB" sz="1400" b="1" dirty="0">
                  <a:solidFill>
                    <a:schemeClr val="bg1"/>
                  </a:solidFill>
                  <a:latin typeface="Arial" panose="020B0604020202020204" pitchFamily="34" charset="0"/>
                  <a:cs typeface="Arial" panose="020B0604020202020204" pitchFamily="34" charset="0"/>
                </a:rPr>
                <a:t>Strengths</a:t>
              </a:r>
              <a:endParaRPr lang="en-BE" sz="1400" b="1" dirty="0">
                <a:solidFill>
                  <a:schemeClr val="bg1"/>
                </a:solidFill>
                <a:latin typeface="Arial" panose="020B060402020202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77E55D31-7280-21CF-379B-D2F8FED2704A}"/>
              </a:ext>
            </a:extLst>
          </p:cNvPr>
          <p:cNvGrpSpPr/>
          <p:nvPr/>
        </p:nvGrpSpPr>
        <p:grpSpPr>
          <a:xfrm>
            <a:off x="8583849" y="3634021"/>
            <a:ext cx="2178464" cy="1001631"/>
            <a:chOff x="8583849" y="4353499"/>
            <a:chExt cx="2934260" cy="1349137"/>
          </a:xfrm>
        </p:grpSpPr>
        <p:grpSp>
          <p:nvGrpSpPr>
            <p:cNvPr id="25" name="Group 24">
              <a:extLst>
                <a:ext uri="{FF2B5EF4-FFF2-40B4-BE49-F238E27FC236}">
                  <a16:creationId xmlns:a16="http://schemas.microsoft.com/office/drawing/2014/main" id="{852C3760-BDEA-ECDD-9346-EA6DA19B64F5}"/>
                </a:ext>
              </a:extLst>
            </p:cNvPr>
            <p:cNvGrpSpPr/>
            <p:nvPr/>
          </p:nvGrpSpPr>
          <p:grpSpPr>
            <a:xfrm>
              <a:off x="8583849" y="4353499"/>
              <a:ext cx="2934260" cy="1349137"/>
              <a:chOff x="2799225" y="1528989"/>
              <a:chExt cx="4843224" cy="991572"/>
            </a:xfrm>
            <a:solidFill>
              <a:schemeClr val="accent3"/>
            </a:solidFill>
          </p:grpSpPr>
          <p:sp>
            <p:nvSpPr>
              <p:cNvPr id="27" name="Rectangle 26">
                <a:extLst>
                  <a:ext uri="{FF2B5EF4-FFF2-40B4-BE49-F238E27FC236}">
                    <a16:creationId xmlns:a16="http://schemas.microsoft.com/office/drawing/2014/main" id="{52FE41ED-8FE0-113A-8A43-7AD0537920A3}"/>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8" name="Parallelogram 27">
                <a:extLst>
                  <a:ext uri="{FF2B5EF4-FFF2-40B4-BE49-F238E27FC236}">
                    <a16:creationId xmlns:a16="http://schemas.microsoft.com/office/drawing/2014/main" id="{83B23097-7956-BB10-ABA8-F3EC0DE1B263}"/>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29" name="Parallelogram 28">
                <a:extLst>
                  <a:ext uri="{FF2B5EF4-FFF2-40B4-BE49-F238E27FC236}">
                    <a16:creationId xmlns:a16="http://schemas.microsoft.com/office/drawing/2014/main" id="{2D909983-B4E9-F753-4A6F-04DB676D3C50}"/>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grpSp>
        <p:sp>
          <p:nvSpPr>
            <p:cNvPr id="26" name="TextBox 25">
              <a:extLst>
                <a:ext uri="{FF2B5EF4-FFF2-40B4-BE49-F238E27FC236}">
                  <a16:creationId xmlns:a16="http://schemas.microsoft.com/office/drawing/2014/main" id="{708E754C-53A0-763F-A872-E5543A4D4BF6}"/>
                </a:ext>
              </a:extLst>
            </p:cNvPr>
            <p:cNvSpPr txBox="1"/>
            <p:nvPr/>
          </p:nvSpPr>
          <p:spPr>
            <a:xfrm>
              <a:off x="8787366" y="4820828"/>
              <a:ext cx="2005010" cy="307777"/>
            </a:xfrm>
            <a:prstGeom prst="rect">
              <a:avLst/>
            </a:prstGeom>
            <a:noFill/>
          </p:spPr>
          <p:txBody>
            <a:bodyPr wrap="square" rtlCol="0">
              <a:spAutoFit/>
            </a:bodyPr>
            <a:lstStyle/>
            <a:p>
              <a:pPr algn="ctr"/>
              <a:r>
                <a:rPr lang="en-GB" sz="1400" b="1" dirty="0">
                  <a:solidFill>
                    <a:schemeClr val="bg1"/>
                  </a:solidFill>
                  <a:latin typeface="Arial" panose="020B0604020202020204" pitchFamily="34" charset="0"/>
                  <a:cs typeface="Arial" panose="020B0604020202020204" pitchFamily="34" charset="0"/>
                </a:rPr>
                <a:t>Care and support</a:t>
              </a:r>
              <a:endParaRPr lang="en-BE" sz="1400" b="1" dirty="0">
                <a:solidFill>
                  <a:schemeClr val="bg1"/>
                </a:solidFill>
                <a:latin typeface="Arial" panose="020B06040202020202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14261DF2-D0A4-5E60-046E-5D0C3D881E20}"/>
              </a:ext>
            </a:extLst>
          </p:cNvPr>
          <p:cNvGrpSpPr/>
          <p:nvPr/>
        </p:nvGrpSpPr>
        <p:grpSpPr>
          <a:xfrm>
            <a:off x="3885441" y="1760027"/>
            <a:ext cx="2178464" cy="1001631"/>
            <a:chOff x="5182484" y="1929774"/>
            <a:chExt cx="2934260" cy="1349137"/>
          </a:xfrm>
        </p:grpSpPr>
        <p:grpSp>
          <p:nvGrpSpPr>
            <p:cNvPr id="31" name="Group 30">
              <a:extLst>
                <a:ext uri="{FF2B5EF4-FFF2-40B4-BE49-F238E27FC236}">
                  <a16:creationId xmlns:a16="http://schemas.microsoft.com/office/drawing/2014/main" id="{E678D1D4-7F0A-5CAE-114F-E1F73900DB9B}"/>
                </a:ext>
              </a:extLst>
            </p:cNvPr>
            <p:cNvGrpSpPr/>
            <p:nvPr/>
          </p:nvGrpSpPr>
          <p:grpSpPr>
            <a:xfrm>
              <a:off x="5182484" y="1929774"/>
              <a:ext cx="2934260" cy="1349137"/>
              <a:chOff x="2799225" y="1528989"/>
              <a:chExt cx="4843224" cy="991572"/>
            </a:xfrm>
            <a:solidFill>
              <a:schemeClr val="accent2"/>
            </a:solidFill>
          </p:grpSpPr>
          <p:sp>
            <p:nvSpPr>
              <p:cNvPr id="33" name="Rectangle 32">
                <a:extLst>
                  <a:ext uri="{FF2B5EF4-FFF2-40B4-BE49-F238E27FC236}">
                    <a16:creationId xmlns:a16="http://schemas.microsoft.com/office/drawing/2014/main" id="{40803F86-AF41-DCDE-A255-E71CE70CCF57}"/>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4" name="Parallelogram 33">
                <a:extLst>
                  <a:ext uri="{FF2B5EF4-FFF2-40B4-BE49-F238E27FC236}">
                    <a16:creationId xmlns:a16="http://schemas.microsoft.com/office/drawing/2014/main" id="{98FD597C-25AB-2CFC-3C95-0837B1EA394D}"/>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35" name="Parallelogram 34">
                <a:extLst>
                  <a:ext uri="{FF2B5EF4-FFF2-40B4-BE49-F238E27FC236}">
                    <a16:creationId xmlns:a16="http://schemas.microsoft.com/office/drawing/2014/main" id="{9C935E31-60E4-6CEA-43A0-6E4BC738466E}"/>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grpSp>
        <p:sp>
          <p:nvSpPr>
            <p:cNvPr id="32" name="TextBox 31">
              <a:extLst>
                <a:ext uri="{FF2B5EF4-FFF2-40B4-BE49-F238E27FC236}">
                  <a16:creationId xmlns:a16="http://schemas.microsoft.com/office/drawing/2014/main" id="{BAA756DF-737C-B567-56A2-E95015DE0C06}"/>
                </a:ext>
              </a:extLst>
            </p:cNvPr>
            <p:cNvSpPr txBox="1"/>
            <p:nvPr/>
          </p:nvSpPr>
          <p:spPr>
            <a:xfrm>
              <a:off x="5350143" y="2207850"/>
              <a:ext cx="2005010" cy="523220"/>
            </a:xfrm>
            <a:prstGeom prst="rect">
              <a:avLst/>
            </a:prstGeom>
            <a:noFill/>
          </p:spPr>
          <p:txBody>
            <a:bodyPr wrap="square" rtlCol="0">
              <a:spAutoFit/>
            </a:bodyPr>
            <a:lstStyle/>
            <a:p>
              <a:pPr algn="ctr"/>
              <a:r>
                <a:rPr lang="en-GB" sz="1400" b="1" dirty="0">
                  <a:solidFill>
                    <a:schemeClr val="bg1"/>
                  </a:solidFill>
                  <a:latin typeface="Arial" panose="020B0604020202020204" pitchFamily="34" charset="0"/>
                  <a:cs typeface="Arial" panose="020B0604020202020204" pitchFamily="34" charset="0"/>
                </a:rPr>
                <a:t>Child protection concerns</a:t>
              </a:r>
              <a:endParaRPr lang="en-BE" sz="1400" b="1" dirty="0">
                <a:solidFill>
                  <a:schemeClr val="bg1"/>
                </a:solidFill>
                <a:latin typeface="Arial" panose="020B060402020202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B49C0DBF-AB1C-A08C-EC2E-B18691584C41}"/>
              </a:ext>
            </a:extLst>
          </p:cNvPr>
          <p:cNvGrpSpPr/>
          <p:nvPr/>
        </p:nvGrpSpPr>
        <p:grpSpPr>
          <a:xfrm>
            <a:off x="8583849" y="1757842"/>
            <a:ext cx="2178464" cy="1001631"/>
            <a:chOff x="8583849" y="1906181"/>
            <a:chExt cx="2934260" cy="1349137"/>
          </a:xfrm>
        </p:grpSpPr>
        <p:grpSp>
          <p:nvGrpSpPr>
            <p:cNvPr id="37" name="Group 36">
              <a:extLst>
                <a:ext uri="{FF2B5EF4-FFF2-40B4-BE49-F238E27FC236}">
                  <a16:creationId xmlns:a16="http://schemas.microsoft.com/office/drawing/2014/main" id="{A5F39D65-4273-62AD-9BA2-29C7E088DEA5}"/>
                </a:ext>
              </a:extLst>
            </p:cNvPr>
            <p:cNvGrpSpPr/>
            <p:nvPr/>
          </p:nvGrpSpPr>
          <p:grpSpPr>
            <a:xfrm>
              <a:off x="8583849" y="1906181"/>
              <a:ext cx="2934260" cy="1349137"/>
              <a:chOff x="2799225" y="1528989"/>
              <a:chExt cx="4843224" cy="991572"/>
            </a:xfrm>
            <a:solidFill>
              <a:schemeClr val="accent1"/>
            </a:solidFill>
          </p:grpSpPr>
          <p:sp>
            <p:nvSpPr>
              <p:cNvPr id="39" name="Rectangle 38">
                <a:extLst>
                  <a:ext uri="{FF2B5EF4-FFF2-40B4-BE49-F238E27FC236}">
                    <a16:creationId xmlns:a16="http://schemas.microsoft.com/office/drawing/2014/main" id="{F7968FDF-708F-42DE-BF8B-E9B8BE6BE5D0}"/>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0" name="Parallelogram 39">
                <a:extLst>
                  <a:ext uri="{FF2B5EF4-FFF2-40B4-BE49-F238E27FC236}">
                    <a16:creationId xmlns:a16="http://schemas.microsoft.com/office/drawing/2014/main" id="{DB28232F-07EA-4ABF-FB24-E08A9C2CF883}"/>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41" name="Parallelogram 40">
                <a:extLst>
                  <a:ext uri="{FF2B5EF4-FFF2-40B4-BE49-F238E27FC236}">
                    <a16:creationId xmlns:a16="http://schemas.microsoft.com/office/drawing/2014/main" id="{AC4B295A-D261-5DA1-380F-669590E7FA02}"/>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grpSp>
        <p:sp>
          <p:nvSpPr>
            <p:cNvPr id="38" name="TextBox 37">
              <a:extLst>
                <a:ext uri="{FF2B5EF4-FFF2-40B4-BE49-F238E27FC236}">
                  <a16:creationId xmlns:a16="http://schemas.microsoft.com/office/drawing/2014/main" id="{76D43AF8-A7F2-B8C7-8139-8911D0F0DB3B}"/>
                </a:ext>
              </a:extLst>
            </p:cNvPr>
            <p:cNvSpPr txBox="1"/>
            <p:nvPr/>
          </p:nvSpPr>
          <p:spPr>
            <a:xfrm>
              <a:off x="8787366" y="2503084"/>
              <a:ext cx="2005010" cy="307777"/>
            </a:xfrm>
            <a:prstGeom prst="rect">
              <a:avLst/>
            </a:prstGeom>
            <a:noFill/>
          </p:spPr>
          <p:txBody>
            <a:bodyPr wrap="square" rtlCol="0">
              <a:spAutoFit/>
            </a:bodyPr>
            <a:lstStyle/>
            <a:p>
              <a:pPr algn="ctr"/>
              <a:r>
                <a:rPr lang="en-GB" sz="1400" b="1" dirty="0">
                  <a:solidFill>
                    <a:schemeClr val="bg1"/>
                  </a:solidFill>
                  <a:latin typeface="Arial" panose="020B0604020202020204" pitchFamily="34" charset="0"/>
                  <a:cs typeface="Arial" panose="020B0604020202020204" pitchFamily="34" charset="0"/>
                </a:rPr>
                <a:t>Vulnerabilities</a:t>
              </a:r>
              <a:endParaRPr lang="en-BE" sz="1400" b="1" dirty="0">
                <a:solidFill>
                  <a:schemeClr val="bg1"/>
                </a:solidFill>
                <a:latin typeface="Arial" panose="020B0604020202020204" pitchFamily="34" charset="0"/>
                <a:cs typeface="Arial" panose="020B0604020202020204" pitchFamily="34" charset="0"/>
              </a:endParaRPr>
            </a:p>
          </p:txBody>
        </p:sp>
      </p:grpSp>
      <p:grpSp>
        <p:nvGrpSpPr>
          <p:cNvPr id="42" name="Group 41">
            <a:extLst>
              <a:ext uri="{FF2B5EF4-FFF2-40B4-BE49-F238E27FC236}">
                <a16:creationId xmlns:a16="http://schemas.microsoft.com/office/drawing/2014/main" id="{DFF17B54-ADEE-3BDC-D9ED-02C07916A652}"/>
              </a:ext>
            </a:extLst>
          </p:cNvPr>
          <p:cNvGrpSpPr/>
          <p:nvPr/>
        </p:nvGrpSpPr>
        <p:grpSpPr>
          <a:xfrm>
            <a:off x="3885441" y="4755558"/>
            <a:ext cx="2178464" cy="1001631"/>
            <a:chOff x="5182484" y="4377092"/>
            <a:chExt cx="2934260" cy="1349137"/>
          </a:xfrm>
        </p:grpSpPr>
        <p:grpSp>
          <p:nvGrpSpPr>
            <p:cNvPr id="43" name="Group 42">
              <a:extLst>
                <a:ext uri="{FF2B5EF4-FFF2-40B4-BE49-F238E27FC236}">
                  <a16:creationId xmlns:a16="http://schemas.microsoft.com/office/drawing/2014/main" id="{4BD14E83-E639-9624-932B-D9C106A13124}"/>
                </a:ext>
              </a:extLst>
            </p:cNvPr>
            <p:cNvGrpSpPr/>
            <p:nvPr/>
          </p:nvGrpSpPr>
          <p:grpSpPr>
            <a:xfrm>
              <a:off x="5182484" y="4377092"/>
              <a:ext cx="2934260" cy="1349137"/>
              <a:chOff x="2799225" y="1528989"/>
              <a:chExt cx="4843224" cy="991572"/>
            </a:xfrm>
            <a:solidFill>
              <a:schemeClr val="accent5"/>
            </a:solidFill>
          </p:grpSpPr>
          <p:sp>
            <p:nvSpPr>
              <p:cNvPr id="45" name="Rectangle 44">
                <a:extLst>
                  <a:ext uri="{FF2B5EF4-FFF2-40B4-BE49-F238E27FC236}">
                    <a16:creationId xmlns:a16="http://schemas.microsoft.com/office/drawing/2014/main" id="{3595F183-6F0A-80B4-D5B4-56E2E089D945}"/>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6" name="Parallelogram 45">
                <a:extLst>
                  <a:ext uri="{FF2B5EF4-FFF2-40B4-BE49-F238E27FC236}">
                    <a16:creationId xmlns:a16="http://schemas.microsoft.com/office/drawing/2014/main" id="{238B814C-191E-9ED1-4740-7BABE5EB2AD0}"/>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47" name="Parallelogram 46">
                <a:extLst>
                  <a:ext uri="{FF2B5EF4-FFF2-40B4-BE49-F238E27FC236}">
                    <a16:creationId xmlns:a16="http://schemas.microsoft.com/office/drawing/2014/main" id="{070EE3E9-6DF3-CBEA-2101-6D4BF7CC3927}"/>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grpSp>
        <p:sp>
          <p:nvSpPr>
            <p:cNvPr id="44" name="TextBox 43">
              <a:extLst>
                <a:ext uri="{FF2B5EF4-FFF2-40B4-BE49-F238E27FC236}">
                  <a16:creationId xmlns:a16="http://schemas.microsoft.com/office/drawing/2014/main" id="{A64709B4-22EE-B28A-1638-29963E0F53D6}"/>
                </a:ext>
              </a:extLst>
            </p:cNvPr>
            <p:cNvSpPr txBox="1"/>
            <p:nvPr/>
          </p:nvSpPr>
          <p:spPr>
            <a:xfrm>
              <a:off x="5350143" y="4918848"/>
              <a:ext cx="2005010" cy="307777"/>
            </a:xfrm>
            <a:prstGeom prst="rect">
              <a:avLst/>
            </a:prstGeom>
            <a:noFill/>
          </p:spPr>
          <p:txBody>
            <a:bodyPr wrap="square" rtlCol="0">
              <a:spAutoFit/>
            </a:bodyPr>
            <a:lstStyle/>
            <a:p>
              <a:pPr algn="ctr"/>
              <a:r>
                <a:rPr lang="en-GB" sz="1400" b="1" dirty="0">
                  <a:solidFill>
                    <a:schemeClr val="bg1"/>
                  </a:solidFill>
                  <a:latin typeface="Arial" panose="020B0604020202020204" pitchFamily="34" charset="0"/>
                  <a:cs typeface="Arial" panose="020B0604020202020204" pitchFamily="34" charset="0"/>
                </a:rPr>
                <a:t>Strengths</a:t>
              </a:r>
              <a:endParaRPr lang="en-BE" sz="1400" b="1" dirty="0">
                <a:solidFill>
                  <a:schemeClr val="bg1"/>
                </a:solidFill>
                <a:latin typeface="Arial" panose="020B0604020202020204" pitchFamily="34" charset="0"/>
                <a:cs typeface="Arial" panose="020B0604020202020204" pitchFamily="34" charset="0"/>
              </a:endParaRPr>
            </a:p>
          </p:txBody>
        </p:sp>
      </p:grpSp>
      <p:grpSp>
        <p:nvGrpSpPr>
          <p:cNvPr id="48" name="Group 47">
            <a:extLst>
              <a:ext uri="{FF2B5EF4-FFF2-40B4-BE49-F238E27FC236}">
                <a16:creationId xmlns:a16="http://schemas.microsoft.com/office/drawing/2014/main" id="{8CB45E9B-BDDE-2FAB-E05F-528F516A1165}"/>
              </a:ext>
            </a:extLst>
          </p:cNvPr>
          <p:cNvGrpSpPr/>
          <p:nvPr/>
        </p:nvGrpSpPr>
        <p:grpSpPr>
          <a:xfrm>
            <a:off x="8583849" y="4747271"/>
            <a:ext cx="2178464" cy="1001631"/>
            <a:chOff x="8583849" y="4353499"/>
            <a:chExt cx="2934260" cy="1349137"/>
          </a:xfrm>
        </p:grpSpPr>
        <p:grpSp>
          <p:nvGrpSpPr>
            <p:cNvPr id="49" name="Group 48">
              <a:extLst>
                <a:ext uri="{FF2B5EF4-FFF2-40B4-BE49-F238E27FC236}">
                  <a16:creationId xmlns:a16="http://schemas.microsoft.com/office/drawing/2014/main" id="{A2D4ED08-0F41-2BA0-D8C5-82B9926C1FEE}"/>
                </a:ext>
              </a:extLst>
            </p:cNvPr>
            <p:cNvGrpSpPr/>
            <p:nvPr/>
          </p:nvGrpSpPr>
          <p:grpSpPr>
            <a:xfrm>
              <a:off x="8583849" y="4353499"/>
              <a:ext cx="2934260" cy="1349137"/>
              <a:chOff x="2799225" y="1528989"/>
              <a:chExt cx="4843224" cy="991572"/>
            </a:xfrm>
            <a:solidFill>
              <a:schemeClr val="accent3"/>
            </a:solidFill>
          </p:grpSpPr>
          <p:sp>
            <p:nvSpPr>
              <p:cNvPr id="51" name="Rectangle 50">
                <a:extLst>
                  <a:ext uri="{FF2B5EF4-FFF2-40B4-BE49-F238E27FC236}">
                    <a16:creationId xmlns:a16="http://schemas.microsoft.com/office/drawing/2014/main" id="{FCA827E3-6670-F5B2-CEDF-7C378C863FC7}"/>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2" name="Parallelogram 51">
                <a:extLst>
                  <a:ext uri="{FF2B5EF4-FFF2-40B4-BE49-F238E27FC236}">
                    <a16:creationId xmlns:a16="http://schemas.microsoft.com/office/drawing/2014/main" id="{ED39420F-C140-6667-E01B-FE115A64286B}"/>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53" name="Parallelogram 52">
                <a:extLst>
                  <a:ext uri="{FF2B5EF4-FFF2-40B4-BE49-F238E27FC236}">
                    <a16:creationId xmlns:a16="http://schemas.microsoft.com/office/drawing/2014/main" id="{A8B42AB4-E2D0-36B7-99F8-2FECA7D82468}"/>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grpSp>
        <p:sp>
          <p:nvSpPr>
            <p:cNvPr id="50" name="TextBox 49">
              <a:extLst>
                <a:ext uri="{FF2B5EF4-FFF2-40B4-BE49-F238E27FC236}">
                  <a16:creationId xmlns:a16="http://schemas.microsoft.com/office/drawing/2014/main" id="{07477920-C938-AEED-A7FE-2BD9D939C2CB}"/>
                </a:ext>
              </a:extLst>
            </p:cNvPr>
            <p:cNvSpPr txBox="1"/>
            <p:nvPr/>
          </p:nvSpPr>
          <p:spPr>
            <a:xfrm>
              <a:off x="8787366" y="4820828"/>
              <a:ext cx="2005010" cy="307777"/>
            </a:xfrm>
            <a:prstGeom prst="rect">
              <a:avLst/>
            </a:prstGeom>
            <a:noFill/>
          </p:spPr>
          <p:txBody>
            <a:bodyPr wrap="square" rtlCol="0">
              <a:spAutoFit/>
            </a:bodyPr>
            <a:lstStyle/>
            <a:p>
              <a:pPr algn="ctr"/>
              <a:r>
                <a:rPr lang="en-GB" sz="1400" b="1" dirty="0">
                  <a:solidFill>
                    <a:schemeClr val="bg1"/>
                  </a:solidFill>
                  <a:latin typeface="Arial" panose="020B0604020202020204" pitchFamily="34" charset="0"/>
                  <a:cs typeface="Arial" panose="020B0604020202020204" pitchFamily="34" charset="0"/>
                </a:rPr>
                <a:t>Care and support</a:t>
              </a:r>
              <a:endParaRPr lang="en-BE" sz="1400" b="1" dirty="0">
                <a:solidFill>
                  <a:schemeClr val="bg1"/>
                </a:solidFill>
                <a:latin typeface="Arial" panose="020B0604020202020204" pitchFamily="34" charset="0"/>
                <a:cs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DEF2-A15A-E816-D109-4081DAB0DFEE}"/>
              </a:ext>
            </a:extLst>
          </p:cNvPr>
          <p:cNvSpPr>
            <a:spLocks noGrp="1"/>
          </p:cNvSpPr>
          <p:nvPr>
            <p:ph type="title"/>
          </p:nvPr>
        </p:nvSpPr>
        <p:spPr/>
        <p:txBody>
          <a:bodyPr/>
          <a:lstStyle/>
          <a:p>
            <a:r>
              <a:rPr lang="en-GB" dirty="0">
                <a:highlight>
                  <a:srgbClr val="FFFF00"/>
                </a:highlight>
              </a:rPr>
              <a:t>Child protection risk analysis – case study</a:t>
            </a:r>
            <a:endParaRPr lang="en-BE" dirty="0">
              <a:highlight>
                <a:srgbClr val="FFFF00"/>
              </a:highlight>
            </a:endParaRPr>
          </a:p>
        </p:txBody>
      </p:sp>
      <p:sp>
        <p:nvSpPr>
          <p:cNvPr id="17" name="Cube 16">
            <a:extLst>
              <a:ext uri="{FF2B5EF4-FFF2-40B4-BE49-F238E27FC236}">
                <a16:creationId xmlns:a16="http://schemas.microsoft.com/office/drawing/2014/main" id="{E6BEC6A6-5E30-88B5-6DF2-7034715111FF}"/>
              </a:ext>
            </a:extLst>
          </p:cNvPr>
          <p:cNvSpPr/>
          <p:nvPr/>
        </p:nvSpPr>
        <p:spPr>
          <a:xfrm>
            <a:off x="3876154" y="1800332"/>
            <a:ext cx="2157550" cy="1013913"/>
          </a:xfrm>
          <a:prstGeom prst="cub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grpSp>
        <p:nvGrpSpPr>
          <p:cNvPr id="31" name="Group 30">
            <a:extLst>
              <a:ext uri="{FF2B5EF4-FFF2-40B4-BE49-F238E27FC236}">
                <a16:creationId xmlns:a16="http://schemas.microsoft.com/office/drawing/2014/main" id="{8A554351-9A52-A5ED-A2D0-56C5C2C8FAB2}"/>
              </a:ext>
            </a:extLst>
          </p:cNvPr>
          <p:cNvGrpSpPr/>
          <p:nvPr/>
        </p:nvGrpSpPr>
        <p:grpSpPr>
          <a:xfrm>
            <a:off x="10228983" y="337468"/>
            <a:ext cx="1587872" cy="1368854"/>
            <a:chOff x="10228983" y="337468"/>
            <a:chExt cx="1587872" cy="1368854"/>
          </a:xfrm>
        </p:grpSpPr>
        <p:sp>
          <p:nvSpPr>
            <p:cNvPr id="32" name="Hexagon 31">
              <a:extLst>
                <a:ext uri="{FF2B5EF4-FFF2-40B4-BE49-F238E27FC236}">
                  <a16:creationId xmlns:a16="http://schemas.microsoft.com/office/drawing/2014/main" id="{73857BD3-18A6-5E31-DF6C-8663BED80A1F}"/>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id="{4928F5DC-5FF4-997F-9C9B-FA9FF3EC503B}"/>
                </a:ext>
              </a:extLst>
            </p:cNvPr>
            <p:cNvGrpSpPr/>
            <p:nvPr/>
          </p:nvGrpSpPr>
          <p:grpSpPr>
            <a:xfrm>
              <a:off x="10621771" y="762700"/>
              <a:ext cx="562136" cy="634675"/>
              <a:chOff x="760175" y="830142"/>
              <a:chExt cx="867619" cy="979579"/>
            </a:xfrm>
          </p:grpSpPr>
          <p:sp>
            <p:nvSpPr>
              <p:cNvPr id="37" name="Rectangle 36">
                <a:extLst>
                  <a:ext uri="{FF2B5EF4-FFF2-40B4-BE49-F238E27FC236}">
                    <a16:creationId xmlns:a16="http://schemas.microsoft.com/office/drawing/2014/main" id="{9A1524AB-F94A-D07A-D736-AD123B4DF17A}"/>
                  </a:ext>
                </a:extLst>
              </p:cNvPr>
              <p:cNvSpPr/>
              <p:nvPr/>
            </p:nvSpPr>
            <p:spPr>
              <a:xfrm>
                <a:off x="864636" y="830142"/>
                <a:ext cx="763158" cy="979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bg1"/>
                    </a:solidFill>
                    <a:latin typeface="Arial" panose="020B0604020202020204" pitchFamily="34" charset="0"/>
                    <a:cs typeface="Arial" panose="020B0604020202020204" pitchFamily="34" charset="0"/>
                  </a:rPr>
                  <a:t>73-</a:t>
                </a:r>
              </a:p>
              <a:p>
                <a:pPr algn="ctr"/>
                <a:r>
                  <a:rPr lang="en-CA" sz="1600" b="1" dirty="0">
                    <a:solidFill>
                      <a:schemeClr val="bg1"/>
                    </a:solidFill>
                    <a:latin typeface="Arial" panose="020B0604020202020204" pitchFamily="34" charset="0"/>
                    <a:cs typeface="Arial" panose="020B0604020202020204" pitchFamily="34" charset="0"/>
                  </a:rPr>
                  <a:t>75</a:t>
                </a:r>
              </a:p>
            </p:txBody>
          </p:sp>
          <p:sp>
            <p:nvSpPr>
              <p:cNvPr id="38" name="Rectangle 37">
                <a:extLst>
                  <a:ext uri="{FF2B5EF4-FFF2-40B4-BE49-F238E27FC236}">
                    <a16:creationId xmlns:a16="http://schemas.microsoft.com/office/drawing/2014/main" id="{5A1A3359-353E-2159-994A-736459226308}"/>
                  </a:ext>
                </a:extLst>
              </p:cNvPr>
              <p:cNvSpPr/>
              <p:nvPr/>
            </p:nvSpPr>
            <p:spPr>
              <a:xfrm>
                <a:off x="760175" y="830144"/>
                <a:ext cx="149292" cy="9795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ABF94DC3-F113-FA77-D709-DC39EC9999B3}"/>
                </a:ext>
              </a:extLst>
            </p:cNvPr>
            <p:cNvGrpSpPr/>
            <p:nvPr/>
          </p:nvGrpSpPr>
          <p:grpSpPr>
            <a:xfrm>
              <a:off x="11325415" y="762701"/>
              <a:ext cx="182192" cy="634674"/>
              <a:chOff x="2121762" y="2323619"/>
              <a:chExt cx="200378" cy="825210"/>
            </a:xfrm>
          </p:grpSpPr>
          <p:sp>
            <p:nvSpPr>
              <p:cNvPr id="35" name="Isosceles Triangle 34">
                <a:extLst>
                  <a:ext uri="{FF2B5EF4-FFF2-40B4-BE49-F238E27FC236}">
                    <a16:creationId xmlns:a16="http://schemas.microsoft.com/office/drawing/2014/main" id="{9C9C9BA0-D5F0-DC83-53B4-1D562C1348BE}"/>
                  </a:ext>
                </a:extLst>
              </p:cNvPr>
              <p:cNvSpPr/>
              <p:nvPr/>
            </p:nvSpPr>
            <p:spPr>
              <a:xfrm>
                <a:off x="2121763" y="2323619"/>
                <a:ext cx="200377" cy="172739"/>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AC6D13F8-C1BD-8FC8-A3A1-142D83256B8F}"/>
                  </a:ext>
                </a:extLst>
              </p:cNvPr>
              <p:cNvSpPr/>
              <p:nvPr/>
            </p:nvSpPr>
            <p:spPr>
              <a:xfrm>
                <a:off x="2121762" y="2496169"/>
                <a:ext cx="200377" cy="652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sp>
        <p:nvSpPr>
          <p:cNvPr id="39" name="TextBox 38">
            <a:extLst>
              <a:ext uri="{FF2B5EF4-FFF2-40B4-BE49-F238E27FC236}">
                <a16:creationId xmlns:a16="http://schemas.microsoft.com/office/drawing/2014/main" id="{820CDEDE-B9A5-76F4-35E3-ECF8DC910E56}"/>
              </a:ext>
            </a:extLst>
          </p:cNvPr>
          <p:cNvSpPr txBox="1"/>
          <p:nvPr/>
        </p:nvSpPr>
        <p:spPr>
          <a:xfrm>
            <a:off x="1163637" y="2022407"/>
            <a:ext cx="2008893" cy="707886"/>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RISK FACTORS</a:t>
            </a:r>
            <a:endParaRPr lang="en-BE" sz="2000" b="1"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01AF8B3E-8BA2-086E-CC33-B45669F8F819}"/>
              </a:ext>
            </a:extLst>
          </p:cNvPr>
          <p:cNvSpPr txBox="1"/>
          <p:nvPr/>
        </p:nvSpPr>
        <p:spPr>
          <a:xfrm>
            <a:off x="1163637" y="3626841"/>
            <a:ext cx="2008893" cy="707886"/>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PROTECTIVE FACTORS</a:t>
            </a:r>
            <a:endParaRPr lang="en-BE" sz="2000" b="1" dirty="0">
              <a:latin typeface="Arial" panose="020B0604020202020204" pitchFamily="34" charset="0"/>
              <a:cs typeface="Arial" panose="020B0604020202020204" pitchFamily="34" charset="0"/>
            </a:endParaRPr>
          </a:p>
        </p:txBody>
      </p:sp>
      <p:sp>
        <p:nvSpPr>
          <p:cNvPr id="41" name="Rectangle: Rounded Corners 40">
            <a:extLst>
              <a:ext uri="{FF2B5EF4-FFF2-40B4-BE49-F238E27FC236}">
                <a16:creationId xmlns:a16="http://schemas.microsoft.com/office/drawing/2014/main" id="{BB1FF127-B0FB-55F5-D6DB-FAD246CAA30A}"/>
              </a:ext>
            </a:extLst>
          </p:cNvPr>
          <p:cNvSpPr/>
          <p:nvPr/>
        </p:nvSpPr>
        <p:spPr>
          <a:xfrm>
            <a:off x="940280" y="3109314"/>
            <a:ext cx="9973445" cy="142471"/>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Arial" panose="020B0604020202020204" pitchFamily="34" charset="0"/>
              <a:cs typeface="Arial" panose="020B0604020202020204" pitchFamily="34" charset="0"/>
            </a:endParaRPr>
          </a:p>
        </p:txBody>
      </p:sp>
      <p:grpSp>
        <p:nvGrpSpPr>
          <p:cNvPr id="42" name="Group 41">
            <a:extLst>
              <a:ext uri="{FF2B5EF4-FFF2-40B4-BE49-F238E27FC236}">
                <a16:creationId xmlns:a16="http://schemas.microsoft.com/office/drawing/2014/main" id="{E65B0BFF-5C64-8240-CA42-8A5CAA85AD1E}"/>
              </a:ext>
            </a:extLst>
          </p:cNvPr>
          <p:cNvGrpSpPr/>
          <p:nvPr/>
        </p:nvGrpSpPr>
        <p:grpSpPr>
          <a:xfrm>
            <a:off x="6407601" y="3496466"/>
            <a:ext cx="1867715" cy="2765879"/>
            <a:chOff x="6542377" y="3389788"/>
            <a:chExt cx="1867715" cy="2765879"/>
          </a:xfrm>
          <a:solidFill>
            <a:schemeClr val="accent6">
              <a:lumMod val="60000"/>
              <a:lumOff val="40000"/>
            </a:schemeClr>
          </a:solidFill>
        </p:grpSpPr>
        <p:grpSp>
          <p:nvGrpSpPr>
            <p:cNvPr id="43" name="Group 42">
              <a:extLst>
                <a:ext uri="{FF2B5EF4-FFF2-40B4-BE49-F238E27FC236}">
                  <a16:creationId xmlns:a16="http://schemas.microsoft.com/office/drawing/2014/main" id="{89781A68-13DB-34B3-DDBE-8671764116C2}"/>
                </a:ext>
              </a:extLst>
            </p:cNvPr>
            <p:cNvGrpSpPr/>
            <p:nvPr/>
          </p:nvGrpSpPr>
          <p:grpSpPr>
            <a:xfrm>
              <a:off x="6542377" y="3389788"/>
              <a:ext cx="1867715" cy="2765879"/>
              <a:chOff x="6275864" y="3222632"/>
              <a:chExt cx="2080765" cy="3081378"/>
            </a:xfrm>
            <a:grpFill/>
          </p:grpSpPr>
          <p:sp>
            <p:nvSpPr>
              <p:cNvPr id="45" name="Oval 44">
                <a:extLst>
                  <a:ext uri="{FF2B5EF4-FFF2-40B4-BE49-F238E27FC236}">
                    <a16:creationId xmlns:a16="http://schemas.microsoft.com/office/drawing/2014/main" id="{9F3FAA73-CB36-B165-BAE4-5E35B08BA433}"/>
                  </a:ext>
                </a:extLst>
              </p:cNvPr>
              <p:cNvSpPr/>
              <p:nvPr/>
            </p:nvSpPr>
            <p:spPr>
              <a:xfrm>
                <a:off x="6879614" y="3222632"/>
                <a:ext cx="868194" cy="8681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46" name="Group 45">
                <a:extLst>
                  <a:ext uri="{FF2B5EF4-FFF2-40B4-BE49-F238E27FC236}">
                    <a16:creationId xmlns:a16="http://schemas.microsoft.com/office/drawing/2014/main" id="{1ADBFCB3-266D-D94E-09D0-73E597D3AB01}"/>
                  </a:ext>
                </a:extLst>
              </p:cNvPr>
              <p:cNvGrpSpPr/>
              <p:nvPr/>
            </p:nvGrpSpPr>
            <p:grpSpPr>
              <a:xfrm>
                <a:off x="6275864" y="3233777"/>
                <a:ext cx="2080765" cy="3070233"/>
                <a:chOff x="6131774" y="3095705"/>
                <a:chExt cx="2342385" cy="3456261"/>
              </a:xfrm>
              <a:grpFill/>
            </p:grpSpPr>
            <p:sp>
              <p:nvSpPr>
                <p:cNvPr id="47" name="Rectangle: Rounded Corners 46">
                  <a:extLst>
                    <a:ext uri="{FF2B5EF4-FFF2-40B4-BE49-F238E27FC236}">
                      <a16:creationId xmlns:a16="http://schemas.microsoft.com/office/drawing/2014/main" id="{C51CDC25-0C74-663C-E00B-DE7857DEB3C6}"/>
                    </a:ext>
                  </a:extLst>
                </p:cNvPr>
                <p:cNvSpPr/>
                <p:nvPr/>
              </p:nvSpPr>
              <p:spPr>
                <a:xfrm>
                  <a:off x="6837950" y="4251503"/>
                  <a:ext cx="906678" cy="1189003"/>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48" name="Rectangle: Rounded Corners 47">
                  <a:extLst>
                    <a:ext uri="{FF2B5EF4-FFF2-40B4-BE49-F238E27FC236}">
                      <a16:creationId xmlns:a16="http://schemas.microsoft.com/office/drawing/2014/main" id="{BEA30114-2A02-09BF-3581-45A29D292EF4}"/>
                    </a:ext>
                  </a:extLst>
                </p:cNvPr>
                <p:cNvSpPr/>
                <p:nvPr/>
              </p:nvSpPr>
              <p:spPr>
                <a:xfrm rot="2358309">
                  <a:off x="6683264" y="4857233"/>
                  <a:ext cx="417071" cy="114934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49" name="Rectangle: Rounded Corners 48">
                  <a:extLst>
                    <a:ext uri="{FF2B5EF4-FFF2-40B4-BE49-F238E27FC236}">
                      <a16:creationId xmlns:a16="http://schemas.microsoft.com/office/drawing/2014/main" id="{7D6FBE6D-9E4D-CF03-D1C9-45151BC63E30}"/>
                    </a:ext>
                  </a:extLst>
                </p:cNvPr>
                <p:cNvSpPr/>
                <p:nvPr/>
              </p:nvSpPr>
              <p:spPr>
                <a:xfrm rot="9538565">
                  <a:off x="7532715" y="5053814"/>
                  <a:ext cx="403525" cy="149815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50" name="Rectangle: Rounded Corners 49">
                  <a:extLst>
                    <a:ext uri="{FF2B5EF4-FFF2-40B4-BE49-F238E27FC236}">
                      <a16:creationId xmlns:a16="http://schemas.microsoft.com/office/drawing/2014/main" id="{9EAFD4B5-1952-E6BC-765C-D017C0D13484}"/>
                    </a:ext>
                  </a:extLst>
                </p:cNvPr>
                <p:cNvSpPr/>
                <p:nvPr/>
              </p:nvSpPr>
              <p:spPr>
                <a:xfrm rot="10441727">
                  <a:off x="6466525" y="5566826"/>
                  <a:ext cx="412721" cy="966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51" name="Rectangle: Rounded Corners 50">
                  <a:extLst>
                    <a:ext uri="{FF2B5EF4-FFF2-40B4-BE49-F238E27FC236}">
                      <a16:creationId xmlns:a16="http://schemas.microsoft.com/office/drawing/2014/main" id="{B98B887C-A3BB-D6C0-DAE4-838894DEF055}"/>
                    </a:ext>
                  </a:extLst>
                </p:cNvPr>
                <p:cNvSpPr/>
                <p:nvPr/>
              </p:nvSpPr>
              <p:spPr>
                <a:xfrm rot="21202754">
                  <a:off x="7927941" y="3095705"/>
                  <a:ext cx="389349" cy="9705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52" name="Rectangle: Rounded Corners 51">
                  <a:extLst>
                    <a:ext uri="{FF2B5EF4-FFF2-40B4-BE49-F238E27FC236}">
                      <a16:creationId xmlns:a16="http://schemas.microsoft.com/office/drawing/2014/main" id="{D60123B7-3817-72F4-0921-C60FC34A353B}"/>
                    </a:ext>
                  </a:extLst>
                </p:cNvPr>
                <p:cNvSpPr/>
                <p:nvPr/>
              </p:nvSpPr>
              <p:spPr>
                <a:xfrm rot="2846291">
                  <a:off x="7655283" y="3612100"/>
                  <a:ext cx="417128" cy="12206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53" name="Rectangle: Rounded Corners 52">
                  <a:extLst>
                    <a:ext uri="{FF2B5EF4-FFF2-40B4-BE49-F238E27FC236}">
                      <a16:creationId xmlns:a16="http://schemas.microsoft.com/office/drawing/2014/main" id="{DA5AFB4E-738E-A578-ACB1-CD16C63EC82B}"/>
                    </a:ext>
                  </a:extLst>
                </p:cNvPr>
                <p:cNvSpPr/>
                <p:nvPr/>
              </p:nvSpPr>
              <p:spPr>
                <a:xfrm rot="7497251">
                  <a:off x="6458770" y="3665817"/>
                  <a:ext cx="418716" cy="107270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54" name="Rectangle: Rounded Corners 53">
                  <a:extLst>
                    <a:ext uri="{FF2B5EF4-FFF2-40B4-BE49-F238E27FC236}">
                      <a16:creationId xmlns:a16="http://schemas.microsoft.com/office/drawing/2014/main" id="{984A30EA-E7DE-8A9B-9FAB-A4126B4B1B35}"/>
                    </a:ext>
                  </a:extLst>
                </p:cNvPr>
                <p:cNvSpPr/>
                <p:nvPr/>
              </p:nvSpPr>
              <p:spPr>
                <a:xfrm rot="461185">
                  <a:off x="6232794" y="3158218"/>
                  <a:ext cx="397535" cy="102195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pic>
          <p:nvPicPr>
            <p:cNvPr id="44" name="Graphic 43" descr="Water with solid fill">
              <a:extLst>
                <a:ext uri="{FF2B5EF4-FFF2-40B4-BE49-F238E27FC236}">
                  <a16:creationId xmlns:a16="http://schemas.microsoft.com/office/drawing/2014/main" id="{8141CF96-9A80-145A-B5EA-A82052779F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28170" y="3530974"/>
              <a:ext cx="200226" cy="200226"/>
            </a:xfrm>
            <a:prstGeom prst="rect">
              <a:avLst/>
            </a:prstGeom>
          </p:spPr>
        </p:pic>
      </p:grpSp>
      <p:sp>
        <p:nvSpPr>
          <p:cNvPr id="91" name="Cube 90">
            <a:extLst>
              <a:ext uri="{FF2B5EF4-FFF2-40B4-BE49-F238E27FC236}">
                <a16:creationId xmlns:a16="http://schemas.microsoft.com/office/drawing/2014/main" id="{40C7FC52-33A2-40F5-B488-F11569493465}"/>
              </a:ext>
            </a:extLst>
          </p:cNvPr>
          <p:cNvSpPr/>
          <p:nvPr/>
        </p:nvSpPr>
        <p:spPr>
          <a:xfrm>
            <a:off x="8575794" y="1800332"/>
            <a:ext cx="2157550" cy="1013913"/>
          </a:xfrm>
          <a:prstGeom prst="cub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92" name="Cube 91">
            <a:extLst>
              <a:ext uri="{FF2B5EF4-FFF2-40B4-BE49-F238E27FC236}">
                <a16:creationId xmlns:a16="http://schemas.microsoft.com/office/drawing/2014/main" id="{B94987A1-AF34-61DE-1803-7F8585076E35}"/>
              </a:ext>
            </a:extLst>
          </p:cNvPr>
          <p:cNvSpPr/>
          <p:nvPr/>
        </p:nvSpPr>
        <p:spPr>
          <a:xfrm>
            <a:off x="3876154" y="3626841"/>
            <a:ext cx="2157550" cy="1013913"/>
          </a:xfrm>
          <a:prstGeom prst="cub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93" name="Cube 92">
            <a:extLst>
              <a:ext uri="{FF2B5EF4-FFF2-40B4-BE49-F238E27FC236}">
                <a16:creationId xmlns:a16="http://schemas.microsoft.com/office/drawing/2014/main" id="{E20A70E9-D8F8-367E-0C9D-7B309BA780F8}"/>
              </a:ext>
            </a:extLst>
          </p:cNvPr>
          <p:cNvSpPr/>
          <p:nvPr/>
        </p:nvSpPr>
        <p:spPr>
          <a:xfrm>
            <a:off x="3876154" y="4770558"/>
            <a:ext cx="2157550" cy="1013913"/>
          </a:xfrm>
          <a:prstGeom prst="cub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94" name="Cube 93">
            <a:extLst>
              <a:ext uri="{FF2B5EF4-FFF2-40B4-BE49-F238E27FC236}">
                <a16:creationId xmlns:a16="http://schemas.microsoft.com/office/drawing/2014/main" id="{B9774A1F-34B3-4F71-3ED5-C2E7B996A4B3}"/>
              </a:ext>
            </a:extLst>
          </p:cNvPr>
          <p:cNvSpPr/>
          <p:nvPr/>
        </p:nvSpPr>
        <p:spPr>
          <a:xfrm>
            <a:off x="8583227" y="3626841"/>
            <a:ext cx="2157550" cy="1013913"/>
          </a:xfrm>
          <a:prstGeom prst="cub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95" name="Cube 94">
            <a:extLst>
              <a:ext uri="{FF2B5EF4-FFF2-40B4-BE49-F238E27FC236}">
                <a16:creationId xmlns:a16="http://schemas.microsoft.com/office/drawing/2014/main" id="{6422B9AC-D1C6-BE31-7F8F-6DB1DFF7C631}"/>
              </a:ext>
            </a:extLst>
          </p:cNvPr>
          <p:cNvSpPr/>
          <p:nvPr/>
        </p:nvSpPr>
        <p:spPr>
          <a:xfrm>
            <a:off x="8583227" y="4770558"/>
            <a:ext cx="2157550" cy="1013913"/>
          </a:xfrm>
          <a:prstGeom prst="cub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7274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558"/>
        <p:cNvGrpSpPr/>
        <p:nvPr/>
      </p:nvGrpSpPr>
      <p:grpSpPr>
        <a:xfrm>
          <a:off x="0" y="0"/>
          <a:ext cx="0" cy="0"/>
          <a:chOff x="0" y="0"/>
          <a:chExt cx="0" cy="0"/>
        </a:xfrm>
      </p:grpSpPr>
      <p:sp>
        <p:nvSpPr>
          <p:cNvPr id="13" name="Title 72">
            <a:extLst>
              <a:ext uri="{FF2B5EF4-FFF2-40B4-BE49-F238E27FC236}">
                <a16:creationId xmlns:a16="http://schemas.microsoft.com/office/drawing/2014/main" id="{7F2F2945-9C10-509F-124A-0B01A2A61942}"/>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1417431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8B4EE2-5B10-BEEF-C87C-5135B17047DB}"/>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Immediate needs of a child</a:t>
            </a:r>
            <a:endParaRPr lang="en-BE" dirty="0">
              <a:latin typeface="Arial" panose="020B0604020202020204" pitchFamily="34" charset="0"/>
              <a:cs typeface="Arial" panose="020B0604020202020204" pitchFamily="34" charset="0"/>
            </a:endParaRPr>
          </a:p>
        </p:txBody>
      </p:sp>
      <p:graphicFrame>
        <p:nvGraphicFramePr>
          <p:cNvPr id="11" name="Diagram 10">
            <a:extLst>
              <a:ext uri="{FF2B5EF4-FFF2-40B4-BE49-F238E27FC236}">
                <a16:creationId xmlns:a16="http://schemas.microsoft.com/office/drawing/2014/main" id="{755CFA17-2CDA-DBB1-A078-02B4CA9D7477}"/>
              </a:ext>
            </a:extLst>
          </p:cNvPr>
          <p:cNvGraphicFramePr/>
          <p:nvPr>
            <p:extLst>
              <p:ext uri="{D42A27DB-BD31-4B8C-83A1-F6EECF244321}">
                <p14:modId xmlns:p14="http://schemas.microsoft.com/office/powerpoint/2010/main" val="1835505446"/>
              </p:ext>
            </p:extLst>
          </p:nvPr>
        </p:nvGraphicFramePr>
        <p:xfrm>
          <a:off x="12464007" y="-654822"/>
          <a:ext cx="7532562" cy="5198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a:extLst>
              <a:ext uri="{FF2B5EF4-FFF2-40B4-BE49-F238E27FC236}">
                <a16:creationId xmlns:a16="http://schemas.microsoft.com/office/drawing/2014/main" id="{79563D93-1D44-9FB5-E3DB-DE148BC12C75}"/>
              </a:ext>
            </a:extLst>
          </p:cNvPr>
          <p:cNvGraphicFramePr/>
          <p:nvPr>
            <p:extLst>
              <p:ext uri="{D42A27DB-BD31-4B8C-83A1-F6EECF244321}">
                <p14:modId xmlns:p14="http://schemas.microsoft.com/office/powerpoint/2010/main" val="1614935572"/>
              </p:ext>
            </p:extLst>
          </p:nvPr>
        </p:nvGraphicFramePr>
        <p:xfrm>
          <a:off x="2272257" y="1269228"/>
          <a:ext cx="7532562" cy="519847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4" name="Group 3">
            <a:extLst>
              <a:ext uri="{FF2B5EF4-FFF2-40B4-BE49-F238E27FC236}">
                <a16:creationId xmlns:a16="http://schemas.microsoft.com/office/drawing/2014/main" id="{6323EE74-3C06-2166-552B-EC1FF9820D67}"/>
              </a:ext>
            </a:extLst>
          </p:cNvPr>
          <p:cNvGrpSpPr/>
          <p:nvPr/>
        </p:nvGrpSpPr>
        <p:grpSpPr>
          <a:xfrm>
            <a:off x="5716678" y="3272916"/>
            <a:ext cx="643719" cy="1490140"/>
            <a:chOff x="8155842" y="2175314"/>
            <a:chExt cx="1334607" cy="3089473"/>
          </a:xfrm>
          <a:solidFill>
            <a:schemeClr val="accent1"/>
          </a:solidFill>
        </p:grpSpPr>
        <p:sp>
          <p:nvSpPr>
            <p:cNvPr id="5" name="Round Same Side Corner Rectangle 3">
              <a:extLst>
                <a:ext uri="{FF2B5EF4-FFF2-40B4-BE49-F238E27FC236}">
                  <a16:creationId xmlns:a16="http://schemas.microsoft.com/office/drawing/2014/main" id="{403C9E3C-702B-8366-2AEB-16CD96BE940F}"/>
                </a:ext>
              </a:extLst>
            </p:cNvPr>
            <p:cNvSpPr/>
            <p:nvPr/>
          </p:nvSpPr>
          <p:spPr>
            <a:xfrm>
              <a:off x="8212525" y="3701175"/>
              <a:ext cx="1224623" cy="156361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5774F2D8-B37E-F165-5E74-6B38A18731E5}"/>
                </a:ext>
              </a:extLst>
            </p:cNvPr>
            <p:cNvSpPr/>
            <p:nvPr/>
          </p:nvSpPr>
          <p:spPr>
            <a:xfrm>
              <a:off x="8155842" y="2175314"/>
              <a:ext cx="1334607" cy="1334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39275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67B77-6855-CDE4-FE33-B10621B6BD1B}"/>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Identify and prioritize the needs </a:t>
            </a:r>
            <a:endParaRPr lang="en-BE"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AB5F1D97-1E80-36F0-6737-26238D16AF84}"/>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A6E30AC7-3684-0B96-B780-DE5EB3F0AC06}"/>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D45A7C36-ED21-5EC9-9732-3870EC5F07B0}"/>
                </a:ext>
              </a:extLst>
            </p:cNvPr>
            <p:cNvGrpSpPr/>
            <p:nvPr/>
          </p:nvGrpSpPr>
          <p:grpSpPr>
            <a:xfrm>
              <a:off x="10621771" y="762700"/>
              <a:ext cx="562136" cy="634675"/>
              <a:chOff x="760175" y="830142"/>
              <a:chExt cx="867619" cy="979579"/>
            </a:xfrm>
          </p:grpSpPr>
          <p:sp>
            <p:nvSpPr>
              <p:cNvPr id="9" name="Rectangle 8">
                <a:extLst>
                  <a:ext uri="{FF2B5EF4-FFF2-40B4-BE49-F238E27FC236}">
                    <a16:creationId xmlns:a16="http://schemas.microsoft.com/office/drawing/2014/main" id="{2491C30E-3DCE-A06F-B49B-4F5E572E3E9B}"/>
                  </a:ext>
                </a:extLst>
              </p:cNvPr>
              <p:cNvSpPr/>
              <p:nvPr/>
            </p:nvSpPr>
            <p:spPr>
              <a:xfrm>
                <a:off x="864636" y="830142"/>
                <a:ext cx="763158" cy="979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bg1"/>
                    </a:solidFill>
                    <a:latin typeface="Arial" panose="020B0604020202020204" pitchFamily="34" charset="0"/>
                    <a:cs typeface="Arial" panose="020B0604020202020204" pitchFamily="34" charset="0"/>
                  </a:rPr>
                  <a:t>76</a:t>
                </a:r>
              </a:p>
            </p:txBody>
          </p:sp>
          <p:sp>
            <p:nvSpPr>
              <p:cNvPr id="10" name="Rectangle 9">
                <a:extLst>
                  <a:ext uri="{FF2B5EF4-FFF2-40B4-BE49-F238E27FC236}">
                    <a16:creationId xmlns:a16="http://schemas.microsoft.com/office/drawing/2014/main" id="{AB8C8254-9ECE-705B-4BCD-A0C36FF85A52}"/>
                  </a:ext>
                </a:extLst>
              </p:cNvPr>
              <p:cNvSpPr/>
              <p:nvPr/>
            </p:nvSpPr>
            <p:spPr>
              <a:xfrm>
                <a:off x="760175" y="830144"/>
                <a:ext cx="149292" cy="9795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987ED770-E678-5FD5-0E00-8D0F3071511F}"/>
                </a:ext>
              </a:extLst>
            </p:cNvPr>
            <p:cNvGrpSpPr/>
            <p:nvPr/>
          </p:nvGrpSpPr>
          <p:grpSpPr>
            <a:xfrm>
              <a:off x="11325415" y="762701"/>
              <a:ext cx="182192" cy="634674"/>
              <a:chOff x="2121762" y="2323619"/>
              <a:chExt cx="200378" cy="825210"/>
            </a:xfrm>
          </p:grpSpPr>
          <p:sp>
            <p:nvSpPr>
              <p:cNvPr id="7" name="Isosceles Triangle 6">
                <a:extLst>
                  <a:ext uri="{FF2B5EF4-FFF2-40B4-BE49-F238E27FC236}">
                    <a16:creationId xmlns:a16="http://schemas.microsoft.com/office/drawing/2014/main" id="{E11D039D-02E9-FFC4-0C12-95347760A02D}"/>
                  </a:ext>
                </a:extLst>
              </p:cNvPr>
              <p:cNvSpPr/>
              <p:nvPr/>
            </p:nvSpPr>
            <p:spPr>
              <a:xfrm>
                <a:off x="2121763" y="2323619"/>
                <a:ext cx="200377" cy="172739"/>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F9C4D67-F49E-E102-7ED5-67AD4D347B40}"/>
                  </a:ext>
                </a:extLst>
              </p:cNvPr>
              <p:cNvSpPr/>
              <p:nvPr/>
            </p:nvSpPr>
            <p:spPr>
              <a:xfrm>
                <a:off x="2121762" y="2496169"/>
                <a:ext cx="200377" cy="652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sp>
        <p:nvSpPr>
          <p:cNvPr id="11" name="Hexagon 10">
            <a:extLst>
              <a:ext uri="{FF2B5EF4-FFF2-40B4-BE49-F238E27FC236}">
                <a16:creationId xmlns:a16="http://schemas.microsoft.com/office/drawing/2014/main" id="{DCE81D7C-13AF-62EA-7D1D-2AF6F61795FC}"/>
              </a:ext>
            </a:extLst>
          </p:cNvPr>
          <p:cNvSpPr/>
          <p:nvPr/>
        </p:nvSpPr>
        <p:spPr>
          <a:xfrm>
            <a:off x="6039030" y="3713753"/>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Civil documentation</a:t>
            </a:r>
            <a:endParaRPr lang="en-BE" dirty="0">
              <a:solidFill>
                <a:schemeClr val="tx1"/>
              </a:solidFill>
              <a:latin typeface="Arial" panose="020B0604020202020204" pitchFamily="34" charset="0"/>
              <a:cs typeface="Arial" panose="020B0604020202020204" pitchFamily="34" charset="0"/>
            </a:endParaRPr>
          </a:p>
        </p:txBody>
      </p:sp>
      <p:sp>
        <p:nvSpPr>
          <p:cNvPr id="12" name="Hexagon 11">
            <a:extLst>
              <a:ext uri="{FF2B5EF4-FFF2-40B4-BE49-F238E27FC236}">
                <a16:creationId xmlns:a16="http://schemas.microsoft.com/office/drawing/2014/main" id="{50035FD2-750F-6CB5-4611-BF0DA8F86077}"/>
              </a:ext>
            </a:extLst>
          </p:cNvPr>
          <p:cNvSpPr/>
          <p:nvPr/>
        </p:nvSpPr>
        <p:spPr>
          <a:xfrm>
            <a:off x="6041720" y="2386990"/>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Health (physical, SRH)</a:t>
            </a:r>
            <a:endParaRPr lang="en-BE" dirty="0">
              <a:solidFill>
                <a:schemeClr val="tx1"/>
              </a:solidFill>
              <a:latin typeface="Arial" panose="020B0604020202020204" pitchFamily="34" charset="0"/>
              <a:cs typeface="Arial" panose="020B0604020202020204" pitchFamily="34" charset="0"/>
            </a:endParaRPr>
          </a:p>
        </p:txBody>
      </p:sp>
      <p:sp>
        <p:nvSpPr>
          <p:cNvPr id="13" name="Hexagon 12">
            <a:extLst>
              <a:ext uri="{FF2B5EF4-FFF2-40B4-BE49-F238E27FC236}">
                <a16:creationId xmlns:a16="http://schemas.microsoft.com/office/drawing/2014/main" id="{9ACD81A0-0039-4DF0-E06F-2EB6B272F566}"/>
              </a:ext>
            </a:extLst>
          </p:cNvPr>
          <p:cNvSpPr/>
          <p:nvPr/>
        </p:nvSpPr>
        <p:spPr>
          <a:xfrm>
            <a:off x="7691585" y="1724251"/>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Positive self-esteem &amp; confidence</a:t>
            </a:r>
            <a:endParaRPr lang="en-BE" dirty="0">
              <a:solidFill>
                <a:schemeClr val="tx1"/>
              </a:solidFill>
              <a:latin typeface="Arial" panose="020B0604020202020204" pitchFamily="34" charset="0"/>
              <a:cs typeface="Arial" panose="020B0604020202020204" pitchFamily="34" charset="0"/>
            </a:endParaRPr>
          </a:p>
        </p:txBody>
      </p:sp>
      <p:sp>
        <p:nvSpPr>
          <p:cNvPr id="14" name="Hexagon 13">
            <a:extLst>
              <a:ext uri="{FF2B5EF4-FFF2-40B4-BE49-F238E27FC236}">
                <a16:creationId xmlns:a16="http://schemas.microsoft.com/office/drawing/2014/main" id="{180A78D5-4CD0-2664-3BDF-566F3A0E3B53}"/>
              </a:ext>
            </a:extLst>
          </p:cNvPr>
          <p:cNvSpPr/>
          <p:nvPr/>
        </p:nvSpPr>
        <p:spPr>
          <a:xfrm>
            <a:off x="7677611" y="4403208"/>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Stability</a:t>
            </a:r>
            <a:endParaRPr lang="en-BE" dirty="0">
              <a:solidFill>
                <a:schemeClr val="tx1"/>
              </a:solidFill>
              <a:latin typeface="Arial" panose="020B0604020202020204" pitchFamily="34" charset="0"/>
              <a:cs typeface="Arial" panose="020B0604020202020204" pitchFamily="34" charset="0"/>
            </a:endParaRPr>
          </a:p>
        </p:txBody>
      </p:sp>
      <p:sp>
        <p:nvSpPr>
          <p:cNvPr id="15" name="Hexagon 14">
            <a:extLst>
              <a:ext uri="{FF2B5EF4-FFF2-40B4-BE49-F238E27FC236}">
                <a16:creationId xmlns:a16="http://schemas.microsoft.com/office/drawing/2014/main" id="{830F7694-F803-4696-F640-B57286CE887B}"/>
              </a:ext>
            </a:extLst>
          </p:cNvPr>
          <p:cNvSpPr/>
          <p:nvPr/>
        </p:nvSpPr>
        <p:spPr>
          <a:xfrm>
            <a:off x="2632131" y="3713753"/>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Family, care, care arrangement</a:t>
            </a:r>
            <a:endParaRPr lang="en-BE" dirty="0">
              <a:solidFill>
                <a:schemeClr val="tx1"/>
              </a:solidFill>
              <a:latin typeface="Arial" panose="020B0604020202020204" pitchFamily="34" charset="0"/>
              <a:cs typeface="Arial" panose="020B0604020202020204" pitchFamily="34" charset="0"/>
            </a:endParaRPr>
          </a:p>
        </p:txBody>
      </p:sp>
      <p:sp>
        <p:nvSpPr>
          <p:cNvPr id="16" name="Hexagon 15">
            <a:extLst>
              <a:ext uri="{FF2B5EF4-FFF2-40B4-BE49-F238E27FC236}">
                <a16:creationId xmlns:a16="http://schemas.microsoft.com/office/drawing/2014/main" id="{DA43F530-6FE4-3FE4-FF51-E5078DF75107}"/>
              </a:ext>
            </a:extLst>
          </p:cNvPr>
          <p:cNvSpPr/>
          <p:nvPr/>
        </p:nvSpPr>
        <p:spPr>
          <a:xfrm>
            <a:off x="4324082" y="3040647"/>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School or education</a:t>
            </a:r>
            <a:endParaRPr lang="en-BE" dirty="0">
              <a:solidFill>
                <a:schemeClr val="tx1"/>
              </a:solidFill>
              <a:latin typeface="Arial" panose="020B0604020202020204" pitchFamily="34" charset="0"/>
              <a:cs typeface="Arial" panose="020B0604020202020204" pitchFamily="34" charset="0"/>
            </a:endParaRPr>
          </a:p>
        </p:txBody>
      </p:sp>
      <p:sp>
        <p:nvSpPr>
          <p:cNvPr id="17" name="Hexagon 16">
            <a:extLst>
              <a:ext uri="{FF2B5EF4-FFF2-40B4-BE49-F238E27FC236}">
                <a16:creationId xmlns:a16="http://schemas.microsoft.com/office/drawing/2014/main" id="{3D28244E-ECCA-D98E-04EE-A3D434CE9B1A}"/>
              </a:ext>
            </a:extLst>
          </p:cNvPr>
          <p:cNvSpPr/>
          <p:nvPr/>
        </p:nvSpPr>
        <p:spPr>
          <a:xfrm>
            <a:off x="4326772" y="1724251"/>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Friends, contact with peers</a:t>
            </a:r>
            <a:endParaRPr lang="en-BE" dirty="0">
              <a:solidFill>
                <a:schemeClr val="tx1"/>
              </a:solidFill>
              <a:latin typeface="Arial" panose="020B0604020202020204" pitchFamily="34" charset="0"/>
              <a:cs typeface="Arial" panose="020B0604020202020204" pitchFamily="34" charset="0"/>
            </a:endParaRPr>
          </a:p>
        </p:txBody>
      </p:sp>
      <p:sp>
        <p:nvSpPr>
          <p:cNvPr id="18" name="Hexagon 17">
            <a:extLst>
              <a:ext uri="{FF2B5EF4-FFF2-40B4-BE49-F238E27FC236}">
                <a16:creationId xmlns:a16="http://schemas.microsoft.com/office/drawing/2014/main" id="{FB40C31C-1E7C-2B06-DEE2-B5AB8394BCC3}"/>
              </a:ext>
            </a:extLst>
          </p:cNvPr>
          <p:cNvSpPr/>
          <p:nvPr/>
        </p:nvSpPr>
        <p:spPr>
          <a:xfrm>
            <a:off x="4270711" y="4403208"/>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Free time, play</a:t>
            </a:r>
            <a:endParaRPr lang="en-BE" dirty="0">
              <a:solidFill>
                <a:schemeClr val="tx1"/>
              </a:solidFill>
              <a:latin typeface="Arial" panose="020B0604020202020204" pitchFamily="34" charset="0"/>
              <a:cs typeface="Arial" panose="020B0604020202020204" pitchFamily="34" charset="0"/>
            </a:endParaRPr>
          </a:p>
        </p:txBody>
      </p:sp>
      <p:sp>
        <p:nvSpPr>
          <p:cNvPr id="19" name="Hexagon 18">
            <a:extLst>
              <a:ext uri="{FF2B5EF4-FFF2-40B4-BE49-F238E27FC236}">
                <a16:creationId xmlns:a16="http://schemas.microsoft.com/office/drawing/2014/main" id="{7D39F0AA-4FAB-271D-D6D4-B81D6BE6F460}"/>
              </a:ext>
            </a:extLst>
          </p:cNvPr>
          <p:cNvSpPr/>
          <p:nvPr/>
        </p:nvSpPr>
        <p:spPr>
          <a:xfrm>
            <a:off x="7691586" y="3054388"/>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Hygiene</a:t>
            </a:r>
            <a:endParaRPr lang="en-BE" dirty="0">
              <a:solidFill>
                <a:schemeClr val="tx1"/>
              </a:solidFill>
              <a:latin typeface="Arial" panose="020B0604020202020204" pitchFamily="34" charset="0"/>
              <a:cs typeface="Arial" panose="020B0604020202020204" pitchFamily="34" charset="0"/>
            </a:endParaRPr>
          </a:p>
        </p:txBody>
      </p:sp>
      <p:sp>
        <p:nvSpPr>
          <p:cNvPr id="20" name="Hexagon 19">
            <a:extLst>
              <a:ext uri="{FF2B5EF4-FFF2-40B4-BE49-F238E27FC236}">
                <a16:creationId xmlns:a16="http://schemas.microsoft.com/office/drawing/2014/main" id="{40F661FC-57BA-82F8-06EB-EE97A48BB1E2}"/>
              </a:ext>
            </a:extLst>
          </p:cNvPr>
          <p:cNvSpPr/>
          <p:nvPr/>
        </p:nvSpPr>
        <p:spPr>
          <a:xfrm>
            <a:off x="9366919" y="3713753"/>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Other needs?</a:t>
            </a:r>
            <a:endParaRPr lang="en-BE" dirty="0">
              <a:solidFill>
                <a:schemeClr val="tx1"/>
              </a:solidFill>
              <a:latin typeface="Arial" panose="020B0604020202020204" pitchFamily="34" charset="0"/>
              <a:cs typeface="Arial" panose="020B0604020202020204" pitchFamily="34" charset="0"/>
            </a:endParaRPr>
          </a:p>
        </p:txBody>
      </p:sp>
      <p:sp>
        <p:nvSpPr>
          <p:cNvPr id="21" name="Hexagon 20">
            <a:extLst>
              <a:ext uri="{FF2B5EF4-FFF2-40B4-BE49-F238E27FC236}">
                <a16:creationId xmlns:a16="http://schemas.microsoft.com/office/drawing/2014/main" id="{78B57B82-9978-AE31-C8A9-3CF26352A653}"/>
              </a:ext>
            </a:extLst>
          </p:cNvPr>
          <p:cNvSpPr/>
          <p:nvPr/>
        </p:nvSpPr>
        <p:spPr>
          <a:xfrm>
            <a:off x="1007465" y="1724251"/>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Safety</a:t>
            </a:r>
            <a:endParaRPr lang="en-BE" dirty="0">
              <a:solidFill>
                <a:schemeClr val="tx1"/>
              </a:solidFill>
              <a:latin typeface="Arial" panose="020B0604020202020204" pitchFamily="34" charset="0"/>
              <a:cs typeface="Arial" panose="020B0604020202020204" pitchFamily="34" charset="0"/>
            </a:endParaRPr>
          </a:p>
        </p:txBody>
      </p:sp>
      <p:sp>
        <p:nvSpPr>
          <p:cNvPr id="22" name="Hexagon 21">
            <a:extLst>
              <a:ext uri="{FF2B5EF4-FFF2-40B4-BE49-F238E27FC236}">
                <a16:creationId xmlns:a16="http://schemas.microsoft.com/office/drawing/2014/main" id="{18DAF22E-36D7-8C13-8F89-CBA3B913FF72}"/>
              </a:ext>
            </a:extLst>
          </p:cNvPr>
          <p:cNvSpPr/>
          <p:nvPr/>
        </p:nvSpPr>
        <p:spPr>
          <a:xfrm>
            <a:off x="1007465" y="3054388"/>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Food and water</a:t>
            </a:r>
            <a:endParaRPr lang="en-BE" dirty="0">
              <a:solidFill>
                <a:schemeClr val="tx1"/>
              </a:solidFill>
              <a:latin typeface="Arial" panose="020B0604020202020204" pitchFamily="34" charset="0"/>
              <a:cs typeface="Arial" panose="020B0604020202020204" pitchFamily="34" charset="0"/>
            </a:endParaRPr>
          </a:p>
        </p:txBody>
      </p:sp>
      <p:sp>
        <p:nvSpPr>
          <p:cNvPr id="23" name="Hexagon 22">
            <a:extLst>
              <a:ext uri="{FF2B5EF4-FFF2-40B4-BE49-F238E27FC236}">
                <a16:creationId xmlns:a16="http://schemas.microsoft.com/office/drawing/2014/main" id="{83241AE8-2093-A736-48B6-0D6FDE9D43AA}"/>
              </a:ext>
            </a:extLst>
          </p:cNvPr>
          <p:cNvSpPr/>
          <p:nvPr/>
        </p:nvSpPr>
        <p:spPr>
          <a:xfrm>
            <a:off x="2645441" y="2386990"/>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House, shelter</a:t>
            </a:r>
            <a:endParaRPr lang="en-BE" dirty="0">
              <a:solidFill>
                <a:schemeClr val="tx1"/>
              </a:solidFill>
              <a:latin typeface="Arial" panose="020B0604020202020204" pitchFamily="34" charset="0"/>
              <a:cs typeface="Arial" panose="020B0604020202020204" pitchFamily="34" charset="0"/>
            </a:endParaRPr>
          </a:p>
        </p:txBody>
      </p:sp>
      <p:sp>
        <p:nvSpPr>
          <p:cNvPr id="24" name="Hexagon 23">
            <a:extLst>
              <a:ext uri="{FF2B5EF4-FFF2-40B4-BE49-F238E27FC236}">
                <a16:creationId xmlns:a16="http://schemas.microsoft.com/office/drawing/2014/main" id="{22AB2399-3A44-FA58-4B77-84F7036534B9}"/>
              </a:ext>
            </a:extLst>
          </p:cNvPr>
          <p:cNvSpPr/>
          <p:nvPr/>
        </p:nvSpPr>
        <p:spPr>
          <a:xfrm>
            <a:off x="1007465" y="4403208"/>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Love and affection</a:t>
            </a:r>
            <a:endParaRPr lang="en-BE" dirty="0">
              <a:solidFill>
                <a:schemeClr val="tx1"/>
              </a:solidFill>
              <a:latin typeface="Arial" panose="020B0604020202020204" pitchFamily="34" charset="0"/>
              <a:cs typeface="Arial" panose="020B0604020202020204" pitchFamily="34" charset="0"/>
            </a:endParaRPr>
          </a:p>
        </p:txBody>
      </p:sp>
      <p:sp>
        <p:nvSpPr>
          <p:cNvPr id="25" name="Hexagon 24">
            <a:extLst>
              <a:ext uri="{FF2B5EF4-FFF2-40B4-BE49-F238E27FC236}">
                <a16:creationId xmlns:a16="http://schemas.microsoft.com/office/drawing/2014/main" id="{4A99A33C-362D-83AA-3404-8ECF08976932}"/>
              </a:ext>
            </a:extLst>
          </p:cNvPr>
          <p:cNvSpPr/>
          <p:nvPr/>
        </p:nvSpPr>
        <p:spPr>
          <a:xfrm>
            <a:off x="9366919" y="2386990"/>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Health (mental, emotional)</a:t>
            </a:r>
            <a:endParaRPr lang="en-BE"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1958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558"/>
        <p:cNvGrpSpPr/>
        <p:nvPr/>
      </p:nvGrpSpPr>
      <p:grpSpPr>
        <a:xfrm>
          <a:off x="0" y="0"/>
          <a:ext cx="0" cy="0"/>
          <a:chOff x="0" y="0"/>
          <a:chExt cx="0" cy="0"/>
        </a:xfrm>
      </p:grpSpPr>
      <p:sp>
        <p:nvSpPr>
          <p:cNvPr id="13" name="Title 72">
            <a:extLst>
              <a:ext uri="{FF2B5EF4-FFF2-40B4-BE49-F238E27FC236}">
                <a16:creationId xmlns:a16="http://schemas.microsoft.com/office/drawing/2014/main" id="{7F2F2945-9C10-509F-124A-0B01A2A61942}"/>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2855117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16" name="Rectangle 15">
            <a:extLst>
              <a:ext uri="{FF2B5EF4-FFF2-40B4-BE49-F238E27FC236}">
                <a16:creationId xmlns:a16="http://schemas.microsoft.com/office/drawing/2014/main" id="{35A92791-0904-4ABA-6649-279B4A89CE4D}"/>
              </a:ext>
            </a:extLst>
          </p:cNvPr>
          <p:cNvSpPr/>
          <p:nvPr/>
        </p:nvSpPr>
        <p:spPr>
          <a:xfrm>
            <a:off x="6154407" y="2688847"/>
            <a:ext cx="4859722" cy="4271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14C0743-24FF-B7D2-F0A3-00BBF8878B1A}"/>
              </a:ext>
            </a:extLst>
          </p:cNvPr>
          <p:cNvSpPr/>
          <p:nvPr/>
        </p:nvSpPr>
        <p:spPr>
          <a:xfrm>
            <a:off x="6154407" y="3148424"/>
            <a:ext cx="4859722" cy="4271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4FA5F9D-7007-ADD2-B514-991D0EAD75FA}"/>
              </a:ext>
            </a:extLst>
          </p:cNvPr>
          <p:cNvSpPr/>
          <p:nvPr/>
        </p:nvSpPr>
        <p:spPr>
          <a:xfrm>
            <a:off x="6154407" y="2240383"/>
            <a:ext cx="3237243" cy="4271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 name="Google Shape;259;p3"/>
          <p:cNvSpPr txBox="1">
            <a:spLocks noGrp="1"/>
          </p:cNvSpPr>
          <p:nvPr>
            <p:ph type="title"/>
          </p:nvPr>
        </p:nvSpPr>
        <p:spPr>
          <a:xfrm>
            <a:off x="1661965" y="3099692"/>
            <a:ext cx="2808067"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Garamond"/>
              <a:buNone/>
            </a:pPr>
            <a:r>
              <a:rPr lang="en-US" dirty="0"/>
              <a:t>Module aim</a:t>
            </a:r>
            <a:endParaRPr dirty="0"/>
          </a:p>
        </p:txBody>
      </p:sp>
      <p:sp>
        <p:nvSpPr>
          <p:cNvPr id="260" name="Google Shape;260;p3"/>
          <p:cNvSpPr txBox="1"/>
          <p:nvPr/>
        </p:nvSpPr>
        <p:spPr>
          <a:xfrm>
            <a:off x="6154407" y="1370458"/>
            <a:ext cx="5050270" cy="41857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chemeClr val="lt1"/>
                </a:solidFill>
                <a:latin typeface="Arial" panose="020B0604020202020204" pitchFamily="34" charset="0"/>
                <a:ea typeface="Helvetica Neue"/>
                <a:cs typeface="Arial" panose="020B0604020202020204" pitchFamily="34" charset="0"/>
                <a:sym typeface="Helvetica Neue"/>
              </a:rPr>
              <a:t>To enhance participants’ understanding of the different technical and methodological knowledge, attitudes, values and skills that must be acquired to adequately support children and families facing protection concerns</a:t>
            </a:r>
            <a:r>
              <a:rPr lang="en-US" sz="1400" b="1" i="0" u="none" strike="noStrike" cap="none" dirty="0">
                <a:solidFill>
                  <a:schemeClr val="lt1"/>
                </a:solidFill>
                <a:latin typeface="Arial" panose="020B0604020202020204" pitchFamily="34" charset="0"/>
                <a:ea typeface="Arial"/>
                <a:cs typeface="Arial" panose="020B0604020202020204" pitchFamily="34" charset="0"/>
                <a:sym typeface="Arial"/>
              </a:rPr>
              <a:t>.</a:t>
            </a:r>
            <a:endParaRPr b="1"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grpSp>
        <p:nvGrpSpPr>
          <p:cNvPr id="4" name="Group 3">
            <a:extLst>
              <a:ext uri="{FF2B5EF4-FFF2-40B4-BE49-F238E27FC236}">
                <a16:creationId xmlns:a16="http://schemas.microsoft.com/office/drawing/2014/main" id="{34F4032F-6739-D3E9-F1F2-CA60D2A8B086}"/>
              </a:ext>
            </a:extLst>
          </p:cNvPr>
          <p:cNvGrpSpPr/>
          <p:nvPr/>
        </p:nvGrpSpPr>
        <p:grpSpPr>
          <a:xfrm>
            <a:off x="10662739" y="5335248"/>
            <a:ext cx="874837" cy="1104657"/>
            <a:chOff x="8610677" y="1949046"/>
            <a:chExt cx="1635723" cy="2065428"/>
          </a:xfrm>
          <a:solidFill>
            <a:schemeClr val="bg1"/>
          </a:solidFill>
        </p:grpSpPr>
        <p:grpSp>
          <p:nvGrpSpPr>
            <p:cNvPr id="5" name="Group 4">
              <a:extLst>
                <a:ext uri="{FF2B5EF4-FFF2-40B4-BE49-F238E27FC236}">
                  <a16:creationId xmlns:a16="http://schemas.microsoft.com/office/drawing/2014/main" id="{B36365A9-8AEC-83D1-4EBE-2C1177AD0271}"/>
                </a:ext>
              </a:extLst>
            </p:cNvPr>
            <p:cNvGrpSpPr/>
            <p:nvPr/>
          </p:nvGrpSpPr>
          <p:grpSpPr>
            <a:xfrm>
              <a:off x="9523345" y="1949046"/>
              <a:ext cx="723055" cy="2065428"/>
              <a:chOff x="2068313" y="2482622"/>
              <a:chExt cx="376359" cy="1075080"/>
            </a:xfrm>
            <a:grpFill/>
          </p:grpSpPr>
          <p:sp>
            <p:nvSpPr>
              <p:cNvPr id="13" name="Round Same Side Corner Rectangle 23">
                <a:extLst>
                  <a:ext uri="{FF2B5EF4-FFF2-40B4-BE49-F238E27FC236}">
                    <a16:creationId xmlns:a16="http://schemas.microsoft.com/office/drawing/2014/main" id="{EF054CF6-A027-57C3-7B25-59CAFC96AA95}"/>
                  </a:ext>
                </a:extLst>
              </p:cNvPr>
              <p:cNvSpPr/>
              <p:nvPr/>
            </p:nvSpPr>
            <p:spPr>
              <a:xfrm>
                <a:off x="2071073" y="2923618"/>
                <a:ext cx="372129" cy="63408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Oval 13">
                <a:extLst>
                  <a:ext uri="{FF2B5EF4-FFF2-40B4-BE49-F238E27FC236}">
                    <a16:creationId xmlns:a16="http://schemas.microsoft.com/office/drawing/2014/main" id="{C432CF67-791E-7661-EFEE-2A41E51321DF}"/>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6" name="Group 5">
              <a:extLst>
                <a:ext uri="{FF2B5EF4-FFF2-40B4-BE49-F238E27FC236}">
                  <a16:creationId xmlns:a16="http://schemas.microsoft.com/office/drawing/2014/main" id="{38FF7EEF-0F6F-63AD-3C70-E033625315C8}"/>
                </a:ext>
              </a:extLst>
            </p:cNvPr>
            <p:cNvGrpSpPr/>
            <p:nvPr/>
          </p:nvGrpSpPr>
          <p:grpSpPr>
            <a:xfrm rot="1340767">
              <a:off x="8610677" y="2757147"/>
              <a:ext cx="1143373" cy="765710"/>
              <a:chOff x="8638649" y="2848747"/>
              <a:chExt cx="1143373" cy="765710"/>
            </a:xfrm>
            <a:grpFill/>
          </p:grpSpPr>
          <p:grpSp>
            <p:nvGrpSpPr>
              <p:cNvPr id="7" name="Group 6">
                <a:extLst>
                  <a:ext uri="{FF2B5EF4-FFF2-40B4-BE49-F238E27FC236}">
                    <a16:creationId xmlns:a16="http://schemas.microsoft.com/office/drawing/2014/main" id="{031FAB77-F6F8-3BE3-8DA1-8B7FD25468AF}"/>
                  </a:ext>
                </a:extLst>
              </p:cNvPr>
              <p:cNvGrpSpPr/>
              <p:nvPr/>
            </p:nvGrpSpPr>
            <p:grpSpPr>
              <a:xfrm>
                <a:off x="9199056" y="3070836"/>
                <a:ext cx="473281" cy="543621"/>
                <a:chOff x="2968390" y="1782471"/>
                <a:chExt cx="241654" cy="277569"/>
              </a:xfrm>
              <a:grpFill/>
            </p:grpSpPr>
            <p:sp>
              <p:nvSpPr>
                <p:cNvPr id="11" name="Round Same Side Corner Rectangle 25">
                  <a:extLst>
                    <a:ext uri="{FF2B5EF4-FFF2-40B4-BE49-F238E27FC236}">
                      <a16:creationId xmlns:a16="http://schemas.microsoft.com/office/drawing/2014/main" id="{FFAAC7F9-4C5F-61FD-0B9D-640032EE18C4}"/>
                    </a:ext>
                  </a:extLst>
                </p:cNvPr>
                <p:cNvSpPr/>
                <p:nvPr/>
              </p:nvSpPr>
              <p:spPr>
                <a:xfrm rot="12859561">
                  <a:off x="3108478" y="1782471"/>
                  <a:ext cx="101566" cy="24510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ound Same Side Corner Rectangle 26">
                  <a:extLst>
                    <a:ext uri="{FF2B5EF4-FFF2-40B4-BE49-F238E27FC236}">
                      <a16:creationId xmlns:a16="http://schemas.microsoft.com/office/drawing/2014/main" id="{7FB25344-3AAF-69C2-9241-0FB4DBB50FB0}"/>
                    </a:ext>
                  </a:extLst>
                </p:cNvPr>
                <p:cNvSpPr/>
                <p:nvPr/>
              </p:nvSpPr>
              <p:spPr>
                <a:xfrm rot="14101202">
                  <a:off x="3000569" y="1926295"/>
                  <a:ext cx="101566" cy="165924"/>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8" name="Rectangle 7">
                <a:extLst>
                  <a:ext uri="{FF2B5EF4-FFF2-40B4-BE49-F238E27FC236}">
                    <a16:creationId xmlns:a16="http://schemas.microsoft.com/office/drawing/2014/main" id="{E3509E04-E771-EF0E-C550-97D0C922A8FD}"/>
                  </a:ext>
                </a:extLst>
              </p:cNvPr>
              <p:cNvSpPr/>
              <p:nvPr/>
            </p:nvSpPr>
            <p:spPr>
              <a:xfrm rot="18896039">
                <a:off x="8941395" y="2835615"/>
                <a:ext cx="89541" cy="6950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ound Same Side Corner Rectangle 26">
                <a:extLst>
                  <a:ext uri="{FF2B5EF4-FFF2-40B4-BE49-F238E27FC236}">
                    <a16:creationId xmlns:a16="http://schemas.microsoft.com/office/drawing/2014/main" id="{0D8EFB4D-50B7-CDCF-8C59-7FE4A296E2AD}"/>
                  </a:ext>
                </a:extLst>
              </p:cNvPr>
              <p:cNvSpPr/>
              <p:nvPr/>
            </p:nvSpPr>
            <p:spPr>
              <a:xfrm rot="16535945">
                <a:off x="9409026" y="2820208"/>
                <a:ext cx="197815" cy="548177"/>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0" name="Straight Arrow Connector 9">
                <a:extLst>
                  <a:ext uri="{FF2B5EF4-FFF2-40B4-BE49-F238E27FC236}">
                    <a16:creationId xmlns:a16="http://schemas.microsoft.com/office/drawing/2014/main" id="{B397461D-A3B5-16E8-3C26-8812F974F1D1}"/>
                  </a:ext>
                </a:extLst>
              </p:cNvPr>
              <p:cNvCxnSpPr>
                <a:cxnSpLocks/>
              </p:cNvCxnSpPr>
              <p:nvPr/>
            </p:nvCxnSpPr>
            <p:spPr>
              <a:xfrm flipH="1">
                <a:off x="9233205" y="2848747"/>
                <a:ext cx="146520" cy="214069"/>
              </a:xfrm>
              <a:prstGeom prst="straightConnector1">
                <a:avLst/>
              </a:prstGeom>
              <a:grpFill/>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ECB65-6AD2-70A0-1FE2-EFFF6D09E2C0}"/>
              </a:ext>
            </a:extLst>
          </p:cNvPr>
          <p:cNvSpPr>
            <a:spLocks noGrp="1"/>
          </p:cNvSpPr>
          <p:nvPr>
            <p:ph type="title"/>
          </p:nvPr>
        </p:nvSpPr>
        <p:spPr/>
        <p:txBody>
          <a:bodyPr/>
          <a:lstStyle/>
          <a:p>
            <a:r>
              <a:rPr lang="en-GB" dirty="0"/>
              <a:t>Prioritization of needs</a:t>
            </a:r>
            <a:endParaRPr lang="en-BE" dirty="0"/>
          </a:p>
        </p:txBody>
      </p:sp>
      <p:sp>
        <p:nvSpPr>
          <p:cNvPr id="3" name="Isosceles Triangle 2">
            <a:extLst>
              <a:ext uri="{FF2B5EF4-FFF2-40B4-BE49-F238E27FC236}">
                <a16:creationId xmlns:a16="http://schemas.microsoft.com/office/drawing/2014/main" id="{2266BFBB-6723-018A-B5F5-F1D0E6F4CBD1}"/>
              </a:ext>
            </a:extLst>
          </p:cNvPr>
          <p:cNvSpPr/>
          <p:nvPr/>
        </p:nvSpPr>
        <p:spPr>
          <a:xfrm>
            <a:off x="490980" y="1179443"/>
            <a:ext cx="11208546" cy="4745368"/>
          </a:xfrm>
          <a:prstGeom prst="triangl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Top Corners Rounded 3">
            <a:extLst>
              <a:ext uri="{FF2B5EF4-FFF2-40B4-BE49-F238E27FC236}">
                <a16:creationId xmlns:a16="http://schemas.microsoft.com/office/drawing/2014/main" id="{B7B6B4EF-E6D2-99D2-A4C6-6A0FAE40EB03}"/>
              </a:ext>
            </a:extLst>
          </p:cNvPr>
          <p:cNvSpPr/>
          <p:nvPr/>
        </p:nvSpPr>
        <p:spPr>
          <a:xfrm rot="16200000">
            <a:off x="10100807" y="1146218"/>
            <a:ext cx="1616986" cy="25908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1BBC8C7-F13F-1625-489A-E5803F5EE1AA}"/>
              </a:ext>
            </a:extLst>
          </p:cNvPr>
          <p:cNvSpPr txBox="1"/>
          <p:nvPr/>
        </p:nvSpPr>
        <p:spPr>
          <a:xfrm>
            <a:off x="10624720" y="1818853"/>
            <a:ext cx="1515620" cy="1200329"/>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Not met?</a:t>
            </a:r>
          </a:p>
          <a:p>
            <a:r>
              <a:rPr lang="en-GB" dirty="0">
                <a:solidFill>
                  <a:schemeClr val="bg1"/>
                </a:solidFill>
                <a:latin typeface="Arial" panose="020B0604020202020204" pitchFamily="34" charset="0"/>
                <a:cs typeface="Arial" panose="020B0604020202020204" pitchFamily="34" charset="0"/>
              </a:rPr>
              <a:t>Partially met?</a:t>
            </a:r>
          </a:p>
          <a:p>
            <a:r>
              <a:rPr lang="en-GB" dirty="0">
                <a:solidFill>
                  <a:schemeClr val="bg1"/>
                </a:solidFill>
                <a:latin typeface="Arial" panose="020B0604020202020204" pitchFamily="34" charset="0"/>
                <a:cs typeface="Arial" panose="020B0604020202020204" pitchFamily="34" charset="0"/>
              </a:rPr>
              <a:t>Fully met?</a:t>
            </a:r>
            <a:endParaRPr lang="en-BE" dirty="0">
              <a:solidFill>
                <a:schemeClr val="bg1"/>
              </a:solidFill>
              <a:latin typeface="Arial" panose="020B0604020202020204" pitchFamily="34" charset="0"/>
              <a:cs typeface="Arial" panose="020B0604020202020204" pitchFamily="34" charset="0"/>
            </a:endParaRPr>
          </a:p>
        </p:txBody>
      </p:sp>
      <p:sp>
        <p:nvSpPr>
          <p:cNvPr id="6" name="Hexagon 5">
            <a:extLst>
              <a:ext uri="{FF2B5EF4-FFF2-40B4-BE49-F238E27FC236}">
                <a16:creationId xmlns:a16="http://schemas.microsoft.com/office/drawing/2014/main" id="{E4AAE2A3-B3DE-F9D3-5F68-3CAC334056B1}"/>
              </a:ext>
            </a:extLst>
          </p:cNvPr>
          <p:cNvSpPr/>
          <p:nvPr/>
        </p:nvSpPr>
        <p:spPr>
          <a:xfrm>
            <a:off x="7096410" y="2499104"/>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Civil documentation</a:t>
            </a:r>
            <a:endParaRPr lang="en-BE" dirty="0">
              <a:solidFill>
                <a:schemeClr val="tx1"/>
              </a:solidFill>
              <a:latin typeface="Arial" panose="020B0604020202020204" pitchFamily="34" charset="0"/>
              <a:cs typeface="Arial" panose="020B0604020202020204" pitchFamily="34" charset="0"/>
            </a:endParaRPr>
          </a:p>
        </p:txBody>
      </p:sp>
      <p:sp>
        <p:nvSpPr>
          <p:cNvPr id="7" name="Hexagon 6">
            <a:extLst>
              <a:ext uri="{FF2B5EF4-FFF2-40B4-BE49-F238E27FC236}">
                <a16:creationId xmlns:a16="http://schemas.microsoft.com/office/drawing/2014/main" id="{C4706EB2-57C9-5F06-EBA8-67B3980342CA}"/>
              </a:ext>
            </a:extLst>
          </p:cNvPr>
          <p:cNvSpPr/>
          <p:nvPr/>
        </p:nvSpPr>
        <p:spPr>
          <a:xfrm>
            <a:off x="9883404" y="4941167"/>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Health (physical, SRH)</a:t>
            </a:r>
            <a:endParaRPr lang="en-BE" dirty="0">
              <a:solidFill>
                <a:schemeClr val="tx1"/>
              </a:solidFill>
              <a:latin typeface="Arial" panose="020B0604020202020204" pitchFamily="34" charset="0"/>
              <a:cs typeface="Arial" panose="020B0604020202020204" pitchFamily="34" charset="0"/>
            </a:endParaRPr>
          </a:p>
        </p:txBody>
      </p:sp>
      <p:sp>
        <p:nvSpPr>
          <p:cNvPr id="8" name="Hexagon 7">
            <a:extLst>
              <a:ext uri="{FF2B5EF4-FFF2-40B4-BE49-F238E27FC236}">
                <a16:creationId xmlns:a16="http://schemas.microsoft.com/office/drawing/2014/main" id="{50993898-6655-1FB5-9448-204185494E56}"/>
              </a:ext>
            </a:extLst>
          </p:cNvPr>
          <p:cNvSpPr/>
          <p:nvPr/>
        </p:nvSpPr>
        <p:spPr>
          <a:xfrm>
            <a:off x="5187192" y="1261729"/>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Positive self-esteem &amp; confidence</a:t>
            </a:r>
            <a:endParaRPr lang="en-BE" dirty="0">
              <a:solidFill>
                <a:schemeClr val="tx1"/>
              </a:solidFill>
              <a:latin typeface="Arial" panose="020B0604020202020204" pitchFamily="34" charset="0"/>
              <a:cs typeface="Arial" panose="020B0604020202020204" pitchFamily="34" charset="0"/>
            </a:endParaRPr>
          </a:p>
        </p:txBody>
      </p:sp>
      <p:sp>
        <p:nvSpPr>
          <p:cNvPr id="10" name="Hexagon 9">
            <a:extLst>
              <a:ext uri="{FF2B5EF4-FFF2-40B4-BE49-F238E27FC236}">
                <a16:creationId xmlns:a16="http://schemas.microsoft.com/office/drawing/2014/main" id="{3E96517A-3FB7-4719-68F4-0BF5179F7BCD}"/>
              </a:ext>
            </a:extLst>
          </p:cNvPr>
          <p:cNvSpPr/>
          <p:nvPr/>
        </p:nvSpPr>
        <p:spPr>
          <a:xfrm>
            <a:off x="8005218" y="3703792"/>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Stability</a:t>
            </a:r>
            <a:endParaRPr lang="en-BE" dirty="0">
              <a:solidFill>
                <a:schemeClr val="tx1"/>
              </a:solidFill>
              <a:latin typeface="Arial" panose="020B0604020202020204" pitchFamily="34" charset="0"/>
              <a:cs typeface="Arial" panose="020B0604020202020204" pitchFamily="34" charset="0"/>
            </a:endParaRPr>
          </a:p>
        </p:txBody>
      </p:sp>
      <p:sp>
        <p:nvSpPr>
          <p:cNvPr id="11" name="Hexagon 10">
            <a:extLst>
              <a:ext uri="{FF2B5EF4-FFF2-40B4-BE49-F238E27FC236}">
                <a16:creationId xmlns:a16="http://schemas.microsoft.com/office/drawing/2014/main" id="{3FF75050-C1D7-1421-76B8-09A060EDAC0C}"/>
              </a:ext>
            </a:extLst>
          </p:cNvPr>
          <p:cNvSpPr/>
          <p:nvPr/>
        </p:nvSpPr>
        <p:spPr>
          <a:xfrm>
            <a:off x="4248846" y="3703792"/>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Family, care, care arrangement</a:t>
            </a:r>
            <a:endParaRPr lang="en-BE" dirty="0">
              <a:solidFill>
                <a:schemeClr val="tx1"/>
              </a:solidFill>
              <a:latin typeface="Arial" panose="020B0604020202020204" pitchFamily="34" charset="0"/>
              <a:cs typeface="Arial" panose="020B0604020202020204" pitchFamily="34" charset="0"/>
            </a:endParaRPr>
          </a:p>
        </p:txBody>
      </p:sp>
      <p:sp>
        <p:nvSpPr>
          <p:cNvPr id="12" name="Hexagon 11">
            <a:extLst>
              <a:ext uri="{FF2B5EF4-FFF2-40B4-BE49-F238E27FC236}">
                <a16:creationId xmlns:a16="http://schemas.microsoft.com/office/drawing/2014/main" id="{37DDDB8A-4873-7BDA-0143-34BC330BF1F6}"/>
              </a:ext>
            </a:extLst>
          </p:cNvPr>
          <p:cNvSpPr/>
          <p:nvPr/>
        </p:nvSpPr>
        <p:spPr>
          <a:xfrm>
            <a:off x="5207139" y="2499104"/>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School or education</a:t>
            </a:r>
            <a:endParaRPr lang="en-BE" dirty="0">
              <a:solidFill>
                <a:schemeClr val="tx1"/>
              </a:solidFill>
              <a:latin typeface="Arial" panose="020B0604020202020204" pitchFamily="34" charset="0"/>
              <a:cs typeface="Arial" panose="020B0604020202020204" pitchFamily="34" charset="0"/>
            </a:endParaRPr>
          </a:p>
        </p:txBody>
      </p:sp>
      <p:sp>
        <p:nvSpPr>
          <p:cNvPr id="13" name="Hexagon 12">
            <a:extLst>
              <a:ext uri="{FF2B5EF4-FFF2-40B4-BE49-F238E27FC236}">
                <a16:creationId xmlns:a16="http://schemas.microsoft.com/office/drawing/2014/main" id="{D61B5568-BEB9-1692-0FA8-1E83E53E7EBA}"/>
              </a:ext>
            </a:extLst>
          </p:cNvPr>
          <p:cNvSpPr/>
          <p:nvPr/>
        </p:nvSpPr>
        <p:spPr>
          <a:xfrm>
            <a:off x="6127032" y="3703792"/>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Friends, contact with peers</a:t>
            </a:r>
            <a:endParaRPr lang="en-BE" dirty="0">
              <a:solidFill>
                <a:schemeClr val="tx1"/>
              </a:solidFill>
              <a:latin typeface="Arial" panose="020B0604020202020204" pitchFamily="34" charset="0"/>
              <a:cs typeface="Arial" panose="020B0604020202020204" pitchFamily="34" charset="0"/>
            </a:endParaRPr>
          </a:p>
        </p:txBody>
      </p:sp>
      <p:sp>
        <p:nvSpPr>
          <p:cNvPr id="14" name="Hexagon 13">
            <a:extLst>
              <a:ext uri="{FF2B5EF4-FFF2-40B4-BE49-F238E27FC236}">
                <a16:creationId xmlns:a16="http://schemas.microsoft.com/office/drawing/2014/main" id="{100A58E8-680C-3C00-C82C-797A4778D294}"/>
              </a:ext>
            </a:extLst>
          </p:cNvPr>
          <p:cNvSpPr/>
          <p:nvPr/>
        </p:nvSpPr>
        <p:spPr>
          <a:xfrm>
            <a:off x="3317868" y="2499104"/>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Free time, play</a:t>
            </a:r>
            <a:endParaRPr lang="en-BE" dirty="0">
              <a:solidFill>
                <a:schemeClr val="tx1"/>
              </a:solidFill>
              <a:latin typeface="Arial" panose="020B0604020202020204" pitchFamily="34" charset="0"/>
              <a:cs typeface="Arial" panose="020B0604020202020204" pitchFamily="34" charset="0"/>
            </a:endParaRPr>
          </a:p>
        </p:txBody>
      </p:sp>
      <p:sp>
        <p:nvSpPr>
          <p:cNvPr id="15" name="Hexagon 14">
            <a:extLst>
              <a:ext uri="{FF2B5EF4-FFF2-40B4-BE49-F238E27FC236}">
                <a16:creationId xmlns:a16="http://schemas.microsoft.com/office/drawing/2014/main" id="{7401556E-C19C-0D18-BEA7-00324D639869}"/>
              </a:ext>
            </a:extLst>
          </p:cNvPr>
          <p:cNvSpPr/>
          <p:nvPr/>
        </p:nvSpPr>
        <p:spPr>
          <a:xfrm>
            <a:off x="6127032" y="4941167"/>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Hygiene</a:t>
            </a:r>
            <a:endParaRPr lang="en-BE" dirty="0">
              <a:solidFill>
                <a:schemeClr val="tx1"/>
              </a:solidFill>
              <a:latin typeface="Arial" panose="020B0604020202020204" pitchFamily="34" charset="0"/>
              <a:cs typeface="Arial" panose="020B0604020202020204" pitchFamily="34" charset="0"/>
            </a:endParaRPr>
          </a:p>
        </p:txBody>
      </p:sp>
      <p:sp>
        <p:nvSpPr>
          <p:cNvPr id="16" name="Hexagon 15">
            <a:extLst>
              <a:ext uri="{FF2B5EF4-FFF2-40B4-BE49-F238E27FC236}">
                <a16:creationId xmlns:a16="http://schemas.microsoft.com/office/drawing/2014/main" id="{F6AC148D-FB4B-1380-7D19-C69F379EC05C}"/>
              </a:ext>
            </a:extLst>
          </p:cNvPr>
          <p:cNvSpPr/>
          <p:nvPr/>
        </p:nvSpPr>
        <p:spPr>
          <a:xfrm>
            <a:off x="2370660" y="4941167"/>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Safety</a:t>
            </a:r>
            <a:endParaRPr lang="en-BE" dirty="0">
              <a:solidFill>
                <a:schemeClr val="tx1"/>
              </a:solidFill>
              <a:latin typeface="Arial" panose="020B0604020202020204" pitchFamily="34" charset="0"/>
              <a:cs typeface="Arial" panose="020B0604020202020204" pitchFamily="34" charset="0"/>
            </a:endParaRPr>
          </a:p>
        </p:txBody>
      </p:sp>
      <p:sp>
        <p:nvSpPr>
          <p:cNvPr id="18" name="Hexagon 17">
            <a:extLst>
              <a:ext uri="{FF2B5EF4-FFF2-40B4-BE49-F238E27FC236}">
                <a16:creationId xmlns:a16="http://schemas.microsoft.com/office/drawing/2014/main" id="{3E2AC44A-04FB-0A70-2B82-1D99090DD499}"/>
              </a:ext>
            </a:extLst>
          </p:cNvPr>
          <p:cNvSpPr/>
          <p:nvPr/>
        </p:nvSpPr>
        <p:spPr>
          <a:xfrm>
            <a:off x="492474" y="4941167"/>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Food and water</a:t>
            </a:r>
            <a:endParaRPr lang="en-BE" dirty="0">
              <a:solidFill>
                <a:schemeClr val="tx1"/>
              </a:solidFill>
              <a:latin typeface="Arial" panose="020B0604020202020204" pitchFamily="34" charset="0"/>
              <a:cs typeface="Arial" panose="020B0604020202020204" pitchFamily="34" charset="0"/>
            </a:endParaRPr>
          </a:p>
        </p:txBody>
      </p:sp>
      <p:sp>
        <p:nvSpPr>
          <p:cNvPr id="19" name="Hexagon 18">
            <a:extLst>
              <a:ext uri="{FF2B5EF4-FFF2-40B4-BE49-F238E27FC236}">
                <a16:creationId xmlns:a16="http://schemas.microsoft.com/office/drawing/2014/main" id="{F717E8D5-4731-B4C5-9ADE-35C2B1E1493C}"/>
              </a:ext>
            </a:extLst>
          </p:cNvPr>
          <p:cNvSpPr/>
          <p:nvPr/>
        </p:nvSpPr>
        <p:spPr>
          <a:xfrm>
            <a:off x="4248846" y="4941167"/>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House, shelter</a:t>
            </a:r>
            <a:endParaRPr lang="en-BE" dirty="0">
              <a:solidFill>
                <a:schemeClr val="tx1"/>
              </a:solidFill>
              <a:latin typeface="Arial" panose="020B0604020202020204" pitchFamily="34" charset="0"/>
              <a:cs typeface="Arial" panose="020B0604020202020204" pitchFamily="34" charset="0"/>
            </a:endParaRPr>
          </a:p>
        </p:txBody>
      </p:sp>
      <p:sp>
        <p:nvSpPr>
          <p:cNvPr id="20" name="Hexagon 19">
            <a:extLst>
              <a:ext uri="{FF2B5EF4-FFF2-40B4-BE49-F238E27FC236}">
                <a16:creationId xmlns:a16="http://schemas.microsoft.com/office/drawing/2014/main" id="{2B258ECF-35FD-EA66-0847-478C0C72BA7C}"/>
              </a:ext>
            </a:extLst>
          </p:cNvPr>
          <p:cNvSpPr/>
          <p:nvPr/>
        </p:nvSpPr>
        <p:spPr>
          <a:xfrm>
            <a:off x="2370660" y="3703792"/>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Love and affection</a:t>
            </a:r>
            <a:endParaRPr lang="en-BE" dirty="0">
              <a:solidFill>
                <a:schemeClr val="tx1"/>
              </a:solidFill>
              <a:latin typeface="Arial" panose="020B0604020202020204" pitchFamily="34" charset="0"/>
              <a:cs typeface="Arial" panose="020B0604020202020204" pitchFamily="34" charset="0"/>
            </a:endParaRPr>
          </a:p>
        </p:txBody>
      </p:sp>
      <p:sp>
        <p:nvSpPr>
          <p:cNvPr id="21" name="Hexagon 20">
            <a:extLst>
              <a:ext uri="{FF2B5EF4-FFF2-40B4-BE49-F238E27FC236}">
                <a16:creationId xmlns:a16="http://schemas.microsoft.com/office/drawing/2014/main" id="{451C918A-6A0B-B8CB-8BF9-FF92137F4275}"/>
              </a:ext>
            </a:extLst>
          </p:cNvPr>
          <p:cNvSpPr/>
          <p:nvPr/>
        </p:nvSpPr>
        <p:spPr>
          <a:xfrm>
            <a:off x="8005218" y="4941167"/>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Health (mental, emotional)</a:t>
            </a:r>
            <a:endParaRPr lang="en-BE" dirty="0">
              <a:solidFill>
                <a:schemeClr val="tx1"/>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A0040A22-B016-9D5D-1B9B-14196680108E}"/>
              </a:ext>
            </a:extLst>
          </p:cNvPr>
          <p:cNvGrpSpPr/>
          <p:nvPr/>
        </p:nvGrpSpPr>
        <p:grpSpPr>
          <a:xfrm>
            <a:off x="9822834" y="1985227"/>
            <a:ext cx="573840" cy="912428"/>
            <a:chOff x="860877" y="1929282"/>
            <a:chExt cx="1053230" cy="1674679"/>
          </a:xfrm>
          <a:solidFill>
            <a:schemeClr val="bg1"/>
          </a:solidFill>
        </p:grpSpPr>
        <p:sp>
          <p:nvSpPr>
            <p:cNvPr id="23" name="Round Same Side Corner Rectangle 46">
              <a:extLst>
                <a:ext uri="{FF2B5EF4-FFF2-40B4-BE49-F238E27FC236}">
                  <a16:creationId xmlns:a16="http://schemas.microsoft.com/office/drawing/2014/main" id="{3459E087-D92C-666E-6B72-8E092CB1CBED}"/>
                </a:ext>
              </a:extLst>
            </p:cNvPr>
            <p:cNvSpPr/>
            <p:nvPr/>
          </p:nvSpPr>
          <p:spPr>
            <a:xfrm>
              <a:off x="1052733" y="2725467"/>
              <a:ext cx="671847" cy="87849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83EA0983-D080-6E65-2719-23254BE426D0}"/>
                </a:ext>
              </a:extLst>
            </p:cNvPr>
            <p:cNvSpPr/>
            <p:nvPr/>
          </p:nvSpPr>
          <p:spPr>
            <a:xfrm>
              <a:off x="1047750" y="1929282"/>
              <a:ext cx="679484" cy="679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sp>
          <p:nvSpPr>
            <p:cNvPr id="25" name="Trapezoid 24">
              <a:extLst>
                <a:ext uri="{FF2B5EF4-FFF2-40B4-BE49-F238E27FC236}">
                  <a16:creationId xmlns:a16="http://schemas.microsoft.com/office/drawing/2014/main" id="{A175CACE-FE30-A620-0665-3FF82F33E728}"/>
                </a:ext>
              </a:extLst>
            </p:cNvPr>
            <p:cNvSpPr/>
            <p:nvPr/>
          </p:nvSpPr>
          <p:spPr>
            <a:xfrm>
              <a:off x="860877" y="2993721"/>
              <a:ext cx="1053230" cy="610240"/>
            </a:xfrm>
            <a:prstGeom prst="trapezoid">
              <a:avLst>
                <a:gd name="adj" fmla="val 330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26081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F07E2-14BD-ABE7-E913-C65AFF54E845}"/>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Key learning points</a:t>
            </a:r>
            <a:endParaRPr lang="en-BE" dirty="0">
              <a:latin typeface="Arial" panose="020B0604020202020204" pitchFamily="34" charset="0"/>
              <a:cs typeface="Arial" panose="020B0604020202020204" pitchFamily="34" charset="0"/>
            </a:endParaRPr>
          </a:p>
        </p:txBody>
      </p:sp>
      <p:sp>
        <p:nvSpPr>
          <p:cNvPr id="4" name="Google Shape;574;p18">
            <a:extLst>
              <a:ext uri="{FF2B5EF4-FFF2-40B4-BE49-F238E27FC236}">
                <a16:creationId xmlns:a16="http://schemas.microsoft.com/office/drawing/2014/main" id="{D59A82B1-296C-63FE-07A7-6E668E1F8B62}"/>
              </a:ext>
            </a:extLst>
          </p:cNvPr>
          <p:cNvSpPr/>
          <p:nvPr/>
        </p:nvSpPr>
        <p:spPr>
          <a:xfrm>
            <a:off x="3405778" y="2124527"/>
            <a:ext cx="1051560" cy="1051560"/>
          </a:xfrm>
          <a:prstGeom prst="star5">
            <a:avLst>
              <a:gd name="adj" fmla="val 28143"/>
              <a:gd name="hf" fmla="val 105146"/>
              <a:gd name="vf" fmla="val 11055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8" name="TextBox 7">
            <a:extLst>
              <a:ext uri="{FF2B5EF4-FFF2-40B4-BE49-F238E27FC236}">
                <a16:creationId xmlns:a16="http://schemas.microsoft.com/office/drawing/2014/main" id="{EA9766F1-C9D9-A1B6-E1F3-26431F31D31C}"/>
              </a:ext>
            </a:extLst>
          </p:cNvPr>
          <p:cNvSpPr txBox="1"/>
          <p:nvPr/>
        </p:nvSpPr>
        <p:spPr>
          <a:xfrm>
            <a:off x="6790765" y="3603812"/>
            <a:ext cx="3874839" cy="1323439"/>
          </a:xfrm>
          <a:prstGeom prst="rect">
            <a:avLst/>
          </a:prstGeom>
          <a:noFill/>
        </p:spPr>
        <p:txBody>
          <a:bodyPr wrap="square" rtlCol="0">
            <a:spAutoFit/>
          </a:bodyPr>
          <a:lstStyle/>
          <a:p>
            <a:pPr algn="ctr"/>
            <a:r>
              <a:rPr lang="en-US" sz="2000" dirty="0">
                <a:latin typeface="Arial" panose="020B0604020202020204" pitchFamily="34" charset="0"/>
                <a:ea typeface="Calibri" panose="020F0502020204030204" pitchFamily="34" charset="0"/>
                <a:cs typeface="Arial" panose="020B0604020202020204" pitchFamily="34" charset="0"/>
              </a:rPr>
              <a:t>The needs of the child must identified and prioritized with participation of the child, parent or caregiver.</a:t>
            </a:r>
            <a:endParaRPr lang="en-BE" sz="2000" dirty="0">
              <a:latin typeface="Arial" panose="020B0604020202020204" pitchFamily="34" charset="0"/>
              <a:cs typeface="Arial" panose="020B0604020202020204" pitchFamily="34" charset="0"/>
            </a:endParaRPr>
          </a:p>
        </p:txBody>
      </p:sp>
      <p:sp>
        <p:nvSpPr>
          <p:cNvPr id="9" name="Google Shape;572;p18">
            <a:extLst>
              <a:ext uri="{FF2B5EF4-FFF2-40B4-BE49-F238E27FC236}">
                <a16:creationId xmlns:a16="http://schemas.microsoft.com/office/drawing/2014/main" id="{511BFEC3-661C-7C1F-BEEF-2361DDCCCBD5}"/>
              </a:ext>
            </a:extLst>
          </p:cNvPr>
          <p:cNvSpPr/>
          <p:nvPr/>
        </p:nvSpPr>
        <p:spPr>
          <a:xfrm>
            <a:off x="8202404" y="2114840"/>
            <a:ext cx="1051560" cy="1051560"/>
          </a:xfrm>
          <a:prstGeom prst="star5">
            <a:avLst>
              <a:gd name="adj" fmla="val 28143"/>
              <a:gd name="hf" fmla="val 105146"/>
              <a:gd name="vf" fmla="val 11055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 name="TextBox 2">
            <a:extLst>
              <a:ext uri="{FF2B5EF4-FFF2-40B4-BE49-F238E27FC236}">
                <a16:creationId xmlns:a16="http://schemas.microsoft.com/office/drawing/2014/main" id="{E8A54887-A134-B8DA-AD7B-079D8356F82A}"/>
              </a:ext>
            </a:extLst>
          </p:cNvPr>
          <p:cNvSpPr txBox="1"/>
          <p:nvPr/>
        </p:nvSpPr>
        <p:spPr>
          <a:xfrm>
            <a:off x="1530454" y="3603812"/>
            <a:ext cx="4802208" cy="1631216"/>
          </a:xfrm>
          <a:prstGeom prst="rect">
            <a:avLst/>
          </a:prstGeom>
          <a:noFill/>
        </p:spPr>
        <p:txBody>
          <a:bodyPr wrap="square" rtlCol="0">
            <a:spAutoFit/>
          </a:bodyPr>
          <a:lstStyle/>
          <a:p>
            <a:pPr algn="ctr"/>
            <a:r>
              <a:rPr lang="en-GB" sz="2000" i="0" dirty="0">
                <a:effectLst/>
                <a:latin typeface="Arial" panose="020B0604020202020204" pitchFamily="34" charset="0"/>
                <a:ea typeface="Noto Sans Symbols"/>
                <a:cs typeface="Arial" panose="020B0604020202020204" pitchFamily="34" charset="0"/>
              </a:rPr>
              <a:t>W</a:t>
            </a:r>
            <a:r>
              <a:rPr lang="en-GB" sz="2000" i="0" dirty="0">
                <a:latin typeface="Arial" panose="020B0604020202020204" pitchFamily="34" charset="0"/>
                <a:cs typeface="Arial" panose="020B0604020202020204" pitchFamily="34" charset="0"/>
              </a:rPr>
              <a:t>hen </a:t>
            </a:r>
            <a:r>
              <a:rPr lang="en-GB" sz="2000" i="0" dirty="0" err="1">
                <a:latin typeface="Arial" panose="020B0604020202020204" pitchFamily="34" charset="0"/>
                <a:cs typeface="Arial" panose="020B0604020202020204" pitchFamily="34" charset="0"/>
              </a:rPr>
              <a:t>analyzing</a:t>
            </a:r>
            <a:r>
              <a:rPr lang="en-GB" sz="2000" i="0" dirty="0">
                <a:latin typeface="Arial" panose="020B0604020202020204" pitchFamily="34" charset="0"/>
                <a:cs typeface="Arial" panose="020B0604020202020204" pitchFamily="34" charset="0"/>
              </a:rPr>
              <a:t> a child protection risk, both the risk factors (vulnerabilities and child protection concerns) and protective factors (strengths, care and support) need to be considered</a:t>
            </a:r>
            <a:endParaRPr lang="en-B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8269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030965-1C50-180D-D187-D5F24D4C295A}"/>
              </a:ext>
            </a:extLst>
          </p:cNvPr>
          <p:cNvSpPr>
            <a:spLocks noGrp="1"/>
          </p:cNvSpPr>
          <p:nvPr>
            <p:ph type="title"/>
          </p:nvPr>
        </p:nvSpPr>
        <p:spPr/>
        <p:txBody>
          <a:bodyPr/>
          <a:lstStyle/>
          <a:p>
            <a:r>
              <a:rPr lang="en-CA" sz="2400" b="1" dirty="0">
                <a:solidFill>
                  <a:schemeClr val="bg1"/>
                </a:solidFill>
                <a:latin typeface="Garamond"/>
              </a:rPr>
              <a:t>SESSION 5</a:t>
            </a:r>
            <a:br>
              <a:rPr lang="en-CA" sz="2400" b="1" dirty="0">
                <a:solidFill>
                  <a:schemeClr val="bg1"/>
                </a:solidFill>
                <a:latin typeface="Garamond"/>
              </a:rPr>
            </a:br>
            <a:br>
              <a:rPr lang="en-CA" b="1" dirty="0">
                <a:solidFill>
                  <a:schemeClr val="bg1"/>
                </a:solidFill>
                <a:latin typeface="Garamond"/>
              </a:rPr>
            </a:br>
            <a:r>
              <a:rPr lang="en-US" sz="5400" b="1" dirty="0">
                <a:solidFill>
                  <a:schemeClr val="bg1"/>
                </a:solidFill>
                <a:latin typeface="Garamond"/>
              </a:rPr>
              <a:t>How do I plan and manage my caseload?</a:t>
            </a:r>
            <a:endParaRPr lang="en-US" dirty="0"/>
          </a:p>
        </p:txBody>
      </p:sp>
    </p:spTree>
    <p:extLst>
      <p:ext uri="{BB962C8B-B14F-4D97-AF65-F5344CB8AC3E}">
        <p14:creationId xmlns:p14="http://schemas.microsoft.com/office/powerpoint/2010/main" val="1885659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6CFDA0-9DD2-3D07-BA1A-4D1678761F9C}"/>
              </a:ext>
            </a:extLst>
          </p:cNvPr>
          <p:cNvSpPr>
            <a:spLocks noGrp="1"/>
          </p:cNvSpPr>
          <p:nvPr>
            <p:ph type="title"/>
          </p:nvPr>
        </p:nvSpPr>
        <p:spPr/>
        <p:txBody>
          <a:bodyPr/>
          <a:lstStyle/>
          <a:p>
            <a:r>
              <a:rPr lang="en-GB" dirty="0">
                <a:highlight>
                  <a:srgbClr val="FFFF00"/>
                </a:highlight>
                <a:latin typeface="Arial" panose="020B0604020202020204" pitchFamily="34" charset="0"/>
                <a:cs typeface="Arial" panose="020B0604020202020204" pitchFamily="34" charset="0"/>
              </a:rPr>
              <a:t>Guidelines on caseload</a:t>
            </a:r>
            <a:endParaRPr lang="en-BE" dirty="0">
              <a:highlight>
                <a:srgbClr val="FFFF00"/>
              </a:highligh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9F61815-7C68-D4A8-D8F7-374124ADC46D}"/>
              </a:ext>
            </a:extLst>
          </p:cNvPr>
          <p:cNvSpPr txBox="1"/>
          <p:nvPr/>
        </p:nvSpPr>
        <p:spPr>
          <a:xfrm>
            <a:off x="4258742" y="5486088"/>
            <a:ext cx="6902532" cy="523220"/>
          </a:xfrm>
          <a:prstGeom prst="rect">
            <a:avLst/>
          </a:prstGeom>
          <a:noFill/>
        </p:spPr>
        <p:txBody>
          <a:bodyPr wrap="square">
            <a:spAutoFit/>
          </a:bodyPr>
          <a:lstStyle/>
          <a:p>
            <a:r>
              <a:rPr lang="en-US" sz="1400" dirty="0">
                <a:solidFill>
                  <a:schemeClr val="accent1"/>
                </a:solidFill>
                <a:latin typeface="Arial" panose="020B0604020202020204" pitchFamily="34" charset="0"/>
                <a:ea typeface="Calibri" panose="020F0502020204030204" pitchFamily="34" charset="0"/>
                <a:cs typeface="Arial" panose="020B0604020202020204" pitchFamily="34" charset="0"/>
              </a:rPr>
              <a:t>Source: Alliance for Child Protection in Humanitarian Action. (2014). </a:t>
            </a:r>
            <a:r>
              <a:rPr lang="en-US" sz="1400" i="1" dirty="0">
                <a:solidFill>
                  <a:schemeClr val="accent1"/>
                </a:solidFill>
                <a:latin typeface="Arial" panose="020B0604020202020204" pitchFamily="34" charset="0"/>
                <a:ea typeface="Calibri" panose="020F0502020204030204" pitchFamily="34" charset="0"/>
                <a:cs typeface="Arial" panose="020B0604020202020204" pitchFamily="34" charset="0"/>
              </a:rPr>
              <a:t>Inter-agency Guidelines for Child Protection &amp; Case Management</a:t>
            </a:r>
          </a:p>
        </p:txBody>
      </p:sp>
      <p:sp>
        <p:nvSpPr>
          <p:cNvPr id="5" name="Rectangle: Rounded Corners 4">
            <a:extLst>
              <a:ext uri="{FF2B5EF4-FFF2-40B4-BE49-F238E27FC236}">
                <a16:creationId xmlns:a16="http://schemas.microsoft.com/office/drawing/2014/main" id="{EA9E810A-135C-1F16-ED04-C357F0AE1D48}"/>
              </a:ext>
            </a:extLst>
          </p:cNvPr>
          <p:cNvSpPr/>
          <p:nvPr/>
        </p:nvSpPr>
        <p:spPr>
          <a:xfrm>
            <a:off x="3458817" y="1862667"/>
            <a:ext cx="7702457" cy="344303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indent="-1588"/>
            <a:r>
              <a:rPr lang="en-GB" b="0" i="0" u="none" strike="noStrike" baseline="0" dirty="0">
                <a:solidFill>
                  <a:schemeClr val="tx1"/>
                </a:solidFill>
                <a:latin typeface="Arial" panose="020B0604020202020204" pitchFamily="34" charset="0"/>
                <a:cs typeface="Arial" panose="020B0604020202020204" pitchFamily="34" charset="0"/>
              </a:rPr>
              <a:t>Caseworkers must have a reasonable caseload, reflecting their skills and capacities. </a:t>
            </a:r>
          </a:p>
          <a:p>
            <a:pPr marL="533400" indent="-1588"/>
            <a:endParaRPr lang="en-GB" dirty="0">
              <a:solidFill>
                <a:schemeClr val="tx1"/>
              </a:solidFill>
              <a:latin typeface="Arial" panose="020B0604020202020204" pitchFamily="34" charset="0"/>
              <a:cs typeface="Arial" panose="020B0604020202020204" pitchFamily="34" charset="0"/>
            </a:endParaRPr>
          </a:p>
          <a:p>
            <a:pPr marL="533400" indent="-1588"/>
            <a:r>
              <a:rPr lang="en-GB" b="0" i="0" u="none" strike="noStrike" baseline="0" dirty="0">
                <a:solidFill>
                  <a:schemeClr val="tx1"/>
                </a:solidFill>
                <a:latin typeface="Arial" panose="020B0604020202020204" pitchFamily="34" charset="0"/>
                <a:cs typeface="Arial" panose="020B0604020202020204" pitchFamily="34" charset="0"/>
              </a:rPr>
              <a:t>The number of cases allocated to each caseworker should not be more than</a:t>
            </a:r>
            <a:r>
              <a:rPr lang="en-GB" b="1" i="0" u="none" strike="noStrike" baseline="0" dirty="0">
                <a:solidFill>
                  <a:schemeClr val="tx1"/>
                </a:solidFill>
                <a:latin typeface="Arial" panose="020B0604020202020204" pitchFamily="34" charset="0"/>
                <a:cs typeface="Arial" panose="020B0604020202020204" pitchFamily="34" charset="0"/>
              </a:rPr>
              <a:t> 25</a:t>
            </a:r>
            <a:r>
              <a:rPr lang="en-GB" dirty="0">
                <a:solidFill>
                  <a:schemeClr val="tx1"/>
                </a:solidFill>
                <a:latin typeface="Arial" panose="020B0604020202020204" pitchFamily="34" charset="0"/>
                <a:cs typeface="Arial" panose="020B0604020202020204" pitchFamily="34" charset="0"/>
              </a:rPr>
              <a:t>. </a:t>
            </a:r>
            <a:r>
              <a:rPr lang="en-GB" b="0" i="0" u="none" strike="noStrike" baseline="0" dirty="0">
                <a:solidFill>
                  <a:schemeClr val="tx1"/>
                </a:solidFill>
                <a:latin typeface="Arial" panose="020B0604020202020204" pitchFamily="34" charset="0"/>
                <a:cs typeface="Arial" panose="020B0604020202020204" pitchFamily="34" charset="0"/>
              </a:rPr>
              <a:t>A caseworker should not take on more cases than they can handle, b</a:t>
            </a:r>
            <a:r>
              <a:rPr lang="en-GB" dirty="0">
                <a:solidFill>
                  <a:schemeClr val="tx1"/>
                </a:solidFill>
                <a:latin typeface="Arial" panose="020B0604020202020204" pitchFamily="34" charset="0"/>
                <a:cs typeface="Arial" panose="020B0604020202020204" pitchFamily="34" charset="0"/>
              </a:rPr>
              <a:t>ut the number of cases a caseworker can handle depends on:</a:t>
            </a:r>
          </a:p>
          <a:p>
            <a:pPr marL="533400" indent="-1588"/>
            <a:endParaRPr lang="en-GB" dirty="0">
              <a:solidFill>
                <a:schemeClr val="tx1"/>
              </a:solidFill>
              <a:latin typeface="Arial" panose="020B0604020202020204" pitchFamily="34" charset="0"/>
              <a:cs typeface="Arial" panose="020B0604020202020204" pitchFamily="34" charset="0"/>
            </a:endParaRPr>
          </a:p>
          <a:p>
            <a:pPr marL="1257300" indent="-342900" defTabSz="1257300">
              <a:buAutoNum type="arabicParenR"/>
            </a:pPr>
            <a:r>
              <a:rPr lang="en-GB" dirty="0">
                <a:solidFill>
                  <a:schemeClr val="tx1"/>
                </a:solidFill>
                <a:latin typeface="Arial" panose="020B0604020202020204" pitchFamily="34" charset="0"/>
                <a:cs typeface="Arial" panose="020B0604020202020204" pitchFamily="34" charset="0"/>
              </a:rPr>
              <a:t>Responsibilities of the caseworker </a:t>
            </a:r>
          </a:p>
          <a:p>
            <a:pPr marL="1257300" indent="-342900" defTabSz="1257300">
              <a:buAutoNum type="arabicParenR"/>
            </a:pPr>
            <a:r>
              <a:rPr lang="en-GB" dirty="0">
                <a:solidFill>
                  <a:schemeClr val="tx1"/>
                </a:solidFill>
                <a:latin typeface="Arial" panose="020B0604020202020204" pitchFamily="34" charset="0"/>
                <a:cs typeface="Arial" panose="020B0604020202020204" pitchFamily="34" charset="0"/>
              </a:rPr>
              <a:t>Accessibility of the area of intervention</a:t>
            </a:r>
          </a:p>
          <a:p>
            <a:pPr marL="1257300" indent="-342900" defTabSz="1257300">
              <a:buAutoNum type="arabicParenR"/>
            </a:pPr>
            <a:r>
              <a:rPr lang="en-GB" dirty="0">
                <a:solidFill>
                  <a:schemeClr val="tx1"/>
                </a:solidFill>
                <a:latin typeface="Arial" panose="020B0604020202020204" pitchFamily="34" charset="0"/>
                <a:cs typeface="Arial" panose="020B0604020202020204" pitchFamily="34" charset="0"/>
              </a:rPr>
              <a:t>Complexity of the caseload and the interventions</a:t>
            </a:r>
          </a:p>
        </p:txBody>
      </p:sp>
      <p:pic>
        <p:nvPicPr>
          <p:cNvPr id="7" name="Picture 6">
            <a:extLst>
              <a:ext uri="{FF2B5EF4-FFF2-40B4-BE49-F238E27FC236}">
                <a16:creationId xmlns:a16="http://schemas.microsoft.com/office/drawing/2014/main" id="{027FB7FA-80A7-3BF2-ACFC-725BDAFD497F}"/>
              </a:ext>
            </a:extLst>
          </p:cNvPr>
          <p:cNvPicPr>
            <a:picLocks noChangeAspect="1"/>
          </p:cNvPicPr>
          <p:nvPr/>
        </p:nvPicPr>
        <p:blipFill rotWithShape="1">
          <a:blip r:embed="rId3"/>
          <a:srcRect t="144"/>
          <a:stretch/>
        </p:blipFill>
        <p:spPr>
          <a:xfrm>
            <a:off x="1209260" y="1661650"/>
            <a:ext cx="2715799" cy="3845066"/>
          </a:xfrm>
          <a:prstGeom prst="rect">
            <a:avLst/>
          </a:prstGeom>
          <a:ln>
            <a:solidFill>
              <a:schemeClr val="accent1"/>
            </a:solidFill>
          </a:ln>
        </p:spPr>
      </p:pic>
    </p:spTree>
    <p:extLst>
      <p:ext uri="{BB962C8B-B14F-4D97-AF65-F5344CB8AC3E}">
        <p14:creationId xmlns:p14="http://schemas.microsoft.com/office/powerpoint/2010/main" val="942762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A0AE25-0019-83AF-A3C7-C129EBB45E2A}"/>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Complexity of the caseload</a:t>
            </a:r>
            <a:endParaRPr lang="en-BE" dirty="0">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AE91E3C2-C707-17AA-A142-5E5B0D1B545E}"/>
              </a:ext>
            </a:extLst>
          </p:cNvPr>
          <p:cNvGrpSpPr/>
          <p:nvPr/>
        </p:nvGrpSpPr>
        <p:grpSpPr>
          <a:xfrm rot="19707132">
            <a:off x="2155637" y="1546249"/>
            <a:ext cx="2773058" cy="2282616"/>
            <a:chOff x="-769257" y="1241630"/>
            <a:chExt cx="1874220" cy="1542746"/>
          </a:xfrm>
        </p:grpSpPr>
        <p:sp>
          <p:nvSpPr>
            <p:cNvPr id="19" name="Trapezoid 18">
              <a:extLst>
                <a:ext uri="{FF2B5EF4-FFF2-40B4-BE49-F238E27FC236}">
                  <a16:creationId xmlns:a16="http://schemas.microsoft.com/office/drawing/2014/main" id="{77B89460-BC39-6AD1-E842-715F5BF43A2A}"/>
                </a:ext>
              </a:extLst>
            </p:cNvPr>
            <p:cNvSpPr/>
            <p:nvPr/>
          </p:nvSpPr>
          <p:spPr>
            <a:xfrm>
              <a:off x="-769257" y="1680256"/>
              <a:ext cx="1874220" cy="1104120"/>
            </a:xfrm>
            <a:prstGeom prst="trapezoid">
              <a:avLst/>
            </a:prstGeom>
            <a:solidFill>
              <a:srgbClr val="E05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ircle: Hollow 19">
              <a:extLst>
                <a:ext uri="{FF2B5EF4-FFF2-40B4-BE49-F238E27FC236}">
                  <a16:creationId xmlns:a16="http://schemas.microsoft.com/office/drawing/2014/main" id="{F3957854-0C73-ED1C-639E-AAB42C5DCC6B}"/>
                </a:ext>
              </a:extLst>
            </p:cNvPr>
            <p:cNvSpPr/>
            <p:nvPr/>
          </p:nvSpPr>
          <p:spPr>
            <a:xfrm>
              <a:off x="-158718" y="1241630"/>
              <a:ext cx="653142" cy="653142"/>
            </a:xfrm>
            <a:prstGeom prst="donut">
              <a:avLst/>
            </a:prstGeom>
            <a:solidFill>
              <a:srgbClr val="E05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5" name="Group 34">
            <a:extLst>
              <a:ext uri="{FF2B5EF4-FFF2-40B4-BE49-F238E27FC236}">
                <a16:creationId xmlns:a16="http://schemas.microsoft.com/office/drawing/2014/main" id="{350B3F18-838B-25EC-9802-4948B53664E1}"/>
              </a:ext>
            </a:extLst>
          </p:cNvPr>
          <p:cNvGrpSpPr/>
          <p:nvPr/>
        </p:nvGrpSpPr>
        <p:grpSpPr>
          <a:xfrm flipH="1">
            <a:off x="2895685" y="3005577"/>
            <a:ext cx="2972700" cy="2663849"/>
            <a:chOff x="6259687" y="4130191"/>
            <a:chExt cx="2284022" cy="1913758"/>
          </a:xfrm>
          <a:solidFill>
            <a:schemeClr val="accent1"/>
          </a:solidFill>
        </p:grpSpPr>
        <p:sp>
          <p:nvSpPr>
            <p:cNvPr id="36" name="Oval 35">
              <a:extLst>
                <a:ext uri="{FF2B5EF4-FFF2-40B4-BE49-F238E27FC236}">
                  <a16:creationId xmlns:a16="http://schemas.microsoft.com/office/drawing/2014/main" id="{E95BA9DE-4D9D-A233-F9EA-1D8E2E2D37ED}"/>
                </a:ext>
              </a:extLst>
            </p:cNvPr>
            <p:cNvSpPr/>
            <p:nvPr/>
          </p:nvSpPr>
          <p:spPr>
            <a:xfrm>
              <a:off x="6259687" y="4130191"/>
              <a:ext cx="755183" cy="755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Rectangle: Rounded Corners 36">
              <a:extLst>
                <a:ext uri="{FF2B5EF4-FFF2-40B4-BE49-F238E27FC236}">
                  <a16:creationId xmlns:a16="http://schemas.microsoft.com/office/drawing/2014/main" id="{50C0474B-CD51-9C20-D0F3-C71FDE27D3B4}"/>
                </a:ext>
              </a:extLst>
            </p:cNvPr>
            <p:cNvSpPr/>
            <p:nvPr/>
          </p:nvSpPr>
          <p:spPr>
            <a:xfrm rot="18175017">
              <a:off x="7114646" y="4482418"/>
              <a:ext cx="755258" cy="1101316"/>
            </a:xfrm>
            <a:prstGeom prst="roundRect">
              <a:avLst>
                <a:gd name="adj" fmla="val 443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Rectangle: Rounded Corners 37">
              <a:extLst>
                <a:ext uri="{FF2B5EF4-FFF2-40B4-BE49-F238E27FC236}">
                  <a16:creationId xmlns:a16="http://schemas.microsoft.com/office/drawing/2014/main" id="{97A0374D-2058-DFD5-2BDA-E54A85C9E1F0}"/>
                </a:ext>
              </a:extLst>
            </p:cNvPr>
            <p:cNvSpPr/>
            <p:nvPr/>
          </p:nvSpPr>
          <p:spPr>
            <a:xfrm rot="2833693">
              <a:off x="7462045" y="5184310"/>
              <a:ext cx="312942" cy="5558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Rectangle: Rounded Corners 38">
              <a:extLst>
                <a:ext uri="{FF2B5EF4-FFF2-40B4-BE49-F238E27FC236}">
                  <a16:creationId xmlns:a16="http://schemas.microsoft.com/office/drawing/2014/main" id="{C63263A9-05C2-B34D-6DE1-252CD97D8A18}"/>
                </a:ext>
              </a:extLst>
            </p:cNvPr>
            <p:cNvSpPr/>
            <p:nvPr/>
          </p:nvSpPr>
          <p:spPr>
            <a:xfrm rot="9538565">
              <a:off x="7427004" y="5418232"/>
              <a:ext cx="308549" cy="6257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Rectangle: Rounded Corners 39">
              <a:extLst>
                <a:ext uri="{FF2B5EF4-FFF2-40B4-BE49-F238E27FC236}">
                  <a16:creationId xmlns:a16="http://schemas.microsoft.com/office/drawing/2014/main" id="{3B5B9091-86F1-CEDF-E86E-F093037A9264}"/>
                </a:ext>
              </a:extLst>
            </p:cNvPr>
            <p:cNvSpPr/>
            <p:nvPr/>
          </p:nvSpPr>
          <p:spPr>
            <a:xfrm rot="9538565">
              <a:off x="7839999" y="4926558"/>
              <a:ext cx="310445" cy="912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Rectangle: Rounded Corners 40">
              <a:extLst>
                <a:ext uri="{FF2B5EF4-FFF2-40B4-BE49-F238E27FC236}">
                  <a16:creationId xmlns:a16="http://schemas.microsoft.com/office/drawing/2014/main" id="{37F585F4-24B3-2689-E700-10F7A804EDDE}"/>
                </a:ext>
              </a:extLst>
            </p:cNvPr>
            <p:cNvSpPr/>
            <p:nvPr/>
          </p:nvSpPr>
          <p:spPr>
            <a:xfrm rot="7638124">
              <a:off x="8078098" y="5454895"/>
              <a:ext cx="310445" cy="62077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Rectangle: Rounded Corners 41">
              <a:extLst>
                <a:ext uri="{FF2B5EF4-FFF2-40B4-BE49-F238E27FC236}">
                  <a16:creationId xmlns:a16="http://schemas.microsoft.com/office/drawing/2014/main" id="{9D879561-57F8-0397-8142-F051FE1539A5}"/>
                </a:ext>
              </a:extLst>
            </p:cNvPr>
            <p:cNvSpPr/>
            <p:nvPr/>
          </p:nvSpPr>
          <p:spPr>
            <a:xfrm rot="3168656">
              <a:off x="7293969" y="4091882"/>
              <a:ext cx="318606" cy="90107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Rectangle: Rounded Corners 42">
              <a:extLst>
                <a:ext uri="{FF2B5EF4-FFF2-40B4-BE49-F238E27FC236}">
                  <a16:creationId xmlns:a16="http://schemas.microsoft.com/office/drawing/2014/main" id="{ACBF9ADA-906F-375B-CD11-EF6BDE15848A}"/>
                </a:ext>
              </a:extLst>
            </p:cNvPr>
            <p:cNvSpPr/>
            <p:nvPr/>
          </p:nvSpPr>
          <p:spPr>
            <a:xfrm rot="5220404">
              <a:off x="7755334" y="3963787"/>
              <a:ext cx="306290" cy="73809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44" name="Graphic 43" descr="Water with solid fill">
              <a:extLst>
                <a:ext uri="{FF2B5EF4-FFF2-40B4-BE49-F238E27FC236}">
                  <a16:creationId xmlns:a16="http://schemas.microsoft.com/office/drawing/2014/main" id="{F7384AB1-E3B9-8CA4-E806-D580EF26F9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177277">
              <a:off x="6695155" y="4232721"/>
              <a:ext cx="200226" cy="200226"/>
            </a:xfrm>
            <a:prstGeom prst="rect">
              <a:avLst/>
            </a:prstGeom>
          </p:spPr>
        </p:pic>
        <p:sp>
          <p:nvSpPr>
            <p:cNvPr id="45" name="Rectangle: Rounded Corners 44">
              <a:extLst>
                <a:ext uri="{FF2B5EF4-FFF2-40B4-BE49-F238E27FC236}">
                  <a16:creationId xmlns:a16="http://schemas.microsoft.com/office/drawing/2014/main" id="{F9DCB8DF-0649-2D60-3C8F-20F55B613868}"/>
                </a:ext>
              </a:extLst>
            </p:cNvPr>
            <p:cNvSpPr/>
            <p:nvPr/>
          </p:nvSpPr>
          <p:spPr>
            <a:xfrm rot="2024775">
              <a:off x="6744743" y="4729150"/>
              <a:ext cx="318606" cy="100856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46" name="Graphic 45" descr="Water with solid fill">
              <a:extLst>
                <a:ext uri="{FF2B5EF4-FFF2-40B4-BE49-F238E27FC236}">
                  <a16:creationId xmlns:a16="http://schemas.microsoft.com/office/drawing/2014/main" id="{599C061C-2CDE-E478-4FB8-AC1A77FD71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177277">
              <a:off x="6532454" y="4188872"/>
              <a:ext cx="200226" cy="200226"/>
            </a:xfrm>
            <a:prstGeom prst="rect">
              <a:avLst/>
            </a:prstGeom>
          </p:spPr>
        </p:pic>
      </p:grpSp>
      <p:sp>
        <p:nvSpPr>
          <p:cNvPr id="7" name="TextBox 6">
            <a:extLst>
              <a:ext uri="{FF2B5EF4-FFF2-40B4-BE49-F238E27FC236}">
                <a16:creationId xmlns:a16="http://schemas.microsoft.com/office/drawing/2014/main" id="{58641844-77E7-EB23-5A37-27C7909DF3A1}"/>
              </a:ext>
            </a:extLst>
          </p:cNvPr>
          <p:cNvSpPr txBox="1"/>
          <p:nvPr/>
        </p:nvSpPr>
        <p:spPr>
          <a:xfrm rot="19707568">
            <a:off x="2716387" y="2310509"/>
            <a:ext cx="1776846" cy="707886"/>
          </a:xfrm>
          <a:prstGeom prst="rect">
            <a:avLst/>
          </a:prstGeom>
          <a:noFill/>
        </p:spPr>
        <p:txBody>
          <a:bodyPr wrap="square" rtlCol="0">
            <a:spAutoFit/>
          </a:bodyPr>
          <a:lstStyle/>
          <a:p>
            <a:pPr algn="ctr"/>
            <a:r>
              <a:rPr lang="en-GB" sz="2000" b="1" dirty="0">
                <a:solidFill>
                  <a:schemeClr val="bg1"/>
                </a:solidFill>
                <a:latin typeface="Arial" panose="020B0604020202020204" pitchFamily="34" charset="0"/>
                <a:cs typeface="Arial" panose="020B0604020202020204" pitchFamily="34" charset="0"/>
              </a:rPr>
              <a:t>HIGH RISK </a:t>
            </a:r>
          </a:p>
          <a:p>
            <a:pPr algn="ctr"/>
            <a:r>
              <a:rPr lang="en-GB" sz="2000" b="1" dirty="0">
                <a:solidFill>
                  <a:schemeClr val="bg1"/>
                </a:solidFill>
                <a:latin typeface="Arial" panose="020B0604020202020204" pitchFamily="34" charset="0"/>
                <a:cs typeface="Arial" panose="020B0604020202020204" pitchFamily="34" charset="0"/>
              </a:rPr>
              <a:t>COMPLEX</a:t>
            </a:r>
            <a:endParaRPr lang="en-BE" sz="2000" b="1" dirty="0">
              <a:solidFill>
                <a:schemeClr val="bg1"/>
              </a:solidFill>
              <a:latin typeface="Arial" panose="020B0604020202020204" pitchFamily="34" charset="0"/>
              <a:cs typeface="Arial" panose="020B0604020202020204" pitchFamily="34" charset="0"/>
            </a:endParaRPr>
          </a:p>
        </p:txBody>
      </p:sp>
      <p:grpSp>
        <p:nvGrpSpPr>
          <p:cNvPr id="60" name="Group 59">
            <a:extLst>
              <a:ext uri="{FF2B5EF4-FFF2-40B4-BE49-F238E27FC236}">
                <a16:creationId xmlns:a16="http://schemas.microsoft.com/office/drawing/2014/main" id="{F903C804-A316-EC00-7308-A7EB09EC75B6}"/>
              </a:ext>
            </a:extLst>
          </p:cNvPr>
          <p:cNvGrpSpPr/>
          <p:nvPr/>
        </p:nvGrpSpPr>
        <p:grpSpPr>
          <a:xfrm>
            <a:off x="7668069" y="2127713"/>
            <a:ext cx="2404747" cy="3584759"/>
            <a:chOff x="7122455" y="2674732"/>
            <a:chExt cx="2404747" cy="3584759"/>
          </a:xfrm>
        </p:grpSpPr>
        <p:sp>
          <p:nvSpPr>
            <p:cNvPr id="48" name="Oval 47">
              <a:extLst>
                <a:ext uri="{FF2B5EF4-FFF2-40B4-BE49-F238E27FC236}">
                  <a16:creationId xmlns:a16="http://schemas.microsoft.com/office/drawing/2014/main" id="{6F3B39BF-8189-0095-3623-07CAE4AC4760}"/>
                </a:ext>
              </a:extLst>
            </p:cNvPr>
            <p:cNvSpPr/>
            <p:nvPr/>
          </p:nvSpPr>
          <p:spPr>
            <a:xfrm rot="19800000" flipH="1">
              <a:off x="8544316" y="2674732"/>
              <a:ext cx="982886" cy="10511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Rectangle: Rounded Corners 48">
              <a:extLst>
                <a:ext uri="{FF2B5EF4-FFF2-40B4-BE49-F238E27FC236}">
                  <a16:creationId xmlns:a16="http://schemas.microsoft.com/office/drawing/2014/main" id="{0914645B-0A2D-3F0C-4B58-4783F431EA06}"/>
                </a:ext>
              </a:extLst>
            </p:cNvPr>
            <p:cNvSpPr/>
            <p:nvPr/>
          </p:nvSpPr>
          <p:spPr>
            <a:xfrm rot="1624983" flipH="1">
              <a:off x="7912001" y="3673245"/>
              <a:ext cx="1051279" cy="1433385"/>
            </a:xfrm>
            <a:prstGeom prst="roundRect">
              <a:avLst>
                <a:gd name="adj" fmla="val 4438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Rectangle: Rounded Corners 49">
              <a:extLst>
                <a:ext uri="{FF2B5EF4-FFF2-40B4-BE49-F238E27FC236}">
                  <a16:creationId xmlns:a16="http://schemas.microsoft.com/office/drawing/2014/main" id="{99BA929C-5EB2-2D4B-DBB1-9FB017596F32}"/>
                </a:ext>
              </a:extLst>
            </p:cNvPr>
            <p:cNvSpPr/>
            <p:nvPr/>
          </p:nvSpPr>
          <p:spPr>
            <a:xfrm rot="19770839" flipH="1">
              <a:off x="8397729" y="4636350"/>
              <a:ext cx="376257" cy="99738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Rectangle: Rounded Corners 50">
              <a:extLst>
                <a:ext uri="{FF2B5EF4-FFF2-40B4-BE49-F238E27FC236}">
                  <a16:creationId xmlns:a16="http://schemas.microsoft.com/office/drawing/2014/main" id="{5E9B5CAC-3533-718B-CD91-0F4776D61E5D}"/>
                </a:ext>
              </a:extLst>
            </p:cNvPr>
            <p:cNvSpPr/>
            <p:nvPr/>
          </p:nvSpPr>
          <p:spPr>
            <a:xfrm rot="10261435" flipH="1">
              <a:off x="8622329" y="5293352"/>
              <a:ext cx="401583" cy="87096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Rectangle: Rounded Corners 51">
              <a:extLst>
                <a:ext uri="{FF2B5EF4-FFF2-40B4-BE49-F238E27FC236}">
                  <a16:creationId xmlns:a16="http://schemas.microsoft.com/office/drawing/2014/main" id="{39E0A573-4E0D-20C1-0390-44C1832F015B}"/>
                </a:ext>
              </a:extLst>
            </p:cNvPr>
            <p:cNvSpPr/>
            <p:nvPr/>
          </p:nvSpPr>
          <p:spPr>
            <a:xfrm rot="10261435" flipH="1">
              <a:off x="7911978" y="4503787"/>
              <a:ext cx="404050" cy="126956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Rectangle: Rounded Corners 52">
              <a:extLst>
                <a:ext uri="{FF2B5EF4-FFF2-40B4-BE49-F238E27FC236}">
                  <a16:creationId xmlns:a16="http://schemas.microsoft.com/office/drawing/2014/main" id="{A0699FE2-AB8E-78AB-295A-B23959D2C964}"/>
                </a:ext>
              </a:extLst>
            </p:cNvPr>
            <p:cNvSpPr/>
            <p:nvPr/>
          </p:nvSpPr>
          <p:spPr>
            <a:xfrm rot="11171770" flipH="1">
              <a:off x="7938132" y="5451539"/>
              <a:ext cx="432123" cy="80795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59" name="Group 58">
              <a:extLst>
                <a:ext uri="{FF2B5EF4-FFF2-40B4-BE49-F238E27FC236}">
                  <a16:creationId xmlns:a16="http://schemas.microsoft.com/office/drawing/2014/main" id="{345B1A98-7519-00BC-551A-4202DD359612}"/>
                </a:ext>
              </a:extLst>
            </p:cNvPr>
            <p:cNvGrpSpPr/>
            <p:nvPr/>
          </p:nvGrpSpPr>
          <p:grpSpPr>
            <a:xfrm rot="19686734">
              <a:off x="7122455" y="3955987"/>
              <a:ext cx="1594397" cy="460224"/>
              <a:chOff x="7000844" y="3662308"/>
              <a:chExt cx="1745004" cy="503696"/>
            </a:xfrm>
          </p:grpSpPr>
          <p:sp>
            <p:nvSpPr>
              <p:cNvPr id="54" name="Rectangle: Rounded Corners 53">
                <a:extLst>
                  <a:ext uri="{FF2B5EF4-FFF2-40B4-BE49-F238E27FC236}">
                    <a16:creationId xmlns:a16="http://schemas.microsoft.com/office/drawing/2014/main" id="{E9337559-D1ED-83DF-126C-E38600C7711B}"/>
                  </a:ext>
                </a:extLst>
              </p:cNvPr>
              <p:cNvSpPr/>
              <p:nvPr/>
            </p:nvSpPr>
            <p:spPr>
              <a:xfrm rot="16631344" flipH="1">
                <a:off x="7937726" y="3297669"/>
                <a:ext cx="443483" cy="117276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Rectangle: Rounded Corners 54">
                <a:extLst>
                  <a:ext uri="{FF2B5EF4-FFF2-40B4-BE49-F238E27FC236}">
                    <a16:creationId xmlns:a16="http://schemas.microsoft.com/office/drawing/2014/main" id="{C1B4541A-61D6-81B8-058B-3ED0DC0603F5}"/>
                  </a:ext>
                </a:extLst>
              </p:cNvPr>
              <p:cNvSpPr/>
              <p:nvPr/>
            </p:nvSpPr>
            <p:spPr>
              <a:xfrm rot="14579596" flipH="1">
                <a:off x="7267998" y="3472511"/>
                <a:ext cx="426339" cy="96064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57" name="Rectangle: Rounded Corners 56">
              <a:extLst>
                <a:ext uri="{FF2B5EF4-FFF2-40B4-BE49-F238E27FC236}">
                  <a16:creationId xmlns:a16="http://schemas.microsoft.com/office/drawing/2014/main" id="{D668F2A3-E42C-3B96-4357-52E311BDCCDB}"/>
                </a:ext>
              </a:extLst>
            </p:cNvPr>
            <p:cNvSpPr/>
            <p:nvPr/>
          </p:nvSpPr>
          <p:spPr>
            <a:xfrm rot="21106718" flipH="1">
              <a:off x="8742606" y="3923647"/>
              <a:ext cx="414672" cy="140387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61" name="Group 60">
            <a:extLst>
              <a:ext uri="{FF2B5EF4-FFF2-40B4-BE49-F238E27FC236}">
                <a16:creationId xmlns:a16="http://schemas.microsoft.com/office/drawing/2014/main" id="{13A318E6-EDFE-18BD-1B24-980AA0395269}"/>
              </a:ext>
            </a:extLst>
          </p:cNvPr>
          <p:cNvGrpSpPr/>
          <p:nvPr/>
        </p:nvGrpSpPr>
        <p:grpSpPr>
          <a:xfrm rot="19707132">
            <a:off x="6743708" y="1850640"/>
            <a:ext cx="1977334" cy="1627624"/>
            <a:chOff x="-769257" y="1241630"/>
            <a:chExt cx="1874220" cy="1542746"/>
          </a:xfrm>
          <a:solidFill>
            <a:schemeClr val="accent3">
              <a:lumMod val="75000"/>
            </a:schemeClr>
          </a:solidFill>
        </p:grpSpPr>
        <p:sp>
          <p:nvSpPr>
            <p:cNvPr id="62" name="Trapezoid 61">
              <a:extLst>
                <a:ext uri="{FF2B5EF4-FFF2-40B4-BE49-F238E27FC236}">
                  <a16:creationId xmlns:a16="http://schemas.microsoft.com/office/drawing/2014/main" id="{974D0392-9523-C89A-7FD6-DAEFA7E8B427}"/>
                </a:ext>
              </a:extLst>
            </p:cNvPr>
            <p:cNvSpPr/>
            <p:nvPr/>
          </p:nvSpPr>
          <p:spPr>
            <a:xfrm>
              <a:off x="-769257" y="1680256"/>
              <a:ext cx="1874220" cy="1104120"/>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ircle: Hollow 62">
              <a:extLst>
                <a:ext uri="{FF2B5EF4-FFF2-40B4-BE49-F238E27FC236}">
                  <a16:creationId xmlns:a16="http://schemas.microsoft.com/office/drawing/2014/main" id="{D20346CF-1BDA-C6B1-655D-880BCD3B6638}"/>
                </a:ext>
              </a:extLst>
            </p:cNvPr>
            <p:cNvSpPr/>
            <p:nvPr/>
          </p:nvSpPr>
          <p:spPr>
            <a:xfrm>
              <a:off x="-158718" y="1241630"/>
              <a:ext cx="653142" cy="65314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64" name="TextBox 63">
            <a:extLst>
              <a:ext uri="{FF2B5EF4-FFF2-40B4-BE49-F238E27FC236}">
                <a16:creationId xmlns:a16="http://schemas.microsoft.com/office/drawing/2014/main" id="{919FF9CA-B27A-EDD8-3849-910F793C8E6C}"/>
              </a:ext>
            </a:extLst>
          </p:cNvPr>
          <p:cNvSpPr txBox="1"/>
          <p:nvPr/>
        </p:nvSpPr>
        <p:spPr>
          <a:xfrm rot="19716449">
            <a:off x="6943526" y="2481758"/>
            <a:ext cx="1619492" cy="400110"/>
          </a:xfrm>
          <a:prstGeom prst="rect">
            <a:avLst/>
          </a:prstGeom>
          <a:noFill/>
        </p:spPr>
        <p:txBody>
          <a:bodyPr wrap="square" rtlCol="0">
            <a:spAutoFit/>
          </a:bodyPr>
          <a:lstStyle/>
          <a:p>
            <a:pPr algn="ctr"/>
            <a:r>
              <a:rPr lang="en-GB" sz="2000" b="1" dirty="0">
                <a:solidFill>
                  <a:schemeClr val="bg1"/>
                </a:solidFill>
                <a:latin typeface="Arial" panose="020B0604020202020204" pitchFamily="34" charset="0"/>
                <a:cs typeface="Arial" panose="020B0604020202020204" pitchFamily="34" charset="0"/>
              </a:rPr>
              <a:t>LOW RISK </a:t>
            </a:r>
          </a:p>
        </p:txBody>
      </p:sp>
    </p:spTree>
    <p:extLst>
      <p:ext uri="{BB962C8B-B14F-4D97-AF65-F5344CB8AC3E}">
        <p14:creationId xmlns:p14="http://schemas.microsoft.com/office/powerpoint/2010/main" val="2786660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20A06-D2CE-9F4F-4EB2-3B4FFE1C42C2}"/>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Plenary discussion</a:t>
            </a:r>
            <a:endParaRPr lang="en-BE"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D93D22D-FB97-0F71-EDA9-70C82D549C62}"/>
              </a:ext>
            </a:extLst>
          </p:cNvPr>
          <p:cNvSpPr/>
          <p:nvPr/>
        </p:nvSpPr>
        <p:spPr>
          <a:xfrm>
            <a:off x="5279292" y="2161684"/>
            <a:ext cx="5657387" cy="33545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latin typeface="Arial" panose="020B0604020202020204" pitchFamily="34" charset="0"/>
                <a:cs typeface="Arial" panose="020B0604020202020204" pitchFamily="34" charset="0"/>
              </a:rPr>
              <a:t>How do you work on your cases while managing and keeping track of your caseload?</a:t>
            </a:r>
            <a:endParaRPr lang="en-BE" sz="4000" b="1" dirty="0">
              <a:solidFill>
                <a:schemeClr val="tx1"/>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910670E7-995B-F91D-E8F8-61F87F0CBEB9}"/>
              </a:ext>
            </a:extLst>
          </p:cNvPr>
          <p:cNvGrpSpPr/>
          <p:nvPr/>
        </p:nvGrpSpPr>
        <p:grpSpPr>
          <a:xfrm>
            <a:off x="1255321" y="2597802"/>
            <a:ext cx="3415887" cy="2678824"/>
            <a:chOff x="1117683" y="2194390"/>
            <a:chExt cx="3415887" cy="2678824"/>
          </a:xfrm>
          <a:solidFill>
            <a:schemeClr val="accent1"/>
          </a:solidFill>
        </p:grpSpPr>
        <p:sp>
          <p:nvSpPr>
            <p:cNvPr id="7" name="Speech Bubble: Rectangle with Corners Rounded 6">
              <a:extLst>
                <a:ext uri="{FF2B5EF4-FFF2-40B4-BE49-F238E27FC236}">
                  <a16:creationId xmlns:a16="http://schemas.microsoft.com/office/drawing/2014/main" id="{C09D03BA-A93A-5802-5CA1-52375EC20664}"/>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8" name="Speech Bubble: Rectangle with Corners Rounded 7">
              <a:extLst>
                <a:ext uri="{FF2B5EF4-FFF2-40B4-BE49-F238E27FC236}">
                  <a16:creationId xmlns:a16="http://schemas.microsoft.com/office/drawing/2014/main" id="{2DA1C411-FD3C-CFB4-E6B8-E6001EAE6D96}"/>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9" name="Speech Bubble: Rectangle with Corners Rounded 8">
              <a:extLst>
                <a:ext uri="{FF2B5EF4-FFF2-40B4-BE49-F238E27FC236}">
                  <a16:creationId xmlns:a16="http://schemas.microsoft.com/office/drawing/2014/main" id="{19B5C023-DA0A-0764-DF3C-AFA3DB2259D9}"/>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52D55B23-DE58-3C84-5F7D-EAF6DDE8AE29}"/>
              </a:ext>
            </a:extLst>
          </p:cNvPr>
          <p:cNvGrpSpPr/>
          <p:nvPr/>
        </p:nvGrpSpPr>
        <p:grpSpPr>
          <a:xfrm>
            <a:off x="10228983" y="337468"/>
            <a:ext cx="1587872" cy="1368854"/>
            <a:chOff x="10228983" y="337468"/>
            <a:chExt cx="1587872" cy="1368854"/>
          </a:xfrm>
        </p:grpSpPr>
        <p:sp>
          <p:nvSpPr>
            <p:cNvPr id="5" name="Hexagon 4">
              <a:extLst>
                <a:ext uri="{FF2B5EF4-FFF2-40B4-BE49-F238E27FC236}">
                  <a16:creationId xmlns:a16="http://schemas.microsoft.com/office/drawing/2014/main" id="{80F2286D-AE85-C233-7ED8-316F7CEB434B}"/>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EC71C08C-D339-7696-69FD-BFCD84ABD20C}"/>
                </a:ext>
              </a:extLst>
            </p:cNvPr>
            <p:cNvGrpSpPr/>
            <p:nvPr/>
          </p:nvGrpSpPr>
          <p:grpSpPr>
            <a:xfrm>
              <a:off x="10621771" y="762700"/>
              <a:ext cx="562136" cy="634675"/>
              <a:chOff x="760175" y="830142"/>
              <a:chExt cx="867619" cy="979579"/>
            </a:xfrm>
          </p:grpSpPr>
          <p:sp>
            <p:nvSpPr>
              <p:cNvPr id="15" name="Rectangle 14">
                <a:extLst>
                  <a:ext uri="{FF2B5EF4-FFF2-40B4-BE49-F238E27FC236}">
                    <a16:creationId xmlns:a16="http://schemas.microsoft.com/office/drawing/2014/main" id="{43F868E4-6876-362C-D7C6-EA1BBA787B8D}"/>
                  </a:ext>
                </a:extLst>
              </p:cNvPr>
              <p:cNvSpPr/>
              <p:nvPr/>
            </p:nvSpPr>
            <p:spPr>
              <a:xfrm>
                <a:off x="864636" y="830142"/>
                <a:ext cx="763158" cy="979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bg1"/>
                    </a:solidFill>
                    <a:latin typeface="Arial" panose="020B0604020202020204" pitchFamily="34" charset="0"/>
                    <a:cs typeface="Arial" panose="020B0604020202020204" pitchFamily="34" charset="0"/>
                  </a:rPr>
                  <a:t>77</a:t>
                </a:r>
              </a:p>
            </p:txBody>
          </p:sp>
          <p:sp>
            <p:nvSpPr>
              <p:cNvPr id="16" name="Rectangle 15">
                <a:extLst>
                  <a:ext uri="{FF2B5EF4-FFF2-40B4-BE49-F238E27FC236}">
                    <a16:creationId xmlns:a16="http://schemas.microsoft.com/office/drawing/2014/main" id="{6C9ED77D-A4EB-EA1B-EEA4-13BB9C3439AC}"/>
                  </a:ext>
                </a:extLst>
              </p:cNvPr>
              <p:cNvSpPr/>
              <p:nvPr/>
            </p:nvSpPr>
            <p:spPr>
              <a:xfrm>
                <a:off x="760175" y="830144"/>
                <a:ext cx="149292" cy="9795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151C0D23-3D84-D35E-93DB-FB1D0F3C2D50}"/>
                </a:ext>
              </a:extLst>
            </p:cNvPr>
            <p:cNvGrpSpPr/>
            <p:nvPr/>
          </p:nvGrpSpPr>
          <p:grpSpPr>
            <a:xfrm>
              <a:off x="11325415" y="762701"/>
              <a:ext cx="182192" cy="634674"/>
              <a:chOff x="2121762" y="2323619"/>
              <a:chExt cx="200378" cy="825210"/>
            </a:xfrm>
          </p:grpSpPr>
          <p:sp>
            <p:nvSpPr>
              <p:cNvPr id="13" name="Isosceles Triangle 12">
                <a:extLst>
                  <a:ext uri="{FF2B5EF4-FFF2-40B4-BE49-F238E27FC236}">
                    <a16:creationId xmlns:a16="http://schemas.microsoft.com/office/drawing/2014/main" id="{A2B85DA6-8D75-5A51-BD74-9244C7016FE7}"/>
                  </a:ext>
                </a:extLst>
              </p:cNvPr>
              <p:cNvSpPr/>
              <p:nvPr/>
            </p:nvSpPr>
            <p:spPr>
              <a:xfrm>
                <a:off x="2121763" y="2323619"/>
                <a:ext cx="200377" cy="172739"/>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2599988F-0062-97BF-BEE3-23A760FEE6F7}"/>
                  </a:ext>
                </a:extLst>
              </p:cNvPr>
              <p:cNvSpPr/>
              <p:nvPr/>
            </p:nvSpPr>
            <p:spPr>
              <a:xfrm>
                <a:off x="2121762" y="2496169"/>
                <a:ext cx="200377" cy="652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322666474"/>
      </p:ext>
    </p:extLst>
  </p:cSld>
  <p:clrMapOvr>
    <a:masterClrMapping/>
  </p:clrMapOvr>
  <p:extLst>
    <p:ext uri="{6950BFC3-D8DA-4A85-94F7-54DA5524770B}">
      <p188:commentRel xmlns:p188="http://schemas.microsoft.com/office/powerpoint/2018/8/main" r:id="rId3"/>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76B01-D106-B7EE-9052-76FAB21FBAF8}"/>
              </a:ext>
            </a:extLst>
          </p:cNvPr>
          <p:cNvSpPr>
            <a:spLocks noGrp="1"/>
          </p:cNvSpPr>
          <p:nvPr>
            <p:ph type="title"/>
          </p:nvPr>
        </p:nvSpPr>
        <p:spPr>
          <a:xfrm>
            <a:off x="838200" y="120516"/>
            <a:ext cx="9438242" cy="868968"/>
          </a:xfrm>
        </p:spPr>
        <p:txBody>
          <a:bodyPr/>
          <a:lstStyle/>
          <a:p>
            <a:r>
              <a:rPr lang="en-GB" dirty="0">
                <a:latin typeface="Arial" panose="020B0604020202020204" pitchFamily="34" charset="0"/>
                <a:cs typeface="Arial" panose="020B0604020202020204" pitchFamily="34" charset="0"/>
              </a:rPr>
              <a:t>Tools to keep track of your caseload</a:t>
            </a:r>
            <a:endParaRPr lang="en-BE"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CA45596-ED7D-1EB8-5EB5-A0B1B09A8CC3}"/>
              </a:ext>
            </a:extLst>
          </p:cNvPr>
          <p:cNvSpPr txBox="1"/>
          <p:nvPr/>
        </p:nvSpPr>
        <p:spPr>
          <a:xfrm>
            <a:off x="822332" y="5210175"/>
            <a:ext cx="3676650" cy="400110"/>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Overview list of cases</a:t>
            </a:r>
            <a:endParaRPr lang="en-BE" sz="20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E39C495-95CA-B854-9392-1F0457ED43A6}"/>
              </a:ext>
            </a:extLst>
          </p:cNvPr>
          <p:cNvSpPr txBox="1"/>
          <p:nvPr/>
        </p:nvSpPr>
        <p:spPr>
          <a:xfrm>
            <a:off x="7643131" y="5210175"/>
            <a:ext cx="3676650" cy="400110"/>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Case file checklist tool</a:t>
            </a:r>
            <a:endParaRPr lang="en-BE" sz="2000" b="1" dirty="0">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701481AE-0A36-B7BC-B7BF-639426B3EFD6}"/>
              </a:ext>
            </a:extLst>
          </p:cNvPr>
          <p:cNvGrpSpPr/>
          <p:nvPr/>
        </p:nvGrpSpPr>
        <p:grpSpPr>
          <a:xfrm>
            <a:off x="10228983" y="337468"/>
            <a:ext cx="1587872" cy="1368854"/>
            <a:chOff x="10228983" y="337468"/>
            <a:chExt cx="1587872" cy="1368854"/>
          </a:xfrm>
        </p:grpSpPr>
        <p:sp>
          <p:nvSpPr>
            <p:cNvPr id="16" name="Hexagon 15">
              <a:extLst>
                <a:ext uri="{FF2B5EF4-FFF2-40B4-BE49-F238E27FC236}">
                  <a16:creationId xmlns:a16="http://schemas.microsoft.com/office/drawing/2014/main" id="{DCFA6E91-974E-767E-F46F-8EDB55362E0D}"/>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F74D3621-E226-2CAE-C4EF-E5BBDD440EBA}"/>
                </a:ext>
              </a:extLst>
            </p:cNvPr>
            <p:cNvGrpSpPr/>
            <p:nvPr/>
          </p:nvGrpSpPr>
          <p:grpSpPr>
            <a:xfrm>
              <a:off x="10741851" y="707024"/>
              <a:ext cx="562136" cy="634675"/>
              <a:chOff x="760175" y="830141"/>
              <a:chExt cx="867619" cy="979580"/>
            </a:xfrm>
          </p:grpSpPr>
          <p:sp>
            <p:nvSpPr>
              <p:cNvPr id="18" name="Rectangle 17">
                <a:extLst>
                  <a:ext uri="{FF2B5EF4-FFF2-40B4-BE49-F238E27FC236}">
                    <a16:creationId xmlns:a16="http://schemas.microsoft.com/office/drawing/2014/main" id="{5F27D8CC-1E07-9C95-E2BC-51820AFA29C8}"/>
                  </a:ext>
                </a:extLst>
              </p:cNvPr>
              <p:cNvSpPr/>
              <p:nvPr/>
            </p:nvSpPr>
            <p:spPr>
              <a:xfrm>
                <a:off x="864636" y="830141"/>
                <a:ext cx="763158" cy="979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bg1"/>
                    </a:solidFill>
                    <a:latin typeface="Arial" panose="020B0604020202020204" pitchFamily="34" charset="0"/>
                    <a:cs typeface="Arial" panose="020B0604020202020204" pitchFamily="34" charset="0"/>
                  </a:rPr>
                  <a:t>78-</a:t>
                </a:r>
              </a:p>
              <a:p>
                <a:pPr algn="ctr"/>
                <a:r>
                  <a:rPr lang="en-CA" sz="1600" b="1" dirty="0">
                    <a:solidFill>
                      <a:schemeClr val="bg1"/>
                    </a:solidFill>
                    <a:latin typeface="Arial" panose="020B0604020202020204" pitchFamily="34" charset="0"/>
                    <a:cs typeface="Arial" panose="020B0604020202020204" pitchFamily="34" charset="0"/>
                  </a:rPr>
                  <a:t>80</a:t>
                </a:r>
              </a:p>
            </p:txBody>
          </p:sp>
          <p:sp>
            <p:nvSpPr>
              <p:cNvPr id="19" name="Rectangle 18">
                <a:extLst>
                  <a:ext uri="{FF2B5EF4-FFF2-40B4-BE49-F238E27FC236}">
                    <a16:creationId xmlns:a16="http://schemas.microsoft.com/office/drawing/2014/main" id="{A8BF41F2-A0F2-ADC9-52A4-E377AE2BC461}"/>
                  </a:ext>
                </a:extLst>
              </p:cNvPr>
              <p:cNvSpPr/>
              <p:nvPr/>
            </p:nvSpPr>
            <p:spPr>
              <a:xfrm>
                <a:off x="760175" y="830143"/>
                <a:ext cx="149292" cy="979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grpSp>
        <p:nvGrpSpPr>
          <p:cNvPr id="29" name="Group 28">
            <a:extLst>
              <a:ext uri="{FF2B5EF4-FFF2-40B4-BE49-F238E27FC236}">
                <a16:creationId xmlns:a16="http://schemas.microsoft.com/office/drawing/2014/main" id="{1367DC48-FB29-D39E-1F93-FD621E0ADC39}"/>
              </a:ext>
            </a:extLst>
          </p:cNvPr>
          <p:cNvGrpSpPr/>
          <p:nvPr/>
        </p:nvGrpSpPr>
        <p:grpSpPr>
          <a:xfrm>
            <a:off x="1479001" y="1821942"/>
            <a:ext cx="775317" cy="940071"/>
            <a:chOff x="1591026" y="2323978"/>
            <a:chExt cx="775317" cy="940071"/>
          </a:xfrm>
        </p:grpSpPr>
        <p:sp>
          <p:nvSpPr>
            <p:cNvPr id="27" name="Rectangle: Single Corner Snipped 26">
              <a:extLst>
                <a:ext uri="{FF2B5EF4-FFF2-40B4-BE49-F238E27FC236}">
                  <a16:creationId xmlns:a16="http://schemas.microsoft.com/office/drawing/2014/main" id="{DAAB44D6-5AD8-8314-A2E9-7AA240C25C2C}"/>
                </a:ext>
              </a:extLst>
            </p:cNvPr>
            <p:cNvSpPr/>
            <p:nvPr/>
          </p:nvSpPr>
          <p:spPr>
            <a:xfrm>
              <a:off x="1591026" y="2323978"/>
              <a:ext cx="775317" cy="940071"/>
            </a:xfrm>
            <a:prstGeom prst="snip1Rect">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2" name="Group 21">
              <a:extLst>
                <a:ext uri="{FF2B5EF4-FFF2-40B4-BE49-F238E27FC236}">
                  <a16:creationId xmlns:a16="http://schemas.microsoft.com/office/drawing/2014/main" id="{002A8EA3-A71E-4F35-7B25-66DEEC607F4E}"/>
                </a:ext>
              </a:extLst>
            </p:cNvPr>
            <p:cNvGrpSpPr/>
            <p:nvPr/>
          </p:nvGrpSpPr>
          <p:grpSpPr>
            <a:xfrm>
              <a:off x="1867218" y="2543057"/>
              <a:ext cx="232947" cy="522825"/>
              <a:chOff x="5960196" y="3632825"/>
              <a:chExt cx="324376" cy="728028"/>
            </a:xfrm>
            <a:solidFill>
              <a:schemeClr val="bg1"/>
            </a:solidFill>
          </p:grpSpPr>
          <p:sp>
            <p:nvSpPr>
              <p:cNvPr id="23" name="Round Same Side Corner Rectangle 46">
                <a:extLst>
                  <a:ext uri="{FF2B5EF4-FFF2-40B4-BE49-F238E27FC236}">
                    <a16:creationId xmlns:a16="http://schemas.microsoft.com/office/drawing/2014/main" id="{4E3531F8-CECA-40F3-ED3A-85BE1EC57D65}"/>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Oval 23">
                <a:extLst>
                  <a:ext uri="{FF2B5EF4-FFF2-40B4-BE49-F238E27FC236}">
                    <a16:creationId xmlns:a16="http://schemas.microsoft.com/office/drawing/2014/main" id="{F746735C-41B2-C429-C430-01A5340EE86A}"/>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grpSp>
      </p:grpSp>
      <p:grpSp>
        <p:nvGrpSpPr>
          <p:cNvPr id="30" name="Group 29">
            <a:extLst>
              <a:ext uri="{FF2B5EF4-FFF2-40B4-BE49-F238E27FC236}">
                <a16:creationId xmlns:a16="http://schemas.microsoft.com/office/drawing/2014/main" id="{F4EEAEB6-4EFE-377F-AF17-389F4A64FB7C}"/>
              </a:ext>
            </a:extLst>
          </p:cNvPr>
          <p:cNvGrpSpPr/>
          <p:nvPr/>
        </p:nvGrpSpPr>
        <p:grpSpPr>
          <a:xfrm>
            <a:off x="2175626" y="2288151"/>
            <a:ext cx="775317" cy="940071"/>
            <a:chOff x="1591026" y="2323978"/>
            <a:chExt cx="775317" cy="940071"/>
          </a:xfrm>
        </p:grpSpPr>
        <p:sp>
          <p:nvSpPr>
            <p:cNvPr id="31" name="Rectangle: Single Corner Snipped 30">
              <a:extLst>
                <a:ext uri="{FF2B5EF4-FFF2-40B4-BE49-F238E27FC236}">
                  <a16:creationId xmlns:a16="http://schemas.microsoft.com/office/drawing/2014/main" id="{351549CA-203E-FE43-2ECC-BB9C06D615C6}"/>
                </a:ext>
              </a:extLst>
            </p:cNvPr>
            <p:cNvSpPr/>
            <p:nvPr/>
          </p:nvSpPr>
          <p:spPr>
            <a:xfrm>
              <a:off x="1591026" y="2323978"/>
              <a:ext cx="775317" cy="940071"/>
            </a:xfrm>
            <a:prstGeom prst="snip1Rect">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2" name="Group 31">
              <a:extLst>
                <a:ext uri="{FF2B5EF4-FFF2-40B4-BE49-F238E27FC236}">
                  <a16:creationId xmlns:a16="http://schemas.microsoft.com/office/drawing/2014/main" id="{A7C0E290-CF02-4C7B-03F1-26811185E1AB}"/>
                </a:ext>
              </a:extLst>
            </p:cNvPr>
            <p:cNvGrpSpPr/>
            <p:nvPr/>
          </p:nvGrpSpPr>
          <p:grpSpPr>
            <a:xfrm>
              <a:off x="1867218" y="2543057"/>
              <a:ext cx="232947" cy="522825"/>
              <a:chOff x="5960196" y="3632825"/>
              <a:chExt cx="324376" cy="728028"/>
            </a:xfrm>
            <a:solidFill>
              <a:schemeClr val="bg1"/>
            </a:solidFill>
          </p:grpSpPr>
          <p:sp>
            <p:nvSpPr>
              <p:cNvPr id="33" name="Round Same Side Corner Rectangle 46">
                <a:extLst>
                  <a:ext uri="{FF2B5EF4-FFF2-40B4-BE49-F238E27FC236}">
                    <a16:creationId xmlns:a16="http://schemas.microsoft.com/office/drawing/2014/main" id="{3C413F34-2AA7-0ABE-7BAC-89FC3CF9FCE3}"/>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Oval 33">
                <a:extLst>
                  <a:ext uri="{FF2B5EF4-FFF2-40B4-BE49-F238E27FC236}">
                    <a16:creationId xmlns:a16="http://schemas.microsoft.com/office/drawing/2014/main" id="{52A723CC-7A54-73C9-EBDE-328B68236040}"/>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grpSp>
      </p:grpSp>
      <p:grpSp>
        <p:nvGrpSpPr>
          <p:cNvPr id="35" name="Group 34">
            <a:extLst>
              <a:ext uri="{FF2B5EF4-FFF2-40B4-BE49-F238E27FC236}">
                <a16:creationId xmlns:a16="http://schemas.microsoft.com/office/drawing/2014/main" id="{9DA94D83-387B-9B18-94EC-5229B0E92551}"/>
              </a:ext>
            </a:extLst>
          </p:cNvPr>
          <p:cNvGrpSpPr/>
          <p:nvPr/>
        </p:nvGrpSpPr>
        <p:grpSpPr>
          <a:xfrm>
            <a:off x="2866500" y="2612259"/>
            <a:ext cx="775317" cy="940071"/>
            <a:chOff x="1591026" y="2323978"/>
            <a:chExt cx="775317" cy="940071"/>
          </a:xfrm>
        </p:grpSpPr>
        <p:sp>
          <p:nvSpPr>
            <p:cNvPr id="36" name="Rectangle: Single Corner Snipped 35">
              <a:extLst>
                <a:ext uri="{FF2B5EF4-FFF2-40B4-BE49-F238E27FC236}">
                  <a16:creationId xmlns:a16="http://schemas.microsoft.com/office/drawing/2014/main" id="{9EFA0627-F774-C70D-886D-B87B326FB283}"/>
                </a:ext>
              </a:extLst>
            </p:cNvPr>
            <p:cNvSpPr/>
            <p:nvPr/>
          </p:nvSpPr>
          <p:spPr>
            <a:xfrm>
              <a:off x="1591026" y="2323978"/>
              <a:ext cx="775317" cy="940071"/>
            </a:xfrm>
            <a:prstGeom prst="snip1Rect">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7" name="Group 36">
              <a:extLst>
                <a:ext uri="{FF2B5EF4-FFF2-40B4-BE49-F238E27FC236}">
                  <a16:creationId xmlns:a16="http://schemas.microsoft.com/office/drawing/2014/main" id="{19A73827-9526-3067-9E7B-970E8681698C}"/>
                </a:ext>
              </a:extLst>
            </p:cNvPr>
            <p:cNvGrpSpPr/>
            <p:nvPr/>
          </p:nvGrpSpPr>
          <p:grpSpPr>
            <a:xfrm>
              <a:off x="1867218" y="2543057"/>
              <a:ext cx="232947" cy="522825"/>
              <a:chOff x="5960196" y="3632825"/>
              <a:chExt cx="324376" cy="728028"/>
            </a:xfrm>
            <a:solidFill>
              <a:schemeClr val="bg1"/>
            </a:solidFill>
          </p:grpSpPr>
          <p:sp>
            <p:nvSpPr>
              <p:cNvPr id="38" name="Round Same Side Corner Rectangle 46">
                <a:extLst>
                  <a:ext uri="{FF2B5EF4-FFF2-40B4-BE49-F238E27FC236}">
                    <a16:creationId xmlns:a16="http://schemas.microsoft.com/office/drawing/2014/main" id="{F4C47DD1-50F0-F449-771E-5404D9FB06DF}"/>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Oval 38">
                <a:extLst>
                  <a:ext uri="{FF2B5EF4-FFF2-40B4-BE49-F238E27FC236}">
                    <a16:creationId xmlns:a16="http://schemas.microsoft.com/office/drawing/2014/main" id="{58C70B10-4C52-8EC2-DC6C-D3375121FECF}"/>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grpSp>
      </p:grpSp>
      <p:grpSp>
        <p:nvGrpSpPr>
          <p:cNvPr id="40" name="Group 39">
            <a:extLst>
              <a:ext uri="{FF2B5EF4-FFF2-40B4-BE49-F238E27FC236}">
                <a16:creationId xmlns:a16="http://schemas.microsoft.com/office/drawing/2014/main" id="{DD673908-55A5-56B3-AE1A-C3BAF0B7FF59}"/>
              </a:ext>
            </a:extLst>
          </p:cNvPr>
          <p:cNvGrpSpPr/>
          <p:nvPr/>
        </p:nvGrpSpPr>
        <p:grpSpPr>
          <a:xfrm>
            <a:off x="1214495" y="3141970"/>
            <a:ext cx="775317" cy="940071"/>
            <a:chOff x="1591026" y="2323978"/>
            <a:chExt cx="775317" cy="940071"/>
          </a:xfrm>
        </p:grpSpPr>
        <p:sp>
          <p:nvSpPr>
            <p:cNvPr id="41" name="Rectangle: Single Corner Snipped 40">
              <a:extLst>
                <a:ext uri="{FF2B5EF4-FFF2-40B4-BE49-F238E27FC236}">
                  <a16:creationId xmlns:a16="http://schemas.microsoft.com/office/drawing/2014/main" id="{412AB74B-242E-A565-1669-3949363AAB3B}"/>
                </a:ext>
              </a:extLst>
            </p:cNvPr>
            <p:cNvSpPr/>
            <p:nvPr/>
          </p:nvSpPr>
          <p:spPr>
            <a:xfrm>
              <a:off x="1591026" y="2323978"/>
              <a:ext cx="775317" cy="940071"/>
            </a:xfrm>
            <a:prstGeom prst="snip1Rect">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42" name="Group 41">
              <a:extLst>
                <a:ext uri="{FF2B5EF4-FFF2-40B4-BE49-F238E27FC236}">
                  <a16:creationId xmlns:a16="http://schemas.microsoft.com/office/drawing/2014/main" id="{6FA110E2-44F3-12FE-96C4-D00E1730BAE6}"/>
                </a:ext>
              </a:extLst>
            </p:cNvPr>
            <p:cNvGrpSpPr/>
            <p:nvPr/>
          </p:nvGrpSpPr>
          <p:grpSpPr>
            <a:xfrm>
              <a:off x="1867218" y="2543057"/>
              <a:ext cx="232947" cy="522825"/>
              <a:chOff x="5960196" y="3632825"/>
              <a:chExt cx="324376" cy="728028"/>
            </a:xfrm>
            <a:solidFill>
              <a:schemeClr val="bg1"/>
            </a:solidFill>
          </p:grpSpPr>
          <p:sp>
            <p:nvSpPr>
              <p:cNvPr id="43" name="Round Same Side Corner Rectangle 46">
                <a:extLst>
                  <a:ext uri="{FF2B5EF4-FFF2-40B4-BE49-F238E27FC236}">
                    <a16:creationId xmlns:a16="http://schemas.microsoft.com/office/drawing/2014/main" id="{43B553B1-38D9-1B53-B289-A7408A2C6D96}"/>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Oval 43">
                <a:extLst>
                  <a:ext uri="{FF2B5EF4-FFF2-40B4-BE49-F238E27FC236}">
                    <a16:creationId xmlns:a16="http://schemas.microsoft.com/office/drawing/2014/main" id="{93E0F65D-8BBF-A16A-8352-507EC1D546CF}"/>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grpSp>
      </p:grpSp>
      <p:grpSp>
        <p:nvGrpSpPr>
          <p:cNvPr id="45" name="Group 44">
            <a:extLst>
              <a:ext uri="{FF2B5EF4-FFF2-40B4-BE49-F238E27FC236}">
                <a16:creationId xmlns:a16="http://schemas.microsoft.com/office/drawing/2014/main" id="{278F57B8-5167-5F96-7EAB-5FC0531190FD}"/>
              </a:ext>
            </a:extLst>
          </p:cNvPr>
          <p:cNvGrpSpPr/>
          <p:nvPr/>
        </p:nvGrpSpPr>
        <p:grpSpPr>
          <a:xfrm>
            <a:off x="1866659" y="3531105"/>
            <a:ext cx="775317" cy="940071"/>
            <a:chOff x="1591026" y="2323978"/>
            <a:chExt cx="775317" cy="940071"/>
          </a:xfrm>
        </p:grpSpPr>
        <p:sp>
          <p:nvSpPr>
            <p:cNvPr id="46" name="Rectangle: Single Corner Snipped 45">
              <a:extLst>
                <a:ext uri="{FF2B5EF4-FFF2-40B4-BE49-F238E27FC236}">
                  <a16:creationId xmlns:a16="http://schemas.microsoft.com/office/drawing/2014/main" id="{6B689C94-255E-2F40-CDB0-3A1F430F7737}"/>
                </a:ext>
              </a:extLst>
            </p:cNvPr>
            <p:cNvSpPr/>
            <p:nvPr/>
          </p:nvSpPr>
          <p:spPr>
            <a:xfrm>
              <a:off x="1591026" y="2323978"/>
              <a:ext cx="775317" cy="940071"/>
            </a:xfrm>
            <a:prstGeom prst="snip1Rect">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47" name="Group 46">
              <a:extLst>
                <a:ext uri="{FF2B5EF4-FFF2-40B4-BE49-F238E27FC236}">
                  <a16:creationId xmlns:a16="http://schemas.microsoft.com/office/drawing/2014/main" id="{39B60E58-F055-7C0A-8B37-09E40558C406}"/>
                </a:ext>
              </a:extLst>
            </p:cNvPr>
            <p:cNvGrpSpPr/>
            <p:nvPr/>
          </p:nvGrpSpPr>
          <p:grpSpPr>
            <a:xfrm>
              <a:off x="1867218" y="2543057"/>
              <a:ext cx="232947" cy="522825"/>
              <a:chOff x="5960196" y="3632825"/>
              <a:chExt cx="324376" cy="728028"/>
            </a:xfrm>
            <a:solidFill>
              <a:schemeClr val="bg1"/>
            </a:solidFill>
          </p:grpSpPr>
          <p:sp>
            <p:nvSpPr>
              <p:cNvPr id="48" name="Round Same Side Corner Rectangle 46">
                <a:extLst>
                  <a:ext uri="{FF2B5EF4-FFF2-40B4-BE49-F238E27FC236}">
                    <a16:creationId xmlns:a16="http://schemas.microsoft.com/office/drawing/2014/main" id="{EC61D718-A426-CE18-DD84-47F4DE02F4DB}"/>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Oval 48">
                <a:extLst>
                  <a:ext uri="{FF2B5EF4-FFF2-40B4-BE49-F238E27FC236}">
                    <a16:creationId xmlns:a16="http://schemas.microsoft.com/office/drawing/2014/main" id="{EEFB24C6-7E97-604D-F1F1-11ADCC7F8114}"/>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grpSp>
      </p:grpSp>
      <p:grpSp>
        <p:nvGrpSpPr>
          <p:cNvPr id="50" name="Group 49">
            <a:extLst>
              <a:ext uri="{FF2B5EF4-FFF2-40B4-BE49-F238E27FC236}">
                <a16:creationId xmlns:a16="http://schemas.microsoft.com/office/drawing/2014/main" id="{773B3DA2-81B2-34F2-E10A-87BA1106F5FD}"/>
              </a:ext>
            </a:extLst>
          </p:cNvPr>
          <p:cNvGrpSpPr/>
          <p:nvPr/>
        </p:nvGrpSpPr>
        <p:grpSpPr>
          <a:xfrm>
            <a:off x="2563284" y="3868785"/>
            <a:ext cx="775317" cy="940071"/>
            <a:chOff x="1591026" y="2323978"/>
            <a:chExt cx="775317" cy="940071"/>
          </a:xfrm>
        </p:grpSpPr>
        <p:sp>
          <p:nvSpPr>
            <p:cNvPr id="51" name="Rectangle: Single Corner Snipped 50">
              <a:extLst>
                <a:ext uri="{FF2B5EF4-FFF2-40B4-BE49-F238E27FC236}">
                  <a16:creationId xmlns:a16="http://schemas.microsoft.com/office/drawing/2014/main" id="{94F773F0-69F5-C14F-2D8A-85D482ACC7C0}"/>
                </a:ext>
              </a:extLst>
            </p:cNvPr>
            <p:cNvSpPr/>
            <p:nvPr/>
          </p:nvSpPr>
          <p:spPr>
            <a:xfrm>
              <a:off x="1591026" y="2323978"/>
              <a:ext cx="775317" cy="940071"/>
            </a:xfrm>
            <a:prstGeom prst="snip1Rect">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52" name="Group 51">
              <a:extLst>
                <a:ext uri="{FF2B5EF4-FFF2-40B4-BE49-F238E27FC236}">
                  <a16:creationId xmlns:a16="http://schemas.microsoft.com/office/drawing/2014/main" id="{584A579C-749F-DDDA-07B1-5245BFBA6FBA}"/>
                </a:ext>
              </a:extLst>
            </p:cNvPr>
            <p:cNvGrpSpPr/>
            <p:nvPr/>
          </p:nvGrpSpPr>
          <p:grpSpPr>
            <a:xfrm>
              <a:off x="1867218" y="2543057"/>
              <a:ext cx="232947" cy="522825"/>
              <a:chOff x="5960196" y="3632825"/>
              <a:chExt cx="324376" cy="728028"/>
            </a:xfrm>
            <a:solidFill>
              <a:schemeClr val="bg1"/>
            </a:solidFill>
          </p:grpSpPr>
          <p:sp>
            <p:nvSpPr>
              <p:cNvPr id="53" name="Round Same Side Corner Rectangle 46">
                <a:extLst>
                  <a:ext uri="{FF2B5EF4-FFF2-40B4-BE49-F238E27FC236}">
                    <a16:creationId xmlns:a16="http://schemas.microsoft.com/office/drawing/2014/main" id="{C4CF953E-B3AA-35DB-5FD7-2680F77500FE}"/>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Oval 53">
                <a:extLst>
                  <a:ext uri="{FF2B5EF4-FFF2-40B4-BE49-F238E27FC236}">
                    <a16:creationId xmlns:a16="http://schemas.microsoft.com/office/drawing/2014/main" id="{720151F5-B168-959B-E349-3CFDA22EC923}"/>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grpSp>
      </p:grpSp>
      <p:grpSp>
        <p:nvGrpSpPr>
          <p:cNvPr id="55" name="Group 54">
            <a:extLst>
              <a:ext uri="{FF2B5EF4-FFF2-40B4-BE49-F238E27FC236}">
                <a16:creationId xmlns:a16="http://schemas.microsoft.com/office/drawing/2014/main" id="{2C6EB579-B674-91FE-1CA2-80FBB8ABF7E9}"/>
              </a:ext>
            </a:extLst>
          </p:cNvPr>
          <p:cNvGrpSpPr/>
          <p:nvPr/>
        </p:nvGrpSpPr>
        <p:grpSpPr>
          <a:xfrm>
            <a:off x="8690096" y="2601252"/>
            <a:ext cx="1703510" cy="2065504"/>
            <a:chOff x="1591026" y="2323978"/>
            <a:chExt cx="775317" cy="940071"/>
          </a:xfrm>
        </p:grpSpPr>
        <p:sp>
          <p:nvSpPr>
            <p:cNvPr id="56" name="Rectangle: Single Corner Snipped 55">
              <a:extLst>
                <a:ext uri="{FF2B5EF4-FFF2-40B4-BE49-F238E27FC236}">
                  <a16:creationId xmlns:a16="http://schemas.microsoft.com/office/drawing/2014/main" id="{28DA2CFB-A223-EDC7-F55D-18D08248220B}"/>
                </a:ext>
              </a:extLst>
            </p:cNvPr>
            <p:cNvSpPr/>
            <p:nvPr/>
          </p:nvSpPr>
          <p:spPr>
            <a:xfrm>
              <a:off x="1591026" y="2323978"/>
              <a:ext cx="775317" cy="940071"/>
            </a:xfrm>
            <a:prstGeom prst="snip1Rect">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57" name="Group 56">
              <a:extLst>
                <a:ext uri="{FF2B5EF4-FFF2-40B4-BE49-F238E27FC236}">
                  <a16:creationId xmlns:a16="http://schemas.microsoft.com/office/drawing/2014/main" id="{3EBD8EDD-5E15-E988-61BC-5B35F920AA76}"/>
                </a:ext>
              </a:extLst>
            </p:cNvPr>
            <p:cNvGrpSpPr/>
            <p:nvPr/>
          </p:nvGrpSpPr>
          <p:grpSpPr>
            <a:xfrm>
              <a:off x="1867218" y="2543057"/>
              <a:ext cx="232947" cy="522825"/>
              <a:chOff x="5960196" y="3632825"/>
              <a:chExt cx="324376" cy="728028"/>
            </a:xfrm>
            <a:solidFill>
              <a:schemeClr val="bg1"/>
            </a:solidFill>
          </p:grpSpPr>
          <p:sp>
            <p:nvSpPr>
              <p:cNvPr id="58" name="Round Same Side Corner Rectangle 46">
                <a:extLst>
                  <a:ext uri="{FF2B5EF4-FFF2-40B4-BE49-F238E27FC236}">
                    <a16:creationId xmlns:a16="http://schemas.microsoft.com/office/drawing/2014/main" id="{FEEAB652-1731-7905-4D06-88E7C09B5BFF}"/>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9" name="Oval 58">
                <a:extLst>
                  <a:ext uri="{FF2B5EF4-FFF2-40B4-BE49-F238E27FC236}">
                    <a16:creationId xmlns:a16="http://schemas.microsoft.com/office/drawing/2014/main" id="{C9715595-3497-726A-94DA-BCA18053B392}"/>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grpSp>
      </p:grpSp>
      <p:sp>
        <p:nvSpPr>
          <p:cNvPr id="72" name="Rectangle: Rounded Corners 71">
            <a:extLst>
              <a:ext uri="{FF2B5EF4-FFF2-40B4-BE49-F238E27FC236}">
                <a16:creationId xmlns:a16="http://schemas.microsoft.com/office/drawing/2014/main" id="{75B8FD93-3750-4A18-08F1-C37AD8F319E7}"/>
              </a:ext>
            </a:extLst>
          </p:cNvPr>
          <p:cNvSpPr/>
          <p:nvPr/>
        </p:nvSpPr>
        <p:spPr>
          <a:xfrm>
            <a:off x="4715273" y="1517430"/>
            <a:ext cx="2761454" cy="2860761"/>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0" i="0" u="none" strike="noStrike" baseline="0" dirty="0">
                <a:solidFill>
                  <a:schemeClr val="tx1"/>
                </a:solidFill>
                <a:latin typeface="Arial" panose="020B0604020202020204" pitchFamily="34" charset="0"/>
                <a:cs typeface="Arial" panose="020B0604020202020204" pitchFamily="34" charset="0"/>
              </a:rPr>
              <a:t>Supervisors or managers should review the caseload of individual workers to ensure it is manageable at least once every 2 weeks. </a:t>
            </a:r>
            <a:endParaRPr lang="en-BE" sz="1800" dirty="0">
              <a:solidFill>
                <a:schemeClr val="tx1"/>
              </a:solidFill>
              <a:latin typeface="Arial" panose="020B0604020202020204" pitchFamily="34" charset="0"/>
              <a:cs typeface="Arial" panose="020B0604020202020204" pitchFamily="34" charset="0"/>
            </a:endParaRPr>
          </a:p>
        </p:txBody>
      </p:sp>
      <p:sp>
        <p:nvSpPr>
          <p:cNvPr id="75" name="Arrow: Left 74">
            <a:extLst>
              <a:ext uri="{FF2B5EF4-FFF2-40B4-BE49-F238E27FC236}">
                <a16:creationId xmlns:a16="http://schemas.microsoft.com/office/drawing/2014/main" id="{A4EB5934-27C0-F3FB-C7E9-1FD58E7CE82E}"/>
              </a:ext>
            </a:extLst>
          </p:cNvPr>
          <p:cNvSpPr/>
          <p:nvPr/>
        </p:nvSpPr>
        <p:spPr>
          <a:xfrm>
            <a:off x="3860671" y="1760046"/>
            <a:ext cx="956363" cy="481924"/>
          </a:xfrm>
          <a:prstGeom prst="lef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2121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248CB57-94F7-372F-FEB3-8499ECBD5D01}"/>
              </a:ext>
            </a:extLst>
          </p:cNvPr>
          <p:cNvSpPr txBox="1"/>
          <p:nvPr/>
        </p:nvSpPr>
        <p:spPr>
          <a:xfrm>
            <a:off x="7074479" y="5426512"/>
            <a:ext cx="928459"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Urgent</a:t>
            </a:r>
          </a:p>
        </p:txBody>
      </p:sp>
      <p:sp>
        <p:nvSpPr>
          <p:cNvPr id="8" name="Rectangle 7">
            <a:extLst>
              <a:ext uri="{FF2B5EF4-FFF2-40B4-BE49-F238E27FC236}">
                <a16:creationId xmlns:a16="http://schemas.microsoft.com/office/drawing/2014/main" id="{4CCCD1B3-69B7-2A73-0D8B-650EFA798B1E}"/>
              </a:ext>
            </a:extLst>
          </p:cNvPr>
          <p:cNvSpPr/>
          <p:nvPr/>
        </p:nvSpPr>
        <p:spPr>
          <a:xfrm>
            <a:off x="4011581" y="5433657"/>
            <a:ext cx="1351652"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Not urgent</a:t>
            </a:r>
          </a:p>
        </p:txBody>
      </p:sp>
      <p:sp>
        <p:nvSpPr>
          <p:cNvPr id="9" name="TextBox 8">
            <a:extLst>
              <a:ext uri="{FF2B5EF4-FFF2-40B4-BE49-F238E27FC236}">
                <a16:creationId xmlns:a16="http://schemas.microsoft.com/office/drawing/2014/main" id="{EF2B0802-7064-17F8-8594-532DC525DCBB}"/>
              </a:ext>
            </a:extLst>
          </p:cNvPr>
          <p:cNvSpPr txBox="1"/>
          <p:nvPr/>
        </p:nvSpPr>
        <p:spPr>
          <a:xfrm>
            <a:off x="1442373" y="4828006"/>
            <a:ext cx="1697901"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Not important</a:t>
            </a:r>
          </a:p>
        </p:txBody>
      </p:sp>
      <p:sp>
        <p:nvSpPr>
          <p:cNvPr id="10" name="TextBox 9">
            <a:extLst>
              <a:ext uri="{FF2B5EF4-FFF2-40B4-BE49-F238E27FC236}">
                <a16:creationId xmlns:a16="http://schemas.microsoft.com/office/drawing/2014/main" id="{15A5296E-CCF6-BCF7-0385-3DAE18866813}"/>
              </a:ext>
            </a:extLst>
          </p:cNvPr>
          <p:cNvSpPr txBox="1"/>
          <p:nvPr/>
        </p:nvSpPr>
        <p:spPr>
          <a:xfrm>
            <a:off x="1775882" y="1648268"/>
            <a:ext cx="1249060"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Important</a:t>
            </a:r>
          </a:p>
        </p:txBody>
      </p:sp>
      <p:grpSp>
        <p:nvGrpSpPr>
          <p:cNvPr id="15" name="Group 14">
            <a:extLst>
              <a:ext uri="{FF2B5EF4-FFF2-40B4-BE49-F238E27FC236}">
                <a16:creationId xmlns:a16="http://schemas.microsoft.com/office/drawing/2014/main" id="{C6B19035-8ADF-651E-C036-086206FCE282}"/>
              </a:ext>
            </a:extLst>
          </p:cNvPr>
          <p:cNvGrpSpPr/>
          <p:nvPr/>
        </p:nvGrpSpPr>
        <p:grpSpPr>
          <a:xfrm>
            <a:off x="3700859" y="3388419"/>
            <a:ext cx="2828851" cy="1409639"/>
            <a:chOff x="1985945" y="239383"/>
            <a:chExt cx="1473126" cy="1473126"/>
          </a:xfrm>
          <a:solidFill>
            <a:schemeClr val="accent1">
              <a:lumMod val="20000"/>
              <a:lumOff val="80000"/>
            </a:schemeClr>
          </a:solidFill>
        </p:grpSpPr>
        <p:sp>
          <p:nvSpPr>
            <p:cNvPr id="16" name="Rectangle: Rounded Corners 15">
              <a:extLst>
                <a:ext uri="{FF2B5EF4-FFF2-40B4-BE49-F238E27FC236}">
                  <a16:creationId xmlns:a16="http://schemas.microsoft.com/office/drawing/2014/main" id="{D8E837E8-C9C8-DD0C-AA64-8D83786CAE2E}"/>
                </a:ext>
              </a:extLst>
            </p:cNvPr>
            <p:cNvSpPr/>
            <p:nvPr/>
          </p:nvSpPr>
          <p:spPr>
            <a:xfrm>
              <a:off x="1985945" y="239383"/>
              <a:ext cx="1473126" cy="1473126"/>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ectangle: Rounded Corners 4">
              <a:extLst>
                <a:ext uri="{FF2B5EF4-FFF2-40B4-BE49-F238E27FC236}">
                  <a16:creationId xmlns:a16="http://schemas.microsoft.com/office/drawing/2014/main" id="{03449AA4-B1DE-848A-B972-ECE5B4A641E8}"/>
                </a:ext>
              </a:extLst>
            </p:cNvPr>
            <p:cNvSpPr txBox="1"/>
            <p:nvPr/>
          </p:nvSpPr>
          <p:spPr>
            <a:xfrm>
              <a:off x="2057857" y="311295"/>
              <a:ext cx="1329302" cy="132930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DROP</a:t>
              </a:r>
              <a:r>
                <a:rPr lang="en-US" sz="2400" kern="1200" dirty="0">
                  <a:solidFill>
                    <a:schemeClr val="tx1"/>
                  </a:solidFill>
                  <a:latin typeface="Arial" panose="020B0604020202020204" pitchFamily="34" charset="0"/>
                  <a:cs typeface="Arial" panose="020B0604020202020204" pitchFamily="34" charset="0"/>
                </a:rPr>
                <a:t> IT</a:t>
              </a:r>
            </a:p>
          </p:txBody>
        </p:sp>
      </p:grpSp>
      <p:grpSp>
        <p:nvGrpSpPr>
          <p:cNvPr id="18" name="Group 17">
            <a:extLst>
              <a:ext uri="{FF2B5EF4-FFF2-40B4-BE49-F238E27FC236}">
                <a16:creationId xmlns:a16="http://schemas.microsoft.com/office/drawing/2014/main" id="{CF06415F-77EB-3FE1-9769-F74CD6524FE0}"/>
              </a:ext>
            </a:extLst>
          </p:cNvPr>
          <p:cNvGrpSpPr/>
          <p:nvPr/>
        </p:nvGrpSpPr>
        <p:grpSpPr>
          <a:xfrm>
            <a:off x="6734629" y="1767206"/>
            <a:ext cx="2846574" cy="1409639"/>
            <a:chOff x="1985945" y="239383"/>
            <a:chExt cx="1473126" cy="1473126"/>
          </a:xfrm>
          <a:solidFill>
            <a:schemeClr val="accent1">
              <a:lumMod val="20000"/>
              <a:lumOff val="80000"/>
            </a:schemeClr>
          </a:solidFill>
        </p:grpSpPr>
        <p:sp>
          <p:nvSpPr>
            <p:cNvPr id="19" name="Rectangle: Rounded Corners 18">
              <a:extLst>
                <a:ext uri="{FF2B5EF4-FFF2-40B4-BE49-F238E27FC236}">
                  <a16:creationId xmlns:a16="http://schemas.microsoft.com/office/drawing/2014/main" id="{B54F958F-7E3F-ABBD-E471-ED0FDAE10D8F}"/>
                </a:ext>
              </a:extLst>
            </p:cNvPr>
            <p:cNvSpPr/>
            <p:nvPr/>
          </p:nvSpPr>
          <p:spPr>
            <a:xfrm>
              <a:off x="1985945" y="239383"/>
              <a:ext cx="1473126" cy="1473126"/>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ectangle: Rounded Corners 4">
              <a:extLst>
                <a:ext uri="{FF2B5EF4-FFF2-40B4-BE49-F238E27FC236}">
                  <a16:creationId xmlns:a16="http://schemas.microsoft.com/office/drawing/2014/main" id="{55C80FD3-B2EA-8B63-236C-FE14886442C2}"/>
                </a:ext>
              </a:extLst>
            </p:cNvPr>
            <p:cNvSpPr txBox="1"/>
            <p:nvPr/>
          </p:nvSpPr>
          <p:spPr>
            <a:xfrm>
              <a:off x="2057857" y="311295"/>
              <a:ext cx="1329302" cy="132930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DO</a:t>
              </a:r>
              <a:r>
                <a:rPr lang="en-US" sz="2400" kern="1200" dirty="0">
                  <a:solidFill>
                    <a:schemeClr val="tx1"/>
                  </a:solidFill>
                  <a:latin typeface="Arial" panose="020B0604020202020204" pitchFamily="34" charset="0"/>
                  <a:cs typeface="Arial" panose="020B0604020202020204" pitchFamily="34" charset="0"/>
                </a:rPr>
                <a:t> IT </a:t>
              </a:r>
              <a:r>
                <a:rPr lang="en-US" sz="2400" b="1" kern="1200" dirty="0">
                  <a:solidFill>
                    <a:schemeClr val="tx1"/>
                  </a:solidFill>
                  <a:latin typeface="Arial" panose="020B0604020202020204" pitchFamily="34" charset="0"/>
                  <a:cs typeface="Arial" panose="020B0604020202020204" pitchFamily="34" charset="0"/>
                </a:rPr>
                <a:t>ASAP</a:t>
              </a:r>
            </a:p>
          </p:txBody>
        </p:sp>
      </p:grpSp>
      <p:grpSp>
        <p:nvGrpSpPr>
          <p:cNvPr id="21" name="Group 20">
            <a:extLst>
              <a:ext uri="{FF2B5EF4-FFF2-40B4-BE49-F238E27FC236}">
                <a16:creationId xmlns:a16="http://schemas.microsoft.com/office/drawing/2014/main" id="{5EE31ED9-4766-6FCF-F221-6680D65C4F2A}"/>
              </a:ext>
            </a:extLst>
          </p:cNvPr>
          <p:cNvGrpSpPr/>
          <p:nvPr/>
        </p:nvGrpSpPr>
        <p:grpSpPr>
          <a:xfrm>
            <a:off x="3672116" y="1710236"/>
            <a:ext cx="2828851" cy="1409639"/>
            <a:chOff x="1985945" y="239383"/>
            <a:chExt cx="1473126" cy="1473126"/>
          </a:xfrm>
          <a:solidFill>
            <a:schemeClr val="accent1">
              <a:lumMod val="20000"/>
              <a:lumOff val="80000"/>
            </a:schemeClr>
          </a:solidFill>
        </p:grpSpPr>
        <p:sp>
          <p:nvSpPr>
            <p:cNvPr id="22" name="Rectangle: Rounded Corners 21">
              <a:extLst>
                <a:ext uri="{FF2B5EF4-FFF2-40B4-BE49-F238E27FC236}">
                  <a16:creationId xmlns:a16="http://schemas.microsoft.com/office/drawing/2014/main" id="{F1A9041E-400E-9CDC-1749-F1060973F13A}"/>
                </a:ext>
              </a:extLst>
            </p:cNvPr>
            <p:cNvSpPr/>
            <p:nvPr/>
          </p:nvSpPr>
          <p:spPr>
            <a:xfrm>
              <a:off x="1985945" y="239383"/>
              <a:ext cx="1473126" cy="1473126"/>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ectangle: Rounded Corners 4">
              <a:extLst>
                <a:ext uri="{FF2B5EF4-FFF2-40B4-BE49-F238E27FC236}">
                  <a16:creationId xmlns:a16="http://schemas.microsoft.com/office/drawing/2014/main" id="{6A3C59AB-839B-10A1-BDF3-8A24D347DB16}"/>
                </a:ext>
              </a:extLst>
            </p:cNvPr>
            <p:cNvSpPr txBox="1"/>
            <p:nvPr/>
          </p:nvSpPr>
          <p:spPr>
            <a:xfrm>
              <a:off x="2057857" y="311295"/>
              <a:ext cx="1329302" cy="132930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PLAN</a:t>
              </a:r>
              <a:r>
                <a:rPr lang="en-US" sz="2400" kern="1200" dirty="0">
                  <a:solidFill>
                    <a:schemeClr val="tx1"/>
                  </a:solidFill>
                  <a:latin typeface="Arial" panose="020B0604020202020204" pitchFamily="34" charset="0"/>
                  <a:cs typeface="Arial" panose="020B0604020202020204" pitchFamily="34" charset="0"/>
                </a:rPr>
                <a:t> IT</a:t>
              </a:r>
              <a:endParaRPr lang="en-US" sz="2400" b="1" kern="1200" dirty="0">
                <a:solidFill>
                  <a:schemeClr val="tx1"/>
                </a:solidFill>
                <a:latin typeface="Arial" panose="020B060402020202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67D29DAC-14AC-9975-93FA-5D2469D37AAA}"/>
              </a:ext>
            </a:extLst>
          </p:cNvPr>
          <p:cNvGrpSpPr/>
          <p:nvPr/>
        </p:nvGrpSpPr>
        <p:grpSpPr>
          <a:xfrm>
            <a:off x="6764793" y="3402442"/>
            <a:ext cx="2846575" cy="1409639"/>
            <a:chOff x="1985945" y="239383"/>
            <a:chExt cx="1473126" cy="1473126"/>
          </a:xfrm>
          <a:solidFill>
            <a:schemeClr val="accent1">
              <a:lumMod val="20000"/>
              <a:lumOff val="80000"/>
            </a:schemeClr>
          </a:solidFill>
        </p:grpSpPr>
        <p:sp>
          <p:nvSpPr>
            <p:cNvPr id="28" name="Rectangle: Rounded Corners 27">
              <a:extLst>
                <a:ext uri="{FF2B5EF4-FFF2-40B4-BE49-F238E27FC236}">
                  <a16:creationId xmlns:a16="http://schemas.microsoft.com/office/drawing/2014/main" id="{8CD6AE3B-BDF9-2DD8-04B5-88C7DE1288C3}"/>
                </a:ext>
              </a:extLst>
            </p:cNvPr>
            <p:cNvSpPr/>
            <p:nvPr/>
          </p:nvSpPr>
          <p:spPr>
            <a:xfrm>
              <a:off x="1985945" y="239383"/>
              <a:ext cx="1473126" cy="1473126"/>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Rectangle: Rounded Corners 4">
              <a:extLst>
                <a:ext uri="{FF2B5EF4-FFF2-40B4-BE49-F238E27FC236}">
                  <a16:creationId xmlns:a16="http://schemas.microsoft.com/office/drawing/2014/main" id="{C91308FB-1259-2DA3-0EF9-CD56AB8FC9E9}"/>
                </a:ext>
              </a:extLst>
            </p:cNvPr>
            <p:cNvSpPr txBox="1"/>
            <p:nvPr/>
          </p:nvSpPr>
          <p:spPr>
            <a:xfrm>
              <a:off x="2057857" y="311295"/>
              <a:ext cx="1329302" cy="132930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DELEGATE </a:t>
              </a:r>
              <a:r>
                <a:rPr lang="en-US" sz="2400" kern="1200" dirty="0">
                  <a:solidFill>
                    <a:schemeClr val="tx1"/>
                  </a:solidFill>
                  <a:latin typeface="Arial" panose="020B0604020202020204" pitchFamily="34" charset="0"/>
                  <a:cs typeface="Arial" panose="020B0604020202020204" pitchFamily="34" charset="0"/>
                </a:rPr>
                <a:t>IT</a:t>
              </a:r>
              <a:endParaRPr lang="en-US" sz="2400" b="1" kern="1200" dirty="0">
                <a:solidFill>
                  <a:schemeClr val="tx1"/>
                </a:solidFill>
                <a:latin typeface="Arial" panose="020B0604020202020204" pitchFamily="34" charset="0"/>
                <a:cs typeface="Arial" panose="020B0604020202020204" pitchFamily="34" charset="0"/>
              </a:endParaRPr>
            </a:p>
          </p:txBody>
        </p:sp>
      </p:grpSp>
      <p:sp>
        <p:nvSpPr>
          <p:cNvPr id="5" name="Title 4">
            <a:extLst>
              <a:ext uri="{FF2B5EF4-FFF2-40B4-BE49-F238E27FC236}">
                <a16:creationId xmlns:a16="http://schemas.microsoft.com/office/drawing/2014/main" id="{AF23DF4F-E887-750F-06FC-39D347572170}"/>
              </a:ext>
            </a:extLst>
          </p:cNvPr>
          <p:cNvSpPr>
            <a:spLocks noGrp="1"/>
          </p:cNvSpPr>
          <p:nvPr>
            <p:ph type="title"/>
          </p:nvPr>
        </p:nvSpPr>
        <p:spPr/>
        <p:txBody>
          <a:bodyPr/>
          <a:lstStyle/>
          <a:p>
            <a:r>
              <a:rPr lang="en-CA" dirty="0"/>
              <a:t>How to prioritize case work</a:t>
            </a:r>
            <a:endParaRPr lang="en-US" dirty="0"/>
          </a:p>
        </p:txBody>
      </p:sp>
      <p:sp>
        <p:nvSpPr>
          <p:cNvPr id="6" name="TextBox 5">
            <a:extLst>
              <a:ext uri="{FF2B5EF4-FFF2-40B4-BE49-F238E27FC236}">
                <a16:creationId xmlns:a16="http://schemas.microsoft.com/office/drawing/2014/main" id="{9F758C63-B2DD-D94F-F42A-8A8FD3DC6322}"/>
              </a:ext>
            </a:extLst>
          </p:cNvPr>
          <p:cNvSpPr txBox="1"/>
          <p:nvPr/>
        </p:nvSpPr>
        <p:spPr>
          <a:xfrm>
            <a:off x="1920153" y="1947900"/>
            <a:ext cx="960519" cy="646331"/>
          </a:xfrm>
          <a:prstGeom prst="rect">
            <a:avLst/>
          </a:prstGeom>
          <a:noFill/>
        </p:spPr>
        <p:txBody>
          <a:bodyPr wrap="none" rtlCol="0">
            <a:spAutoFit/>
          </a:bodyPr>
          <a:lstStyle/>
          <a:p>
            <a:r>
              <a:rPr lang="en-US" sz="3600" b="1" dirty="0">
                <a:solidFill>
                  <a:schemeClr val="accent1"/>
                </a:solidFill>
                <a:latin typeface="Britannic Bold" panose="020B0903060703020204" pitchFamily="34" charset="0"/>
                <a:cs typeface="Arial" panose="020B0604020202020204" pitchFamily="34" charset="0"/>
              </a:rPr>
              <a:t>! ! !</a:t>
            </a:r>
          </a:p>
        </p:txBody>
      </p:sp>
      <p:grpSp>
        <p:nvGrpSpPr>
          <p:cNvPr id="11" name="Group 10">
            <a:extLst>
              <a:ext uri="{FF2B5EF4-FFF2-40B4-BE49-F238E27FC236}">
                <a16:creationId xmlns:a16="http://schemas.microsoft.com/office/drawing/2014/main" id="{C96A5699-53A8-A7CF-6A40-B2F496A21F57}"/>
              </a:ext>
            </a:extLst>
          </p:cNvPr>
          <p:cNvGrpSpPr/>
          <p:nvPr/>
        </p:nvGrpSpPr>
        <p:grpSpPr>
          <a:xfrm>
            <a:off x="8188081" y="5400401"/>
            <a:ext cx="435844" cy="435844"/>
            <a:chOff x="6784825" y="4717805"/>
            <a:chExt cx="1170980" cy="1170980"/>
          </a:xfrm>
        </p:grpSpPr>
        <p:sp>
          <p:nvSpPr>
            <p:cNvPr id="12" name="Oval 11">
              <a:extLst>
                <a:ext uri="{FF2B5EF4-FFF2-40B4-BE49-F238E27FC236}">
                  <a16:creationId xmlns:a16="http://schemas.microsoft.com/office/drawing/2014/main" id="{DDDAC9FF-07AB-D3C8-7C62-CA971CEB987F}"/>
                </a:ext>
              </a:extLst>
            </p:cNvPr>
            <p:cNvSpPr/>
            <p:nvPr/>
          </p:nvSpPr>
          <p:spPr>
            <a:xfrm>
              <a:off x="6784825" y="4717805"/>
              <a:ext cx="1170980" cy="1170980"/>
            </a:xfrm>
            <a:prstGeom prst="ellipse">
              <a:avLst/>
            </a:prstGeom>
            <a:solidFill>
              <a:schemeClr val="accent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Oval 12">
              <a:extLst>
                <a:ext uri="{FF2B5EF4-FFF2-40B4-BE49-F238E27FC236}">
                  <a16:creationId xmlns:a16="http://schemas.microsoft.com/office/drawing/2014/main" id="{C5252068-B3F8-97F9-47E4-5228364EC332}"/>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a:extLst>
                <a:ext uri="{FF2B5EF4-FFF2-40B4-BE49-F238E27FC236}">
                  <a16:creationId xmlns:a16="http://schemas.microsoft.com/office/drawing/2014/main" id="{35FE5DB6-7C5F-CD91-53E4-B31F22C46ECF}"/>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Rectangle 23">
              <a:extLst>
                <a:ext uri="{FF2B5EF4-FFF2-40B4-BE49-F238E27FC236}">
                  <a16:creationId xmlns:a16="http://schemas.microsoft.com/office/drawing/2014/main" id="{3206BAA2-D7D7-D051-BFCD-BA08A6C3F6E6}"/>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5" name="Group 24">
            <a:extLst>
              <a:ext uri="{FF2B5EF4-FFF2-40B4-BE49-F238E27FC236}">
                <a16:creationId xmlns:a16="http://schemas.microsoft.com/office/drawing/2014/main" id="{CEA63BCB-9EEF-8C2C-7D69-ABE00E6478F5}"/>
              </a:ext>
            </a:extLst>
          </p:cNvPr>
          <p:cNvGrpSpPr/>
          <p:nvPr/>
        </p:nvGrpSpPr>
        <p:grpSpPr>
          <a:xfrm>
            <a:off x="8738677" y="5400401"/>
            <a:ext cx="435844" cy="435844"/>
            <a:chOff x="6784825" y="4717805"/>
            <a:chExt cx="1170980" cy="1170980"/>
          </a:xfrm>
        </p:grpSpPr>
        <p:sp>
          <p:nvSpPr>
            <p:cNvPr id="26" name="Oval 25">
              <a:extLst>
                <a:ext uri="{FF2B5EF4-FFF2-40B4-BE49-F238E27FC236}">
                  <a16:creationId xmlns:a16="http://schemas.microsoft.com/office/drawing/2014/main" id="{348C2176-EE62-9590-99E9-987081BF6327}"/>
                </a:ext>
              </a:extLst>
            </p:cNvPr>
            <p:cNvSpPr/>
            <p:nvPr/>
          </p:nvSpPr>
          <p:spPr>
            <a:xfrm>
              <a:off x="6784825" y="4717805"/>
              <a:ext cx="1170980" cy="1170980"/>
            </a:xfrm>
            <a:prstGeom prst="ellipse">
              <a:avLst/>
            </a:prstGeom>
            <a:solidFill>
              <a:schemeClr val="accent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Oval 29">
              <a:extLst>
                <a:ext uri="{FF2B5EF4-FFF2-40B4-BE49-F238E27FC236}">
                  <a16:creationId xmlns:a16="http://schemas.microsoft.com/office/drawing/2014/main" id="{6EF02BD6-F2E6-5CE1-3DB8-022B59DB38EF}"/>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Rectangle 30">
              <a:extLst>
                <a:ext uri="{FF2B5EF4-FFF2-40B4-BE49-F238E27FC236}">
                  <a16:creationId xmlns:a16="http://schemas.microsoft.com/office/drawing/2014/main" id="{38834296-14F7-BA9B-3EBD-A2E8178784DB}"/>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Rectangle 31">
              <a:extLst>
                <a:ext uri="{FF2B5EF4-FFF2-40B4-BE49-F238E27FC236}">
                  <a16:creationId xmlns:a16="http://schemas.microsoft.com/office/drawing/2014/main" id="{D9C2A1E8-01D2-B261-0076-4A81ECF3F75F}"/>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3" name="Group 32">
            <a:extLst>
              <a:ext uri="{FF2B5EF4-FFF2-40B4-BE49-F238E27FC236}">
                <a16:creationId xmlns:a16="http://schemas.microsoft.com/office/drawing/2014/main" id="{930060D6-3C83-6166-BF28-1A039E7ECD2F}"/>
              </a:ext>
            </a:extLst>
          </p:cNvPr>
          <p:cNvGrpSpPr/>
          <p:nvPr/>
        </p:nvGrpSpPr>
        <p:grpSpPr>
          <a:xfrm>
            <a:off x="9270784" y="5400401"/>
            <a:ext cx="435844" cy="435844"/>
            <a:chOff x="6784825" y="4717805"/>
            <a:chExt cx="1170980" cy="1170980"/>
          </a:xfrm>
        </p:grpSpPr>
        <p:sp>
          <p:nvSpPr>
            <p:cNvPr id="34" name="Oval 33">
              <a:extLst>
                <a:ext uri="{FF2B5EF4-FFF2-40B4-BE49-F238E27FC236}">
                  <a16:creationId xmlns:a16="http://schemas.microsoft.com/office/drawing/2014/main" id="{9DA3262C-EAA6-A8F0-30AD-54C451A9B2DC}"/>
                </a:ext>
              </a:extLst>
            </p:cNvPr>
            <p:cNvSpPr/>
            <p:nvPr/>
          </p:nvSpPr>
          <p:spPr>
            <a:xfrm>
              <a:off x="6784825" y="4717805"/>
              <a:ext cx="1170980" cy="1170980"/>
            </a:xfrm>
            <a:prstGeom prst="ellipse">
              <a:avLst/>
            </a:prstGeom>
            <a:solidFill>
              <a:schemeClr val="accent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Oval 34">
              <a:extLst>
                <a:ext uri="{FF2B5EF4-FFF2-40B4-BE49-F238E27FC236}">
                  <a16:creationId xmlns:a16="http://schemas.microsoft.com/office/drawing/2014/main" id="{D545D0A7-9E45-0D97-DBB5-7362F5E582EB}"/>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Rectangle 35">
              <a:extLst>
                <a:ext uri="{FF2B5EF4-FFF2-40B4-BE49-F238E27FC236}">
                  <a16:creationId xmlns:a16="http://schemas.microsoft.com/office/drawing/2014/main" id="{01BBBBEA-4770-4A97-250A-7F110AF926A9}"/>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Rectangle 36">
              <a:extLst>
                <a:ext uri="{FF2B5EF4-FFF2-40B4-BE49-F238E27FC236}">
                  <a16:creationId xmlns:a16="http://schemas.microsoft.com/office/drawing/2014/main" id="{E9FE9231-DE92-E3BE-4E5C-D52F38C0ACFF}"/>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8" name="Group 37">
            <a:extLst>
              <a:ext uri="{FF2B5EF4-FFF2-40B4-BE49-F238E27FC236}">
                <a16:creationId xmlns:a16="http://schemas.microsoft.com/office/drawing/2014/main" id="{5FDB4125-4D3E-1183-7CBB-7C68CA1B935C}"/>
              </a:ext>
            </a:extLst>
          </p:cNvPr>
          <p:cNvGrpSpPr/>
          <p:nvPr/>
        </p:nvGrpSpPr>
        <p:grpSpPr>
          <a:xfrm>
            <a:off x="3454194" y="5323599"/>
            <a:ext cx="435844" cy="435844"/>
            <a:chOff x="6784825" y="4717805"/>
            <a:chExt cx="1170980" cy="1170980"/>
          </a:xfrm>
        </p:grpSpPr>
        <p:sp>
          <p:nvSpPr>
            <p:cNvPr id="39" name="Oval 38">
              <a:extLst>
                <a:ext uri="{FF2B5EF4-FFF2-40B4-BE49-F238E27FC236}">
                  <a16:creationId xmlns:a16="http://schemas.microsoft.com/office/drawing/2014/main" id="{47D3A1AA-53FF-F9C2-6942-5F1F8C653017}"/>
                </a:ext>
              </a:extLst>
            </p:cNvPr>
            <p:cNvSpPr/>
            <p:nvPr/>
          </p:nvSpPr>
          <p:spPr>
            <a:xfrm>
              <a:off x="6784825" y="4717805"/>
              <a:ext cx="1170980" cy="1170980"/>
            </a:xfrm>
            <a:prstGeom prst="ellipse">
              <a:avLst/>
            </a:prstGeom>
            <a:solidFill>
              <a:schemeClr val="accent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Oval 39">
              <a:extLst>
                <a:ext uri="{FF2B5EF4-FFF2-40B4-BE49-F238E27FC236}">
                  <a16:creationId xmlns:a16="http://schemas.microsoft.com/office/drawing/2014/main" id="{6DA724E5-34D9-7D03-8A8D-209716F7BD20}"/>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Rectangle 40">
              <a:extLst>
                <a:ext uri="{FF2B5EF4-FFF2-40B4-BE49-F238E27FC236}">
                  <a16:creationId xmlns:a16="http://schemas.microsoft.com/office/drawing/2014/main" id="{8B8C0EDD-6802-5DB8-9E51-13A612904D43}"/>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Rectangle 41">
              <a:extLst>
                <a:ext uri="{FF2B5EF4-FFF2-40B4-BE49-F238E27FC236}">
                  <a16:creationId xmlns:a16="http://schemas.microsoft.com/office/drawing/2014/main" id="{7B084327-F86D-048C-97A9-0A666241F5DB}"/>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43" name="TextBox 42">
            <a:extLst>
              <a:ext uri="{FF2B5EF4-FFF2-40B4-BE49-F238E27FC236}">
                <a16:creationId xmlns:a16="http://schemas.microsoft.com/office/drawing/2014/main" id="{AC26429B-F1FF-69C5-6A05-F7E78CE838D9}"/>
              </a:ext>
            </a:extLst>
          </p:cNvPr>
          <p:cNvSpPr txBox="1"/>
          <p:nvPr/>
        </p:nvSpPr>
        <p:spPr>
          <a:xfrm>
            <a:off x="2119481" y="4160339"/>
            <a:ext cx="351378" cy="646331"/>
          </a:xfrm>
          <a:prstGeom prst="rect">
            <a:avLst/>
          </a:prstGeom>
          <a:noFill/>
        </p:spPr>
        <p:txBody>
          <a:bodyPr wrap="none" rtlCol="0">
            <a:spAutoFit/>
          </a:bodyPr>
          <a:lstStyle/>
          <a:p>
            <a:r>
              <a:rPr lang="en-US" sz="3600" b="1" dirty="0">
                <a:solidFill>
                  <a:schemeClr val="accent1"/>
                </a:solidFill>
                <a:latin typeface="Britannic Bold" panose="020B0903060703020204" pitchFamily="34" charset="0"/>
                <a:cs typeface="Arial" panose="020B0604020202020204" pitchFamily="34" charset="0"/>
              </a:rPr>
              <a:t>!</a:t>
            </a:r>
          </a:p>
        </p:txBody>
      </p:sp>
      <p:cxnSp>
        <p:nvCxnSpPr>
          <p:cNvPr id="47" name="Straight Arrow Connector 46">
            <a:extLst>
              <a:ext uri="{FF2B5EF4-FFF2-40B4-BE49-F238E27FC236}">
                <a16:creationId xmlns:a16="http://schemas.microsoft.com/office/drawing/2014/main" id="{807E8122-3C05-A013-F751-1282038D96B1}"/>
              </a:ext>
            </a:extLst>
          </p:cNvPr>
          <p:cNvCxnSpPr>
            <a:cxnSpLocks/>
          </p:cNvCxnSpPr>
          <p:nvPr/>
        </p:nvCxnSpPr>
        <p:spPr>
          <a:xfrm flipV="1">
            <a:off x="3338286" y="1567543"/>
            <a:ext cx="0" cy="36066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571FA6E-BDEB-1D29-B278-AED235FDFB21}"/>
              </a:ext>
            </a:extLst>
          </p:cNvPr>
          <p:cNvCxnSpPr>
            <a:cxnSpLocks/>
          </p:cNvCxnSpPr>
          <p:nvPr/>
        </p:nvCxnSpPr>
        <p:spPr>
          <a:xfrm>
            <a:off x="3338286" y="5174165"/>
            <a:ext cx="63717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3659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72">
            <a:extLst>
              <a:ext uri="{FF2B5EF4-FFF2-40B4-BE49-F238E27FC236}">
                <a16:creationId xmlns:a16="http://schemas.microsoft.com/office/drawing/2014/main" id="{93D8C93B-148E-C483-A2EA-8AC05A29A027}"/>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4262192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F07E2-14BD-ABE7-E913-C65AFF54E845}"/>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Key learning points</a:t>
            </a:r>
            <a:endParaRPr lang="en-BE" dirty="0">
              <a:latin typeface="Arial" panose="020B0604020202020204" pitchFamily="34" charset="0"/>
              <a:cs typeface="Arial" panose="020B0604020202020204" pitchFamily="34" charset="0"/>
            </a:endParaRPr>
          </a:p>
        </p:txBody>
      </p:sp>
      <p:sp>
        <p:nvSpPr>
          <p:cNvPr id="4" name="Google Shape;574;p18">
            <a:extLst>
              <a:ext uri="{FF2B5EF4-FFF2-40B4-BE49-F238E27FC236}">
                <a16:creationId xmlns:a16="http://schemas.microsoft.com/office/drawing/2014/main" id="{D59A82B1-296C-63FE-07A7-6E668E1F8B62}"/>
              </a:ext>
            </a:extLst>
          </p:cNvPr>
          <p:cNvSpPr/>
          <p:nvPr/>
        </p:nvSpPr>
        <p:spPr>
          <a:xfrm>
            <a:off x="1911657" y="2084186"/>
            <a:ext cx="1051560" cy="1051560"/>
          </a:xfrm>
          <a:prstGeom prst="star5">
            <a:avLst>
              <a:gd name="adj" fmla="val 28143"/>
              <a:gd name="hf" fmla="val 105146"/>
              <a:gd name="vf" fmla="val 11055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8" name="TextBox 7">
            <a:extLst>
              <a:ext uri="{FF2B5EF4-FFF2-40B4-BE49-F238E27FC236}">
                <a16:creationId xmlns:a16="http://schemas.microsoft.com/office/drawing/2014/main" id="{EA9766F1-C9D9-A1B6-E1F3-26431F31D31C}"/>
              </a:ext>
            </a:extLst>
          </p:cNvPr>
          <p:cNvSpPr txBox="1"/>
          <p:nvPr/>
        </p:nvSpPr>
        <p:spPr>
          <a:xfrm>
            <a:off x="8049603" y="3722255"/>
            <a:ext cx="2895878" cy="1631216"/>
          </a:xfrm>
          <a:prstGeom prst="rect">
            <a:avLst/>
          </a:prstGeom>
          <a:noFill/>
        </p:spPr>
        <p:txBody>
          <a:bodyPr wrap="square" rtlCol="0">
            <a:spAutoFit/>
          </a:bodyPr>
          <a:lstStyle/>
          <a:p>
            <a:pPr algn="ctr"/>
            <a:r>
              <a:rPr lang="en-US" sz="2000" dirty="0">
                <a:latin typeface="Arial" panose="020B0604020202020204" pitchFamily="34" charset="0"/>
                <a:ea typeface="Calibri" panose="020F0502020204030204" pitchFamily="34" charset="0"/>
                <a:cs typeface="Arial" panose="020B0604020202020204" pitchFamily="34" charset="0"/>
              </a:rPr>
              <a:t>A caseworker needs to manage their time well, prioritizing action points based on urgency and importance</a:t>
            </a:r>
            <a:endParaRPr lang="en-BE" sz="2000" dirty="0">
              <a:latin typeface="Arial" panose="020B0604020202020204" pitchFamily="34" charset="0"/>
              <a:cs typeface="Arial" panose="020B0604020202020204" pitchFamily="34" charset="0"/>
            </a:endParaRPr>
          </a:p>
        </p:txBody>
      </p:sp>
      <p:sp>
        <p:nvSpPr>
          <p:cNvPr id="9" name="Google Shape;572;p18">
            <a:extLst>
              <a:ext uri="{FF2B5EF4-FFF2-40B4-BE49-F238E27FC236}">
                <a16:creationId xmlns:a16="http://schemas.microsoft.com/office/drawing/2014/main" id="{511BFEC3-661C-7C1F-BEEF-2361DDCCCBD5}"/>
              </a:ext>
            </a:extLst>
          </p:cNvPr>
          <p:cNvSpPr/>
          <p:nvPr/>
        </p:nvSpPr>
        <p:spPr>
          <a:xfrm>
            <a:off x="8971762" y="2084186"/>
            <a:ext cx="1051560" cy="1051560"/>
          </a:xfrm>
          <a:prstGeom prst="star5">
            <a:avLst>
              <a:gd name="adj" fmla="val 28143"/>
              <a:gd name="hf" fmla="val 105146"/>
              <a:gd name="vf" fmla="val 11055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5" name="TextBox 4">
            <a:extLst>
              <a:ext uri="{FF2B5EF4-FFF2-40B4-BE49-F238E27FC236}">
                <a16:creationId xmlns:a16="http://schemas.microsoft.com/office/drawing/2014/main" id="{BB6FF535-CA73-82ED-2844-60A0CBB0341D}"/>
              </a:ext>
            </a:extLst>
          </p:cNvPr>
          <p:cNvSpPr txBox="1"/>
          <p:nvPr/>
        </p:nvSpPr>
        <p:spPr>
          <a:xfrm>
            <a:off x="951537" y="3722255"/>
            <a:ext cx="2971800" cy="1631216"/>
          </a:xfrm>
          <a:prstGeom prst="rect">
            <a:avLst/>
          </a:prstGeom>
          <a:noFill/>
        </p:spPr>
        <p:txBody>
          <a:bodyPr wrap="square" rtlCol="0">
            <a:spAutoFit/>
          </a:bodyPr>
          <a:lstStyle/>
          <a:p>
            <a:pPr algn="ctr"/>
            <a:r>
              <a:rPr lang="en-GB" sz="2000" b="0" i="0" u="none" strike="noStrike" baseline="0" dirty="0">
                <a:latin typeface="Arial" panose="020B0604020202020204" pitchFamily="34" charset="0"/>
                <a:cs typeface="Arial" panose="020B0604020202020204" pitchFamily="34" charset="0"/>
              </a:rPr>
              <a:t>A caseworker should not take on more cases than they can handle. Quality of the support remains the priority</a:t>
            </a:r>
            <a:endParaRPr lang="en-BE" sz="2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3DC5DDA-3085-2F36-EC1B-5C975FCE476D}"/>
              </a:ext>
            </a:extLst>
          </p:cNvPr>
          <p:cNvSpPr txBox="1"/>
          <p:nvPr/>
        </p:nvSpPr>
        <p:spPr>
          <a:xfrm>
            <a:off x="4584251" y="3722255"/>
            <a:ext cx="2895878" cy="1323439"/>
          </a:xfrm>
          <a:prstGeom prst="rect">
            <a:avLst/>
          </a:prstGeom>
          <a:noFill/>
        </p:spPr>
        <p:txBody>
          <a:bodyPr wrap="square" rtlCol="0">
            <a:spAutoFit/>
          </a:bodyPr>
          <a:lstStyle/>
          <a:p>
            <a:pPr algn="ctr"/>
            <a:r>
              <a:rPr lang="en-US" sz="2000" dirty="0">
                <a:latin typeface="Arial" panose="020B0604020202020204" pitchFamily="34" charset="0"/>
                <a:ea typeface="Calibri" panose="020F0502020204030204" pitchFamily="34" charset="0"/>
                <a:cs typeface="Arial" panose="020B0604020202020204" pitchFamily="34" charset="0"/>
              </a:rPr>
              <a:t>A supervisor should support a caseworker in tracking and managing their caseload </a:t>
            </a:r>
            <a:endParaRPr lang="en-BE" sz="2000" dirty="0">
              <a:latin typeface="Arial" panose="020B0604020202020204" pitchFamily="34" charset="0"/>
              <a:cs typeface="Arial" panose="020B0604020202020204" pitchFamily="34" charset="0"/>
            </a:endParaRPr>
          </a:p>
        </p:txBody>
      </p:sp>
      <p:sp>
        <p:nvSpPr>
          <p:cNvPr id="7" name="Google Shape;572;p18">
            <a:extLst>
              <a:ext uri="{FF2B5EF4-FFF2-40B4-BE49-F238E27FC236}">
                <a16:creationId xmlns:a16="http://schemas.microsoft.com/office/drawing/2014/main" id="{33068091-334D-0016-6316-4E34DDFA618A}"/>
              </a:ext>
            </a:extLst>
          </p:cNvPr>
          <p:cNvSpPr/>
          <p:nvPr/>
        </p:nvSpPr>
        <p:spPr>
          <a:xfrm>
            <a:off x="5506410" y="2084186"/>
            <a:ext cx="1051560" cy="1051560"/>
          </a:xfrm>
          <a:prstGeom prst="star5">
            <a:avLst>
              <a:gd name="adj" fmla="val 28143"/>
              <a:gd name="hf" fmla="val 105146"/>
              <a:gd name="vf" fmla="val 11055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1694311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cxnSp>
        <p:nvCxnSpPr>
          <p:cNvPr id="266" name="Google Shape;266;p70"/>
          <p:cNvCxnSpPr/>
          <p:nvPr/>
        </p:nvCxnSpPr>
        <p:spPr>
          <a:xfrm>
            <a:off x="7693349" y="570272"/>
            <a:ext cx="0" cy="5685241"/>
          </a:xfrm>
          <a:prstGeom prst="straightConnector1">
            <a:avLst/>
          </a:prstGeom>
          <a:noFill/>
          <a:ln w="28575" cap="flat" cmpd="sng">
            <a:solidFill>
              <a:schemeClr val="lt1"/>
            </a:solidFill>
            <a:prstDash val="solid"/>
            <a:miter lim="800000"/>
            <a:headEnd type="none" w="sm" len="sm"/>
            <a:tailEnd type="none" w="sm" len="sm"/>
          </a:ln>
        </p:spPr>
      </p:cxnSp>
      <p:sp>
        <p:nvSpPr>
          <p:cNvPr id="267" name="Google Shape;267;p70"/>
          <p:cNvSpPr txBox="1"/>
          <p:nvPr/>
        </p:nvSpPr>
        <p:spPr>
          <a:xfrm>
            <a:off x="7975673" y="277885"/>
            <a:ext cx="3443713"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Helvetica Neue"/>
              <a:buNone/>
            </a:pPr>
            <a:r>
              <a:rPr lang="en-US" b="1" i="0" u="none" strike="noStrike" cap="none" dirty="0">
                <a:solidFill>
                  <a:schemeClr val="lt1"/>
                </a:solidFill>
                <a:latin typeface="Arial" panose="020B0604020202020204" pitchFamily="34" charset="0"/>
                <a:ea typeface="Helvetica Neue"/>
                <a:cs typeface="Arial" panose="020B0604020202020204" pitchFamily="34" charset="0"/>
                <a:sym typeface="Helvetica Neue"/>
              </a:rPr>
              <a:t>Module opening</a:t>
            </a:r>
            <a:endParaRPr b="1"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chemeClr val="lt1"/>
              </a:buClr>
              <a:buSzPts val="1800"/>
              <a:buFont typeface="Helvetica Neue"/>
              <a:buNone/>
            </a:pPr>
            <a:r>
              <a:rPr lang="en-US" i="1" u="none" strike="noStrike" cap="none" dirty="0">
                <a:solidFill>
                  <a:schemeClr val="lt1"/>
                </a:solidFill>
                <a:latin typeface="Arial" panose="020B0604020202020204" pitchFamily="34" charset="0"/>
                <a:ea typeface="Helvetica Neue"/>
                <a:cs typeface="Arial" panose="020B0604020202020204" pitchFamily="34" charset="0"/>
                <a:sym typeface="Helvetica Neue"/>
              </a:rPr>
              <a:t>30 minutes</a:t>
            </a:r>
            <a:endParaRPr i="1"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268" name="Google Shape;268;p70"/>
          <p:cNvSpPr txBox="1"/>
          <p:nvPr/>
        </p:nvSpPr>
        <p:spPr>
          <a:xfrm>
            <a:off x="6001871" y="1843540"/>
            <a:ext cx="1349407" cy="36929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2000"/>
              <a:buFont typeface="Helvetica Neue"/>
              <a:buNone/>
            </a:pPr>
            <a:r>
              <a:rPr lang="en-US" b="1" i="0" u="none" strike="noStrike" cap="none" dirty="0">
                <a:solidFill>
                  <a:schemeClr val="lt1"/>
                </a:solidFill>
                <a:latin typeface="Arial" panose="020B0604020202020204" pitchFamily="34" charset="0"/>
                <a:ea typeface="Helvetica Neue"/>
                <a:cs typeface="Arial" panose="020B0604020202020204" pitchFamily="34" charset="0"/>
                <a:sym typeface="Helvetica Neue"/>
              </a:rPr>
              <a:t>Break</a:t>
            </a:r>
            <a:endParaRPr b="1" i="1"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269" name="Google Shape;269;p70"/>
          <p:cNvSpPr txBox="1"/>
          <p:nvPr/>
        </p:nvSpPr>
        <p:spPr>
          <a:xfrm>
            <a:off x="7975673" y="2275731"/>
            <a:ext cx="3443714"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Helvetica Neue"/>
              <a:buNone/>
            </a:pPr>
            <a:r>
              <a:rPr lang="en-GB" b="1" i="0" u="none" strike="noStrike" cap="none" dirty="0">
                <a:solidFill>
                  <a:schemeClr val="lt1"/>
                </a:solidFill>
                <a:latin typeface="Arial" panose="020B0604020202020204" pitchFamily="34" charset="0"/>
                <a:ea typeface="Helvetica Neue"/>
                <a:cs typeface="Arial" panose="020B0604020202020204" pitchFamily="34" charset="0"/>
                <a:sym typeface="Helvetica Neue"/>
              </a:rPr>
              <a:t>Which child protection risks are common in my context?</a:t>
            </a:r>
            <a:endParaRPr lang="en-US" b="1" i="0" u="none" strike="noStrike" cap="none" dirty="0">
              <a:solidFill>
                <a:schemeClr val="lt1"/>
              </a:solidFill>
              <a:latin typeface="Arial" panose="020B0604020202020204" pitchFamily="34" charset="0"/>
              <a:ea typeface="Helvetica Neue"/>
              <a:cs typeface="Arial" panose="020B0604020202020204" pitchFamily="34" charset="0"/>
              <a:sym typeface="Helvetica Neue"/>
            </a:endParaRPr>
          </a:p>
          <a:p>
            <a:pPr marL="0" marR="0" lvl="0" indent="0" algn="l" rtl="0">
              <a:lnSpc>
                <a:spcPct val="100000"/>
              </a:lnSpc>
              <a:spcBef>
                <a:spcPts val="0"/>
              </a:spcBef>
              <a:spcAft>
                <a:spcPts val="0"/>
              </a:spcAft>
              <a:buClr>
                <a:schemeClr val="lt1"/>
              </a:buClr>
              <a:buSzPts val="1800"/>
              <a:buFont typeface="Helvetica Neue"/>
              <a:buNone/>
            </a:pPr>
            <a:r>
              <a:rPr lang="en-US" i="1" dirty="0">
                <a:solidFill>
                  <a:schemeClr val="lt1"/>
                </a:solidFill>
                <a:latin typeface="Arial" panose="020B0604020202020204" pitchFamily="34" charset="0"/>
                <a:ea typeface="Helvetica Neue"/>
                <a:cs typeface="Arial" panose="020B0604020202020204" pitchFamily="34" charset="0"/>
                <a:sym typeface="Helvetica Neue"/>
              </a:rPr>
              <a:t>2 hours</a:t>
            </a:r>
            <a:endParaRPr i="1"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270" name="Google Shape;270;p70"/>
          <p:cNvSpPr txBox="1"/>
          <p:nvPr/>
        </p:nvSpPr>
        <p:spPr>
          <a:xfrm>
            <a:off x="6001871" y="3244354"/>
            <a:ext cx="1349407" cy="36929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2000"/>
              <a:buFont typeface="Helvetica Neue"/>
              <a:buNone/>
            </a:pPr>
            <a:r>
              <a:rPr lang="en-US" b="1" i="0" u="none" strike="noStrike" cap="none" dirty="0">
                <a:solidFill>
                  <a:schemeClr val="lt1"/>
                </a:solidFill>
                <a:latin typeface="Arial" panose="020B0604020202020204" pitchFamily="34" charset="0"/>
                <a:ea typeface="Helvetica Neue"/>
                <a:cs typeface="Arial" panose="020B0604020202020204" pitchFamily="34" charset="0"/>
                <a:sym typeface="Helvetica Neue"/>
              </a:rPr>
              <a:t>Lunch</a:t>
            </a:r>
            <a:endParaRPr b="1" i="1"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271" name="Google Shape;271;p70"/>
          <p:cNvSpPr txBox="1"/>
          <p:nvPr/>
        </p:nvSpPr>
        <p:spPr>
          <a:xfrm>
            <a:off x="6001871" y="4639060"/>
            <a:ext cx="1349407" cy="36929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2000"/>
              <a:buFont typeface="Helvetica Neue"/>
              <a:buNone/>
            </a:pPr>
            <a:r>
              <a:rPr lang="en-US" b="1" i="0" u="none" strike="noStrike" cap="none" dirty="0">
                <a:solidFill>
                  <a:schemeClr val="lt1"/>
                </a:solidFill>
                <a:latin typeface="Arial" panose="020B0604020202020204" pitchFamily="34" charset="0"/>
                <a:ea typeface="Helvetica Neue"/>
                <a:cs typeface="Arial" panose="020B0604020202020204" pitchFamily="34" charset="0"/>
                <a:sym typeface="Helvetica Neue"/>
              </a:rPr>
              <a:t>Break</a:t>
            </a:r>
            <a:endParaRPr b="1" i="1"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272" name="Google Shape;272;p70"/>
          <p:cNvSpPr txBox="1"/>
          <p:nvPr/>
        </p:nvSpPr>
        <p:spPr>
          <a:xfrm>
            <a:off x="7975673" y="3555433"/>
            <a:ext cx="3443721"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Helvetica Neue"/>
              <a:buNone/>
            </a:pPr>
            <a:r>
              <a:rPr lang="en-GB" b="1" i="0" u="none" strike="noStrike" cap="none" dirty="0">
                <a:solidFill>
                  <a:schemeClr val="lt1"/>
                </a:solidFill>
                <a:latin typeface="Arial" panose="020B0604020202020204" pitchFamily="34" charset="0"/>
                <a:ea typeface="Helvetica Neue"/>
                <a:cs typeface="Arial" panose="020B0604020202020204" pitchFamily="34" charset="0"/>
                <a:sym typeface="Helvetica Neue"/>
              </a:rPr>
              <a:t>How do I </a:t>
            </a:r>
            <a:r>
              <a:rPr lang="en-GB" b="1" i="0" u="none" strike="noStrike" cap="none" dirty="0" err="1">
                <a:solidFill>
                  <a:schemeClr val="lt1"/>
                </a:solidFill>
                <a:latin typeface="Arial" panose="020B0604020202020204" pitchFamily="34" charset="0"/>
                <a:ea typeface="Helvetica Neue"/>
                <a:cs typeface="Arial" panose="020B0604020202020204" pitchFamily="34" charset="0"/>
                <a:sym typeface="Helvetica Neue"/>
              </a:rPr>
              <a:t>analyze</a:t>
            </a:r>
            <a:r>
              <a:rPr lang="en-GB" b="1" i="0" u="none" strike="noStrike" cap="none" dirty="0">
                <a:solidFill>
                  <a:schemeClr val="lt1"/>
                </a:solidFill>
                <a:latin typeface="Arial" panose="020B0604020202020204" pitchFamily="34" charset="0"/>
                <a:ea typeface="Helvetica Neue"/>
                <a:cs typeface="Arial" panose="020B0604020202020204" pitchFamily="34" charset="0"/>
                <a:sym typeface="Helvetica Neue"/>
              </a:rPr>
              <a:t> complex child protection risks and prioritize needs?</a:t>
            </a:r>
          </a:p>
          <a:p>
            <a:pPr marL="0" marR="0" lvl="0" indent="0" algn="l" rtl="0">
              <a:lnSpc>
                <a:spcPct val="100000"/>
              </a:lnSpc>
              <a:spcBef>
                <a:spcPts val="0"/>
              </a:spcBef>
              <a:spcAft>
                <a:spcPts val="0"/>
              </a:spcAft>
              <a:buClr>
                <a:schemeClr val="lt1"/>
              </a:buClr>
              <a:buSzPts val="1800"/>
              <a:buFont typeface="Helvetica Neue"/>
              <a:buNone/>
            </a:pPr>
            <a:r>
              <a:rPr lang="en-GB" dirty="0">
                <a:solidFill>
                  <a:schemeClr val="lt1"/>
                </a:solidFill>
                <a:latin typeface="Arial" panose="020B0604020202020204" pitchFamily="34" charset="0"/>
                <a:ea typeface="Helvetica Neue"/>
                <a:cs typeface="Arial" panose="020B0604020202020204" pitchFamily="34" charset="0"/>
                <a:sym typeface="Helvetica Neue"/>
              </a:rPr>
              <a:t>1</a:t>
            </a:r>
            <a:r>
              <a:rPr lang="en-US" i="0" u="none" strike="noStrike" cap="none" dirty="0">
                <a:solidFill>
                  <a:schemeClr val="lt1"/>
                </a:solidFill>
                <a:latin typeface="Arial" panose="020B0604020202020204" pitchFamily="34" charset="0"/>
                <a:ea typeface="Helvetica Neue"/>
                <a:cs typeface="Arial" panose="020B0604020202020204" pitchFamily="34" charset="0"/>
                <a:sym typeface="Helvetica Neue"/>
              </a:rPr>
              <a:t> </a:t>
            </a:r>
            <a:r>
              <a:rPr lang="en-US" i="1" u="none" strike="noStrike" cap="none" dirty="0">
                <a:solidFill>
                  <a:schemeClr val="lt1"/>
                </a:solidFill>
                <a:latin typeface="Arial" panose="020B0604020202020204" pitchFamily="34" charset="0"/>
                <a:ea typeface="Helvetica Neue"/>
                <a:cs typeface="Arial" panose="020B0604020202020204" pitchFamily="34" charset="0"/>
                <a:sym typeface="Helvetica Neue"/>
              </a:rPr>
              <a:t>hour 45 minutes</a:t>
            </a:r>
            <a:endParaRPr i="1"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273" name="Google Shape;273;p70"/>
          <p:cNvSpPr txBox="1"/>
          <p:nvPr/>
        </p:nvSpPr>
        <p:spPr>
          <a:xfrm>
            <a:off x="7975673" y="5861241"/>
            <a:ext cx="3224991"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000"/>
              <a:buFont typeface="Helvetica Neue"/>
              <a:buNone/>
            </a:pPr>
            <a:r>
              <a:rPr lang="en-US" i="0" u="none" strike="noStrike" cap="none" dirty="0">
                <a:solidFill>
                  <a:schemeClr val="lt1"/>
                </a:solidFill>
                <a:latin typeface="Arial" panose="020B0604020202020204" pitchFamily="34" charset="0"/>
                <a:ea typeface="Helvetica Neue"/>
                <a:cs typeface="Arial" panose="020B0604020202020204" pitchFamily="34" charset="0"/>
                <a:sym typeface="Helvetica Neue"/>
              </a:rPr>
              <a:t>Module closing</a:t>
            </a:r>
            <a:endParaRPr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chemeClr val="lt1"/>
              </a:buClr>
              <a:buSzPts val="2000"/>
              <a:buFont typeface="Helvetica Neue"/>
              <a:buNone/>
            </a:pPr>
            <a:r>
              <a:rPr lang="en-US" i="1" u="none" strike="noStrike" cap="none" dirty="0">
                <a:solidFill>
                  <a:schemeClr val="lt1"/>
                </a:solidFill>
                <a:latin typeface="Arial" panose="020B0604020202020204" pitchFamily="34" charset="0"/>
                <a:ea typeface="Helvetica Neue"/>
                <a:cs typeface="Arial" panose="020B0604020202020204" pitchFamily="34" charset="0"/>
                <a:sym typeface="Helvetica Neue"/>
              </a:rPr>
              <a:t>30 minutes</a:t>
            </a:r>
            <a:endParaRPr i="1"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274" name="Google Shape;274;p70"/>
          <p:cNvSpPr/>
          <p:nvPr/>
        </p:nvSpPr>
        <p:spPr>
          <a:xfrm rot="1782986">
            <a:off x="7525551" y="48028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275" name="Google Shape;275;p70"/>
          <p:cNvSpPr/>
          <p:nvPr/>
        </p:nvSpPr>
        <p:spPr>
          <a:xfrm rot="1782986">
            <a:off x="7525551" y="1184106"/>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276" name="Google Shape;276;p70"/>
          <p:cNvSpPr/>
          <p:nvPr/>
        </p:nvSpPr>
        <p:spPr>
          <a:xfrm rot="1782986">
            <a:off x="7525551" y="1887928"/>
            <a:ext cx="335595" cy="289306"/>
          </a:xfrm>
          <a:prstGeom prst="hexagon">
            <a:avLst>
              <a:gd name="adj" fmla="val 28965"/>
              <a:gd name="vf" fmla="val 115470"/>
            </a:avLst>
          </a:prstGeom>
          <a:solidFill>
            <a:schemeClr val="accent2">
              <a:lumMod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277" name="Google Shape;277;p70"/>
          <p:cNvSpPr/>
          <p:nvPr/>
        </p:nvSpPr>
        <p:spPr>
          <a:xfrm rot="1782986">
            <a:off x="7525551" y="2591750"/>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278" name="Google Shape;278;p70"/>
          <p:cNvSpPr/>
          <p:nvPr/>
        </p:nvSpPr>
        <p:spPr>
          <a:xfrm rot="1782986">
            <a:off x="7525551" y="3295572"/>
            <a:ext cx="335595" cy="289306"/>
          </a:xfrm>
          <a:prstGeom prst="hexagon">
            <a:avLst>
              <a:gd name="adj" fmla="val 28965"/>
              <a:gd name="vf" fmla="val 115470"/>
            </a:avLst>
          </a:prstGeom>
          <a:solidFill>
            <a:schemeClr val="accent2">
              <a:lumMod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279" name="Google Shape;279;p70"/>
          <p:cNvSpPr/>
          <p:nvPr/>
        </p:nvSpPr>
        <p:spPr>
          <a:xfrm rot="1782986">
            <a:off x="7525551" y="399939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280" name="Google Shape;280;p70"/>
          <p:cNvSpPr/>
          <p:nvPr/>
        </p:nvSpPr>
        <p:spPr>
          <a:xfrm rot="1782986">
            <a:off x="7525551" y="4703216"/>
            <a:ext cx="335595" cy="289306"/>
          </a:xfrm>
          <a:prstGeom prst="hexagon">
            <a:avLst>
              <a:gd name="adj" fmla="val 28965"/>
              <a:gd name="vf" fmla="val 115470"/>
            </a:avLst>
          </a:prstGeom>
          <a:solidFill>
            <a:schemeClr val="accent2">
              <a:lumMod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281" name="Google Shape;281;p70"/>
          <p:cNvSpPr/>
          <p:nvPr/>
        </p:nvSpPr>
        <p:spPr>
          <a:xfrm rot="1782986">
            <a:off x="7525551" y="6110860"/>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282" name="Google Shape;282;p70"/>
          <p:cNvSpPr txBox="1">
            <a:spLocks noGrp="1"/>
          </p:cNvSpPr>
          <p:nvPr>
            <p:ph type="title"/>
          </p:nvPr>
        </p:nvSpPr>
        <p:spPr>
          <a:xfrm>
            <a:off x="1028453" y="3198461"/>
            <a:ext cx="4015311"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Garamond"/>
              <a:buNone/>
            </a:pPr>
            <a:r>
              <a:rPr lang="en-US" dirty="0"/>
              <a:t>Agenda</a:t>
            </a:r>
            <a:endParaRPr dirty="0"/>
          </a:p>
        </p:txBody>
      </p:sp>
      <p:sp>
        <p:nvSpPr>
          <p:cNvPr id="283" name="Google Shape;283;p70"/>
          <p:cNvSpPr txBox="1"/>
          <p:nvPr/>
        </p:nvSpPr>
        <p:spPr>
          <a:xfrm>
            <a:off x="7975673" y="4881237"/>
            <a:ext cx="3443715"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b="1" i="0" u="none" strike="noStrike" cap="none" dirty="0">
                <a:solidFill>
                  <a:schemeClr val="lt1"/>
                </a:solidFill>
                <a:latin typeface="Arial" panose="020B0604020202020204" pitchFamily="34" charset="0"/>
                <a:ea typeface="Helvetica Neue"/>
                <a:cs typeface="Arial" panose="020B0604020202020204" pitchFamily="34" charset="0"/>
                <a:sym typeface="Helvetica Neue"/>
              </a:rPr>
              <a:t>How do I plan and manage my caseload? </a:t>
            </a:r>
          </a:p>
          <a:p>
            <a:pPr marL="0" marR="0" lvl="0" indent="0" algn="l" rtl="0">
              <a:lnSpc>
                <a:spcPct val="100000"/>
              </a:lnSpc>
              <a:spcBef>
                <a:spcPts val="0"/>
              </a:spcBef>
              <a:spcAft>
                <a:spcPts val="0"/>
              </a:spcAft>
              <a:buClr>
                <a:srgbClr val="000000"/>
              </a:buClr>
              <a:buSzPts val="1800"/>
              <a:buFont typeface="Arial"/>
              <a:buNone/>
            </a:pPr>
            <a:r>
              <a:rPr lang="en-GB" i="1" dirty="0">
                <a:solidFill>
                  <a:schemeClr val="lt1"/>
                </a:solidFill>
                <a:latin typeface="Arial" panose="020B0604020202020204" pitchFamily="34" charset="0"/>
                <a:ea typeface="Helvetica Neue"/>
                <a:cs typeface="Arial" panose="020B0604020202020204" pitchFamily="34" charset="0"/>
                <a:sym typeface="Helvetica Neue"/>
              </a:rPr>
              <a:t>1 hour</a:t>
            </a:r>
            <a:endParaRPr i="1" u="none" strike="noStrike" cap="none" dirty="0">
              <a:solidFill>
                <a:schemeClr val="lt1"/>
              </a:solidFill>
              <a:latin typeface="Arial" panose="020B0604020202020204" pitchFamily="34" charset="0"/>
              <a:ea typeface="Helvetica Neue"/>
              <a:cs typeface="Arial" panose="020B0604020202020204" pitchFamily="34" charset="0"/>
              <a:sym typeface="Helvetica Neue"/>
            </a:endParaRPr>
          </a:p>
        </p:txBody>
      </p:sp>
      <p:sp>
        <p:nvSpPr>
          <p:cNvPr id="2" name="Google Shape;283;p70">
            <a:extLst>
              <a:ext uri="{FF2B5EF4-FFF2-40B4-BE49-F238E27FC236}">
                <a16:creationId xmlns:a16="http://schemas.microsoft.com/office/drawing/2014/main" id="{B3874C40-F994-40CE-B1BF-2AE1F6B994D8}"/>
              </a:ext>
            </a:extLst>
          </p:cNvPr>
          <p:cNvSpPr txBox="1"/>
          <p:nvPr/>
        </p:nvSpPr>
        <p:spPr>
          <a:xfrm>
            <a:off x="7975673" y="1038283"/>
            <a:ext cx="3881372"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b="1" i="0" u="none" strike="noStrike" cap="none" dirty="0">
                <a:solidFill>
                  <a:schemeClr val="lt1"/>
                </a:solidFill>
                <a:latin typeface="Arial" panose="020B0604020202020204" pitchFamily="34" charset="0"/>
                <a:ea typeface="Helvetica Neue"/>
                <a:cs typeface="Arial" panose="020B0604020202020204" pitchFamily="34" charset="0"/>
                <a:sym typeface="Helvetica Neue"/>
              </a:rPr>
              <a:t>What is the formal child protection system in my context?</a:t>
            </a:r>
          </a:p>
          <a:p>
            <a:pPr marL="0" marR="0" lvl="0" indent="0" algn="l" rtl="0">
              <a:lnSpc>
                <a:spcPct val="100000"/>
              </a:lnSpc>
              <a:spcBef>
                <a:spcPts val="0"/>
              </a:spcBef>
              <a:spcAft>
                <a:spcPts val="0"/>
              </a:spcAft>
              <a:buClr>
                <a:srgbClr val="000000"/>
              </a:buClr>
              <a:buSzPts val="1800"/>
              <a:buFont typeface="Arial"/>
              <a:buNone/>
            </a:pPr>
            <a:r>
              <a:rPr lang="en-GB" i="1" dirty="0">
                <a:solidFill>
                  <a:schemeClr val="lt1"/>
                </a:solidFill>
                <a:latin typeface="Arial" panose="020B0604020202020204" pitchFamily="34" charset="0"/>
                <a:ea typeface="Helvetica Neue"/>
                <a:cs typeface="Arial" panose="020B0604020202020204" pitchFamily="34" charset="0"/>
                <a:sym typeface="Helvetica Neue"/>
              </a:rPr>
              <a:t>1 hour</a:t>
            </a:r>
            <a:endParaRPr i="1" u="none" strike="noStrike" cap="none" dirty="0">
              <a:solidFill>
                <a:schemeClr val="lt1"/>
              </a:solidFill>
              <a:latin typeface="Arial" panose="020B0604020202020204" pitchFamily="34" charset="0"/>
              <a:ea typeface="Helvetica Neue"/>
              <a:cs typeface="Arial" panose="020B0604020202020204" pitchFamily="34" charset="0"/>
              <a:sym typeface="Helvetica Neue"/>
            </a:endParaRPr>
          </a:p>
        </p:txBody>
      </p:sp>
      <p:sp>
        <p:nvSpPr>
          <p:cNvPr id="3" name="Google Shape;281;p70">
            <a:extLst>
              <a:ext uri="{FF2B5EF4-FFF2-40B4-BE49-F238E27FC236}">
                <a16:creationId xmlns:a16="http://schemas.microsoft.com/office/drawing/2014/main" id="{8F21A612-CBF0-EC34-79A7-30FAF876E21F}"/>
              </a:ext>
            </a:extLst>
          </p:cNvPr>
          <p:cNvSpPr/>
          <p:nvPr/>
        </p:nvSpPr>
        <p:spPr>
          <a:xfrm rot="1782986">
            <a:off x="7525551" y="5407038"/>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3" name="Title 2">
            <a:extLst>
              <a:ext uri="{FF2B5EF4-FFF2-40B4-BE49-F238E27FC236}">
                <a16:creationId xmlns:a16="http://schemas.microsoft.com/office/drawing/2014/main" id="{3975719E-D9CE-F81F-449B-2FD15F87B58A}"/>
              </a:ext>
            </a:extLst>
          </p:cNvPr>
          <p:cNvSpPr>
            <a:spLocks noGrp="1"/>
          </p:cNvSpPr>
          <p:nvPr>
            <p:ph type="title"/>
          </p:nvPr>
        </p:nvSpPr>
        <p:spPr/>
        <p:txBody>
          <a:bodyPr/>
          <a:lstStyle/>
          <a:p>
            <a:r>
              <a:rPr lang="en-CA" sz="2400" b="1" dirty="0">
                <a:solidFill>
                  <a:schemeClr val="bg1"/>
                </a:solidFill>
                <a:latin typeface="Garamond"/>
              </a:rPr>
              <a:t>SESSION 6</a:t>
            </a:r>
            <a:br>
              <a:rPr lang="en-CA" sz="2400" b="1" dirty="0">
                <a:solidFill>
                  <a:schemeClr val="bg1"/>
                </a:solidFill>
                <a:latin typeface="Garamond"/>
              </a:rPr>
            </a:br>
            <a:br>
              <a:rPr lang="en-CA" b="1" dirty="0">
                <a:solidFill>
                  <a:schemeClr val="bg1"/>
                </a:solidFill>
                <a:latin typeface="Garamond"/>
              </a:rPr>
            </a:br>
            <a:r>
              <a:rPr lang="en-US" sz="5400" b="1" dirty="0">
                <a:solidFill>
                  <a:schemeClr val="bg1"/>
                </a:solidFill>
                <a:latin typeface="Garamond"/>
              </a:rPr>
              <a:t>Module closing</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87B41"/>
              </a:buClr>
              <a:buSzPts val="3200"/>
              <a:buFont typeface="Arial"/>
              <a:buNone/>
            </a:pPr>
            <a:r>
              <a:rPr lang="en-GB" dirty="0">
                <a:latin typeface="Arial" panose="020B0604020202020204" pitchFamily="34" charset="0"/>
                <a:cs typeface="Arial" panose="020B0604020202020204" pitchFamily="34" charset="0"/>
                <a:sym typeface="Arial"/>
              </a:rPr>
              <a:t>Learning objectives</a:t>
            </a:r>
            <a:endParaRPr dirty="0">
              <a:latin typeface="Arial" panose="020B0604020202020204" pitchFamily="34" charset="0"/>
              <a:cs typeface="Arial" panose="020B0604020202020204" pitchFamily="34" charset="0"/>
            </a:endParaRPr>
          </a:p>
        </p:txBody>
      </p:sp>
      <p:grpSp>
        <p:nvGrpSpPr>
          <p:cNvPr id="319" name="Google Shape;319;p7"/>
          <p:cNvGrpSpPr/>
          <p:nvPr/>
        </p:nvGrpSpPr>
        <p:grpSpPr>
          <a:xfrm>
            <a:off x="1626900" y="2350302"/>
            <a:ext cx="1196322" cy="868929"/>
            <a:chOff x="6878053" y="1156317"/>
            <a:chExt cx="1431178" cy="1039513"/>
          </a:xfrm>
          <a:solidFill>
            <a:schemeClr val="accent1"/>
          </a:solidFill>
        </p:grpSpPr>
        <p:grpSp>
          <p:nvGrpSpPr>
            <p:cNvPr id="320" name="Google Shape;320;p7"/>
            <p:cNvGrpSpPr/>
            <p:nvPr/>
          </p:nvGrpSpPr>
          <p:grpSpPr>
            <a:xfrm>
              <a:off x="7672978" y="1156317"/>
              <a:ext cx="412941" cy="436880"/>
              <a:chOff x="243840" y="1676400"/>
              <a:chExt cx="701040" cy="741680"/>
            </a:xfrm>
            <a:grpFill/>
          </p:grpSpPr>
          <p:sp>
            <p:nvSpPr>
              <p:cNvPr id="321" name="Google Shape;321;p7"/>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322" name="Google Shape;322;p7"/>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23" name="Google Shape;323;p7"/>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324" name="Google Shape;324;p7"/>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325" name="Google Shape;325;p7"/>
          <p:cNvGrpSpPr/>
          <p:nvPr/>
        </p:nvGrpSpPr>
        <p:grpSpPr>
          <a:xfrm>
            <a:off x="4454386" y="2350297"/>
            <a:ext cx="1196322" cy="868929"/>
            <a:chOff x="6878053" y="1156317"/>
            <a:chExt cx="1431178" cy="1039513"/>
          </a:xfrm>
          <a:solidFill>
            <a:schemeClr val="accent1"/>
          </a:solidFill>
        </p:grpSpPr>
        <p:grpSp>
          <p:nvGrpSpPr>
            <p:cNvPr id="326" name="Google Shape;326;p7"/>
            <p:cNvGrpSpPr/>
            <p:nvPr/>
          </p:nvGrpSpPr>
          <p:grpSpPr>
            <a:xfrm>
              <a:off x="7672978" y="1156317"/>
              <a:ext cx="412941" cy="436880"/>
              <a:chOff x="243840" y="1676400"/>
              <a:chExt cx="701040" cy="741680"/>
            </a:xfrm>
            <a:grpFill/>
          </p:grpSpPr>
          <p:sp>
            <p:nvSpPr>
              <p:cNvPr id="327" name="Google Shape;327;p7"/>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328" name="Google Shape;328;p7"/>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29" name="Google Shape;329;p7"/>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330" name="Google Shape;330;p7"/>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331" name="Google Shape;331;p7"/>
          <p:cNvGrpSpPr/>
          <p:nvPr/>
        </p:nvGrpSpPr>
        <p:grpSpPr>
          <a:xfrm>
            <a:off x="7095377" y="2350297"/>
            <a:ext cx="1196322" cy="868929"/>
            <a:chOff x="6878053" y="1156317"/>
            <a:chExt cx="1431178" cy="1039513"/>
          </a:xfrm>
          <a:solidFill>
            <a:schemeClr val="accent1"/>
          </a:solidFill>
        </p:grpSpPr>
        <p:grpSp>
          <p:nvGrpSpPr>
            <p:cNvPr id="332" name="Google Shape;332;p7"/>
            <p:cNvGrpSpPr/>
            <p:nvPr/>
          </p:nvGrpSpPr>
          <p:grpSpPr>
            <a:xfrm>
              <a:off x="7672978" y="1156317"/>
              <a:ext cx="412941" cy="436880"/>
              <a:chOff x="243840" y="1676400"/>
              <a:chExt cx="701040" cy="741680"/>
            </a:xfrm>
            <a:grpFill/>
          </p:grpSpPr>
          <p:sp>
            <p:nvSpPr>
              <p:cNvPr id="333" name="Google Shape;333;p7"/>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334" name="Google Shape;334;p7"/>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35" name="Google Shape;335;p7"/>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336" name="Google Shape;336;p7"/>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338" name="Google Shape;338;p7"/>
          <p:cNvGrpSpPr/>
          <p:nvPr/>
        </p:nvGrpSpPr>
        <p:grpSpPr>
          <a:xfrm>
            <a:off x="9691907" y="2350246"/>
            <a:ext cx="1196221" cy="868983"/>
            <a:chOff x="6878053" y="1156248"/>
            <a:chExt cx="1431058" cy="1039702"/>
          </a:xfrm>
          <a:solidFill>
            <a:schemeClr val="accent1"/>
          </a:solidFill>
        </p:grpSpPr>
        <p:grpSp>
          <p:nvGrpSpPr>
            <p:cNvPr id="339" name="Google Shape;339;p7"/>
            <p:cNvGrpSpPr/>
            <p:nvPr/>
          </p:nvGrpSpPr>
          <p:grpSpPr>
            <a:xfrm>
              <a:off x="7672968" y="1156248"/>
              <a:ext cx="412960" cy="436802"/>
              <a:chOff x="243840" y="1676400"/>
              <a:chExt cx="701120" cy="741600"/>
            </a:xfrm>
            <a:grpFill/>
          </p:grpSpPr>
          <p:sp>
            <p:nvSpPr>
              <p:cNvPr id="340" name="Google Shape;340;p7"/>
              <p:cNvSpPr/>
              <p:nvPr/>
            </p:nvSpPr>
            <p:spPr>
              <a:xfrm>
                <a:off x="243840" y="1676400"/>
                <a:ext cx="116700" cy="74160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341" name="Google Shape;341;p7"/>
              <p:cNvSpPr/>
              <p:nvPr/>
            </p:nvSpPr>
            <p:spPr>
              <a:xfrm>
                <a:off x="314960" y="1676400"/>
                <a:ext cx="630000" cy="43680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42" name="Google Shape;342;p7"/>
            <p:cNvSpPr/>
            <p:nvPr/>
          </p:nvSpPr>
          <p:spPr>
            <a:xfrm>
              <a:off x="7120511" y="1517650"/>
              <a:ext cx="1188600" cy="67830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343" name="Google Shape;343;p7"/>
            <p:cNvSpPr/>
            <p:nvPr/>
          </p:nvSpPr>
          <p:spPr>
            <a:xfrm>
              <a:off x="6878053" y="1727035"/>
              <a:ext cx="821700" cy="46890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2" name="TextBox 1">
            <a:extLst>
              <a:ext uri="{FF2B5EF4-FFF2-40B4-BE49-F238E27FC236}">
                <a16:creationId xmlns:a16="http://schemas.microsoft.com/office/drawing/2014/main" id="{13E91B87-2762-BF6E-D633-2B23CFE0E471}"/>
              </a:ext>
            </a:extLst>
          </p:cNvPr>
          <p:cNvSpPr txBox="1"/>
          <p:nvPr/>
        </p:nvSpPr>
        <p:spPr>
          <a:xfrm>
            <a:off x="1020978" y="3667304"/>
            <a:ext cx="2540800" cy="1446550"/>
          </a:xfrm>
          <a:prstGeom prst="rect">
            <a:avLst/>
          </a:prstGeom>
          <a:noFill/>
        </p:spPr>
        <p:txBody>
          <a:bodyPr wrap="square" rtlCol="0">
            <a:spAutoFit/>
          </a:bodyPr>
          <a:lstStyle/>
          <a:p>
            <a:pPr algn="ctr"/>
            <a:r>
              <a:rPr lang="en-GB" sz="2200" dirty="0">
                <a:latin typeface="Arial" panose="020B0604020202020204" pitchFamily="34" charset="0"/>
                <a:cs typeface="Arial" panose="020B0604020202020204" pitchFamily="34" charset="0"/>
              </a:rPr>
              <a:t>Explain formal and informal elements of a child protection system</a:t>
            </a:r>
            <a:endParaRPr lang="en-BE" sz="2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C3981E5-A9AC-2C73-2208-7212E7548399}"/>
              </a:ext>
            </a:extLst>
          </p:cNvPr>
          <p:cNvSpPr txBox="1"/>
          <p:nvPr/>
        </p:nvSpPr>
        <p:spPr>
          <a:xfrm>
            <a:off x="3761567" y="3653240"/>
            <a:ext cx="2540800" cy="1446550"/>
          </a:xfrm>
          <a:prstGeom prst="rect">
            <a:avLst/>
          </a:prstGeom>
          <a:noFill/>
        </p:spPr>
        <p:txBody>
          <a:bodyPr wrap="square" rtlCol="0">
            <a:spAutoFit/>
          </a:bodyPr>
          <a:lstStyle/>
          <a:p>
            <a:pPr algn="ctr"/>
            <a:r>
              <a:rPr lang="en-GB" sz="2200" dirty="0">
                <a:solidFill>
                  <a:schemeClr val="dk1"/>
                </a:solidFill>
                <a:latin typeface="Arial" panose="020B0604020202020204" pitchFamily="34" charset="0"/>
                <a:cs typeface="Arial" panose="020B0604020202020204" pitchFamily="34" charset="0"/>
                <a:sym typeface="Helvetica Neu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1"/>
                  </a:ext>
                </a:extLst>
              </a:rPr>
              <a:t>Identify prevalent child protection concern in your context</a:t>
            </a:r>
            <a:endParaRPr lang="en-BE" sz="2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D9AEC76-DAA8-1B0D-E1AE-6D97CFDF7206}"/>
              </a:ext>
            </a:extLst>
          </p:cNvPr>
          <p:cNvSpPr txBox="1"/>
          <p:nvPr/>
        </p:nvSpPr>
        <p:spPr>
          <a:xfrm>
            <a:off x="6663247" y="3685898"/>
            <a:ext cx="2109859" cy="1107996"/>
          </a:xfrm>
          <a:prstGeom prst="rect">
            <a:avLst/>
          </a:prstGeom>
          <a:noFill/>
        </p:spPr>
        <p:txBody>
          <a:bodyPr wrap="square" rtlCol="0">
            <a:spAutoFit/>
          </a:bodyPr>
          <a:lstStyle/>
          <a:p>
            <a:pPr algn="ctr"/>
            <a:r>
              <a:rPr lang="en-GB" sz="22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1"/>
                  </a:ext>
                </a:extLst>
              </a:rPr>
              <a:t>Demonstrate child protection analysis</a:t>
            </a:r>
            <a:endParaRPr lang="en-BE" sz="2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8D08866-7A8A-A51F-8FD7-6FFD3C3463FE}"/>
              </a:ext>
            </a:extLst>
          </p:cNvPr>
          <p:cNvSpPr txBox="1"/>
          <p:nvPr/>
        </p:nvSpPr>
        <p:spPr>
          <a:xfrm>
            <a:off x="9296198" y="3685898"/>
            <a:ext cx="2057602" cy="1107996"/>
          </a:xfrm>
          <a:prstGeom prst="rect">
            <a:avLst/>
          </a:prstGeom>
          <a:noFill/>
        </p:spPr>
        <p:txBody>
          <a:bodyPr wrap="square" rtlCol="0">
            <a:spAutoFit/>
          </a:bodyPr>
          <a:lstStyle/>
          <a:p>
            <a:pPr algn="ctr"/>
            <a:r>
              <a:rPr lang="en-GB" sz="22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1"/>
                  </a:ext>
                </a:extLst>
              </a:rPr>
              <a:t>List strategies to manage </a:t>
            </a:r>
            <a:r>
              <a:rPr lang="en-GB" sz="2200" dirty="0">
                <a:solidFill>
                  <a:schemeClr val="dk1"/>
                </a:solidFill>
                <a:latin typeface="Arial" panose="020B0604020202020204" pitchFamily="34" charset="0"/>
                <a:ea typeface="Helvetica Neue"/>
                <a:cs typeface="Arial" panose="020B0604020202020204" pitchFamily="34" charset="0"/>
                <a:sym typeface="Helvetica Neu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1"/>
                  </a:ext>
                </a:extLst>
              </a:rPr>
              <a:t>a caseload</a:t>
            </a:r>
            <a:endParaRPr lang="en-BE"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315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3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dirty="0"/>
              <a:t>End of module </a:t>
            </a:r>
            <a:endParaRPr dirty="0"/>
          </a:p>
        </p:txBody>
      </p:sp>
      <p:sp>
        <p:nvSpPr>
          <p:cNvPr id="2" name="Speech Bubble: Rectangle with Corners Rounded 1">
            <a:extLst>
              <a:ext uri="{FF2B5EF4-FFF2-40B4-BE49-F238E27FC236}">
                <a16:creationId xmlns:a16="http://schemas.microsoft.com/office/drawing/2014/main" id="{69F82337-9F42-EDB8-F5B1-5EBB37DD010F}"/>
              </a:ext>
            </a:extLst>
          </p:cNvPr>
          <p:cNvSpPr/>
          <p:nvPr/>
        </p:nvSpPr>
        <p:spPr>
          <a:xfrm>
            <a:off x="1384531" y="2419405"/>
            <a:ext cx="2821709" cy="2611120"/>
          </a:xfrm>
          <a:prstGeom prst="wedgeRoundRectCallout">
            <a:avLst>
              <a:gd name="adj1" fmla="val -62814"/>
              <a:gd name="adj2" fmla="val -19017"/>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GB" sz="2400" dirty="0">
                <a:solidFill>
                  <a:schemeClr val="tx1"/>
                </a:solidFill>
                <a:latin typeface="Arial" panose="020B0604020202020204" pitchFamily="34" charset="0"/>
                <a:ea typeface="Calibri" panose="020F0502020204030204" pitchFamily="34" charset="0"/>
                <a:cs typeface="Arial" panose="020B0604020202020204" pitchFamily="34" charset="0"/>
              </a:rPr>
              <a:t>Review learning objectives</a:t>
            </a:r>
            <a:endParaRPr lang="en-US" sz="24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3" name="Speech Bubble: Rectangle with Corners Rounded 2">
            <a:extLst>
              <a:ext uri="{FF2B5EF4-FFF2-40B4-BE49-F238E27FC236}">
                <a16:creationId xmlns:a16="http://schemas.microsoft.com/office/drawing/2014/main" id="{046CE361-56FF-05E4-2221-1EE551568B8B}"/>
              </a:ext>
            </a:extLst>
          </p:cNvPr>
          <p:cNvSpPr/>
          <p:nvPr/>
        </p:nvSpPr>
        <p:spPr>
          <a:xfrm>
            <a:off x="4828771" y="2419405"/>
            <a:ext cx="2821709" cy="2611120"/>
          </a:xfrm>
          <a:prstGeom prst="wedgeRoundRectCallout">
            <a:avLst>
              <a:gd name="adj1" fmla="val -19246"/>
              <a:gd name="adj2" fmla="val 59595"/>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Reflection and feedback</a:t>
            </a:r>
          </a:p>
        </p:txBody>
      </p:sp>
      <p:sp>
        <p:nvSpPr>
          <p:cNvPr id="4" name="Speech Bubble: Rectangle with Corners Rounded 3">
            <a:extLst>
              <a:ext uri="{FF2B5EF4-FFF2-40B4-BE49-F238E27FC236}">
                <a16:creationId xmlns:a16="http://schemas.microsoft.com/office/drawing/2014/main" id="{634B32B9-2DC1-81AB-664E-C955EDCDCD26}"/>
              </a:ext>
            </a:extLst>
          </p:cNvPr>
          <p:cNvSpPr/>
          <p:nvPr/>
        </p:nvSpPr>
        <p:spPr>
          <a:xfrm>
            <a:off x="8273011" y="2419405"/>
            <a:ext cx="2821709" cy="2611120"/>
          </a:xfrm>
          <a:prstGeom prst="wedgeRoundRectCallout">
            <a:avLst>
              <a:gd name="adj1" fmla="val 59608"/>
              <a:gd name="adj2" fmla="val -20186"/>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Closing</a:t>
            </a:r>
          </a:p>
        </p:txBody>
      </p:sp>
      <p:grpSp>
        <p:nvGrpSpPr>
          <p:cNvPr id="5" name="Group 4">
            <a:extLst>
              <a:ext uri="{FF2B5EF4-FFF2-40B4-BE49-F238E27FC236}">
                <a16:creationId xmlns:a16="http://schemas.microsoft.com/office/drawing/2014/main" id="{002B167A-F664-281D-7226-4084167ECB27}"/>
              </a:ext>
            </a:extLst>
          </p:cNvPr>
          <p:cNvGrpSpPr/>
          <p:nvPr/>
        </p:nvGrpSpPr>
        <p:grpSpPr>
          <a:xfrm>
            <a:off x="10228983" y="337468"/>
            <a:ext cx="1587872" cy="1368854"/>
            <a:chOff x="10228983" y="337468"/>
            <a:chExt cx="1587872" cy="1368854"/>
          </a:xfrm>
        </p:grpSpPr>
        <p:sp>
          <p:nvSpPr>
            <p:cNvPr id="6" name="Hexagon 5">
              <a:extLst>
                <a:ext uri="{FF2B5EF4-FFF2-40B4-BE49-F238E27FC236}">
                  <a16:creationId xmlns:a16="http://schemas.microsoft.com/office/drawing/2014/main" id="{BAD1EEA7-2F58-D48D-A16E-02E7791007F3}"/>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35E715B2-2F51-5175-C62D-A14AB79B9984}"/>
                </a:ext>
              </a:extLst>
            </p:cNvPr>
            <p:cNvGrpSpPr/>
            <p:nvPr/>
          </p:nvGrpSpPr>
          <p:grpSpPr>
            <a:xfrm>
              <a:off x="10621771" y="762700"/>
              <a:ext cx="562136" cy="634675"/>
              <a:chOff x="760175" y="830142"/>
              <a:chExt cx="867619" cy="979579"/>
            </a:xfrm>
          </p:grpSpPr>
          <p:sp>
            <p:nvSpPr>
              <p:cNvPr id="11" name="Rectangle 10">
                <a:extLst>
                  <a:ext uri="{FF2B5EF4-FFF2-40B4-BE49-F238E27FC236}">
                    <a16:creationId xmlns:a16="http://schemas.microsoft.com/office/drawing/2014/main" id="{E5263315-CED6-0A0B-9266-D9B957027E72}"/>
                  </a:ext>
                </a:extLst>
              </p:cNvPr>
              <p:cNvSpPr/>
              <p:nvPr/>
            </p:nvSpPr>
            <p:spPr>
              <a:xfrm>
                <a:off x="864636" y="830142"/>
                <a:ext cx="763158" cy="979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bg1"/>
                    </a:solidFill>
                    <a:latin typeface="Arial" panose="020B0604020202020204" pitchFamily="34" charset="0"/>
                    <a:cs typeface="Arial" panose="020B0604020202020204" pitchFamily="34" charset="0"/>
                  </a:rPr>
                  <a:t>81</a:t>
                </a:r>
              </a:p>
            </p:txBody>
          </p:sp>
          <p:sp>
            <p:nvSpPr>
              <p:cNvPr id="12" name="Rectangle 11">
                <a:extLst>
                  <a:ext uri="{FF2B5EF4-FFF2-40B4-BE49-F238E27FC236}">
                    <a16:creationId xmlns:a16="http://schemas.microsoft.com/office/drawing/2014/main" id="{338EEAAB-1BA4-107F-D9E0-B9244EAD7872}"/>
                  </a:ext>
                </a:extLst>
              </p:cNvPr>
              <p:cNvSpPr/>
              <p:nvPr/>
            </p:nvSpPr>
            <p:spPr>
              <a:xfrm>
                <a:off x="760175" y="830144"/>
                <a:ext cx="149292" cy="9795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D3AE00DF-7BAA-E285-08F4-2832FB3BDB5E}"/>
                </a:ext>
              </a:extLst>
            </p:cNvPr>
            <p:cNvGrpSpPr/>
            <p:nvPr/>
          </p:nvGrpSpPr>
          <p:grpSpPr>
            <a:xfrm>
              <a:off x="11325415" y="762701"/>
              <a:ext cx="182192" cy="634674"/>
              <a:chOff x="2121762" y="2323619"/>
              <a:chExt cx="200378" cy="825210"/>
            </a:xfrm>
          </p:grpSpPr>
          <p:sp>
            <p:nvSpPr>
              <p:cNvPr id="9" name="Isosceles Triangle 8">
                <a:extLst>
                  <a:ext uri="{FF2B5EF4-FFF2-40B4-BE49-F238E27FC236}">
                    <a16:creationId xmlns:a16="http://schemas.microsoft.com/office/drawing/2014/main" id="{8DC5DB4A-17F5-5442-C14D-E9D676E0E403}"/>
                  </a:ext>
                </a:extLst>
              </p:cNvPr>
              <p:cNvSpPr/>
              <p:nvPr/>
            </p:nvSpPr>
            <p:spPr>
              <a:xfrm>
                <a:off x="2121763" y="2323619"/>
                <a:ext cx="200377" cy="172739"/>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89BE43D9-B157-A51B-ABB5-BAC653C1DE72}"/>
                  </a:ext>
                </a:extLst>
              </p:cNvPr>
              <p:cNvSpPr/>
              <p:nvPr/>
            </p:nvSpPr>
            <p:spPr>
              <a:xfrm>
                <a:off x="2121762" y="2496169"/>
                <a:ext cx="200377" cy="652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DAFB3B-C988-2D4D-6026-4E749C5C80E8}"/>
              </a:ext>
            </a:extLst>
          </p:cNvPr>
          <p:cNvSpPr>
            <a:spLocks noGrp="1"/>
          </p:cNvSpPr>
          <p:nvPr>
            <p:ph type="title"/>
          </p:nvPr>
        </p:nvSpPr>
        <p:spPr/>
        <p:txBody>
          <a:bodyPr/>
          <a:lstStyle/>
          <a:p>
            <a:r>
              <a:rPr lang="en-GB" dirty="0"/>
              <a:t>Recap exercise</a:t>
            </a:r>
            <a:endParaRPr lang="en-BE" dirty="0"/>
          </a:p>
        </p:txBody>
      </p:sp>
      <p:sp>
        <p:nvSpPr>
          <p:cNvPr id="8" name="Rectangle: Rounded Corners 7">
            <a:extLst>
              <a:ext uri="{FF2B5EF4-FFF2-40B4-BE49-F238E27FC236}">
                <a16:creationId xmlns:a16="http://schemas.microsoft.com/office/drawing/2014/main" id="{6A946D8E-F296-C872-3D24-9CE6FBCAF480}"/>
              </a:ext>
            </a:extLst>
          </p:cNvPr>
          <p:cNvSpPr/>
          <p:nvPr/>
        </p:nvSpPr>
        <p:spPr>
          <a:xfrm>
            <a:off x="838200" y="5867400"/>
            <a:ext cx="4506687" cy="4680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cxnSp>
        <p:nvCxnSpPr>
          <p:cNvPr id="2" name="Straight Connector 1">
            <a:extLst>
              <a:ext uri="{FF2B5EF4-FFF2-40B4-BE49-F238E27FC236}">
                <a16:creationId xmlns:a16="http://schemas.microsoft.com/office/drawing/2014/main" id="{A191752A-E3A4-DC85-7FF8-F8846348D812}"/>
              </a:ext>
            </a:extLst>
          </p:cNvPr>
          <p:cNvCxnSpPr>
            <a:cxnSpLocks/>
          </p:cNvCxnSpPr>
          <p:nvPr/>
        </p:nvCxnSpPr>
        <p:spPr>
          <a:xfrm flipV="1">
            <a:off x="3533166" y="2244148"/>
            <a:ext cx="1481799" cy="845704"/>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C6979624-123D-6EB0-5803-6B50BE93E808}"/>
              </a:ext>
            </a:extLst>
          </p:cNvPr>
          <p:cNvSpPr/>
          <p:nvPr/>
        </p:nvSpPr>
        <p:spPr>
          <a:xfrm>
            <a:off x="3908816" y="3089852"/>
            <a:ext cx="1622793" cy="1622793"/>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ectangle 4">
            <a:extLst>
              <a:ext uri="{FF2B5EF4-FFF2-40B4-BE49-F238E27FC236}">
                <a16:creationId xmlns:a16="http://schemas.microsoft.com/office/drawing/2014/main" id="{1B4C2335-631C-D0F1-F0E7-803F1435CA98}"/>
              </a:ext>
            </a:extLst>
          </p:cNvPr>
          <p:cNvSpPr/>
          <p:nvPr/>
        </p:nvSpPr>
        <p:spPr>
          <a:xfrm>
            <a:off x="5531609" y="2220371"/>
            <a:ext cx="590227" cy="590227"/>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C22EBC6B-CA8E-23FD-0C9D-DE983F464AB3}"/>
              </a:ext>
            </a:extLst>
          </p:cNvPr>
          <p:cNvSpPr txBox="1"/>
          <p:nvPr/>
        </p:nvSpPr>
        <p:spPr>
          <a:xfrm>
            <a:off x="6932154" y="2704177"/>
            <a:ext cx="3690586" cy="1815882"/>
          </a:xfrm>
          <a:prstGeom prst="rect">
            <a:avLst/>
          </a:prstGeom>
          <a:noFill/>
        </p:spPr>
        <p:txBody>
          <a:bodyPr wrap="square">
            <a:spAutoFit/>
          </a:bodyPr>
          <a:lstStyle/>
          <a:p>
            <a:pPr algn="ctr"/>
            <a:r>
              <a:rPr lang="en-GB" sz="2800" dirty="0">
                <a:solidFill>
                  <a:schemeClr val="tx1"/>
                </a:solidFill>
                <a:latin typeface="Arial" panose="020B0604020202020204" pitchFamily="34" charset="0"/>
                <a:cs typeface="Arial" panose="020B0604020202020204" pitchFamily="34" charset="0"/>
              </a:rPr>
              <a:t>Draw what you remember of Module 4 Communication and </a:t>
            </a:r>
            <a:r>
              <a:rPr lang="en-US" sz="2800" dirty="0">
                <a:solidFill>
                  <a:schemeClr val="tx1"/>
                </a:solidFill>
                <a:latin typeface="Arial" panose="020B0604020202020204" pitchFamily="34" charset="0"/>
                <a:cs typeface="Arial" panose="020B0604020202020204" pitchFamily="34" charset="0"/>
              </a:rPr>
              <a:t>MHPSS</a:t>
            </a:r>
            <a:r>
              <a:rPr lang="en-GB" sz="2800" dirty="0">
                <a:solidFill>
                  <a:schemeClr val="tx1"/>
                </a:solidFill>
                <a:latin typeface="Arial" panose="020B0604020202020204" pitchFamily="34" charset="0"/>
                <a:cs typeface="Arial" panose="020B0604020202020204" pitchFamily="34" charset="0"/>
              </a:rPr>
              <a:t> skills </a:t>
            </a:r>
            <a:endParaRPr lang="en-BE" sz="2800" dirty="0">
              <a:solidFill>
                <a:schemeClr val="tx1"/>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BCE6CA12-1C9E-DF00-FFA1-16F3CB3C67CD}"/>
              </a:ext>
            </a:extLst>
          </p:cNvPr>
          <p:cNvGrpSpPr/>
          <p:nvPr/>
        </p:nvGrpSpPr>
        <p:grpSpPr>
          <a:xfrm rot="571891">
            <a:off x="3300382" y="3200408"/>
            <a:ext cx="179388" cy="624906"/>
            <a:chOff x="11477815" y="915101"/>
            <a:chExt cx="182192" cy="634674"/>
          </a:xfrm>
          <a:solidFill>
            <a:schemeClr val="accent1">
              <a:lumMod val="60000"/>
              <a:lumOff val="40000"/>
            </a:schemeClr>
          </a:solidFill>
        </p:grpSpPr>
        <p:sp>
          <p:nvSpPr>
            <p:cNvPr id="11" name="Isosceles Triangle 10">
              <a:extLst>
                <a:ext uri="{FF2B5EF4-FFF2-40B4-BE49-F238E27FC236}">
                  <a16:creationId xmlns:a16="http://schemas.microsoft.com/office/drawing/2014/main" id="{77126B22-11C8-CAA0-DF34-C450D8BF01F5}"/>
                </a:ext>
              </a:extLst>
            </p:cNvPr>
            <p:cNvSpPr/>
            <p:nvPr/>
          </p:nvSpPr>
          <p:spPr>
            <a:xfrm>
              <a:off x="11477816" y="915101"/>
              <a:ext cx="182191" cy="13285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a:extLst>
                <a:ext uri="{FF2B5EF4-FFF2-40B4-BE49-F238E27FC236}">
                  <a16:creationId xmlns:a16="http://schemas.microsoft.com/office/drawing/2014/main" id="{62E25A14-9679-0F44-BEA5-B3660A331744}"/>
                </a:ext>
              </a:extLst>
            </p:cNvPr>
            <p:cNvSpPr/>
            <p:nvPr/>
          </p:nvSpPr>
          <p:spPr>
            <a:xfrm>
              <a:off x="11477815" y="1047810"/>
              <a:ext cx="182191" cy="5019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3" name="Google Shape;315;p4">
            <a:extLst>
              <a:ext uri="{FF2B5EF4-FFF2-40B4-BE49-F238E27FC236}">
                <a16:creationId xmlns:a16="http://schemas.microsoft.com/office/drawing/2014/main" id="{14116AD7-602A-CACC-B418-B11344EB0A21}"/>
              </a:ext>
            </a:extLst>
          </p:cNvPr>
          <p:cNvSpPr/>
          <p:nvPr/>
        </p:nvSpPr>
        <p:spPr>
          <a:xfrm>
            <a:off x="1709755" y="2195282"/>
            <a:ext cx="1139942" cy="116957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4" name="Google Shape;317;p4">
            <a:extLst>
              <a:ext uri="{FF2B5EF4-FFF2-40B4-BE49-F238E27FC236}">
                <a16:creationId xmlns:a16="http://schemas.microsoft.com/office/drawing/2014/main" id="{60CC8E22-0E81-26A5-50A1-77975E36E530}"/>
              </a:ext>
            </a:extLst>
          </p:cNvPr>
          <p:cNvSpPr/>
          <p:nvPr/>
        </p:nvSpPr>
        <p:spPr>
          <a:xfrm>
            <a:off x="1709755" y="3593554"/>
            <a:ext cx="1078314" cy="1815881"/>
          </a:xfrm>
          <a:prstGeom prst="round2SameRect">
            <a:avLst>
              <a:gd name="adj1" fmla="val 50000"/>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5" name="Google Shape;317;p4">
            <a:extLst>
              <a:ext uri="{FF2B5EF4-FFF2-40B4-BE49-F238E27FC236}">
                <a16:creationId xmlns:a16="http://schemas.microsoft.com/office/drawing/2014/main" id="{51A88F11-BFE6-AA6A-EAC0-5F972B263168}"/>
              </a:ext>
            </a:extLst>
          </p:cNvPr>
          <p:cNvSpPr/>
          <p:nvPr/>
        </p:nvSpPr>
        <p:spPr>
          <a:xfrm rot="3817069">
            <a:off x="2902182" y="3168731"/>
            <a:ext cx="346286" cy="1081580"/>
          </a:xfrm>
          <a:prstGeom prst="round2SameRect">
            <a:avLst>
              <a:gd name="adj1" fmla="val 50000"/>
              <a:gd name="adj2" fmla="val 2329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713839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87B41"/>
              </a:buClr>
              <a:buSzPts val="3200"/>
              <a:buFont typeface="Arial"/>
              <a:buNone/>
            </a:pPr>
            <a:r>
              <a:rPr lang="en-GB" dirty="0">
                <a:latin typeface="Arial" panose="020B0604020202020204" pitchFamily="34" charset="0"/>
                <a:cs typeface="Arial" panose="020B0604020202020204" pitchFamily="34" charset="0"/>
                <a:sym typeface="Arial"/>
              </a:rPr>
              <a:t>Learning objectives</a:t>
            </a:r>
            <a:endParaRPr dirty="0">
              <a:latin typeface="Arial" panose="020B0604020202020204" pitchFamily="34" charset="0"/>
              <a:cs typeface="Arial" panose="020B0604020202020204" pitchFamily="34" charset="0"/>
            </a:endParaRPr>
          </a:p>
        </p:txBody>
      </p:sp>
      <p:grpSp>
        <p:nvGrpSpPr>
          <p:cNvPr id="319" name="Google Shape;319;p7"/>
          <p:cNvGrpSpPr/>
          <p:nvPr/>
        </p:nvGrpSpPr>
        <p:grpSpPr>
          <a:xfrm>
            <a:off x="1470271" y="2343011"/>
            <a:ext cx="1196322" cy="868929"/>
            <a:chOff x="6878053" y="1156317"/>
            <a:chExt cx="1431178" cy="1039513"/>
          </a:xfrm>
          <a:solidFill>
            <a:schemeClr val="accent1"/>
          </a:solidFill>
        </p:grpSpPr>
        <p:grpSp>
          <p:nvGrpSpPr>
            <p:cNvPr id="320" name="Google Shape;320;p7"/>
            <p:cNvGrpSpPr/>
            <p:nvPr/>
          </p:nvGrpSpPr>
          <p:grpSpPr>
            <a:xfrm>
              <a:off x="7672978" y="1156317"/>
              <a:ext cx="412941" cy="436880"/>
              <a:chOff x="243840" y="1676400"/>
              <a:chExt cx="701040" cy="741680"/>
            </a:xfrm>
            <a:grpFill/>
          </p:grpSpPr>
          <p:sp>
            <p:nvSpPr>
              <p:cNvPr id="321" name="Google Shape;321;p7"/>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322" name="Google Shape;322;p7"/>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23" name="Google Shape;323;p7"/>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324" name="Google Shape;324;p7"/>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325" name="Google Shape;325;p7"/>
          <p:cNvGrpSpPr/>
          <p:nvPr/>
        </p:nvGrpSpPr>
        <p:grpSpPr>
          <a:xfrm>
            <a:off x="4097968" y="2343011"/>
            <a:ext cx="1196322" cy="868929"/>
            <a:chOff x="6878053" y="1156317"/>
            <a:chExt cx="1431178" cy="1039513"/>
          </a:xfrm>
          <a:solidFill>
            <a:schemeClr val="accent1"/>
          </a:solidFill>
        </p:grpSpPr>
        <p:grpSp>
          <p:nvGrpSpPr>
            <p:cNvPr id="326" name="Google Shape;326;p7"/>
            <p:cNvGrpSpPr/>
            <p:nvPr/>
          </p:nvGrpSpPr>
          <p:grpSpPr>
            <a:xfrm>
              <a:off x="7672978" y="1156317"/>
              <a:ext cx="412941" cy="436880"/>
              <a:chOff x="243840" y="1676400"/>
              <a:chExt cx="701040" cy="741680"/>
            </a:xfrm>
            <a:grpFill/>
          </p:grpSpPr>
          <p:sp>
            <p:nvSpPr>
              <p:cNvPr id="327" name="Google Shape;327;p7"/>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328" name="Google Shape;328;p7"/>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29" name="Google Shape;329;p7"/>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330" name="Google Shape;330;p7"/>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331" name="Google Shape;331;p7"/>
          <p:cNvGrpSpPr/>
          <p:nvPr/>
        </p:nvGrpSpPr>
        <p:grpSpPr>
          <a:xfrm>
            <a:off x="6725663" y="2343011"/>
            <a:ext cx="1196322" cy="868929"/>
            <a:chOff x="6878053" y="1156317"/>
            <a:chExt cx="1431178" cy="1039513"/>
          </a:xfrm>
          <a:solidFill>
            <a:schemeClr val="accent1"/>
          </a:solidFill>
        </p:grpSpPr>
        <p:grpSp>
          <p:nvGrpSpPr>
            <p:cNvPr id="332" name="Google Shape;332;p7"/>
            <p:cNvGrpSpPr/>
            <p:nvPr/>
          </p:nvGrpSpPr>
          <p:grpSpPr>
            <a:xfrm>
              <a:off x="7672978" y="1156317"/>
              <a:ext cx="412941" cy="436880"/>
              <a:chOff x="243840" y="1676400"/>
              <a:chExt cx="701040" cy="741680"/>
            </a:xfrm>
            <a:grpFill/>
          </p:grpSpPr>
          <p:sp>
            <p:nvSpPr>
              <p:cNvPr id="333" name="Google Shape;333;p7"/>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334" name="Google Shape;334;p7"/>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35" name="Google Shape;335;p7"/>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336" name="Google Shape;336;p7"/>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338" name="Google Shape;338;p7"/>
          <p:cNvGrpSpPr/>
          <p:nvPr/>
        </p:nvGrpSpPr>
        <p:grpSpPr>
          <a:xfrm>
            <a:off x="9535278" y="2343011"/>
            <a:ext cx="1196221" cy="868983"/>
            <a:chOff x="6878053" y="1156248"/>
            <a:chExt cx="1431058" cy="1039702"/>
          </a:xfrm>
          <a:solidFill>
            <a:schemeClr val="accent1"/>
          </a:solidFill>
        </p:grpSpPr>
        <p:grpSp>
          <p:nvGrpSpPr>
            <p:cNvPr id="339" name="Google Shape;339;p7"/>
            <p:cNvGrpSpPr/>
            <p:nvPr/>
          </p:nvGrpSpPr>
          <p:grpSpPr>
            <a:xfrm>
              <a:off x="7672968" y="1156248"/>
              <a:ext cx="412960" cy="436802"/>
              <a:chOff x="243840" y="1676400"/>
              <a:chExt cx="701120" cy="741600"/>
            </a:xfrm>
            <a:grpFill/>
          </p:grpSpPr>
          <p:sp>
            <p:nvSpPr>
              <p:cNvPr id="340" name="Google Shape;340;p7"/>
              <p:cNvSpPr/>
              <p:nvPr/>
            </p:nvSpPr>
            <p:spPr>
              <a:xfrm>
                <a:off x="243840" y="1676400"/>
                <a:ext cx="116700" cy="74160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341" name="Google Shape;341;p7"/>
              <p:cNvSpPr/>
              <p:nvPr/>
            </p:nvSpPr>
            <p:spPr>
              <a:xfrm>
                <a:off x="314960" y="1676400"/>
                <a:ext cx="630000" cy="43680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42" name="Google Shape;342;p7"/>
            <p:cNvSpPr/>
            <p:nvPr/>
          </p:nvSpPr>
          <p:spPr>
            <a:xfrm>
              <a:off x="7120511" y="1517650"/>
              <a:ext cx="1188600" cy="67830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343" name="Google Shape;343;p7"/>
            <p:cNvSpPr/>
            <p:nvPr/>
          </p:nvSpPr>
          <p:spPr>
            <a:xfrm>
              <a:off x="6878053" y="1727035"/>
              <a:ext cx="821700" cy="46890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2" name="TextBox 1">
            <a:extLst>
              <a:ext uri="{FF2B5EF4-FFF2-40B4-BE49-F238E27FC236}">
                <a16:creationId xmlns:a16="http://schemas.microsoft.com/office/drawing/2014/main" id="{13E91B87-2762-BF6E-D633-2B23CFE0E471}"/>
              </a:ext>
            </a:extLst>
          </p:cNvPr>
          <p:cNvSpPr txBox="1"/>
          <p:nvPr/>
        </p:nvSpPr>
        <p:spPr>
          <a:xfrm>
            <a:off x="864349" y="3646007"/>
            <a:ext cx="2285251" cy="1785104"/>
          </a:xfrm>
          <a:prstGeom prst="rect">
            <a:avLst/>
          </a:prstGeom>
          <a:noFill/>
        </p:spPr>
        <p:txBody>
          <a:bodyPr wrap="square" rtlCol="0">
            <a:spAutoFit/>
          </a:bodyPr>
          <a:lstStyle/>
          <a:p>
            <a:pPr algn="ctr"/>
            <a:r>
              <a:rPr lang="en-GB" sz="2200" dirty="0">
                <a:latin typeface="Arial" panose="020B0604020202020204" pitchFamily="34" charset="0"/>
                <a:cs typeface="Arial" panose="020B0604020202020204" pitchFamily="34" charset="0"/>
              </a:rPr>
              <a:t>Explain formal and informal elements of a child protection system</a:t>
            </a:r>
            <a:endParaRPr lang="en-BE" sz="2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C3981E5-A9AC-2C73-2208-7212E7548399}"/>
              </a:ext>
            </a:extLst>
          </p:cNvPr>
          <p:cNvSpPr txBox="1"/>
          <p:nvPr/>
        </p:nvSpPr>
        <p:spPr>
          <a:xfrm>
            <a:off x="3521010" y="3646007"/>
            <a:ext cx="2493320" cy="1446550"/>
          </a:xfrm>
          <a:prstGeom prst="rect">
            <a:avLst/>
          </a:prstGeom>
          <a:noFill/>
        </p:spPr>
        <p:txBody>
          <a:bodyPr wrap="square" rtlCol="0">
            <a:spAutoFit/>
          </a:bodyPr>
          <a:lstStyle/>
          <a:p>
            <a:pPr algn="ctr"/>
            <a:r>
              <a:rPr lang="en-GB" sz="2200" dirty="0">
                <a:solidFill>
                  <a:schemeClr val="dk1"/>
                </a:solidFill>
                <a:latin typeface="Arial" panose="020B0604020202020204" pitchFamily="34" charset="0"/>
                <a:cs typeface="Arial" panose="020B0604020202020204" pitchFamily="34" charset="0"/>
                <a:sym typeface="Helvetica Neu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1"/>
                  </a:ext>
                </a:extLst>
              </a:rPr>
              <a:t>Identify prevalent child protection concerns in your context</a:t>
            </a:r>
            <a:endParaRPr lang="en-BE" sz="2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D9AEC76-DAA8-1B0D-E1AE-6D97CFDF7206}"/>
              </a:ext>
            </a:extLst>
          </p:cNvPr>
          <p:cNvSpPr txBox="1"/>
          <p:nvPr/>
        </p:nvSpPr>
        <p:spPr>
          <a:xfrm>
            <a:off x="6487885" y="3646007"/>
            <a:ext cx="2230585" cy="1107996"/>
          </a:xfrm>
          <a:prstGeom prst="rect">
            <a:avLst/>
          </a:prstGeom>
          <a:noFill/>
        </p:spPr>
        <p:txBody>
          <a:bodyPr wrap="square" rtlCol="0">
            <a:spAutoFit/>
          </a:bodyPr>
          <a:lstStyle/>
          <a:p>
            <a:pPr algn="ctr"/>
            <a:r>
              <a:rPr lang="en-GB" sz="22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1"/>
                  </a:ext>
                </a:extLst>
              </a:rPr>
              <a:t>Demonstrate child protection analysis</a:t>
            </a:r>
            <a:endParaRPr lang="en-BE" sz="2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8D08866-7A8A-A51F-8FD7-6FFD3C3463FE}"/>
              </a:ext>
            </a:extLst>
          </p:cNvPr>
          <p:cNvSpPr txBox="1"/>
          <p:nvPr/>
        </p:nvSpPr>
        <p:spPr>
          <a:xfrm>
            <a:off x="9159542" y="3646007"/>
            <a:ext cx="2080410" cy="1107996"/>
          </a:xfrm>
          <a:prstGeom prst="rect">
            <a:avLst/>
          </a:prstGeom>
          <a:noFill/>
        </p:spPr>
        <p:txBody>
          <a:bodyPr wrap="square" rtlCol="0">
            <a:spAutoFit/>
          </a:bodyPr>
          <a:lstStyle/>
          <a:p>
            <a:pPr algn="ctr"/>
            <a:r>
              <a:rPr lang="en-GB" sz="22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1"/>
                  </a:ext>
                </a:extLst>
              </a:rPr>
              <a:t>List strategies to manage </a:t>
            </a:r>
            <a:r>
              <a:rPr lang="en-GB" sz="2200" dirty="0">
                <a:solidFill>
                  <a:schemeClr val="dk1"/>
                </a:solidFill>
                <a:latin typeface="Arial" panose="020B0604020202020204" pitchFamily="34" charset="0"/>
                <a:ea typeface="Helvetica Neue"/>
                <a:cs typeface="Arial" panose="020B0604020202020204" pitchFamily="34" charset="0"/>
                <a:sym typeface="Helvetica Neu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1"/>
                  </a:ext>
                </a:extLst>
              </a:rPr>
              <a:t>a caseload</a:t>
            </a:r>
            <a:endParaRPr lang="en-BE" sz="2200"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D08FF029-0496-BDD3-8D26-53807D8EE198}"/>
              </a:ext>
            </a:extLst>
          </p:cNvPr>
          <p:cNvGrpSpPr/>
          <p:nvPr/>
        </p:nvGrpSpPr>
        <p:grpSpPr>
          <a:xfrm>
            <a:off x="10228983" y="337468"/>
            <a:ext cx="1587872" cy="1368854"/>
            <a:chOff x="10228983" y="337468"/>
            <a:chExt cx="1587872" cy="1368854"/>
          </a:xfrm>
        </p:grpSpPr>
        <p:sp>
          <p:nvSpPr>
            <p:cNvPr id="7" name="Hexagon 6">
              <a:extLst>
                <a:ext uri="{FF2B5EF4-FFF2-40B4-BE49-F238E27FC236}">
                  <a16:creationId xmlns:a16="http://schemas.microsoft.com/office/drawing/2014/main" id="{DFD4794E-3BCE-F905-A2B7-D8D77EF3E003}"/>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85A94C71-DE29-5CA1-2D1F-873DA9A71A6C}"/>
                </a:ext>
              </a:extLst>
            </p:cNvPr>
            <p:cNvGrpSpPr/>
            <p:nvPr/>
          </p:nvGrpSpPr>
          <p:grpSpPr>
            <a:xfrm>
              <a:off x="10741851" y="707024"/>
              <a:ext cx="562136" cy="634675"/>
              <a:chOff x="760175" y="830141"/>
              <a:chExt cx="867619" cy="979580"/>
            </a:xfrm>
          </p:grpSpPr>
          <p:sp>
            <p:nvSpPr>
              <p:cNvPr id="9" name="Rectangle 8">
                <a:extLst>
                  <a:ext uri="{FF2B5EF4-FFF2-40B4-BE49-F238E27FC236}">
                    <a16:creationId xmlns:a16="http://schemas.microsoft.com/office/drawing/2014/main" id="{B4752DE2-3A30-5313-1D18-E67336B94275}"/>
                  </a:ext>
                </a:extLst>
              </p:cNvPr>
              <p:cNvSpPr/>
              <p:nvPr/>
            </p:nvSpPr>
            <p:spPr>
              <a:xfrm>
                <a:off x="864636" y="830141"/>
                <a:ext cx="763158" cy="979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bg1"/>
                    </a:solidFill>
                    <a:latin typeface="Arial" panose="020B0604020202020204" pitchFamily="34" charset="0"/>
                    <a:cs typeface="Arial" panose="020B0604020202020204" pitchFamily="34" charset="0"/>
                  </a:rPr>
                  <a:t>69</a:t>
                </a:r>
              </a:p>
            </p:txBody>
          </p:sp>
          <p:sp>
            <p:nvSpPr>
              <p:cNvPr id="10" name="Rectangle 9">
                <a:extLst>
                  <a:ext uri="{FF2B5EF4-FFF2-40B4-BE49-F238E27FC236}">
                    <a16:creationId xmlns:a16="http://schemas.microsoft.com/office/drawing/2014/main" id="{ADFE63F7-61BA-EB78-7C6A-63CFF91883CF}"/>
                  </a:ext>
                </a:extLst>
              </p:cNvPr>
              <p:cNvSpPr/>
              <p:nvPr/>
            </p:nvSpPr>
            <p:spPr>
              <a:xfrm>
                <a:off x="760175" y="830143"/>
                <a:ext cx="149292" cy="979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F72F3B-1500-3B23-6881-879A32E5DF2B}"/>
              </a:ext>
            </a:extLst>
          </p:cNvPr>
          <p:cNvSpPr>
            <a:spLocks noGrp="1"/>
          </p:cNvSpPr>
          <p:nvPr>
            <p:ph type="title"/>
          </p:nvPr>
        </p:nvSpPr>
        <p:spPr/>
        <p:txBody>
          <a:bodyPr/>
          <a:lstStyle/>
          <a:p>
            <a:r>
              <a:rPr lang="en-CA" dirty="0">
                <a:latin typeface="Arial" panose="020B0604020202020204" pitchFamily="34" charset="0"/>
                <a:cs typeface="Arial" panose="020B0604020202020204" pitchFamily="34" charset="0"/>
              </a:rPr>
              <a:t>Competency framework review</a:t>
            </a:r>
            <a:endParaRPr lang="en-BE"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24ABA28-1FC4-242A-1A27-8E0018293209}"/>
              </a:ext>
            </a:extLst>
          </p:cNvPr>
          <p:cNvSpPr txBox="1"/>
          <p:nvPr/>
        </p:nvSpPr>
        <p:spPr>
          <a:xfrm>
            <a:off x="1690345" y="4893070"/>
            <a:ext cx="1710725" cy="461665"/>
          </a:xfrm>
          <a:prstGeom prst="rect">
            <a:avLst/>
          </a:prstGeom>
          <a:noFill/>
        </p:spPr>
        <p:txBody>
          <a:bodyPr wrap="none" rtlCol="0">
            <a:spAutoFit/>
          </a:bodyPr>
          <a:lstStyle/>
          <a:p>
            <a:pPr algn="ctr"/>
            <a:r>
              <a:rPr lang="en-GB" sz="2400" dirty="0">
                <a:latin typeface="Arial" panose="020B0604020202020204" pitchFamily="34" charset="0"/>
                <a:cs typeface="Arial" panose="020B0604020202020204" pitchFamily="34" charset="0"/>
              </a:rPr>
              <a:t>Knowledge</a:t>
            </a:r>
            <a:endParaRPr lang="en-BE" sz="24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D1F732BF-33BD-08BA-B3BC-43E5A6455F1E}"/>
              </a:ext>
            </a:extLst>
          </p:cNvPr>
          <p:cNvSpPr txBox="1"/>
          <p:nvPr/>
        </p:nvSpPr>
        <p:spPr>
          <a:xfrm>
            <a:off x="4617072" y="4893070"/>
            <a:ext cx="2957861" cy="461665"/>
          </a:xfrm>
          <a:prstGeom prst="rect">
            <a:avLst/>
          </a:prstGeom>
          <a:noFill/>
        </p:spPr>
        <p:txBody>
          <a:bodyPr wrap="none" rtlCol="0">
            <a:spAutoFit/>
          </a:bodyPr>
          <a:lstStyle/>
          <a:p>
            <a:pPr algn="ctr"/>
            <a:r>
              <a:rPr lang="en-GB" sz="2400" dirty="0">
                <a:latin typeface="Arial" panose="020B0604020202020204" pitchFamily="34" charset="0"/>
                <a:cs typeface="Arial" panose="020B0604020202020204" pitchFamily="34" charset="0"/>
              </a:rPr>
              <a:t>Attitudes and values</a:t>
            </a:r>
            <a:endParaRPr lang="en-BE" sz="24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9370C783-3606-6CD8-84AD-1B31D135E918}"/>
              </a:ext>
            </a:extLst>
          </p:cNvPr>
          <p:cNvSpPr txBox="1"/>
          <p:nvPr/>
        </p:nvSpPr>
        <p:spPr>
          <a:xfrm>
            <a:off x="8618137" y="4893070"/>
            <a:ext cx="1501556"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Skills</a:t>
            </a:r>
            <a:endParaRPr lang="en-BE" sz="2400" dirty="0">
              <a:latin typeface="Arial" panose="020B0604020202020204" pitchFamily="34" charset="0"/>
              <a:cs typeface="Arial" panose="020B0604020202020204" pitchFamily="34" charset="0"/>
            </a:endParaRPr>
          </a:p>
        </p:txBody>
      </p:sp>
      <p:pic>
        <p:nvPicPr>
          <p:cNvPr id="22" name="Graphic 21" descr="Left Brain with solid fill">
            <a:extLst>
              <a:ext uri="{FF2B5EF4-FFF2-40B4-BE49-F238E27FC236}">
                <a16:creationId xmlns:a16="http://schemas.microsoft.com/office/drawing/2014/main" id="{8337809D-3CF1-D31C-5387-8DBD5F5C9C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0729" y="2009873"/>
            <a:ext cx="2664771" cy="2664771"/>
          </a:xfrm>
          <a:prstGeom prst="rect">
            <a:avLst/>
          </a:prstGeom>
        </p:spPr>
      </p:pic>
      <p:pic>
        <p:nvPicPr>
          <p:cNvPr id="23" name="Graphic 22" descr="Sign language with solid fill">
            <a:extLst>
              <a:ext uri="{FF2B5EF4-FFF2-40B4-BE49-F238E27FC236}">
                <a16:creationId xmlns:a16="http://schemas.microsoft.com/office/drawing/2014/main" id="{AF055F18-4214-F660-C90F-B74A3B4F7B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00296" y="2248613"/>
            <a:ext cx="2297978" cy="2297978"/>
          </a:xfrm>
          <a:prstGeom prst="rect">
            <a:avLst/>
          </a:prstGeom>
        </p:spPr>
      </p:pic>
      <p:grpSp>
        <p:nvGrpSpPr>
          <p:cNvPr id="24" name="Group 23">
            <a:extLst>
              <a:ext uri="{FF2B5EF4-FFF2-40B4-BE49-F238E27FC236}">
                <a16:creationId xmlns:a16="http://schemas.microsoft.com/office/drawing/2014/main" id="{949575A8-F067-E6E2-164E-C685D1F878CB}"/>
              </a:ext>
            </a:extLst>
          </p:cNvPr>
          <p:cNvGrpSpPr/>
          <p:nvPr/>
        </p:nvGrpSpPr>
        <p:grpSpPr>
          <a:xfrm>
            <a:off x="4702156" y="2017093"/>
            <a:ext cx="2787687" cy="2761018"/>
            <a:chOff x="4799269" y="2120257"/>
            <a:chExt cx="2494414" cy="2470551"/>
          </a:xfrm>
        </p:grpSpPr>
        <p:pic>
          <p:nvPicPr>
            <p:cNvPr id="25" name="Graphic 24" descr="Right Brain with solid fill">
              <a:extLst>
                <a:ext uri="{FF2B5EF4-FFF2-40B4-BE49-F238E27FC236}">
                  <a16:creationId xmlns:a16="http://schemas.microsoft.com/office/drawing/2014/main" id="{9B4935D0-8E52-6F2B-FB06-E57064446CC8}"/>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50597"/>
            <a:stretch/>
          </p:blipFill>
          <p:spPr>
            <a:xfrm>
              <a:off x="4799269" y="2120257"/>
              <a:ext cx="1220531" cy="2470551"/>
            </a:xfrm>
            <a:prstGeom prst="rect">
              <a:avLst/>
            </a:prstGeom>
          </p:spPr>
        </p:pic>
        <p:pic>
          <p:nvPicPr>
            <p:cNvPr id="26" name="Graphic 25" descr="Left Brain with solid fill">
              <a:extLst>
                <a:ext uri="{FF2B5EF4-FFF2-40B4-BE49-F238E27FC236}">
                  <a16:creationId xmlns:a16="http://schemas.microsoft.com/office/drawing/2014/main" id="{A786C803-6238-5334-1272-512D16121A3F}"/>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51522"/>
            <a:stretch/>
          </p:blipFill>
          <p:spPr>
            <a:xfrm>
              <a:off x="6096000" y="2120257"/>
              <a:ext cx="1197683" cy="2470551"/>
            </a:xfrm>
            <a:prstGeom prst="rect">
              <a:avLst/>
            </a:prstGeom>
          </p:spPr>
        </p:pic>
        <p:sp>
          <p:nvSpPr>
            <p:cNvPr id="27" name="Plus Sign 26">
              <a:extLst>
                <a:ext uri="{FF2B5EF4-FFF2-40B4-BE49-F238E27FC236}">
                  <a16:creationId xmlns:a16="http://schemas.microsoft.com/office/drawing/2014/main" id="{0A0886D4-1E2F-6EBA-C52B-64B9D64A839D}"/>
                </a:ext>
              </a:extLst>
            </p:cNvPr>
            <p:cNvSpPr/>
            <p:nvPr/>
          </p:nvSpPr>
          <p:spPr>
            <a:xfrm>
              <a:off x="5387091" y="3102772"/>
              <a:ext cx="478972" cy="478972"/>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inus Sign 27">
              <a:extLst>
                <a:ext uri="{FF2B5EF4-FFF2-40B4-BE49-F238E27FC236}">
                  <a16:creationId xmlns:a16="http://schemas.microsoft.com/office/drawing/2014/main" id="{A01F4AFE-F566-EC74-1B36-EB64E15DEBF4}"/>
                </a:ext>
              </a:extLst>
            </p:cNvPr>
            <p:cNvSpPr/>
            <p:nvPr/>
          </p:nvSpPr>
          <p:spPr>
            <a:xfrm>
              <a:off x="6233621" y="3118356"/>
              <a:ext cx="440528" cy="440528"/>
            </a:xfrm>
            <a:prstGeom prst="mathMinus">
              <a:avLst>
                <a:gd name="adj1" fmla="val 304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65523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E6AA99-2E50-3DB4-D99A-6DBE3EBA7EBB}"/>
              </a:ext>
            </a:extLst>
          </p:cNvPr>
          <p:cNvSpPr>
            <a:spLocks noGrp="1"/>
          </p:cNvSpPr>
          <p:nvPr>
            <p:ph type="title"/>
          </p:nvPr>
        </p:nvSpPr>
        <p:spPr/>
        <p:txBody>
          <a:bodyPr/>
          <a:lstStyle/>
          <a:p>
            <a:r>
              <a:rPr lang="en-CA" sz="2400" b="1" dirty="0">
                <a:solidFill>
                  <a:schemeClr val="bg1"/>
                </a:solidFill>
                <a:latin typeface="Garamond"/>
              </a:rPr>
              <a:t>SESSION 2</a:t>
            </a:r>
            <a:br>
              <a:rPr lang="en-CA" sz="2400" b="1" dirty="0">
                <a:solidFill>
                  <a:schemeClr val="bg1"/>
                </a:solidFill>
                <a:latin typeface="Garamond"/>
              </a:rPr>
            </a:br>
            <a:br>
              <a:rPr lang="en-CA" b="1" dirty="0">
                <a:solidFill>
                  <a:schemeClr val="bg1"/>
                </a:solidFill>
                <a:latin typeface="Garamond"/>
              </a:rPr>
            </a:br>
            <a:r>
              <a:rPr lang="en-US" sz="5400" b="1" dirty="0">
                <a:solidFill>
                  <a:schemeClr val="bg1"/>
                </a:solidFill>
                <a:latin typeface="Garamond"/>
              </a:rPr>
              <a:t>What is the formal child protection system in my context?</a:t>
            </a:r>
            <a:endParaRPr lang="en-US" dirty="0"/>
          </a:p>
        </p:txBody>
      </p:sp>
    </p:spTree>
    <p:extLst>
      <p:ext uri="{BB962C8B-B14F-4D97-AF65-F5344CB8AC3E}">
        <p14:creationId xmlns:p14="http://schemas.microsoft.com/office/powerpoint/2010/main" val="3682324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20A06-D2CE-9F4F-4EB2-3B4FFE1C42C2}"/>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Plenary discussion</a:t>
            </a:r>
            <a:endParaRPr lang="en-BE"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D93D22D-FB97-0F71-EDA9-70C82D549C62}"/>
              </a:ext>
            </a:extLst>
          </p:cNvPr>
          <p:cNvSpPr/>
          <p:nvPr/>
        </p:nvSpPr>
        <p:spPr>
          <a:xfrm>
            <a:off x="5439419" y="1147354"/>
            <a:ext cx="5754114" cy="4563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Arial" panose="020B0604020202020204" pitchFamily="34" charset="0"/>
                <a:cs typeface="Arial" panose="020B0604020202020204" pitchFamily="34" charset="0"/>
              </a:rPr>
              <a:t>What is a child protection system?</a:t>
            </a:r>
            <a:endParaRPr lang="en-BE" sz="4800" b="1" dirty="0">
              <a:solidFill>
                <a:schemeClr val="tx1"/>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910670E7-995B-F91D-E8F8-61F87F0CBEB9}"/>
              </a:ext>
            </a:extLst>
          </p:cNvPr>
          <p:cNvGrpSpPr/>
          <p:nvPr/>
        </p:nvGrpSpPr>
        <p:grpSpPr>
          <a:xfrm>
            <a:off x="1901454" y="2194390"/>
            <a:ext cx="3415887" cy="2678824"/>
            <a:chOff x="1117683" y="2194390"/>
            <a:chExt cx="3415887" cy="2678824"/>
          </a:xfrm>
          <a:solidFill>
            <a:schemeClr val="accent1"/>
          </a:solidFill>
        </p:grpSpPr>
        <p:sp>
          <p:nvSpPr>
            <p:cNvPr id="7" name="Speech Bubble: Rectangle with Corners Rounded 6">
              <a:extLst>
                <a:ext uri="{FF2B5EF4-FFF2-40B4-BE49-F238E27FC236}">
                  <a16:creationId xmlns:a16="http://schemas.microsoft.com/office/drawing/2014/main" id="{C09D03BA-A93A-5802-5CA1-52375EC20664}"/>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8" name="Speech Bubble: Rectangle with Corners Rounded 7">
              <a:extLst>
                <a:ext uri="{FF2B5EF4-FFF2-40B4-BE49-F238E27FC236}">
                  <a16:creationId xmlns:a16="http://schemas.microsoft.com/office/drawing/2014/main" id="{2DA1C411-FD3C-CFB4-E6B8-E6001EAE6D96}"/>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9" name="Speech Bubble: Rectangle with Corners Rounded 8">
              <a:extLst>
                <a:ext uri="{FF2B5EF4-FFF2-40B4-BE49-F238E27FC236}">
                  <a16:creationId xmlns:a16="http://schemas.microsoft.com/office/drawing/2014/main" id="{19B5C023-DA0A-0764-DF3C-AFA3DB2259D9}"/>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90198294"/>
      </p:ext>
    </p:extLst>
  </p:cSld>
  <p:clrMapOvr>
    <a:masterClrMapping/>
  </p:clrMapOvr>
</p:sld>
</file>

<file path=ppt/theme/theme1.xml><?xml version="1.0" encoding="utf-8"?>
<a:theme xmlns:a="http://schemas.openxmlformats.org/drawingml/2006/main" name="Office Theme">
  <a:themeElements>
    <a:clrScheme name="Alliance">
      <a:dk1>
        <a:sysClr val="windowText" lastClr="000000"/>
      </a:dk1>
      <a:lt1>
        <a:sysClr val="window" lastClr="FFFFFF"/>
      </a:lt1>
      <a:dk2>
        <a:srgbClr val="44546A"/>
      </a:dk2>
      <a:lt2>
        <a:srgbClr val="E7E6E6"/>
      </a:lt2>
      <a:accent1>
        <a:srgbClr val="97467C"/>
      </a:accent1>
      <a:accent2>
        <a:srgbClr val="B78EA3"/>
      </a:accent2>
      <a:accent3>
        <a:srgbClr val="95CC79"/>
      </a:accent3>
      <a:accent4>
        <a:srgbClr val="1D8CC8"/>
      </a:accent4>
      <a:accent5>
        <a:srgbClr val="35B2B4"/>
      </a:accent5>
      <a:accent6>
        <a:srgbClr val="8D9EAE"/>
      </a:accent6>
      <a:hlink>
        <a:srgbClr val="C888B2"/>
      </a:hlink>
      <a:folHlink>
        <a:srgbClr val="7E9C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3118</TotalTime>
  <Words>5088</Words>
  <Application>Microsoft Office PowerPoint</Application>
  <PresentationFormat>Widescreen</PresentationFormat>
  <Paragraphs>690</Paragraphs>
  <Slides>42</Slides>
  <Notes>42</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Berlin Sans FB</vt:lpstr>
      <vt:lpstr>Britannic Bold</vt:lpstr>
      <vt:lpstr>Calibri</vt:lpstr>
      <vt:lpstr>Calibri Light</vt:lpstr>
      <vt:lpstr>Garamond</vt:lpstr>
      <vt:lpstr>Helvetica Neue</vt:lpstr>
      <vt:lpstr>Office Theme</vt:lpstr>
      <vt:lpstr>PowerPoint Presentation</vt:lpstr>
      <vt:lpstr>SESSION 1  Module opening</vt:lpstr>
      <vt:lpstr>Module aim</vt:lpstr>
      <vt:lpstr>Agenda</vt:lpstr>
      <vt:lpstr>Recap exercise</vt:lpstr>
      <vt:lpstr>Learning objectives</vt:lpstr>
      <vt:lpstr>Competency framework review</vt:lpstr>
      <vt:lpstr>SESSION 2  What is the formal child protection system in my context?</vt:lpstr>
      <vt:lpstr>Plenary discussion</vt:lpstr>
      <vt:lpstr>Child protection system </vt:lpstr>
      <vt:lpstr>Applying a socio-ecological approach</vt:lpstr>
      <vt:lpstr>Child protection system in your context</vt:lpstr>
      <vt:lpstr>PowerPoint Presentation</vt:lpstr>
      <vt:lpstr>Key learning points</vt:lpstr>
      <vt:lpstr>SESSION 3  Which child protection risks are common in my context?</vt:lpstr>
      <vt:lpstr>Child protection concerns (recap)</vt:lpstr>
      <vt:lpstr>Child protection concerns (recap)</vt:lpstr>
      <vt:lpstr>Vulnerabilities</vt:lpstr>
      <vt:lpstr>Understanding child protection concerns </vt:lpstr>
      <vt:lpstr>Child protection analysis</vt:lpstr>
      <vt:lpstr>Child protection analysis</vt:lpstr>
      <vt:lpstr>Key learning points</vt:lpstr>
      <vt:lpstr>SESSION 4  How do I analyze complex child protection risks and prioritize needs?</vt:lpstr>
      <vt:lpstr>Child protection risk analysis</vt:lpstr>
      <vt:lpstr>Child protection risk analysis – case study</vt:lpstr>
      <vt:lpstr>PowerPoint Presentation</vt:lpstr>
      <vt:lpstr>Immediate needs of a child</vt:lpstr>
      <vt:lpstr>Identify and prioritize the needs </vt:lpstr>
      <vt:lpstr>PowerPoint Presentation</vt:lpstr>
      <vt:lpstr>Prioritization of needs</vt:lpstr>
      <vt:lpstr>Key learning points</vt:lpstr>
      <vt:lpstr>SESSION 5  How do I plan and manage my caseload?</vt:lpstr>
      <vt:lpstr>Guidelines on caseload</vt:lpstr>
      <vt:lpstr>Complexity of the caseload</vt:lpstr>
      <vt:lpstr>Plenary discussion</vt:lpstr>
      <vt:lpstr>Tools to keep track of your caseload</vt:lpstr>
      <vt:lpstr>How to prioritize case work</vt:lpstr>
      <vt:lpstr>PowerPoint Presentation</vt:lpstr>
      <vt:lpstr>Key learning points</vt:lpstr>
      <vt:lpstr>SESSION 6  Module closing</vt:lpstr>
      <vt:lpstr>Learning objectives</vt:lpstr>
      <vt:lpstr>End of module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Ilse Van der Straeten</dc:creator>
  <cp:lastModifiedBy>Justina Ojom</cp:lastModifiedBy>
  <cp:revision>115</cp:revision>
  <dcterms:created xsi:type="dcterms:W3CDTF">2023-02-15T16:21:27Z</dcterms:created>
  <dcterms:modified xsi:type="dcterms:W3CDTF">2023-03-30T23:54:57Z</dcterms:modified>
</cp:coreProperties>
</file>