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handoutMasterIdLst>
    <p:handoutMasterId r:id="rId51"/>
  </p:handoutMasterIdLst>
  <p:sldIdLst>
    <p:sldId id="256" r:id="rId2"/>
    <p:sldId id="261" r:id="rId3"/>
    <p:sldId id="259" r:id="rId4"/>
    <p:sldId id="260" r:id="rId5"/>
    <p:sldId id="298" r:id="rId6"/>
    <p:sldId id="2923" r:id="rId7"/>
    <p:sldId id="2615" r:id="rId8"/>
    <p:sldId id="304" r:id="rId9"/>
    <p:sldId id="313" r:id="rId10"/>
    <p:sldId id="2925" r:id="rId11"/>
    <p:sldId id="2897" r:id="rId12"/>
    <p:sldId id="503" r:id="rId13"/>
    <p:sldId id="2899" r:id="rId14"/>
    <p:sldId id="2878" r:id="rId15"/>
    <p:sldId id="2879" r:id="rId16"/>
    <p:sldId id="2916" r:id="rId17"/>
    <p:sldId id="2900" r:id="rId18"/>
    <p:sldId id="2871" r:id="rId19"/>
    <p:sldId id="2812" r:id="rId20"/>
    <p:sldId id="2921" r:id="rId21"/>
    <p:sldId id="2854" r:id="rId22"/>
    <p:sldId id="2915" r:id="rId23"/>
    <p:sldId id="305" r:id="rId24"/>
    <p:sldId id="2815" r:id="rId25"/>
    <p:sldId id="2917" r:id="rId26"/>
    <p:sldId id="2883" r:id="rId27"/>
    <p:sldId id="299" r:id="rId28"/>
    <p:sldId id="2884" r:id="rId29"/>
    <p:sldId id="300" r:id="rId30"/>
    <p:sldId id="303" r:id="rId31"/>
    <p:sldId id="762" r:id="rId32"/>
    <p:sldId id="2919" r:id="rId33"/>
    <p:sldId id="2920" r:id="rId34"/>
    <p:sldId id="2886" r:id="rId35"/>
    <p:sldId id="285" r:id="rId36"/>
    <p:sldId id="2888" r:id="rId37"/>
    <p:sldId id="2889" r:id="rId38"/>
    <p:sldId id="2887" r:id="rId39"/>
    <p:sldId id="2892" r:id="rId40"/>
    <p:sldId id="2890" r:id="rId41"/>
    <p:sldId id="2891" r:id="rId42"/>
    <p:sldId id="2894" r:id="rId43"/>
    <p:sldId id="2924" r:id="rId44"/>
    <p:sldId id="2895" r:id="rId45"/>
    <p:sldId id="293" r:id="rId46"/>
    <p:sldId id="2922" r:id="rId47"/>
    <p:sldId id="296" r:id="rId48"/>
    <p:sldId id="295" r:id="rId49"/>
  </p:sldIdLst>
  <p:sldSz cx="12192000" cy="6858000"/>
  <p:notesSz cx="7099300" cy="10234613"/>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AE956FA0-E132-40CA-A580-841EEE2D5592}">
          <p14:sldIdLst>
            <p14:sldId id="256"/>
          </p14:sldIdLst>
        </p14:section>
        <p14:section name="Session 1" id="{6C11715B-957F-4E3C-BB5D-8877E09BAAB0}">
          <p14:sldIdLst>
            <p14:sldId id="261"/>
            <p14:sldId id="259"/>
            <p14:sldId id="260"/>
            <p14:sldId id="298"/>
            <p14:sldId id="2923"/>
            <p14:sldId id="2615"/>
          </p14:sldIdLst>
        </p14:section>
        <p14:section name="Session 2" id="{FBE73CED-484C-41CF-A778-21E5DA01E8B4}">
          <p14:sldIdLst>
            <p14:sldId id="304"/>
            <p14:sldId id="313"/>
            <p14:sldId id="2925"/>
            <p14:sldId id="2897"/>
            <p14:sldId id="503"/>
            <p14:sldId id="2899"/>
            <p14:sldId id="2878"/>
            <p14:sldId id="2879"/>
            <p14:sldId id="2916"/>
          </p14:sldIdLst>
        </p14:section>
        <p14:section name="Session 3" id="{87F3F0D7-2DCD-4942-B8E3-8989FD0647A5}">
          <p14:sldIdLst>
            <p14:sldId id="2900"/>
            <p14:sldId id="2871"/>
            <p14:sldId id="2812"/>
            <p14:sldId id="2921"/>
            <p14:sldId id="2854"/>
            <p14:sldId id="2915"/>
            <p14:sldId id="305"/>
            <p14:sldId id="2815"/>
            <p14:sldId id="2917"/>
            <p14:sldId id="2883"/>
          </p14:sldIdLst>
        </p14:section>
        <p14:section name="Session 4" id="{95C6ADEE-83EA-422E-BA7B-E0811D6924C4}">
          <p14:sldIdLst>
            <p14:sldId id="299"/>
            <p14:sldId id="2884"/>
            <p14:sldId id="300"/>
            <p14:sldId id="303"/>
            <p14:sldId id="762"/>
            <p14:sldId id="2919"/>
            <p14:sldId id="2920"/>
            <p14:sldId id="2886"/>
            <p14:sldId id="285"/>
            <p14:sldId id="2888"/>
            <p14:sldId id="2889"/>
            <p14:sldId id="2887"/>
            <p14:sldId id="2892"/>
            <p14:sldId id="2890"/>
            <p14:sldId id="2891"/>
            <p14:sldId id="2894"/>
            <p14:sldId id="2924"/>
            <p14:sldId id="2895"/>
          </p14:sldIdLst>
        </p14:section>
        <p14:section name="Session 5" id="{C95B2CDB-BD2F-4265-9C54-5B4B6ACBD3E5}">
          <p14:sldIdLst>
            <p14:sldId id="293"/>
            <p14:sldId id="2922"/>
            <p14:sldId id="296"/>
            <p14:sldId id="29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5841C07-920B-3EFC-04E9-E2A9462C6A6A}" name="Tessa Marks" initials="" userId="Anonymous_Tessa Marks" providerId="None"/>
  <p188:author id="{AAEC1317-ED4B-3651-3741-C9C6FC8C0C6C}" name="Justina Ojom" initials="JO" userId="S::justina.ojom@little-fish.co::cbdaed7d-8d45-4372-a16a-f3f8900c2f45" providerId="AD"/>
  <p188:author id="{A36A2820-D923-6E53-C312-A21723F6603F}" name="Ilse Van der Straeten" initials="IVdS" userId="S::Ilse.VanderStraeten@rescue.org::48c204e9-4447-4a09-a8d3-af2f3980ba4f" providerId="AD"/>
  <p188:author id="{E70EA57C-4F7E-137B-581F-2AE96C9DCB02}" name="Mei Lian Tjia" initials="MT" userId="ddf7d57d6b02818b" providerId="Windows Live"/>
  <p188:author id="{47C13987-3481-F32D-E8AF-2297DA9645D7}" name="CM Training" initials="" userId="Anonymous_CM Training" providerId="None"/>
  <p188:author id="{2BA547FE-46EF-BB21-D252-B02F0AE3AB5E}" name="Ilse Van der Straeten" initials="IVdS" userId="Ilse Van der Straeten"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olleen Fitzgerald" initials="" lastIdx="6" clrIdx="0"/>
  <p:cmAuthor id="2" name="CM Training" initials="" lastIdx="16" clrIdx="1"/>
  <p:cmAuthor id="3" name="Tessa Marks" initials="" lastIdx="26" clrIdx="2"/>
  <p:cmAuthor id="4" name="Tessa Marks" initials="TM" lastIdx="8" clrIdx="3">
    <p:extLst>
      <p:ext uri="{19B8F6BF-5375-455C-9EA6-DF929625EA0E}">
        <p15:presenceInfo xmlns:p15="http://schemas.microsoft.com/office/powerpoint/2012/main" userId="e3e882d86838c88d" providerId="Windows Live"/>
      </p:ext>
    </p:extLst>
  </p:cmAuthor>
  <p:cmAuthor id="5" name="Mei Lian Tjia" initials="MT" lastIdx="1" clrIdx="4">
    <p:extLst>
      <p:ext uri="{19B8F6BF-5375-455C-9EA6-DF929625EA0E}">
        <p15:presenceInfo xmlns:p15="http://schemas.microsoft.com/office/powerpoint/2012/main" userId="ddf7d57d6b02818b" providerId="Windows Live"/>
      </p:ext>
    </p:extLst>
  </p:cmAuthor>
  <p:cmAuthor id="6" name="Ilse Van der Straeten" initials="IVdS" lastIdx="6" clrIdx="5">
    <p:extLst>
      <p:ext uri="{19B8F6BF-5375-455C-9EA6-DF929625EA0E}">
        <p15:presenceInfo xmlns:p15="http://schemas.microsoft.com/office/powerpoint/2012/main" userId="S::Ilse.VanderStraeten@rescue.org::48c204e9-4447-4a09-a8d3-af2f3980ba4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F5DD3D-8ED9-45E3-88BB-976ED0D11388}" v="296" dt="2023-03-30T23:10:17.9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53" autoAdjust="0"/>
    <p:restoredTop sz="73198" autoAdjust="0"/>
  </p:normalViewPr>
  <p:slideViewPr>
    <p:cSldViewPr snapToGrid="0">
      <p:cViewPr varScale="1">
        <p:scale>
          <a:sx n="74" d="100"/>
          <a:sy n="74" d="100"/>
        </p:scale>
        <p:origin x="954" y="60"/>
      </p:cViewPr>
      <p:guideLst/>
    </p:cSldViewPr>
  </p:slideViewPr>
  <p:notesTextViewPr>
    <p:cViewPr>
      <p:scale>
        <a:sx n="100" d="100"/>
        <a:sy n="100" d="100"/>
      </p:scale>
      <p:origin x="0" y="0"/>
    </p:cViewPr>
  </p:notesTextViewPr>
  <p:sorterViewPr>
    <p:cViewPr varScale="1">
      <p:scale>
        <a:sx n="100" d="100"/>
        <a:sy n="100" d="100"/>
      </p:scale>
      <p:origin x="0" y="-2028"/>
    </p:cViewPr>
  </p:sorterViewPr>
  <p:notesViewPr>
    <p:cSldViewPr snapToGrid="0">
      <p:cViewPr>
        <p:scale>
          <a:sx n="66" d="100"/>
          <a:sy n="66" d="100"/>
        </p:scale>
        <p:origin x="4164" y="19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8" Type="http://schemas.microsoft.com/office/2015/10/relationships/revisionInfo" Target="revisionInfo.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8/10/relationships/authors" Targe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6/11/relationships/changesInfo" Target="changesInfos/changesInfo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stina Ojom" userId="cbdaed7d-8d45-4372-a16a-f3f8900c2f45" providerId="ADAL" clId="{B4F5DD3D-8ED9-45E3-88BB-976ED0D11388}"/>
    <pc:docChg chg="undo redo custSel addSld modSld modMainMaster addSection modSection modNotesMaster modHandout">
      <pc:chgData name="Justina Ojom" userId="cbdaed7d-8d45-4372-a16a-f3f8900c2f45" providerId="ADAL" clId="{B4F5DD3D-8ED9-45E3-88BB-976ED0D11388}" dt="2023-03-31T00:04:17.073" v="11257" actId="790"/>
      <pc:docMkLst>
        <pc:docMk/>
      </pc:docMkLst>
      <pc:sldChg chg="addSp delSp modSp mod modNotes">
        <pc:chgData name="Justina Ojom" userId="cbdaed7d-8d45-4372-a16a-f3f8900c2f45" providerId="ADAL" clId="{B4F5DD3D-8ED9-45E3-88BB-976ED0D11388}" dt="2023-03-29T20:28:06.916" v="8976" actId="1076"/>
        <pc:sldMkLst>
          <pc:docMk/>
          <pc:sldMk cId="0" sldId="256"/>
        </pc:sldMkLst>
        <pc:spChg chg="add mod">
          <ac:chgData name="Justina Ojom" userId="cbdaed7d-8d45-4372-a16a-f3f8900c2f45" providerId="ADAL" clId="{B4F5DD3D-8ED9-45E3-88BB-976ED0D11388}" dt="2023-03-29T15:19:09.508" v="7235" actId="20577"/>
          <ac:spMkLst>
            <pc:docMk/>
            <pc:sldMk cId="0" sldId="256"/>
            <ac:spMk id="2" creationId="{A367E21B-59F3-7325-DB29-DC9B5BCA81F1}"/>
          </ac:spMkLst>
        </pc:spChg>
        <pc:spChg chg="add del mod">
          <ac:chgData name="Justina Ojom" userId="cbdaed7d-8d45-4372-a16a-f3f8900c2f45" providerId="ADAL" clId="{B4F5DD3D-8ED9-45E3-88BB-976ED0D11388}" dt="2023-03-29T20:28:05.546" v="8975" actId="478"/>
          <ac:spMkLst>
            <pc:docMk/>
            <pc:sldMk cId="0" sldId="256"/>
            <ac:spMk id="5" creationId="{6943BFCB-A735-934A-F9D9-FE3C552C5F7A}"/>
          </ac:spMkLst>
        </pc:spChg>
        <pc:spChg chg="mod">
          <ac:chgData name="Justina Ojom" userId="cbdaed7d-8d45-4372-a16a-f3f8900c2f45" providerId="ADAL" clId="{B4F5DD3D-8ED9-45E3-88BB-976ED0D11388}" dt="2023-03-29T15:18:56.275" v="7228"/>
          <ac:spMkLst>
            <pc:docMk/>
            <pc:sldMk cId="0" sldId="256"/>
            <ac:spMk id="7" creationId="{3F50A26D-0B4D-6305-62CE-529A7142738A}"/>
          </ac:spMkLst>
        </pc:spChg>
        <pc:spChg chg="mod">
          <ac:chgData name="Justina Ojom" userId="cbdaed7d-8d45-4372-a16a-f3f8900c2f45" providerId="ADAL" clId="{B4F5DD3D-8ED9-45E3-88BB-976ED0D11388}" dt="2023-03-29T15:18:56.275" v="7228"/>
          <ac:spMkLst>
            <pc:docMk/>
            <pc:sldMk cId="0" sldId="256"/>
            <ac:spMk id="8" creationId="{7A1FBCD5-B137-0B95-7483-65A8BA581F39}"/>
          </ac:spMkLst>
        </pc:spChg>
        <pc:spChg chg="mod">
          <ac:chgData name="Justina Ojom" userId="cbdaed7d-8d45-4372-a16a-f3f8900c2f45" providerId="ADAL" clId="{B4F5DD3D-8ED9-45E3-88BB-976ED0D11388}" dt="2023-03-29T15:18:56.275" v="7228"/>
          <ac:spMkLst>
            <pc:docMk/>
            <pc:sldMk cId="0" sldId="256"/>
            <ac:spMk id="9" creationId="{8D29E9CD-5C21-5B2F-9CED-7BBFEF85ABF4}"/>
          </ac:spMkLst>
        </pc:spChg>
        <pc:spChg chg="mod">
          <ac:chgData name="Justina Ojom" userId="cbdaed7d-8d45-4372-a16a-f3f8900c2f45" providerId="ADAL" clId="{B4F5DD3D-8ED9-45E3-88BB-976ED0D11388}" dt="2023-03-29T15:18:56.275" v="7228"/>
          <ac:spMkLst>
            <pc:docMk/>
            <pc:sldMk cId="0" sldId="256"/>
            <ac:spMk id="10" creationId="{1B6DB8DE-B3A7-289A-177D-0FB0BBF5D195}"/>
          </ac:spMkLst>
        </pc:spChg>
        <pc:spChg chg="mod">
          <ac:chgData name="Justina Ojom" userId="cbdaed7d-8d45-4372-a16a-f3f8900c2f45" providerId="ADAL" clId="{B4F5DD3D-8ED9-45E3-88BB-976ED0D11388}" dt="2023-03-29T15:18:56.275" v="7228"/>
          <ac:spMkLst>
            <pc:docMk/>
            <pc:sldMk cId="0" sldId="256"/>
            <ac:spMk id="11" creationId="{233FD9B5-02F9-D668-A65B-342347F590EA}"/>
          </ac:spMkLst>
        </pc:spChg>
        <pc:spChg chg="add mod">
          <ac:chgData name="Justina Ojom" userId="cbdaed7d-8d45-4372-a16a-f3f8900c2f45" providerId="ADAL" clId="{B4F5DD3D-8ED9-45E3-88BB-976ED0D11388}" dt="2023-03-29T20:27:51.193" v="8963" actId="164"/>
          <ac:spMkLst>
            <pc:docMk/>
            <pc:sldMk cId="0" sldId="256"/>
            <ac:spMk id="12" creationId="{0C39CF95-4CD5-24EE-DEA5-66594D013555}"/>
          </ac:spMkLst>
        </pc:spChg>
        <pc:spChg chg="mod">
          <ac:chgData name="Justina Ojom" userId="cbdaed7d-8d45-4372-a16a-f3f8900c2f45" providerId="ADAL" clId="{B4F5DD3D-8ED9-45E3-88BB-976ED0D11388}" dt="2023-03-29T20:27:40.119" v="8961"/>
          <ac:spMkLst>
            <pc:docMk/>
            <pc:sldMk cId="0" sldId="256"/>
            <ac:spMk id="15" creationId="{A51FCC9E-A2D1-A121-7A91-8EA53C78E02F}"/>
          </ac:spMkLst>
        </pc:spChg>
        <pc:spChg chg="mod">
          <ac:chgData name="Justina Ojom" userId="cbdaed7d-8d45-4372-a16a-f3f8900c2f45" providerId="ADAL" clId="{B4F5DD3D-8ED9-45E3-88BB-976ED0D11388}" dt="2023-03-29T20:27:40.119" v="8961"/>
          <ac:spMkLst>
            <pc:docMk/>
            <pc:sldMk cId="0" sldId="256"/>
            <ac:spMk id="16" creationId="{6A275AF9-5B1F-28E6-3419-99F4541AF99B}"/>
          </ac:spMkLst>
        </pc:spChg>
        <pc:spChg chg="mod">
          <ac:chgData name="Justina Ojom" userId="cbdaed7d-8d45-4372-a16a-f3f8900c2f45" providerId="ADAL" clId="{B4F5DD3D-8ED9-45E3-88BB-976ED0D11388}" dt="2023-03-29T20:27:40.119" v="8961"/>
          <ac:spMkLst>
            <pc:docMk/>
            <pc:sldMk cId="0" sldId="256"/>
            <ac:spMk id="17" creationId="{9207F379-2138-0B02-9A8A-FCB5524C584E}"/>
          </ac:spMkLst>
        </pc:spChg>
        <pc:spChg chg="del mod">
          <ac:chgData name="Justina Ojom" userId="cbdaed7d-8d45-4372-a16a-f3f8900c2f45" providerId="ADAL" clId="{B4F5DD3D-8ED9-45E3-88BB-976ED0D11388}" dt="2023-03-29T15:19:26.743" v="7236" actId="478"/>
          <ac:spMkLst>
            <pc:docMk/>
            <pc:sldMk cId="0" sldId="256"/>
            <ac:spMk id="237" creationId="{00000000-0000-0000-0000-000000000000}"/>
          </ac:spMkLst>
        </pc:spChg>
        <pc:grpChg chg="add del mod">
          <ac:chgData name="Justina Ojom" userId="cbdaed7d-8d45-4372-a16a-f3f8900c2f45" providerId="ADAL" clId="{B4F5DD3D-8ED9-45E3-88BB-976ED0D11388}" dt="2023-03-29T20:27:32.783" v="8960" actId="478"/>
          <ac:grpSpMkLst>
            <pc:docMk/>
            <pc:sldMk cId="0" sldId="256"/>
            <ac:grpSpMk id="6" creationId="{87722C6C-DD2B-A6F9-1610-008F584194A2}"/>
          </ac:grpSpMkLst>
        </pc:grpChg>
        <pc:grpChg chg="add mod">
          <ac:chgData name="Justina Ojom" userId="cbdaed7d-8d45-4372-a16a-f3f8900c2f45" providerId="ADAL" clId="{B4F5DD3D-8ED9-45E3-88BB-976ED0D11388}" dt="2023-03-29T20:27:51.193" v="8963" actId="164"/>
          <ac:grpSpMkLst>
            <pc:docMk/>
            <pc:sldMk cId="0" sldId="256"/>
            <ac:grpSpMk id="13" creationId="{E5DFF551-3085-3A6A-2562-00221167FCEE}"/>
          </ac:grpSpMkLst>
        </pc:grpChg>
        <pc:grpChg chg="mod">
          <ac:chgData name="Justina Ojom" userId="cbdaed7d-8d45-4372-a16a-f3f8900c2f45" providerId="ADAL" clId="{B4F5DD3D-8ED9-45E3-88BB-976ED0D11388}" dt="2023-03-29T20:27:40.119" v="8961"/>
          <ac:grpSpMkLst>
            <pc:docMk/>
            <pc:sldMk cId="0" sldId="256"/>
            <ac:grpSpMk id="14" creationId="{49BDE579-2BB1-3AAA-4A5E-6B4E2C8C603D}"/>
          </ac:grpSpMkLst>
        </pc:grpChg>
        <pc:grpChg chg="add mod">
          <ac:chgData name="Justina Ojom" userId="cbdaed7d-8d45-4372-a16a-f3f8900c2f45" providerId="ADAL" clId="{B4F5DD3D-8ED9-45E3-88BB-976ED0D11388}" dt="2023-03-29T20:28:06.916" v="8976" actId="1076"/>
          <ac:grpSpMkLst>
            <pc:docMk/>
            <pc:sldMk cId="0" sldId="256"/>
            <ac:grpSpMk id="18" creationId="{A8D38576-8657-52A4-4D76-D64895A6C786}"/>
          </ac:grpSpMkLst>
        </pc:grpChg>
        <pc:picChg chg="add mod">
          <ac:chgData name="Justina Ojom" userId="cbdaed7d-8d45-4372-a16a-f3f8900c2f45" providerId="ADAL" clId="{B4F5DD3D-8ED9-45E3-88BB-976ED0D11388}" dt="2023-03-29T15:19:05.798" v="7231" actId="1076"/>
          <ac:picMkLst>
            <pc:docMk/>
            <pc:sldMk cId="0" sldId="256"/>
            <ac:picMk id="3" creationId="{D87A5753-7FB0-7664-F068-CCFD913B36E2}"/>
          </ac:picMkLst>
        </pc:picChg>
        <pc:picChg chg="add mod">
          <ac:chgData name="Justina Ojom" userId="cbdaed7d-8d45-4372-a16a-f3f8900c2f45" providerId="ADAL" clId="{B4F5DD3D-8ED9-45E3-88BB-976ED0D11388}" dt="2023-03-29T15:19:05.798" v="7231" actId="1076"/>
          <ac:picMkLst>
            <pc:docMk/>
            <pc:sldMk cId="0" sldId="256"/>
            <ac:picMk id="4" creationId="{628F57F5-FCD2-63F4-1A4B-8BAE673CE209}"/>
          </ac:picMkLst>
        </pc:picChg>
        <pc:picChg chg="del">
          <ac:chgData name="Justina Ojom" userId="cbdaed7d-8d45-4372-a16a-f3f8900c2f45" providerId="ADAL" clId="{B4F5DD3D-8ED9-45E3-88BB-976ED0D11388}" dt="2023-03-29T15:18:41.855" v="7226" actId="478"/>
          <ac:picMkLst>
            <pc:docMk/>
            <pc:sldMk cId="0" sldId="256"/>
            <ac:picMk id="238" creationId="{00000000-0000-0000-0000-000000000000}"/>
          </ac:picMkLst>
        </pc:picChg>
        <pc:picChg chg="del">
          <ac:chgData name="Justina Ojom" userId="cbdaed7d-8d45-4372-a16a-f3f8900c2f45" providerId="ADAL" clId="{B4F5DD3D-8ED9-45E3-88BB-976ED0D11388}" dt="2023-03-29T15:18:41.855" v="7226" actId="478"/>
          <ac:picMkLst>
            <pc:docMk/>
            <pc:sldMk cId="0" sldId="256"/>
            <ac:picMk id="239" creationId="{00000000-0000-0000-0000-000000000000}"/>
          </ac:picMkLst>
        </pc:picChg>
      </pc:sldChg>
      <pc:sldChg chg="addSp delSp modSp mod modNotes">
        <pc:chgData name="Justina Ojom" userId="cbdaed7d-8d45-4372-a16a-f3f8900c2f45" providerId="ADAL" clId="{B4F5DD3D-8ED9-45E3-88BB-976ED0D11388}" dt="2023-03-30T22:01:25.243" v="9565" actId="20577"/>
        <pc:sldMkLst>
          <pc:docMk/>
          <pc:sldMk cId="0" sldId="259"/>
        </pc:sldMkLst>
        <pc:spChg chg="add mod ord">
          <ac:chgData name="Justina Ojom" userId="cbdaed7d-8d45-4372-a16a-f3f8900c2f45" providerId="ADAL" clId="{B4F5DD3D-8ED9-45E3-88BB-976ED0D11388}" dt="2023-03-30T14:45:13.266" v="9413" actId="207"/>
          <ac:spMkLst>
            <pc:docMk/>
            <pc:sldMk cId="0" sldId="259"/>
            <ac:spMk id="2" creationId="{C006C3BC-C5FC-6BCD-ACF2-52C22A3D4F57}"/>
          </ac:spMkLst>
        </pc:spChg>
        <pc:spChg chg="add mod ord">
          <ac:chgData name="Justina Ojom" userId="cbdaed7d-8d45-4372-a16a-f3f8900c2f45" providerId="ADAL" clId="{B4F5DD3D-8ED9-45E3-88BB-976ED0D11388}" dt="2023-03-30T14:45:13.266" v="9413" actId="207"/>
          <ac:spMkLst>
            <pc:docMk/>
            <pc:sldMk cId="0" sldId="259"/>
            <ac:spMk id="3" creationId="{EE514F96-3643-7E90-6453-88664D74E978}"/>
          </ac:spMkLst>
        </pc:spChg>
        <pc:spChg chg="add mod">
          <ac:chgData name="Justina Ojom" userId="cbdaed7d-8d45-4372-a16a-f3f8900c2f45" providerId="ADAL" clId="{B4F5DD3D-8ED9-45E3-88BB-976ED0D11388}" dt="2023-03-29T15:47:23.121" v="7571" actId="571"/>
          <ac:spMkLst>
            <pc:docMk/>
            <pc:sldMk cId="0" sldId="259"/>
            <ac:spMk id="4" creationId="{EE7C2EB4-5A1B-8D01-8B86-66E8928CB3F3}"/>
          </ac:spMkLst>
        </pc:spChg>
        <pc:spChg chg="add mod ord">
          <ac:chgData name="Justina Ojom" userId="cbdaed7d-8d45-4372-a16a-f3f8900c2f45" providerId="ADAL" clId="{B4F5DD3D-8ED9-45E3-88BB-976ED0D11388}" dt="2023-03-30T14:45:13.266" v="9413" actId="207"/>
          <ac:spMkLst>
            <pc:docMk/>
            <pc:sldMk cId="0" sldId="259"/>
            <ac:spMk id="5" creationId="{63EC414E-8A5C-1A4C-2880-DDBD33F7E708}"/>
          </ac:spMkLst>
        </pc:spChg>
        <pc:spChg chg="mod">
          <ac:chgData name="Justina Ojom" userId="cbdaed7d-8d45-4372-a16a-f3f8900c2f45" providerId="ADAL" clId="{B4F5DD3D-8ED9-45E3-88BB-976ED0D11388}" dt="2023-03-29T15:48:04.858" v="7583"/>
          <ac:spMkLst>
            <pc:docMk/>
            <pc:sldMk cId="0" sldId="259"/>
            <ac:spMk id="7" creationId="{798F18BC-F345-01E6-1DA7-AAB7FBBE702E}"/>
          </ac:spMkLst>
        </pc:spChg>
        <pc:spChg chg="mod">
          <ac:chgData name="Justina Ojom" userId="cbdaed7d-8d45-4372-a16a-f3f8900c2f45" providerId="ADAL" clId="{B4F5DD3D-8ED9-45E3-88BB-976ED0D11388}" dt="2023-03-29T15:48:04.858" v="7583"/>
          <ac:spMkLst>
            <pc:docMk/>
            <pc:sldMk cId="0" sldId="259"/>
            <ac:spMk id="8" creationId="{FF3579DE-F96B-EB1A-CDCD-CC4CBBA39417}"/>
          </ac:spMkLst>
        </pc:spChg>
        <pc:spChg chg="mod">
          <ac:chgData name="Justina Ojom" userId="cbdaed7d-8d45-4372-a16a-f3f8900c2f45" providerId="ADAL" clId="{B4F5DD3D-8ED9-45E3-88BB-976ED0D11388}" dt="2023-03-29T15:48:04.858" v="7583"/>
          <ac:spMkLst>
            <pc:docMk/>
            <pc:sldMk cId="0" sldId="259"/>
            <ac:spMk id="9" creationId="{FDC420CA-04F4-28CC-1E48-EB08AF83565A}"/>
          </ac:spMkLst>
        </pc:spChg>
        <pc:spChg chg="mod">
          <ac:chgData name="Justina Ojom" userId="cbdaed7d-8d45-4372-a16a-f3f8900c2f45" providerId="ADAL" clId="{B4F5DD3D-8ED9-45E3-88BB-976ED0D11388}" dt="2023-03-29T15:48:04.858" v="7583"/>
          <ac:spMkLst>
            <pc:docMk/>
            <pc:sldMk cId="0" sldId="259"/>
            <ac:spMk id="10" creationId="{067C2CA1-D5D2-9300-B744-919186B3A8B0}"/>
          </ac:spMkLst>
        </pc:spChg>
        <pc:spChg chg="mod">
          <ac:chgData name="Justina Ojom" userId="cbdaed7d-8d45-4372-a16a-f3f8900c2f45" providerId="ADAL" clId="{B4F5DD3D-8ED9-45E3-88BB-976ED0D11388}" dt="2023-03-29T15:48:04.858" v="7583"/>
          <ac:spMkLst>
            <pc:docMk/>
            <pc:sldMk cId="0" sldId="259"/>
            <ac:spMk id="11" creationId="{AB943291-EF79-4B26-46C2-81055826153B}"/>
          </ac:spMkLst>
        </pc:spChg>
        <pc:spChg chg="mod">
          <ac:chgData name="Justina Ojom" userId="cbdaed7d-8d45-4372-a16a-f3f8900c2f45" providerId="ADAL" clId="{B4F5DD3D-8ED9-45E3-88BB-976ED0D11388}" dt="2023-03-29T20:28:19.308" v="8979" actId="207"/>
          <ac:spMkLst>
            <pc:docMk/>
            <pc:sldMk cId="0" sldId="259"/>
            <ac:spMk id="13" creationId="{518F3061-F66D-47AA-53B1-E985C26723E7}"/>
          </ac:spMkLst>
        </pc:spChg>
        <pc:spChg chg="mod">
          <ac:chgData name="Justina Ojom" userId="cbdaed7d-8d45-4372-a16a-f3f8900c2f45" providerId="ADAL" clId="{B4F5DD3D-8ED9-45E3-88BB-976ED0D11388}" dt="2023-03-29T20:28:19.308" v="8979" actId="207"/>
          <ac:spMkLst>
            <pc:docMk/>
            <pc:sldMk cId="0" sldId="259"/>
            <ac:spMk id="14" creationId="{779E5188-FCEA-0D56-E570-D25D2EF086B3}"/>
          </ac:spMkLst>
        </pc:spChg>
        <pc:spChg chg="mod">
          <ac:chgData name="Justina Ojom" userId="cbdaed7d-8d45-4372-a16a-f3f8900c2f45" providerId="ADAL" clId="{B4F5DD3D-8ED9-45E3-88BB-976ED0D11388}" dt="2023-03-29T20:28:19.308" v="8979" actId="207"/>
          <ac:spMkLst>
            <pc:docMk/>
            <pc:sldMk cId="0" sldId="259"/>
            <ac:spMk id="15" creationId="{97939B50-1BA7-9FFC-C310-4907CBB21E50}"/>
          </ac:spMkLst>
        </pc:spChg>
        <pc:spChg chg="del">
          <ac:chgData name="Justina Ojom" userId="cbdaed7d-8d45-4372-a16a-f3f8900c2f45" providerId="ADAL" clId="{B4F5DD3D-8ED9-45E3-88BB-976ED0D11388}" dt="2023-03-29T15:48:12.244" v="7586" actId="478"/>
          <ac:spMkLst>
            <pc:docMk/>
            <pc:sldMk cId="0" sldId="259"/>
            <ac:spMk id="253" creationId="{00000000-0000-0000-0000-000000000000}"/>
          </ac:spMkLst>
        </pc:spChg>
        <pc:spChg chg="mod">
          <ac:chgData name="Justina Ojom" userId="cbdaed7d-8d45-4372-a16a-f3f8900c2f45" providerId="ADAL" clId="{B4F5DD3D-8ED9-45E3-88BB-976ED0D11388}" dt="2023-03-30T14:45:08.443" v="9412" actId="207"/>
          <ac:spMkLst>
            <pc:docMk/>
            <pc:sldMk cId="0" sldId="259"/>
            <ac:spMk id="254" creationId="{00000000-0000-0000-0000-000000000000}"/>
          </ac:spMkLst>
        </pc:spChg>
        <pc:grpChg chg="add mod">
          <ac:chgData name="Justina Ojom" userId="cbdaed7d-8d45-4372-a16a-f3f8900c2f45" providerId="ADAL" clId="{B4F5DD3D-8ED9-45E3-88BB-976ED0D11388}" dt="2023-03-29T20:28:23.620" v="8982" actId="1076"/>
          <ac:grpSpMkLst>
            <pc:docMk/>
            <pc:sldMk cId="0" sldId="259"/>
            <ac:grpSpMk id="4" creationId="{6F098C61-35BB-1A85-1E1D-CA6E90B9CCA8}"/>
          </ac:grpSpMkLst>
        </pc:grpChg>
        <pc:grpChg chg="add del mod">
          <ac:chgData name="Justina Ojom" userId="cbdaed7d-8d45-4372-a16a-f3f8900c2f45" providerId="ADAL" clId="{B4F5DD3D-8ED9-45E3-88BB-976ED0D11388}" dt="2023-03-29T20:28:09.991" v="8977" actId="478"/>
          <ac:grpSpMkLst>
            <pc:docMk/>
            <pc:sldMk cId="0" sldId="259"/>
            <ac:grpSpMk id="6" creationId="{4A02547E-532A-FF4C-B16C-4D014896A533}"/>
          </ac:grpSpMkLst>
        </pc:grpChg>
        <pc:grpChg chg="mod">
          <ac:chgData name="Justina Ojom" userId="cbdaed7d-8d45-4372-a16a-f3f8900c2f45" providerId="ADAL" clId="{B4F5DD3D-8ED9-45E3-88BB-976ED0D11388}" dt="2023-03-29T20:28:19.308" v="8979" actId="207"/>
          <ac:grpSpMkLst>
            <pc:docMk/>
            <pc:sldMk cId="0" sldId="259"/>
            <ac:grpSpMk id="12" creationId="{396AE917-A60B-B3F0-8495-94904990BDD0}"/>
          </ac:grpSpMkLst>
        </pc:grpChg>
      </pc:sldChg>
      <pc:sldChg chg="delSp modSp mod delCm modNotes">
        <pc:chgData name="Justina Ojom" userId="cbdaed7d-8d45-4372-a16a-f3f8900c2f45" providerId="ADAL" clId="{B4F5DD3D-8ED9-45E3-88BB-976ED0D11388}" dt="2023-03-30T22:42:55.693" v="10926" actId="20577"/>
        <pc:sldMkLst>
          <pc:docMk/>
          <pc:sldMk cId="0" sldId="260"/>
        </pc:sldMkLst>
        <pc:spChg chg="mod">
          <ac:chgData name="Justina Ojom" userId="cbdaed7d-8d45-4372-a16a-f3f8900c2f45" providerId="ADAL" clId="{B4F5DD3D-8ED9-45E3-88BB-976ED0D11388}" dt="2023-03-29T15:50:15.792" v="7635" actId="1076"/>
          <ac:spMkLst>
            <pc:docMk/>
            <pc:sldMk cId="0" sldId="260"/>
            <ac:spMk id="2" creationId="{6E0E748D-F11C-64ED-E34F-DC1BFCD6B802}"/>
          </ac:spMkLst>
        </pc:spChg>
        <pc:spChg chg="mod">
          <ac:chgData name="Justina Ojom" userId="cbdaed7d-8d45-4372-a16a-f3f8900c2f45" providerId="ADAL" clId="{B4F5DD3D-8ED9-45E3-88BB-976ED0D11388}" dt="2023-03-30T14:45:30.120" v="9418" actId="207"/>
          <ac:spMkLst>
            <pc:docMk/>
            <pc:sldMk cId="0" sldId="260"/>
            <ac:spMk id="3" creationId="{E508CA4E-D22F-65DB-8F7B-0F7D53451DFF}"/>
          </ac:spMkLst>
        </pc:spChg>
        <pc:spChg chg="mod">
          <ac:chgData name="Justina Ojom" userId="cbdaed7d-8d45-4372-a16a-f3f8900c2f45" providerId="ADAL" clId="{B4F5DD3D-8ED9-45E3-88BB-976ED0D11388}" dt="2023-03-30T22:42:48.129" v="10912" actId="20577"/>
          <ac:spMkLst>
            <pc:docMk/>
            <pc:sldMk cId="0" sldId="260"/>
            <ac:spMk id="261" creationId="{00000000-0000-0000-0000-000000000000}"/>
          </ac:spMkLst>
        </pc:spChg>
        <pc:spChg chg="mod">
          <ac:chgData name="Justina Ojom" userId="cbdaed7d-8d45-4372-a16a-f3f8900c2f45" providerId="ADAL" clId="{B4F5DD3D-8ED9-45E3-88BB-976ED0D11388}" dt="2023-03-30T14:45:30.120" v="9418" actId="207"/>
          <ac:spMkLst>
            <pc:docMk/>
            <pc:sldMk cId="0" sldId="260"/>
            <ac:spMk id="262" creationId="{00000000-0000-0000-0000-000000000000}"/>
          </ac:spMkLst>
        </pc:spChg>
        <pc:spChg chg="mod">
          <ac:chgData name="Justina Ojom" userId="cbdaed7d-8d45-4372-a16a-f3f8900c2f45" providerId="ADAL" clId="{B4F5DD3D-8ED9-45E3-88BB-976ED0D11388}" dt="2023-03-30T14:45:30.120" v="9418" actId="207"/>
          <ac:spMkLst>
            <pc:docMk/>
            <pc:sldMk cId="0" sldId="260"/>
            <ac:spMk id="263" creationId="{00000000-0000-0000-0000-000000000000}"/>
          </ac:spMkLst>
        </pc:spChg>
        <pc:spChg chg="mod">
          <ac:chgData name="Justina Ojom" userId="cbdaed7d-8d45-4372-a16a-f3f8900c2f45" providerId="ADAL" clId="{B4F5DD3D-8ED9-45E3-88BB-976ED0D11388}" dt="2023-03-30T14:45:30.120" v="9418" actId="207"/>
          <ac:spMkLst>
            <pc:docMk/>
            <pc:sldMk cId="0" sldId="260"/>
            <ac:spMk id="264" creationId="{00000000-0000-0000-0000-000000000000}"/>
          </ac:spMkLst>
        </pc:spChg>
        <pc:spChg chg="mod">
          <ac:chgData name="Justina Ojom" userId="cbdaed7d-8d45-4372-a16a-f3f8900c2f45" providerId="ADAL" clId="{B4F5DD3D-8ED9-45E3-88BB-976ED0D11388}" dt="2023-03-30T14:45:30.120" v="9418" actId="207"/>
          <ac:spMkLst>
            <pc:docMk/>
            <pc:sldMk cId="0" sldId="260"/>
            <ac:spMk id="265" creationId="{00000000-0000-0000-0000-000000000000}"/>
          </ac:spMkLst>
        </pc:spChg>
        <pc:spChg chg="del mod">
          <ac:chgData name="Justina Ojom" userId="cbdaed7d-8d45-4372-a16a-f3f8900c2f45" providerId="ADAL" clId="{B4F5DD3D-8ED9-45E3-88BB-976ED0D11388}" dt="2023-03-29T15:49:09.513" v="7599" actId="478"/>
          <ac:spMkLst>
            <pc:docMk/>
            <pc:sldMk cId="0" sldId="260"/>
            <ac:spMk id="267" creationId="{00000000-0000-0000-0000-000000000000}"/>
          </ac:spMkLst>
        </pc:spChg>
        <pc:spChg chg="mod">
          <ac:chgData name="Justina Ojom" userId="cbdaed7d-8d45-4372-a16a-f3f8900c2f45" providerId="ADAL" clId="{B4F5DD3D-8ED9-45E3-88BB-976ED0D11388}" dt="2023-03-30T22:42:55.693" v="10926" actId="20577"/>
          <ac:spMkLst>
            <pc:docMk/>
            <pc:sldMk cId="0" sldId="260"/>
            <ac:spMk id="269" creationId="{00000000-0000-0000-0000-000000000000}"/>
          </ac:spMkLst>
        </pc:spChg>
        <pc:spChg chg="mod">
          <ac:chgData name="Justina Ojom" userId="cbdaed7d-8d45-4372-a16a-f3f8900c2f45" providerId="ADAL" clId="{B4F5DD3D-8ED9-45E3-88BB-976ED0D11388}" dt="2023-03-29T15:50:15.792" v="7635" actId="1076"/>
          <ac:spMkLst>
            <pc:docMk/>
            <pc:sldMk cId="0" sldId="260"/>
            <ac:spMk id="270" creationId="{00000000-0000-0000-0000-000000000000}"/>
          </ac:spMkLst>
        </pc:spChg>
        <pc:spChg chg="mod">
          <ac:chgData name="Justina Ojom" userId="cbdaed7d-8d45-4372-a16a-f3f8900c2f45" providerId="ADAL" clId="{B4F5DD3D-8ED9-45E3-88BB-976ED0D11388}" dt="2023-03-29T15:50:15.792" v="7635" actId="1076"/>
          <ac:spMkLst>
            <pc:docMk/>
            <pc:sldMk cId="0" sldId="260"/>
            <ac:spMk id="272" creationId="{00000000-0000-0000-0000-000000000000}"/>
          </ac:spMkLst>
        </pc:spChg>
        <pc:spChg chg="mod">
          <ac:chgData name="Justina Ojom" userId="cbdaed7d-8d45-4372-a16a-f3f8900c2f45" providerId="ADAL" clId="{B4F5DD3D-8ED9-45E3-88BB-976ED0D11388}" dt="2023-03-29T15:50:15.792" v="7635" actId="1076"/>
          <ac:spMkLst>
            <pc:docMk/>
            <pc:sldMk cId="0" sldId="260"/>
            <ac:spMk id="273" creationId="{00000000-0000-0000-0000-000000000000}"/>
          </ac:spMkLst>
        </pc:spChg>
        <pc:spChg chg="mod">
          <ac:chgData name="Justina Ojom" userId="cbdaed7d-8d45-4372-a16a-f3f8900c2f45" providerId="ADAL" clId="{B4F5DD3D-8ED9-45E3-88BB-976ED0D11388}" dt="2023-03-29T15:50:15.792" v="7635" actId="1076"/>
          <ac:spMkLst>
            <pc:docMk/>
            <pc:sldMk cId="0" sldId="260"/>
            <ac:spMk id="274" creationId="{00000000-0000-0000-0000-000000000000}"/>
          </ac:spMkLst>
        </pc:spChg>
        <pc:spChg chg="mod">
          <ac:chgData name="Justina Ojom" userId="cbdaed7d-8d45-4372-a16a-f3f8900c2f45" providerId="ADAL" clId="{B4F5DD3D-8ED9-45E3-88BB-976ED0D11388}" dt="2023-03-29T15:50:15.792" v="7635" actId="1076"/>
          <ac:spMkLst>
            <pc:docMk/>
            <pc:sldMk cId="0" sldId="260"/>
            <ac:spMk id="275" creationId="{00000000-0000-0000-0000-000000000000}"/>
          </ac:spMkLst>
        </pc:spChg>
        <pc:spChg chg="del mod">
          <ac:chgData name="Justina Ojom" userId="cbdaed7d-8d45-4372-a16a-f3f8900c2f45" providerId="ADAL" clId="{B4F5DD3D-8ED9-45E3-88BB-976ED0D11388}" dt="2023-03-29T15:49:09.513" v="7599" actId="478"/>
          <ac:spMkLst>
            <pc:docMk/>
            <pc:sldMk cId="0" sldId="260"/>
            <ac:spMk id="276" creationId="{00000000-0000-0000-0000-000000000000}"/>
          </ac:spMkLst>
        </pc:spChg>
        <pc:spChg chg="del mod">
          <ac:chgData name="Justina Ojom" userId="cbdaed7d-8d45-4372-a16a-f3f8900c2f45" providerId="ADAL" clId="{B4F5DD3D-8ED9-45E3-88BB-976ED0D11388}" dt="2023-03-29T15:49:09.513" v="7599" actId="478"/>
          <ac:spMkLst>
            <pc:docMk/>
            <pc:sldMk cId="0" sldId="260"/>
            <ac:spMk id="277" creationId="{00000000-0000-0000-0000-000000000000}"/>
          </ac:spMkLst>
        </pc:spChg>
        <pc:spChg chg="mod">
          <ac:chgData name="Justina Ojom" userId="cbdaed7d-8d45-4372-a16a-f3f8900c2f45" providerId="ADAL" clId="{B4F5DD3D-8ED9-45E3-88BB-976ED0D11388}" dt="2023-03-29T15:50:15.792" v="7635" actId="1076"/>
          <ac:spMkLst>
            <pc:docMk/>
            <pc:sldMk cId="0" sldId="260"/>
            <ac:spMk id="278" creationId="{00000000-0000-0000-0000-000000000000}"/>
          </ac:spMkLst>
        </pc:spChg>
        <pc:cxnChg chg="mod">
          <ac:chgData name="Justina Ojom" userId="cbdaed7d-8d45-4372-a16a-f3f8900c2f45" providerId="ADAL" clId="{B4F5DD3D-8ED9-45E3-88BB-976ED0D11388}" dt="2023-03-29T15:50:15.792" v="7635" actId="1076"/>
          <ac:cxnSpMkLst>
            <pc:docMk/>
            <pc:sldMk cId="0" sldId="260"/>
            <ac:cxnSpMk id="260" creationId="{00000000-0000-0000-0000-000000000000}"/>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B4F5DD3D-8ED9-45E3-88BB-976ED0D11388}" dt="2023-03-29T15:48:31.606" v="7590"/>
              <pc2:cmMkLst xmlns:pc2="http://schemas.microsoft.com/office/powerpoint/2019/9/main/command">
                <pc:docMk/>
                <pc:sldMk cId="0" sldId="260"/>
                <pc2:cmMk id="{B76A2C94-E35A-4984-822B-B7FB28D09DB3}"/>
              </pc2:cmMkLst>
            </pc226:cmChg>
          </p:ext>
        </pc:extLst>
      </pc:sldChg>
      <pc:sldChg chg="addSp delSp modSp mod modNotes">
        <pc:chgData name="Justina Ojom" userId="cbdaed7d-8d45-4372-a16a-f3f8900c2f45" providerId="ADAL" clId="{B4F5DD3D-8ED9-45E3-88BB-976ED0D11388}" dt="2023-03-30T14:45:05.886" v="9411" actId="207"/>
        <pc:sldMkLst>
          <pc:docMk/>
          <pc:sldMk cId="0" sldId="261"/>
        </pc:sldMkLst>
        <pc:spChg chg="add mod">
          <ac:chgData name="Justina Ojom" userId="cbdaed7d-8d45-4372-a16a-f3f8900c2f45" providerId="ADAL" clId="{B4F5DD3D-8ED9-45E3-88BB-976ED0D11388}" dt="2023-03-30T14:45:05.886" v="9411" actId="207"/>
          <ac:spMkLst>
            <pc:docMk/>
            <pc:sldMk cId="0" sldId="261"/>
            <ac:spMk id="3" creationId="{87CC1E73-23B5-3F4C-AA91-3C6F0D5A7621}"/>
          </ac:spMkLst>
        </pc:spChg>
        <pc:spChg chg="del">
          <ac:chgData name="Justina Ojom" userId="cbdaed7d-8d45-4372-a16a-f3f8900c2f45" providerId="ADAL" clId="{B4F5DD3D-8ED9-45E3-88BB-976ED0D11388}" dt="2023-03-29T15:19:50.109" v="7239" actId="478"/>
          <ac:spMkLst>
            <pc:docMk/>
            <pc:sldMk cId="0" sldId="261"/>
            <ac:spMk id="286" creationId="{00000000-0000-0000-0000-000000000000}"/>
          </ac:spMkLst>
        </pc:spChg>
      </pc:sldChg>
      <pc:sldChg chg="addSp delSp modSp mod modNotes">
        <pc:chgData name="Justina Ojom" userId="cbdaed7d-8d45-4372-a16a-f3f8900c2f45" providerId="ADAL" clId="{B4F5DD3D-8ED9-45E3-88BB-976ED0D11388}" dt="2023-03-30T23:00:31.498" v="11224" actId="20577"/>
        <pc:sldMkLst>
          <pc:docMk/>
          <pc:sldMk cId="0" sldId="285"/>
        </pc:sldMkLst>
        <pc:spChg chg="del mod">
          <ac:chgData name="Justina Ojom" userId="cbdaed7d-8d45-4372-a16a-f3f8900c2f45" providerId="ADAL" clId="{B4F5DD3D-8ED9-45E3-88BB-976ED0D11388}" dt="2023-03-29T17:40:41.334" v="8539" actId="478"/>
          <ac:spMkLst>
            <pc:docMk/>
            <pc:sldMk cId="0" sldId="285"/>
            <ac:spMk id="2" creationId="{30754441-F002-4E2C-729D-D306385A063D}"/>
          </ac:spMkLst>
        </pc:spChg>
        <pc:spChg chg="del mod">
          <ac:chgData name="Justina Ojom" userId="cbdaed7d-8d45-4372-a16a-f3f8900c2f45" providerId="ADAL" clId="{B4F5DD3D-8ED9-45E3-88BB-976ED0D11388}" dt="2023-03-29T16:43:59.644" v="8035" actId="478"/>
          <ac:spMkLst>
            <pc:docMk/>
            <pc:sldMk cId="0" sldId="285"/>
            <ac:spMk id="3" creationId="{BBAA7862-F41F-8BB7-252A-113393CABB97}"/>
          </ac:spMkLst>
        </pc:spChg>
        <pc:spChg chg="add mod">
          <ac:chgData name="Justina Ojom" userId="cbdaed7d-8d45-4372-a16a-f3f8900c2f45" providerId="ADAL" clId="{B4F5DD3D-8ED9-45E3-88BB-976ED0D11388}" dt="2023-03-29T15:27:17.010" v="7377" actId="2711"/>
          <ac:spMkLst>
            <pc:docMk/>
            <pc:sldMk cId="0" sldId="285"/>
            <ac:spMk id="4" creationId="{BF0A5FAD-E7D8-E789-355A-CEFD10F443D8}"/>
          </ac:spMkLst>
        </pc:spChg>
        <pc:spChg chg="mod">
          <ac:chgData name="Justina Ojom" userId="cbdaed7d-8d45-4372-a16a-f3f8900c2f45" providerId="ADAL" clId="{B4F5DD3D-8ED9-45E3-88BB-976ED0D11388}" dt="2023-03-29T16:44:12.421" v="8038"/>
          <ac:spMkLst>
            <pc:docMk/>
            <pc:sldMk cId="0" sldId="285"/>
            <ac:spMk id="6" creationId="{7BBA0CC7-CDA1-4E90-6003-5205CA5B1628}"/>
          </ac:spMkLst>
        </pc:spChg>
        <pc:spChg chg="mod">
          <ac:chgData name="Justina Ojom" userId="cbdaed7d-8d45-4372-a16a-f3f8900c2f45" providerId="ADAL" clId="{B4F5DD3D-8ED9-45E3-88BB-976ED0D11388}" dt="2023-03-29T16:44:12.421" v="8038"/>
          <ac:spMkLst>
            <pc:docMk/>
            <pc:sldMk cId="0" sldId="285"/>
            <ac:spMk id="9" creationId="{90EA9CE6-A22C-685C-FB6D-E12EFDB809E2}"/>
          </ac:spMkLst>
        </pc:spChg>
        <pc:spChg chg="mod">
          <ac:chgData name="Justina Ojom" userId="cbdaed7d-8d45-4372-a16a-f3f8900c2f45" providerId="ADAL" clId="{B4F5DD3D-8ED9-45E3-88BB-976ED0D11388}" dt="2023-03-29T16:44:12.421" v="8038"/>
          <ac:spMkLst>
            <pc:docMk/>
            <pc:sldMk cId="0" sldId="285"/>
            <ac:spMk id="10" creationId="{62A47911-EF3F-D121-6CC7-C4D69170D724}"/>
          </ac:spMkLst>
        </pc:spChg>
        <pc:spChg chg="mod">
          <ac:chgData name="Justina Ojom" userId="cbdaed7d-8d45-4372-a16a-f3f8900c2f45" providerId="ADAL" clId="{B4F5DD3D-8ED9-45E3-88BB-976ED0D11388}" dt="2023-03-29T16:44:12.421" v="8038"/>
          <ac:spMkLst>
            <pc:docMk/>
            <pc:sldMk cId="0" sldId="285"/>
            <ac:spMk id="11" creationId="{F91896AE-D4BB-9B5A-C868-4364EF804BB0}"/>
          </ac:spMkLst>
        </pc:spChg>
        <pc:spChg chg="mod">
          <ac:chgData name="Justina Ojom" userId="cbdaed7d-8d45-4372-a16a-f3f8900c2f45" providerId="ADAL" clId="{B4F5DD3D-8ED9-45E3-88BB-976ED0D11388}" dt="2023-03-29T16:44:12.421" v="8038"/>
          <ac:spMkLst>
            <pc:docMk/>
            <pc:sldMk cId="0" sldId="285"/>
            <ac:spMk id="12" creationId="{63977F2E-6F2D-5B79-7379-3FD0F028136E}"/>
          </ac:spMkLst>
        </pc:spChg>
        <pc:spChg chg="mod">
          <ac:chgData name="Justina Ojom" userId="cbdaed7d-8d45-4372-a16a-f3f8900c2f45" providerId="ADAL" clId="{B4F5DD3D-8ED9-45E3-88BB-976ED0D11388}" dt="2023-03-29T16:44:12.421" v="8038"/>
          <ac:spMkLst>
            <pc:docMk/>
            <pc:sldMk cId="0" sldId="285"/>
            <ac:spMk id="13" creationId="{FEA35F54-A670-FD3D-5B9E-1F429DC08AF8}"/>
          </ac:spMkLst>
        </pc:spChg>
        <pc:spChg chg="mod">
          <ac:chgData name="Justina Ojom" userId="cbdaed7d-8d45-4372-a16a-f3f8900c2f45" providerId="ADAL" clId="{B4F5DD3D-8ED9-45E3-88BB-976ED0D11388}" dt="2023-03-29T16:44:12.421" v="8038"/>
          <ac:spMkLst>
            <pc:docMk/>
            <pc:sldMk cId="0" sldId="285"/>
            <ac:spMk id="14" creationId="{DE78C641-AFB5-97E8-49EE-E979D3C281F9}"/>
          </ac:spMkLst>
        </pc:spChg>
        <pc:spChg chg="mod">
          <ac:chgData name="Justina Ojom" userId="cbdaed7d-8d45-4372-a16a-f3f8900c2f45" providerId="ADAL" clId="{B4F5DD3D-8ED9-45E3-88BB-976ED0D11388}" dt="2023-03-29T16:44:12.421" v="8038"/>
          <ac:spMkLst>
            <pc:docMk/>
            <pc:sldMk cId="0" sldId="285"/>
            <ac:spMk id="15" creationId="{9025F9BB-1F43-24EA-1EC9-141DCEBE18D7}"/>
          </ac:spMkLst>
        </pc:spChg>
        <pc:spChg chg="mod">
          <ac:chgData name="Justina Ojom" userId="cbdaed7d-8d45-4372-a16a-f3f8900c2f45" providerId="ADAL" clId="{B4F5DD3D-8ED9-45E3-88BB-976ED0D11388}" dt="2023-03-29T16:45:53.608" v="8076"/>
          <ac:spMkLst>
            <pc:docMk/>
            <pc:sldMk cId="0" sldId="285"/>
            <ac:spMk id="17" creationId="{76BAC90B-DB7D-73C9-45EA-FB5C415B7F89}"/>
          </ac:spMkLst>
        </pc:spChg>
        <pc:spChg chg="mod">
          <ac:chgData name="Justina Ojom" userId="cbdaed7d-8d45-4372-a16a-f3f8900c2f45" providerId="ADAL" clId="{B4F5DD3D-8ED9-45E3-88BB-976ED0D11388}" dt="2023-03-29T16:45:53.608" v="8076"/>
          <ac:spMkLst>
            <pc:docMk/>
            <pc:sldMk cId="0" sldId="285"/>
            <ac:spMk id="20" creationId="{ECCBDDD8-CE27-1C86-2AB1-84C4AF8C6814}"/>
          </ac:spMkLst>
        </pc:spChg>
        <pc:spChg chg="mod">
          <ac:chgData name="Justina Ojom" userId="cbdaed7d-8d45-4372-a16a-f3f8900c2f45" providerId="ADAL" clId="{B4F5DD3D-8ED9-45E3-88BB-976ED0D11388}" dt="2023-03-29T16:45:53.608" v="8076"/>
          <ac:spMkLst>
            <pc:docMk/>
            <pc:sldMk cId="0" sldId="285"/>
            <ac:spMk id="21" creationId="{F6041448-278E-08AC-1EA9-546B06EB27DB}"/>
          </ac:spMkLst>
        </pc:spChg>
        <pc:spChg chg="mod">
          <ac:chgData name="Justina Ojom" userId="cbdaed7d-8d45-4372-a16a-f3f8900c2f45" providerId="ADAL" clId="{B4F5DD3D-8ED9-45E3-88BB-976ED0D11388}" dt="2023-03-29T16:45:53.608" v="8076"/>
          <ac:spMkLst>
            <pc:docMk/>
            <pc:sldMk cId="0" sldId="285"/>
            <ac:spMk id="22" creationId="{2453055D-91D9-E70F-D58B-D2048B18509B}"/>
          </ac:spMkLst>
        </pc:spChg>
        <pc:spChg chg="mod">
          <ac:chgData name="Justina Ojom" userId="cbdaed7d-8d45-4372-a16a-f3f8900c2f45" providerId="ADAL" clId="{B4F5DD3D-8ED9-45E3-88BB-976ED0D11388}" dt="2023-03-29T16:45:53.608" v="8076"/>
          <ac:spMkLst>
            <pc:docMk/>
            <pc:sldMk cId="0" sldId="285"/>
            <ac:spMk id="23" creationId="{F3946089-563F-6E6F-0F90-14FE52EFBD4D}"/>
          </ac:spMkLst>
        </pc:spChg>
        <pc:spChg chg="mod">
          <ac:chgData name="Justina Ojom" userId="cbdaed7d-8d45-4372-a16a-f3f8900c2f45" providerId="ADAL" clId="{B4F5DD3D-8ED9-45E3-88BB-976ED0D11388}" dt="2023-03-29T16:45:53.608" v="8076"/>
          <ac:spMkLst>
            <pc:docMk/>
            <pc:sldMk cId="0" sldId="285"/>
            <ac:spMk id="24" creationId="{B6EF1B8D-137C-F734-3C6B-771276D284D4}"/>
          </ac:spMkLst>
        </pc:spChg>
        <pc:spChg chg="mod">
          <ac:chgData name="Justina Ojom" userId="cbdaed7d-8d45-4372-a16a-f3f8900c2f45" providerId="ADAL" clId="{B4F5DD3D-8ED9-45E3-88BB-976ED0D11388}" dt="2023-03-29T16:45:53.608" v="8076"/>
          <ac:spMkLst>
            <pc:docMk/>
            <pc:sldMk cId="0" sldId="285"/>
            <ac:spMk id="25" creationId="{FAE4F5DD-91DC-2EA5-8734-1E8E12627A0B}"/>
          </ac:spMkLst>
        </pc:spChg>
        <pc:spChg chg="mod">
          <ac:chgData name="Justina Ojom" userId="cbdaed7d-8d45-4372-a16a-f3f8900c2f45" providerId="ADAL" clId="{B4F5DD3D-8ED9-45E3-88BB-976ED0D11388}" dt="2023-03-29T16:45:53.608" v="8076"/>
          <ac:spMkLst>
            <pc:docMk/>
            <pc:sldMk cId="0" sldId="285"/>
            <ac:spMk id="26" creationId="{5859137B-7AF4-D7FA-D34A-23DDB9344E1B}"/>
          </ac:spMkLst>
        </pc:spChg>
        <pc:spChg chg="add mod">
          <ac:chgData name="Justina Ojom" userId="cbdaed7d-8d45-4372-a16a-f3f8900c2f45" providerId="ADAL" clId="{B4F5DD3D-8ED9-45E3-88BB-976ED0D11388}" dt="2023-03-30T14:49:25.690" v="9491" actId="207"/>
          <ac:spMkLst>
            <pc:docMk/>
            <pc:sldMk cId="0" sldId="285"/>
            <ac:spMk id="27" creationId="{6D02AC08-9170-B124-6B48-E033568FA9A3}"/>
          </ac:spMkLst>
        </pc:spChg>
        <pc:spChg chg="add mod">
          <ac:chgData name="Justina Ojom" userId="cbdaed7d-8d45-4372-a16a-f3f8900c2f45" providerId="ADAL" clId="{B4F5DD3D-8ED9-45E3-88BB-976ED0D11388}" dt="2023-03-30T22:59:24.072" v="11177" actId="20577"/>
          <ac:spMkLst>
            <pc:docMk/>
            <pc:sldMk cId="0" sldId="285"/>
            <ac:spMk id="28" creationId="{0B5756E5-EAB9-6525-E8B7-9E94B60FAE15}"/>
          </ac:spMkLst>
        </pc:spChg>
        <pc:spChg chg="add mod">
          <ac:chgData name="Justina Ojom" userId="cbdaed7d-8d45-4372-a16a-f3f8900c2f45" providerId="ADAL" clId="{B4F5DD3D-8ED9-45E3-88BB-976ED0D11388}" dt="2023-03-30T14:49:25.690" v="9491" actId="207"/>
          <ac:spMkLst>
            <pc:docMk/>
            <pc:sldMk cId="0" sldId="285"/>
            <ac:spMk id="29" creationId="{3AC94E0A-87C6-C36F-87FF-02A06C7534D6}"/>
          </ac:spMkLst>
        </pc:spChg>
        <pc:spChg chg="add mod">
          <ac:chgData name="Justina Ojom" userId="cbdaed7d-8d45-4372-a16a-f3f8900c2f45" providerId="ADAL" clId="{B4F5DD3D-8ED9-45E3-88BB-976ED0D11388}" dt="2023-03-30T23:00:04.406" v="11219" actId="20577"/>
          <ac:spMkLst>
            <pc:docMk/>
            <pc:sldMk cId="0" sldId="285"/>
            <ac:spMk id="30" creationId="{D9899F81-3548-55A2-FBB1-460B932B7995}"/>
          </ac:spMkLst>
        </pc:spChg>
        <pc:spChg chg="add mod">
          <ac:chgData name="Justina Ojom" userId="cbdaed7d-8d45-4372-a16a-f3f8900c2f45" providerId="ADAL" clId="{B4F5DD3D-8ED9-45E3-88BB-976ED0D11388}" dt="2023-03-30T22:59:29.533" v="11178" actId="20577"/>
          <ac:spMkLst>
            <pc:docMk/>
            <pc:sldMk cId="0" sldId="285"/>
            <ac:spMk id="31" creationId="{326CE799-71B6-10BB-AE3B-6378227E55E2}"/>
          </ac:spMkLst>
        </pc:spChg>
        <pc:spChg chg="add mod">
          <ac:chgData name="Justina Ojom" userId="cbdaed7d-8d45-4372-a16a-f3f8900c2f45" providerId="ADAL" clId="{B4F5DD3D-8ED9-45E3-88BB-976ED0D11388}" dt="2023-03-30T14:49:25.690" v="9491" actId="207"/>
          <ac:spMkLst>
            <pc:docMk/>
            <pc:sldMk cId="0" sldId="285"/>
            <ac:spMk id="32" creationId="{BB1C1B0B-220E-8FDD-C04F-F241B96A3947}"/>
          </ac:spMkLst>
        </pc:spChg>
        <pc:spChg chg="add mod">
          <ac:chgData name="Justina Ojom" userId="cbdaed7d-8d45-4372-a16a-f3f8900c2f45" providerId="ADAL" clId="{B4F5DD3D-8ED9-45E3-88BB-976ED0D11388}" dt="2023-03-30T14:49:25.690" v="9491" actId="207"/>
          <ac:spMkLst>
            <pc:docMk/>
            <pc:sldMk cId="0" sldId="285"/>
            <ac:spMk id="33" creationId="{2667052C-B1C2-5708-1B40-C82CE1DCEFC3}"/>
          </ac:spMkLst>
        </pc:spChg>
        <pc:spChg chg="add mod">
          <ac:chgData name="Justina Ojom" userId="cbdaed7d-8d45-4372-a16a-f3f8900c2f45" providerId="ADAL" clId="{B4F5DD3D-8ED9-45E3-88BB-976ED0D11388}" dt="2023-03-30T23:00:19.121" v="11220" actId="20577"/>
          <ac:spMkLst>
            <pc:docMk/>
            <pc:sldMk cId="0" sldId="285"/>
            <ac:spMk id="34" creationId="{A38262E6-BD5D-1FDE-0AC8-8667F0D72256}"/>
          </ac:spMkLst>
        </pc:spChg>
        <pc:spChg chg="add mod">
          <ac:chgData name="Justina Ojom" userId="cbdaed7d-8d45-4372-a16a-f3f8900c2f45" providerId="ADAL" clId="{B4F5DD3D-8ED9-45E3-88BB-976ED0D11388}" dt="2023-03-30T23:00:28.953" v="11221" actId="20577"/>
          <ac:spMkLst>
            <pc:docMk/>
            <pc:sldMk cId="0" sldId="285"/>
            <ac:spMk id="35" creationId="{ED7B3F39-5347-076C-CCB9-9EAD45095F96}"/>
          </ac:spMkLst>
        </pc:spChg>
        <pc:spChg chg="add mod">
          <ac:chgData name="Justina Ojom" userId="cbdaed7d-8d45-4372-a16a-f3f8900c2f45" providerId="ADAL" clId="{B4F5DD3D-8ED9-45E3-88BB-976ED0D11388}" dt="2023-03-30T23:00:31.498" v="11224" actId="20577"/>
          <ac:spMkLst>
            <pc:docMk/>
            <pc:sldMk cId="0" sldId="285"/>
            <ac:spMk id="36" creationId="{CB2BACEA-1D64-30DA-7DF3-8A3875ECACD1}"/>
          </ac:spMkLst>
        </pc:spChg>
        <pc:spChg chg="mod">
          <ac:chgData name="Justina Ojom" userId="cbdaed7d-8d45-4372-a16a-f3f8900c2f45" providerId="ADAL" clId="{B4F5DD3D-8ED9-45E3-88BB-976ED0D11388}" dt="2023-03-29T15:27:17.010" v="7377" actId="2711"/>
          <ac:spMkLst>
            <pc:docMk/>
            <pc:sldMk cId="0" sldId="285"/>
            <ac:spMk id="598" creationId="{00000000-0000-0000-0000-000000000000}"/>
          </ac:spMkLst>
        </pc:spChg>
        <pc:grpChg chg="add del mod">
          <ac:chgData name="Justina Ojom" userId="cbdaed7d-8d45-4372-a16a-f3f8900c2f45" providerId="ADAL" clId="{B4F5DD3D-8ED9-45E3-88BB-976ED0D11388}" dt="2023-03-29T16:45:53.303" v="8075" actId="478"/>
          <ac:grpSpMkLst>
            <pc:docMk/>
            <pc:sldMk cId="0" sldId="285"/>
            <ac:grpSpMk id="5" creationId="{A8663206-3414-CBE9-F759-976D56F75D86}"/>
          </ac:grpSpMkLst>
        </pc:grpChg>
        <pc:grpChg chg="mod">
          <ac:chgData name="Justina Ojom" userId="cbdaed7d-8d45-4372-a16a-f3f8900c2f45" providerId="ADAL" clId="{B4F5DD3D-8ED9-45E3-88BB-976ED0D11388}" dt="2023-03-29T16:44:12.421" v="8038"/>
          <ac:grpSpMkLst>
            <pc:docMk/>
            <pc:sldMk cId="0" sldId="285"/>
            <ac:grpSpMk id="7" creationId="{CA8D9550-8C30-6330-31F2-44E736D7058F}"/>
          </ac:grpSpMkLst>
        </pc:grpChg>
        <pc:grpChg chg="mod">
          <ac:chgData name="Justina Ojom" userId="cbdaed7d-8d45-4372-a16a-f3f8900c2f45" providerId="ADAL" clId="{B4F5DD3D-8ED9-45E3-88BB-976ED0D11388}" dt="2023-03-29T16:44:12.421" v="8038"/>
          <ac:grpSpMkLst>
            <pc:docMk/>
            <pc:sldMk cId="0" sldId="285"/>
            <ac:grpSpMk id="8" creationId="{8142E898-F1FA-82C7-4EE2-4107A8697387}"/>
          </ac:grpSpMkLst>
        </pc:grpChg>
        <pc:grpChg chg="add del mod ord">
          <ac:chgData name="Justina Ojom" userId="cbdaed7d-8d45-4372-a16a-f3f8900c2f45" providerId="ADAL" clId="{B4F5DD3D-8ED9-45E3-88BB-976ED0D11388}" dt="2023-03-29T19:43:46.056" v="8621" actId="478"/>
          <ac:grpSpMkLst>
            <pc:docMk/>
            <pc:sldMk cId="0" sldId="285"/>
            <ac:grpSpMk id="16" creationId="{DABA177C-F68A-E65E-2116-0D926EB48C47}"/>
          </ac:grpSpMkLst>
        </pc:grpChg>
        <pc:grpChg chg="mod">
          <ac:chgData name="Justina Ojom" userId="cbdaed7d-8d45-4372-a16a-f3f8900c2f45" providerId="ADAL" clId="{B4F5DD3D-8ED9-45E3-88BB-976ED0D11388}" dt="2023-03-29T16:45:53.608" v="8076"/>
          <ac:grpSpMkLst>
            <pc:docMk/>
            <pc:sldMk cId="0" sldId="285"/>
            <ac:grpSpMk id="18" creationId="{4054B303-01C9-D9BA-9E75-663D953BBAB2}"/>
          </ac:grpSpMkLst>
        </pc:grpChg>
        <pc:grpChg chg="mod">
          <ac:chgData name="Justina Ojom" userId="cbdaed7d-8d45-4372-a16a-f3f8900c2f45" providerId="ADAL" clId="{B4F5DD3D-8ED9-45E3-88BB-976ED0D11388}" dt="2023-03-29T16:45:53.608" v="8076"/>
          <ac:grpSpMkLst>
            <pc:docMk/>
            <pc:sldMk cId="0" sldId="285"/>
            <ac:grpSpMk id="19" creationId="{971D0CB7-EE9C-3CC7-D9F5-804BFD8142B2}"/>
          </ac:grpSpMkLst>
        </pc:grpChg>
        <pc:cxnChg chg="add mod">
          <ac:chgData name="Justina Ojom" userId="cbdaed7d-8d45-4372-a16a-f3f8900c2f45" providerId="ADAL" clId="{B4F5DD3D-8ED9-45E3-88BB-976ED0D11388}" dt="2023-03-30T22:59:47.263" v="11179" actId="208"/>
          <ac:cxnSpMkLst>
            <pc:docMk/>
            <pc:sldMk cId="0" sldId="285"/>
            <ac:cxnSpMk id="37" creationId="{8D4AFF04-90F5-2B01-2F02-25BF312DC791}"/>
          </ac:cxnSpMkLst>
        </pc:cxnChg>
      </pc:sldChg>
      <pc:sldChg chg="addSp delSp modSp mod modNotes">
        <pc:chgData name="Justina Ojom" userId="cbdaed7d-8d45-4372-a16a-f3f8900c2f45" providerId="ADAL" clId="{B4F5DD3D-8ED9-45E3-88BB-976ED0D11388}" dt="2023-03-30T14:52:15.925" v="9549" actId="207"/>
        <pc:sldMkLst>
          <pc:docMk/>
          <pc:sldMk cId="0" sldId="293"/>
        </pc:sldMkLst>
        <pc:spChg chg="add del mod">
          <ac:chgData name="Justina Ojom" userId="cbdaed7d-8d45-4372-a16a-f3f8900c2f45" providerId="ADAL" clId="{B4F5DD3D-8ED9-45E3-88BB-976ED0D11388}" dt="2023-03-29T15:22:28.607" v="7300" actId="478"/>
          <ac:spMkLst>
            <pc:docMk/>
            <pc:sldMk cId="0" sldId="293"/>
            <ac:spMk id="2" creationId="{9B2DF370-EEB1-7BF9-9304-68DE1CE639B4}"/>
          </ac:spMkLst>
        </pc:spChg>
        <pc:spChg chg="add mod">
          <ac:chgData name="Justina Ojom" userId="cbdaed7d-8d45-4372-a16a-f3f8900c2f45" providerId="ADAL" clId="{B4F5DD3D-8ED9-45E3-88BB-976ED0D11388}" dt="2023-03-30T14:52:15.925" v="9549" actId="207"/>
          <ac:spMkLst>
            <pc:docMk/>
            <pc:sldMk cId="0" sldId="293"/>
            <ac:spMk id="4" creationId="{AED8DC4C-F724-E803-9A6E-BA9FA8E845BB}"/>
          </ac:spMkLst>
        </pc:spChg>
        <pc:spChg chg="del">
          <ac:chgData name="Justina Ojom" userId="cbdaed7d-8d45-4372-a16a-f3f8900c2f45" providerId="ADAL" clId="{B4F5DD3D-8ED9-45E3-88BB-976ED0D11388}" dt="2023-03-29T15:22:08.655" v="7281" actId="478"/>
          <ac:spMkLst>
            <pc:docMk/>
            <pc:sldMk cId="0" sldId="293"/>
            <ac:spMk id="755" creationId="{00000000-0000-0000-0000-000000000000}"/>
          </ac:spMkLst>
        </pc:spChg>
      </pc:sldChg>
      <pc:sldChg chg="addSp delSp modSp mod modNotes">
        <pc:chgData name="Justina Ojom" userId="cbdaed7d-8d45-4372-a16a-f3f8900c2f45" providerId="ADAL" clId="{B4F5DD3D-8ED9-45E3-88BB-976ED0D11388}" dt="2023-03-30T22:47:17.795" v="10959" actId="207"/>
        <pc:sldMkLst>
          <pc:docMk/>
          <pc:sldMk cId="0" sldId="295"/>
        </pc:sldMkLst>
        <pc:spChg chg="add mod">
          <ac:chgData name="Justina Ojom" userId="cbdaed7d-8d45-4372-a16a-f3f8900c2f45" providerId="ADAL" clId="{B4F5DD3D-8ED9-45E3-88BB-976ED0D11388}" dt="2023-03-30T22:47:17.795" v="10959" actId="207"/>
          <ac:spMkLst>
            <pc:docMk/>
            <pc:sldMk cId="0" sldId="295"/>
            <ac:spMk id="2" creationId="{6858D142-9B61-1D30-FE14-8C500B614664}"/>
          </ac:spMkLst>
        </pc:spChg>
        <pc:spChg chg="add mod">
          <ac:chgData name="Justina Ojom" userId="cbdaed7d-8d45-4372-a16a-f3f8900c2f45" providerId="ADAL" clId="{B4F5DD3D-8ED9-45E3-88BB-976ED0D11388}" dt="2023-03-29T15:22:45.148" v="7302"/>
          <ac:spMkLst>
            <pc:docMk/>
            <pc:sldMk cId="0" sldId="295"/>
            <ac:spMk id="3" creationId="{C8E0C165-FC19-DF3D-D4D5-764A1B029F13}"/>
          </ac:spMkLst>
        </pc:spChg>
        <pc:grpChg chg="del">
          <ac:chgData name="Justina Ojom" userId="cbdaed7d-8d45-4372-a16a-f3f8900c2f45" providerId="ADAL" clId="{B4F5DD3D-8ED9-45E3-88BB-976ED0D11388}" dt="2023-03-29T15:22:44.944" v="7301" actId="478"/>
          <ac:grpSpMkLst>
            <pc:docMk/>
            <pc:sldMk cId="0" sldId="295"/>
            <ac:grpSpMk id="806" creationId="{00000000-0000-0000-0000-000000000000}"/>
          </ac:grpSpMkLst>
        </pc:grpChg>
      </pc:sldChg>
      <pc:sldChg chg="addSp delSp modSp mod modNotes modNotesTx">
        <pc:chgData name="Justina Ojom" userId="cbdaed7d-8d45-4372-a16a-f3f8900c2f45" providerId="ADAL" clId="{B4F5DD3D-8ED9-45E3-88BB-976ED0D11388}" dt="2023-03-30T23:55:38.582" v="11254" actId="20577"/>
        <pc:sldMkLst>
          <pc:docMk/>
          <pc:sldMk cId="0" sldId="296"/>
        </pc:sldMkLst>
        <pc:spChg chg="add mod">
          <ac:chgData name="Justina Ojom" userId="cbdaed7d-8d45-4372-a16a-f3f8900c2f45" providerId="ADAL" clId="{B4F5DD3D-8ED9-45E3-88BB-976ED0D11388}" dt="2023-03-29T20:40:39.837" v="8983"/>
          <ac:spMkLst>
            <pc:docMk/>
            <pc:sldMk cId="0" sldId="296"/>
            <ac:spMk id="2" creationId="{561605A3-E054-7599-0893-8A0026D6C76D}"/>
          </ac:spMkLst>
        </pc:spChg>
        <pc:spChg chg="add mod">
          <ac:chgData name="Justina Ojom" userId="cbdaed7d-8d45-4372-a16a-f3f8900c2f45" providerId="ADAL" clId="{B4F5DD3D-8ED9-45E3-88BB-976ED0D11388}" dt="2023-03-29T20:40:43.111" v="9006" actId="20577"/>
          <ac:spMkLst>
            <pc:docMk/>
            <pc:sldMk cId="0" sldId="296"/>
            <ac:spMk id="3" creationId="{78907971-0B81-9183-2CBA-DD28041D4A0A}"/>
          </ac:spMkLst>
        </pc:spChg>
        <pc:spChg chg="add mod">
          <ac:chgData name="Justina Ojom" userId="cbdaed7d-8d45-4372-a16a-f3f8900c2f45" providerId="ADAL" clId="{B4F5DD3D-8ED9-45E3-88BB-976ED0D11388}" dt="2023-03-29T15:22:55.449" v="7306"/>
          <ac:spMkLst>
            <pc:docMk/>
            <pc:sldMk cId="0" sldId="296"/>
            <ac:spMk id="4" creationId="{147601DA-F185-77EF-96C2-0D45C097D7BE}"/>
          </ac:spMkLst>
        </pc:spChg>
        <pc:spChg chg="mod">
          <ac:chgData name="Justina Ojom" userId="cbdaed7d-8d45-4372-a16a-f3f8900c2f45" providerId="ADAL" clId="{B4F5DD3D-8ED9-45E3-88BB-976ED0D11388}" dt="2023-03-29T15:23:12.339" v="7310"/>
          <ac:spMkLst>
            <pc:docMk/>
            <pc:sldMk cId="0" sldId="296"/>
            <ac:spMk id="6" creationId="{8EE15691-76CE-425B-9EE1-337876BC617C}"/>
          </ac:spMkLst>
        </pc:spChg>
        <pc:spChg chg="mod">
          <ac:chgData name="Justina Ojom" userId="cbdaed7d-8d45-4372-a16a-f3f8900c2f45" providerId="ADAL" clId="{B4F5DD3D-8ED9-45E3-88BB-976ED0D11388}" dt="2023-03-29T15:23:12.339" v="7310"/>
          <ac:spMkLst>
            <pc:docMk/>
            <pc:sldMk cId="0" sldId="296"/>
            <ac:spMk id="9" creationId="{9994440F-25DA-4634-142E-31596A9A574C}"/>
          </ac:spMkLst>
        </pc:spChg>
        <pc:spChg chg="mod">
          <ac:chgData name="Justina Ojom" userId="cbdaed7d-8d45-4372-a16a-f3f8900c2f45" providerId="ADAL" clId="{B4F5DD3D-8ED9-45E3-88BB-976ED0D11388}" dt="2023-03-29T15:23:12.339" v="7310"/>
          <ac:spMkLst>
            <pc:docMk/>
            <pc:sldMk cId="0" sldId="296"/>
            <ac:spMk id="10" creationId="{F65030A4-96BF-791F-7630-29A47968FB0E}"/>
          </ac:spMkLst>
        </pc:spChg>
        <pc:spChg chg="mod">
          <ac:chgData name="Justina Ojom" userId="cbdaed7d-8d45-4372-a16a-f3f8900c2f45" providerId="ADAL" clId="{B4F5DD3D-8ED9-45E3-88BB-976ED0D11388}" dt="2023-03-29T15:23:15.461" v="7312" actId="20577"/>
          <ac:spMkLst>
            <pc:docMk/>
            <pc:sldMk cId="0" sldId="296"/>
            <ac:spMk id="11" creationId="{D8844313-93CF-51AE-6FF2-E6A60EE9134D}"/>
          </ac:spMkLst>
        </pc:spChg>
        <pc:spChg chg="mod">
          <ac:chgData name="Justina Ojom" userId="cbdaed7d-8d45-4372-a16a-f3f8900c2f45" providerId="ADAL" clId="{B4F5DD3D-8ED9-45E3-88BB-976ED0D11388}" dt="2023-03-29T15:23:12.339" v="7310"/>
          <ac:spMkLst>
            <pc:docMk/>
            <pc:sldMk cId="0" sldId="296"/>
            <ac:spMk id="12" creationId="{DC2A17FE-4461-5005-0788-2DC075F6032F}"/>
          </ac:spMkLst>
        </pc:spChg>
        <pc:spChg chg="mod">
          <ac:chgData name="Justina Ojom" userId="cbdaed7d-8d45-4372-a16a-f3f8900c2f45" providerId="ADAL" clId="{B4F5DD3D-8ED9-45E3-88BB-976ED0D11388}" dt="2023-03-30T14:34:37.735" v="9396"/>
          <ac:spMkLst>
            <pc:docMk/>
            <pc:sldMk cId="0" sldId="296"/>
            <ac:spMk id="14" creationId="{58B71C9E-FF5A-25E6-B1AB-80A90CCDA7A6}"/>
          </ac:spMkLst>
        </pc:spChg>
        <pc:spChg chg="mod">
          <ac:chgData name="Justina Ojom" userId="cbdaed7d-8d45-4372-a16a-f3f8900c2f45" providerId="ADAL" clId="{B4F5DD3D-8ED9-45E3-88BB-976ED0D11388}" dt="2023-03-30T14:34:37.735" v="9396"/>
          <ac:spMkLst>
            <pc:docMk/>
            <pc:sldMk cId="0" sldId="296"/>
            <ac:spMk id="17" creationId="{CF33A642-5E39-57F5-1B55-3F6BE821CB43}"/>
          </ac:spMkLst>
        </pc:spChg>
        <pc:spChg chg="mod">
          <ac:chgData name="Justina Ojom" userId="cbdaed7d-8d45-4372-a16a-f3f8900c2f45" providerId="ADAL" clId="{B4F5DD3D-8ED9-45E3-88BB-976ED0D11388}" dt="2023-03-30T14:34:37.735" v="9396"/>
          <ac:spMkLst>
            <pc:docMk/>
            <pc:sldMk cId="0" sldId="296"/>
            <ac:spMk id="18" creationId="{797E1A27-C36D-DEAD-72B7-DD4FFC4F821B}"/>
          </ac:spMkLst>
        </pc:spChg>
        <pc:spChg chg="mod">
          <ac:chgData name="Justina Ojom" userId="cbdaed7d-8d45-4372-a16a-f3f8900c2f45" providerId="ADAL" clId="{B4F5DD3D-8ED9-45E3-88BB-976ED0D11388}" dt="2023-03-30T14:34:39.486" v="9398" actId="20577"/>
          <ac:spMkLst>
            <pc:docMk/>
            <pc:sldMk cId="0" sldId="296"/>
            <ac:spMk id="19" creationId="{435FC867-A697-04F3-5840-FAFA4AF9215D}"/>
          </ac:spMkLst>
        </pc:spChg>
        <pc:spChg chg="mod">
          <ac:chgData name="Justina Ojom" userId="cbdaed7d-8d45-4372-a16a-f3f8900c2f45" providerId="ADAL" clId="{B4F5DD3D-8ED9-45E3-88BB-976ED0D11388}" dt="2023-03-30T14:34:37.735" v="9396"/>
          <ac:spMkLst>
            <pc:docMk/>
            <pc:sldMk cId="0" sldId="296"/>
            <ac:spMk id="20" creationId="{46CC7417-A899-D06E-0CB0-8C220BB25806}"/>
          </ac:spMkLst>
        </pc:spChg>
        <pc:spChg chg="mod">
          <ac:chgData name="Justina Ojom" userId="cbdaed7d-8d45-4372-a16a-f3f8900c2f45" providerId="ADAL" clId="{B4F5DD3D-8ED9-45E3-88BB-976ED0D11388}" dt="2023-03-30T23:55:38.582" v="11254" actId="20577"/>
          <ac:spMkLst>
            <pc:docMk/>
            <pc:sldMk cId="0" sldId="296"/>
            <ac:spMk id="814" creationId="{00000000-0000-0000-0000-000000000000}"/>
          </ac:spMkLst>
        </pc:spChg>
        <pc:spChg chg="del mod">
          <ac:chgData name="Justina Ojom" userId="cbdaed7d-8d45-4372-a16a-f3f8900c2f45" providerId="ADAL" clId="{B4F5DD3D-8ED9-45E3-88BB-976ED0D11388}" dt="2023-03-29T15:23:08.606" v="7309" actId="478"/>
          <ac:spMkLst>
            <pc:docMk/>
            <pc:sldMk cId="0" sldId="296"/>
            <ac:spMk id="815" creationId="{00000000-0000-0000-0000-000000000000}"/>
          </ac:spMkLst>
        </pc:spChg>
        <pc:spChg chg="del mod">
          <ac:chgData name="Justina Ojom" userId="cbdaed7d-8d45-4372-a16a-f3f8900c2f45" providerId="ADAL" clId="{B4F5DD3D-8ED9-45E3-88BB-976ED0D11388}" dt="2023-03-29T15:23:08.606" v="7309" actId="478"/>
          <ac:spMkLst>
            <pc:docMk/>
            <pc:sldMk cId="0" sldId="296"/>
            <ac:spMk id="816" creationId="{00000000-0000-0000-0000-000000000000}"/>
          </ac:spMkLst>
        </pc:spChg>
        <pc:spChg chg="del mod">
          <ac:chgData name="Justina Ojom" userId="cbdaed7d-8d45-4372-a16a-f3f8900c2f45" providerId="ADAL" clId="{B4F5DD3D-8ED9-45E3-88BB-976ED0D11388}" dt="2023-03-29T15:23:08.606" v="7309" actId="478"/>
          <ac:spMkLst>
            <pc:docMk/>
            <pc:sldMk cId="0" sldId="296"/>
            <ac:spMk id="817" creationId="{00000000-0000-0000-0000-000000000000}"/>
          </ac:spMkLst>
        </pc:spChg>
        <pc:spChg chg="mod">
          <ac:chgData name="Justina Ojom" userId="cbdaed7d-8d45-4372-a16a-f3f8900c2f45" providerId="ADAL" clId="{B4F5DD3D-8ED9-45E3-88BB-976ED0D11388}" dt="2023-03-29T15:22:54.884" v="7305" actId="1076"/>
          <ac:spMkLst>
            <pc:docMk/>
            <pc:sldMk cId="0" sldId="296"/>
            <ac:spMk id="818" creationId="{00000000-0000-0000-0000-000000000000}"/>
          </ac:spMkLst>
        </pc:spChg>
        <pc:spChg chg="del mod">
          <ac:chgData name="Justina Ojom" userId="cbdaed7d-8d45-4372-a16a-f3f8900c2f45" providerId="ADAL" clId="{B4F5DD3D-8ED9-45E3-88BB-976ED0D11388}" dt="2023-03-29T15:23:13.892" v="7311" actId="478"/>
          <ac:spMkLst>
            <pc:docMk/>
            <pc:sldMk cId="0" sldId="296"/>
            <ac:spMk id="819" creationId="{00000000-0000-0000-0000-000000000000}"/>
          </ac:spMkLst>
        </pc:spChg>
        <pc:spChg chg="del mod">
          <ac:chgData name="Justina Ojom" userId="cbdaed7d-8d45-4372-a16a-f3f8900c2f45" providerId="ADAL" clId="{B4F5DD3D-8ED9-45E3-88BB-976ED0D11388}" dt="2023-03-29T15:23:13.892" v="7311" actId="478"/>
          <ac:spMkLst>
            <pc:docMk/>
            <pc:sldMk cId="0" sldId="296"/>
            <ac:spMk id="820" creationId="{00000000-0000-0000-0000-000000000000}"/>
          </ac:spMkLst>
        </pc:spChg>
        <pc:grpChg chg="add del mod">
          <ac:chgData name="Justina Ojom" userId="cbdaed7d-8d45-4372-a16a-f3f8900c2f45" providerId="ADAL" clId="{B4F5DD3D-8ED9-45E3-88BB-976ED0D11388}" dt="2023-03-30T14:34:37.224" v="9395" actId="478"/>
          <ac:grpSpMkLst>
            <pc:docMk/>
            <pc:sldMk cId="0" sldId="296"/>
            <ac:grpSpMk id="5" creationId="{F805066E-0892-F0FF-6DA1-76662203A337}"/>
          </ac:grpSpMkLst>
        </pc:grpChg>
        <pc:grpChg chg="mod">
          <ac:chgData name="Justina Ojom" userId="cbdaed7d-8d45-4372-a16a-f3f8900c2f45" providerId="ADAL" clId="{B4F5DD3D-8ED9-45E3-88BB-976ED0D11388}" dt="2023-03-29T15:23:12.339" v="7310"/>
          <ac:grpSpMkLst>
            <pc:docMk/>
            <pc:sldMk cId="0" sldId="296"/>
            <ac:grpSpMk id="7" creationId="{BFF2458F-F0BD-BFE6-F3D0-6538F2544830}"/>
          </ac:grpSpMkLst>
        </pc:grpChg>
        <pc:grpChg chg="mod">
          <ac:chgData name="Justina Ojom" userId="cbdaed7d-8d45-4372-a16a-f3f8900c2f45" providerId="ADAL" clId="{B4F5DD3D-8ED9-45E3-88BB-976ED0D11388}" dt="2023-03-29T15:23:12.339" v="7310"/>
          <ac:grpSpMkLst>
            <pc:docMk/>
            <pc:sldMk cId="0" sldId="296"/>
            <ac:grpSpMk id="8" creationId="{5290DB54-B8EB-6E25-EBFA-191447CCC035}"/>
          </ac:grpSpMkLst>
        </pc:grpChg>
        <pc:grpChg chg="add mod">
          <ac:chgData name="Justina Ojom" userId="cbdaed7d-8d45-4372-a16a-f3f8900c2f45" providerId="ADAL" clId="{B4F5DD3D-8ED9-45E3-88BB-976ED0D11388}" dt="2023-03-30T14:34:37.735" v="9396"/>
          <ac:grpSpMkLst>
            <pc:docMk/>
            <pc:sldMk cId="0" sldId="296"/>
            <ac:grpSpMk id="13" creationId="{CC6F0A11-E2FA-EB91-5333-879237F2F9D2}"/>
          </ac:grpSpMkLst>
        </pc:grpChg>
        <pc:grpChg chg="mod">
          <ac:chgData name="Justina Ojom" userId="cbdaed7d-8d45-4372-a16a-f3f8900c2f45" providerId="ADAL" clId="{B4F5DD3D-8ED9-45E3-88BB-976ED0D11388}" dt="2023-03-30T14:34:37.735" v="9396"/>
          <ac:grpSpMkLst>
            <pc:docMk/>
            <pc:sldMk cId="0" sldId="296"/>
            <ac:grpSpMk id="15" creationId="{1AE979CF-245F-B472-9474-0E6C449DD0E2}"/>
          </ac:grpSpMkLst>
        </pc:grpChg>
        <pc:grpChg chg="mod">
          <ac:chgData name="Justina Ojom" userId="cbdaed7d-8d45-4372-a16a-f3f8900c2f45" providerId="ADAL" clId="{B4F5DD3D-8ED9-45E3-88BB-976ED0D11388}" dt="2023-03-30T14:34:37.735" v="9396"/>
          <ac:grpSpMkLst>
            <pc:docMk/>
            <pc:sldMk cId="0" sldId="296"/>
            <ac:grpSpMk id="16" creationId="{C69FCEDC-E5CF-D357-8499-D3F11B3FB767}"/>
          </ac:grpSpMkLst>
        </pc:grpChg>
      </pc:sldChg>
      <pc:sldChg chg="addSp delSp modSp mod delCm modNotes">
        <pc:chgData name="Justina Ojom" userId="cbdaed7d-8d45-4372-a16a-f3f8900c2f45" providerId="ADAL" clId="{B4F5DD3D-8ED9-45E3-88BB-976ED0D11388}" dt="2023-03-30T22:45:47.646" v="10939"/>
        <pc:sldMkLst>
          <pc:docMk/>
          <pc:sldMk cId="0" sldId="298"/>
        </pc:sldMkLst>
        <pc:spChg chg="del">
          <ac:chgData name="Justina Ojom" userId="cbdaed7d-8d45-4372-a16a-f3f8900c2f45" providerId="ADAL" clId="{B4F5DD3D-8ED9-45E3-88BB-976ED0D11388}" dt="2023-03-29T15:20:44.076" v="7254" actId="478"/>
          <ac:spMkLst>
            <pc:docMk/>
            <pc:sldMk cId="0" sldId="298"/>
            <ac:spMk id="2" creationId="{F8C13267-78C7-FAEE-1E1A-541F91DD10A1}"/>
          </ac:spMkLst>
        </pc:spChg>
        <pc:spChg chg="del">
          <ac:chgData name="Justina Ojom" userId="cbdaed7d-8d45-4372-a16a-f3f8900c2f45" providerId="ADAL" clId="{B4F5DD3D-8ED9-45E3-88BB-976ED0D11388}" dt="2023-03-29T15:20:44.076" v="7254" actId="478"/>
          <ac:spMkLst>
            <pc:docMk/>
            <pc:sldMk cId="0" sldId="298"/>
            <ac:spMk id="3" creationId="{5C5094C6-7A31-AC60-BC6B-FD3EC412C50E}"/>
          </ac:spMkLst>
        </pc:spChg>
        <pc:spChg chg="del">
          <ac:chgData name="Justina Ojom" userId="cbdaed7d-8d45-4372-a16a-f3f8900c2f45" providerId="ADAL" clId="{B4F5DD3D-8ED9-45E3-88BB-976ED0D11388}" dt="2023-03-29T15:20:44.076" v="7254" actId="478"/>
          <ac:spMkLst>
            <pc:docMk/>
            <pc:sldMk cId="0" sldId="298"/>
            <ac:spMk id="4" creationId="{B6AD2969-9BF8-40BB-60F9-D8CEF302F317}"/>
          </ac:spMkLst>
        </pc:spChg>
        <pc:spChg chg="add mod">
          <ac:chgData name="Justina Ojom" userId="cbdaed7d-8d45-4372-a16a-f3f8900c2f45" providerId="ADAL" clId="{B4F5DD3D-8ED9-45E3-88BB-976ED0D11388}" dt="2023-03-30T14:45:35.116" v="9419" actId="207"/>
          <ac:spMkLst>
            <pc:docMk/>
            <pc:sldMk cId="0" sldId="298"/>
            <ac:spMk id="5" creationId="{8BDD6CEB-07E4-D8C0-E383-3D80EC7BA472}"/>
          </ac:spMkLst>
        </pc:spChg>
        <pc:spChg chg="mod">
          <ac:chgData name="Justina Ojom" userId="cbdaed7d-8d45-4372-a16a-f3f8900c2f45" providerId="ADAL" clId="{B4F5DD3D-8ED9-45E3-88BB-976ED0D11388}" dt="2023-03-30T22:45:47.646" v="10939"/>
          <ac:spMkLst>
            <pc:docMk/>
            <pc:sldMk cId="0" sldId="298"/>
            <ac:spMk id="304" creationId="{00000000-0000-0000-0000-000000000000}"/>
          </ac:spMkLst>
        </pc:spChg>
        <pc:picChg chg="add mod">
          <ac:chgData name="Justina Ojom" userId="cbdaed7d-8d45-4372-a16a-f3f8900c2f45" providerId="ADAL" clId="{B4F5DD3D-8ED9-45E3-88BB-976ED0D11388}" dt="2023-03-29T15:20:44.308" v="7255"/>
          <ac:picMkLst>
            <pc:docMk/>
            <pc:sldMk cId="0" sldId="298"/>
            <ac:picMk id="6" creationId="{A3E1F96C-9D78-1590-80F7-602611A31C88}"/>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B4F5DD3D-8ED9-45E3-88BB-976ED0D11388}" dt="2023-03-29T15:20:47.676" v="7256"/>
              <pc2:cmMkLst xmlns:pc2="http://schemas.microsoft.com/office/powerpoint/2019/9/main/command">
                <pc:docMk/>
                <pc:sldMk cId="0" sldId="298"/>
                <pc2:cmMk id="{B789E241-AFF4-AC84-3F9D-8E20377E2384}"/>
              </pc2:cmMkLst>
            </pc226:cmChg>
          </p:ext>
        </pc:extLst>
      </pc:sldChg>
      <pc:sldChg chg="addSp delSp modSp mod modNotes">
        <pc:chgData name="Justina Ojom" userId="cbdaed7d-8d45-4372-a16a-f3f8900c2f45" providerId="ADAL" clId="{B4F5DD3D-8ED9-45E3-88BB-976ED0D11388}" dt="2023-03-30T22:19:03.309" v="10188" actId="14"/>
        <pc:sldMkLst>
          <pc:docMk/>
          <pc:sldMk cId="781230141" sldId="299"/>
        </pc:sldMkLst>
        <pc:spChg chg="add del mod">
          <ac:chgData name="Justina Ojom" userId="cbdaed7d-8d45-4372-a16a-f3f8900c2f45" providerId="ADAL" clId="{B4F5DD3D-8ED9-45E3-88BB-976ED0D11388}" dt="2023-03-29T15:21:53.467" v="7278" actId="478"/>
          <ac:spMkLst>
            <pc:docMk/>
            <pc:sldMk cId="781230141" sldId="299"/>
            <ac:spMk id="2" creationId="{335A6222-7C79-309E-6B33-453AAD6B997D}"/>
          </ac:spMkLst>
        </pc:spChg>
        <pc:spChg chg="del">
          <ac:chgData name="Justina Ojom" userId="cbdaed7d-8d45-4372-a16a-f3f8900c2f45" providerId="ADAL" clId="{B4F5DD3D-8ED9-45E3-88BB-976ED0D11388}" dt="2023-03-29T15:21:44.558" v="7274" actId="478"/>
          <ac:spMkLst>
            <pc:docMk/>
            <pc:sldMk cId="781230141" sldId="299"/>
            <ac:spMk id="3" creationId="{BE85BAD9-7ACA-CC03-65F6-6D1E2346C463}"/>
          </ac:spMkLst>
        </pc:spChg>
        <pc:spChg chg="add mod">
          <ac:chgData name="Justina Ojom" userId="cbdaed7d-8d45-4372-a16a-f3f8900c2f45" providerId="ADAL" clId="{B4F5DD3D-8ED9-45E3-88BB-976ED0D11388}" dt="2023-03-30T14:48:35.284" v="9476" actId="207"/>
          <ac:spMkLst>
            <pc:docMk/>
            <pc:sldMk cId="781230141" sldId="299"/>
            <ac:spMk id="5" creationId="{19437DC0-17A2-5242-5E9A-BE696313CF56}"/>
          </ac:spMkLst>
        </pc:spChg>
      </pc:sldChg>
      <pc:sldChg chg="addSp delSp modSp mod modNotes">
        <pc:chgData name="Justina Ojom" userId="cbdaed7d-8d45-4372-a16a-f3f8900c2f45" providerId="ADAL" clId="{B4F5DD3D-8ED9-45E3-88BB-976ED0D11388}" dt="2023-03-30T22:21:02.444" v="10313" actId="20577"/>
        <pc:sldMkLst>
          <pc:docMk/>
          <pc:sldMk cId="725281801" sldId="300"/>
        </pc:sldMkLst>
        <pc:spChg chg="mod">
          <ac:chgData name="Justina Ojom" userId="cbdaed7d-8d45-4372-a16a-f3f8900c2f45" providerId="ADAL" clId="{B4F5DD3D-8ED9-45E3-88BB-976ED0D11388}" dt="2023-03-29T15:26:56.920" v="7371" actId="2711"/>
          <ac:spMkLst>
            <pc:docMk/>
            <pc:sldMk cId="725281801" sldId="300"/>
            <ac:spMk id="3" creationId="{22231961-23D4-7FFB-DB36-FE5F9AFB14CA}"/>
          </ac:spMkLst>
        </pc:spChg>
        <pc:spChg chg="del mod">
          <ac:chgData name="Justina Ojom" userId="cbdaed7d-8d45-4372-a16a-f3f8900c2f45" providerId="ADAL" clId="{B4F5DD3D-8ED9-45E3-88BB-976ED0D11388}" dt="2023-03-30T01:50:18.249" v="9018" actId="478"/>
          <ac:spMkLst>
            <pc:docMk/>
            <pc:sldMk cId="725281801" sldId="300"/>
            <ac:spMk id="4" creationId="{07B89373-7A1C-0BF1-288D-13B6D69E7769}"/>
          </ac:spMkLst>
        </pc:spChg>
        <pc:spChg chg="del mod">
          <ac:chgData name="Justina Ojom" userId="cbdaed7d-8d45-4372-a16a-f3f8900c2f45" providerId="ADAL" clId="{B4F5DD3D-8ED9-45E3-88BB-976ED0D11388}" dt="2023-03-30T01:50:18.249" v="9018" actId="478"/>
          <ac:spMkLst>
            <pc:docMk/>
            <pc:sldMk cId="725281801" sldId="300"/>
            <ac:spMk id="5" creationId="{4FECC190-6C93-0606-3EAA-474F58099303}"/>
          </ac:spMkLst>
        </pc:spChg>
        <pc:spChg chg="mod">
          <ac:chgData name="Justina Ojom" userId="cbdaed7d-8d45-4372-a16a-f3f8900c2f45" providerId="ADAL" clId="{B4F5DD3D-8ED9-45E3-88BB-976ED0D11388}" dt="2023-03-30T01:49:53.693" v="9017" actId="114"/>
          <ac:spMkLst>
            <pc:docMk/>
            <pc:sldMk cId="725281801" sldId="300"/>
            <ac:spMk id="6" creationId="{84A8786A-D3BB-7B3D-4A6C-39DB96618F0A}"/>
          </ac:spMkLst>
        </pc:spChg>
        <pc:spChg chg="del mod">
          <ac:chgData name="Justina Ojom" userId="cbdaed7d-8d45-4372-a16a-f3f8900c2f45" providerId="ADAL" clId="{B4F5DD3D-8ED9-45E3-88BB-976ED0D11388}" dt="2023-03-30T01:50:18.249" v="9018" actId="478"/>
          <ac:spMkLst>
            <pc:docMk/>
            <pc:sldMk cId="725281801" sldId="300"/>
            <ac:spMk id="7" creationId="{8524D1FB-D4F2-5359-8125-E509342CBC58}"/>
          </ac:spMkLst>
        </pc:spChg>
        <pc:spChg chg="add mod">
          <ac:chgData name="Justina Ojom" userId="cbdaed7d-8d45-4372-a16a-f3f8900c2f45" providerId="ADAL" clId="{B4F5DD3D-8ED9-45E3-88BB-976ED0D11388}" dt="2023-03-30T01:51:16.482" v="9039" actId="164"/>
          <ac:spMkLst>
            <pc:docMk/>
            <pc:sldMk cId="725281801" sldId="300"/>
            <ac:spMk id="8" creationId="{DE7685C9-75A0-8898-2422-1EC9C58FDC2C}"/>
          </ac:spMkLst>
        </pc:spChg>
        <pc:spChg chg="add mod">
          <ac:chgData name="Justina Ojom" userId="cbdaed7d-8d45-4372-a16a-f3f8900c2f45" providerId="ADAL" clId="{B4F5DD3D-8ED9-45E3-88BB-976ED0D11388}" dt="2023-03-30T01:51:16.482" v="9039" actId="164"/>
          <ac:spMkLst>
            <pc:docMk/>
            <pc:sldMk cId="725281801" sldId="300"/>
            <ac:spMk id="9" creationId="{BDD36129-109D-83A9-365E-A9ACA9A3E5A6}"/>
          </ac:spMkLst>
        </pc:spChg>
        <pc:spChg chg="add mod">
          <ac:chgData name="Justina Ojom" userId="cbdaed7d-8d45-4372-a16a-f3f8900c2f45" providerId="ADAL" clId="{B4F5DD3D-8ED9-45E3-88BB-976ED0D11388}" dt="2023-03-30T01:51:16.482" v="9039" actId="164"/>
          <ac:spMkLst>
            <pc:docMk/>
            <pc:sldMk cId="725281801" sldId="300"/>
            <ac:spMk id="10" creationId="{69C93116-5B7A-567C-8D81-C56E8955F6DE}"/>
          </ac:spMkLst>
        </pc:spChg>
        <pc:spChg chg="add mod">
          <ac:chgData name="Justina Ojom" userId="cbdaed7d-8d45-4372-a16a-f3f8900c2f45" providerId="ADAL" clId="{B4F5DD3D-8ED9-45E3-88BB-976ED0D11388}" dt="2023-03-30T01:51:44.413" v="9044" actId="14100"/>
          <ac:spMkLst>
            <pc:docMk/>
            <pc:sldMk cId="725281801" sldId="300"/>
            <ac:spMk id="11" creationId="{5E4D43DA-39FC-56E4-E382-11CC401E7506}"/>
          </ac:spMkLst>
        </pc:spChg>
        <pc:spChg chg="add mod">
          <ac:chgData name="Justina Ojom" userId="cbdaed7d-8d45-4372-a16a-f3f8900c2f45" providerId="ADAL" clId="{B4F5DD3D-8ED9-45E3-88BB-976ED0D11388}" dt="2023-03-30T01:52:24.080" v="9058" actId="164"/>
          <ac:spMkLst>
            <pc:docMk/>
            <pc:sldMk cId="725281801" sldId="300"/>
            <ac:spMk id="15" creationId="{B14EFF7D-9B24-9A38-A3FE-96A9E9A270F6}"/>
          </ac:spMkLst>
        </pc:spChg>
        <pc:grpChg chg="add mod">
          <ac:chgData name="Justina Ojom" userId="cbdaed7d-8d45-4372-a16a-f3f8900c2f45" providerId="ADAL" clId="{B4F5DD3D-8ED9-45E3-88BB-976ED0D11388}" dt="2023-03-30T01:52:28.956" v="9059" actId="1076"/>
          <ac:grpSpMkLst>
            <pc:docMk/>
            <pc:sldMk cId="725281801" sldId="300"/>
            <ac:grpSpMk id="12" creationId="{3A758537-01D6-48AD-2411-5CC2736AD80D}"/>
          </ac:grpSpMkLst>
        </pc:grpChg>
        <pc:grpChg chg="add mod">
          <ac:chgData name="Justina Ojom" userId="cbdaed7d-8d45-4372-a16a-f3f8900c2f45" providerId="ADAL" clId="{B4F5DD3D-8ED9-45E3-88BB-976ED0D11388}" dt="2023-03-30T01:52:28.956" v="9059" actId="1076"/>
          <ac:grpSpMkLst>
            <pc:docMk/>
            <pc:sldMk cId="725281801" sldId="300"/>
            <ac:grpSpMk id="16" creationId="{178DC10C-1105-658E-8915-EFAEACEF2814}"/>
          </ac:grpSpMkLst>
        </pc:grpChg>
        <pc:picChg chg="del mod">
          <ac:chgData name="Justina Ojom" userId="cbdaed7d-8d45-4372-a16a-f3f8900c2f45" providerId="ADAL" clId="{B4F5DD3D-8ED9-45E3-88BB-976ED0D11388}" dt="2023-03-30T01:50:18.249" v="9018" actId="478"/>
          <ac:picMkLst>
            <pc:docMk/>
            <pc:sldMk cId="725281801" sldId="300"/>
            <ac:picMk id="2" creationId="{30E9A50A-D073-5B16-BFEA-161A4D3EFCD9}"/>
          </ac:picMkLst>
        </pc:picChg>
        <pc:picChg chg="add mod">
          <ac:chgData name="Justina Ojom" userId="cbdaed7d-8d45-4372-a16a-f3f8900c2f45" providerId="ADAL" clId="{B4F5DD3D-8ED9-45E3-88BB-976ED0D11388}" dt="2023-03-30T01:52:24.080" v="9058" actId="164"/>
          <ac:picMkLst>
            <pc:docMk/>
            <pc:sldMk cId="725281801" sldId="300"/>
            <ac:picMk id="14" creationId="{5653F4A9-7D55-7EE1-98BF-E6BAAE5BA564}"/>
          </ac:picMkLst>
        </pc:picChg>
      </pc:sldChg>
      <pc:sldChg chg="addSp delSp modSp mod modNotes modNotesTx">
        <pc:chgData name="Justina Ojom" userId="cbdaed7d-8d45-4372-a16a-f3f8900c2f45" providerId="ADAL" clId="{B4F5DD3D-8ED9-45E3-88BB-976ED0D11388}" dt="2023-03-30T22:43:20.998" v="10927" actId="313"/>
        <pc:sldMkLst>
          <pc:docMk/>
          <pc:sldMk cId="3338982658" sldId="303"/>
        </pc:sldMkLst>
        <pc:spChg chg="add mod">
          <ac:chgData name="Justina Ojom" userId="cbdaed7d-8d45-4372-a16a-f3f8900c2f45" providerId="ADAL" clId="{B4F5DD3D-8ED9-45E3-88BB-976ED0D11388}" dt="2023-03-30T22:42:09.703" v="10874" actId="164"/>
          <ac:spMkLst>
            <pc:docMk/>
            <pc:sldMk cId="3338982658" sldId="303"/>
            <ac:spMk id="2" creationId="{2BC66E10-CDEB-3B2F-8CD4-E1AD29068124}"/>
          </ac:spMkLst>
        </pc:spChg>
        <pc:spChg chg="del mod">
          <ac:chgData name="Justina Ojom" userId="cbdaed7d-8d45-4372-a16a-f3f8900c2f45" providerId="ADAL" clId="{B4F5DD3D-8ED9-45E3-88BB-976ED0D11388}" dt="2023-03-29T19:49:04.508" v="8727" actId="478"/>
          <ac:spMkLst>
            <pc:docMk/>
            <pc:sldMk cId="3338982658" sldId="303"/>
            <ac:spMk id="2" creationId="{D23B7718-4EC7-AE19-70AF-2F5E9D072D71}"/>
          </ac:spMkLst>
        </pc:spChg>
        <pc:spChg chg="mod">
          <ac:chgData name="Justina Ojom" userId="cbdaed7d-8d45-4372-a16a-f3f8900c2f45" providerId="ADAL" clId="{B4F5DD3D-8ED9-45E3-88BB-976ED0D11388}" dt="2023-03-29T15:26:59.916" v="7372" actId="2711"/>
          <ac:spMkLst>
            <pc:docMk/>
            <pc:sldMk cId="3338982658" sldId="303"/>
            <ac:spMk id="3" creationId="{22231961-23D4-7FFB-DB36-FE5F9AFB14CA}"/>
          </ac:spMkLst>
        </pc:spChg>
        <pc:spChg chg="del mod">
          <ac:chgData name="Justina Ojom" userId="cbdaed7d-8d45-4372-a16a-f3f8900c2f45" providerId="ADAL" clId="{B4F5DD3D-8ED9-45E3-88BB-976ED0D11388}" dt="2023-03-29T19:47:55.385" v="8656" actId="478"/>
          <ac:spMkLst>
            <pc:docMk/>
            <pc:sldMk cId="3338982658" sldId="303"/>
            <ac:spMk id="4" creationId="{5511E0F5-BAEE-5F55-DF54-E33F56242548}"/>
          </ac:spMkLst>
        </pc:spChg>
        <pc:spChg chg="add mod">
          <ac:chgData name="Justina Ojom" userId="cbdaed7d-8d45-4372-a16a-f3f8900c2f45" providerId="ADAL" clId="{B4F5DD3D-8ED9-45E3-88BB-976ED0D11388}" dt="2023-03-30T22:42:09.703" v="10874" actId="164"/>
          <ac:spMkLst>
            <pc:docMk/>
            <pc:sldMk cId="3338982658" sldId="303"/>
            <ac:spMk id="4" creationId="{8A81C1FD-D07F-8FAA-E778-D11A16D7B6AD}"/>
          </ac:spMkLst>
        </pc:spChg>
        <pc:spChg chg="add mod">
          <ac:chgData name="Justina Ojom" userId="cbdaed7d-8d45-4372-a16a-f3f8900c2f45" providerId="ADAL" clId="{B4F5DD3D-8ED9-45E3-88BB-976ED0D11388}" dt="2023-03-30T22:42:09.703" v="10874" actId="164"/>
          <ac:spMkLst>
            <pc:docMk/>
            <pc:sldMk cId="3338982658" sldId="303"/>
            <ac:spMk id="5" creationId="{52028B26-1277-4927-4490-43749673051D}"/>
          </ac:spMkLst>
        </pc:spChg>
        <pc:spChg chg="del mod">
          <ac:chgData name="Justina Ojom" userId="cbdaed7d-8d45-4372-a16a-f3f8900c2f45" providerId="ADAL" clId="{B4F5DD3D-8ED9-45E3-88BB-976ED0D11388}" dt="2023-03-29T19:47:55.385" v="8656" actId="478"/>
          <ac:spMkLst>
            <pc:docMk/>
            <pc:sldMk cId="3338982658" sldId="303"/>
            <ac:spMk id="5" creationId="{8A805A59-ADCA-CC6A-B737-3EDA95B8E62E}"/>
          </ac:spMkLst>
        </pc:spChg>
        <pc:spChg chg="mod">
          <ac:chgData name="Justina Ojom" userId="cbdaed7d-8d45-4372-a16a-f3f8900c2f45" providerId="ADAL" clId="{B4F5DD3D-8ED9-45E3-88BB-976ED0D11388}" dt="2023-03-30T14:50:11.504" v="9508" actId="2085"/>
          <ac:spMkLst>
            <pc:docMk/>
            <pc:sldMk cId="3338982658" sldId="303"/>
            <ac:spMk id="7" creationId="{81811F47-36D4-3F04-0450-8D0783BA8395}"/>
          </ac:spMkLst>
        </pc:spChg>
        <pc:spChg chg="add mod">
          <ac:chgData name="Justina Ojom" userId="cbdaed7d-8d45-4372-a16a-f3f8900c2f45" providerId="ADAL" clId="{B4F5DD3D-8ED9-45E3-88BB-976ED0D11388}" dt="2023-03-30T22:42:09.703" v="10874" actId="164"/>
          <ac:spMkLst>
            <pc:docMk/>
            <pc:sldMk cId="3338982658" sldId="303"/>
            <ac:spMk id="9" creationId="{DE94725B-9D0B-0BBD-13B3-080168596D15}"/>
          </ac:spMkLst>
        </pc:spChg>
        <pc:spChg chg="add mod">
          <ac:chgData name="Justina Ojom" userId="cbdaed7d-8d45-4372-a16a-f3f8900c2f45" providerId="ADAL" clId="{B4F5DD3D-8ED9-45E3-88BB-976ED0D11388}" dt="2023-03-29T19:55:16.188" v="8823" actId="1076"/>
          <ac:spMkLst>
            <pc:docMk/>
            <pc:sldMk cId="3338982658" sldId="303"/>
            <ac:spMk id="11" creationId="{695E3F89-94AA-5C5F-4D5F-FEDCDE052EFF}"/>
          </ac:spMkLst>
        </pc:spChg>
        <pc:spChg chg="del mod">
          <ac:chgData name="Justina Ojom" userId="cbdaed7d-8d45-4372-a16a-f3f8900c2f45" providerId="ADAL" clId="{B4F5DD3D-8ED9-45E3-88BB-976ED0D11388}" dt="2023-03-29T19:47:55.385" v="8656" actId="478"/>
          <ac:spMkLst>
            <pc:docMk/>
            <pc:sldMk cId="3338982658" sldId="303"/>
            <ac:spMk id="14" creationId="{99D2697D-E147-3554-51B7-169615DAC407}"/>
          </ac:spMkLst>
        </pc:spChg>
        <pc:spChg chg="mod topLvl">
          <ac:chgData name="Justina Ojom" userId="cbdaed7d-8d45-4372-a16a-f3f8900c2f45" providerId="ADAL" clId="{B4F5DD3D-8ED9-45E3-88BB-976ED0D11388}" dt="2023-03-30T22:40:38.838" v="10838" actId="165"/>
          <ac:spMkLst>
            <pc:docMk/>
            <pc:sldMk cId="3338982658" sldId="303"/>
            <ac:spMk id="15" creationId="{994ED07C-ADE9-AF79-B81E-785C17D941B2}"/>
          </ac:spMkLst>
        </pc:spChg>
        <pc:spChg chg="mod">
          <ac:chgData name="Justina Ojom" userId="cbdaed7d-8d45-4372-a16a-f3f8900c2f45" providerId="ADAL" clId="{B4F5DD3D-8ED9-45E3-88BB-976ED0D11388}" dt="2023-03-30T22:40:38.838" v="10838" actId="165"/>
          <ac:spMkLst>
            <pc:docMk/>
            <pc:sldMk cId="3338982658" sldId="303"/>
            <ac:spMk id="18" creationId="{54E6DC31-B637-F96C-F2A5-3DEDBA085AA0}"/>
          </ac:spMkLst>
        </pc:spChg>
        <pc:spChg chg="mod">
          <ac:chgData name="Justina Ojom" userId="cbdaed7d-8d45-4372-a16a-f3f8900c2f45" providerId="ADAL" clId="{B4F5DD3D-8ED9-45E3-88BB-976ED0D11388}" dt="2023-03-30T22:40:38.838" v="10838" actId="165"/>
          <ac:spMkLst>
            <pc:docMk/>
            <pc:sldMk cId="3338982658" sldId="303"/>
            <ac:spMk id="19" creationId="{B1753423-8870-D468-7570-DC0C39349389}"/>
          </ac:spMkLst>
        </pc:spChg>
        <pc:spChg chg="mod">
          <ac:chgData name="Justina Ojom" userId="cbdaed7d-8d45-4372-a16a-f3f8900c2f45" providerId="ADAL" clId="{B4F5DD3D-8ED9-45E3-88BB-976ED0D11388}" dt="2023-03-30T22:40:38.838" v="10838" actId="165"/>
          <ac:spMkLst>
            <pc:docMk/>
            <pc:sldMk cId="3338982658" sldId="303"/>
            <ac:spMk id="20" creationId="{ACCAEEFC-16ED-65BD-D283-78F7A06408B9}"/>
          </ac:spMkLst>
        </pc:spChg>
        <pc:spChg chg="mod">
          <ac:chgData name="Justina Ojom" userId="cbdaed7d-8d45-4372-a16a-f3f8900c2f45" providerId="ADAL" clId="{B4F5DD3D-8ED9-45E3-88BB-976ED0D11388}" dt="2023-03-30T22:40:38.838" v="10838" actId="165"/>
          <ac:spMkLst>
            <pc:docMk/>
            <pc:sldMk cId="3338982658" sldId="303"/>
            <ac:spMk id="21" creationId="{45DAA843-E0BC-4B2C-275A-CC04A39AA765}"/>
          </ac:spMkLst>
        </pc:spChg>
        <pc:spChg chg="mod">
          <ac:chgData name="Justina Ojom" userId="cbdaed7d-8d45-4372-a16a-f3f8900c2f45" providerId="ADAL" clId="{B4F5DD3D-8ED9-45E3-88BB-976ED0D11388}" dt="2023-03-30T22:40:38.838" v="10838" actId="165"/>
          <ac:spMkLst>
            <pc:docMk/>
            <pc:sldMk cId="3338982658" sldId="303"/>
            <ac:spMk id="22" creationId="{D19500CF-393C-9E57-4793-0D729769B1CA}"/>
          </ac:spMkLst>
        </pc:spChg>
        <pc:spChg chg="mod">
          <ac:chgData name="Justina Ojom" userId="cbdaed7d-8d45-4372-a16a-f3f8900c2f45" providerId="ADAL" clId="{B4F5DD3D-8ED9-45E3-88BB-976ED0D11388}" dt="2023-03-30T22:40:38.838" v="10838" actId="165"/>
          <ac:spMkLst>
            <pc:docMk/>
            <pc:sldMk cId="3338982658" sldId="303"/>
            <ac:spMk id="23" creationId="{2DE470F7-A52E-8E1D-2D96-9EC9C718C8AE}"/>
          </ac:spMkLst>
        </pc:spChg>
        <pc:spChg chg="mod">
          <ac:chgData name="Justina Ojom" userId="cbdaed7d-8d45-4372-a16a-f3f8900c2f45" providerId="ADAL" clId="{B4F5DD3D-8ED9-45E3-88BB-976ED0D11388}" dt="2023-03-30T22:40:38.838" v="10838" actId="165"/>
          <ac:spMkLst>
            <pc:docMk/>
            <pc:sldMk cId="3338982658" sldId="303"/>
            <ac:spMk id="24" creationId="{8EFD7A78-6916-12E4-A992-298301F7A926}"/>
          </ac:spMkLst>
        </pc:spChg>
        <pc:spChg chg="add mod">
          <ac:chgData name="Justina Ojom" userId="cbdaed7d-8d45-4372-a16a-f3f8900c2f45" providerId="ADAL" clId="{B4F5DD3D-8ED9-45E3-88BB-976ED0D11388}" dt="2023-03-29T19:55:14.075" v="8822" actId="1076"/>
          <ac:spMkLst>
            <pc:docMk/>
            <pc:sldMk cId="3338982658" sldId="303"/>
            <ac:spMk id="25" creationId="{A2D7973E-0FEC-4BA4-83B0-5E6F67DA4BC7}"/>
          </ac:spMkLst>
        </pc:spChg>
        <pc:spChg chg="mod">
          <ac:chgData name="Justina Ojom" userId="cbdaed7d-8d45-4372-a16a-f3f8900c2f45" providerId="ADAL" clId="{B4F5DD3D-8ED9-45E3-88BB-976ED0D11388}" dt="2023-03-30T14:50:08.219" v="9506" actId="2085"/>
          <ac:spMkLst>
            <pc:docMk/>
            <pc:sldMk cId="3338982658" sldId="303"/>
            <ac:spMk id="27" creationId="{D6913580-2952-5F85-D03A-D6F0DEA7C928}"/>
          </ac:spMkLst>
        </pc:spChg>
        <pc:spChg chg="mod">
          <ac:chgData name="Justina Ojom" userId="cbdaed7d-8d45-4372-a16a-f3f8900c2f45" providerId="ADAL" clId="{B4F5DD3D-8ED9-45E3-88BB-976ED0D11388}" dt="2023-03-29T19:48:41.785" v="8689"/>
          <ac:spMkLst>
            <pc:docMk/>
            <pc:sldMk cId="3338982658" sldId="303"/>
            <ac:spMk id="29" creationId="{B465FD9E-D57D-DEC4-1CC8-9083BA44C6DD}"/>
          </ac:spMkLst>
        </pc:spChg>
        <pc:spChg chg="add mod">
          <ac:chgData name="Justina Ojom" userId="cbdaed7d-8d45-4372-a16a-f3f8900c2f45" providerId="ADAL" clId="{B4F5DD3D-8ED9-45E3-88BB-976ED0D11388}" dt="2023-03-29T19:55:10.036" v="8821" actId="1076"/>
          <ac:spMkLst>
            <pc:docMk/>
            <pc:sldMk cId="3338982658" sldId="303"/>
            <ac:spMk id="33" creationId="{1965C2F4-13C6-2E9F-0827-372FED44835A}"/>
          </ac:spMkLst>
        </pc:spChg>
        <pc:spChg chg="mod">
          <ac:chgData name="Justina Ojom" userId="cbdaed7d-8d45-4372-a16a-f3f8900c2f45" providerId="ADAL" clId="{B4F5DD3D-8ED9-45E3-88BB-976ED0D11388}" dt="2023-03-29T19:48:59.134" v="8704" actId="571"/>
          <ac:spMkLst>
            <pc:docMk/>
            <pc:sldMk cId="3338982658" sldId="303"/>
            <ac:spMk id="35" creationId="{46C71229-8ACB-33D7-A020-6A97E5037501}"/>
          </ac:spMkLst>
        </pc:spChg>
        <pc:spChg chg="mod">
          <ac:chgData name="Justina Ojom" userId="cbdaed7d-8d45-4372-a16a-f3f8900c2f45" providerId="ADAL" clId="{B4F5DD3D-8ED9-45E3-88BB-976ED0D11388}" dt="2023-03-29T19:48:59.134" v="8704" actId="571"/>
          <ac:spMkLst>
            <pc:docMk/>
            <pc:sldMk cId="3338982658" sldId="303"/>
            <ac:spMk id="37" creationId="{98CEA130-F109-AC6F-4B80-F617E757B129}"/>
          </ac:spMkLst>
        </pc:spChg>
        <pc:spChg chg="add mod">
          <ac:chgData name="Justina Ojom" userId="cbdaed7d-8d45-4372-a16a-f3f8900c2f45" providerId="ADAL" clId="{B4F5DD3D-8ED9-45E3-88BB-976ED0D11388}" dt="2023-03-29T19:55:18.474" v="8824" actId="1076"/>
          <ac:spMkLst>
            <pc:docMk/>
            <pc:sldMk cId="3338982658" sldId="303"/>
            <ac:spMk id="41" creationId="{130E3903-33FC-1E0F-3F85-D50D1F23E80D}"/>
          </ac:spMkLst>
        </pc:spChg>
        <pc:spChg chg="mod">
          <ac:chgData name="Justina Ojom" userId="cbdaed7d-8d45-4372-a16a-f3f8900c2f45" providerId="ADAL" clId="{B4F5DD3D-8ED9-45E3-88BB-976ED0D11388}" dt="2023-03-30T14:50:06.396" v="9505" actId="2085"/>
          <ac:spMkLst>
            <pc:docMk/>
            <pc:sldMk cId="3338982658" sldId="303"/>
            <ac:spMk id="43" creationId="{429A9DED-FC4A-E0E9-0088-C698E98A76B9}"/>
          </ac:spMkLst>
        </pc:spChg>
        <pc:grpChg chg="add mod">
          <ac:chgData name="Justina Ojom" userId="cbdaed7d-8d45-4372-a16a-f3f8900c2f45" providerId="ADAL" clId="{B4F5DD3D-8ED9-45E3-88BB-976ED0D11388}" dt="2023-03-29T19:48:03.001" v="8659" actId="1076"/>
          <ac:grpSpMkLst>
            <pc:docMk/>
            <pc:sldMk cId="3338982658" sldId="303"/>
            <ac:grpSpMk id="6" creationId="{D9F2E46D-22C7-0DA5-53F5-CD09F16E803E}"/>
          </ac:grpSpMkLst>
        </pc:grpChg>
        <pc:grpChg chg="add mod">
          <ac:chgData name="Justina Ojom" userId="cbdaed7d-8d45-4372-a16a-f3f8900c2f45" providerId="ADAL" clId="{B4F5DD3D-8ED9-45E3-88BB-976ED0D11388}" dt="2023-03-30T22:42:09.703" v="10874" actId="164"/>
          <ac:grpSpMkLst>
            <pc:docMk/>
            <pc:sldMk cId="3338982658" sldId="303"/>
            <ac:grpSpMk id="10" creationId="{9CCC6FCC-AED2-266D-20E5-726862DDDE4B}"/>
          </ac:grpSpMkLst>
        </pc:grpChg>
        <pc:grpChg chg="add del mod">
          <ac:chgData name="Justina Ojom" userId="cbdaed7d-8d45-4372-a16a-f3f8900c2f45" providerId="ADAL" clId="{B4F5DD3D-8ED9-45E3-88BB-976ED0D11388}" dt="2023-03-30T22:40:38.838" v="10838" actId="165"/>
          <ac:grpSpMkLst>
            <pc:docMk/>
            <pc:sldMk cId="3338982658" sldId="303"/>
            <ac:grpSpMk id="12" creationId="{EFF77557-DCC9-9E2C-0EB4-5CC31762D237}"/>
          </ac:grpSpMkLst>
        </pc:grpChg>
        <pc:grpChg chg="del mod topLvl">
          <ac:chgData name="Justina Ojom" userId="cbdaed7d-8d45-4372-a16a-f3f8900c2f45" providerId="ADAL" clId="{B4F5DD3D-8ED9-45E3-88BB-976ED0D11388}" dt="2023-03-30T22:40:40.900" v="10839" actId="478"/>
          <ac:grpSpMkLst>
            <pc:docMk/>
            <pc:sldMk cId="3338982658" sldId="303"/>
            <ac:grpSpMk id="16" creationId="{DF48611A-0526-7296-51FC-77A575308197}"/>
          </ac:grpSpMkLst>
        </pc:grpChg>
        <pc:grpChg chg="mod">
          <ac:chgData name="Justina Ojom" userId="cbdaed7d-8d45-4372-a16a-f3f8900c2f45" providerId="ADAL" clId="{B4F5DD3D-8ED9-45E3-88BB-976ED0D11388}" dt="2023-03-30T22:40:38.838" v="10838" actId="165"/>
          <ac:grpSpMkLst>
            <pc:docMk/>
            <pc:sldMk cId="3338982658" sldId="303"/>
            <ac:grpSpMk id="17" creationId="{10840126-2FF9-ECA8-432C-E7080E63CC24}"/>
          </ac:grpSpMkLst>
        </pc:grpChg>
        <pc:grpChg chg="add mod">
          <ac:chgData name="Justina Ojom" userId="cbdaed7d-8d45-4372-a16a-f3f8900c2f45" providerId="ADAL" clId="{B4F5DD3D-8ED9-45E3-88BB-976ED0D11388}" dt="2023-03-29T19:55:08.466" v="8820" actId="408"/>
          <ac:grpSpMkLst>
            <pc:docMk/>
            <pc:sldMk cId="3338982658" sldId="303"/>
            <ac:grpSpMk id="26" creationId="{2AEBE148-6088-CCB9-CCA4-B44CCB51F1DA}"/>
          </ac:grpSpMkLst>
        </pc:grpChg>
        <pc:grpChg chg="mod">
          <ac:chgData name="Justina Ojom" userId="cbdaed7d-8d45-4372-a16a-f3f8900c2f45" providerId="ADAL" clId="{B4F5DD3D-8ED9-45E3-88BB-976ED0D11388}" dt="2023-03-29T19:48:41.785" v="8689"/>
          <ac:grpSpMkLst>
            <pc:docMk/>
            <pc:sldMk cId="3338982658" sldId="303"/>
            <ac:grpSpMk id="28" creationId="{F3F18A4B-72E6-17BD-47CE-DD832E46471C}"/>
          </ac:grpSpMkLst>
        </pc:grpChg>
        <pc:grpChg chg="add del mod">
          <ac:chgData name="Justina Ojom" userId="cbdaed7d-8d45-4372-a16a-f3f8900c2f45" providerId="ADAL" clId="{B4F5DD3D-8ED9-45E3-88BB-976ED0D11388}" dt="2023-03-29T19:49:18.082" v="8728" actId="478"/>
          <ac:grpSpMkLst>
            <pc:docMk/>
            <pc:sldMk cId="3338982658" sldId="303"/>
            <ac:grpSpMk id="34" creationId="{99800A37-A8A6-84FA-36C0-5A9BCD5DE89D}"/>
          </ac:grpSpMkLst>
        </pc:grpChg>
        <pc:grpChg chg="mod">
          <ac:chgData name="Justina Ojom" userId="cbdaed7d-8d45-4372-a16a-f3f8900c2f45" providerId="ADAL" clId="{B4F5DD3D-8ED9-45E3-88BB-976ED0D11388}" dt="2023-03-29T19:48:59.134" v="8704" actId="571"/>
          <ac:grpSpMkLst>
            <pc:docMk/>
            <pc:sldMk cId="3338982658" sldId="303"/>
            <ac:grpSpMk id="36" creationId="{5907B085-D0E1-42B0-0138-1D8CAEA72B24}"/>
          </ac:grpSpMkLst>
        </pc:grpChg>
        <pc:grpChg chg="add mod">
          <ac:chgData name="Justina Ojom" userId="cbdaed7d-8d45-4372-a16a-f3f8900c2f45" providerId="ADAL" clId="{B4F5DD3D-8ED9-45E3-88BB-976ED0D11388}" dt="2023-03-29T19:49:25.717" v="8730" actId="1076"/>
          <ac:grpSpMkLst>
            <pc:docMk/>
            <pc:sldMk cId="3338982658" sldId="303"/>
            <ac:grpSpMk id="42" creationId="{1AA06080-A0F9-BB7C-2E5D-798FC27768DC}"/>
          </ac:grpSpMkLst>
        </pc:grpChg>
        <pc:picChg chg="mod">
          <ac:chgData name="Justina Ojom" userId="cbdaed7d-8d45-4372-a16a-f3f8900c2f45" providerId="ADAL" clId="{B4F5DD3D-8ED9-45E3-88BB-976ED0D11388}" dt="2023-03-29T19:48:00.285" v="8658"/>
          <ac:picMkLst>
            <pc:docMk/>
            <pc:sldMk cId="3338982658" sldId="303"/>
            <ac:picMk id="8" creationId="{3447A8D7-3B00-9C93-0B41-1A060262EC5D}"/>
          </ac:picMkLst>
        </pc:picChg>
        <pc:picChg chg="del">
          <ac:chgData name="Justina Ojom" userId="cbdaed7d-8d45-4372-a16a-f3f8900c2f45" providerId="ADAL" clId="{B4F5DD3D-8ED9-45E3-88BB-976ED0D11388}" dt="2023-03-29T19:47:56.531" v="8657" actId="478"/>
          <ac:picMkLst>
            <pc:docMk/>
            <pc:sldMk cId="3338982658" sldId="303"/>
            <ac:picMk id="9" creationId="{1424CD79-00F9-C1E5-8517-F9BFE10223C2}"/>
          </ac:picMkLst>
        </pc:picChg>
        <pc:picChg chg="del">
          <ac:chgData name="Justina Ojom" userId="cbdaed7d-8d45-4372-a16a-f3f8900c2f45" providerId="ADAL" clId="{B4F5DD3D-8ED9-45E3-88BB-976ED0D11388}" dt="2023-03-29T19:47:55.385" v="8656" actId="478"/>
          <ac:picMkLst>
            <pc:docMk/>
            <pc:sldMk cId="3338982658" sldId="303"/>
            <ac:picMk id="13" creationId="{133BB73D-1950-CCBE-3D1D-307213279A5E}"/>
          </ac:picMkLst>
        </pc:picChg>
        <pc:picChg chg="mod">
          <ac:chgData name="Justina Ojom" userId="cbdaed7d-8d45-4372-a16a-f3f8900c2f45" providerId="ADAL" clId="{B4F5DD3D-8ED9-45E3-88BB-976ED0D11388}" dt="2023-03-30T14:48:53.721" v="9482" actId="207"/>
          <ac:picMkLst>
            <pc:docMk/>
            <pc:sldMk cId="3338982658" sldId="303"/>
            <ac:picMk id="44" creationId="{4632D7E8-474B-938F-3318-6C187C1A4932}"/>
          </ac:picMkLst>
        </pc:picChg>
        <pc:cxnChg chg="mod">
          <ac:chgData name="Justina Ojom" userId="cbdaed7d-8d45-4372-a16a-f3f8900c2f45" providerId="ADAL" clId="{B4F5DD3D-8ED9-45E3-88BB-976ED0D11388}" dt="2023-03-30T14:49:05.972" v="9486" actId="208"/>
          <ac:cxnSpMkLst>
            <pc:docMk/>
            <pc:sldMk cId="3338982658" sldId="303"/>
            <ac:cxnSpMk id="30" creationId="{82422562-C3F3-9C88-73AF-EBFB4B47F795}"/>
          </ac:cxnSpMkLst>
        </pc:cxnChg>
        <pc:cxnChg chg="mod">
          <ac:chgData name="Justina Ojom" userId="cbdaed7d-8d45-4372-a16a-f3f8900c2f45" providerId="ADAL" clId="{B4F5DD3D-8ED9-45E3-88BB-976ED0D11388}" dt="2023-03-30T14:49:01.590" v="9484" actId="208"/>
          <ac:cxnSpMkLst>
            <pc:docMk/>
            <pc:sldMk cId="3338982658" sldId="303"/>
            <ac:cxnSpMk id="31" creationId="{B9314C3A-AF23-1D80-1119-E84FB146387F}"/>
          </ac:cxnSpMkLst>
        </pc:cxnChg>
        <pc:cxnChg chg="mod">
          <ac:chgData name="Justina Ojom" userId="cbdaed7d-8d45-4372-a16a-f3f8900c2f45" providerId="ADAL" clId="{B4F5DD3D-8ED9-45E3-88BB-976ED0D11388}" dt="2023-03-30T14:49:03.537" v="9485" actId="208"/>
          <ac:cxnSpMkLst>
            <pc:docMk/>
            <pc:sldMk cId="3338982658" sldId="303"/>
            <ac:cxnSpMk id="32" creationId="{114E6CE7-C863-42C8-C84F-DA65F598881F}"/>
          </ac:cxnSpMkLst>
        </pc:cxnChg>
        <pc:cxnChg chg="mod">
          <ac:chgData name="Justina Ojom" userId="cbdaed7d-8d45-4372-a16a-f3f8900c2f45" providerId="ADAL" clId="{B4F5DD3D-8ED9-45E3-88BB-976ED0D11388}" dt="2023-03-29T19:48:59.134" v="8704" actId="571"/>
          <ac:cxnSpMkLst>
            <pc:docMk/>
            <pc:sldMk cId="3338982658" sldId="303"/>
            <ac:cxnSpMk id="38" creationId="{75EE56E6-1F1A-56F5-2F33-29F93F878618}"/>
          </ac:cxnSpMkLst>
        </pc:cxnChg>
        <pc:cxnChg chg="mod">
          <ac:chgData name="Justina Ojom" userId="cbdaed7d-8d45-4372-a16a-f3f8900c2f45" providerId="ADAL" clId="{B4F5DD3D-8ED9-45E3-88BB-976ED0D11388}" dt="2023-03-29T19:48:59.134" v="8704" actId="571"/>
          <ac:cxnSpMkLst>
            <pc:docMk/>
            <pc:sldMk cId="3338982658" sldId="303"/>
            <ac:cxnSpMk id="39" creationId="{C6133EF5-DA41-8B99-2A92-5EFF5C142AB7}"/>
          </ac:cxnSpMkLst>
        </pc:cxnChg>
        <pc:cxnChg chg="mod">
          <ac:chgData name="Justina Ojom" userId="cbdaed7d-8d45-4372-a16a-f3f8900c2f45" providerId="ADAL" clId="{B4F5DD3D-8ED9-45E3-88BB-976ED0D11388}" dt="2023-03-29T19:48:59.134" v="8704" actId="571"/>
          <ac:cxnSpMkLst>
            <pc:docMk/>
            <pc:sldMk cId="3338982658" sldId="303"/>
            <ac:cxnSpMk id="40" creationId="{D2BAC888-43B3-71B0-6ACE-180660EE9739}"/>
          </ac:cxnSpMkLst>
        </pc:cxnChg>
      </pc:sldChg>
      <pc:sldChg chg="addSp delSp modSp mod modNotes">
        <pc:chgData name="Justina Ojom" userId="cbdaed7d-8d45-4372-a16a-f3f8900c2f45" providerId="ADAL" clId="{B4F5DD3D-8ED9-45E3-88BB-976ED0D11388}" dt="2023-03-30T14:45:58.237" v="9428" actId="207"/>
        <pc:sldMkLst>
          <pc:docMk/>
          <pc:sldMk cId="3035732266" sldId="304"/>
        </pc:sldMkLst>
        <pc:spChg chg="add del mod">
          <ac:chgData name="Justina Ojom" userId="cbdaed7d-8d45-4372-a16a-f3f8900c2f45" providerId="ADAL" clId="{B4F5DD3D-8ED9-45E3-88BB-976ED0D11388}" dt="2023-03-29T15:21:35.906" v="7272" actId="478"/>
          <ac:spMkLst>
            <pc:docMk/>
            <pc:sldMk cId="3035732266" sldId="304"/>
            <ac:spMk id="2" creationId="{62E5F3B5-6060-02BE-EF30-7A16059F9F66}"/>
          </ac:spMkLst>
        </pc:spChg>
        <pc:spChg chg="del mod">
          <ac:chgData name="Justina Ojom" userId="cbdaed7d-8d45-4372-a16a-f3f8900c2f45" providerId="ADAL" clId="{B4F5DD3D-8ED9-45E3-88BB-976ED0D11388}" dt="2023-03-29T15:21:19.209" v="7266" actId="478"/>
          <ac:spMkLst>
            <pc:docMk/>
            <pc:sldMk cId="3035732266" sldId="304"/>
            <ac:spMk id="3" creationId="{BE85BAD9-7ACA-CC03-65F6-6D1E2346C463}"/>
          </ac:spMkLst>
        </pc:spChg>
        <pc:spChg chg="add mod">
          <ac:chgData name="Justina Ojom" userId="cbdaed7d-8d45-4372-a16a-f3f8900c2f45" providerId="ADAL" clId="{B4F5DD3D-8ED9-45E3-88BB-976ED0D11388}" dt="2023-03-30T14:45:58.237" v="9428" actId="207"/>
          <ac:spMkLst>
            <pc:docMk/>
            <pc:sldMk cId="3035732266" sldId="304"/>
            <ac:spMk id="5" creationId="{42A1B91A-6118-92A3-F609-4345B6E870F8}"/>
          </ac:spMkLst>
        </pc:spChg>
      </pc:sldChg>
      <pc:sldChg chg="addSp delSp modSp mod delCm modNotes modNotesTx">
        <pc:chgData name="Justina Ojom" userId="cbdaed7d-8d45-4372-a16a-f3f8900c2f45" providerId="ADAL" clId="{B4F5DD3D-8ED9-45E3-88BB-976ED0D11388}" dt="2023-03-30T22:13:13.875" v="9892" actId="20577"/>
        <pc:sldMkLst>
          <pc:docMk/>
          <pc:sldMk cId="568830113" sldId="305"/>
        </pc:sldMkLst>
        <pc:spChg chg="del">
          <ac:chgData name="Justina Ojom" userId="cbdaed7d-8d45-4372-a16a-f3f8900c2f45" providerId="ADAL" clId="{B4F5DD3D-8ED9-45E3-88BB-976ED0D11388}" dt="2023-03-29T15:24:28.281" v="7328" actId="478"/>
          <ac:spMkLst>
            <pc:docMk/>
            <pc:sldMk cId="568830113" sldId="305"/>
            <ac:spMk id="2" creationId="{31F84BEF-6D50-3EA5-48E4-37F3861A52F7}"/>
          </ac:spMkLst>
        </pc:spChg>
        <pc:spChg chg="mod">
          <ac:chgData name="Justina Ojom" userId="cbdaed7d-8d45-4372-a16a-f3f8900c2f45" providerId="ADAL" clId="{B4F5DD3D-8ED9-45E3-88BB-976ED0D11388}" dt="2023-03-29T15:24:56.853" v="7334" actId="13926"/>
          <ac:spMkLst>
            <pc:docMk/>
            <pc:sldMk cId="568830113" sldId="305"/>
            <ac:spMk id="3" creationId="{19735331-DAEA-8294-1EB6-B739D1F05B09}"/>
          </ac:spMkLst>
        </pc:spChg>
        <pc:spChg chg="mod">
          <ac:chgData name="Justina Ojom" userId="cbdaed7d-8d45-4372-a16a-f3f8900c2f45" providerId="ADAL" clId="{B4F5DD3D-8ED9-45E3-88BB-976ED0D11388}" dt="2023-03-30T14:32:02.670" v="9167"/>
          <ac:spMkLst>
            <pc:docMk/>
            <pc:sldMk cId="568830113" sldId="305"/>
            <ac:spMk id="4" creationId="{78E74573-556A-D030-0CEA-21FC5BB22CE5}"/>
          </ac:spMkLst>
        </pc:spChg>
        <pc:spChg chg="mod">
          <ac:chgData name="Justina Ojom" userId="cbdaed7d-8d45-4372-a16a-f3f8900c2f45" providerId="ADAL" clId="{B4F5DD3D-8ED9-45E3-88BB-976ED0D11388}" dt="2023-03-30T14:32:02.670" v="9167"/>
          <ac:spMkLst>
            <pc:docMk/>
            <pc:sldMk cId="568830113" sldId="305"/>
            <ac:spMk id="7" creationId="{2C7A9FB1-EF03-D35A-05D7-F6CBBD9CF13B}"/>
          </ac:spMkLst>
        </pc:spChg>
        <pc:spChg chg="del">
          <ac:chgData name="Justina Ojom" userId="cbdaed7d-8d45-4372-a16a-f3f8900c2f45" providerId="ADAL" clId="{B4F5DD3D-8ED9-45E3-88BB-976ED0D11388}" dt="2023-03-29T15:24:28.281" v="7328" actId="478"/>
          <ac:spMkLst>
            <pc:docMk/>
            <pc:sldMk cId="568830113" sldId="305"/>
            <ac:spMk id="7" creationId="{95C590CF-C473-ACA6-B864-63D96B308664}"/>
          </ac:spMkLst>
        </pc:spChg>
        <pc:spChg chg="mod">
          <ac:chgData name="Justina Ojom" userId="cbdaed7d-8d45-4372-a16a-f3f8900c2f45" providerId="ADAL" clId="{B4F5DD3D-8ED9-45E3-88BB-976ED0D11388}" dt="2023-03-30T14:48:04.611" v="9466" actId="207"/>
          <ac:spMkLst>
            <pc:docMk/>
            <pc:sldMk cId="568830113" sldId="305"/>
            <ac:spMk id="10" creationId="{BB3D96FC-7E36-3A61-2863-6F6050963B64}"/>
          </ac:spMkLst>
        </pc:spChg>
        <pc:spChg chg="mod">
          <ac:chgData name="Justina Ojom" userId="cbdaed7d-8d45-4372-a16a-f3f8900c2f45" providerId="ADAL" clId="{B4F5DD3D-8ED9-45E3-88BB-976ED0D11388}" dt="2023-03-30T14:48:04.611" v="9466" actId="207"/>
          <ac:spMkLst>
            <pc:docMk/>
            <pc:sldMk cId="568830113" sldId="305"/>
            <ac:spMk id="11" creationId="{063B5A46-622E-635B-E553-95B2CE47013B}"/>
          </ac:spMkLst>
        </pc:spChg>
        <pc:spChg chg="mod">
          <ac:chgData name="Justina Ojom" userId="cbdaed7d-8d45-4372-a16a-f3f8900c2f45" providerId="ADAL" clId="{B4F5DD3D-8ED9-45E3-88BB-976ED0D11388}" dt="2023-03-30T14:48:04.611" v="9466" actId="207"/>
          <ac:spMkLst>
            <pc:docMk/>
            <pc:sldMk cId="568830113" sldId="305"/>
            <ac:spMk id="14" creationId="{E04E483D-362E-7B7A-E8A4-EA8B1355F07A}"/>
          </ac:spMkLst>
        </pc:spChg>
        <pc:spChg chg="mod">
          <ac:chgData name="Justina Ojom" userId="cbdaed7d-8d45-4372-a16a-f3f8900c2f45" providerId="ADAL" clId="{B4F5DD3D-8ED9-45E3-88BB-976ED0D11388}" dt="2023-03-30T14:48:04.611" v="9466" actId="207"/>
          <ac:spMkLst>
            <pc:docMk/>
            <pc:sldMk cId="568830113" sldId="305"/>
            <ac:spMk id="15" creationId="{132D105A-DF48-2D86-BBBA-C634971CBF8E}"/>
          </ac:spMkLst>
        </pc:spChg>
        <pc:spChg chg="mod">
          <ac:chgData name="Justina Ojom" userId="cbdaed7d-8d45-4372-a16a-f3f8900c2f45" providerId="ADAL" clId="{B4F5DD3D-8ED9-45E3-88BB-976ED0D11388}" dt="2023-03-30T14:48:04.611" v="9466" actId="207"/>
          <ac:spMkLst>
            <pc:docMk/>
            <pc:sldMk cId="568830113" sldId="305"/>
            <ac:spMk id="16" creationId="{92489687-8650-AF63-5F1A-EBC37B55E4D5}"/>
          </ac:spMkLst>
        </pc:spChg>
        <pc:spChg chg="mod">
          <ac:chgData name="Justina Ojom" userId="cbdaed7d-8d45-4372-a16a-f3f8900c2f45" providerId="ADAL" clId="{B4F5DD3D-8ED9-45E3-88BB-976ED0D11388}" dt="2023-03-30T14:48:04.611" v="9466" actId="207"/>
          <ac:spMkLst>
            <pc:docMk/>
            <pc:sldMk cId="568830113" sldId="305"/>
            <ac:spMk id="17" creationId="{F05B4B76-7787-56EC-37EC-78CBBF32F3A4}"/>
          </ac:spMkLst>
        </pc:spChg>
        <pc:spChg chg="mod">
          <ac:chgData name="Justina Ojom" userId="cbdaed7d-8d45-4372-a16a-f3f8900c2f45" providerId="ADAL" clId="{B4F5DD3D-8ED9-45E3-88BB-976ED0D11388}" dt="2023-03-30T14:48:04.611" v="9466" actId="207"/>
          <ac:spMkLst>
            <pc:docMk/>
            <pc:sldMk cId="568830113" sldId="305"/>
            <ac:spMk id="18" creationId="{8AC1C83D-5737-CC84-D5EF-0174CC0FE0F8}"/>
          </ac:spMkLst>
        </pc:spChg>
        <pc:spChg chg="mod">
          <ac:chgData name="Justina Ojom" userId="cbdaed7d-8d45-4372-a16a-f3f8900c2f45" providerId="ADAL" clId="{B4F5DD3D-8ED9-45E3-88BB-976ED0D11388}" dt="2023-03-30T14:48:04.611" v="9466" actId="207"/>
          <ac:spMkLst>
            <pc:docMk/>
            <pc:sldMk cId="568830113" sldId="305"/>
            <ac:spMk id="20" creationId="{1479BFF9-8056-555B-BB75-653AC64B0E26}"/>
          </ac:spMkLst>
        </pc:spChg>
        <pc:spChg chg="mod">
          <ac:chgData name="Justina Ojom" userId="cbdaed7d-8d45-4372-a16a-f3f8900c2f45" providerId="ADAL" clId="{B4F5DD3D-8ED9-45E3-88BB-976ED0D11388}" dt="2023-03-30T14:48:04.611" v="9466" actId="207"/>
          <ac:spMkLst>
            <pc:docMk/>
            <pc:sldMk cId="568830113" sldId="305"/>
            <ac:spMk id="21" creationId="{265247E7-10C9-16D7-2FAE-F7D64423AC52}"/>
          </ac:spMkLst>
        </pc:spChg>
        <pc:spChg chg="mod">
          <ac:chgData name="Justina Ojom" userId="cbdaed7d-8d45-4372-a16a-f3f8900c2f45" providerId="ADAL" clId="{B4F5DD3D-8ED9-45E3-88BB-976ED0D11388}" dt="2023-03-30T14:48:04.611" v="9466" actId="207"/>
          <ac:spMkLst>
            <pc:docMk/>
            <pc:sldMk cId="568830113" sldId="305"/>
            <ac:spMk id="22" creationId="{CDA0972F-60C2-38CA-7BEA-D49A5D8E855A}"/>
          </ac:spMkLst>
        </pc:spChg>
        <pc:spChg chg="mod">
          <ac:chgData name="Justina Ojom" userId="cbdaed7d-8d45-4372-a16a-f3f8900c2f45" providerId="ADAL" clId="{B4F5DD3D-8ED9-45E3-88BB-976ED0D11388}" dt="2023-03-30T14:48:04.611" v="9466" actId="207"/>
          <ac:spMkLst>
            <pc:docMk/>
            <pc:sldMk cId="568830113" sldId="305"/>
            <ac:spMk id="23" creationId="{1930A402-7407-E41C-4052-8D75279DCCA0}"/>
          </ac:spMkLst>
        </pc:spChg>
        <pc:spChg chg="mod">
          <ac:chgData name="Justina Ojom" userId="cbdaed7d-8d45-4372-a16a-f3f8900c2f45" providerId="ADAL" clId="{B4F5DD3D-8ED9-45E3-88BB-976ED0D11388}" dt="2023-03-30T14:48:04.611" v="9466" actId="207"/>
          <ac:spMkLst>
            <pc:docMk/>
            <pc:sldMk cId="568830113" sldId="305"/>
            <ac:spMk id="24" creationId="{CFF87BA9-672F-4382-C552-20D40EF0325A}"/>
          </ac:spMkLst>
        </pc:spChg>
        <pc:spChg chg="mod">
          <ac:chgData name="Justina Ojom" userId="cbdaed7d-8d45-4372-a16a-f3f8900c2f45" providerId="ADAL" clId="{B4F5DD3D-8ED9-45E3-88BB-976ED0D11388}" dt="2023-03-30T14:48:04.611" v="9466" actId="207"/>
          <ac:spMkLst>
            <pc:docMk/>
            <pc:sldMk cId="568830113" sldId="305"/>
            <ac:spMk id="25" creationId="{A0EEEA4C-8741-82C2-4B43-3A53B62AE187}"/>
          </ac:spMkLst>
        </pc:spChg>
        <pc:spChg chg="mod">
          <ac:chgData name="Justina Ojom" userId="cbdaed7d-8d45-4372-a16a-f3f8900c2f45" providerId="ADAL" clId="{B4F5DD3D-8ED9-45E3-88BB-976ED0D11388}" dt="2023-03-29T15:38:43.523" v="7443" actId="14100"/>
          <ac:spMkLst>
            <pc:docMk/>
            <pc:sldMk cId="568830113" sldId="305"/>
            <ac:spMk id="26" creationId="{44543B86-27AB-412B-4961-D54A3C3DEA6E}"/>
          </ac:spMkLst>
        </pc:spChg>
        <pc:spChg chg="mod">
          <ac:chgData name="Justina Ojom" userId="cbdaed7d-8d45-4372-a16a-f3f8900c2f45" providerId="ADAL" clId="{B4F5DD3D-8ED9-45E3-88BB-976ED0D11388}" dt="2023-03-29T15:24:28.561" v="7329"/>
          <ac:spMkLst>
            <pc:docMk/>
            <pc:sldMk cId="568830113" sldId="305"/>
            <ac:spMk id="28" creationId="{D18C2411-9A5B-DCA3-71F2-45B8E30D35B7}"/>
          </ac:spMkLst>
        </pc:spChg>
        <pc:spChg chg="mod">
          <ac:chgData name="Justina Ojom" userId="cbdaed7d-8d45-4372-a16a-f3f8900c2f45" providerId="ADAL" clId="{B4F5DD3D-8ED9-45E3-88BB-976ED0D11388}" dt="2023-03-29T15:24:28.561" v="7329"/>
          <ac:spMkLst>
            <pc:docMk/>
            <pc:sldMk cId="568830113" sldId="305"/>
            <ac:spMk id="31" creationId="{CB084927-53D2-09D0-1BAD-DDFAC2094F37}"/>
          </ac:spMkLst>
        </pc:spChg>
        <pc:spChg chg="mod">
          <ac:chgData name="Justina Ojom" userId="cbdaed7d-8d45-4372-a16a-f3f8900c2f45" providerId="ADAL" clId="{B4F5DD3D-8ED9-45E3-88BB-976ED0D11388}" dt="2023-03-29T15:24:28.561" v="7329"/>
          <ac:spMkLst>
            <pc:docMk/>
            <pc:sldMk cId="568830113" sldId="305"/>
            <ac:spMk id="32" creationId="{6C17E726-E769-1254-190A-9930E5FE1BC8}"/>
          </ac:spMkLst>
        </pc:spChg>
        <pc:spChg chg="mod">
          <ac:chgData name="Justina Ojom" userId="cbdaed7d-8d45-4372-a16a-f3f8900c2f45" providerId="ADAL" clId="{B4F5DD3D-8ED9-45E3-88BB-976ED0D11388}" dt="2023-03-29T15:24:28.561" v="7329"/>
          <ac:spMkLst>
            <pc:docMk/>
            <pc:sldMk cId="568830113" sldId="305"/>
            <ac:spMk id="33" creationId="{A21FFD37-489D-C800-7C3A-2C102B0A8367}"/>
          </ac:spMkLst>
        </pc:spChg>
        <pc:spChg chg="mod">
          <ac:chgData name="Justina Ojom" userId="cbdaed7d-8d45-4372-a16a-f3f8900c2f45" providerId="ADAL" clId="{B4F5DD3D-8ED9-45E3-88BB-976ED0D11388}" dt="2023-03-29T15:24:28.561" v="7329"/>
          <ac:spMkLst>
            <pc:docMk/>
            <pc:sldMk cId="568830113" sldId="305"/>
            <ac:spMk id="34" creationId="{2AE2D471-F92B-CD47-1F73-5BC95EF37220}"/>
          </ac:spMkLst>
        </pc:spChg>
        <pc:spChg chg="add mod">
          <ac:chgData name="Justina Ojom" userId="cbdaed7d-8d45-4372-a16a-f3f8900c2f45" providerId="ADAL" clId="{B4F5DD3D-8ED9-45E3-88BB-976ED0D11388}" dt="2023-03-29T15:24:54.202" v="7333"/>
          <ac:spMkLst>
            <pc:docMk/>
            <pc:sldMk cId="568830113" sldId="305"/>
            <ac:spMk id="35" creationId="{DCFB02AB-EF8A-171B-124F-525825DA1B20}"/>
          </ac:spMkLst>
        </pc:spChg>
        <pc:spChg chg="mod">
          <ac:chgData name="Justina Ojom" userId="cbdaed7d-8d45-4372-a16a-f3f8900c2f45" providerId="ADAL" clId="{B4F5DD3D-8ED9-45E3-88BB-976ED0D11388}" dt="2023-03-30T14:32:02.670" v="9167"/>
          <ac:spMkLst>
            <pc:docMk/>
            <pc:sldMk cId="568830113" sldId="305"/>
            <ac:spMk id="36" creationId="{64367A03-F3B8-E4D3-6E9C-56A08F079F11}"/>
          </ac:spMkLst>
        </pc:spChg>
        <pc:spChg chg="mod">
          <ac:chgData name="Justina Ojom" userId="cbdaed7d-8d45-4372-a16a-f3f8900c2f45" providerId="ADAL" clId="{B4F5DD3D-8ED9-45E3-88BB-976ED0D11388}" dt="2023-03-30T14:32:17.968" v="9173" actId="20577"/>
          <ac:spMkLst>
            <pc:docMk/>
            <pc:sldMk cId="568830113" sldId="305"/>
            <ac:spMk id="37" creationId="{E2664A43-5928-96E3-214D-F59675835C52}"/>
          </ac:spMkLst>
        </pc:spChg>
        <pc:spChg chg="mod">
          <ac:chgData name="Justina Ojom" userId="cbdaed7d-8d45-4372-a16a-f3f8900c2f45" providerId="ADAL" clId="{B4F5DD3D-8ED9-45E3-88BB-976ED0D11388}" dt="2023-03-30T14:32:02.670" v="9167"/>
          <ac:spMkLst>
            <pc:docMk/>
            <pc:sldMk cId="568830113" sldId="305"/>
            <ac:spMk id="38" creationId="{B9AD85D6-4774-6F12-F320-AD24249C8E86}"/>
          </ac:spMkLst>
        </pc:spChg>
        <pc:grpChg chg="add mod">
          <ac:chgData name="Justina Ojom" userId="cbdaed7d-8d45-4372-a16a-f3f8900c2f45" providerId="ADAL" clId="{B4F5DD3D-8ED9-45E3-88BB-976ED0D11388}" dt="2023-03-30T14:32:02.670" v="9167"/>
          <ac:grpSpMkLst>
            <pc:docMk/>
            <pc:sldMk cId="568830113" sldId="305"/>
            <ac:grpSpMk id="2" creationId="{D740FB69-8E2C-C4CF-A9E2-CB3F0242F050}"/>
          </ac:grpSpMkLst>
        </pc:grpChg>
        <pc:grpChg chg="del">
          <ac:chgData name="Justina Ojom" userId="cbdaed7d-8d45-4372-a16a-f3f8900c2f45" providerId="ADAL" clId="{B4F5DD3D-8ED9-45E3-88BB-976ED0D11388}" dt="2023-03-29T15:24:28.281" v="7328" actId="478"/>
          <ac:grpSpMkLst>
            <pc:docMk/>
            <pc:sldMk cId="568830113" sldId="305"/>
            <ac:grpSpMk id="4" creationId="{0A95EDEB-EE6D-F1AE-BFC3-55B1810412D8}"/>
          </ac:grpSpMkLst>
        </pc:grpChg>
        <pc:grpChg chg="mod">
          <ac:chgData name="Justina Ojom" userId="cbdaed7d-8d45-4372-a16a-f3f8900c2f45" providerId="ADAL" clId="{B4F5DD3D-8ED9-45E3-88BB-976ED0D11388}" dt="2023-03-30T14:32:02.670" v="9167"/>
          <ac:grpSpMkLst>
            <pc:docMk/>
            <pc:sldMk cId="568830113" sldId="305"/>
            <ac:grpSpMk id="5" creationId="{C09B9C50-63DF-11EE-E102-EC4AAC4903D7}"/>
          </ac:grpSpMkLst>
        </pc:grpChg>
        <pc:grpChg chg="mod">
          <ac:chgData name="Justina Ojom" userId="cbdaed7d-8d45-4372-a16a-f3f8900c2f45" providerId="ADAL" clId="{B4F5DD3D-8ED9-45E3-88BB-976ED0D11388}" dt="2023-03-30T14:32:02.670" v="9167"/>
          <ac:grpSpMkLst>
            <pc:docMk/>
            <pc:sldMk cId="568830113" sldId="305"/>
            <ac:grpSpMk id="6" creationId="{905B90FD-0EBB-FDF2-6B5E-D9C7CAEBA6FF}"/>
          </ac:grpSpMkLst>
        </pc:grpChg>
        <pc:grpChg chg="mod">
          <ac:chgData name="Justina Ojom" userId="cbdaed7d-8d45-4372-a16a-f3f8900c2f45" providerId="ADAL" clId="{B4F5DD3D-8ED9-45E3-88BB-976ED0D11388}" dt="2023-03-30T14:48:04.611" v="9466" actId="207"/>
          <ac:grpSpMkLst>
            <pc:docMk/>
            <pc:sldMk cId="568830113" sldId="305"/>
            <ac:grpSpMk id="8" creationId="{0A85F6F0-21FF-A43C-0F9F-23D0272692EC}"/>
          </ac:grpSpMkLst>
        </pc:grpChg>
        <pc:grpChg chg="mod">
          <ac:chgData name="Justina Ojom" userId="cbdaed7d-8d45-4372-a16a-f3f8900c2f45" providerId="ADAL" clId="{B4F5DD3D-8ED9-45E3-88BB-976ED0D11388}" dt="2023-03-30T14:48:04.611" v="9466" actId="207"/>
          <ac:grpSpMkLst>
            <pc:docMk/>
            <pc:sldMk cId="568830113" sldId="305"/>
            <ac:grpSpMk id="9" creationId="{3E985A99-726D-588C-C2C0-A28EF6A9708D}"/>
          </ac:grpSpMkLst>
        </pc:grpChg>
        <pc:grpChg chg="mod">
          <ac:chgData name="Justina Ojom" userId="cbdaed7d-8d45-4372-a16a-f3f8900c2f45" providerId="ADAL" clId="{B4F5DD3D-8ED9-45E3-88BB-976ED0D11388}" dt="2023-03-30T14:48:04.611" v="9466" actId="207"/>
          <ac:grpSpMkLst>
            <pc:docMk/>
            <pc:sldMk cId="568830113" sldId="305"/>
            <ac:grpSpMk id="13" creationId="{07472270-5A92-8324-63B2-5375A9E78A5B}"/>
          </ac:grpSpMkLst>
        </pc:grpChg>
        <pc:grpChg chg="mod">
          <ac:chgData name="Justina Ojom" userId="cbdaed7d-8d45-4372-a16a-f3f8900c2f45" providerId="ADAL" clId="{B4F5DD3D-8ED9-45E3-88BB-976ED0D11388}" dt="2023-03-30T14:48:04.611" v="9466" actId="207"/>
          <ac:grpSpMkLst>
            <pc:docMk/>
            <pc:sldMk cId="568830113" sldId="305"/>
            <ac:grpSpMk id="19" creationId="{DB3F863E-3F5B-6C23-7BD4-96BB520885F9}"/>
          </ac:grpSpMkLst>
        </pc:grpChg>
        <pc:grpChg chg="add del mod">
          <ac:chgData name="Justina Ojom" userId="cbdaed7d-8d45-4372-a16a-f3f8900c2f45" providerId="ADAL" clId="{B4F5DD3D-8ED9-45E3-88BB-976ED0D11388}" dt="2023-03-30T14:32:02.451" v="9166" actId="478"/>
          <ac:grpSpMkLst>
            <pc:docMk/>
            <pc:sldMk cId="568830113" sldId="305"/>
            <ac:grpSpMk id="27" creationId="{6A91C532-F36D-5845-EBED-5E98AD92558D}"/>
          </ac:grpSpMkLst>
        </pc:grpChg>
        <pc:grpChg chg="mod">
          <ac:chgData name="Justina Ojom" userId="cbdaed7d-8d45-4372-a16a-f3f8900c2f45" providerId="ADAL" clId="{B4F5DD3D-8ED9-45E3-88BB-976ED0D11388}" dt="2023-03-29T15:24:28.561" v="7329"/>
          <ac:grpSpMkLst>
            <pc:docMk/>
            <pc:sldMk cId="568830113" sldId="305"/>
            <ac:grpSpMk id="29" creationId="{1163DD2D-FAAC-B77D-C9D7-176114175BED}"/>
          </ac:grpSpMkLst>
        </pc:grpChg>
        <pc:grpChg chg="mod">
          <ac:chgData name="Justina Ojom" userId="cbdaed7d-8d45-4372-a16a-f3f8900c2f45" providerId="ADAL" clId="{B4F5DD3D-8ED9-45E3-88BB-976ED0D11388}" dt="2023-03-29T15:24:28.561" v="7329"/>
          <ac:grpSpMkLst>
            <pc:docMk/>
            <pc:sldMk cId="568830113" sldId="305"/>
            <ac:grpSpMk id="30" creationId="{BF83CA47-98D3-7D78-0B68-6212F2B58613}"/>
          </ac:grpSpMkLst>
        </pc:grpChg>
        <pc:cxnChg chg="mod">
          <ac:chgData name="Justina Ojom" userId="cbdaed7d-8d45-4372-a16a-f3f8900c2f45" providerId="ADAL" clId="{B4F5DD3D-8ED9-45E3-88BB-976ED0D11388}" dt="2023-03-30T14:48:08.262" v="9467" actId="208"/>
          <ac:cxnSpMkLst>
            <pc:docMk/>
            <pc:sldMk cId="568830113" sldId="305"/>
            <ac:cxnSpMk id="12" creationId="{903D9BB3-173D-731C-605E-E451FF19F191}"/>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B4F5DD3D-8ED9-45E3-88BB-976ED0D11388}" dt="2023-03-30T14:31:59.264" v="9165"/>
              <pc2:cmMkLst xmlns:pc2="http://schemas.microsoft.com/office/powerpoint/2019/9/main/command">
                <pc:docMk/>
                <pc:sldMk cId="568830113" sldId="305"/>
                <pc2:cmMk id="{53BE9D61-A636-4086-9E89-00A5096EAADB}"/>
              </pc2:cmMkLst>
            </pc226:cmChg>
          </p:ext>
        </pc:extLst>
      </pc:sldChg>
      <pc:sldChg chg="addSp delSp modSp mod modNotes">
        <pc:chgData name="Justina Ojom" userId="cbdaed7d-8d45-4372-a16a-f3f8900c2f45" providerId="ADAL" clId="{B4F5DD3D-8ED9-45E3-88BB-976ED0D11388}" dt="2023-03-30T22:48:13.613" v="10961" actId="113"/>
        <pc:sldMkLst>
          <pc:docMk/>
          <pc:sldMk cId="2353022460" sldId="313"/>
        </pc:sldMkLst>
        <pc:spChg chg="mod">
          <ac:chgData name="Justina Ojom" userId="cbdaed7d-8d45-4372-a16a-f3f8900c2f45" providerId="ADAL" clId="{B4F5DD3D-8ED9-45E3-88BB-976ED0D11388}" dt="2023-03-29T15:26:08.408" v="7360" actId="2711"/>
          <ac:spMkLst>
            <pc:docMk/>
            <pc:sldMk cId="2353022460" sldId="313"/>
            <ac:spMk id="3" creationId="{744A6D1C-1728-B6A5-B430-CC9570781A85}"/>
          </ac:spMkLst>
        </pc:spChg>
        <pc:spChg chg="mod">
          <ac:chgData name="Justina Ojom" userId="cbdaed7d-8d45-4372-a16a-f3f8900c2f45" providerId="ADAL" clId="{B4F5DD3D-8ED9-45E3-88BB-976ED0D11388}" dt="2023-03-30T14:46:02.411" v="9429" actId="207"/>
          <ac:spMkLst>
            <pc:docMk/>
            <pc:sldMk cId="2353022460" sldId="313"/>
            <ac:spMk id="4" creationId="{04307985-15CF-D1D7-D643-38F1DAE5B313}"/>
          </ac:spMkLst>
        </pc:spChg>
        <pc:spChg chg="mod">
          <ac:chgData name="Justina Ojom" userId="cbdaed7d-8d45-4372-a16a-f3f8900c2f45" providerId="ADAL" clId="{B4F5DD3D-8ED9-45E3-88BB-976ED0D11388}" dt="2023-03-29T15:26:08.408" v="7360" actId="2711"/>
          <ac:spMkLst>
            <pc:docMk/>
            <pc:sldMk cId="2353022460" sldId="313"/>
            <ac:spMk id="5" creationId="{DEFA90C1-6860-ACCC-9660-D90B5B6496B6}"/>
          </ac:spMkLst>
        </pc:spChg>
        <pc:spChg chg="mod">
          <ac:chgData name="Justina Ojom" userId="cbdaed7d-8d45-4372-a16a-f3f8900c2f45" providerId="ADAL" clId="{B4F5DD3D-8ED9-45E3-88BB-976ED0D11388}" dt="2023-03-29T15:26:08.408" v="7360" actId="2711"/>
          <ac:spMkLst>
            <pc:docMk/>
            <pc:sldMk cId="2353022460" sldId="313"/>
            <ac:spMk id="6" creationId="{85CD8A65-F560-6E44-90D8-DBD072319AA3}"/>
          </ac:spMkLst>
        </pc:spChg>
        <pc:spChg chg="mod">
          <ac:chgData name="Justina Ojom" userId="cbdaed7d-8d45-4372-a16a-f3f8900c2f45" providerId="ADAL" clId="{B4F5DD3D-8ED9-45E3-88BB-976ED0D11388}" dt="2023-03-29T15:26:08.408" v="7360" actId="2711"/>
          <ac:spMkLst>
            <pc:docMk/>
            <pc:sldMk cId="2353022460" sldId="313"/>
            <ac:spMk id="7" creationId="{CEC66B66-C829-7E23-F537-799BD8923387}"/>
          </ac:spMkLst>
        </pc:spChg>
        <pc:spChg chg="mod">
          <ac:chgData name="Justina Ojom" userId="cbdaed7d-8d45-4372-a16a-f3f8900c2f45" providerId="ADAL" clId="{B4F5DD3D-8ED9-45E3-88BB-976ED0D11388}" dt="2023-03-29T15:26:08.408" v="7360" actId="2711"/>
          <ac:spMkLst>
            <pc:docMk/>
            <pc:sldMk cId="2353022460" sldId="313"/>
            <ac:spMk id="8" creationId="{F0392326-0D84-1CE5-85C0-34ED67226500}"/>
          </ac:spMkLst>
        </pc:spChg>
        <pc:spChg chg="mod">
          <ac:chgData name="Justina Ojom" userId="cbdaed7d-8d45-4372-a16a-f3f8900c2f45" providerId="ADAL" clId="{B4F5DD3D-8ED9-45E3-88BB-976ED0D11388}" dt="2023-03-30T22:48:11.526" v="10960" actId="113"/>
          <ac:spMkLst>
            <pc:docMk/>
            <pc:sldMk cId="2353022460" sldId="313"/>
            <ac:spMk id="9" creationId="{36F28269-0A11-8140-FCD1-24052D691310}"/>
          </ac:spMkLst>
        </pc:spChg>
        <pc:spChg chg="mod">
          <ac:chgData name="Justina Ojom" userId="cbdaed7d-8d45-4372-a16a-f3f8900c2f45" providerId="ADAL" clId="{B4F5DD3D-8ED9-45E3-88BB-976ED0D11388}" dt="2023-03-30T22:48:13.613" v="10961" actId="113"/>
          <ac:spMkLst>
            <pc:docMk/>
            <pc:sldMk cId="2353022460" sldId="313"/>
            <ac:spMk id="10" creationId="{FF837B00-086A-A298-4E98-0F2346B1A10A}"/>
          </ac:spMkLst>
        </pc:spChg>
        <pc:spChg chg="mod topLvl">
          <ac:chgData name="Justina Ojom" userId="cbdaed7d-8d45-4372-a16a-f3f8900c2f45" providerId="ADAL" clId="{B4F5DD3D-8ED9-45E3-88BB-976ED0D11388}" dt="2023-03-30T14:46:06.791" v="9430" actId="207"/>
          <ac:spMkLst>
            <pc:docMk/>
            <pc:sldMk cId="2353022460" sldId="313"/>
            <ac:spMk id="12" creationId="{A3AC5183-9D9F-C211-9C6C-553F80D3A675}"/>
          </ac:spMkLst>
        </pc:spChg>
        <pc:spChg chg="mod topLvl">
          <ac:chgData name="Justina Ojom" userId="cbdaed7d-8d45-4372-a16a-f3f8900c2f45" providerId="ADAL" clId="{B4F5DD3D-8ED9-45E3-88BB-976ED0D11388}" dt="2023-03-30T14:46:06.791" v="9430" actId="207"/>
          <ac:spMkLst>
            <pc:docMk/>
            <pc:sldMk cId="2353022460" sldId="313"/>
            <ac:spMk id="13" creationId="{59CCB1B8-620B-D192-874F-9852263A124A}"/>
          </ac:spMkLst>
        </pc:spChg>
        <pc:spChg chg="mod topLvl">
          <ac:chgData name="Justina Ojom" userId="cbdaed7d-8d45-4372-a16a-f3f8900c2f45" providerId="ADAL" clId="{B4F5DD3D-8ED9-45E3-88BB-976ED0D11388}" dt="2023-03-30T14:46:06.791" v="9430" actId="207"/>
          <ac:spMkLst>
            <pc:docMk/>
            <pc:sldMk cId="2353022460" sldId="313"/>
            <ac:spMk id="14" creationId="{3C753F0C-EE28-0343-4C9A-59CF1F7F4A7A}"/>
          </ac:spMkLst>
        </pc:spChg>
        <pc:spChg chg="mod topLvl">
          <ac:chgData name="Justina Ojom" userId="cbdaed7d-8d45-4372-a16a-f3f8900c2f45" providerId="ADAL" clId="{B4F5DD3D-8ED9-45E3-88BB-976ED0D11388}" dt="2023-03-30T14:46:13.029" v="9432" actId="208"/>
          <ac:spMkLst>
            <pc:docMk/>
            <pc:sldMk cId="2353022460" sldId="313"/>
            <ac:spMk id="15" creationId="{F45EF445-76C3-76BC-8DA9-66D41DC4BD69}"/>
          </ac:spMkLst>
        </pc:spChg>
        <pc:spChg chg="mod topLvl">
          <ac:chgData name="Justina Ojom" userId="cbdaed7d-8d45-4372-a16a-f3f8900c2f45" providerId="ADAL" clId="{B4F5DD3D-8ED9-45E3-88BB-976ED0D11388}" dt="2023-03-30T14:46:13.029" v="9432" actId="208"/>
          <ac:spMkLst>
            <pc:docMk/>
            <pc:sldMk cId="2353022460" sldId="313"/>
            <ac:spMk id="16" creationId="{5638E6D8-E9F4-E7FB-781E-0B458FAAEF0F}"/>
          </ac:spMkLst>
        </pc:spChg>
        <pc:spChg chg="mod">
          <ac:chgData name="Justina Ojom" userId="cbdaed7d-8d45-4372-a16a-f3f8900c2f45" providerId="ADAL" clId="{B4F5DD3D-8ED9-45E3-88BB-976ED0D11388}" dt="2023-03-30T22:48:11.526" v="10960" actId="113"/>
          <ac:spMkLst>
            <pc:docMk/>
            <pc:sldMk cId="2353022460" sldId="313"/>
            <ac:spMk id="17" creationId="{168B4EFF-FF53-6FFD-1ACF-038095134FEE}"/>
          </ac:spMkLst>
        </pc:spChg>
        <pc:spChg chg="mod topLvl">
          <ac:chgData name="Justina Ojom" userId="cbdaed7d-8d45-4372-a16a-f3f8900c2f45" providerId="ADAL" clId="{B4F5DD3D-8ED9-45E3-88BB-976ED0D11388}" dt="2023-03-30T14:46:09.511" v="9431" actId="207"/>
          <ac:spMkLst>
            <pc:docMk/>
            <pc:sldMk cId="2353022460" sldId="313"/>
            <ac:spMk id="20" creationId="{2885267E-D9B4-F833-5618-9ECCAFB424E1}"/>
          </ac:spMkLst>
        </pc:spChg>
        <pc:spChg chg="mod topLvl">
          <ac:chgData name="Justina Ojom" userId="cbdaed7d-8d45-4372-a16a-f3f8900c2f45" providerId="ADAL" clId="{B4F5DD3D-8ED9-45E3-88BB-976ED0D11388}" dt="2023-03-29T16:15:24.195" v="7706" actId="1076"/>
          <ac:spMkLst>
            <pc:docMk/>
            <pc:sldMk cId="2353022460" sldId="313"/>
            <ac:spMk id="21" creationId="{096DCDFA-A17B-9E52-60E5-7D8731DEF06D}"/>
          </ac:spMkLst>
        </pc:spChg>
        <pc:spChg chg="mod topLvl">
          <ac:chgData name="Justina Ojom" userId="cbdaed7d-8d45-4372-a16a-f3f8900c2f45" providerId="ADAL" clId="{B4F5DD3D-8ED9-45E3-88BB-976ED0D11388}" dt="2023-03-30T14:46:13.029" v="9432" actId="208"/>
          <ac:spMkLst>
            <pc:docMk/>
            <pc:sldMk cId="2353022460" sldId="313"/>
            <ac:spMk id="22" creationId="{58E0C586-A142-848E-9654-E550BC039BDB}"/>
          </ac:spMkLst>
        </pc:spChg>
        <pc:spChg chg="mod topLvl">
          <ac:chgData name="Justina Ojom" userId="cbdaed7d-8d45-4372-a16a-f3f8900c2f45" providerId="ADAL" clId="{B4F5DD3D-8ED9-45E3-88BB-976ED0D11388}" dt="2023-03-30T14:46:13.029" v="9432" actId="208"/>
          <ac:spMkLst>
            <pc:docMk/>
            <pc:sldMk cId="2353022460" sldId="313"/>
            <ac:spMk id="23" creationId="{393DCDB3-2453-B31C-C117-7E2C4B1EEFE5}"/>
          </ac:spMkLst>
        </pc:spChg>
        <pc:spChg chg="add del">
          <ac:chgData name="Justina Ojom" userId="cbdaed7d-8d45-4372-a16a-f3f8900c2f45" providerId="ADAL" clId="{B4F5DD3D-8ED9-45E3-88BB-976ED0D11388}" dt="2023-03-29T15:26:06.614" v="7359" actId="22"/>
          <ac:spMkLst>
            <pc:docMk/>
            <pc:sldMk cId="2353022460" sldId="313"/>
            <ac:spMk id="24" creationId="{E79E047C-836D-76A6-F26B-64E21D2B85EB}"/>
          </ac:spMkLst>
        </pc:spChg>
        <pc:grpChg chg="mod">
          <ac:chgData name="Justina Ojom" userId="cbdaed7d-8d45-4372-a16a-f3f8900c2f45" providerId="ADAL" clId="{B4F5DD3D-8ED9-45E3-88BB-976ED0D11388}" dt="2023-03-29T16:15:24.195" v="7706" actId="1076"/>
          <ac:grpSpMkLst>
            <pc:docMk/>
            <pc:sldMk cId="2353022460" sldId="313"/>
            <ac:grpSpMk id="2" creationId="{7C029B96-25FA-B060-E6C3-85544C96E241}"/>
          </ac:grpSpMkLst>
        </pc:grpChg>
        <pc:grpChg chg="del">
          <ac:chgData name="Justina Ojom" userId="cbdaed7d-8d45-4372-a16a-f3f8900c2f45" providerId="ADAL" clId="{B4F5DD3D-8ED9-45E3-88BB-976ED0D11388}" dt="2023-03-29T16:14:49.616" v="7698" actId="165"/>
          <ac:grpSpMkLst>
            <pc:docMk/>
            <pc:sldMk cId="2353022460" sldId="313"/>
            <ac:grpSpMk id="11" creationId="{98FC9A62-6F54-10B2-74BC-F384330D463F}"/>
          </ac:grpSpMkLst>
        </pc:grpChg>
        <pc:grpChg chg="del">
          <ac:chgData name="Justina Ojom" userId="cbdaed7d-8d45-4372-a16a-f3f8900c2f45" providerId="ADAL" clId="{B4F5DD3D-8ED9-45E3-88BB-976ED0D11388}" dt="2023-03-29T16:14:53.975" v="7700" actId="165"/>
          <ac:grpSpMkLst>
            <pc:docMk/>
            <pc:sldMk cId="2353022460" sldId="313"/>
            <ac:grpSpMk id="19" creationId="{2250BD2B-DB96-9871-CE08-581F3451B576}"/>
          </ac:grpSpMkLst>
        </pc:grpChg>
      </pc:sldChg>
      <pc:sldChg chg="modNotes">
        <pc:chgData name="Justina Ojom" userId="cbdaed7d-8d45-4372-a16a-f3f8900c2f45" providerId="ADAL" clId="{B4F5DD3D-8ED9-45E3-88BB-976ED0D11388}" dt="2023-03-30T22:06:39.594" v="9698" actId="6549"/>
        <pc:sldMkLst>
          <pc:docMk/>
          <pc:sldMk cId="1485704006" sldId="503"/>
        </pc:sldMkLst>
      </pc:sldChg>
      <pc:sldChg chg="addSp delSp modSp mod modNotes">
        <pc:chgData name="Justina Ojom" userId="cbdaed7d-8d45-4372-a16a-f3f8900c2f45" providerId="ADAL" clId="{B4F5DD3D-8ED9-45E3-88BB-976ED0D11388}" dt="2023-03-30T22:56:12.692" v="11042" actId="20577"/>
        <pc:sldMkLst>
          <pc:docMk/>
          <pc:sldMk cId="135999645" sldId="762"/>
        </pc:sldMkLst>
        <pc:spChg chg="mod">
          <ac:chgData name="Justina Ojom" userId="cbdaed7d-8d45-4372-a16a-f3f8900c2f45" providerId="ADAL" clId="{B4F5DD3D-8ED9-45E3-88BB-976ED0D11388}" dt="2023-03-29T19:50:39.366" v="8734" actId="1076"/>
          <ac:spMkLst>
            <pc:docMk/>
            <pc:sldMk cId="135999645" sldId="762"/>
            <ac:spMk id="2" creationId="{79870D46-58A0-6133-BDE3-58059836F0C1}"/>
          </ac:spMkLst>
        </pc:spChg>
        <pc:spChg chg="mod">
          <ac:chgData name="Justina Ojom" userId="cbdaed7d-8d45-4372-a16a-f3f8900c2f45" providerId="ADAL" clId="{B4F5DD3D-8ED9-45E3-88BB-976ED0D11388}" dt="2023-03-29T19:53:10.139" v="8793" actId="1076"/>
          <ac:spMkLst>
            <pc:docMk/>
            <pc:sldMk cId="135999645" sldId="762"/>
            <ac:spMk id="3" creationId="{834AA900-C9AE-670B-7391-D03E1D3ED853}"/>
          </ac:spMkLst>
        </pc:spChg>
        <pc:spChg chg="mod">
          <ac:chgData name="Justina Ojom" userId="cbdaed7d-8d45-4372-a16a-f3f8900c2f45" providerId="ADAL" clId="{B4F5DD3D-8ED9-45E3-88BB-976ED0D11388}" dt="2023-03-29T19:53:10.139" v="8793" actId="1076"/>
          <ac:spMkLst>
            <pc:docMk/>
            <pc:sldMk cId="135999645" sldId="762"/>
            <ac:spMk id="4" creationId="{736E2A5C-7F5A-DC48-8852-260B0C10D729}"/>
          </ac:spMkLst>
        </pc:spChg>
        <pc:spChg chg="mod">
          <ac:chgData name="Justina Ojom" userId="cbdaed7d-8d45-4372-a16a-f3f8900c2f45" providerId="ADAL" clId="{B4F5DD3D-8ED9-45E3-88BB-976ED0D11388}" dt="2023-03-29T19:53:10.139" v="8793" actId="1076"/>
          <ac:spMkLst>
            <pc:docMk/>
            <pc:sldMk cId="135999645" sldId="762"/>
            <ac:spMk id="5" creationId="{4B8B6D9B-A8A4-1C03-C6BA-4C1488E1D91A}"/>
          </ac:spMkLst>
        </pc:spChg>
        <pc:spChg chg="mod">
          <ac:chgData name="Justina Ojom" userId="cbdaed7d-8d45-4372-a16a-f3f8900c2f45" providerId="ADAL" clId="{B4F5DD3D-8ED9-45E3-88BB-976ED0D11388}" dt="2023-03-30T14:49:49.128" v="9502" actId="207"/>
          <ac:spMkLst>
            <pc:docMk/>
            <pc:sldMk cId="135999645" sldId="762"/>
            <ac:spMk id="6" creationId="{20A42160-A107-CEB7-C41A-3A77DE23DBAF}"/>
          </ac:spMkLst>
        </pc:spChg>
        <pc:spChg chg="del mod">
          <ac:chgData name="Justina Ojom" userId="cbdaed7d-8d45-4372-a16a-f3f8900c2f45" providerId="ADAL" clId="{B4F5DD3D-8ED9-45E3-88BB-976ED0D11388}" dt="2023-03-29T19:51:38.771" v="8770" actId="478"/>
          <ac:spMkLst>
            <pc:docMk/>
            <pc:sldMk cId="135999645" sldId="762"/>
            <ac:spMk id="7" creationId="{487B7087-84E4-7042-1A97-833BD5610D89}"/>
          </ac:spMkLst>
        </pc:spChg>
        <pc:spChg chg="del mod topLvl">
          <ac:chgData name="Justina Ojom" userId="cbdaed7d-8d45-4372-a16a-f3f8900c2f45" providerId="ADAL" clId="{B4F5DD3D-8ED9-45E3-88BB-976ED0D11388}" dt="2023-03-29T16:46:33.868" v="8087" actId="478"/>
          <ac:spMkLst>
            <pc:docMk/>
            <pc:sldMk cId="135999645" sldId="762"/>
            <ac:spMk id="9" creationId="{F0A699E3-ABBF-893F-59B5-53E1BC5DAEED}"/>
          </ac:spMkLst>
        </pc:spChg>
        <pc:spChg chg="del mod">
          <ac:chgData name="Justina Ojom" userId="cbdaed7d-8d45-4372-a16a-f3f8900c2f45" providerId="ADAL" clId="{B4F5DD3D-8ED9-45E3-88BB-976ED0D11388}" dt="2023-03-29T19:51:38.771" v="8770" actId="478"/>
          <ac:spMkLst>
            <pc:docMk/>
            <pc:sldMk cId="135999645" sldId="762"/>
            <ac:spMk id="10" creationId="{47695162-7A4C-5830-6B9A-2EB036E60E5E}"/>
          </ac:spMkLst>
        </pc:spChg>
        <pc:spChg chg="mod">
          <ac:chgData name="Justina Ojom" userId="cbdaed7d-8d45-4372-a16a-f3f8900c2f45" providerId="ADAL" clId="{B4F5DD3D-8ED9-45E3-88BB-976ED0D11388}" dt="2023-03-29T19:53:10.139" v="8793" actId="1076"/>
          <ac:spMkLst>
            <pc:docMk/>
            <pc:sldMk cId="135999645" sldId="762"/>
            <ac:spMk id="11" creationId="{F821872F-723A-9579-FCF6-4DC27DC518F1}"/>
          </ac:spMkLst>
        </pc:spChg>
        <pc:spChg chg="mod">
          <ac:chgData name="Justina Ojom" userId="cbdaed7d-8d45-4372-a16a-f3f8900c2f45" providerId="ADAL" clId="{B4F5DD3D-8ED9-45E3-88BB-976ED0D11388}" dt="2023-03-29T16:44:26.630" v="8041" actId="165"/>
          <ac:spMkLst>
            <pc:docMk/>
            <pc:sldMk cId="135999645" sldId="762"/>
            <ac:spMk id="14" creationId="{6114C43D-31C1-6360-CFEE-D57DFB6D0ABB}"/>
          </ac:spMkLst>
        </pc:spChg>
        <pc:spChg chg="mod">
          <ac:chgData name="Justina Ojom" userId="cbdaed7d-8d45-4372-a16a-f3f8900c2f45" providerId="ADAL" clId="{B4F5DD3D-8ED9-45E3-88BB-976ED0D11388}" dt="2023-03-29T16:44:26.630" v="8041" actId="165"/>
          <ac:spMkLst>
            <pc:docMk/>
            <pc:sldMk cId="135999645" sldId="762"/>
            <ac:spMk id="15" creationId="{C51B3559-C6C1-AEE0-E7BE-3249E4E437BB}"/>
          </ac:spMkLst>
        </pc:spChg>
        <pc:spChg chg="mod">
          <ac:chgData name="Justina Ojom" userId="cbdaed7d-8d45-4372-a16a-f3f8900c2f45" providerId="ADAL" clId="{B4F5DD3D-8ED9-45E3-88BB-976ED0D11388}" dt="2023-03-29T16:44:26.630" v="8041" actId="165"/>
          <ac:spMkLst>
            <pc:docMk/>
            <pc:sldMk cId="135999645" sldId="762"/>
            <ac:spMk id="16" creationId="{BD889837-1D42-B8DD-C943-8CAC76569D41}"/>
          </ac:spMkLst>
        </pc:spChg>
        <pc:spChg chg="mod">
          <ac:chgData name="Justina Ojom" userId="cbdaed7d-8d45-4372-a16a-f3f8900c2f45" providerId="ADAL" clId="{B4F5DD3D-8ED9-45E3-88BB-976ED0D11388}" dt="2023-03-30T22:55:31.779" v="11026" actId="20577"/>
          <ac:spMkLst>
            <pc:docMk/>
            <pc:sldMk cId="135999645" sldId="762"/>
            <ac:spMk id="17" creationId="{5A103464-E0B0-E139-7289-A06478AA71F1}"/>
          </ac:spMkLst>
        </pc:spChg>
        <pc:spChg chg="mod">
          <ac:chgData name="Justina Ojom" userId="cbdaed7d-8d45-4372-a16a-f3f8900c2f45" providerId="ADAL" clId="{B4F5DD3D-8ED9-45E3-88BB-976ED0D11388}" dt="2023-03-30T22:55:44.916" v="11030" actId="20577"/>
          <ac:spMkLst>
            <pc:docMk/>
            <pc:sldMk cId="135999645" sldId="762"/>
            <ac:spMk id="18" creationId="{4BE28A48-E687-5EDA-B512-DEE1A9A44C15}"/>
          </ac:spMkLst>
        </pc:spChg>
        <pc:spChg chg="mod">
          <ac:chgData name="Justina Ojom" userId="cbdaed7d-8d45-4372-a16a-f3f8900c2f45" providerId="ADAL" clId="{B4F5DD3D-8ED9-45E3-88BB-976ED0D11388}" dt="2023-03-30T22:56:06.432" v="11039" actId="20577"/>
          <ac:spMkLst>
            <pc:docMk/>
            <pc:sldMk cId="135999645" sldId="762"/>
            <ac:spMk id="19" creationId="{E3B9E878-A442-D118-FCC2-2F1AC21EB0DA}"/>
          </ac:spMkLst>
        </pc:spChg>
        <pc:spChg chg="mod">
          <ac:chgData name="Justina Ojom" userId="cbdaed7d-8d45-4372-a16a-f3f8900c2f45" providerId="ADAL" clId="{B4F5DD3D-8ED9-45E3-88BB-976ED0D11388}" dt="2023-03-30T22:56:12.692" v="11042" actId="20577"/>
          <ac:spMkLst>
            <pc:docMk/>
            <pc:sldMk cId="135999645" sldId="762"/>
            <ac:spMk id="20" creationId="{80A2F563-2CF3-DDA2-9B0D-BA6FBCA8F826}"/>
          </ac:spMkLst>
        </pc:spChg>
        <pc:spChg chg="mod">
          <ac:chgData name="Justina Ojom" userId="cbdaed7d-8d45-4372-a16a-f3f8900c2f45" providerId="ADAL" clId="{B4F5DD3D-8ED9-45E3-88BB-976ED0D11388}" dt="2023-03-29T16:44:26.630" v="8041" actId="165"/>
          <ac:spMkLst>
            <pc:docMk/>
            <pc:sldMk cId="135999645" sldId="762"/>
            <ac:spMk id="21" creationId="{E86417E3-97AA-F9C4-ACD2-1C9769C723F7}"/>
          </ac:spMkLst>
        </pc:spChg>
        <pc:spChg chg="mod">
          <ac:chgData name="Justina Ojom" userId="cbdaed7d-8d45-4372-a16a-f3f8900c2f45" providerId="ADAL" clId="{B4F5DD3D-8ED9-45E3-88BB-976ED0D11388}" dt="2023-03-29T16:44:26.630" v="8041" actId="165"/>
          <ac:spMkLst>
            <pc:docMk/>
            <pc:sldMk cId="135999645" sldId="762"/>
            <ac:spMk id="22" creationId="{69904D25-6666-35D2-140C-37F764E73B6F}"/>
          </ac:spMkLst>
        </pc:spChg>
        <pc:spChg chg="mod">
          <ac:chgData name="Justina Ojom" userId="cbdaed7d-8d45-4372-a16a-f3f8900c2f45" providerId="ADAL" clId="{B4F5DD3D-8ED9-45E3-88BB-976ED0D11388}" dt="2023-03-29T16:44:26.630" v="8041" actId="165"/>
          <ac:spMkLst>
            <pc:docMk/>
            <pc:sldMk cId="135999645" sldId="762"/>
            <ac:spMk id="23" creationId="{D12ABE8F-71DB-FC6D-44EE-23CCB7F65B65}"/>
          </ac:spMkLst>
        </pc:spChg>
        <pc:spChg chg="mod">
          <ac:chgData name="Justina Ojom" userId="cbdaed7d-8d45-4372-a16a-f3f8900c2f45" providerId="ADAL" clId="{B4F5DD3D-8ED9-45E3-88BB-976ED0D11388}" dt="2023-03-29T16:44:26.630" v="8041" actId="165"/>
          <ac:spMkLst>
            <pc:docMk/>
            <pc:sldMk cId="135999645" sldId="762"/>
            <ac:spMk id="24" creationId="{DC9021D7-45E7-8F4A-1F80-9D2DD534ED29}"/>
          </ac:spMkLst>
        </pc:spChg>
        <pc:spChg chg="mod">
          <ac:chgData name="Justina Ojom" userId="cbdaed7d-8d45-4372-a16a-f3f8900c2f45" providerId="ADAL" clId="{B4F5DD3D-8ED9-45E3-88BB-976ED0D11388}" dt="2023-03-29T16:44:46.727" v="8044"/>
          <ac:spMkLst>
            <pc:docMk/>
            <pc:sldMk cId="135999645" sldId="762"/>
            <ac:spMk id="28" creationId="{9B5B83F3-FDB8-58FE-761A-43B309C1A0E7}"/>
          </ac:spMkLst>
        </pc:spChg>
        <pc:spChg chg="mod">
          <ac:chgData name="Justina Ojom" userId="cbdaed7d-8d45-4372-a16a-f3f8900c2f45" providerId="ADAL" clId="{B4F5DD3D-8ED9-45E3-88BB-976ED0D11388}" dt="2023-03-29T16:44:46.727" v="8044"/>
          <ac:spMkLst>
            <pc:docMk/>
            <pc:sldMk cId="135999645" sldId="762"/>
            <ac:spMk id="31" creationId="{EFA714AD-E037-1FC2-8081-A964700DE8F4}"/>
          </ac:spMkLst>
        </pc:spChg>
        <pc:spChg chg="mod">
          <ac:chgData name="Justina Ojom" userId="cbdaed7d-8d45-4372-a16a-f3f8900c2f45" providerId="ADAL" clId="{B4F5DD3D-8ED9-45E3-88BB-976ED0D11388}" dt="2023-03-29T16:44:46.727" v="8044"/>
          <ac:spMkLst>
            <pc:docMk/>
            <pc:sldMk cId="135999645" sldId="762"/>
            <ac:spMk id="32" creationId="{AD2D8CAF-F16F-734B-579C-C95C57E6A5AD}"/>
          </ac:spMkLst>
        </pc:spChg>
        <pc:spChg chg="mod">
          <ac:chgData name="Justina Ojom" userId="cbdaed7d-8d45-4372-a16a-f3f8900c2f45" providerId="ADAL" clId="{B4F5DD3D-8ED9-45E3-88BB-976ED0D11388}" dt="2023-03-29T16:44:46.727" v="8044"/>
          <ac:spMkLst>
            <pc:docMk/>
            <pc:sldMk cId="135999645" sldId="762"/>
            <ac:spMk id="33" creationId="{63A6D88B-CEB8-1AF5-3971-D6E1ABB1A730}"/>
          </ac:spMkLst>
        </pc:spChg>
        <pc:spChg chg="mod">
          <ac:chgData name="Justina Ojom" userId="cbdaed7d-8d45-4372-a16a-f3f8900c2f45" providerId="ADAL" clId="{B4F5DD3D-8ED9-45E3-88BB-976ED0D11388}" dt="2023-03-29T16:44:46.727" v="8044"/>
          <ac:spMkLst>
            <pc:docMk/>
            <pc:sldMk cId="135999645" sldId="762"/>
            <ac:spMk id="34" creationId="{10EFC1ED-D959-A269-14C2-E89C335BFC7A}"/>
          </ac:spMkLst>
        </pc:spChg>
        <pc:spChg chg="mod">
          <ac:chgData name="Justina Ojom" userId="cbdaed7d-8d45-4372-a16a-f3f8900c2f45" providerId="ADAL" clId="{B4F5DD3D-8ED9-45E3-88BB-976ED0D11388}" dt="2023-03-29T16:44:46.727" v="8044"/>
          <ac:spMkLst>
            <pc:docMk/>
            <pc:sldMk cId="135999645" sldId="762"/>
            <ac:spMk id="35" creationId="{CB762939-02BA-D0B4-8E9D-1AC51997FD31}"/>
          </ac:spMkLst>
        </pc:spChg>
        <pc:spChg chg="mod">
          <ac:chgData name="Justina Ojom" userId="cbdaed7d-8d45-4372-a16a-f3f8900c2f45" providerId="ADAL" clId="{B4F5DD3D-8ED9-45E3-88BB-976ED0D11388}" dt="2023-03-29T16:44:46.727" v="8044"/>
          <ac:spMkLst>
            <pc:docMk/>
            <pc:sldMk cId="135999645" sldId="762"/>
            <ac:spMk id="36" creationId="{118882C1-0B2E-4384-BD07-873AFB9BAA56}"/>
          </ac:spMkLst>
        </pc:spChg>
        <pc:spChg chg="mod">
          <ac:chgData name="Justina Ojom" userId="cbdaed7d-8d45-4372-a16a-f3f8900c2f45" providerId="ADAL" clId="{B4F5DD3D-8ED9-45E3-88BB-976ED0D11388}" dt="2023-03-29T16:44:46.727" v="8044"/>
          <ac:spMkLst>
            <pc:docMk/>
            <pc:sldMk cId="135999645" sldId="762"/>
            <ac:spMk id="37" creationId="{51329F4F-6434-D4C0-2D03-48C08CD18171}"/>
          </ac:spMkLst>
        </pc:spChg>
        <pc:spChg chg="mod">
          <ac:chgData name="Justina Ojom" userId="cbdaed7d-8d45-4372-a16a-f3f8900c2f45" providerId="ADAL" clId="{B4F5DD3D-8ED9-45E3-88BB-976ED0D11388}" dt="2023-03-29T16:46:35.626" v="8088"/>
          <ac:spMkLst>
            <pc:docMk/>
            <pc:sldMk cId="135999645" sldId="762"/>
            <ac:spMk id="39" creationId="{C5AB83E2-F2B8-0B5C-C139-E2731FC382A0}"/>
          </ac:spMkLst>
        </pc:spChg>
        <pc:spChg chg="mod">
          <ac:chgData name="Justina Ojom" userId="cbdaed7d-8d45-4372-a16a-f3f8900c2f45" providerId="ADAL" clId="{B4F5DD3D-8ED9-45E3-88BB-976ED0D11388}" dt="2023-03-29T16:46:35.626" v="8088"/>
          <ac:spMkLst>
            <pc:docMk/>
            <pc:sldMk cId="135999645" sldId="762"/>
            <ac:spMk id="42" creationId="{B8BBE564-4CC1-8054-D9C6-D6156C6BD460}"/>
          </ac:spMkLst>
        </pc:spChg>
        <pc:spChg chg="mod">
          <ac:chgData name="Justina Ojom" userId="cbdaed7d-8d45-4372-a16a-f3f8900c2f45" providerId="ADAL" clId="{B4F5DD3D-8ED9-45E3-88BB-976ED0D11388}" dt="2023-03-29T16:46:35.626" v="8088"/>
          <ac:spMkLst>
            <pc:docMk/>
            <pc:sldMk cId="135999645" sldId="762"/>
            <ac:spMk id="43" creationId="{C3D1C0C9-8EB5-F4B1-D09C-E52FC289FB7B}"/>
          </ac:spMkLst>
        </pc:spChg>
        <pc:spChg chg="mod">
          <ac:chgData name="Justina Ojom" userId="cbdaed7d-8d45-4372-a16a-f3f8900c2f45" providerId="ADAL" clId="{B4F5DD3D-8ED9-45E3-88BB-976ED0D11388}" dt="2023-03-29T16:46:35.626" v="8088"/>
          <ac:spMkLst>
            <pc:docMk/>
            <pc:sldMk cId="135999645" sldId="762"/>
            <ac:spMk id="44" creationId="{7E9FBC4A-BCC4-F9D3-C90C-9B337200F7A7}"/>
          </ac:spMkLst>
        </pc:spChg>
        <pc:spChg chg="mod">
          <ac:chgData name="Justina Ojom" userId="cbdaed7d-8d45-4372-a16a-f3f8900c2f45" providerId="ADAL" clId="{B4F5DD3D-8ED9-45E3-88BB-976ED0D11388}" dt="2023-03-29T16:46:35.626" v="8088"/>
          <ac:spMkLst>
            <pc:docMk/>
            <pc:sldMk cId="135999645" sldId="762"/>
            <ac:spMk id="45" creationId="{9EF82605-CFB0-9B22-E0D6-9D5B10FF9B00}"/>
          </ac:spMkLst>
        </pc:spChg>
        <pc:spChg chg="mod">
          <ac:chgData name="Justina Ojom" userId="cbdaed7d-8d45-4372-a16a-f3f8900c2f45" providerId="ADAL" clId="{B4F5DD3D-8ED9-45E3-88BB-976ED0D11388}" dt="2023-03-29T16:46:35.626" v="8088"/>
          <ac:spMkLst>
            <pc:docMk/>
            <pc:sldMk cId="135999645" sldId="762"/>
            <ac:spMk id="46" creationId="{DA704154-9A49-7853-DA75-6C44CFC0FEB2}"/>
          </ac:spMkLst>
        </pc:spChg>
        <pc:spChg chg="mod">
          <ac:chgData name="Justina Ojom" userId="cbdaed7d-8d45-4372-a16a-f3f8900c2f45" providerId="ADAL" clId="{B4F5DD3D-8ED9-45E3-88BB-976ED0D11388}" dt="2023-03-29T16:46:35.626" v="8088"/>
          <ac:spMkLst>
            <pc:docMk/>
            <pc:sldMk cId="135999645" sldId="762"/>
            <ac:spMk id="47" creationId="{19427A99-FC0C-EE9A-4CD5-B593F7EAFC0B}"/>
          </ac:spMkLst>
        </pc:spChg>
        <pc:spChg chg="mod">
          <ac:chgData name="Justina Ojom" userId="cbdaed7d-8d45-4372-a16a-f3f8900c2f45" providerId="ADAL" clId="{B4F5DD3D-8ED9-45E3-88BB-976ED0D11388}" dt="2023-03-29T16:46:35.626" v="8088"/>
          <ac:spMkLst>
            <pc:docMk/>
            <pc:sldMk cId="135999645" sldId="762"/>
            <ac:spMk id="48" creationId="{52ACFE50-0C03-4BD7-0C79-5AD4C478E9AB}"/>
          </ac:spMkLst>
        </pc:spChg>
        <pc:spChg chg="mod">
          <ac:chgData name="Justina Ojom" userId="cbdaed7d-8d45-4372-a16a-f3f8900c2f45" providerId="ADAL" clId="{B4F5DD3D-8ED9-45E3-88BB-976ED0D11388}" dt="2023-03-29T16:46:39.536" v="8090"/>
          <ac:spMkLst>
            <pc:docMk/>
            <pc:sldMk cId="135999645" sldId="762"/>
            <ac:spMk id="50" creationId="{F4E1094D-C55A-2B34-0F21-FA0D70D30BDD}"/>
          </ac:spMkLst>
        </pc:spChg>
        <pc:spChg chg="mod">
          <ac:chgData name="Justina Ojom" userId="cbdaed7d-8d45-4372-a16a-f3f8900c2f45" providerId="ADAL" clId="{B4F5DD3D-8ED9-45E3-88BB-976ED0D11388}" dt="2023-03-30T14:50:14.073" v="9509" actId="2085"/>
          <ac:spMkLst>
            <pc:docMk/>
            <pc:sldMk cId="135999645" sldId="762"/>
            <ac:spMk id="53" creationId="{30CE63BE-7E9D-75A0-0611-344E1DE73E1B}"/>
          </ac:spMkLst>
        </pc:spChg>
        <pc:spChg chg="add mod">
          <ac:chgData name="Justina Ojom" userId="cbdaed7d-8d45-4372-a16a-f3f8900c2f45" providerId="ADAL" clId="{B4F5DD3D-8ED9-45E3-88BB-976ED0D11388}" dt="2023-03-30T14:49:49.128" v="9502" actId="207"/>
          <ac:spMkLst>
            <pc:docMk/>
            <pc:sldMk cId="135999645" sldId="762"/>
            <ac:spMk id="55" creationId="{6BB60EEA-6DAD-65FA-3732-85B78509AA7D}"/>
          </ac:spMkLst>
        </pc:spChg>
        <pc:grpChg chg="add del mod">
          <ac:chgData name="Justina Ojom" userId="cbdaed7d-8d45-4372-a16a-f3f8900c2f45" providerId="ADAL" clId="{B4F5DD3D-8ED9-45E3-88BB-976ED0D11388}" dt="2023-03-29T16:44:26.630" v="8041" actId="165"/>
          <ac:grpSpMkLst>
            <pc:docMk/>
            <pc:sldMk cId="135999645" sldId="762"/>
            <ac:grpSpMk id="8" creationId="{6640D3B9-1512-B945-459C-E58E4B772270}"/>
          </ac:grpSpMkLst>
        </pc:grpChg>
        <pc:grpChg chg="del mod topLvl">
          <ac:chgData name="Justina Ojom" userId="cbdaed7d-8d45-4372-a16a-f3f8900c2f45" providerId="ADAL" clId="{B4F5DD3D-8ED9-45E3-88BB-976ED0D11388}" dt="2023-03-29T16:44:27.792" v="8042" actId="478"/>
          <ac:grpSpMkLst>
            <pc:docMk/>
            <pc:sldMk cId="135999645" sldId="762"/>
            <ac:grpSpMk id="12" creationId="{1614CB7F-BFA4-7BC8-4F71-168F0A08C669}"/>
          </ac:grpSpMkLst>
        </pc:grpChg>
        <pc:grpChg chg="mod">
          <ac:chgData name="Justina Ojom" userId="cbdaed7d-8d45-4372-a16a-f3f8900c2f45" providerId="ADAL" clId="{B4F5DD3D-8ED9-45E3-88BB-976ED0D11388}" dt="2023-03-29T16:44:26.630" v="8041" actId="165"/>
          <ac:grpSpMkLst>
            <pc:docMk/>
            <pc:sldMk cId="135999645" sldId="762"/>
            <ac:grpSpMk id="13" creationId="{BEA7590E-C800-47DB-CEC1-9DB3002595B1}"/>
          </ac:grpSpMkLst>
        </pc:grpChg>
        <pc:grpChg chg="add del mod">
          <ac:chgData name="Justina Ojom" userId="cbdaed7d-8d45-4372-a16a-f3f8900c2f45" providerId="ADAL" clId="{B4F5DD3D-8ED9-45E3-88BB-976ED0D11388}" dt="2023-03-29T16:44:47.720" v="8045"/>
          <ac:grpSpMkLst>
            <pc:docMk/>
            <pc:sldMk cId="135999645" sldId="762"/>
            <ac:grpSpMk id="27" creationId="{F585C768-39DE-3D84-7291-B53A164237C1}"/>
          </ac:grpSpMkLst>
        </pc:grpChg>
        <pc:grpChg chg="mod">
          <ac:chgData name="Justina Ojom" userId="cbdaed7d-8d45-4372-a16a-f3f8900c2f45" providerId="ADAL" clId="{B4F5DD3D-8ED9-45E3-88BB-976ED0D11388}" dt="2023-03-29T16:44:46.727" v="8044"/>
          <ac:grpSpMkLst>
            <pc:docMk/>
            <pc:sldMk cId="135999645" sldId="762"/>
            <ac:grpSpMk id="29" creationId="{F0E59261-DCF4-BD51-6A92-CE0A382EDE0F}"/>
          </ac:grpSpMkLst>
        </pc:grpChg>
        <pc:grpChg chg="mod">
          <ac:chgData name="Justina Ojom" userId="cbdaed7d-8d45-4372-a16a-f3f8900c2f45" providerId="ADAL" clId="{B4F5DD3D-8ED9-45E3-88BB-976ED0D11388}" dt="2023-03-29T16:44:46.727" v="8044"/>
          <ac:grpSpMkLst>
            <pc:docMk/>
            <pc:sldMk cId="135999645" sldId="762"/>
            <ac:grpSpMk id="30" creationId="{14C9E333-E9E6-765F-02F5-22A2588C19A3}"/>
          </ac:grpSpMkLst>
        </pc:grpChg>
        <pc:grpChg chg="add del mod">
          <ac:chgData name="Justina Ojom" userId="cbdaed7d-8d45-4372-a16a-f3f8900c2f45" providerId="ADAL" clId="{B4F5DD3D-8ED9-45E3-88BB-976ED0D11388}" dt="2023-03-29T16:46:37.136" v="8089"/>
          <ac:grpSpMkLst>
            <pc:docMk/>
            <pc:sldMk cId="135999645" sldId="762"/>
            <ac:grpSpMk id="38" creationId="{AB73CC45-CFEF-601C-0489-CC95E4E143DF}"/>
          </ac:grpSpMkLst>
        </pc:grpChg>
        <pc:grpChg chg="mod">
          <ac:chgData name="Justina Ojom" userId="cbdaed7d-8d45-4372-a16a-f3f8900c2f45" providerId="ADAL" clId="{B4F5DD3D-8ED9-45E3-88BB-976ED0D11388}" dt="2023-03-29T16:46:35.626" v="8088"/>
          <ac:grpSpMkLst>
            <pc:docMk/>
            <pc:sldMk cId="135999645" sldId="762"/>
            <ac:grpSpMk id="40" creationId="{3256DA3C-6130-7F6F-5CD5-9422F1AF6E57}"/>
          </ac:grpSpMkLst>
        </pc:grpChg>
        <pc:grpChg chg="mod">
          <ac:chgData name="Justina Ojom" userId="cbdaed7d-8d45-4372-a16a-f3f8900c2f45" providerId="ADAL" clId="{B4F5DD3D-8ED9-45E3-88BB-976ED0D11388}" dt="2023-03-29T16:46:35.626" v="8088"/>
          <ac:grpSpMkLst>
            <pc:docMk/>
            <pc:sldMk cId="135999645" sldId="762"/>
            <ac:grpSpMk id="41" creationId="{0DF251A7-E1E7-38A4-09BD-021C7421F001}"/>
          </ac:grpSpMkLst>
        </pc:grpChg>
        <pc:grpChg chg="add del mod">
          <ac:chgData name="Justina Ojom" userId="cbdaed7d-8d45-4372-a16a-f3f8900c2f45" providerId="ADAL" clId="{B4F5DD3D-8ED9-45E3-88BB-976ED0D11388}" dt="2023-03-29T16:46:54.364" v="8094" actId="478"/>
          <ac:grpSpMkLst>
            <pc:docMk/>
            <pc:sldMk cId="135999645" sldId="762"/>
            <ac:grpSpMk id="49" creationId="{C9FCBB47-AE22-B4BC-A03A-C6FC82B8753A}"/>
          </ac:grpSpMkLst>
        </pc:grpChg>
        <pc:grpChg chg="add mod">
          <ac:chgData name="Justina Ojom" userId="cbdaed7d-8d45-4372-a16a-f3f8900c2f45" providerId="ADAL" clId="{B4F5DD3D-8ED9-45E3-88BB-976ED0D11388}" dt="2023-03-29T16:46:56.422" v="8095"/>
          <ac:grpSpMkLst>
            <pc:docMk/>
            <pc:sldMk cId="135999645" sldId="762"/>
            <ac:grpSpMk id="52" creationId="{3E379856-5B0E-218C-F439-88FC51B8FE6D}"/>
          </ac:grpSpMkLst>
        </pc:grpChg>
        <pc:picChg chg="add del mod">
          <ac:chgData name="Justina Ojom" userId="cbdaed7d-8d45-4372-a16a-f3f8900c2f45" providerId="ADAL" clId="{B4F5DD3D-8ED9-45E3-88BB-976ED0D11388}" dt="2023-03-29T16:46:33.868" v="8087" actId="478"/>
          <ac:picMkLst>
            <pc:docMk/>
            <pc:sldMk cId="135999645" sldId="762"/>
            <ac:picMk id="26" creationId="{B59E1218-8204-358B-93DB-8D3FA60B1374}"/>
          </ac:picMkLst>
        </pc:picChg>
        <pc:picChg chg="mod">
          <ac:chgData name="Justina Ojom" userId="cbdaed7d-8d45-4372-a16a-f3f8900c2f45" providerId="ADAL" clId="{B4F5DD3D-8ED9-45E3-88BB-976ED0D11388}" dt="2023-03-29T16:46:39.536" v="8090"/>
          <ac:picMkLst>
            <pc:docMk/>
            <pc:sldMk cId="135999645" sldId="762"/>
            <ac:picMk id="51" creationId="{D581639B-7C37-1746-8FD2-BFD49CD30401}"/>
          </ac:picMkLst>
        </pc:picChg>
        <pc:picChg chg="mod">
          <ac:chgData name="Justina Ojom" userId="cbdaed7d-8d45-4372-a16a-f3f8900c2f45" providerId="ADAL" clId="{B4F5DD3D-8ED9-45E3-88BB-976ED0D11388}" dt="2023-03-29T16:46:56.422" v="8095"/>
          <ac:picMkLst>
            <pc:docMk/>
            <pc:sldMk cId="135999645" sldId="762"/>
            <ac:picMk id="54" creationId="{EA3820D7-757F-F11C-006A-BCAAD9F08083}"/>
          </ac:picMkLst>
        </pc:picChg>
      </pc:sldChg>
      <pc:sldChg chg="addSp delSp modSp mod modNotes">
        <pc:chgData name="Justina Ojom" userId="cbdaed7d-8d45-4372-a16a-f3f8900c2f45" providerId="ADAL" clId="{B4F5DD3D-8ED9-45E3-88BB-976ED0D11388}" dt="2023-03-30T23:10:25.698" v="11250" actId="207"/>
        <pc:sldMkLst>
          <pc:docMk/>
          <pc:sldMk cId="1165523331" sldId="2615"/>
        </pc:sldMkLst>
        <pc:spChg chg="add del mod">
          <ac:chgData name="Justina Ojom" userId="cbdaed7d-8d45-4372-a16a-f3f8900c2f45" providerId="ADAL" clId="{B4F5DD3D-8ED9-45E3-88BB-976ED0D11388}" dt="2023-03-30T23:10:17.655" v="11247" actId="478"/>
          <ac:spMkLst>
            <pc:docMk/>
            <pc:sldMk cId="1165523331" sldId="2615"/>
            <ac:spMk id="2" creationId="{B7274A72-E249-80EF-B4A5-4795EFC95438}"/>
          </ac:spMkLst>
        </pc:spChg>
        <pc:spChg chg="mod">
          <ac:chgData name="Justina Ojom" userId="cbdaed7d-8d45-4372-a16a-f3f8900c2f45" providerId="ADAL" clId="{B4F5DD3D-8ED9-45E3-88BB-976ED0D11388}" dt="2023-03-29T15:52:21.587" v="7658"/>
          <ac:spMkLst>
            <pc:docMk/>
            <pc:sldMk cId="1165523331" sldId="2615"/>
            <ac:spMk id="3" creationId="{D8F72F3B-1500-3B23-6881-879A32E5DF2B}"/>
          </ac:spMkLst>
        </pc:spChg>
        <pc:spChg chg="add mod">
          <ac:chgData name="Justina Ojom" userId="cbdaed7d-8d45-4372-a16a-f3f8900c2f45" providerId="ADAL" clId="{B4F5DD3D-8ED9-45E3-88BB-976ED0D11388}" dt="2023-03-30T23:10:17.930" v="11248"/>
          <ac:spMkLst>
            <pc:docMk/>
            <pc:sldMk cId="1165523331" sldId="2615"/>
            <ac:spMk id="4" creationId="{61ED7C3D-728D-6F81-83DB-BD437C91F8FF}"/>
          </ac:spMkLst>
        </pc:spChg>
        <pc:spChg chg="del mod">
          <ac:chgData name="Justina Ojom" userId="cbdaed7d-8d45-4372-a16a-f3f8900c2f45" providerId="ADAL" clId="{B4F5DD3D-8ED9-45E3-88BB-976ED0D11388}" dt="2023-03-29T15:51:30.761" v="7656" actId="478"/>
          <ac:spMkLst>
            <pc:docMk/>
            <pc:sldMk cId="1165523331" sldId="2615"/>
            <ac:spMk id="4" creationId="{BF1E694C-B14E-31E2-43D6-4875EAAC0035}"/>
          </ac:spMkLst>
        </pc:spChg>
        <pc:spChg chg="add del mod">
          <ac:chgData name="Justina Ojom" userId="cbdaed7d-8d45-4372-a16a-f3f8900c2f45" providerId="ADAL" clId="{B4F5DD3D-8ED9-45E3-88BB-976ED0D11388}" dt="2023-03-30T23:10:17.655" v="11247" actId="478"/>
          <ac:spMkLst>
            <pc:docMk/>
            <pc:sldMk cId="1165523331" sldId="2615"/>
            <ac:spMk id="5" creationId="{9F54E384-EF9B-2C03-35BD-91261A061584}"/>
          </ac:spMkLst>
        </pc:spChg>
        <pc:spChg chg="add del mod">
          <ac:chgData name="Justina Ojom" userId="cbdaed7d-8d45-4372-a16a-f3f8900c2f45" providerId="ADAL" clId="{B4F5DD3D-8ED9-45E3-88BB-976ED0D11388}" dt="2023-03-30T23:10:17.655" v="11247" actId="478"/>
          <ac:spMkLst>
            <pc:docMk/>
            <pc:sldMk cId="1165523331" sldId="2615"/>
            <ac:spMk id="6" creationId="{9A74CFA6-13A8-44BD-97D8-996DFD1156C3}"/>
          </ac:spMkLst>
        </pc:spChg>
        <pc:spChg chg="mod">
          <ac:chgData name="Justina Ojom" userId="cbdaed7d-8d45-4372-a16a-f3f8900c2f45" providerId="ADAL" clId="{B4F5DD3D-8ED9-45E3-88BB-976ED0D11388}" dt="2023-03-30T14:45:46.167" v="9423" actId="207"/>
          <ac:spMkLst>
            <pc:docMk/>
            <pc:sldMk cId="1165523331" sldId="2615"/>
            <ac:spMk id="9" creationId="{33C97721-9000-C136-04A0-0C22828870E0}"/>
          </ac:spMkLst>
        </pc:spChg>
        <pc:spChg chg="mod">
          <ac:chgData name="Justina Ojom" userId="cbdaed7d-8d45-4372-a16a-f3f8900c2f45" providerId="ADAL" clId="{B4F5DD3D-8ED9-45E3-88BB-976ED0D11388}" dt="2023-03-30T14:45:50.251" v="9425" actId="208"/>
          <ac:spMkLst>
            <pc:docMk/>
            <pc:sldMk cId="1165523331" sldId="2615"/>
            <ac:spMk id="10" creationId="{946FB3E1-E4D5-5B19-B9DC-AC08C512E8AF}"/>
          </ac:spMkLst>
        </pc:spChg>
        <pc:spChg chg="mod">
          <ac:chgData name="Justina Ojom" userId="cbdaed7d-8d45-4372-a16a-f3f8900c2f45" providerId="ADAL" clId="{B4F5DD3D-8ED9-45E3-88BB-976ED0D11388}" dt="2023-03-30T14:45:46.167" v="9423" actId="207"/>
          <ac:spMkLst>
            <pc:docMk/>
            <pc:sldMk cId="1165523331" sldId="2615"/>
            <ac:spMk id="12" creationId="{2A707021-7B3A-25AD-3480-50E2A65EE7F7}"/>
          </ac:spMkLst>
        </pc:spChg>
        <pc:spChg chg="mod">
          <ac:chgData name="Justina Ojom" userId="cbdaed7d-8d45-4372-a16a-f3f8900c2f45" providerId="ADAL" clId="{B4F5DD3D-8ED9-45E3-88BB-976ED0D11388}" dt="2023-03-30T14:45:54.865" v="9427" actId="207"/>
          <ac:spMkLst>
            <pc:docMk/>
            <pc:sldMk cId="1165523331" sldId="2615"/>
            <ac:spMk id="14" creationId="{E32979AC-73F3-5C86-FFD7-60CB4AE2D965}"/>
          </ac:spMkLst>
        </pc:spChg>
        <pc:spChg chg="add mod">
          <ac:chgData name="Justina Ojom" userId="cbdaed7d-8d45-4372-a16a-f3f8900c2f45" providerId="ADAL" clId="{B4F5DD3D-8ED9-45E3-88BB-976ED0D11388}" dt="2023-03-30T23:10:17.930" v="11248"/>
          <ac:spMkLst>
            <pc:docMk/>
            <pc:sldMk cId="1165523331" sldId="2615"/>
            <ac:spMk id="20" creationId="{61C61671-4C97-747C-48D3-22DE36FF5C91}"/>
          </ac:spMkLst>
        </pc:spChg>
        <pc:spChg chg="add mod">
          <ac:chgData name="Justina Ojom" userId="cbdaed7d-8d45-4372-a16a-f3f8900c2f45" providerId="ADAL" clId="{B4F5DD3D-8ED9-45E3-88BB-976ED0D11388}" dt="2023-03-30T23:10:17.930" v="11248"/>
          <ac:spMkLst>
            <pc:docMk/>
            <pc:sldMk cId="1165523331" sldId="2615"/>
            <ac:spMk id="21" creationId="{BBF3FA06-8C90-95D9-C6A7-D67FA5DB8188}"/>
          </ac:spMkLst>
        </pc:spChg>
        <pc:spChg chg="mod">
          <ac:chgData name="Justina Ojom" userId="cbdaed7d-8d45-4372-a16a-f3f8900c2f45" providerId="ADAL" clId="{B4F5DD3D-8ED9-45E3-88BB-976ED0D11388}" dt="2023-03-30T23:10:17.930" v="11248"/>
          <ac:spMkLst>
            <pc:docMk/>
            <pc:sldMk cId="1165523331" sldId="2615"/>
            <ac:spMk id="27" creationId="{B67F9D3C-3B0B-13D5-BF8F-301E5914F793}"/>
          </ac:spMkLst>
        </pc:spChg>
        <pc:spChg chg="mod">
          <ac:chgData name="Justina Ojom" userId="cbdaed7d-8d45-4372-a16a-f3f8900c2f45" providerId="ADAL" clId="{B4F5DD3D-8ED9-45E3-88BB-976ED0D11388}" dt="2023-03-30T23:10:17.930" v="11248"/>
          <ac:spMkLst>
            <pc:docMk/>
            <pc:sldMk cId="1165523331" sldId="2615"/>
            <ac:spMk id="28" creationId="{7AA8FF52-A7A2-DD39-4075-692989BA1F12}"/>
          </ac:spMkLst>
        </pc:spChg>
        <pc:grpChg chg="add del mod">
          <ac:chgData name="Justina Ojom" userId="cbdaed7d-8d45-4372-a16a-f3f8900c2f45" providerId="ADAL" clId="{B4F5DD3D-8ED9-45E3-88BB-976ED0D11388}" dt="2023-03-30T23:10:17.655" v="11247" actId="478"/>
          <ac:grpSpMkLst>
            <pc:docMk/>
            <pc:sldMk cId="1165523331" sldId="2615"/>
            <ac:grpSpMk id="7" creationId="{A22C74B8-BBB2-0249-DBBC-01EC913C6E53}"/>
          </ac:grpSpMkLst>
        </pc:grpChg>
        <pc:grpChg chg="mod">
          <ac:chgData name="Justina Ojom" userId="cbdaed7d-8d45-4372-a16a-f3f8900c2f45" providerId="ADAL" clId="{B4F5DD3D-8ED9-45E3-88BB-976ED0D11388}" dt="2023-03-30T14:45:46.167" v="9423" actId="207"/>
          <ac:grpSpMkLst>
            <pc:docMk/>
            <pc:sldMk cId="1165523331" sldId="2615"/>
            <ac:grpSpMk id="8" creationId="{8599E994-7256-52D7-B6F9-A6DC5A7EC53D}"/>
          </ac:grpSpMkLst>
        </pc:grpChg>
        <pc:grpChg chg="add del mod">
          <ac:chgData name="Justina Ojom" userId="cbdaed7d-8d45-4372-a16a-f3f8900c2f45" providerId="ADAL" clId="{B4F5DD3D-8ED9-45E3-88BB-976ED0D11388}" dt="2023-03-30T23:10:17.655" v="11247" actId="478"/>
          <ac:grpSpMkLst>
            <pc:docMk/>
            <pc:sldMk cId="1165523331" sldId="2615"/>
            <ac:grpSpMk id="13" creationId="{5B0565C3-3971-E89D-25B6-583CE1052E2B}"/>
          </ac:grpSpMkLst>
        </pc:grpChg>
        <pc:grpChg chg="add del mod">
          <ac:chgData name="Justina Ojom" userId="cbdaed7d-8d45-4372-a16a-f3f8900c2f45" providerId="ADAL" clId="{B4F5DD3D-8ED9-45E3-88BB-976ED0D11388}" dt="2023-03-30T23:10:17.655" v="11247" actId="478"/>
          <ac:grpSpMkLst>
            <pc:docMk/>
            <pc:sldMk cId="1165523331" sldId="2615"/>
            <ac:grpSpMk id="16" creationId="{F98C570A-8197-7676-75BD-963DFEC9D74C}"/>
          </ac:grpSpMkLst>
        </pc:grpChg>
        <pc:grpChg chg="add mod">
          <ac:chgData name="Justina Ojom" userId="cbdaed7d-8d45-4372-a16a-f3f8900c2f45" providerId="ADAL" clId="{B4F5DD3D-8ED9-45E3-88BB-976ED0D11388}" dt="2023-03-30T23:10:17.930" v="11248"/>
          <ac:grpSpMkLst>
            <pc:docMk/>
            <pc:sldMk cId="1165523331" sldId="2615"/>
            <ac:grpSpMk id="24" creationId="{56BE99D3-4B3F-C7DC-8F3A-A4A14B3DF642}"/>
          </ac:grpSpMkLst>
        </pc:grpChg>
        <pc:picChg chg="mod">
          <ac:chgData name="Justina Ojom" userId="cbdaed7d-8d45-4372-a16a-f3f8900c2f45" providerId="ADAL" clId="{B4F5DD3D-8ED9-45E3-88BB-976ED0D11388}" dt="2023-03-30T14:45:46.167" v="9423" actId="207"/>
          <ac:picMkLst>
            <pc:docMk/>
            <pc:sldMk cId="1165523331" sldId="2615"/>
            <ac:picMk id="11" creationId="{CDC7AB03-41F0-E5C7-4D9B-C5ED982FD520}"/>
          </ac:picMkLst>
        </pc:picChg>
        <pc:picChg chg="mod">
          <ac:chgData name="Justina Ojom" userId="cbdaed7d-8d45-4372-a16a-f3f8900c2f45" providerId="ADAL" clId="{B4F5DD3D-8ED9-45E3-88BB-976ED0D11388}" dt="2023-03-29T15:52:13.724" v="7657"/>
          <ac:picMkLst>
            <pc:docMk/>
            <pc:sldMk cId="1165523331" sldId="2615"/>
            <ac:picMk id="15" creationId="{F299D30B-72F9-60AC-EA77-ADBCAEE7E3EB}"/>
          </ac:picMkLst>
        </pc:picChg>
        <pc:picChg chg="mod">
          <ac:chgData name="Justina Ojom" userId="cbdaed7d-8d45-4372-a16a-f3f8900c2f45" providerId="ADAL" clId="{B4F5DD3D-8ED9-45E3-88BB-976ED0D11388}" dt="2023-03-30T14:45:52.755" v="9426" actId="207"/>
          <ac:picMkLst>
            <pc:docMk/>
            <pc:sldMk cId="1165523331" sldId="2615"/>
            <ac:picMk id="17" creationId="{675409A2-F955-6B44-BB21-447DAFA45080}"/>
          </ac:picMkLst>
        </pc:picChg>
        <pc:picChg chg="mod">
          <ac:chgData name="Justina Ojom" userId="cbdaed7d-8d45-4372-a16a-f3f8900c2f45" providerId="ADAL" clId="{B4F5DD3D-8ED9-45E3-88BB-976ED0D11388}" dt="2023-03-30T14:45:52.755" v="9426" actId="207"/>
          <ac:picMkLst>
            <pc:docMk/>
            <pc:sldMk cId="1165523331" sldId="2615"/>
            <ac:picMk id="18" creationId="{B3CCA011-01D1-0F8B-753C-4B1A4C957EC3}"/>
          </ac:picMkLst>
        </pc:picChg>
        <pc:picChg chg="mod">
          <ac:chgData name="Justina Ojom" userId="cbdaed7d-8d45-4372-a16a-f3f8900c2f45" providerId="ADAL" clId="{B4F5DD3D-8ED9-45E3-88BB-976ED0D11388}" dt="2023-03-30T14:45:52.755" v="9426" actId="207"/>
          <ac:picMkLst>
            <pc:docMk/>
            <pc:sldMk cId="1165523331" sldId="2615"/>
            <ac:picMk id="19" creationId="{54BA8363-3812-EB35-DD04-345487339C2C}"/>
          </ac:picMkLst>
        </pc:picChg>
        <pc:picChg chg="add mod">
          <ac:chgData name="Justina Ojom" userId="cbdaed7d-8d45-4372-a16a-f3f8900c2f45" providerId="ADAL" clId="{B4F5DD3D-8ED9-45E3-88BB-976ED0D11388}" dt="2023-03-30T23:10:22.238" v="11249" actId="207"/>
          <ac:picMkLst>
            <pc:docMk/>
            <pc:sldMk cId="1165523331" sldId="2615"/>
            <ac:picMk id="22" creationId="{42013BA8-84CC-1094-81F8-4349004C1D2B}"/>
          </ac:picMkLst>
        </pc:picChg>
        <pc:picChg chg="add mod">
          <ac:chgData name="Justina Ojom" userId="cbdaed7d-8d45-4372-a16a-f3f8900c2f45" providerId="ADAL" clId="{B4F5DD3D-8ED9-45E3-88BB-976ED0D11388}" dt="2023-03-30T23:10:22.238" v="11249" actId="207"/>
          <ac:picMkLst>
            <pc:docMk/>
            <pc:sldMk cId="1165523331" sldId="2615"/>
            <ac:picMk id="23" creationId="{1214363D-9361-636B-71DE-A09ACE05E6C8}"/>
          </ac:picMkLst>
        </pc:picChg>
        <pc:picChg chg="mod">
          <ac:chgData name="Justina Ojom" userId="cbdaed7d-8d45-4372-a16a-f3f8900c2f45" providerId="ADAL" clId="{B4F5DD3D-8ED9-45E3-88BB-976ED0D11388}" dt="2023-03-30T23:10:25.698" v="11250" actId="207"/>
          <ac:picMkLst>
            <pc:docMk/>
            <pc:sldMk cId="1165523331" sldId="2615"/>
            <ac:picMk id="25" creationId="{C59F8B42-D110-897A-A0F5-C03D82CD0259}"/>
          </ac:picMkLst>
        </pc:picChg>
        <pc:picChg chg="mod">
          <ac:chgData name="Justina Ojom" userId="cbdaed7d-8d45-4372-a16a-f3f8900c2f45" providerId="ADAL" clId="{B4F5DD3D-8ED9-45E3-88BB-976ED0D11388}" dt="2023-03-30T23:10:25.698" v="11250" actId="207"/>
          <ac:picMkLst>
            <pc:docMk/>
            <pc:sldMk cId="1165523331" sldId="2615"/>
            <ac:picMk id="26" creationId="{D3119A00-B928-2856-0892-03EAC8AD72C4}"/>
          </ac:picMkLst>
        </pc:picChg>
      </pc:sldChg>
      <pc:sldChg chg="modSp mod modNotes">
        <pc:chgData name="Justina Ojom" userId="cbdaed7d-8d45-4372-a16a-f3f8900c2f45" providerId="ADAL" clId="{B4F5DD3D-8ED9-45E3-88BB-976ED0D11388}" dt="2023-03-30T22:52:34.976" v="10993"/>
        <pc:sldMkLst>
          <pc:docMk/>
          <pc:sldMk cId="3107413914" sldId="2812"/>
        </pc:sldMkLst>
        <pc:spChg chg="mod">
          <ac:chgData name="Justina Ojom" userId="cbdaed7d-8d45-4372-a16a-f3f8900c2f45" providerId="ADAL" clId="{B4F5DD3D-8ED9-45E3-88BB-976ED0D11388}" dt="2023-03-29T15:26:30.915" v="7365" actId="2711"/>
          <ac:spMkLst>
            <pc:docMk/>
            <pc:sldMk cId="3107413914" sldId="2812"/>
            <ac:spMk id="2" creationId="{59482EEB-8408-F70A-7730-2BEC7C34C087}"/>
          </ac:spMkLst>
        </pc:spChg>
        <pc:spChg chg="mod">
          <ac:chgData name="Justina Ojom" userId="cbdaed7d-8d45-4372-a16a-f3f8900c2f45" providerId="ADAL" clId="{B4F5DD3D-8ED9-45E3-88BB-976ED0D11388}" dt="2023-03-30T22:52:04.540" v="10990" actId="554"/>
          <ac:spMkLst>
            <pc:docMk/>
            <pc:sldMk cId="3107413914" sldId="2812"/>
            <ac:spMk id="4" creationId="{11339B18-8062-B93F-6D9A-1AFF0CD3ECC1}"/>
          </ac:spMkLst>
        </pc:spChg>
        <pc:spChg chg="mod">
          <ac:chgData name="Justina Ojom" userId="cbdaed7d-8d45-4372-a16a-f3f8900c2f45" providerId="ADAL" clId="{B4F5DD3D-8ED9-45E3-88BB-976ED0D11388}" dt="2023-03-30T22:52:26.419" v="10991"/>
          <ac:spMkLst>
            <pc:docMk/>
            <pc:sldMk cId="3107413914" sldId="2812"/>
            <ac:spMk id="5" creationId="{FD0037FF-EE25-D9C7-1387-3C80DC874949}"/>
          </ac:spMkLst>
        </pc:spChg>
        <pc:spChg chg="mod">
          <ac:chgData name="Justina Ojom" userId="cbdaed7d-8d45-4372-a16a-f3f8900c2f45" providerId="ADAL" clId="{B4F5DD3D-8ED9-45E3-88BB-976ED0D11388}" dt="2023-03-30T22:52:30.718" v="10992"/>
          <ac:spMkLst>
            <pc:docMk/>
            <pc:sldMk cId="3107413914" sldId="2812"/>
            <ac:spMk id="6" creationId="{60C65A0F-2EE2-EAF4-3548-E9BAE29231D7}"/>
          </ac:spMkLst>
        </pc:spChg>
        <pc:spChg chg="mod">
          <ac:chgData name="Justina Ojom" userId="cbdaed7d-8d45-4372-a16a-f3f8900c2f45" providerId="ADAL" clId="{B4F5DD3D-8ED9-45E3-88BB-976ED0D11388}" dt="2023-03-30T22:52:34.976" v="10993"/>
          <ac:spMkLst>
            <pc:docMk/>
            <pc:sldMk cId="3107413914" sldId="2812"/>
            <ac:spMk id="7" creationId="{26A3C799-9A45-02B4-643A-6EB89D61AC1C}"/>
          </ac:spMkLst>
        </pc:spChg>
        <pc:spChg chg="mod">
          <ac:chgData name="Justina Ojom" userId="cbdaed7d-8d45-4372-a16a-f3f8900c2f45" providerId="ADAL" clId="{B4F5DD3D-8ED9-45E3-88BB-976ED0D11388}" dt="2023-03-30T22:46:14.635" v="10945" actId="20577"/>
          <ac:spMkLst>
            <pc:docMk/>
            <pc:sldMk cId="3107413914" sldId="2812"/>
            <ac:spMk id="13" creationId="{AB88081C-6A34-6CA4-4227-C2A0B9EDA995}"/>
          </ac:spMkLst>
        </pc:spChg>
        <pc:spChg chg="mod">
          <ac:chgData name="Justina Ojom" userId="cbdaed7d-8d45-4372-a16a-f3f8900c2f45" providerId="ADAL" clId="{B4F5DD3D-8ED9-45E3-88BB-976ED0D11388}" dt="2023-03-30T14:47:39.289" v="9459" actId="207"/>
          <ac:spMkLst>
            <pc:docMk/>
            <pc:sldMk cId="3107413914" sldId="2812"/>
            <ac:spMk id="14" creationId="{E180A663-19F9-2B3B-28AC-BBFDAC8BE7DF}"/>
          </ac:spMkLst>
        </pc:spChg>
        <pc:spChg chg="mod">
          <ac:chgData name="Justina Ojom" userId="cbdaed7d-8d45-4372-a16a-f3f8900c2f45" providerId="ADAL" clId="{B4F5DD3D-8ED9-45E3-88BB-976ED0D11388}" dt="2023-03-29T15:26:30.915" v="7365" actId="2711"/>
          <ac:spMkLst>
            <pc:docMk/>
            <pc:sldMk cId="3107413914" sldId="2812"/>
            <ac:spMk id="15" creationId="{C1BFB809-7A2C-A4C8-4E88-FDB2923F158D}"/>
          </ac:spMkLst>
        </pc:spChg>
        <pc:spChg chg="mod">
          <ac:chgData name="Justina Ojom" userId="cbdaed7d-8d45-4372-a16a-f3f8900c2f45" providerId="ADAL" clId="{B4F5DD3D-8ED9-45E3-88BB-976ED0D11388}" dt="2023-03-29T15:26:30.915" v="7365" actId="2711"/>
          <ac:spMkLst>
            <pc:docMk/>
            <pc:sldMk cId="3107413914" sldId="2812"/>
            <ac:spMk id="16" creationId="{D12B664D-ED48-1D25-B7C0-E25AAE3ED1F4}"/>
          </ac:spMkLst>
        </pc:spChg>
        <pc:spChg chg="mod">
          <ac:chgData name="Justina Ojom" userId="cbdaed7d-8d45-4372-a16a-f3f8900c2f45" providerId="ADAL" clId="{B4F5DD3D-8ED9-45E3-88BB-976ED0D11388}" dt="2023-03-29T15:26:30.915" v="7365" actId="2711"/>
          <ac:spMkLst>
            <pc:docMk/>
            <pc:sldMk cId="3107413914" sldId="2812"/>
            <ac:spMk id="17" creationId="{66A952F5-9C73-F588-98C9-9F635633923B}"/>
          </ac:spMkLst>
        </pc:spChg>
        <pc:spChg chg="mod">
          <ac:chgData name="Justina Ojom" userId="cbdaed7d-8d45-4372-a16a-f3f8900c2f45" providerId="ADAL" clId="{B4F5DD3D-8ED9-45E3-88BB-976ED0D11388}" dt="2023-03-29T15:26:30.915" v="7365" actId="2711"/>
          <ac:spMkLst>
            <pc:docMk/>
            <pc:sldMk cId="3107413914" sldId="2812"/>
            <ac:spMk id="18" creationId="{A3DD656E-BADD-1FC8-64F4-8A4B117AA690}"/>
          </ac:spMkLst>
        </pc:spChg>
        <pc:spChg chg="mod">
          <ac:chgData name="Justina Ojom" userId="cbdaed7d-8d45-4372-a16a-f3f8900c2f45" providerId="ADAL" clId="{B4F5DD3D-8ED9-45E3-88BB-976ED0D11388}" dt="2023-03-30T14:47:36.127" v="9456" actId="207"/>
          <ac:spMkLst>
            <pc:docMk/>
            <pc:sldMk cId="3107413914" sldId="2812"/>
            <ac:spMk id="23" creationId="{B78CD39E-DE5F-F43E-6476-BCFDB3131888}"/>
          </ac:spMkLst>
        </pc:spChg>
        <pc:spChg chg="mod">
          <ac:chgData name="Justina Ojom" userId="cbdaed7d-8d45-4372-a16a-f3f8900c2f45" providerId="ADAL" clId="{B4F5DD3D-8ED9-45E3-88BB-976ED0D11388}" dt="2023-03-30T14:47:41.357" v="9460" actId="207"/>
          <ac:spMkLst>
            <pc:docMk/>
            <pc:sldMk cId="3107413914" sldId="2812"/>
            <ac:spMk id="25" creationId="{6F5DA3B7-9FC7-10C3-23BD-5B0762262225}"/>
          </ac:spMkLst>
        </pc:spChg>
        <pc:spChg chg="mod">
          <ac:chgData name="Justina Ojom" userId="cbdaed7d-8d45-4372-a16a-f3f8900c2f45" providerId="ADAL" clId="{B4F5DD3D-8ED9-45E3-88BB-976ED0D11388}" dt="2023-03-29T15:26:30.915" v="7365" actId="2711"/>
          <ac:spMkLst>
            <pc:docMk/>
            <pc:sldMk cId="3107413914" sldId="2812"/>
            <ac:spMk id="27" creationId="{5FC34871-D5F1-5101-4601-5722D3F574E7}"/>
          </ac:spMkLst>
        </pc:spChg>
        <pc:spChg chg="mod">
          <ac:chgData name="Justina Ojom" userId="cbdaed7d-8d45-4372-a16a-f3f8900c2f45" providerId="ADAL" clId="{B4F5DD3D-8ED9-45E3-88BB-976ED0D11388}" dt="2023-03-30T14:47:45.753" v="9461" actId="207"/>
          <ac:spMkLst>
            <pc:docMk/>
            <pc:sldMk cId="3107413914" sldId="2812"/>
            <ac:spMk id="28" creationId="{B0B85378-9C59-6382-B088-4E8A72CF3278}"/>
          </ac:spMkLst>
        </pc:spChg>
        <pc:spChg chg="mod">
          <ac:chgData name="Justina Ojom" userId="cbdaed7d-8d45-4372-a16a-f3f8900c2f45" providerId="ADAL" clId="{B4F5DD3D-8ED9-45E3-88BB-976ED0D11388}" dt="2023-03-30T14:47:48.484" v="9462" actId="207"/>
          <ac:spMkLst>
            <pc:docMk/>
            <pc:sldMk cId="3107413914" sldId="2812"/>
            <ac:spMk id="29" creationId="{0E46DF62-5F5E-ED10-4ECA-A336BC3A8A61}"/>
          </ac:spMkLst>
        </pc:spChg>
        <pc:spChg chg="mod">
          <ac:chgData name="Justina Ojom" userId="cbdaed7d-8d45-4372-a16a-f3f8900c2f45" providerId="ADAL" clId="{B4F5DD3D-8ED9-45E3-88BB-976ED0D11388}" dt="2023-03-30T14:47:48.484" v="9462" actId="207"/>
          <ac:spMkLst>
            <pc:docMk/>
            <pc:sldMk cId="3107413914" sldId="2812"/>
            <ac:spMk id="30" creationId="{A898F6C2-7A6C-DACA-8FD7-862F2ECE9ED3}"/>
          </ac:spMkLst>
        </pc:spChg>
        <pc:spChg chg="mod">
          <ac:chgData name="Justina Ojom" userId="cbdaed7d-8d45-4372-a16a-f3f8900c2f45" providerId="ADAL" clId="{B4F5DD3D-8ED9-45E3-88BB-976ED0D11388}" dt="2023-03-30T14:47:45.753" v="9461" actId="207"/>
          <ac:spMkLst>
            <pc:docMk/>
            <pc:sldMk cId="3107413914" sldId="2812"/>
            <ac:spMk id="31" creationId="{B09E4570-95CC-8540-E7D9-83C58C811EC1}"/>
          </ac:spMkLst>
        </pc:spChg>
        <pc:picChg chg="mod">
          <ac:chgData name="Justina Ojom" userId="cbdaed7d-8d45-4372-a16a-f3f8900c2f45" providerId="ADAL" clId="{B4F5DD3D-8ED9-45E3-88BB-976ED0D11388}" dt="2023-03-30T14:47:28.415" v="9452" actId="207"/>
          <ac:picMkLst>
            <pc:docMk/>
            <pc:sldMk cId="3107413914" sldId="2812"/>
            <ac:picMk id="20" creationId="{2AEBD575-7ED3-9D5A-7DE5-5EA120C67838}"/>
          </ac:picMkLst>
        </pc:picChg>
        <pc:picChg chg="mod">
          <ac:chgData name="Justina Ojom" userId="cbdaed7d-8d45-4372-a16a-f3f8900c2f45" providerId="ADAL" clId="{B4F5DD3D-8ED9-45E3-88BB-976ED0D11388}" dt="2023-03-30T14:47:30.706" v="9453" actId="207"/>
          <ac:picMkLst>
            <pc:docMk/>
            <pc:sldMk cId="3107413914" sldId="2812"/>
            <ac:picMk id="22" creationId="{5DE52A1B-B986-8FAD-DE61-04E327B8FEEF}"/>
          </ac:picMkLst>
        </pc:picChg>
      </pc:sldChg>
      <pc:sldChg chg="addSp delSp modSp mod addCm delCm modNotes modNotesTx">
        <pc:chgData name="Justina Ojom" userId="cbdaed7d-8d45-4372-a16a-f3f8900c2f45" providerId="ADAL" clId="{B4F5DD3D-8ED9-45E3-88BB-976ED0D11388}" dt="2023-03-30T22:14:46.210" v="9965" actId="20577"/>
        <pc:sldMkLst>
          <pc:docMk/>
          <pc:sldMk cId="2140421829" sldId="2815"/>
        </pc:sldMkLst>
        <pc:spChg chg="mod">
          <ac:chgData name="Justina Ojom" userId="cbdaed7d-8d45-4372-a16a-f3f8900c2f45" providerId="ADAL" clId="{B4F5DD3D-8ED9-45E3-88BB-976ED0D11388}" dt="2023-03-29T15:25:00.931" v="7336" actId="13926"/>
          <ac:spMkLst>
            <pc:docMk/>
            <pc:sldMk cId="2140421829" sldId="2815"/>
            <ac:spMk id="2" creationId="{7B780D2E-B75A-46C9-C93E-4791234FA4EB}"/>
          </ac:spMkLst>
        </pc:spChg>
        <pc:spChg chg="mod">
          <ac:chgData name="Justina Ojom" userId="cbdaed7d-8d45-4372-a16a-f3f8900c2f45" providerId="ADAL" clId="{B4F5DD3D-8ED9-45E3-88BB-976ED0D11388}" dt="2023-03-30T14:48:14.467" v="9468" actId="207"/>
          <ac:spMkLst>
            <pc:docMk/>
            <pc:sldMk cId="2140421829" sldId="2815"/>
            <ac:spMk id="4" creationId="{C8B0FBFB-EF08-6CA8-B5F5-76EB8F545B30}"/>
          </ac:spMkLst>
        </pc:spChg>
        <pc:spChg chg="mod">
          <ac:chgData name="Justina Ojom" userId="cbdaed7d-8d45-4372-a16a-f3f8900c2f45" providerId="ADAL" clId="{B4F5DD3D-8ED9-45E3-88BB-976ED0D11388}" dt="2023-03-30T14:48:14.467" v="9468" actId="207"/>
          <ac:spMkLst>
            <pc:docMk/>
            <pc:sldMk cId="2140421829" sldId="2815"/>
            <ac:spMk id="5" creationId="{F11DF7EE-CDEE-D3C9-9649-5721AA0E38C3}"/>
          </ac:spMkLst>
        </pc:spChg>
        <pc:spChg chg="mod">
          <ac:chgData name="Justina Ojom" userId="cbdaed7d-8d45-4372-a16a-f3f8900c2f45" providerId="ADAL" clId="{B4F5DD3D-8ED9-45E3-88BB-976ED0D11388}" dt="2023-03-30T14:48:14.467" v="9468" actId="207"/>
          <ac:spMkLst>
            <pc:docMk/>
            <pc:sldMk cId="2140421829" sldId="2815"/>
            <ac:spMk id="6" creationId="{ACFCE57C-40E4-DD7C-DE2C-2D724ED81D93}"/>
          </ac:spMkLst>
        </pc:spChg>
        <pc:spChg chg="mod">
          <ac:chgData name="Justina Ojom" userId="cbdaed7d-8d45-4372-a16a-f3f8900c2f45" providerId="ADAL" clId="{B4F5DD3D-8ED9-45E3-88BB-976ED0D11388}" dt="2023-03-30T14:48:14.467" v="9468" actId="207"/>
          <ac:spMkLst>
            <pc:docMk/>
            <pc:sldMk cId="2140421829" sldId="2815"/>
            <ac:spMk id="7" creationId="{66B6CF52-30E4-F88B-4386-0D3DA1DEAE32}"/>
          </ac:spMkLst>
        </pc:spChg>
        <pc:spChg chg="mod">
          <ac:chgData name="Justina Ojom" userId="cbdaed7d-8d45-4372-a16a-f3f8900c2f45" providerId="ADAL" clId="{B4F5DD3D-8ED9-45E3-88BB-976ED0D11388}" dt="2023-03-30T14:48:18.378" v="9469" actId="207"/>
          <ac:spMkLst>
            <pc:docMk/>
            <pc:sldMk cId="2140421829" sldId="2815"/>
            <ac:spMk id="8" creationId="{ECD2561F-A784-1444-682F-C71C3BD39BBF}"/>
          </ac:spMkLst>
        </pc:spChg>
        <pc:spChg chg="mod">
          <ac:chgData name="Justina Ojom" userId="cbdaed7d-8d45-4372-a16a-f3f8900c2f45" providerId="ADAL" clId="{B4F5DD3D-8ED9-45E3-88BB-976ED0D11388}" dt="2023-03-30T14:48:14.467" v="9468" actId="207"/>
          <ac:spMkLst>
            <pc:docMk/>
            <pc:sldMk cId="2140421829" sldId="2815"/>
            <ac:spMk id="10" creationId="{66B66D54-DCFA-DE2E-EE3C-5DBFF91849A2}"/>
          </ac:spMkLst>
        </pc:spChg>
        <pc:spChg chg="mod">
          <ac:chgData name="Justina Ojom" userId="cbdaed7d-8d45-4372-a16a-f3f8900c2f45" providerId="ADAL" clId="{B4F5DD3D-8ED9-45E3-88BB-976ED0D11388}" dt="2023-03-30T14:48:14.467" v="9468" actId="207"/>
          <ac:spMkLst>
            <pc:docMk/>
            <pc:sldMk cId="2140421829" sldId="2815"/>
            <ac:spMk id="11" creationId="{018584D5-8208-93C8-C950-B8B3FC810AD5}"/>
          </ac:spMkLst>
        </pc:spChg>
        <pc:spChg chg="mod">
          <ac:chgData name="Justina Ojom" userId="cbdaed7d-8d45-4372-a16a-f3f8900c2f45" providerId="ADAL" clId="{B4F5DD3D-8ED9-45E3-88BB-976ED0D11388}" dt="2023-03-30T14:48:14.467" v="9468" actId="207"/>
          <ac:spMkLst>
            <pc:docMk/>
            <pc:sldMk cId="2140421829" sldId="2815"/>
            <ac:spMk id="12" creationId="{181810B7-3CB0-76B2-227B-0E9C2993B7C3}"/>
          </ac:spMkLst>
        </pc:spChg>
        <pc:spChg chg="mod">
          <ac:chgData name="Justina Ojom" userId="cbdaed7d-8d45-4372-a16a-f3f8900c2f45" providerId="ADAL" clId="{B4F5DD3D-8ED9-45E3-88BB-976ED0D11388}" dt="2023-03-30T14:48:14.467" v="9468" actId="207"/>
          <ac:spMkLst>
            <pc:docMk/>
            <pc:sldMk cId="2140421829" sldId="2815"/>
            <ac:spMk id="13" creationId="{06130BEF-A635-D51A-8DA2-A4F10BA8B42A}"/>
          </ac:spMkLst>
        </pc:spChg>
        <pc:spChg chg="mod">
          <ac:chgData name="Justina Ojom" userId="cbdaed7d-8d45-4372-a16a-f3f8900c2f45" providerId="ADAL" clId="{B4F5DD3D-8ED9-45E3-88BB-976ED0D11388}" dt="2023-03-30T14:48:20.241" v="9470" actId="207"/>
          <ac:spMkLst>
            <pc:docMk/>
            <pc:sldMk cId="2140421829" sldId="2815"/>
            <ac:spMk id="14" creationId="{659D9391-CB45-79CD-EAFE-8B6081C7283C}"/>
          </ac:spMkLst>
        </pc:spChg>
        <pc:spChg chg="mod">
          <ac:chgData name="Justina Ojom" userId="cbdaed7d-8d45-4372-a16a-f3f8900c2f45" providerId="ADAL" clId="{B4F5DD3D-8ED9-45E3-88BB-976ED0D11388}" dt="2023-03-29T15:24:15.201" v="7327"/>
          <ac:spMkLst>
            <pc:docMk/>
            <pc:sldMk cId="2140421829" sldId="2815"/>
            <ac:spMk id="17" creationId="{7A38EE42-F2C2-13B3-5E9F-193F67DB608B}"/>
          </ac:spMkLst>
        </pc:spChg>
        <pc:spChg chg="mod">
          <ac:chgData name="Justina Ojom" userId="cbdaed7d-8d45-4372-a16a-f3f8900c2f45" providerId="ADAL" clId="{B4F5DD3D-8ED9-45E3-88BB-976ED0D11388}" dt="2023-03-29T15:24:15.201" v="7327"/>
          <ac:spMkLst>
            <pc:docMk/>
            <pc:sldMk cId="2140421829" sldId="2815"/>
            <ac:spMk id="19" creationId="{F1C468B9-11D7-4AC2-6FAD-CBB03F1FEC8F}"/>
          </ac:spMkLst>
        </pc:spChg>
        <pc:spChg chg="mod">
          <ac:chgData name="Justina Ojom" userId="cbdaed7d-8d45-4372-a16a-f3f8900c2f45" providerId="ADAL" clId="{B4F5DD3D-8ED9-45E3-88BB-976ED0D11388}" dt="2023-03-30T14:32:33.812" v="9203"/>
          <ac:spMkLst>
            <pc:docMk/>
            <pc:sldMk cId="2140421829" sldId="2815"/>
            <ac:spMk id="21" creationId="{3A84591F-D200-28A4-1336-98CA0EA41888}"/>
          </ac:spMkLst>
        </pc:spChg>
        <pc:spChg chg="mod">
          <ac:chgData name="Justina Ojom" userId="cbdaed7d-8d45-4372-a16a-f3f8900c2f45" providerId="ADAL" clId="{B4F5DD3D-8ED9-45E3-88BB-976ED0D11388}" dt="2023-03-30T14:32:33.812" v="9203"/>
          <ac:spMkLst>
            <pc:docMk/>
            <pc:sldMk cId="2140421829" sldId="2815"/>
            <ac:spMk id="24" creationId="{6E650F7D-3E81-C06A-AB81-BBC22A906A02}"/>
          </ac:spMkLst>
        </pc:spChg>
        <pc:spChg chg="mod">
          <ac:chgData name="Justina Ojom" userId="cbdaed7d-8d45-4372-a16a-f3f8900c2f45" providerId="ADAL" clId="{B4F5DD3D-8ED9-45E3-88BB-976ED0D11388}" dt="2023-03-29T15:24:15.201" v="7327"/>
          <ac:spMkLst>
            <pc:docMk/>
            <pc:sldMk cId="2140421829" sldId="2815"/>
            <ac:spMk id="25" creationId="{05981C33-6FD9-01BE-FFC4-DD27961459BE}"/>
          </ac:spMkLst>
        </pc:spChg>
        <pc:spChg chg="add mod">
          <ac:chgData name="Justina Ojom" userId="cbdaed7d-8d45-4372-a16a-f3f8900c2f45" providerId="ADAL" clId="{B4F5DD3D-8ED9-45E3-88BB-976ED0D11388}" dt="2023-03-29T15:24:59.338" v="7335"/>
          <ac:spMkLst>
            <pc:docMk/>
            <pc:sldMk cId="2140421829" sldId="2815"/>
            <ac:spMk id="26" creationId="{C757AA8D-6A4B-7A30-9690-0B735FAD429C}"/>
          </ac:spMkLst>
        </pc:spChg>
        <pc:spChg chg="mod">
          <ac:chgData name="Justina Ojom" userId="cbdaed7d-8d45-4372-a16a-f3f8900c2f45" providerId="ADAL" clId="{B4F5DD3D-8ED9-45E3-88BB-976ED0D11388}" dt="2023-03-30T14:32:33.812" v="9203"/>
          <ac:spMkLst>
            <pc:docMk/>
            <pc:sldMk cId="2140421829" sldId="2815"/>
            <ac:spMk id="27" creationId="{4800148A-B6B1-C07D-3857-8465F7D19700}"/>
          </ac:spMkLst>
        </pc:spChg>
        <pc:spChg chg="mod">
          <ac:chgData name="Justina Ojom" userId="cbdaed7d-8d45-4372-a16a-f3f8900c2f45" providerId="ADAL" clId="{B4F5DD3D-8ED9-45E3-88BB-976ED0D11388}" dt="2023-03-30T14:48:24.571" v="9471" actId="208"/>
          <ac:spMkLst>
            <pc:docMk/>
            <pc:sldMk cId="2140421829" sldId="2815"/>
            <ac:spMk id="28" creationId="{769A1477-0426-BB43-CC01-964711D1F5E6}"/>
          </ac:spMkLst>
        </pc:spChg>
        <pc:spChg chg="mod">
          <ac:chgData name="Justina Ojom" userId="cbdaed7d-8d45-4372-a16a-f3f8900c2f45" providerId="ADAL" clId="{B4F5DD3D-8ED9-45E3-88BB-976ED0D11388}" dt="2023-03-30T14:32:33.812" v="9203"/>
          <ac:spMkLst>
            <pc:docMk/>
            <pc:sldMk cId="2140421829" sldId="2815"/>
            <ac:spMk id="29" creationId="{BC4015B6-8AD3-51F6-D7D1-FF19644F7742}"/>
          </ac:spMkLst>
        </pc:spChg>
        <pc:grpChg chg="mod">
          <ac:chgData name="Justina Ojom" userId="cbdaed7d-8d45-4372-a16a-f3f8900c2f45" providerId="ADAL" clId="{B4F5DD3D-8ED9-45E3-88BB-976ED0D11388}" dt="2023-03-30T14:48:14.467" v="9468" actId="207"/>
          <ac:grpSpMkLst>
            <pc:docMk/>
            <pc:sldMk cId="2140421829" sldId="2815"/>
            <ac:grpSpMk id="3" creationId="{A612C6DA-2ACB-0B02-26A1-DAEC235651CC}"/>
          </ac:grpSpMkLst>
        </pc:grpChg>
        <pc:grpChg chg="mod">
          <ac:chgData name="Justina Ojom" userId="cbdaed7d-8d45-4372-a16a-f3f8900c2f45" providerId="ADAL" clId="{B4F5DD3D-8ED9-45E3-88BB-976ED0D11388}" dt="2023-03-30T14:48:14.467" v="9468" actId="207"/>
          <ac:grpSpMkLst>
            <pc:docMk/>
            <pc:sldMk cId="2140421829" sldId="2815"/>
            <ac:grpSpMk id="9" creationId="{A8B9C04B-4ADE-7387-EEC4-E4BA9EC6C451}"/>
          </ac:grpSpMkLst>
        </pc:grpChg>
        <pc:grpChg chg="add del mod">
          <ac:chgData name="Justina Ojom" userId="cbdaed7d-8d45-4372-a16a-f3f8900c2f45" providerId="ADAL" clId="{B4F5DD3D-8ED9-45E3-88BB-976ED0D11388}" dt="2023-03-30T14:32:33.635" v="9202" actId="478"/>
          <ac:grpSpMkLst>
            <pc:docMk/>
            <pc:sldMk cId="2140421829" sldId="2815"/>
            <ac:grpSpMk id="16" creationId="{B8F67BDE-01F2-A5F0-94D6-53F931CD1A47}"/>
          </ac:grpSpMkLst>
        </pc:grpChg>
        <pc:grpChg chg="mod">
          <ac:chgData name="Justina Ojom" userId="cbdaed7d-8d45-4372-a16a-f3f8900c2f45" providerId="ADAL" clId="{B4F5DD3D-8ED9-45E3-88BB-976ED0D11388}" dt="2023-03-29T15:24:15.201" v="7327"/>
          <ac:grpSpMkLst>
            <pc:docMk/>
            <pc:sldMk cId="2140421829" sldId="2815"/>
            <ac:grpSpMk id="18" creationId="{DDB935FB-B082-E0EF-5C28-391FE171E41F}"/>
          </ac:grpSpMkLst>
        </pc:grpChg>
        <pc:grpChg chg="del">
          <ac:chgData name="Justina Ojom" userId="cbdaed7d-8d45-4372-a16a-f3f8900c2f45" providerId="ADAL" clId="{B4F5DD3D-8ED9-45E3-88BB-976ED0D11388}" dt="2023-03-29T15:24:09.725" v="7326" actId="478"/>
          <ac:grpSpMkLst>
            <pc:docMk/>
            <pc:sldMk cId="2140421829" sldId="2815"/>
            <ac:grpSpMk id="20" creationId="{11D19942-7EFD-08F0-92FB-648616753894}"/>
          </ac:grpSpMkLst>
        </pc:grpChg>
        <pc:grpChg chg="add mod">
          <ac:chgData name="Justina Ojom" userId="cbdaed7d-8d45-4372-a16a-f3f8900c2f45" providerId="ADAL" clId="{B4F5DD3D-8ED9-45E3-88BB-976ED0D11388}" dt="2023-03-30T14:32:33.812" v="9203"/>
          <ac:grpSpMkLst>
            <pc:docMk/>
            <pc:sldMk cId="2140421829" sldId="2815"/>
            <ac:grpSpMk id="20" creationId="{3D8492FF-1241-E766-94C0-AF7D130394D1}"/>
          </ac:grpSpMkLst>
        </pc:grpChg>
        <pc:grpChg chg="mod">
          <ac:chgData name="Justina Ojom" userId="cbdaed7d-8d45-4372-a16a-f3f8900c2f45" providerId="ADAL" clId="{B4F5DD3D-8ED9-45E3-88BB-976ED0D11388}" dt="2023-03-30T14:32:33.812" v="9203"/>
          <ac:grpSpMkLst>
            <pc:docMk/>
            <pc:sldMk cId="2140421829" sldId="2815"/>
            <ac:grpSpMk id="22" creationId="{988272D3-CE0B-C4DF-9651-95B57A8F8888}"/>
          </ac:grpSpMkLst>
        </pc:grpChg>
        <pc:grpChg chg="mod">
          <ac:chgData name="Justina Ojom" userId="cbdaed7d-8d45-4372-a16a-f3f8900c2f45" providerId="ADAL" clId="{B4F5DD3D-8ED9-45E3-88BB-976ED0D11388}" dt="2023-03-30T14:32:33.812" v="9203"/>
          <ac:grpSpMkLst>
            <pc:docMk/>
            <pc:sldMk cId="2140421829" sldId="2815"/>
            <ac:grpSpMk id="23" creationId="{2EE514F2-D07D-B855-F2B9-DFC939CF17D0}"/>
          </ac:grpSpMkLst>
        </pc:grpChg>
        <pc:extLst>
          <p:ext xmlns:p="http://schemas.openxmlformats.org/presentationml/2006/main" uri="{D6D511B9-2390-475A-947B-AFAB55BFBCF1}">
            <pc226:cmChg xmlns:pc226="http://schemas.microsoft.com/office/powerpoint/2022/06/main/command" chg="add del">
              <pc226:chgData name="Justina Ojom" userId="cbdaed7d-8d45-4372-a16a-f3f8900c2f45" providerId="ADAL" clId="{B4F5DD3D-8ED9-45E3-88BB-976ED0D11388}" dt="2023-03-27T15:03:39.503" v="2582"/>
              <pc2:cmMkLst xmlns:pc2="http://schemas.microsoft.com/office/powerpoint/2019/9/main/command">
                <pc:docMk/>
                <pc:sldMk cId="2140421829" sldId="2815"/>
                <pc2:cmMk id="{2E0CADD5-80D3-4BA0-B571-C7B9250D3D18}"/>
              </pc2:cmMkLst>
            </pc226:cmChg>
          </p:ext>
        </pc:extLst>
      </pc:sldChg>
      <pc:sldChg chg="modSp mod modNotes modNotesTx">
        <pc:chgData name="Justina Ojom" userId="cbdaed7d-8d45-4372-a16a-f3f8900c2f45" providerId="ADAL" clId="{B4F5DD3D-8ED9-45E3-88BB-976ED0D11388}" dt="2023-03-31T00:04:17.073" v="11257" actId="790"/>
        <pc:sldMkLst>
          <pc:docMk/>
          <pc:sldMk cId="184333456" sldId="2854"/>
        </pc:sldMkLst>
        <pc:spChg chg="mod">
          <ac:chgData name="Justina Ojom" userId="cbdaed7d-8d45-4372-a16a-f3f8900c2f45" providerId="ADAL" clId="{B4F5DD3D-8ED9-45E3-88BB-976ED0D11388}" dt="2023-03-31T00:04:17.073" v="11257" actId="790"/>
          <ac:spMkLst>
            <pc:docMk/>
            <pc:sldMk cId="184333456" sldId="2854"/>
            <ac:spMk id="2" creationId="{D1F66BA7-2330-A6AC-EF27-9219096B0D67}"/>
          </ac:spMkLst>
        </pc:spChg>
        <pc:spChg chg="mod">
          <ac:chgData name="Justina Ojom" userId="cbdaed7d-8d45-4372-a16a-f3f8900c2f45" providerId="ADAL" clId="{B4F5DD3D-8ED9-45E3-88BB-976ED0D11388}" dt="2023-03-29T15:26:38.555" v="7367" actId="2711"/>
          <ac:spMkLst>
            <pc:docMk/>
            <pc:sldMk cId="184333456" sldId="2854"/>
            <ac:spMk id="6" creationId="{9D5726A8-09E8-D82F-CFD2-F8239730A9E9}"/>
          </ac:spMkLst>
        </pc:spChg>
        <pc:spChg chg="mod">
          <ac:chgData name="Justina Ojom" userId="cbdaed7d-8d45-4372-a16a-f3f8900c2f45" providerId="ADAL" clId="{B4F5DD3D-8ED9-45E3-88BB-976ED0D11388}" dt="2023-03-29T15:26:38.555" v="7367" actId="2711"/>
          <ac:spMkLst>
            <pc:docMk/>
            <pc:sldMk cId="184333456" sldId="2854"/>
            <ac:spMk id="7" creationId="{9B4CF1C8-900C-BC2D-4E46-411992B586C8}"/>
          </ac:spMkLst>
        </pc:spChg>
        <pc:spChg chg="mod">
          <ac:chgData name="Justina Ojom" userId="cbdaed7d-8d45-4372-a16a-f3f8900c2f45" providerId="ADAL" clId="{B4F5DD3D-8ED9-45E3-88BB-976ED0D11388}" dt="2023-03-29T15:26:38.555" v="7367" actId="2711"/>
          <ac:spMkLst>
            <pc:docMk/>
            <pc:sldMk cId="184333456" sldId="2854"/>
            <ac:spMk id="8" creationId="{9FC5682D-147C-8528-38D5-B5268F412087}"/>
          </ac:spMkLst>
        </pc:spChg>
        <pc:spChg chg="mod">
          <ac:chgData name="Justina Ojom" userId="cbdaed7d-8d45-4372-a16a-f3f8900c2f45" providerId="ADAL" clId="{B4F5DD3D-8ED9-45E3-88BB-976ED0D11388}" dt="2023-03-30T14:47:57.077" v="9464" actId="207"/>
          <ac:spMkLst>
            <pc:docMk/>
            <pc:sldMk cId="184333456" sldId="2854"/>
            <ac:spMk id="10" creationId="{3DA11441-D9E2-C9CF-5E11-2013D2A515F3}"/>
          </ac:spMkLst>
        </pc:spChg>
        <pc:spChg chg="mod">
          <ac:chgData name="Justina Ojom" userId="cbdaed7d-8d45-4372-a16a-f3f8900c2f45" providerId="ADAL" clId="{B4F5DD3D-8ED9-45E3-88BB-976ED0D11388}" dt="2023-03-29T15:39:48.134" v="7448" actId="207"/>
          <ac:spMkLst>
            <pc:docMk/>
            <pc:sldMk cId="184333456" sldId="2854"/>
            <ac:spMk id="12" creationId="{2139C426-DBAD-CDB7-B6A4-1FEFEFA70EBE}"/>
          </ac:spMkLst>
        </pc:spChg>
        <pc:spChg chg="mod">
          <ac:chgData name="Justina Ojom" userId="cbdaed7d-8d45-4372-a16a-f3f8900c2f45" providerId="ADAL" clId="{B4F5DD3D-8ED9-45E3-88BB-976ED0D11388}" dt="2023-03-29T15:39:48.134" v="7448" actId="207"/>
          <ac:spMkLst>
            <pc:docMk/>
            <pc:sldMk cId="184333456" sldId="2854"/>
            <ac:spMk id="13" creationId="{B07B3686-8C54-2249-A5E8-29349C49FCA4}"/>
          </ac:spMkLst>
        </pc:spChg>
        <pc:spChg chg="mod">
          <ac:chgData name="Justina Ojom" userId="cbdaed7d-8d45-4372-a16a-f3f8900c2f45" providerId="ADAL" clId="{B4F5DD3D-8ED9-45E3-88BB-976ED0D11388}" dt="2023-03-29T15:39:54.812" v="7450" actId="207"/>
          <ac:spMkLst>
            <pc:docMk/>
            <pc:sldMk cId="184333456" sldId="2854"/>
            <ac:spMk id="14" creationId="{DE3809D5-4E22-A8D7-1083-716FEA615E86}"/>
          </ac:spMkLst>
        </pc:spChg>
        <pc:spChg chg="mod">
          <ac:chgData name="Justina Ojom" userId="cbdaed7d-8d45-4372-a16a-f3f8900c2f45" providerId="ADAL" clId="{B4F5DD3D-8ED9-45E3-88BB-976ED0D11388}" dt="2023-03-29T15:39:54.812" v="7450" actId="207"/>
          <ac:spMkLst>
            <pc:docMk/>
            <pc:sldMk cId="184333456" sldId="2854"/>
            <ac:spMk id="15" creationId="{380926B3-9B6D-BB59-2197-83A23F0E6B46}"/>
          </ac:spMkLst>
        </pc:spChg>
        <pc:spChg chg="mod">
          <ac:chgData name="Justina Ojom" userId="cbdaed7d-8d45-4372-a16a-f3f8900c2f45" providerId="ADAL" clId="{B4F5DD3D-8ED9-45E3-88BB-976ED0D11388}" dt="2023-03-29T15:39:54.812" v="7450" actId="207"/>
          <ac:spMkLst>
            <pc:docMk/>
            <pc:sldMk cId="184333456" sldId="2854"/>
            <ac:spMk id="16" creationId="{AC829FA3-15E3-4732-AF51-4EB8B0B347C2}"/>
          </ac:spMkLst>
        </pc:spChg>
        <pc:grpChg chg="mod">
          <ac:chgData name="Justina Ojom" userId="cbdaed7d-8d45-4372-a16a-f3f8900c2f45" providerId="ADAL" clId="{B4F5DD3D-8ED9-45E3-88BB-976ED0D11388}" dt="2023-03-29T15:39:48.134" v="7448" actId="207"/>
          <ac:grpSpMkLst>
            <pc:docMk/>
            <pc:sldMk cId="184333456" sldId="2854"/>
            <ac:grpSpMk id="9" creationId="{4DFF900C-A03E-EAA9-7EC5-FD658E4F999D}"/>
          </ac:grpSpMkLst>
        </pc:grpChg>
        <pc:grpChg chg="mod">
          <ac:chgData name="Justina Ojom" userId="cbdaed7d-8d45-4372-a16a-f3f8900c2f45" providerId="ADAL" clId="{B4F5DD3D-8ED9-45E3-88BB-976ED0D11388}" dt="2023-03-29T15:39:48.134" v="7448" actId="207"/>
          <ac:grpSpMkLst>
            <pc:docMk/>
            <pc:sldMk cId="184333456" sldId="2854"/>
            <ac:grpSpMk id="11" creationId="{B87EFAAD-845C-5539-E790-C8FE2236430A}"/>
          </ac:grpSpMkLst>
        </pc:grpChg>
      </pc:sldChg>
      <pc:sldChg chg="modSp mod modNotes">
        <pc:chgData name="Justina Ojom" userId="cbdaed7d-8d45-4372-a16a-f3f8900c2f45" providerId="ADAL" clId="{B4F5DD3D-8ED9-45E3-88BB-976ED0D11388}" dt="2023-03-30T22:51:52.388" v="10987" actId="20577"/>
        <pc:sldMkLst>
          <pc:docMk/>
          <pc:sldMk cId="1530189853" sldId="2871"/>
        </pc:sldMkLst>
        <pc:spChg chg="mod">
          <ac:chgData name="Justina Ojom" userId="cbdaed7d-8d45-4372-a16a-f3f8900c2f45" providerId="ADAL" clId="{B4F5DD3D-8ED9-45E3-88BB-976ED0D11388}" dt="2023-03-29T15:26:27.768" v="7364" actId="2711"/>
          <ac:spMkLst>
            <pc:docMk/>
            <pc:sldMk cId="1530189853" sldId="2871"/>
            <ac:spMk id="2" creationId="{7E46AA47-DE1A-7FE9-6C7F-99D6C5661C35}"/>
          </ac:spMkLst>
        </pc:spChg>
        <pc:spChg chg="mod">
          <ac:chgData name="Justina Ojom" userId="cbdaed7d-8d45-4372-a16a-f3f8900c2f45" providerId="ADAL" clId="{B4F5DD3D-8ED9-45E3-88BB-976ED0D11388}" dt="2023-03-29T15:26:27.768" v="7364" actId="2711"/>
          <ac:spMkLst>
            <pc:docMk/>
            <pc:sldMk cId="1530189853" sldId="2871"/>
            <ac:spMk id="3" creationId="{F7B8EB76-3343-B358-4E14-2003E4493BD8}"/>
          </ac:spMkLst>
        </pc:spChg>
        <pc:spChg chg="mod">
          <ac:chgData name="Justina Ojom" userId="cbdaed7d-8d45-4372-a16a-f3f8900c2f45" providerId="ADAL" clId="{B4F5DD3D-8ED9-45E3-88BB-976ED0D11388}" dt="2023-03-29T15:26:27.768" v="7364" actId="2711"/>
          <ac:spMkLst>
            <pc:docMk/>
            <pc:sldMk cId="1530189853" sldId="2871"/>
            <ac:spMk id="12" creationId="{8EEF2CA4-6F14-A66C-E828-DD1423AB734D}"/>
          </ac:spMkLst>
        </pc:spChg>
        <pc:spChg chg="mod">
          <ac:chgData name="Justina Ojom" userId="cbdaed7d-8d45-4372-a16a-f3f8900c2f45" providerId="ADAL" clId="{B4F5DD3D-8ED9-45E3-88BB-976ED0D11388}" dt="2023-03-29T15:26:27.768" v="7364" actId="2711"/>
          <ac:spMkLst>
            <pc:docMk/>
            <pc:sldMk cId="1530189853" sldId="2871"/>
            <ac:spMk id="13" creationId="{F1850331-DD2C-FCD3-5B73-5A3D36ED2365}"/>
          </ac:spMkLst>
        </pc:spChg>
        <pc:spChg chg="mod">
          <ac:chgData name="Justina Ojom" userId="cbdaed7d-8d45-4372-a16a-f3f8900c2f45" providerId="ADAL" clId="{B4F5DD3D-8ED9-45E3-88BB-976ED0D11388}" dt="2023-03-30T22:51:52.388" v="10987" actId="20577"/>
          <ac:spMkLst>
            <pc:docMk/>
            <pc:sldMk cId="1530189853" sldId="2871"/>
            <ac:spMk id="14" creationId="{9BC6029D-CDA1-0FFE-F12D-77E06DACE902}"/>
          </ac:spMkLst>
        </pc:spChg>
        <pc:spChg chg="mod">
          <ac:chgData name="Justina Ojom" userId="cbdaed7d-8d45-4372-a16a-f3f8900c2f45" providerId="ADAL" clId="{B4F5DD3D-8ED9-45E3-88BB-976ED0D11388}" dt="2023-03-29T15:26:27.768" v="7364" actId="2711"/>
          <ac:spMkLst>
            <pc:docMk/>
            <pc:sldMk cId="1530189853" sldId="2871"/>
            <ac:spMk id="17" creationId="{6577E296-C023-695D-9D90-0F69FF1D5300}"/>
          </ac:spMkLst>
        </pc:spChg>
        <pc:spChg chg="mod">
          <ac:chgData name="Justina Ojom" userId="cbdaed7d-8d45-4372-a16a-f3f8900c2f45" providerId="ADAL" clId="{B4F5DD3D-8ED9-45E3-88BB-976ED0D11388}" dt="2023-03-29T15:26:27.768" v="7364" actId="2711"/>
          <ac:spMkLst>
            <pc:docMk/>
            <pc:sldMk cId="1530189853" sldId="2871"/>
            <ac:spMk id="18" creationId="{EC26AF81-932C-BA8F-3109-3AC297A6DF92}"/>
          </ac:spMkLst>
        </pc:spChg>
        <pc:spChg chg="mod">
          <ac:chgData name="Justina Ojom" userId="cbdaed7d-8d45-4372-a16a-f3f8900c2f45" providerId="ADAL" clId="{B4F5DD3D-8ED9-45E3-88BB-976ED0D11388}" dt="2023-03-30T14:47:26.066" v="9451" actId="207"/>
          <ac:spMkLst>
            <pc:docMk/>
            <pc:sldMk cId="1530189853" sldId="2871"/>
            <ac:spMk id="22" creationId="{F1739068-499D-81DD-DCEC-F3FF9266B8BF}"/>
          </ac:spMkLst>
        </pc:spChg>
        <pc:spChg chg="mod">
          <ac:chgData name="Justina Ojom" userId="cbdaed7d-8d45-4372-a16a-f3f8900c2f45" providerId="ADAL" clId="{B4F5DD3D-8ED9-45E3-88BB-976ED0D11388}" dt="2023-03-30T14:47:16.008" v="9448" actId="207"/>
          <ac:spMkLst>
            <pc:docMk/>
            <pc:sldMk cId="1530189853" sldId="2871"/>
            <ac:spMk id="24" creationId="{8D75F5C3-1A4C-6E39-3A0F-27E267BC05BA}"/>
          </ac:spMkLst>
        </pc:spChg>
        <pc:spChg chg="mod">
          <ac:chgData name="Justina Ojom" userId="cbdaed7d-8d45-4372-a16a-f3f8900c2f45" providerId="ADAL" clId="{B4F5DD3D-8ED9-45E3-88BB-976ED0D11388}" dt="2023-03-30T14:47:16.008" v="9448" actId="207"/>
          <ac:spMkLst>
            <pc:docMk/>
            <pc:sldMk cId="1530189853" sldId="2871"/>
            <ac:spMk id="25" creationId="{77D2BD83-382E-61BE-3EF8-DE76F8B42895}"/>
          </ac:spMkLst>
        </pc:spChg>
        <pc:spChg chg="mod">
          <ac:chgData name="Justina Ojom" userId="cbdaed7d-8d45-4372-a16a-f3f8900c2f45" providerId="ADAL" clId="{B4F5DD3D-8ED9-45E3-88BB-976ED0D11388}" dt="2023-03-30T14:47:24.018" v="9450" actId="207"/>
          <ac:spMkLst>
            <pc:docMk/>
            <pc:sldMk cId="1530189853" sldId="2871"/>
            <ac:spMk id="29" creationId="{5C06D3EC-6F79-E1AD-2C08-FD087741C6B1}"/>
          </ac:spMkLst>
        </pc:spChg>
        <pc:spChg chg="mod">
          <ac:chgData name="Justina Ojom" userId="cbdaed7d-8d45-4372-a16a-f3f8900c2f45" providerId="ADAL" clId="{B4F5DD3D-8ED9-45E3-88BB-976ED0D11388}" dt="2023-03-30T14:47:24.018" v="9450" actId="207"/>
          <ac:spMkLst>
            <pc:docMk/>
            <pc:sldMk cId="1530189853" sldId="2871"/>
            <ac:spMk id="30" creationId="{CC2CD9FD-13A0-3530-034D-4A7DA0288028}"/>
          </ac:spMkLst>
        </pc:spChg>
        <pc:spChg chg="mod">
          <ac:chgData name="Justina Ojom" userId="cbdaed7d-8d45-4372-a16a-f3f8900c2f45" providerId="ADAL" clId="{B4F5DD3D-8ED9-45E3-88BB-976ED0D11388}" dt="2023-03-30T14:47:24.018" v="9450" actId="207"/>
          <ac:spMkLst>
            <pc:docMk/>
            <pc:sldMk cId="1530189853" sldId="2871"/>
            <ac:spMk id="31" creationId="{43163846-9ABE-1B6A-26FC-B34050F379D4}"/>
          </ac:spMkLst>
        </pc:spChg>
        <pc:spChg chg="mod">
          <ac:chgData name="Justina Ojom" userId="cbdaed7d-8d45-4372-a16a-f3f8900c2f45" providerId="ADAL" clId="{B4F5DD3D-8ED9-45E3-88BB-976ED0D11388}" dt="2023-03-30T14:47:18.253" v="9449" actId="208"/>
          <ac:spMkLst>
            <pc:docMk/>
            <pc:sldMk cId="1530189853" sldId="2871"/>
            <ac:spMk id="32" creationId="{FD216B5E-D21C-FAE8-1A53-AAF4B507333C}"/>
          </ac:spMkLst>
        </pc:spChg>
        <pc:spChg chg="mod">
          <ac:chgData name="Justina Ojom" userId="cbdaed7d-8d45-4372-a16a-f3f8900c2f45" providerId="ADAL" clId="{B4F5DD3D-8ED9-45E3-88BB-976ED0D11388}" dt="2023-03-30T14:47:18.253" v="9449" actId="208"/>
          <ac:spMkLst>
            <pc:docMk/>
            <pc:sldMk cId="1530189853" sldId="2871"/>
            <ac:spMk id="33" creationId="{0A540B08-A0EC-9A2A-47E2-CECE1522E120}"/>
          </ac:spMkLst>
        </pc:spChg>
        <pc:grpChg chg="mod">
          <ac:chgData name="Justina Ojom" userId="cbdaed7d-8d45-4372-a16a-f3f8900c2f45" providerId="ADAL" clId="{B4F5DD3D-8ED9-45E3-88BB-976ED0D11388}" dt="2023-03-29T15:40:53.584" v="7462" actId="207"/>
          <ac:grpSpMkLst>
            <pc:docMk/>
            <pc:sldMk cId="1530189853" sldId="2871"/>
            <ac:grpSpMk id="28" creationId="{203F9FB8-8685-5B1A-DAAC-E13387E6C2AF}"/>
          </ac:grpSpMkLst>
        </pc:grpChg>
        <pc:picChg chg="mod">
          <ac:chgData name="Justina Ojom" userId="cbdaed7d-8d45-4372-a16a-f3f8900c2f45" providerId="ADAL" clId="{B4F5DD3D-8ED9-45E3-88BB-976ED0D11388}" dt="2023-03-30T14:47:16.008" v="9448" actId="207"/>
          <ac:picMkLst>
            <pc:docMk/>
            <pc:sldMk cId="1530189853" sldId="2871"/>
            <ac:picMk id="27" creationId="{615691DD-C4B7-E178-A663-6886CDC5B78C}"/>
          </ac:picMkLst>
        </pc:picChg>
      </pc:sldChg>
      <pc:sldChg chg="modSp mod modNotes">
        <pc:chgData name="Justina Ojom" userId="cbdaed7d-8d45-4372-a16a-f3f8900c2f45" providerId="ADAL" clId="{B4F5DD3D-8ED9-45E3-88BB-976ED0D11388}" dt="2023-03-30T14:46:44.753" v="9438" actId="208"/>
        <pc:sldMkLst>
          <pc:docMk/>
          <pc:sldMk cId="3657641284" sldId="2878"/>
        </pc:sldMkLst>
        <pc:spChg chg="mod">
          <ac:chgData name="Justina Ojom" userId="cbdaed7d-8d45-4372-a16a-f3f8900c2f45" providerId="ADAL" clId="{B4F5DD3D-8ED9-45E3-88BB-976ED0D11388}" dt="2023-03-29T15:26:17.514" v="7362" actId="2711"/>
          <ac:spMkLst>
            <pc:docMk/>
            <pc:sldMk cId="3657641284" sldId="2878"/>
            <ac:spMk id="19" creationId="{BA2EE846-4D5A-B0BF-6D34-0CA7F7D88FA5}"/>
          </ac:spMkLst>
        </pc:spChg>
        <pc:spChg chg="mod">
          <ac:chgData name="Justina Ojom" userId="cbdaed7d-8d45-4372-a16a-f3f8900c2f45" providerId="ADAL" clId="{B4F5DD3D-8ED9-45E3-88BB-976ED0D11388}" dt="2023-03-29T15:26:17.514" v="7362" actId="2711"/>
          <ac:spMkLst>
            <pc:docMk/>
            <pc:sldMk cId="3657641284" sldId="2878"/>
            <ac:spMk id="64" creationId="{D9E2D02E-FBB3-4767-BB37-3F850FCEB930}"/>
          </ac:spMkLst>
        </pc:spChg>
        <pc:spChg chg="mod">
          <ac:chgData name="Justina Ojom" userId="cbdaed7d-8d45-4372-a16a-f3f8900c2f45" providerId="ADAL" clId="{B4F5DD3D-8ED9-45E3-88BB-976ED0D11388}" dt="2023-03-29T15:26:17.514" v="7362" actId="2711"/>
          <ac:spMkLst>
            <pc:docMk/>
            <pc:sldMk cId="3657641284" sldId="2878"/>
            <ac:spMk id="90" creationId="{75BD516A-1C72-49D8-AA6B-345B53D12268}"/>
          </ac:spMkLst>
        </pc:spChg>
        <pc:spChg chg="mod">
          <ac:chgData name="Justina Ojom" userId="cbdaed7d-8d45-4372-a16a-f3f8900c2f45" providerId="ADAL" clId="{B4F5DD3D-8ED9-45E3-88BB-976ED0D11388}" dt="2023-03-29T15:26:17.514" v="7362" actId="2711"/>
          <ac:spMkLst>
            <pc:docMk/>
            <pc:sldMk cId="3657641284" sldId="2878"/>
            <ac:spMk id="163" creationId="{22DF0343-EE4C-49B3-B1BD-3AC41F7F5E31}"/>
          </ac:spMkLst>
        </pc:spChg>
        <pc:spChg chg="mod">
          <ac:chgData name="Justina Ojom" userId="cbdaed7d-8d45-4372-a16a-f3f8900c2f45" providerId="ADAL" clId="{B4F5DD3D-8ED9-45E3-88BB-976ED0D11388}" dt="2023-03-29T15:26:17.514" v="7362" actId="2711"/>
          <ac:spMkLst>
            <pc:docMk/>
            <pc:sldMk cId="3657641284" sldId="2878"/>
            <ac:spMk id="164" creationId="{D0DF78C7-77E7-4EDE-AE67-E8DA71B62329}"/>
          </ac:spMkLst>
        </pc:spChg>
        <pc:spChg chg="mod">
          <ac:chgData name="Justina Ojom" userId="cbdaed7d-8d45-4372-a16a-f3f8900c2f45" providerId="ADAL" clId="{B4F5DD3D-8ED9-45E3-88BB-976ED0D11388}" dt="2023-03-30T14:46:36.750" v="9437" actId="207"/>
          <ac:spMkLst>
            <pc:docMk/>
            <pc:sldMk cId="3657641284" sldId="2878"/>
            <ac:spMk id="167" creationId="{93349A72-2A88-470F-AE99-2A729DC66C0B}"/>
          </ac:spMkLst>
        </pc:spChg>
        <pc:spChg chg="mod">
          <ac:chgData name="Justina Ojom" userId="cbdaed7d-8d45-4372-a16a-f3f8900c2f45" providerId="ADAL" clId="{B4F5DD3D-8ED9-45E3-88BB-976ED0D11388}" dt="2023-03-30T14:46:36.750" v="9437" actId="207"/>
          <ac:spMkLst>
            <pc:docMk/>
            <pc:sldMk cId="3657641284" sldId="2878"/>
            <ac:spMk id="168" creationId="{D066D581-756C-4B08-B7E5-0DC20BBDC289}"/>
          </ac:spMkLst>
        </pc:spChg>
        <pc:spChg chg="mod">
          <ac:chgData name="Justina Ojom" userId="cbdaed7d-8d45-4372-a16a-f3f8900c2f45" providerId="ADAL" clId="{B4F5DD3D-8ED9-45E3-88BB-976ED0D11388}" dt="2023-03-30T14:46:36.750" v="9437" actId="207"/>
          <ac:spMkLst>
            <pc:docMk/>
            <pc:sldMk cId="3657641284" sldId="2878"/>
            <ac:spMk id="169" creationId="{3CBCE70E-EFAD-4EF5-B6FC-86F28E69AA70}"/>
          </ac:spMkLst>
        </pc:spChg>
        <pc:spChg chg="mod">
          <ac:chgData name="Justina Ojom" userId="cbdaed7d-8d45-4372-a16a-f3f8900c2f45" providerId="ADAL" clId="{B4F5DD3D-8ED9-45E3-88BB-976ED0D11388}" dt="2023-03-30T14:46:44.753" v="9438" actId="208"/>
          <ac:spMkLst>
            <pc:docMk/>
            <pc:sldMk cId="3657641284" sldId="2878"/>
            <ac:spMk id="170" creationId="{CC2AD6FA-7F85-45D7-9CBB-65633A024BA4}"/>
          </ac:spMkLst>
        </pc:spChg>
        <pc:spChg chg="mod">
          <ac:chgData name="Justina Ojom" userId="cbdaed7d-8d45-4372-a16a-f3f8900c2f45" providerId="ADAL" clId="{B4F5DD3D-8ED9-45E3-88BB-976ED0D11388}" dt="2023-03-30T14:46:44.753" v="9438" actId="208"/>
          <ac:spMkLst>
            <pc:docMk/>
            <pc:sldMk cId="3657641284" sldId="2878"/>
            <ac:spMk id="171" creationId="{A5A51893-7BCA-4427-B959-4AAAA1AE35F5}"/>
          </ac:spMkLst>
        </pc:spChg>
        <pc:spChg chg="mod">
          <ac:chgData name="Justina Ojom" userId="cbdaed7d-8d45-4372-a16a-f3f8900c2f45" providerId="ADAL" clId="{B4F5DD3D-8ED9-45E3-88BB-976ED0D11388}" dt="2023-03-30T14:46:36.750" v="9437" actId="207"/>
          <ac:spMkLst>
            <pc:docMk/>
            <pc:sldMk cId="3657641284" sldId="2878"/>
            <ac:spMk id="173" creationId="{23C21570-E5AF-4D59-ADBC-C2AAFF3F7E24}"/>
          </ac:spMkLst>
        </pc:spChg>
        <pc:spChg chg="mod">
          <ac:chgData name="Justina Ojom" userId="cbdaed7d-8d45-4372-a16a-f3f8900c2f45" providerId="ADAL" clId="{B4F5DD3D-8ED9-45E3-88BB-976ED0D11388}" dt="2023-03-30T14:46:36.750" v="9437" actId="207"/>
          <ac:spMkLst>
            <pc:docMk/>
            <pc:sldMk cId="3657641284" sldId="2878"/>
            <ac:spMk id="174" creationId="{FDB310A6-A079-4673-A065-96B6B6E43D10}"/>
          </ac:spMkLst>
        </pc:spChg>
        <pc:spChg chg="mod">
          <ac:chgData name="Justina Ojom" userId="cbdaed7d-8d45-4372-a16a-f3f8900c2f45" providerId="ADAL" clId="{B4F5DD3D-8ED9-45E3-88BB-976ED0D11388}" dt="2023-03-30T14:46:36.750" v="9437" actId="207"/>
          <ac:spMkLst>
            <pc:docMk/>
            <pc:sldMk cId="3657641284" sldId="2878"/>
            <ac:spMk id="175" creationId="{CB51FECA-24F9-4B2F-8EBB-8575BE84A692}"/>
          </ac:spMkLst>
        </pc:spChg>
        <pc:spChg chg="mod">
          <ac:chgData name="Justina Ojom" userId="cbdaed7d-8d45-4372-a16a-f3f8900c2f45" providerId="ADAL" clId="{B4F5DD3D-8ED9-45E3-88BB-976ED0D11388}" dt="2023-03-30T14:46:44.753" v="9438" actId="208"/>
          <ac:spMkLst>
            <pc:docMk/>
            <pc:sldMk cId="3657641284" sldId="2878"/>
            <ac:spMk id="176" creationId="{5FC33D6D-E830-43FE-961F-05094AADB75B}"/>
          </ac:spMkLst>
        </pc:spChg>
        <pc:spChg chg="mod">
          <ac:chgData name="Justina Ojom" userId="cbdaed7d-8d45-4372-a16a-f3f8900c2f45" providerId="ADAL" clId="{B4F5DD3D-8ED9-45E3-88BB-976ED0D11388}" dt="2023-03-30T14:46:44.753" v="9438" actId="208"/>
          <ac:spMkLst>
            <pc:docMk/>
            <pc:sldMk cId="3657641284" sldId="2878"/>
            <ac:spMk id="177" creationId="{60FA46E3-27A6-416D-9C9C-C30D87EED4E7}"/>
          </ac:spMkLst>
        </pc:spChg>
        <pc:spChg chg="mod">
          <ac:chgData name="Justina Ojom" userId="cbdaed7d-8d45-4372-a16a-f3f8900c2f45" providerId="ADAL" clId="{B4F5DD3D-8ED9-45E3-88BB-976ED0D11388}" dt="2023-03-30T14:46:36.750" v="9437" actId="207"/>
          <ac:spMkLst>
            <pc:docMk/>
            <pc:sldMk cId="3657641284" sldId="2878"/>
            <ac:spMk id="179" creationId="{A5CEB2C9-3F08-4F40-956C-9D25256FD9D1}"/>
          </ac:spMkLst>
        </pc:spChg>
        <pc:spChg chg="mod">
          <ac:chgData name="Justina Ojom" userId="cbdaed7d-8d45-4372-a16a-f3f8900c2f45" providerId="ADAL" clId="{B4F5DD3D-8ED9-45E3-88BB-976ED0D11388}" dt="2023-03-30T14:46:36.750" v="9437" actId="207"/>
          <ac:spMkLst>
            <pc:docMk/>
            <pc:sldMk cId="3657641284" sldId="2878"/>
            <ac:spMk id="180" creationId="{F0383124-8C58-4FE3-B60D-28B00A53E1A0}"/>
          </ac:spMkLst>
        </pc:spChg>
        <pc:spChg chg="mod">
          <ac:chgData name="Justina Ojom" userId="cbdaed7d-8d45-4372-a16a-f3f8900c2f45" providerId="ADAL" clId="{B4F5DD3D-8ED9-45E3-88BB-976ED0D11388}" dt="2023-03-30T14:46:36.750" v="9437" actId="207"/>
          <ac:spMkLst>
            <pc:docMk/>
            <pc:sldMk cId="3657641284" sldId="2878"/>
            <ac:spMk id="181" creationId="{3A02E39C-02E6-4CA6-B011-92EB1480892B}"/>
          </ac:spMkLst>
        </pc:spChg>
        <pc:spChg chg="mod">
          <ac:chgData name="Justina Ojom" userId="cbdaed7d-8d45-4372-a16a-f3f8900c2f45" providerId="ADAL" clId="{B4F5DD3D-8ED9-45E3-88BB-976ED0D11388}" dt="2023-03-30T14:46:44.753" v="9438" actId="208"/>
          <ac:spMkLst>
            <pc:docMk/>
            <pc:sldMk cId="3657641284" sldId="2878"/>
            <ac:spMk id="182" creationId="{695A6809-B5ED-41EC-8949-64D888CF7AF3}"/>
          </ac:spMkLst>
        </pc:spChg>
        <pc:spChg chg="mod">
          <ac:chgData name="Justina Ojom" userId="cbdaed7d-8d45-4372-a16a-f3f8900c2f45" providerId="ADAL" clId="{B4F5DD3D-8ED9-45E3-88BB-976ED0D11388}" dt="2023-03-30T14:46:44.753" v="9438" actId="208"/>
          <ac:spMkLst>
            <pc:docMk/>
            <pc:sldMk cId="3657641284" sldId="2878"/>
            <ac:spMk id="183" creationId="{D1F282A8-C136-4C34-ABE7-401C9DCAF3E7}"/>
          </ac:spMkLst>
        </pc:spChg>
        <pc:spChg chg="mod">
          <ac:chgData name="Justina Ojom" userId="cbdaed7d-8d45-4372-a16a-f3f8900c2f45" providerId="ADAL" clId="{B4F5DD3D-8ED9-45E3-88BB-976ED0D11388}" dt="2023-03-30T14:46:36.750" v="9437" actId="207"/>
          <ac:spMkLst>
            <pc:docMk/>
            <pc:sldMk cId="3657641284" sldId="2878"/>
            <ac:spMk id="185" creationId="{24F4D3BA-7DD0-4F9D-991C-C3FC48369BC2}"/>
          </ac:spMkLst>
        </pc:spChg>
        <pc:spChg chg="mod">
          <ac:chgData name="Justina Ojom" userId="cbdaed7d-8d45-4372-a16a-f3f8900c2f45" providerId="ADAL" clId="{B4F5DD3D-8ED9-45E3-88BB-976ED0D11388}" dt="2023-03-30T14:46:36.750" v="9437" actId="207"/>
          <ac:spMkLst>
            <pc:docMk/>
            <pc:sldMk cId="3657641284" sldId="2878"/>
            <ac:spMk id="186" creationId="{99B32FDE-7FC1-4860-A931-4B10EBDB9362}"/>
          </ac:spMkLst>
        </pc:spChg>
        <pc:spChg chg="mod">
          <ac:chgData name="Justina Ojom" userId="cbdaed7d-8d45-4372-a16a-f3f8900c2f45" providerId="ADAL" clId="{B4F5DD3D-8ED9-45E3-88BB-976ED0D11388}" dt="2023-03-30T14:46:36.750" v="9437" actId="207"/>
          <ac:spMkLst>
            <pc:docMk/>
            <pc:sldMk cId="3657641284" sldId="2878"/>
            <ac:spMk id="187" creationId="{FB8F04A5-E3A1-4512-8AC4-500C388F9C67}"/>
          </ac:spMkLst>
        </pc:spChg>
        <pc:spChg chg="mod">
          <ac:chgData name="Justina Ojom" userId="cbdaed7d-8d45-4372-a16a-f3f8900c2f45" providerId="ADAL" clId="{B4F5DD3D-8ED9-45E3-88BB-976ED0D11388}" dt="2023-03-30T14:46:44.753" v="9438" actId="208"/>
          <ac:spMkLst>
            <pc:docMk/>
            <pc:sldMk cId="3657641284" sldId="2878"/>
            <ac:spMk id="188" creationId="{508E6288-1C34-4B1B-8A95-431CE94310FD}"/>
          </ac:spMkLst>
        </pc:spChg>
        <pc:spChg chg="mod">
          <ac:chgData name="Justina Ojom" userId="cbdaed7d-8d45-4372-a16a-f3f8900c2f45" providerId="ADAL" clId="{B4F5DD3D-8ED9-45E3-88BB-976ED0D11388}" dt="2023-03-30T14:46:44.753" v="9438" actId="208"/>
          <ac:spMkLst>
            <pc:docMk/>
            <pc:sldMk cId="3657641284" sldId="2878"/>
            <ac:spMk id="189" creationId="{9869E86E-DEC1-4057-92FC-7D2B215FD8BD}"/>
          </ac:spMkLst>
        </pc:spChg>
      </pc:sldChg>
      <pc:sldChg chg="addSp delSp modSp mod modNotes">
        <pc:chgData name="Justina Ojom" userId="cbdaed7d-8d45-4372-a16a-f3f8900c2f45" providerId="ADAL" clId="{B4F5DD3D-8ED9-45E3-88BB-976ED0D11388}" dt="2023-03-30T22:51:14.193" v="10985" actId="20577"/>
        <pc:sldMkLst>
          <pc:docMk/>
          <pc:sldMk cId="2419439499" sldId="2879"/>
        </pc:sldMkLst>
        <pc:spChg chg="add mod">
          <ac:chgData name="Justina Ojom" userId="cbdaed7d-8d45-4372-a16a-f3f8900c2f45" providerId="ADAL" clId="{B4F5DD3D-8ED9-45E3-88BB-976ED0D11388}" dt="2023-03-30T14:47:01.874" v="9445" actId="208"/>
          <ac:spMkLst>
            <pc:docMk/>
            <pc:sldMk cId="2419439499" sldId="2879"/>
            <ac:spMk id="2" creationId="{9B2F04B6-465B-E654-7CFC-A7FD163D9D00}"/>
          </ac:spMkLst>
        </pc:spChg>
        <pc:spChg chg="del">
          <ac:chgData name="Justina Ojom" userId="cbdaed7d-8d45-4372-a16a-f3f8900c2f45" providerId="ADAL" clId="{B4F5DD3D-8ED9-45E3-88BB-976ED0D11388}" dt="2023-03-29T16:12:47.560" v="7665" actId="478"/>
          <ac:spMkLst>
            <pc:docMk/>
            <pc:sldMk cId="2419439499" sldId="2879"/>
            <ac:spMk id="3" creationId="{397EF8C2-3019-FEEE-0BD7-48AFFBC10BFB}"/>
          </ac:spMkLst>
        </pc:spChg>
        <pc:spChg chg="add mod">
          <ac:chgData name="Justina Ojom" userId="cbdaed7d-8d45-4372-a16a-f3f8900c2f45" providerId="ADAL" clId="{B4F5DD3D-8ED9-45E3-88BB-976ED0D11388}" dt="2023-03-30T22:51:14.193" v="10985" actId="20577"/>
          <ac:spMkLst>
            <pc:docMk/>
            <pc:sldMk cId="2419439499" sldId="2879"/>
            <ac:spMk id="12" creationId="{46913314-44B5-A8A8-3B90-7033B4E45BDB}"/>
          </ac:spMkLst>
        </pc:spChg>
        <pc:spChg chg="del">
          <ac:chgData name="Justina Ojom" userId="cbdaed7d-8d45-4372-a16a-f3f8900c2f45" providerId="ADAL" clId="{B4F5DD3D-8ED9-45E3-88BB-976ED0D11388}" dt="2023-03-29T16:12:47.560" v="7665" actId="478"/>
          <ac:spMkLst>
            <pc:docMk/>
            <pc:sldMk cId="2419439499" sldId="2879"/>
            <ac:spMk id="14" creationId="{D3934FC1-8B85-EE3A-993C-DA7ADF1FB684}"/>
          </ac:spMkLst>
        </pc:spChg>
        <pc:spChg chg="mod">
          <ac:chgData name="Justina Ojom" userId="cbdaed7d-8d45-4372-a16a-f3f8900c2f45" providerId="ADAL" clId="{B4F5DD3D-8ED9-45E3-88BB-976ED0D11388}" dt="2023-03-30T14:46:59.492" v="9444" actId="207"/>
          <ac:spMkLst>
            <pc:docMk/>
            <pc:sldMk cId="2419439499" sldId="2879"/>
            <ac:spMk id="16" creationId="{5925978F-DC77-5477-2F91-FA930621791F}"/>
          </ac:spMkLst>
        </pc:spChg>
        <pc:spChg chg="mod">
          <ac:chgData name="Justina Ojom" userId="cbdaed7d-8d45-4372-a16a-f3f8900c2f45" providerId="ADAL" clId="{B4F5DD3D-8ED9-45E3-88BB-976ED0D11388}" dt="2023-03-30T14:46:59.492" v="9444" actId="207"/>
          <ac:spMkLst>
            <pc:docMk/>
            <pc:sldMk cId="2419439499" sldId="2879"/>
            <ac:spMk id="17" creationId="{EFC018EC-B4D3-FEB6-03E3-BD23035C34E9}"/>
          </ac:spMkLst>
        </pc:spChg>
        <pc:spChg chg="mod">
          <ac:chgData name="Justina Ojom" userId="cbdaed7d-8d45-4372-a16a-f3f8900c2f45" providerId="ADAL" clId="{B4F5DD3D-8ED9-45E3-88BB-976ED0D11388}" dt="2023-03-30T14:46:57.618" v="9443" actId="208"/>
          <ac:spMkLst>
            <pc:docMk/>
            <pc:sldMk cId="2419439499" sldId="2879"/>
            <ac:spMk id="18" creationId="{B116F416-EC14-F2FA-1B1B-997CF2E16E7C}"/>
          </ac:spMkLst>
        </pc:spChg>
        <pc:spChg chg="mod">
          <ac:chgData name="Justina Ojom" userId="cbdaed7d-8d45-4372-a16a-f3f8900c2f45" providerId="ADAL" clId="{B4F5DD3D-8ED9-45E3-88BB-976ED0D11388}" dt="2023-03-30T14:46:49.878" v="9439" actId="207"/>
          <ac:spMkLst>
            <pc:docMk/>
            <pc:sldMk cId="2419439499" sldId="2879"/>
            <ac:spMk id="20" creationId="{5CDC8AF6-4650-15F2-43E9-E06BF2B3EBCB}"/>
          </ac:spMkLst>
        </pc:spChg>
        <pc:spChg chg="mod">
          <ac:chgData name="Justina Ojom" userId="cbdaed7d-8d45-4372-a16a-f3f8900c2f45" providerId="ADAL" clId="{B4F5DD3D-8ED9-45E3-88BB-976ED0D11388}" dt="2023-03-30T14:46:49.878" v="9439" actId="207"/>
          <ac:spMkLst>
            <pc:docMk/>
            <pc:sldMk cId="2419439499" sldId="2879"/>
            <ac:spMk id="21" creationId="{AF622FF5-F326-A679-F820-1998A06855E9}"/>
          </ac:spMkLst>
        </pc:spChg>
        <pc:spChg chg="mod">
          <ac:chgData name="Justina Ojom" userId="cbdaed7d-8d45-4372-a16a-f3f8900c2f45" providerId="ADAL" clId="{B4F5DD3D-8ED9-45E3-88BB-976ED0D11388}" dt="2023-03-30T14:46:51.483" v="9440" actId="208"/>
          <ac:spMkLst>
            <pc:docMk/>
            <pc:sldMk cId="2419439499" sldId="2879"/>
            <ac:spMk id="22" creationId="{AC3022E7-1B74-41A7-9597-0F2D2B13BCCD}"/>
          </ac:spMkLst>
        </pc:spChg>
        <pc:grpChg chg="del">
          <ac:chgData name="Justina Ojom" userId="cbdaed7d-8d45-4372-a16a-f3f8900c2f45" providerId="ADAL" clId="{B4F5DD3D-8ED9-45E3-88BB-976ED0D11388}" dt="2023-03-29T16:12:47.560" v="7665" actId="478"/>
          <ac:grpSpMkLst>
            <pc:docMk/>
            <pc:sldMk cId="2419439499" sldId="2879"/>
            <ac:grpSpMk id="4" creationId="{C3C648AE-7BC7-3235-15A9-72DD102E37FA}"/>
          </ac:grpSpMkLst>
        </pc:grpChg>
        <pc:grpChg chg="del">
          <ac:chgData name="Justina Ojom" userId="cbdaed7d-8d45-4372-a16a-f3f8900c2f45" providerId="ADAL" clId="{B4F5DD3D-8ED9-45E3-88BB-976ED0D11388}" dt="2023-03-29T16:12:47.560" v="7665" actId="478"/>
          <ac:grpSpMkLst>
            <pc:docMk/>
            <pc:sldMk cId="2419439499" sldId="2879"/>
            <ac:grpSpMk id="8" creationId="{26076A28-74EE-0FC5-6E2D-D691E38332C0}"/>
          </ac:grpSpMkLst>
        </pc:grpChg>
        <pc:grpChg chg="add mod">
          <ac:chgData name="Justina Ojom" userId="cbdaed7d-8d45-4372-a16a-f3f8900c2f45" providerId="ADAL" clId="{B4F5DD3D-8ED9-45E3-88BB-976ED0D11388}" dt="2023-03-30T14:46:54.996" v="9442" actId="207"/>
          <ac:grpSpMkLst>
            <pc:docMk/>
            <pc:sldMk cId="2419439499" sldId="2879"/>
            <ac:grpSpMk id="15" creationId="{155D40E7-206A-4920-C24C-F086C398E9B2}"/>
          </ac:grpSpMkLst>
        </pc:grpChg>
        <pc:grpChg chg="add mod">
          <ac:chgData name="Justina Ojom" userId="cbdaed7d-8d45-4372-a16a-f3f8900c2f45" providerId="ADAL" clId="{B4F5DD3D-8ED9-45E3-88BB-976ED0D11388}" dt="2023-03-29T16:12:47.844" v="7666"/>
          <ac:grpSpMkLst>
            <pc:docMk/>
            <pc:sldMk cId="2419439499" sldId="2879"/>
            <ac:grpSpMk id="19" creationId="{6E3C7504-2FB1-33DE-F96A-08A13CD9BFBC}"/>
          </ac:grpSpMkLst>
        </pc:grpChg>
      </pc:sldChg>
      <pc:sldChg chg="modSp mod modNotes">
        <pc:chgData name="Justina Ojom" userId="cbdaed7d-8d45-4372-a16a-f3f8900c2f45" providerId="ADAL" clId="{B4F5DD3D-8ED9-45E3-88BB-976ED0D11388}" dt="2023-03-30T22:53:39.124" v="11001" actId="20577"/>
        <pc:sldMkLst>
          <pc:docMk/>
          <pc:sldMk cId="2135068947" sldId="2883"/>
        </pc:sldMkLst>
        <pc:spChg chg="mod">
          <ac:chgData name="Justina Ojom" userId="cbdaed7d-8d45-4372-a16a-f3f8900c2f45" providerId="ADAL" clId="{B4F5DD3D-8ED9-45E3-88BB-976ED0D11388}" dt="2023-03-30T22:45:10.557" v="10936"/>
          <ac:spMkLst>
            <pc:docMk/>
            <pc:sldMk cId="2135068947" sldId="2883"/>
            <ac:spMk id="2" creationId="{E6325F02-89F2-D03F-257F-5F6FDCF6DDB0}"/>
          </ac:spMkLst>
        </pc:spChg>
        <pc:spChg chg="mod">
          <ac:chgData name="Justina Ojom" userId="cbdaed7d-8d45-4372-a16a-f3f8900c2f45" providerId="ADAL" clId="{B4F5DD3D-8ED9-45E3-88BB-976ED0D11388}" dt="2023-03-30T14:48:31.991" v="9475" actId="207"/>
          <ac:spMkLst>
            <pc:docMk/>
            <pc:sldMk cId="2135068947" sldId="2883"/>
            <ac:spMk id="3" creationId="{10314626-0BF6-3FED-C81C-16FA7FCB03E1}"/>
          </ac:spMkLst>
        </pc:spChg>
        <pc:spChg chg="mod">
          <ac:chgData name="Justina Ojom" userId="cbdaed7d-8d45-4372-a16a-f3f8900c2f45" providerId="ADAL" clId="{B4F5DD3D-8ED9-45E3-88BB-976ED0D11388}" dt="2023-03-30T14:48:31.991" v="9475" actId="207"/>
          <ac:spMkLst>
            <pc:docMk/>
            <pc:sldMk cId="2135068947" sldId="2883"/>
            <ac:spMk id="5" creationId="{3D3DAC26-7FD7-59B9-7E0D-86D19A4D3E16}"/>
          </ac:spMkLst>
        </pc:spChg>
        <pc:spChg chg="mod">
          <ac:chgData name="Justina Ojom" userId="cbdaed7d-8d45-4372-a16a-f3f8900c2f45" providerId="ADAL" clId="{B4F5DD3D-8ED9-45E3-88BB-976ED0D11388}" dt="2023-03-29T15:38:32.651" v="7441" actId="1076"/>
          <ac:spMkLst>
            <pc:docMk/>
            <pc:sldMk cId="2135068947" sldId="2883"/>
            <ac:spMk id="8" creationId="{BAD5F1F6-6F0A-8007-C6F8-EB0DEE2BDAEC}"/>
          </ac:spMkLst>
        </pc:spChg>
        <pc:spChg chg="mod">
          <ac:chgData name="Justina Ojom" userId="cbdaed7d-8d45-4372-a16a-f3f8900c2f45" providerId="ADAL" clId="{B4F5DD3D-8ED9-45E3-88BB-976ED0D11388}" dt="2023-03-30T22:53:39.124" v="11001" actId="20577"/>
          <ac:spMkLst>
            <pc:docMk/>
            <pc:sldMk cId="2135068947" sldId="2883"/>
            <ac:spMk id="10" creationId="{BD638265-3709-D27B-8C6C-7CA9E740CA09}"/>
          </ac:spMkLst>
        </pc:spChg>
      </pc:sldChg>
      <pc:sldChg chg="addSp delSp modSp mod modNotes modNotesTx">
        <pc:chgData name="Justina Ojom" userId="cbdaed7d-8d45-4372-a16a-f3f8900c2f45" providerId="ADAL" clId="{B4F5DD3D-8ED9-45E3-88BB-976ED0D11388}" dt="2023-03-30T22:54:49.822" v="11013" actId="20577"/>
        <pc:sldMkLst>
          <pc:docMk/>
          <pc:sldMk cId="2758382779" sldId="2884"/>
        </pc:sldMkLst>
        <pc:spChg chg="mod">
          <ac:chgData name="Justina Ojom" userId="cbdaed7d-8d45-4372-a16a-f3f8900c2f45" providerId="ADAL" clId="{B4F5DD3D-8ED9-45E3-88BB-976ED0D11388}" dt="2023-03-29T15:26:53.455" v="7370" actId="2711"/>
          <ac:spMkLst>
            <pc:docMk/>
            <pc:sldMk cId="2758382779" sldId="2884"/>
            <ac:spMk id="3" creationId="{2E4F96EA-F740-AC50-F044-0695D57CC740}"/>
          </ac:spMkLst>
        </pc:spChg>
        <pc:spChg chg="del mod">
          <ac:chgData name="Justina Ojom" userId="cbdaed7d-8d45-4372-a16a-f3f8900c2f45" providerId="ADAL" clId="{B4F5DD3D-8ED9-45E3-88BB-976ED0D11388}" dt="2023-03-29T15:36:40.405" v="7423" actId="478"/>
          <ac:spMkLst>
            <pc:docMk/>
            <pc:sldMk cId="2758382779" sldId="2884"/>
            <ac:spMk id="4" creationId="{B30E1411-02A0-B4A8-7E08-34D8B7BCD494}"/>
          </ac:spMkLst>
        </pc:spChg>
        <pc:spChg chg="mod">
          <ac:chgData name="Justina Ojom" userId="cbdaed7d-8d45-4372-a16a-f3f8900c2f45" providerId="ADAL" clId="{B4F5DD3D-8ED9-45E3-88BB-976ED0D11388}" dt="2023-03-30T14:32:59.856" v="9220"/>
          <ac:spMkLst>
            <pc:docMk/>
            <pc:sldMk cId="2758382779" sldId="2884"/>
            <ac:spMk id="5" creationId="{6211DCF4-9464-198E-C921-0BF1376E4353}"/>
          </ac:spMkLst>
        </pc:spChg>
        <pc:spChg chg="del mod">
          <ac:chgData name="Justina Ojom" userId="cbdaed7d-8d45-4372-a16a-f3f8900c2f45" providerId="ADAL" clId="{B4F5DD3D-8ED9-45E3-88BB-976ED0D11388}" dt="2023-03-29T15:36:40.405" v="7423" actId="478"/>
          <ac:spMkLst>
            <pc:docMk/>
            <pc:sldMk cId="2758382779" sldId="2884"/>
            <ac:spMk id="5" creationId="{894282C0-E71A-27FE-863B-1D9FDEA897DD}"/>
          </ac:spMkLst>
        </pc:spChg>
        <pc:spChg chg="del mod">
          <ac:chgData name="Justina Ojom" userId="cbdaed7d-8d45-4372-a16a-f3f8900c2f45" providerId="ADAL" clId="{B4F5DD3D-8ED9-45E3-88BB-976ED0D11388}" dt="2023-03-29T15:36:40.405" v="7423" actId="478"/>
          <ac:spMkLst>
            <pc:docMk/>
            <pc:sldMk cId="2758382779" sldId="2884"/>
            <ac:spMk id="6" creationId="{B2A6631F-5462-5041-CBED-0854496071BF}"/>
          </ac:spMkLst>
        </pc:spChg>
        <pc:spChg chg="del mod">
          <ac:chgData name="Justina Ojom" userId="cbdaed7d-8d45-4372-a16a-f3f8900c2f45" providerId="ADAL" clId="{B4F5DD3D-8ED9-45E3-88BB-976ED0D11388}" dt="2023-03-29T15:36:40.405" v="7423" actId="478"/>
          <ac:spMkLst>
            <pc:docMk/>
            <pc:sldMk cId="2758382779" sldId="2884"/>
            <ac:spMk id="7" creationId="{D41B8FE5-B6A6-6C2C-4C7A-BEF4E31C29CF}"/>
          </ac:spMkLst>
        </pc:spChg>
        <pc:spChg chg="del mod">
          <ac:chgData name="Justina Ojom" userId="cbdaed7d-8d45-4372-a16a-f3f8900c2f45" providerId="ADAL" clId="{B4F5DD3D-8ED9-45E3-88BB-976ED0D11388}" dt="2023-03-29T15:36:40.405" v="7423" actId="478"/>
          <ac:spMkLst>
            <pc:docMk/>
            <pc:sldMk cId="2758382779" sldId="2884"/>
            <ac:spMk id="8" creationId="{801E10DF-D534-F629-6793-EDB16C6DA0D9}"/>
          </ac:spMkLst>
        </pc:spChg>
        <pc:spChg chg="mod">
          <ac:chgData name="Justina Ojom" userId="cbdaed7d-8d45-4372-a16a-f3f8900c2f45" providerId="ADAL" clId="{B4F5DD3D-8ED9-45E3-88BB-976ED0D11388}" dt="2023-03-30T14:32:59.856" v="9220"/>
          <ac:spMkLst>
            <pc:docMk/>
            <pc:sldMk cId="2758382779" sldId="2884"/>
            <ac:spMk id="8" creationId="{F4E79EA6-3403-F85E-7513-6521C8938FDF}"/>
          </ac:spMkLst>
        </pc:spChg>
        <pc:spChg chg="del mod">
          <ac:chgData name="Justina Ojom" userId="cbdaed7d-8d45-4372-a16a-f3f8900c2f45" providerId="ADAL" clId="{B4F5DD3D-8ED9-45E3-88BB-976ED0D11388}" dt="2023-03-29T15:36:40.405" v="7423" actId="478"/>
          <ac:spMkLst>
            <pc:docMk/>
            <pc:sldMk cId="2758382779" sldId="2884"/>
            <ac:spMk id="9" creationId="{43C5DEC9-4192-746F-87A7-4A43A69E8BF6}"/>
          </ac:spMkLst>
        </pc:spChg>
        <pc:spChg chg="mod">
          <ac:chgData name="Justina Ojom" userId="cbdaed7d-8d45-4372-a16a-f3f8900c2f45" providerId="ADAL" clId="{B4F5DD3D-8ED9-45E3-88BB-976ED0D11388}" dt="2023-03-30T14:32:59.856" v="9220"/>
          <ac:spMkLst>
            <pc:docMk/>
            <pc:sldMk cId="2758382779" sldId="2884"/>
            <ac:spMk id="9" creationId="{9720034A-E9E2-FEAC-990C-6DFC3088037F}"/>
          </ac:spMkLst>
        </pc:spChg>
        <pc:spChg chg="del">
          <ac:chgData name="Justina Ojom" userId="cbdaed7d-8d45-4372-a16a-f3f8900c2f45" providerId="ADAL" clId="{B4F5DD3D-8ED9-45E3-88BB-976ED0D11388}" dt="2023-03-29T15:24:04.193" v="7324" actId="478"/>
          <ac:spMkLst>
            <pc:docMk/>
            <pc:sldMk cId="2758382779" sldId="2884"/>
            <ac:spMk id="10" creationId="{4698808C-E205-82E7-5B69-CEA1F7DDFE72}"/>
          </ac:spMkLst>
        </pc:spChg>
        <pc:spChg chg="mod">
          <ac:chgData name="Justina Ojom" userId="cbdaed7d-8d45-4372-a16a-f3f8900c2f45" providerId="ADAL" clId="{B4F5DD3D-8ED9-45E3-88BB-976ED0D11388}" dt="2023-03-30T14:33:04.488" v="9222" actId="20577"/>
          <ac:spMkLst>
            <pc:docMk/>
            <pc:sldMk cId="2758382779" sldId="2884"/>
            <ac:spMk id="10" creationId="{4C48E65B-39CA-9572-88B9-BF5A45AE6924}"/>
          </ac:spMkLst>
        </pc:spChg>
        <pc:spChg chg="mod">
          <ac:chgData name="Justina Ojom" userId="cbdaed7d-8d45-4372-a16a-f3f8900c2f45" providerId="ADAL" clId="{B4F5DD3D-8ED9-45E3-88BB-976ED0D11388}" dt="2023-03-30T14:32:59.856" v="9220"/>
          <ac:spMkLst>
            <pc:docMk/>
            <pc:sldMk cId="2758382779" sldId="2884"/>
            <ac:spMk id="11" creationId="{7AD1D12C-F56D-76C1-36CC-AD48B940E5B7}"/>
          </ac:spMkLst>
        </pc:spChg>
        <pc:spChg chg="del">
          <ac:chgData name="Justina Ojom" userId="cbdaed7d-8d45-4372-a16a-f3f8900c2f45" providerId="ADAL" clId="{B4F5DD3D-8ED9-45E3-88BB-976ED0D11388}" dt="2023-03-29T15:24:02.582" v="7323" actId="478"/>
          <ac:spMkLst>
            <pc:docMk/>
            <pc:sldMk cId="2758382779" sldId="2884"/>
            <ac:spMk id="14" creationId="{52698C0E-E7E5-411A-0C24-5C4581C60008}"/>
          </ac:spMkLst>
        </pc:spChg>
        <pc:spChg chg="mod">
          <ac:chgData name="Justina Ojom" userId="cbdaed7d-8d45-4372-a16a-f3f8900c2f45" providerId="ADAL" clId="{B4F5DD3D-8ED9-45E3-88BB-976ED0D11388}" dt="2023-03-29T15:26:53.455" v="7370" actId="2711"/>
          <ac:spMkLst>
            <pc:docMk/>
            <pc:sldMk cId="2758382779" sldId="2884"/>
            <ac:spMk id="15" creationId="{99458E25-C7ED-B810-F650-E0400D2D4969}"/>
          </ac:spMkLst>
        </pc:spChg>
        <pc:spChg chg="mod">
          <ac:chgData name="Justina Ojom" userId="cbdaed7d-8d45-4372-a16a-f3f8900c2f45" providerId="ADAL" clId="{B4F5DD3D-8ED9-45E3-88BB-976ED0D11388}" dt="2023-03-29T15:26:53.455" v="7370" actId="2711"/>
          <ac:spMkLst>
            <pc:docMk/>
            <pc:sldMk cId="2758382779" sldId="2884"/>
            <ac:spMk id="18" creationId="{54D86F50-66A8-237D-8DAC-A64DFDC2C17D}"/>
          </ac:spMkLst>
        </pc:spChg>
        <pc:spChg chg="mod">
          <ac:chgData name="Justina Ojom" userId="cbdaed7d-8d45-4372-a16a-f3f8900c2f45" providerId="ADAL" clId="{B4F5DD3D-8ED9-45E3-88BB-976ED0D11388}" dt="2023-03-29T15:26:53.455" v="7370" actId="2711"/>
          <ac:spMkLst>
            <pc:docMk/>
            <pc:sldMk cId="2758382779" sldId="2884"/>
            <ac:spMk id="19" creationId="{71A68B8E-9E6A-2D4A-8BF2-46659CB4BAED}"/>
          </ac:spMkLst>
        </pc:spChg>
        <pc:spChg chg="mod">
          <ac:chgData name="Justina Ojom" userId="cbdaed7d-8d45-4372-a16a-f3f8900c2f45" providerId="ADAL" clId="{B4F5DD3D-8ED9-45E3-88BB-976ED0D11388}" dt="2023-03-29T15:26:53.455" v="7370" actId="2711"/>
          <ac:spMkLst>
            <pc:docMk/>
            <pc:sldMk cId="2758382779" sldId="2884"/>
            <ac:spMk id="20" creationId="{CB8B2836-B92F-EF79-D416-0932D534477D}"/>
          </ac:spMkLst>
        </pc:spChg>
        <pc:spChg chg="mod">
          <ac:chgData name="Justina Ojom" userId="cbdaed7d-8d45-4372-a16a-f3f8900c2f45" providerId="ADAL" clId="{B4F5DD3D-8ED9-45E3-88BB-976ED0D11388}" dt="2023-03-29T15:26:53.455" v="7370" actId="2711"/>
          <ac:spMkLst>
            <pc:docMk/>
            <pc:sldMk cId="2758382779" sldId="2884"/>
            <ac:spMk id="21" creationId="{06EB9F73-893D-E637-29AC-1B8C1F20F676}"/>
          </ac:spMkLst>
        </pc:spChg>
        <pc:spChg chg="add mod">
          <ac:chgData name="Justina Ojom" userId="cbdaed7d-8d45-4372-a16a-f3f8900c2f45" providerId="ADAL" clId="{B4F5DD3D-8ED9-45E3-88BB-976ED0D11388}" dt="2023-03-30T14:48:40.672" v="9477" actId="207"/>
          <ac:spMkLst>
            <pc:docMk/>
            <pc:sldMk cId="2758382779" sldId="2884"/>
            <ac:spMk id="22" creationId="{E325F939-981A-111F-4299-FAE87C4DB178}"/>
          </ac:spMkLst>
        </pc:spChg>
        <pc:spChg chg="add mod">
          <ac:chgData name="Justina Ojom" userId="cbdaed7d-8d45-4372-a16a-f3f8900c2f45" providerId="ADAL" clId="{B4F5DD3D-8ED9-45E3-88BB-976ED0D11388}" dt="2023-03-30T14:48:40.672" v="9477" actId="207"/>
          <ac:spMkLst>
            <pc:docMk/>
            <pc:sldMk cId="2758382779" sldId="2884"/>
            <ac:spMk id="23" creationId="{54D91B4D-D38C-A903-9C2A-9F27AE6AA6E3}"/>
          </ac:spMkLst>
        </pc:spChg>
        <pc:spChg chg="add mod">
          <ac:chgData name="Justina Ojom" userId="cbdaed7d-8d45-4372-a16a-f3f8900c2f45" providerId="ADAL" clId="{B4F5DD3D-8ED9-45E3-88BB-976ED0D11388}" dt="2023-03-30T14:48:40.672" v="9477" actId="207"/>
          <ac:spMkLst>
            <pc:docMk/>
            <pc:sldMk cId="2758382779" sldId="2884"/>
            <ac:spMk id="24" creationId="{C7B7EA36-535E-08D4-69F4-826D258731EB}"/>
          </ac:spMkLst>
        </pc:spChg>
        <pc:spChg chg="add mod">
          <ac:chgData name="Justina Ojom" userId="cbdaed7d-8d45-4372-a16a-f3f8900c2f45" providerId="ADAL" clId="{B4F5DD3D-8ED9-45E3-88BB-976ED0D11388}" dt="2023-03-29T15:37:45.100" v="7430" actId="1076"/>
          <ac:spMkLst>
            <pc:docMk/>
            <pc:sldMk cId="2758382779" sldId="2884"/>
            <ac:spMk id="25" creationId="{C03053C8-0297-23E0-FFA0-710274F90F5E}"/>
          </ac:spMkLst>
        </pc:spChg>
        <pc:spChg chg="add mod">
          <ac:chgData name="Justina Ojom" userId="cbdaed7d-8d45-4372-a16a-f3f8900c2f45" providerId="ADAL" clId="{B4F5DD3D-8ED9-45E3-88BB-976ED0D11388}" dt="2023-03-29T15:37:45.100" v="7430" actId="1076"/>
          <ac:spMkLst>
            <pc:docMk/>
            <pc:sldMk cId="2758382779" sldId="2884"/>
            <ac:spMk id="26" creationId="{8DE436D7-7399-6DCE-D01B-9BB4D6CA9E1D}"/>
          </ac:spMkLst>
        </pc:spChg>
        <pc:spChg chg="add mod">
          <ac:chgData name="Justina Ojom" userId="cbdaed7d-8d45-4372-a16a-f3f8900c2f45" providerId="ADAL" clId="{B4F5DD3D-8ED9-45E3-88BB-976ED0D11388}" dt="2023-03-29T15:37:45.100" v="7430" actId="1076"/>
          <ac:spMkLst>
            <pc:docMk/>
            <pc:sldMk cId="2758382779" sldId="2884"/>
            <ac:spMk id="27" creationId="{C9C3F04E-C696-636F-6D39-2A25B96B4D76}"/>
          </ac:spMkLst>
        </pc:spChg>
        <pc:spChg chg="mod">
          <ac:chgData name="Justina Ojom" userId="cbdaed7d-8d45-4372-a16a-f3f8900c2f45" providerId="ADAL" clId="{B4F5DD3D-8ED9-45E3-88BB-976ED0D11388}" dt="2023-03-29T15:37:26.453" v="7426" actId="207"/>
          <ac:spMkLst>
            <pc:docMk/>
            <pc:sldMk cId="2758382779" sldId="2884"/>
            <ac:spMk id="30" creationId="{4ACCBB2A-C84F-7AD1-F295-FB72A09986FA}"/>
          </ac:spMkLst>
        </pc:spChg>
        <pc:spChg chg="mod">
          <ac:chgData name="Justina Ojom" userId="cbdaed7d-8d45-4372-a16a-f3f8900c2f45" providerId="ADAL" clId="{B4F5DD3D-8ED9-45E3-88BB-976ED0D11388}" dt="2023-03-29T15:37:26.453" v="7426" actId="207"/>
          <ac:spMkLst>
            <pc:docMk/>
            <pc:sldMk cId="2758382779" sldId="2884"/>
            <ac:spMk id="31" creationId="{776BC463-9C40-0CFE-A6A8-3F3CED92607A}"/>
          </ac:spMkLst>
        </pc:spChg>
        <pc:spChg chg="mod">
          <ac:chgData name="Justina Ojom" userId="cbdaed7d-8d45-4372-a16a-f3f8900c2f45" providerId="ADAL" clId="{B4F5DD3D-8ED9-45E3-88BB-976ED0D11388}" dt="2023-03-29T15:37:26.453" v="7426" actId="207"/>
          <ac:spMkLst>
            <pc:docMk/>
            <pc:sldMk cId="2758382779" sldId="2884"/>
            <ac:spMk id="32" creationId="{34D7C40E-ED40-0A2E-37F4-7BFE4F9AC469}"/>
          </ac:spMkLst>
        </pc:spChg>
        <pc:spChg chg="mod">
          <ac:chgData name="Justina Ojom" userId="cbdaed7d-8d45-4372-a16a-f3f8900c2f45" providerId="ADAL" clId="{B4F5DD3D-8ED9-45E3-88BB-976ED0D11388}" dt="2023-03-29T15:37:26.453" v="7426" actId="207"/>
          <ac:spMkLst>
            <pc:docMk/>
            <pc:sldMk cId="2758382779" sldId="2884"/>
            <ac:spMk id="33" creationId="{A8722EB6-12C1-12C0-C25F-9474CBF23930}"/>
          </ac:spMkLst>
        </pc:spChg>
        <pc:spChg chg="mod">
          <ac:chgData name="Justina Ojom" userId="cbdaed7d-8d45-4372-a16a-f3f8900c2f45" providerId="ADAL" clId="{B4F5DD3D-8ED9-45E3-88BB-976ED0D11388}" dt="2023-03-29T15:37:26.453" v="7426" actId="207"/>
          <ac:spMkLst>
            <pc:docMk/>
            <pc:sldMk cId="2758382779" sldId="2884"/>
            <ac:spMk id="34" creationId="{31A6B253-4092-43C3-5265-5E637DD4BAED}"/>
          </ac:spMkLst>
        </pc:spChg>
        <pc:spChg chg="mod">
          <ac:chgData name="Justina Ojom" userId="cbdaed7d-8d45-4372-a16a-f3f8900c2f45" providerId="ADAL" clId="{B4F5DD3D-8ED9-45E3-88BB-976ED0D11388}" dt="2023-03-29T15:37:26.453" v="7426" actId="207"/>
          <ac:spMkLst>
            <pc:docMk/>
            <pc:sldMk cId="2758382779" sldId="2884"/>
            <ac:spMk id="35" creationId="{9A423DAD-6192-9E60-004C-657A4AB4D7D0}"/>
          </ac:spMkLst>
        </pc:spChg>
        <pc:spChg chg="add mod">
          <ac:chgData name="Justina Ojom" userId="cbdaed7d-8d45-4372-a16a-f3f8900c2f45" providerId="ADAL" clId="{B4F5DD3D-8ED9-45E3-88BB-976ED0D11388}" dt="2023-03-30T22:54:44.488" v="11011" actId="20577"/>
          <ac:spMkLst>
            <pc:docMk/>
            <pc:sldMk cId="2758382779" sldId="2884"/>
            <ac:spMk id="36" creationId="{69D956D9-7E47-98D2-8474-ABEA6E68D36B}"/>
          </ac:spMkLst>
        </pc:spChg>
        <pc:spChg chg="mod">
          <ac:chgData name="Justina Ojom" userId="cbdaed7d-8d45-4372-a16a-f3f8900c2f45" providerId="ADAL" clId="{B4F5DD3D-8ED9-45E3-88BB-976ED0D11388}" dt="2023-03-29T15:37:26.453" v="7426" actId="207"/>
          <ac:spMkLst>
            <pc:docMk/>
            <pc:sldMk cId="2758382779" sldId="2884"/>
            <ac:spMk id="39" creationId="{44384653-8477-1F70-DD9F-99E41E5442EA}"/>
          </ac:spMkLst>
        </pc:spChg>
        <pc:spChg chg="mod">
          <ac:chgData name="Justina Ojom" userId="cbdaed7d-8d45-4372-a16a-f3f8900c2f45" providerId="ADAL" clId="{B4F5DD3D-8ED9-45E3-88BB-976ED0D11388}" dt="2023-03-29T15:37:26.453" v="7426" actId="207"/>
          <ac:spMkLst>
            <pc:docMk/>
            <pc:sldMk cId="2758382779" sldId="2884"/>
            <ac:spMk id="40" creationId="{0A66DE25-CB7D-F67E-137B-3E7B649EA947}"/>
          </ac:spMkLst>
        </pc:spChg>
        <pc:spChg chg="mod">
          <ac:chgData name="Justina Ojom" userId="cbdaed7d-8d45-4372-a16a-f3f8900c2f45" providerId="ADAL" clId="{B4F5DD3D-8ED9-45E3-88BB-976ED0D11388}" dt="2023-03-29T15:37:26.453" v="7426" actId="207"/>
          <ac:spMkLst>
            <pc:docMk/>
            <pc:sldMk cId="2758382779" sldId="2884"/>
            <ac:spMk id="41" creationId="{65A4532F-E86A-E304-A45D-E731CEC3BB18}"/>
          </ac:spMkLst>
        </pc:spChg>
        <pc:spChg chg="mod">
          <ac:chgData name="Justina Ojom" userId="cbdaed7d-8d45-4372-a16a-f3f8900c2f45" providerId="ADAL" clId="{B4F5DD3D-8ED9-45E3-88BB-976ED0D11388}" dt="2023-03-29T15:37:26.453" v="7426" actId="207"/>
          <ac:spMkLst>
            <pc:docMk/>
            <pc:sldMk cId="2758382779" sldId="2884"/>
            <ac:spMk id="42" creationId="{909E75FF-5FB3-D782-F2FF-5DCD0E107A61}"/>
          </ac:spMkLst>
        </pc:spChg>
        <pc:spChg chg="mod">
          <ac:chgData name="Justina Ojom" userId="cbdaed7d-8d45-4372-a16a-f3f8900c2f45" providerId="ADAL" clId="{B4F5DD3D-8ED9-45E3-88BB-976ED0D11388}" dt="2023-03-29T15:37:26.453" v="7426" actId="207"/>
          <ac:spMkLst>
            <pc:docMk/>
            <pc:sldMk cId="2758382779" sldId="2884"/>
            <ac:spMk id="43" creationId="{CE8640F6-1768-74EF-3390-0A193FF141FE}"/>
          </ac:spMkLst>
        </pc:spChg>
        <pc:spChg chg="mod">
          <ac:chgData name="Justina Ojom" userId="cbdaed7d-8d45-4372-a16a-f3f8900c2f45" providerId="ADAL" clId="{B4F5DD3D-8ED9-45E3-88BB-976ED0D11388}" dt="2023-03-29T15:37:26.453" v="7426" actId="207"/>
          <ac:spMkLst>
            <pc:docMk/>
            <pc:sldMk cId="2758382779" sldId="2884"/>
            <ac:spMk id="44" creationId="{3D950635-D42E-22C8-1B0C-76A327878111}"/>
          </ac:spMkLst>
        </pc:spChg>
        <pc:spChg chg="add mod">
          <ac:chgData name="Justina Ojom" userId="cbdaed7d-8d45-4372-a16a-f3f8900c2f45" providerId="ADAL" clId="{B4F5DD3D-8ED9-45E3-88BB-976ED0D11388}" dt="2023-03-30T22:54:15.203" v="11005" actId="1076"/>
          <ac:spMkLst>
            <pc:docMk/>
            <pc:sldMk cId="2758382779" sldId="2884"/>
            <ac:spMk id="45" creationId="{9F99D142-5EE4-A9CE-C54F-D5AC96013A35}"/>
          </ac:spMkLst>
        </pc:spChg>
        <pc:spChg chg="mod">
          <ac:chgData name="Justina Ojom" userId="cbdaed7d-8d45-4372-a16a-f3f8900c2f45" providerId="ADAL" clId="{B4F5DD3D-8ED9-45E3-88BB-976ED0D11388}" dt="2023-03-29T15:37:26.453" v="7426" actId="207"/>
          <ac:spMkLst>
            <pc:docMk/>
            <pc:sldMk cId="2758382779" sldId="2884"/>
            <ac:spMk id="48" creationId="{6FEF9AF8-39A5-2414-93E2-9788C5B05FAE}"/>
          </ac:spMkLst>
        </pc:spChg>
        <pc:spChg chg="mod">
          <ac:chgData name="Justina Ojom" userId="cbdaed7d-8d45-4372-a16a-f3f8900c2f45" providerId="ADAL" clId="{B4F5DD3D-8ED9-45E3-88BB-976ED0D11388}" dt="2023-03-29T15:37:26.453" v="7426" actId="207"/>
          <ac:spMkLst>
            <pc:docMk/>
            <pc:sldMk cId="2758382779" sldId="2884"/>
            <ac:spMk id="49" creationId="{886E97CA-023D-9EF5-A670-EC586664F566}"/>
          </ac:spMkLst>
        </pc:spChg>
        <pc:spChg chg="mod">
          <ac:chgData name="Justina Ojom" userId="cbdaed7d-8d45-4372-a16a-f3f8900c2f45" providerId="ADAL" clId="{B4F5DD3D-8ED9-45E3-88BB-976ED0D11388}" dt="2023-03-29T15:37:26.453" v="7426" actId="207"/>
          <ac:spMkLst>
            <pc:docMk/>
            <pc:sldMk cId="2758382779" sldId="2884"/>
            <ac:spMk id="50" creationId="{B799CD99-C02A-B11C-8B0B-E8DCF8676080}"/>
          </ac:spMkLst>
        </pc:spChg>
        <pc:spChg chg="mod">
          <ac:chgData name="Justina Ojom" userId="cbdaed7d-8d45-4372-a16a-f3f8900c2f45" providerId="ADAL" clId="{B4F5DD3D-8ED9-45E3-88BB-976ED0D11388}" dt="2023-03-29T15:37:26.453" v="7426" actId="207"/>
          <ac:spMkLst>
            <pc:docMk/>
            <pc:sldMk cId="2758382779" sldId="2884"/>
            <ac:spMk id="51" creationId="{C67F8339-5C63-3CE1-6666-7931713EF14D}"/>
          </ac:spMkLst>
        </pc:spChg>
        <pc:spChg chg="mod">
          <ac:chgData name="Justina Ojom" userId="cbdaed7d-8d45-4372-a16a-f3f8900c2f45" providerId="ADAL" clId="{B4F5DD3D-8ED9-45E3-88BB-976ED0D11388}" dt="2023-03-29T15:37:26.453" v="7426" actId="207"/>
          <ac:spMkLst>
            <pc:docMk/>
            <pc:sldMk cId="2758382779" sldId="2884"/>
            <ac:spMk id="52" creationId="{56E988C1-087A-0E5C-50BE-94A3FFC55040}"/>
          </ac:spMkLst>
        </pc:spChg>
        <pc:spChg chg="mod">
          <ac:chgData name="Justina Ojom" userId="cbdaed7d-8d45-4372-a16a-f3f8900c2f45" providerId="ADAL" clId="{B4F5DD3D-8ED9-45E3-88BB-976ED0D11388}" dt="2023-03-29T15:37:26.453" v="7426" actId="207"/>
          <ac:spMkLst>
            <pc:docMk/>
            <pc:sldMk cId="2758382779" sldId="2884"/>
            <ac:spMk id="53" creationId="{DDB00079-4A3A-947F-6E38-691FC7BF8D5D}"/>
          </ac:spMkLst>
        </pc:spChg>
        <pc:spChg chg="add mod">
          <ac:chgData name="Justina Ojom" userId="cbdaed7d-8d45-4372-a16a-f3f8900c2f45" providerId="ADAL" clId="{B4F5DD3D-8ED9-45E3-88BB-976ED0D11388}" dt="2023-03-30T22:54:49.822" v="11013" actId="20577"/>
          <ac:spMkLst>
            <pc:docMk/>
            <pc:sldMk cId="2758382779" sldId="2884"/>
            <ac:spMk id="54" creationId="{7D0984E0-90FC-0D6F-B08D-7F629AF1AAA9}"/>
          </ac:spMkLst>
        </pc:spChg>
        <pc:grpChg chg="add del mod">
          <ac:chgData name="Justina Ojom" userId="cbdaed7d-8d45-4372-a16a-f3f8900c2f45" providerId="ADAL" clId="{B4F5DD3D-8ED9-45E3-88BB-976ED0D11388}" dt="2023-03-30T14:32:59.389" v="9219" actId="478"/>
          <ac:grpSpMkLst>
            <pc:docMk/>
            <pc:sldMk cId="2758382779" sldId="2884"/>
            <ac:grpSpMk id="2" creationId="{731997C4-8770-E0CA-147B-95A056F11A15}"/>
          </ac:grpSpMkLst>
        </pc:grpChg>
        <pc:grpChg chg="add mod">
          <ac:chgData name="Justina Ojom" userId="cbdaed7d-8d45-4372-a16a-f3f8900c2f45" providerId="ADAL" clId="{B4F5DD3D-8ED9-45E3-88BB-976ED0D11388}" dt="2023-03-30T14:32:59.856" v="9220"/>
          <ac:grpSpMkLst>
            <pc:docMk/>
            <pc:sldMk cId="2758382779" sldId="2884"/>
            <ac:grpSpMk id="4" creationId="{4C5C5629-FA0F-4B1F-9E0F-440714108BEB}"/>
          </ac:grpSpMkLst>
        </pc:grpChg>
        <pc:grpChg chg="mod">
          <ac:chgData name="Justina Ojom" userId="cbdaed7d-8d45-4372-a16a-f3f8900c2f45" providerId="ADAL" clId="{B4F5DD3D-8ED9-45E3-88BB-976ED0D11388}" dt="2023-03-30T14:32:59.856" v="9220"/>
          <ac:grpSpMkLst>
            <pc:docMk/>
            <pc:sldMk cId="2758382779" sldId="2884"/>
            <ac:grpSpMk id="6" creationId="{368CD50A-A6EA-7790-6379-A579DF6621FA}"/>
          </ac:grpSpMkLst>
        </pc:grpChg>
        <pc:grpChg chg="mod">
          <ac:chgData name="Justina Ojom" userId="cbdaed7d-8d45-4372-a16a-f3f8900c2f45" providerId="ADAL" clId="{B4F5DD3D-8ED9-45E3-88BB-976ED0D11388}" dt="2023-03-30T14:32:59.856" v="9220"/>
          <ac:grpSpMkLst>
            <pc:docMk/>
            <pc:sldMk cId="2758382779" sldId="2884"/>
            <ac:grpSpMk id="7" creationId="{4B7C697B-FD86-A835-2616-486D051AD8E6}"/>
          </ac:grpSpMkLst>
        </pc:grpChg>
        <pc:grpChg chg="del">
          <ac:chgData name="Justina Ojom" userId="cbdaed7d-8d45-4372-a16a-f3f8900c2f45" providerId="ADAL" clId="{B4F5DD3D-8ED9-45E3-88BB-976ED0D11388}" dt="2023-03-29T15:24:02.582" v="7323" actId="478"/>
          <ac:grpSpMkLst>
            <pc:docMk/>
            <pc:sldMk cId="2758382779" sldId="2884"/>
            <ac:grpSpMk id="11" creationId="{2AB57C4E-E403-81EA-795F-23286205A24E}"/>
          </ac:grpSpMkLst>
        </pc:grpChg>
        <pc:grpChg chg="mod">
          <ac:chgData name="Justina Ojom" userId="cbdaed7d-8d45-4372-a16a-f3f8900c2f45" providerId="ADAL" clId="{B4F5DD3D-8ED9-45E3-88BB-976ED0D11388}" dt="2023-03-29T15:24:04.380" v="7325"/>
          <ac:grpSpMkLst>
            <pc:docMk/>
            <pc:sldMk cId="2758382779" sldId="2884"/>
            <ac:grpSpMk id="16" creationId="{5226FB65-55B5-CD17-0650-58B2A68E970A}"/>
          </ac:grpSpMkLst>
        </pc:grpChg>
        <pc:grpChg chg="mod">
          <ac:chgData name="Justina Ojom" userId="cbdaed7d-8d45-4372-a16a-f3f8900c2f45" providerId="ADAL" clId="{B4F5DD3D-8ED9-45E3-88BB-976ED0D11388}" dt="2023-03-29T15:24:04.380" v="7325"/>
          <ac:grpSpMkLst>
            <pc:docMk/>
            <pc:sldMk cId="2758382779" sldId="2884"/>
            <ac:grpSpMk id="17" creationId="{8BE64381-1212-5F59-B0A4-0B6B2B94AA73}"/>
          </ac:grpSpMkLst>
        </pc:grpChg>
        <pc:grpChg chg="add mod">
          <ac:chgData name="Justina Ojom" userId="cbdaed7d-8d45-4372-a16a-f3f8900c2f45" providerId="ADAL" clId="{B4F5DD3D-8ED9-45E3-88BB-976ED0D11388}" dt="2023-03-29T15:37:45.100" v="7430" actId="1076"/>
          <ac:grpSpMkLst>
            <pc:docMk/>
            <pc:sldMk cId="2758382779" sldId="2884"/>
            <ac:grpSpMk id="28" creationId="{DF38F994-A805-0949-B3B1-D473580B194D}"/>
          </ac:grpSpMkLst>
        </pc:grpChg>
        <pc:grpChg chg="mod">
          <ac:chgData name="Justina Ojom" userId="cbdaed7d-8d45-4372-a16a-f3f8900c2f45" providerId="ADAL" clId="{B4F5DD3D-8ED9-45E3-88BB-976ED0D11388}" dt="2023-03-29T15:37:26.453" v="7426" actId="207"/>
          <ac:grpSpMkLst>
            <pc:docMk/>
            <pc:sldMk cId="2758382779" sldId="2884"/>
            <ac:grpSpMk id="29" creationId="{68DD6744-0955-C032-9733-E6B8B590BDA6}"/>
          </ac:grpSpMkLst>
        </pc:grpChg>
        <pc:grpChg chg="add mod">
          <ac:chgData name="Justina Ojom" userId="cbdaed7d-8d45-4372-a16a-f3f8900c2f45" providerId="ADAL" clId="{B4F5DD3D-8ED9-45E3-88BB-976ED0D11388}" dt="2023-03-29T15:37:45.100" v="7430" actId="1076"/>
          <ac:grpSpMkLst>
            <pc:docMk/>
            <pc:sldMk cId="2758382779" sldId="2884"/>
            <ac:grpSpMk id="37" creationId="{3251A670-F78B-90E6-3224-FC91A3A071E6}"/>
          </ac:grpSpMkLst>
        </pc:grpChg>
        <pc:grpChg chg="mod">
          <ac:chgData name="Justina Ojom" userId="cbdaed7d-8d45-4372-a16a-f3f8900c2f45" providerId="ADAL" clId="{B4F5DD3D-8ED9-45E3-88BB-976ED0D11388}" dt="2023-03-29T15:37:26.453" v="7426" actId="207"/>
          <ac:grpSpMkLst>
            <pc:docMk/>
            <pc:sldMk cId="2758382779" sldId="2884"/>
            <ac:grpSpMk id="38" creationId="{6F888B9B-EC6B-4356-7016-2ECB7C201690}"/>
          </ac:grpSpMkLst>
        </pc:grpChg>
        <pc:grpChg chg="add mod">
          <ac:chgData name="Justina Ojom" userId="cbdaed7d-8d45-4372-a16a-f3f8900c2f45" providerId="ADAL" clId="{B4F5DD3D-8ED9-45E3-88BB-976ED0D11388}" dt="2023-03-29T15:37:45.100" v="7430" actId="1076"/>
          <ac:grpSpMkLst>
            <pc:docMk/>
            <pc:sldMk cId="2758382779" sldId="2884"/>
            <ac:grpSpMk id="46" creationId="{B330DB91-28A3-5020-F97D-80E68B141F78}"/>
          </ac:grpSpMkLst>
        </pc:grpChg>
        <pc:grpChg chg="mod">
          <ac:chgData name="Justina Ojom" userId="cbdaed7d-8d45-4372-a16a-f3f8900c2f45" providerId="ADAL" clId="{B4F5DD3D-8ED9-45E3-88BB-976ED0D11388}" dt="2023-03-29T15:37:26.453" v="7426" actId="207"/>
          <ac:grpSpMkLst>
            <pc:docMk/>
            <pc:sldMk cId="2758382779" sldId="2884"/>
            <ac:grpSpMk id="47" creationId="{0CFD1297-1B1C-8F61-9D3C-570737F745D0}"/>
          </ac:grpSpMkLst>
        </pc:grpChg>
      </pc:sldChg>
      <pc:sldChg chg="addSp delSp modSp mod delCm modNotes">
        <pc:chgData name="Justina Ojom" userId="cbdaed7d-8d45-4372-a16a-f3f8900c2f45" providerId="ADAL" clId="{B4F5DD3D-8ED9-45E3-88BB-976ED0D11388}" dt="2023-03-30T22:59:00.725" v="11159" actId="20577"/>
        <pc:sldMkLst>
          <pc:docMk/>
          <pc:sldMk cId="277921884" sldId="2886"/>
        </pc:sldMkLst>
        <pc:spChg chg="mod">
          <ac:chgData name="Justina Ojom" userId="cbdaed7d-8d45-4372-a16a-f3f8900c2f45" providerId="ADAL" clId="{B4F5DD3D-8ED9-45E3-88BB-976ED0D11388}" dt="2023-03-29T15:27:13.085" v="7376" actId="2711"/>
          <ac:spMkLst>
            <pc:docMk/>
            <pc:sldMk cId="277921884" sldId="2886"/>
            <ac:spMk id="2" creationId="{62041DC0-EDF6-5621-381D-6A942C1F94D4}"/>
          </ac:spMkLst>
        </pc:spChg>
        <pc:spChg chg="del mod">
          <ac:chgData name="Justina Ojom" userId="cbdaed7d-8d45-4372-a16a-f3f8900c2f45" providerId="ADAL" clId="{B4F5DD3D-8ED9-45E3-88BB-976ED0D11388}" dt="2023-03-29T17:19:45.356" v="8367" actId="478"/>
          <ac:spMkLst>
            <pc:docMk/>
            <pc:sldMk cId="277921884" sldId="2886"/>
            <ac:spMk id="3" creationId="{6374359C-5F25-B72B-3F46-9F287FEC1C5B}"/>
          </ac:spMkLst>
        </pc:spChg>
        <pc:spChg chg="add mod">
          <ac:chgData name="Justina Ojom" userId="cbdaed7d-8d45-4372-a16a-f3f8900c2f45" providerId="ADAL" clId="{B4F5DD3D-8ED9-45E3-88BB-976ED0D11388}" dt="2023-03-30T22:42:19.582" v="10877" actId="1076"/>
          <ac:spMkLst>
            <pc:docMk/>
            <pc:sldMk cId="277921884" sldId="2886"/>
            <ac:spMk id="3" creationId="{B63D1362-ED20-9DB5-8193-CB69C8641430}"/>
          </ac:spMkLst>
        </pc:spChg>
        <pc:spChg chg="del mod">
          <ac:chgData name="Justina Ojom" userId="cbdaed7d-8d45-4372-a16a-f3f8900c2f45" providerId="ADAL" clId="{B4F5DD3D-8ED9-45E3-88BB-976ED0D11388}" dt="2023-03-29T17:17:24.550" v="8336" actId="478"/>
          <ac:spMkLst>
            <pc:docMk/>
            <pc:sldMk cId="277921884" sldId="2886"/>
            <ac:spMk id="4" creationId="{B0A3945A-29A8-B2DB-507F-3A310153EC98}"/>
          </ac:spMkLst>
        </pc:spChg>
        <pc:spChg chg="del mod">
          <ac:chgData name="Justina Ojom" userId="cbdaed7d-8d45-4372-a16a-f3f8900c2f45" providerId="ADAL" clId="{B4F5DD3D-8ED9-45E3-88BB-976ED0D11388}" dt="2023-03-29T17:19:45.356" v="8367" actId="478"/>
          <ac:spMkLst>
            <pc:docMk/>
            <pc:sldMk cId="277921884" sldId="2886"/>
            <ac:spMk id="5" creationId="{58E3A6CE-1D61-2513-467E-9E71D324C2F7}"/>
          </ac:spMkLst>
        </pc:spChg>
        <pc:spChg chg="mod">
          <ac:chgData name="Justina Ojom" userId="cbdaed7d-8d45-4372-a16a-f3f8900c2f45" providerId="ADAL" clId="{B4F5DD3D-8ED9-45E3-88BB-976ED0D11388}" dt="2023-03-30T22:42:17.250" v="10876"/>
          <ac:spMkLst>
            <pc:docMk/>
            <pc:sldMk cId="277921884" sldId="2886"/>
            <ac:spMk id="5" creationId="{6AA88B47-48B7-C642-C6F5-C18F172BB186}"/>
          </ac:spMkLst>
        </pc:spChg>
        <pc:spChg chg="del mod">
          <ac:chgData name="Justina Ojom" userId="cbdaed7d-8d45-4372-a16a-f3f8900c2f45" providerId="ADAL" clId="{B4F5DD3D-8ED9-45E3-88BB-976ED0D11388}" dt="2023-03-29T17:19:45.356" v="8367" actId="478"/>
          <ac:spMkLst>
            <pc:docMk/>
            <pc:sldMk cId="277921884" sldId="2886"/>
            <ac:spMk id="6" creationId="{638F6407-61A3-D8B5-BDDC-650C4BB1426B}"/>
          </ac:spMkLst>
        </pc:spChg>
        <pc:spChg chg="mod">
          <ac:chgData name="Justina Ojom" userId="cbdaed7d-8d45-4372-a16a-f3f8900c2f45" providerId="ADAL" clId="{B4F5DD3D-8ED9-45E3-88BB-976ED0D11388}" dt="2023-03-30T22:42:17.250" v="10876"/>
          <ac:spMkLst>
            <pc:docMk/>
            <pc:sldMk cId="277921884" sldId="2886"/>
            <ac:spMk id="6" creationId="{FD27BD9B-30E0-61B6-9C34-A4A45034FF96}"/>
          </ac:spMkLst>
        </pc:spChg>
        <pc:spChg chg="mod">
          <ac:chgData name="Justina Ojom" userId="cbdaed7d-8d45-4372-a16a-f3f8900c2f45" providerId="ADAL" clId="{B4F5DD3D-8ED9-45E3-88BB-976ED0D11388}" dt="2023-03-30T22:42:17.250" v="10876"/>
          <ac:spMkLst>
            <pc:docMk/>
            <pc:sldMk cId="277921884" sldId="2886"/>
            <ac:spMk id="7" creationId="{77A60E1D-989A-5095-503E-64F6BB80BC8C}"/>
          </ac:spMkLst>
        </pc:spChg>
        <pc:spChg chg="del mod">
          <ac:chgData name="Justina Ojom" userId="cbdaed7d-8d45-4372-a16a-f3f8900c2f45" providerId="ADAL" clId="{B4F5DD3D-8ED9-45E3-88BB-976ED0D11388}" dt="2023-03-29T17:19:45.356" v="8367" actId="478"/>
          <ac:spMkLst>
            <pc:docMk/>
            <pc:sldMk cId="277921884" sldId="2886"/>
            <ac:spMk id="7" creationId="{7BB63D3A-A1D1-12F4-FA18-B90399172C17}"/>
          </ac:spMkLst>
        </pc:spChg>
        <pc:spChg chg="add mod">
          <ac:chgData name="Justina Ojom" userId="cbdaed7d-8d45-4372-a16a-f3f8900c2f45" providerId="ADAL" clId="{B4F5DD3D-8ED9-45E3-88BB-976ED0D11388}" dt="2023-03-29T15:27:13.085" v="7376" actId="2711"/>
          <ac:spMkLst>
            <pc:docMk/>
            <pc:sldMk cId="277921884" sldId="2886"/>
            <ac:spMk id="8" creationId="{2989390A-5656-F8D5-D076-DA52BC2AD23E}"/>
          </ac:spMkLst>
        </pc:spChg>
        <pc:spChg chg="mod">
          <ac:chgData name="Justina Ojom" userId="cbdaed7d-8d45-4372-a16a-f3f8900c2f45" providerId="ADAL" clId="{B4F5DD3D-8ED9-45E3-88BB-976ED0D11388}" dt="2023-03-30T22:42:17.250" v="10876"/>
          <ac:spMkLst>
            <pc:docMk/>
            <pc:sldMk cId="277921884" sldId="2886"/>
            <ac:spMk id="9" creationId="{9222B8D9-DD5F-3FC2-DEB1-104E00A10424}"/>
          </ac:spMkLst>
        </pc:spChg>
        <pc:spChg chg="del mod">
          <ac:chgData name="Justina Ojom" userId="cbdaed7d-8d45-4372-a16a-f3f8900c2f45" providerId="ADAL" clId="{B4F5DD3D-8ED9-45E3-88BB-976ED0D11388}" dt="2023-03-29T17:17:05.848" v="8328" actId="478"/>
          <ac:spMkLst>
            <pc:docMk/>
            <pc:sldMk cId="277921884" sldId="2886"/>
            <ac:spMk id="9" creationId="{D53133A1-B02B-A4FB-71ED-C6B328D9F377}"/>
          </ac:spMkLst>
        </pc:spChg>
        <pc:spChg chg="del mod">
          <ac:chgData name="Justina Ojom" userId="cbdaed7d-8d45-4372-a16a-f3f8900c2f45" providerId="ADAL" clId="{B4F5DD3D-8ED9-45E3-88BB-976ED0D11388}" dt="2023-03-29T16:44:01.455" v="8036" actId="478"/>
          <ac:spMkLst>
            <pc:docMk/>
            <pc:sldMk cId="277921884" sldId="2886"/>
            <ac:spMk id="11" creationId="{3054B98E-A3F1-B044-540E-C7DFB6C62C3C}"/>
          </ac:spMkLst>
        </pc:spChg>
        <pc:spChg chg="mod">
          <ac:chgData name="Justina Ojom" userId="cbdaed7d-8d45-4372-a16a-f3f8900c2f45" providerId="ADAL" clId="{B4F5DD3D-8ED9-45E3-88BB-976ED0D11388}" dt="2023-03-29T16:44:13.321" v="8039"/>
          <ac:spMkLst>
            <pc:docMk/>
            <pc:sldMk cId="277921884" sldId="2886"/>
            <ac:spMk id="12" creationId="{9357993B-4474-2C99-FD66-05897DE9B1F0}"/>
          </ac:spMkLst>
        </pc:spChg>
        <pc:spChg chg="mod">
          <ac:chgData name="Justina Ojom" userId="cbdaed7d-8d45-4372-a16a-f3f8900c2f45" providerId="ADAL" clId="{B4F5DD3D-8ED9-45E3-88BB-976ED0D11388}" dt="2023-03-29T16:44:13.321" v="8039"/>
          <ac:spMkLst>
            <pc:docMk/>
            <pc:sldMk cId="277921884" sldId="2886"/>
            <ac:spMk id="15" creationId="{3DCA7319-A3F2-F383-5C8B-6E3ABC8AED94}"/>
          </ac:spMkLst>
        </pc:spChg>
        <pc:spChg chg="mod">
          <ac:chgData name="Justina Ojom" userId="cbdaed7d-8d45-4372-a16a-f3f8900c2f45" providerId="ADAL" clId="{B4F5DD3D-8ED9-45E3-88BB-976ED0D11388}" dt="2023-03-29T16:44:13.321" v="8039"/>
          <ac:spMkLst>
            <pc:docMk/>
            <pc:sldMk cId="277921884" sldId="2886"/>
            <ac:spMk id="16" creationId="{94C4D82C-3D04-57F9-A802-BBF0ACE4FBCD}"/>
          </ac:spMkLst>
        </pc:spChg>
        <pc:spChg chg="mod">
          <ac:chgData name="Justina Ojom" userId="cbdaed7d-8d45-4372-a16a-f3f8900c2f45" providerId="ADAL" clId="{B4F5DD3D-8ED9-45E3-88BB-976ED0D11388}" dt="2023-03-29T16:44:13.321" v="8039"/>
          <ac:spMkLst>
            <pc:docMk/>
            <pc:sldMk cId="277921884" sldId="2886"/>
            <ac:spMk id="17" creationId="{93F06D48-161F-0C57-BC71-E70F5DCCB341}"/>
          </ac:spMkLst>
        </pc:spChg>
        <pc:spChg chg="mod">
          <ac:chgData name="Justina Ojom" userId="cbdaed7d-8d45-4372-a16a-f3f8900c2f45" providerId="ADAL" clId="{B4F5DD3D-8ED9-45E3-88BB-976ED0D11388}" dt="2023-03-29T16:44:13.321" v="8039"/>
          <ac:spMkLst>
            <pc:docMk/>
            <pc:sldMk cId="277921884" sldId="2886"/>
            <ac:spMk id="18" creationId="{0D921447-2F45-40D6-07DE-B1808FFF26B4}"/>
          </ac:spMkLst>
        </pc:spChg>
        <pc:spChg chg="mod">
          <ac:chgData name="Justina Ojom" userId="cbdaed7d-8d45-4372-a16a-f3f8900c2f45" providerId="ADAL" clId="{B4F5DD3D-8ED9-45E3-88BB-976ED0D11388}" dt="2023-03-29T16:44:13.321" v="8039"/>
          <ac:spMkLst>
            <pc:docMk/>
            <pc:sldMk cId="277921884" sldId="2886"/>
            <ac:spMk id="19" creationId="{FE38E0AC-C540-E6A3-DC05-F16566027138}"/>
          </ac:spMkLst>
        </pc:spChg>
        <pc:spChg chg="mod">
          <ac:chgData name="Justina Ojom" userId="cbdaed7d-8d45-4372-a16a-f3f8900c2f45" providerId="ADAL" clId="{B4F5DD3D-8ED9-45E3-88BB-976ED0D11388}" dt="2023-03-29T16:44:13.321" v="8039"/>
          <ac:spMkLst>
            <pc:docMk/>
            <pc:sldMk cId="277921884" sldId="2886"/>
            <ac:spMk id="20" creationId="{5603C6D0-1F4B-62FB-85DF-A562EF469409}"/>
          </ac:spMkLst>
        </pc:spChg>
        <pc:spChg chg="mod">
          <ac:chgData name="Justina Ojom" userId="cbdaed7d-8d45-4372-a16a-f3f8900c2f45" providerId="ADAL" clId="{B4F5DD3D-8ED9-45E3-88BB-976ED0D11388}" dt="2023-03-29T16:44:13.321" v="8039"/>
          <ac:spMkLst>
            <pc:docMk/>
            <pc:sldMk cId="277921884" sldId="2886"/>
            <ac:spMk id="21" creationId="{C2428985-1D51-09AF-FEDB-11A8D48B7BC3}"/>
          </ac:spMkLst>
        </pc:spChg>
        <pc:spChg chg="mod">
          <ac:chgData name="Justina Ojom" userId="cbdaed7d-8d45-4372-a16a-f3f8900c2f45" providerId="ADAL" clId="{B4F5DD3D-8ED9-45E3-88BB-976ED0D11388}" dt="2023-03-30T14:50:18.832" v="9510" actId="2085"/>
          <ac:spMkLst>
            <pc:docMk/>
            <pc:sldMk cId="277921884" sldId="2886"/>
            <ac:spMk id="23" creationId="{F2563BEB-E864-577A-956A-8AEB8A1A5C70}"/>
          </ac:spMkLst>
        </pc:spChg>
        <pc:spChg chg="mod">
          <ac:chgData name="Justina Ojom" userId="cbdaed7d-8d45-4372-a16a-f3f8900c2f45" providerId="ADAL" clId="{B4F5DD3D-8ED9-45E3-88BB-976ED0D11388}" dt="2023-03-29T16:45:56.520" v="8078"/>
          <ac:spMkLst>
            <pc:docMk/>
            <pc:sldMk cId="277921884" sldId="2886"/>
            <ac:spMk id="26" creationId="{8CD139B8-6D24-73F6-4D83-C5B01AD60276}"/>
          </ac:spMkLst>
        </pc:spChg>
        <pc:spChg chg="mod">
          <ac:chgData name="Justina Ojom" userId="cbdaed7d-8d45-4372-a16a-f3f8900c2f45" providerId="ADAL" clId="{B4F5DD3D-8ED9-45E3-88BB-976ED0D11388}" dt="2023-03-29T16:45:56.520" v="8078"/>
          <ac:spMkLst>
            <pc:docMk/>
            <pc:sldMk cId="277921884" sldId="2886"/>
            <ac:spMk id="27" creationId="{F7F613B2-6632-0D01-61CA-14AD07F5DF1B}"/>
          </ac:spMkLst>
        </pc:spChg>
        <pc:spChg chg="mod">
          <ac:chgData name="Justina Ojom" userId="cbdaed7d-8d45-4372-a16a-f3f8900c2f45" providerId="ADAL" clId="{B4F5DD3D-8ED9-45E3-88BB-976ED0D11388}" dt="2023-03-29T16:45:56.520" v="8078"/>
          <ac:spMkLst>
            <pc:docMk/>
            <pc:sldMk cId="277921884" sldId="2886"/>
            <ac:spMk id="28" creationId="{CF8B5E72-71F6-BB02-F6E4-183F0BF57A75}"/>
          </ac:spMkLst>
        </pc:spChg>
        <pc:spChg chg="mod">
          <ac:chgData name="Justina Ojom" userId="cbdaed7d-8d45-4372-a16a-f3f8900c2f45" providerId="ADAL" clId="{B4F5DD3D-8ED9-45E3-88BB-976ED0D11388}" dt="2023-03-29T16:45:56.520" v="8078"/>
          <ac:spMkLst>
            <pc:docMk/>
            <pc:sldMk cId="277921884" sldId="2886"/>
            <ac:spMk id="29" creationId="{43F0B248-4342-A075-BE86-D92AAF4B302D}"/>
          </ac:spMkLst>
        </pc:spChg>
        <pc:spChg chg="mod">
          <ac:chgData name="Justina Ojom" userId="cbdaed7d-8d45-4372-a16a-f3f8900c2f45" providerId="ADAL" clId="{B4F5DD3D-8ED9-45E3-88BB-976ED0D11388}" dt="2023-03-29T16:45:56.520" v="8078"/>
          <ac:spMkLst>
            <pc:docMk/>
            <pc:sldMk cId="277921884" sldId="2886"/>
            <ac:spMk id="30" creationId="{E01D4D20-D77F-8C3F-0AFA-28AFECCEB321}"/>
          </ac:spMkLst>
        </pc:spChg>
        <pc:spChg chg="mod">
          <ac:chgData name="Justina Ojom" userId="cbdaed7d-8d45-4372-a16a-f3f8900c2f45" providerId="ADAL" clId="{B4F5DD3D-8ED9-45E3-88BB-976ED0D11388}" dt="2023-03-29T16:45:56.520" v="8078"/>
          <ac:spMkLst>
            <pc:docMk/>
            <pc:sldMk cId="277921884" sldId="2886"/>
            <ac:spMk id="31" creationId="{640552C9-7BD2-8BD3-2205-09DBA03AD2A4}"/>
          </ac:spMkLst>
        </pc:spChg>
        <pc:spChg chg="mod">
          <ac:chgData name="Justina Ojom" userId="cbdaed7d-8d45-4372-a16a-f3f8900c2f45" providerId="ADAL" clId="{B4F5DD3D-8ED9-45E3-88BB-976ED0D11388}" dt="2023-03-29T16:45:56.520" v="8078"/>
          <ac:spMkLst>
            <pc:docMk/>
            <pc:sldMk cId="277921884" sldId="2886"/>
            <ac:spMk id="32" creationId="{039DE647-ED2C-5B7F-E9DD-07527285DD66}"/>
          </ac:spMkLst>
        </pc:spChg>
        <pc:spChg chg="add mod">
          <ac:chgData name="Justina Ojom" userId="cbdaed7d-8d45-4372-a16a-f3f8900c2f45" providerId="ADAL" clId="{B4F5DD3D-8ED9-45E3-88BB-976ED0D11388}" dt="2023-03-30T14:49:16.405" v="9488" actId="207"/>
          <ac:spMkLst>
            <pc:docMk/>
            <pc:sldMk cId="277921884" sldId="2886"/>
            <ac:spMk id="33" creationId="{3D05E897-9B2F-63A6-CA08-004000CC8056}"/>
          </ac:spMkLst>
        </pc:spChg>
        <pc:spChg chg="add mod">
          <ac:chgData name="Justina Ojom" userId="cbdaed7d-8d45-4372-a16a-f3f8900c2f45" providerId="ADAL" clId="{B4F5DD3D-8ED9-45E3-88BB-976ED0D11388}" dt="2023-03-29T17:37:01.616" v="8465" actId="1076"/>
          <ac:spMkLst>
            <pc:docMk/>
            <pc:sldMk cId="277921884" sldId="2886"/>
            <ac:spMk id="34" creationId="{9D996C98-7F3B-4C60-B224-617607E3A686}"/>
          </ac:spMkLst>
        </pc:spChg>
        <pc:spChg chg="add mod">
          <ac:chgData name="Justina Ojom" userId="cbdaed7d-8d45-4372-a16a-f3f8900c2f45" providerId="ADAL" clId="{B4F5DD3D-8ED9-45E3-88BB-976ED0D11388}" dt="2023-03-30T22:58:40.892" v="11158" actId="20577"/>
          <ac:spMkLst>
            <pc:docMk/>
            <pc:sldMk cId="277921884" sldId="2886"/>
            <ac:spMk id="35" creationId="{E9A478AC-0370-E7FC-381B-68F1E6176AE4}"/>
          </ac:spMkLst>
        </pc:spChg>
        <pc:spChg chg="add mod">
          <ac:chgData name="Justina Ojom" userId="cbdaed7d-8d45-4372-a16a-f3f8900c2f45" providerId="ADAL" clId="{B4F5DD3D-8ED9-45E3-88BB-976ED0D11388}" dt="2023-03-29T17:37:01.616" v="8465" actId="1076"/>
          <ac:spMkLst>
            <pc:docMk/>
            <pc:sldMk cId="277921884" sldId="2886"/>
            <ac:spMk id="36" creationId="{29490731-B3F1-F05C-522A-FEF995FE8BF9}"/>
          </ac:spMkLst>
        </pc:spChg>
        <pc:spChg chg="add mod">
          <ac:chgData name="Justina Ojom" userId="cbdaed7d-8d45-4372-a16a-f3f8900c2f45" providerId="ADAL" clId="{B4F5DD3D-8ED9-45E3-88BB-976ED0D11388}" dt="2023-03-30T14:49:21.600" v="9490" actId="207"/>
          <ac:spMkLst>
            <pc:docMk/>
            <pc:sldMk cId="277921884" sldId="2886"/>
            <ac:spMk id="37" creationId="{5CD00ABC-1F28-A84E-1306-A143DAE3EB06}"/>
          </ac:spMkLst>
        </pc:spChg>
        <pc:spChg chg="add mod">
          <ac:chgData name="Justina Ojom" userId="cbdaed7d-8d45-4372-a16a-f3f8900c2f45" providerId="ADAL" clId="{B4F5DD3D-8ED9-45E3-88BB-976ED0D11388}" dt="2023-03-30T14:49:21.600" v="9490" actId="207"/>
          <ac:spMkLst>
            <pc:docMk/>
            <pc:sldMk cId="277921884" sldId="2886"/>
            <ac:spMk id="38" creationId="{04328140-174F-C081-EED9-4989F6936D63}"/>
          </ac:spMkLst>
        </pc:spChg>
        <pc:spChg chg="add mod">
          <ac:chgData name="Justina Ojom" userId="cbdaed7d-8d45-4372-a16a-f3f8900c2f45" providerId="ADAL" clId="{B4F5DD3D-8ED9-45E3-88BB-976ED0D11388}" dt="2023-03-30T14:49:21.600" v="9490" actId="207"/>
          <ac:spMkLst>
            <pc:docMk/>
            <pc:sldMk cId="277921884" sldId="2886"/>
            <ac:spMk id="39" creationId="{F9F2E1A0-8453-547D-8721-A189F77A1314}"/>
          </ac:spMkLst>
        </pc:spChg>
        <pc:spChg chg="add del mod">
          <ac:chgData name="Justina Ojom" userId="cbdaed7d-8d45-4372-a16a-f3f8900c2f45" providerId="ADAL" clId="{B4F5DD3D-8ED9-45E3-88BB-976ED0D11388}" dt="2023-03-29T17:18:58.609" v="8345" actId="478"/>
          <ac:spMkLst>
            <pc:docMk/>
            <pc:sldMk cId="277921884" sldId="2886"/>
            <ac:spMk id="40" creationId="{0EF90732-820B-F8F0-DFA4-2F720FFE0CE4}"/>
          </ac:spMkLst>
        </pc:spChg>
        <pc:spChg chg="add mod">
          <ac:chgData name="Justina Ojom" userId="cbdaed7d-8d45-4372-a16a-f3f8900c2f45" providerId="ADAL" clId="{B4F5DD3D-8ED9-45E3-88BB-976ED0D11388}" dt="2023-03-30T22:59:00.725" v="11159" actId="20577"/>
          <ac:spMkLst>
            <pc:docMk/>
            <pc:sldMk cId="277921884" sldId="2886"/>
            <ac:spMk id="41" creationId="{9228BF58-290F-3254-E331-151B30D4FB70}"/>
          </ac:spMkLst>
        </pc:spChg>
        <pc:spChg chg="add mod">
          <ac:chgData name="Justina Ojom" userId="cbdaed7d-8d45-4372-a16a-f3f8900c2f45" providerId="ADAL" clId="{B4F5DD3D-8ED9-45E3-88BB-976ED0D11388}" dt="2023-03-30T14:49:16.405" v="9488" actId="207"/>
          <ac:spMkLst>
            <pc:docMk/>
            <pc:sldMk cId="277921884" sldId="2886"/>
            <ac:spMk id="42" creationId="{5ED0F497-4F16-7063-413C-835184960003}"/>
          </ac:spMkLst>
        </pc:spChg>
        <pc:grpChg chg="add mod">
          <ac:chgData name="Justina Ojom" userId="cbdaed7d-8d45-4372-a16a-f3f8900c2f45" providerId="ADAL" clId="{B4F5DD3D-8ED9-45E3-88BB-976ED0D11388}" dt="2023-03-30T22:42:19.582" v="10877" actId="1076"/>
          <ac:grpSpMkLst>
            <pc:docMk/>
            <pc:sldMk cId="277921884" sldId="2886"/>
            <ac:grpSpMk id="4" creationId="{56DAD5FB-2B3F-AF60-3F2A-51ADAE32F907}"/>
          </ac:grpSpMkLst>
        </pc:grpChg>
        <pc:grpChg chg="add del mod">
          <ac:chgData name="Justina Ojom" userId="cbdaed7d-8d45-4372-a16a-f3f8900c2f45" providerId="ADAL" clId="{B4F5DD3D-8ED9-45E3-88BB-976ED0D11388}" dt="2023-03-29T16:45:55.499" v="8077" actId="478"/>
          <ac:grpSpMkLst>
            <pc:docMk/>
            <pc:sldMk cId="277921884" sldId="2886"/>
            <ac:grpSpMk id="10" creationId="{4397B610-D8EF-BD68-6DC3-D7E8291604CB}"/>
          </ac:grpSpMkLst>
        </pc:grpChg>
        <pc:grpChg chg="mod">
          <ac:chgData name="Justina Ojom" userId="cbdaed7d-8d45-4372-a16a-f3f8900c2f45" providerId="ADAL" clId="{B4F5DD3D-8ED9-45E3-88BB-976ED0D11388}" dt="2023-03-29T16:44:13.321" v="8039"/>
          <ac:grpSpMkLst>
            <pc:docMk/>
            <pc:sldMk cId="277921884" sldId="2886"/>
            <ac:grpSpMk id="13" creationId="{E9A9648A-7C79-3ECF-3382-62BF1841B74D}"/>
          </ac:grpSpMkLst>
        </pc:grpChg>
        <pc:grpChg chg="mod">
          <ac:chgData name="Justina Ojom" userId="cbdaed7d-8d45-4372-a16a-f3f8900c2f45" providerId="ADAL" clId="{B4F5DD3D-8ED9-45E3-88BB-976ED0D11388}" dt="2023-03-29T16:44:13.321" v="8039"/>
          <ac:grpSpMkLst>
            <pc:docMk/>
            <pc:sldMk cId="277921884" sldId="2886"/>
            <ac:grpSpMk id="14" creationId="{F3E78128-7135-72C2-3E52-BF48E8D970DB}"/>
          </ac:grpSpMkLst>
        </pc:grpChg>
        <pc:grpChg chg="add del mod">
          <ac:chgData name="Justina Ojom" userId="cbdaed7d-8d45-4372-a16a-f3f8900c2f45" providerId="ADAL" clId="{B4F5DD3D-8ED9-45E3-88BB-976ED0D11388}" dt="2023-03-30T22:42:17.003" v="10875" actId="478"/>
          <ac:grpSpMkLst>
            <pc:docMk/>
            <pc:sldMk cId="277921884" sldId="2886"/>
            <ac:grpSpMk id="22" creationId="{2E80A6AD-5D35-D988-B524-7B9B6A824A4B}"/>
          </ac:grpSpMkLst>
        </pc:grpChg>
        <pc:grpChg chg="mod">
          <ac:chgData name="Justina Ojom" userId="cbdaed7d-8d45-4372-a16a-f3f8900c2f45" providerId="ADAL" clId="{B4F5DD3D-8ED9-45E3-88BB-976ED0D11388}" dt="2023-03-29T16:45:56.520" v="8078"/>
          <ac:grpSpMkLst>
            <pc:docMk/>
            <pc:sldMk cId="277921884" sldId="2886"/>
            <ac:grpSpMk id="24" creationId="{0008527B-7CB1-37DD-C88D-24FC2B703EE9}"/>
          </ac:grpSpMkLst>
        </pc:grpChg>
        <pc:grpChg chg="mod">
          <ac:chgData name="Justina Ojom" userId="cbdaed7d-8d45-4372-a16a-f3f8900c2f45" providerId="ADAL" clId="{B4F5DD3D-8ED9-45E3-88BB-976ED0D11388}" dt="2023-03-29T16:45:56.520" v="8078"/>
          <ac:grpSpMkLst>
            <pc:docMk/>
            <pc:sldMk cId="277921884" sldId="2886"/>
            <ac:grpSpMk id="25" creationId="{24741D1B-9934-6FAE-3BF9-A544E08831F2}"/>
          </ac:grpSpMkLst>
        </pc:gr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B4F5DD3D-8ED9-45E3-88BB-976ED0D11388}" dt="2023-03-29T17:16:51.059" v="8326"/>
              <pc2:cmMkLst xmlns:pc2="http://schemas.microsoft.com/office/powerpoint/2019/9/main/command">
                <pc:docMk/>
                <pc:sldMk cId="277921884" sldId="2886"/>
                <pc2:cmMk id="{739FAEAC-D07C-40B9-96FD-B9A35A120491}"/>
              </pc2:cmMkLst>
            </pc226:cmChg>
          </p:ext>
        </pc:extLst>
      </pc:sldChg>
      <pc:sldChg chg="addSp delSp modSp mod modNotes">
        <pc:chgData name="Justina Ojom" userId="cbdaed7d-8d45-4372-a16a-f3f8900c2f45" providerId="ADAL" clId="{B4F5DD3D-8ED9-45E3-88BB-976ED0D11388}" dt="2023-03-30T23:54:37.938" v="11253" actId="313"/>
        <pc:sldMkLst>
          <pc:docMk/>
          <pc:sldMk cId="3556637184" sldId="2887"/>
        </pc:sldMkLst>
        <pc:spChg chg="mod">
          <ac:chgData name="Justina Ojom" userId="cbdaed7d-8d45-4372-a16a-f3f8900c2f45" providerId="ADAL" clId="{B4F5DD3D-8ED9-45E3-88BB-976ED0D11388}" dt="2023-03-29T15:27:31.896" v="7382" actId="2711"/>
          <ac:spMkLst>
            <pc:docMk/>
            <pc:sldMk cId="3556637184" sldId="2887"/>
            <ac:spMk id="2" creationId="{62041DC0-EDF6-5621-381D-6A942C1F94D4}"/>
          </ac:spMkLst>
        </pc:spChg>
        <pc:spChg chg="del mod">
          <ac:chgData name="Justina Ojom" userId="cbdaed7d-8d45-4372-a16a-f3f8900c2f45" providerId="ADAL" clId="{B4F5DD3D-8ED9-45E3-88BB-976ED0D11388}" dt="2023-03-29T16:32:29.354" v="7857" actId="478"/>
          <ac:spMkLst>
            <pc:docMk/>
            <pc:sldMk cId="3556637184" sldId="2887"/>
            <ac:spMk id="4" creationId="{B0A3945A-29A8-B2DB-507F-3A310153EC98}"/>
          </ac:spMkLst>
        </pc:spChg>
        <pc:spChg chg="del mod topLvl">
          <ac:chgData name="Justina Ojom" userId="cbdaed7d-8d45-4372-a16a-f3f8900c2f45" providerId="ADAL" clId="{B4F5DD3D-8ED9-45E3-88BB-976ED0D11388}" dt="2023-03-29T17:07:13.238" v="8126" actId="478"/>
          <ac:spMkLst>
            <pc:docMk/>
            <pc:sldMk cId="3556637184" sldId="2887"/>
            <ac:spMk id="5" creationId="{58E3A6CE-1D61-2513-467E-9E71D324C2F7}"/>
          </ac:spMkLst>
        </pc:spChg>
        <pc:spChg chg="mod">
          <ac:chgData name="Justina Ojom" userId="cbdaed7d-8d45-4372-a16a-f3f8900c2f45" providerId="ADAL" clId="{B4F5DD3D-8ED9-45E3-88BB-976ED0D11388}" dt="2023-03-30T23:01:42.906" v="11241" actId="14100"/>
          <ac:spMkLst>
            <pc:docMk/>
            <pc:sldMk cId="3556637184" sldId="2887"/>
            <ac:spMk id="6" creationId="{638F6407-61A3-D8B5-BDDC-650C4BB1426B}"/>
          </ac:spMkLst>
        </pc:spChg>
        <pc:spChg chg="mod topLvl">
          <ac:chgData name="Justina Ojom" userId="cbdaed7d-8d45-4372-a16a-f3f8900c2f45" providerId="ADAL" clId="{B4F5DD3D-8ED9-45E3-88BB-976ED0D11388}" dt="2023-03-30T23:54:37.938" v="11253" actId="313"/>
          <ac:spMkLst>
            <pc:docMk/>
            <pc:sldMk cId="3556637184" sldId="2887"/>
            <ac:spMk id="7" creationId="{DF0D35CC-6CA8-C23F-D429-86F7BBA2001C}"/>
          </ac:spMkLst>
        </pc:spChg>
        <pc:spChg chg="del mod topLvl">
          <ac:chgData name="Justina Ojom" userId="cbdaed7d-8d45-4372-a16a-f3f8900c2f45" providerId="ADAL" clId="{B4F5DD3D-8ED9-45E3-88BB-976ED0D11388}" dt="2023-03-29T17:07:06.881" v="8123" actId="478"/>
          <ac:spMkLst>
            <pc:docMk/>
            <pc:sldMk cId="3556637184" sldId="2887"/>
            <ac:spMk id="8" creationId="{99D13F2C-FEE3-71F2-2213-262451537F4E}"/>
          </ac:spMkLst>
        </pc:spChg>
        <pc:spChg chg="mod">
          <ac:chgData name="Justina Ojom" userId="cbdaed7d-8d45-4372-a16a-f3f8900c2f45" providerId="ADAL" clId="{B4F5DD3D-8ED9-45E3-88BB-976ED0D11388}" dt="2023-03-29T17:08:24.147" v="8149" actId="1076"/>
          <ac:spMkLst>
            <pc:docMk/>
            <pc:sldMk cId="3556637184" sldId="2887"/>
            <ac:spMk id="9" creationId="{D53133A1-B02B-A4FB-71ED-C6B328D9F377}"/>
          </ac:spMkLst>
        </pc:spChg>
        <pc:spChg chg="add mod">
          <ac:chgData name="Justina Ojom" userId="cbdaed7d-8d45-4372-a16a-f3f8900c2f45" providerId="ADAL" clId="{B4F5DD3D-8ED9-45E3-88BB-976ED0D11388}" dt="2023-03-29T15:27:31.896" v="7382" actId="2711"/>
          <ac:spMkLst>
            <pc:docMk/>
            <pc:sldMk cId="3556637184" sldId="2887"/>
            <ac:spMk id="10" creationId="{12D2BD6B-7B45-1C7B-0FEA-92AEF71ACF1D}"/>
          </ac:spMkLst>
        </pc:spChg>
        <pc:spChg chg="del mod">
          <ac:chgData name="Justina Ojom" userId="cbdaed7d-8d45-4372-a16a-f3f8900c2f45" providerId="ADAL" clId="{B4F5DD3D-8ED9-45E3-88BB-976ED0D11388}" dt="2023-03-29T17:08:25.667" v="8151" actId="478"/>
          <ac:spMkLst>
            <pc:docMk/>
            <pc:sldMk cId="3556637184" sldId="2887"/>
            <ac:spMk id="11" creationId="{3E3FB58A-33B1-9EF5-5763-35B0FD41740E}"/>
          </ac:spMkLst>
        </pc:spChg>
        <pc:spChg chg="add mod">
          <ac:chgData name="Justina Ojom" userId="cbdaed7d-8d45-4372-a16a-f3f8900c2f45" providerId="ADAL" clId="{B4F5DD3D-8ED9-45E3-88BB-976ED0D11388}" dt="2023-03-30T23:01:23.434" v="11235" actId="20577"/>
          <ac:spMkLst>
            <pc:docMk/>
            <pc:sldMk cId="3556637184" sldId="2887"/>
            <ac:spMk id="12" creationId="{16789644-37DE-C864-2788-7C1496772846}"/>
          </ac:spMkLst>
        </pc:spChg>
        <pc:spChg chg="add mod">
          <ac:chgData name="Justina Ojom" userId="cbdaed7d-8d45-4372-a16a-f3f8900c2f45" providerId="ADAL" clId="{B4F5DD3D-8ED9-45E3-88BB-976ED0D11388}" dt="2023-03-30T22:40:16.037" v="10836" actId="207"/>
          <ac:spMkLst>
            <pc:docMk/>
            <pc:sldMk cId="3556637184" sldId="2887"/>
            <ac:spMk id="13" creationId="{FCE0E95D-3EFF-DE2A-0553-6B92D0324701}"/>
          </ac:spMkLst>
        </pc:spChg>
        <pc:spChg chg="add mod">
          <ac:chgData name="Justina Ojom" userId="cbdaed7d-8d45-4372-a16a-f3f8900c2f45" providerId="ADAL" clId="{B4F5DD3D-8ED9-45E3-88BB-976ED0D11388}" dt="2023-03-30T22:40:16.037" v="10836" actId="207"/>
          <ac:spMkLst>
            <pc:docMk/>
            <pc:sldMk cId="3556637184" sldId="2887"/>
            <ac:spMk id="14" creationId="{EC91D60E-D7F6-A489-E8B7-AC0648E79CF0}"/>
          </ac:spMkLst>
        </pc:spChg>
        <pc:spChg chg="add mod">
          <ac:chgData name="Justina Ojom" userId="cbdaed7d-8d45-4372-a16a-f3f8900c2f45" providerId="ADAL" clId="{B4F5DD3D-8ED9-45E3-88BB-976ED0D11388}" dt="2023-03-30T22:40:16.037" v="10836" actId="207"/>
          <ac:spMkLst>
            <pc:docMk/>
            <pc:sldMk cId="3556637184" sldId="2887"/>
            <ac:spMk id="15" creationId="{118C5358-DBCC-446B-785A-95C47F126AD0}"/>
          </ac:spMkLst>
        </pc:spChg>
        <pc:spChg chg="add del">
          <ac:chgData name="Justina Ojom" userId="cbdaed7d-8d45-4372-a16a-f3f8900c2f45" providerId="ADAL" clId="{B4F5DD3D-8ED9-45E3-88BB-976ED0D11388}" dt="2023-03-29T16:35:00.581" v="7916" actId="478"/>
          <ac:spMkLst>
            <pc:docMk/>
            <pc:sldMk cId="3556637184" sldId="2887"/>
            <ac:spMk id="17" creationId="{3CFD9532-B530-C8D1-FF1F-ED0381CBA438}"/>
          </ac:spMkLst>
        </pc:spChg>
        <pc:spChg chg="add mod">
          <ac:chgData name="Justina Ojom" userId="cbdaed7d-8d45-4372-a16a-f3f8900c2f45" providerId="ADAL" clId="{B4F5DD3D-8ED9-45E3-88BB-976ED0D11388}" dt="2023-03-29T16:41:43.177" v="8009" actId="207"/>
          <ac:spMkLst>
            <pc:docMk/>
            <pc:sldMk cId="3556637184" sldId="2887"/>
            <ac:spMk id="18" creationId="{E02E8E80-44F4-ACF6-DDF5-1F41E7F5EEF5}"/>
          </ac:spMkLst>
        </pc:spChg>
        <pc:spChg chg="mod">
          <ac:chgData name="Justina Ojom" userId="cbdaed7d-8d45-4372-a16a-f3f8900c2f45" providerId="ADAL" clId="{B4F5DD3D-8ED9-45E3-88BB-976ED0D11388}" dt="2023-03-29T16:41:18.437" v="7998"/>
          <ac:spMkLst>
            <pc:docMk/>
            <pc:sldMk cId="3556637184" sldId="2887"/>
            <ac:spMk id="28" creationId="{0A186972-2D12-478B-2CC7-859E197736BC}"/>
          </ac:spMkLst>
        </pc:spChg>
        <pc:spChg chg="mod topLvl">
          <ac:chgData name="Justina Ojom" userId="cbdaed7d-8d45-4372-a16a-f3f8900c2f45" providerId="ADAL" clId="{B4F5DD3D-8ED9-45E3-88BB-976ED0D11388}" dt="2023-03-30T22:40:07.267" v="10834" actId="207"/>
          <ac:spMkLst>
            <pc:docMk/>
            <pc:sldMk cId="3556637184" sldId="2887"/>
            <ac:spMk id="31" creationId="{5A81837A-CCDC-650C-2145-2C9C2E2463C4}"/>
          </ac:spMkLst>
        </pc:spChg>
        <pc:spChg chg="mod">
          <ac:chgData name="Justina Ojom" userId="cbdaed7d-8d45-4372-a16a-f3f8900c2f45" providerId="ADAL" clId="{B4F5DD3D-8ED9-45E3-88BB-976ED0D11388}" dt="2023-03-29T16:45:18.095" v="8053"/>
          <ac:spMkLst>
            <pc:docMk/>
            <pc:sldMk cId="3556637184" sldId="2887"/>
            <ac:spMk id="34" creationId="{ADE08579-A40B-96DD-0D2A-BDE2FCF6CB73}"/>
          </ac:spMkLst>
        </pc:spChg>
        <pc:spChg chg="add del mod">
          <ac:chgData name="Justina Ojom" userId="cbdaed7d-8d45-4372-a16a-f3f8900c2f45" providerId="ADAL" clId="{B4F5DD3D-8ED9-45E3-88BB-976ED0D11388}" dt="2023-03-29T17:07:26.983" v="8132" actId="478"/>
          <ac:spMkLst>
            <pc:docMk/>
            <pc:sldMk cId="3556637184" sldId="2887"/>
            <ac:spMk id="38" creationId="{B48ECB50-895A-C575-2281-73F4403E5775}"/>
          </ac:spMkLst>
        </pc:spChg>
        <pc:spChg chg="add mod">
          <ac:chgData name="Justina Ojom" userId="cbdaed7d-8d45-4372-a16a-f3f8900c2f45" providerId="ADAL" clId="{B4F5DD3D-8ED9-45E3-88BB-976ED0D11388}" dt="2023-03-29T17:06:46.087" v="8115" actId="571"/>
          <ac:spMkLst>
            <pc:docMk/>
            <pc:sldMk cId="3556637184" sldId="2887"/>
            <ac:spMk id="39" creationId="{2CAA9E0E-7DAB-847E-351D-204834E1D4E8}"/>
          </ac:spMkLst>
        </pc:spChg>
        <pc:spChg chg="add mod">
          <ac:chgData name="Justina Ojom" userId="cbdaed7d-8d45-4372-a16a-f3f8900c2f45" providerId="ADAL" clId="{B4F5DD3D-8ED9-45E3-88BB-976ED0D11388}" dt="2023-03-30T23:01:38.151" v="11238" actId="14100"/>
          <ac:spMkLst>
            <pc:docMk/>
            <pc:sldMk cId="3556637184" sldId="2887"/>
            <ac:spMk id="40" creationId="{1A37581C-09C0-48B9-5495-E9A2725D577C}"/>
          </ac:spMkLst>
        </pc:spChg>
        <pc:spChg chg="add mod">
          <ac:chgData name="Justina Ojom" userId="cbdaed7d-8d45-4372-a16a-f3f8900c2f45" providerId="ADAL" clId="{B4F5DD3D-8ED9-45E3-88BB-976ED0D11388}" dt="2023-03-30T23:01:39.869" v="11239" actId="1076"/>
          <ac:spMkLst>
            <pc:docMk/>
            <pc:sldMk cId="3556637184" sldId="2887"/>
            <ac:spMk id="41" creationId="{8A024F2C-3F5C-EFA8-FC6E-1DCB7E4B4554}"/>
          </ac:spMkLst>
        </pc:spChg>
        <pc:grpChg chg="add del mod">
          <ac:chgData name="Justina Ojom" userId="cbdaed7d-8d45-4372-a16a-f3f8900c2f45" providerId="ADAL" clId="{B4F5DD3D-8ED9-45E3-88BB-976ED0D11388}" dt="2023-03-29T16:32:44.766" v="7864" actId="165"/>
          <ac:grpSpMkLst>
            <pc:docMk/>
            <pc:sldMk cId="3556637184" sldId="2887"/>
            <ac:grpSpMk id="16" creationId="{63F7869F-467C-A11C-1170-E3386DEAA013}"/>
          </ac:grpSpMkLst>
        </pc:grpChg>
        <pc:grpChg chg="add mod ord">
          <ac:chgData name="Justina Ojom" userId="cbdaed7d-8d45-4372-a16a-f3f8900c2f45" providerId="ADAL" clId="{B4F5DD3D-8ED9-45E3-88BB-976ED0D11388}" dt="2023-03-29T16:45:20.328" v="8054" actId="164"/>
          <ac:grpSpMkLst>
            <pc:docMk/>
            <pc:sldMk cId="3556637184" sldId="2887"/>
            <ac:grpSpMk id="26" creationId="{D6259804-D211-FCC8-DD5C-70CAB5124F9F}"/>
          </ac:grpSpMkLst>
        </pc:grpChg>
        <pc:grpChg chg="add del mod">
          <ac:chgData name="Justina Ojom" userId="cbdaed7d-8d45-4372-a16a-f3f8900c2f45" providerId="ADAL" clId="{B4F5DD3D-8ED9-45E3-88BB-976ED0D11388}" dt="2023-03-29T16:41:19.883" v="7999"/>
          <ac:grpSpMkLst>
            <pc:docMk/>
            <pc:sldMk cId="3556637184" sldId="2887"/>
            <ac:grpSpMk id="27" creationId="{48168EE4-2BE1-2C2B-4E45-21C638400C01}"/>
          </ac:grpSpMkLst>
        </pc:grpChg>
        <pc:grpChg chg="add del mod">
          <ac:chgData name="Justina Ojom" userId="cbdaed7d-8d45-4372-a16a-f3f8900c2f45" providerId="ADAL" clId="{B4F5DD3D-8ED9-45E3-88BB-976ED0D11388}" dt="2023-03-29T16:41:25.003" v="8002" actId="165"/>
          <ac:grpSpMkLst>
            <pc:docMk/>
            <pc:sldMk cId="3556637184" sldId="2887"/>
            <ac:grpSpMk id="30" creationId="{007A4CBF-5D99-41EB-24C7-E01B3D1B935D}"/>
          </ac:grpSpMkLst>
        </pc:grpChg>
        <pc:grpChg chg="add del mod">
          <ac:chgData name="Justina Ojom" userId="cbdaed7d-8d45-4372-a16a-f3f8900c2f45" providerId="ADAL" clId="{B4F5DD3D-8ED9-45E3-88BB-976ED0D11388}" dt="2023-03-29T16:45:29.448" v="8060" actId="478"/>
          <ac:grpSpMkLst>
            <pc:docMk/>
            <pc:sldMk cId="3556637184" sldId="2887"/>
            <ac:grpSpMk id="33" creationId="{1A84B696-2A8F-8088-F281-09D4494A108E}"/>
          </ac:grpSpMkLst>
        </pc:grpChg>
        <pc:grpChg chg="add mod">
          <ac:chgData name="Justina Ojom" userId="cbdaed7d-8d45-4372-a16a-f3f8900c2f45" providerId="ADAL" clId="{B4F5DD3D-8ED9-45E3-88BB-976ED0D11388}" dt="2023-03-29T16:45:31.418" v="8062" actId="1037"/>
          <ac:grpSpMkLst>
            <pc:docMk/>
            <pc:sldMk cId="3556637184" sldId="2887"/>
            <ac:grpSpMk id="36" creationId="{C271A7B1-A43B-9087-1EA1-AF4F05B722C7}"/>
          </ac:grpSpMkLst>
        </pc:grpChg>
        <pc:picChg chg="del mod">
          <ac:chgData name="Justina Ojom" userId="cbdaed7d-8d45-4372-a16a-f3f8900c2f45" providerId="ADAL" clId="{B4F5DD3D-8ED9-45E3-88BB-976ED0D11388}" dt="2023-03-29T16:37:11.248" v="7941" actId="478"/>
          <ac:picMkLst>
            <pc:docMk/>
            <pc:sldMk cId="3556637184" sldId="2887"/>
            <ac:picMk id="3" creationId="{EBC0828C-3E68-25BB-408C-A0863D2CBD41}"/>
          </ac:picMkLst>
        </pc:picChg>
        <pc:picChg chg="mod">
          <ac:chgData name="Justina Ojom" userId="cbdaed7d-8d45-4372-a16a-f3f8900c2f45" providerId="ADAL" clId="{B4F5DD3D-8ED9-45E3-88BB-976ED0D11388}" dt="2023-03-29T16:41:18.437" v="7998"/>
          <ac:picMkLst>
            <pc:docMk/>
            <pc:sldMk cId="3556637184" sldId="2887"/>
            <ac:picMk id="29" creationId="{74D4A4EC-FC6F-1CE4-8538-42E9972B910C}"/>
          </ac:picMkLst>
        </pc:picChg>
        <pc:picChg chg="del mod topLvl">
          <ac:chgData name="Justina Ojom" userId="cbdaed7d-8d45-4372-a16a-f3f8900c2f45" providerId="ADAL" clId="{B4F5DD3D-8ED9-45E3-88BB-976ED0D11388}" dt="2023-03-29T16:41:44.857" v="8010" actId="478"/>
          <ac:picMkLst>
            <pc:docMk/>
            <pc:sldMk cId="3556637184" sldId="2887"/>
            <ac:picMk id="32" creationId="{54DB0B82-A7F6-8690-1185-FEF66F0F1266}"/>
          </ac:picMkLst>
        </pc:picChg>
        <pc:picChg chg="mod">
          <ac:chgData name="Justina Ojom" userId="cbdaed7d-8d45-4372-a16a-f3f8900c2f45" providerId="ADAL" clId="{B4F5DD3D-8ED9-45E3-88BB-976ED0D11388}" dt="2023-03-29T16:45:18.095" v="8053"/>
          <ac:picMkLst>
            <pc:docMk/>
            <pc:sldMk cId="3556637184" sldId="2887"/>
            <ac:picMk id="35" creationId="{84A2A6F6-6491-BBE4-0ED2-45307D17F025}"/>
          </ac:picMkLst>
        </pc:picChg>
        <pc:cxnChg chg="add mod">
          <ac:chgData name="Justina Ojom" userId="cbdaed7d-8d45-4372-a16a-f3f8900c2f45" providerId="ADAL" clId="{B4F5DD3D-8ED9-45E3-88BB-976ED0D11388}" dt="2023-03-30T22:40:13.089" v="10835" actId="208"/>
          <ac:cxnSpMkLst>
            <pc:docMk/>
            <pc:sldMk cId="3556637184" sldId="2887"/>
            <ac:cxnSpMk id="20" creationId="{C09A4DA5-D50C-2EBF-2C2F-F0E6524DA862}"/>
          </ac:cxnSpMkLst>
        </pc:cxnChg>
        <pc:cxnChg chg="add mod">
          <ac:chgData name="Justina Ojom" userId="cbdaed7d-8d45-4372-a16a-f3f8900c2f45" providerId="ADAL" clId="{B4F5DD3D-8ED9-45E3-88BB-976ED0D11388}" dt="2023-03-30T22:40:13.089" v="10835" actId="208"/>
          <ac:cxnSpMkLst>
            <pc:docMk/>
            <pc:sldMk cId="3556637184" sldId="2887"/>
            <ac:cxnSpMk id="21" creationId="{BDAA3634-93CD-EFCB-6200-CE092874E8DD}"/>
          </ac:cxnSpMkLst>
        </pc:cxnChg>
        <pc:cxnChg chg="add mod">
          <ac:chgData name="Justina Ojom" userId="cbdaed7d-8d45-4372-a16a-f3f8900c2f45" providerId="ADAL" clId="{B4F5DD3D-8ED9-45E3-88BB-976ED0D11388}" dt="2023-03-30T22:40:13.089" v="10835" actId="208"/>
          <ac:cxnSpMkLst>
            <pc:docMk/>
            <pc:sldMk cId="3556637184" sldId="2887"/>
            <ac:cxnSpMk id="22" creationId="{64C4F984-9332-0A8B-6FC8-7EC216CF8067}"/>
          </ac:cxnSpMkLst>
        </pc:cxnChg>
      </pc:sldChg>
      <pc:sldChg chg="addSp delSp modSp mod modNotes">
        <pc:chgData name="Justina Ojom" userId="cbdaed7d-8d45-4372-a16a-f3f8900c2f45" providerId="ADAL" clId="{B4F5DD3D-8ED9-45E3-88BB-976ED0D11388}" dt="2023-03-30T23:00:57.498" v="11231"/>
        <pc:sldMkLst>
          <pc:docMk/>
          <pc:sldMk cId="2210499144" sldId="2888"/>
        </pc:sldMkLst>
        <pc:spChg chg="del mod">
          <ac:chgData name="Justina Ojom" userId="cbdaed7d-8d45-4372-a16a-f3f8900c2f45" providerId="ADAL" clId="{B4F5DD3D-8ED9-45E3-88BB-976ED0D11388}" dt="2023-03-29T19:47:21.198" v="8651" actId="478"/>
          <ac:spMkLst>
            <pc:docMk/>
            <pc:sldMk cId="2210499144" sldId="2888"/>
            <ac:spMk id="2" creationId="{8F8424AE-5208-74FB-A456-D09169FB50B7}"/>
          </ac:spMkLst>
        </pc:spChg>
        <pc:spChg chg="del mod">
          <ac:chgData name="Justina Ojom" userId="cbdaed7d-8d45-4372-a16a-f3f8900c2f45" providerId="ADAL" clId="{B4F5DD3D-8ED9-45E3-88BB-976ED0D11388}" dt="2023-03-29T19:47:21.198" v="8651" actId="478"/>
          <ac:spMkLst>
            <pc:docMk/>
            <pc:sldMk cId="2210499144" sldId="2888"/>
            <ac:spMk id="3" creationId="{413942B7-C754-442C-F6EF-9EA09D8B9D94}"/>
          </ac:spMkLst>
        </pc:spChg>
        <pc:spChg chg="del mod">
          <ac:chgData name="Justina Ojom" userId="cbdaed7d-8d45-4372-a16a-f3f8900c2f45" providerId="ADAL" clId="{B4F5DD3D-8ED9-45E3-88BB-976ED0D11388}" dt="2023-03-29T19:47:21.198" v="8651" actId="478"/>
          <ac:spMkLst>
            <pc:docMk/>
            <pc:sldMk cId="2210499144" sldId="2888"/>
            <ac:spMk id="4" creationId="{2D1BC6A8-0B38-F75A-CA30-010690081DBB}"/>
          </ac:spMkLst>
        </pc:spChg>
        <pc:spChg chg="del mod">
          <ac:chgData name="Justina Ojom" userId="cbdaed7d-8d45-4372-a16a-f3f8900c2f45" providerId="ADAL" clId="{B4F5DD3D-8ED9-45E3-88BB-976ED0D11388}" dt="2023-03-29T19:47:21.198" v="8651" actId="478"/>
          <ac:spMkLst>
            <pc:docMk/>
            <pc:sldMk cId="2210499144" sldId="2888"/>
            <ac:spMk id="5" creationId="{77268D13-F601-1A0B-5756-83FE1D463A06}"/>
          </ac:spMkLst>
        </pc:spChg>
        <pc:spChg chg="del mod">
          <ac:chgData name="Justina Ojom" userId="cbdaed7d-8d45-4372-a16a-f3f8900c2f45" providerId="ADAL" clId="{B4F5DD3D-8ED9-45E3-88BB-976ED0D11388}" dt="2023-03-29T16:43:57.412" v="8034" actId="478"/>
          <ac:spMkLst>
            <pc:docMk/>
            <pc:sldMk cId="2210499144" sldId="2888"/>
            <ac:spMk id="6" creationId="{A2F9FA1E-1813-F7DD-6F1C-F418D5632136}"/>
          </ac:spMkLst>
        </pc:spChg>
        <pc:spChg chg="add del">
          <ac:chgData name="Justina Ojom" userId="cbdaed7d-8d45-4372-a16a-f3f8900c2f45" providerId="ADAL" clId="{B4F5DD3D-8ED9-45E3-88BB-976ED0D11388}" dt="2023-03-29T15:27:22.577" v="7379" actId="22"/>
          <ac:spMkLst>
            <pc:docMk/>
            <pc:sldMk cId="2210499144" sldId="2888"/>
            <ac:spMk id="8" creationId="{BE037E5C-8459-390A-12D3-2331DBB1E95F}"/>
          </ac:spMkLst>
        </pc:spChg>
        <pc:spChg chg="add mod">
          <ac:chgData name="Justina Ojom" userId="cbdaed7d-8d45-4372-a16a-f3f8900c2f45" providerId="ADAL" clId="{B4F5DD3D-8ED9-45E3-88BB-976ED0D11388}" dt="2023-03-29T16:44:10.696" v="8037" actId="164"/>
          <ac:spMkLst>
            <pc:docMk/>
            <pc:sldMk cId="2210499144" sldId="2888"/>
            <ac:spMk id="9" creationId="{218796F2-BC3C-A471-66EA-6A29E47D082E}"/>
          </ac:spMkLst>
        </pc:spChg>
        <pc:spChg chg="mod">
          <ac:chgData name="Justina Ojom" userId="cbdaed7d-8d45-4372-a16a-f3f8900c2f45" providerId="ADAL" clId="{B4F5DD3D-8ED9-45E3-88BB-976ED0D11388}" dt="2023-03-29T16:43:33.927" v="8021" actId="207"/>
          <ac:spMkLst>
            <pc:docMk/>
            <pc:sldMk cId="2210499144" sldId="2888"/>
            <ac:spMk id="11" creationId="{63503C95-AB0F-0E0D-3010-6C344D12C55E}"/>
          </ac:spMkLst>
        </pc:spChg>
        <pc:spChg chg="mod">
          <ac:chgData name="Justina Ojom" userId="cbdaed7d-8d45-4372-a16a-f3f8900c2f45" providerId="ADAL" clId="{B4F5DD3D-8ED9-45E3-88BB-976ED0D11388}" dt="2023-03-29T16:43:33.927" v="8021" actId="207"/>
          <ac:spMkLst>
            <pc:docMk/>
            <pc:sldMk cId="2210499144" sldId="2888"/>
            <ac:spMk id="12" creationId="{CC8A4F59-3C87-A60C-C82F-1674E162E254}"/>
          </ac:spMkLst>
        </pc:spChg>
        <pc:spChg chg="mod">
          <ac:chgData name="Justina Ojom" userId="cbdaed7d-8d45-4372-a16a-f3f8900c2f45" providerId="ADAL" clId="{B4F5DD3D-8ED9-45E3-88BB-976ED0D11388}" dt="2023-03-29T16:43:33.927" v="8021" actId="207"/>
          <ac:spMkLst>
            <pc:docMk/>
            <pc:sldMk cId="2210499144" sldId="2888"/>
            <ac:spMk id="13" creationId="{2CB6D927-8CA5-D1EF-4A50-1A06D0728B00}"/>
          </ac:spMkLst>
        </pc:spChg>
        <pc:spChg chg="mod">
          <ac:chgData name="Justina Ojom" userId="cbdaed7d-8d45-4372-a16a-f3f8900c2f45" providerId="ADAL" clId="{B4F5DD3D-8ED9-45E3-88BB-976ED0D11388}" dt="2023-03-29T16:43:33.927" v="8021" actId="207"/>
          <ac:spMkLst>
            <pc:docMk/>
            <pc:sldMk cId="2210499144" sldId="2888"/>
            <ac:spMk id="14" creationId="{73AA7E16-0D33-F315-77AB-F79A70E1BD43}"/>
          </ac:spMkLst>
        </pc:spChg>
        <pc:spChg chg="mod">
          <ac:chgData name="Justina Ojom" userId="cbdaed7d-8d45-4372-a16a-f3f8900c2f45" providerId="ADAL" clId="{B4F5DD3D-8ED9-45E3-88BB-976ED0D11388}" dt="2023-03-29T16:43:33.927" v="8021" actId="207"/>
          <ac:spMkLst>
            <pc:docMk/>
            <pc:sldMk cId="2210499144" sldId="2888"/>
            <ac:spMk id="15" creationId="{061C5BD6-4FCC-3791-F9E5-F6BA7E9653FA}"/>
          </ac:spMkLst>
        </pc:spChg>
        <pc:spChg chg="mod">
          <ac:chgData name="Justina Ojom" userId="cbdaed7d-8d45-4372-a16a-f3f8900c2f45" providerId="ADAL" clId="{B4F5DD3D-8ED9-45E3-88BB-976ED0D11388}" dt="2023-03-29T16:43:48.431" v="8029" actId="207"/>
          <ac:spMkLst>
            <pc:docMk/>
            <pc:sldMk cId="2210499144" sldId="2888"/>
            <ac:spMk id="17" creationId="{AACC25C9-B48F-EC23-3CE3-2B5055C526A0}"/>
          </ac:spMkLst>
        </pc:spChg>
        <pc:spChg chg="mod">
          <ac:chgData name="Justina Ojom" userId="cbdaed7d-8d45-4372-a16a-f3f8900c2f45" providerId="ADAL" clId="{B4F5DD3D-8ED9-45E3-88BB-976ED0D11388}" dt="2023-03-29T16:43:48.431" v="8029" actId="207"/>
          <ac:spMkLst>
            <pc:docMk/>
            <pc:sldMk cId="2210499144" sldId="2888"/>
            <ac:spMk id="18" creationId="{A91F26BB-CCAE-B889-45C6-14D20AD5D7FA}"/>
          </ac:spMkLst>
        </pc:spChg>
        <pc:spChg chg="mod">
          <ac:chgData name="Justina Ojom" userId="cbdaed7d-8d45-4372-a16a-f3f8900c2f45" providerId="ADAL" clId="{B4F5DD3D-8ED9-45E3-88BB-976ED0D11388}" dt="2023-03-29T16:43:48.431" v="8029" actId="207"/>
          <ac:spMkLst>
            <pc:docMk/>
            <pc:sldMk cId="2210499144" sldId="2888"/>
            <ac:spMk id="19" creationId="{D9246B80-4CBF-9BE1-DEE3-392AA6E9421F}"/>
          </ac:spMkLst>
        </pc:spChg>
        <pc:spChg chg="mod">
          <ac:chgData name="Justina Ojom" userId="cbdaed7d-8d45-4372-a16a-f3f8900c2f45" providerId="ADAL" clId="{B4F5DD3D-8ED9-45E3-88BB-976ED0D11388}" dt="2023-03-29T16:43:48.431" v="8029" actId="207"/>
          <ac:spMkLst>
            <pc:docMk/>
            <pc:sldMk cId="2210499144" sldId="2888"/>
            <ac:spMk id="20" creationId="{125E925E-4F5A-B36A-204B-26AE7F4512B0}"/>
          </ac:spMkLst>
        </pc:spChg>
        <pc:spChg chg="mod">
          <ac:chgData name="Justina Ojom" userId="cbdaed7d-8d45-4372-a16a-f3f8900c2f45" providerId="ADAL" clId="{B4F5DD3D-8ED9-45E3-88BB-976ED0D11388}" dt="2023-03-29T16:43:48.431" v="8029" actId="207"/>
          <ac:spMkLst>
            <pc:docMk/>
            <pc:sldMk cId="2210499144" sldId="2888"/>
            <ac:spMk id="21" creationId="{0DA4AFD6-F88D-7B94-6907-E906BE0E78F1}"/>
          </ac:spMkLst>
        </pc:spChg>
        <pc:spChg chg="add mod">
          <ac:chgData name="Justina Ojom" userId="cbdaed7d-8d45-4372-a16a-f3f8900c2f45" providerId="ADAL" clId="{B4F5DD3D-8ED9-45E3-88BB-976ED0D11388}" dt="2023-03-29T16:43:48.431" v="8029" actId="207"/>
          <ac:spMkLst>
            <pc:docMk/>
            <pc:sldMk cId="2210499144" sldId="2888"/>
            <ac:spMk id="22" creationId="{3E3BE894-A562-ED08-0E80-10479A61A50F}"/>
          </ac:spMkLst>
        </pc:spChg>
        <pc:spChg chg="add mod">
          <ac:chgData name="Justina Ojom" userId="cbdaed7d-8d45-4372-a16a-f3f8900c2f45" providerId="ADAL" clId="{B4F5DD3D-8ED9-45E3-88BB-976ED0D11388}" dt="2023-03-29T16:43:48.431" v="8029" actId="207"/>
          <ac:spMkLst>
            <pc:docMk/>
            <pc:sldMk cId="2210499144" sldId="2888"/>
            <ac:spMk id="23" creationId="{822A8797-686C-8CEE-F6FD-8EDEE043432F}"/>
          </ac:spMkLst>
        </pc:spChg>
        <pc:spChg chg="mod">
          <ac:chgData name="Justina Ojom" userId="cbdaed7d-8d45-4372-a16a-f3f8900c2f45" providerId="ADAL" clId="{B4F5DD3D-8ED9-45E3-88BB-976ED0D11388}" dt="2023-03-29T16:45:34.901" v="8063"/>
          <ac:spMkLst>
            <pc:docMk/>
            <pc:sldMk cId="2210499144" sldId="2888"/>
            <ac:spMk id="27" creationId="{5BABEF5E-7282-6875-F2DA-CADD6E85EF2D}"/>
          </ac:spMkLst>
        </pc:spChg>
        <pc:spChg chg="mod">
          <ac:chgData name="Justina Ojom" userId="cbdaed7d-8d45-4372-a16a-f3f8900c2f45" providerId="ADAL" clId="{B4F5DD3D-8ED9-45E3-88BB-976ED0D11388}" dt="2023-03-29T16:45:34.901" v="8063"/>
          <ac:spMkLst>
            <pc:docMk/>
            <pc:sldMk cId="2210499144" sldId="2888"/>
            <ac:spMk id="29" creationId="{BC8D03C5-9B0B-F52F-9513-4DD7AAB13C01}"/>
          </ac:spMkLst>
        </pc:spChg>
        <pc:spChg chg="add mod">
          <ac:chgData name="Justina Ojom" userId="cbdaed7d-8d45-4372-a16a-f3f8900c2f45" providerId="ADAL" clId="{B4F5DD3D-8ED9-45E3-88BB-976ED0D11388}" dt="2023-03-30T14:50:36.424" v="9513" actId="2085"/>
          <ac:spMkLst>
            <pc:docMk/>
            <pc:sldMk cId="2210499144" sldId="2888"/>
            <ac:spMk id="33" creationId="{A0740D6C-E32A-7ACA-E5B7-2CF2D760E930}"/>
          </ac:spMkLst>
        </pc:spChg>
        <pc:spChg chg="add mod">
          <ac:chgData name="Justina Ojom" userId="cbdaed7d-8d45-4372-a16a-f3f8900c2f45" providerId="ADAL" clId="{B4F5DD3D-8ED9-45E3-88BB-976ED0D11388}" dt="2023-03-30T23:00:38.018" v="11225"/>
          <ac:spMkLst>
            <pc:docMk/>
            <pc:sldMk cId="2210499144" sldId="2888"/>
            <ac:spMk id="34" creationId="{EC0A027A-C7ED-2107-053B-00E7624289CB}"/>
          </ac:spMkLst>
        </pc:spChg>
        <pc:spChg chg="add mod">
          <ac:chgData name="Justina Ojom" userId="cbdaed7d-8d45-4372-a16a-f3f8900c2f45" providerId="ADAL" clId="{B4F5DD3D-8ED9-45E3-88BB-976ED0D11388}" dt="2023-03-30T23:00:51.454" v="11229"/>
          <ac:spMkLst>
            <pc:docMk/>
            <pc:sldMk cId="2210499144" sldId="2888"/>
            <ac:spMk id="35" creationId="{9FC63479-82B1-9989-C209-07D4DB93567D}"/>
          </ac:spMkLst>
        </pc:spChg>
        <pc:spChg chg="add mod">
          <ac:chgData name="Justina Ojom" userId="cbdaed7d-8d45-4372-a16a-f3f8900c2f45" providerId="ADAL" clId="{B4F5DD3D-8ED9-45E3-88BB-976ED0D11388}" dt="2023-03-30T23:00:48.781" v="11228"/>
          <ac:spMkLst>
            <pc:docMk/>
            <pc:sldMk cId="2210499144" sldId="2888"/>
            <ac:spMk id="36" creationId="{FE9F3C48-3CE0-7577-BD24-502BC3FB3B30}"/>
          </ac:spMkLst>
        </pc:spChg>
        <pc:spChg chg="add mod">
          <ac:chgData name="Justina Ojom" userId="cbdaed7d-8d45-4372-a16a-f3f8900c2f45" providerId="ADAL" clId="{B4F5DD3D-8ED9-45E3-88BB-976ED0D11388}" dt="2023-03-30T23:00:42.446" v="11226"/>
          <ac:spMkLst>
            <pc:docMk/>
            <pc:sldMk cId="2210499144" sldId="2888"/>
            <ac:spMk id="37" creationId="{CF535713-7C33-5D2D-B7BC-57110DF56938}"/>
          </ac:spMkLst>
        </pc:spChg>
        <pc:spChg chg="add mod">
          <ac:chgData name="Justina Ojom" userId="cbdaed7d-8d45-4372-a16a-f3f8900c2f45" providerId="ADAL" clId="{B4F5DD3D-8ED9-45E3-88BB-976ED0D11388}" dt="2023-03-30T14:50:30.319" v="9512" actId="208"/>
          <ac:spMkLst>
            <pc:docMk/>
            <pc:sldMk cId="2210499144" sldId="2888"/>
            <ac:spMk id="38" creationId="{69952455-84B1-4E4D-1AD0-3CECC981CCB7}"/>
          </ac:spMkLst>
        </pc:spChg>
        <pc:spChg chg="add mod">
          <ac:chgData name="Justina Ojom" userId="cbdaed7d-8d45-4372-a16a-f3f8900c2f45" providerId="ADAL" clId="{B4F5DD3D-8ED9-45E3-88BB-976ED0D11388}" dt="2023-03-30T14:50:30.319" v="9512" actId="208"/>
          <ac:spMkLst>
            <pc:docMk/>
            <pc:sldMk cId="2210499144" sldId="2888"/>
            <ac:spMk id="39" creationId="{AF4E2D5C-F5D2-0CCF-2D1E-32A0F0EAC626}"/>
          </ac:spMkLst>
        </pc:spChg>
        <pc:spChg chg="add mod">
          <ac:chgData name="Justina Ojom" userId="cbdaed7d-8d45-4372-a16a-f3f8900c2f45" providerId="ADAL" clId="{B4F5DD3D-8ED9-45E3-88BB-976ED0D11388}" dt="2023-03-30T23:00:54.273" v="11230"/>
          <ac:spMkLst>
            <pc:docMk/>
            <pc:sldMk cId="2210499144" sldId="2888"/>
            <ac:spMk id="40" creationId="{6681FC9E-6539-28A7-52EE-10F2CE7086A9}"/>
          </ac:spMkLst>
        </pc:spChg>
        <pc:spChg chg="add mod">
          <ac:chgData name="Justina Ojom" userId="cbdaed7d-8d45-4372-a16a-f3f8900c2f45" providerId="ADAL" clId="{B4F5DD3D-8ED9-45E3-88BB-976ED0D11388}" dt="2023-03-30T23:00:57.498" v="11231"/>
          <ac:spMkLst>
            <pc:docMk/>
            <pc:sldMk cId="2210499144" sldId="2888"/>
            <ac:spMk id="41" creationId="{CD04F164-52A6-121B-7E5A-9F83DA383AAD}"/>
          </ac:spMkLst>
        </pc:spChg>
        <pc:spChg chg="add mod">
          <ac:chgData name="Justina Ojom" userId="cbdaed7d-8d45-4372-a16a-f3f8900c2f45" providerId="ADAL" clId="{B4F5DD3D-8ED9-45E3-88BB-976ED0D11388}" dt="2023-03-30T23:00:45.271" v="11227"/>
          <ac:spMkLst>
            <pc:docMk/>
            <pc:sldMk cId="2210499144" sldId="2888"/>
            <ac:spMk id="42" creationId="{5056227C-61C0-D618-F9C6-DB841169F08F}"/>
          </ac:spMkLst>
        </pc:spChg>
        <pc:spChg chg="mod">
          <ac:chgData name="Justina Ojom" userId="cbdaed7d-8d45-4372-a16a-f3f8900c2f45" providerId="ADAL" clId="{B4F5DD3D-8ED9-45E3-88BB-976ED0D11388}" dt="2023-03-29T15:27:24.816" v="7380" actId="2711"/>
          <ac:spMkLst>
            <pc:docMk/>
            <pc:sldMk cId="2210499144" sldId="2888"/>
            <ac:spMk id="598" creationId="{00000000-0000-0000-0000-000000000000}"/>
          </ac:spMkLst>
        </pc:spChg>
        <pc:grpChg chg="add del mod">
          <ac:chgData name="Justina Ojom" userId="cbdaed7d-8d45-4372-a16a-f3f8900c2f45" providerId="ADAL" clId="{B4F5DD3D-8ED9-45E3-88BB-976ED0D11388}" dt="2023-03-29T16:43:39.017" v="8026" actId="478"/>
          <ac:grpSpMkLst>
            <pc:docMk/>
            <pc:sldMk cId="2210499144" sldId="2888"/>
            <ac:grpSpMk id="10" creationId="{4AF78B8E-4B59-D295-1A9B-0A095E5E4903}"/>
          </ac:grpSpMkLst>
        </pc:grpChg>
        <pc:grpChg chg="add mod">
          <ac:chgData name="Justina Ojom" userId="cbdaed7d-8d45-4372-a16a-f3f8900c2f45" providerId="ADAL" clId="{B4F5DD3D-8ED9-45E3-88BB-976ED0D11388}" dt="2023-03-29T16:43:48.431" v="8029" actId="207"/>
          <ac:grpSpMkLst>
            <pc:docMk/>
            <pc:sldMk cId="2210499144" sldId="2888"/>
            <ac:grpSpMk id="16" creationId="{7DA21E63-0B89-6C36-488F-DB352FB38EA7}"/>
          </ac:grpSpMkLst>
        </pc:grpChg>
        <pc:grpChg chg="add mod">
          <ac:chgData name="Justina Ojom" userId="cbdaed7d-8d45-4372-a16a-f3f8900c2f45" providerId="ADAL" clId="{B4F5DD3D-8ED9-45E3-88BB-976ED0D11388}" dt="2023-03-29T16:44:10.696" v="8037" actId="164"/>
          <ac:grpSpMkLst>
            <pc:docMk/>
            <pc:sldMk cId="2210499144" sldId="2888"/>
            <ac:grpSpMk id="24" creationId="{15BEDA6B-52A9-2D0C-DBF0-E73CC23BD028}"/>
          </ac:grpSpMkLst>
        </pc:grpChg>
        <pc:grpChg chg="add del mod">
          <ac:chgData name="Justina Ojom" userId="cbdaed7d-8d45-4372-a16a-f3f8900c2f45" providerId="ADAL" clId="{B4F5DD3D-8ED9-45E3-88BB-976ED0D11388}" dt="2023-03-29T19:43:53.477" v="8622" actId="478"/>
          <ac:grpSpMkLst>
            <pc:docMk/>
            <pc:sldMk cId="2210499144" sldId="2888"/>
            <ac:grpSpMk id="25" creationId="{81D34548-62A6-3E31-83A4-FA3D579BAB51}"/>
          </ac:grpSpMkLst>
        </pc:grpChg>
        <pc:grpChg chg="add del mod">
          <ac:chgData name="Justina Ojom" userId="cbdaed7d-8d45-4372-a16a-f3f8900c2f45" providerId="ADAL" clId="{B4F5DD3D-8ED9-45E3-88BB-976ED0D11388}" dt="2023-03-29T16:45:49.591" v="8074" actId="478"/>
          <ac:grpSpMkLst>
            <pc:docMk/>
            <pc:sldMk cId="2210499144" sldId="2888"/>
            <ac:grpSpMk id="26" creationId="{0348F12A-0FD1-087A-B56B-8A5CFE446555}"/>
          </ac:grpSpMkLst>
        </pc:grpChg>
        <pc:grpChg chg="mod">
          <ac:chgData name="Justina Ojom" userId="cbdaed7d-8d45-4372-a16a-f3f8900c2f45" providerId="ADAL" clId="{B4F5DD3D-8ED9-45E3-88BB-976ED0D11388}" dt="2023-03-29T16:45:34.901" v="8063"/>
          <ac:grpSpMkLst>
            <pc:docMk/>
            <pc:sldMk cId="2210499144" sldId="2888"/>
            <ac:grpSpMk id="28" creationId="{B6876C11-8A6B-905E-5500-9841670E6931}"/>
          </ac:grpSpMkLst>
        </pc:grpChg>
        <pc:cxnChg chg="mod">
          <ac:chgData name="Justina Ojom" userId="cbdaed7d-8d45-4372-a16a-f3f8900c2f45" providerId="ADAL" clId="{B4F5DD3D-8ED9-45E3-88BB-976ED0D11388}" dt="2023-03-29T16:45:34.901" v="8063"/>
          <ac:cxnSpMkLst>
            <pc:docMk/>
            <pc:sldMk cId="2210499144" sldId="2888"/>
            <ac:cxnSpMk id="30" creationId="{7599AC40-F0E1-A575-D49E-90339417E15A}"/>
          </ac:cxnSpMkLst>
        </pc:cxnChg>
        <pc:cxnChg chg="mod">
          <ac:chgData name="Justina Ojom" userId="cbdaed7d-8d45-4372-a16a-f3f8900c2f45" providerId="ADAL" clId="{B4F5DD3D-8ED9-45E3-88BB-976ED0D11388}" dt="2023-03-29T16:45:34.901" v="8063"/>
          <ac:cxnSpMkLst>
            <pc:docMk/>
            <pc:sldMk cId="2210499144" sldId="2888"/>
            <ac:cxnSpMk id="31" creationId="{7A6BC23B-2DB3-BDAC-0427-52BB5A2D8289}"/>
          </ac:cxnSpMkLst>
        </pc:cxnChg>
        <pc:cxnChg chg="mod">
          <ac:chgData name="Justina Ojom" userId="cbdaed7d-8d45-4372-a16a-f3f8900c2f45" providerId="ADAL" clId="{B4F5DD3D-8ED9-45E3-88BB-976ED0D11388}" dt="2023-03-29T16:45:34.901" v="8063"/>
          <ac:cxnSpMkLst>
            <pc:docMk/>
            <pc:sldMk cId="2210499144" sldId="2888"/>
            <ac:cxnSpMk id="32" creationId="{19EA478E-949B-1A5F-EBA8-C2F7CF58DEDA}"/>
          </ac:cxnSpMkLst>
        </pc:cxnChg>
        <pc:cxnChg chg="add mod">
          <ac:chgData name="Justina Ojom" userId="cbdaed7d-8d45-4372-a16a-f3f8900c2f45" providerId="ADAL" clId="{B4F5DD3D-8ED9-45E3-88BB-976ED0D11388}" dt="2023-03-29T19:46:07.044" v="8644"/>
          <ac:cxnSpMkLst>
            <pc:docMk/>
            <pc:sldMk cId="2210499144" sldId="2888"/>
            <ac:cxnSpMk id="43" creationId="{388631B8-46B8-0D6B-61F2-D868816EF42C}"/>
          </ac:cxnSpMkLst>
        </pc:cxnChg>
      </pc:sldChg>
      <pc:sldChg chg="addSp delSp modSp mod modNotes modNotesTx">
        <pc:chgData name="Justina Ojom" userId="cbdaed7d-8d45-4372-a16a-f3f8900c2f45" providerId="ADAL" clId="{B4F5DD3D-8ED9-45E3-88BB-976ED0D11388}" dt="2023-03-30T23:01:09.440" v="11233" actId="20577"/>
        <pc:sldMkLst>
          <pc:docMk/>
          <pc:sldMk cId="3597359871" sldId="2889"/>
        </pc:sldMkLst>
        <pc:spChg chg="mod">
          <ac:chgData name="Justina Ojom" userId="cbdaed7d-8d45-4372-a16a-f3f8900c2f45" providerId="ADAL" clId="{B4F5DD3D-8ED9-45E3-88BB-976ED0D11388}" dt="2023-03-29T15:27:28.938" v="7381" actId="2711"/>
          <ac:spMkLst>
            <pc:docMk/>
            <pc:sldMk cId="3597359871" sldId="2889"/>
            <ac:spMk id="2" creationId="{9685D8E7-DE0C-F8B9-47DA-D95EFE236B2B}"/>
          </ac:spMkLst>
        </pc:spChg>
        <pc:spChg chg="mod">
          <ac:chgData name="Justina Ojom" userId="cbdaed7d-8d45-4372-a16a-f3f8900c2f45" providerId="ADAL" clId="{B4F5DD3D-8ED9-45E3-88BB-976ED0D11388}" dt="2023-03-29T17:16:31.514" v="8325" actId="1076"/>
          <ac:spMkLst>
            <pc:docMk/>
            <pc:sldMk cId="3597359871" sldId="2889"/>
            <ac:spMk id="3" creationId="{CC8D147D-FAC3-FD18-66D6-CFF899DBD29E}"/>
          </ac:spMkLst>
        </pc:spChg>
        <pc:spChg chg="mod">
          <ac:chgData name="Justina Ojom" userId="cbdaed7d-8d45-4372-a16a-f3f8900c2f45" providerId="ADAL" clId="{B4F5DD3D-8ED9-45E3-88BB-976ED0D11388}" dt="2023-03-29T17:16:31.514" v="8325" actId="1076"/>
          <ac:spMkLst>
            <pc:docMk/>
            <pc:sldMk cId="3597359871" sldId="2889"/>
            <ac:spMk id="4" creationId="{8BB48F56-989C-137A-3FBC-69954202BC32}"/>
          </ac:spMkLst>
        </pc:spChg>
        <pc:spChg chg="del mod">
          <ac:chgData name="Justina Ojom" userId="cbdaed7d-8d45-4372-a16a-f3f8900c2f45" providerId="ADAL" clId="{B4F5DD3D-8ED9-45E3-88BB-976ED0D11388}" dt="2023-03-29T17:15:09.338" v="8303" actId="478"/>
          <ac:spMkLst>
            <pc:docMk/>
            <pc:sldMk cId="3597359871" sldId="2889"/>
            <ac:spMk id="5" creationId="{07DE5647-D332-E215-DACF-D28A997DBAE3}"/>
          </ac:spMkLst>
        </pc:spChg>
        <pc:spChg chg="mod">
          <ac:chgData name="Justina Ojom" userId="cbdaed7d-8d45-4372-a16a-f3f8900c2f45" providerId="ADAL" clId="{B4F5DD3D-8ED9-45E3-88BB-976ED0D11388}" dt="2023-03-30T23:01:09.440" v="11233" actId="20577"/>
          <ac:spMkLst>
            <pc:docMk/>
            <pc:sldMk cId="3597359871" sldId="2889"/>
            <ac:spMk id="6" creationId="{67C5F82B-EE17-4F3B-1857-8D23905D757D}"/>
          </ac:spMkLst>
        </pc:spChg>
        <pc:spChg chg="mod">
          <ac:chgData name="Justina Ojom" userId="cbdaed7d-8d45-4372-a16a-f3f8900c2f45" providerId="ADAL" clId="{B4F5DD3D-8ED9-45E3-88BB-976ED0D11388}" dt="2023-03-30T23:01:06.041" v="11232" actId="20577"/>
          <ac:spMkLst>
            <pc:docMk/>
            <pc:sldMk cId="3597359871" sldId="2889"/>
            <ac:spMk id="7" creationId="{74DE75FA-7C39-915A-FB53-1F8AF0FEA7C6}"/>
          </ac:spMkLst>
        </pc:spChg>
        <pc:spChg chg="del mod">
          <ac:chgData name="Justina Ojom" userId="cbdaed7d-8d45-4372-a16a-f3f8900c2f45" providerId="ADAL" clId="{B4F5DD3D-8ED9-45E3-88BB-976ED0D11388}" dt="2023-03-29T16:39:04.491" v="7960" actId="478"/>
          <ac:spMkLst>
            <pc:docMk/>
            <pc:sldMk cId="3597359871" sldId="2889"/>
            <ac:spMk id="8" creationId="{4158B5A9-0EF3-60C8-1B46-4CE98F620E1C}"/>
          </ac:spMkLst>
        </pc:spChg>
        <pc:spChg chg="mod">
          <ac:chgData name="Justina Ojom" userId="cbdaed7d-8d45-4372-a16a-f3f8900c2f45" providerId="ADAL" clId="{B4F5DD3D-8ED9-45E3-88BB-976ED0D11388}" dt="2023-03-30T14:33:40.646" v="9303"/>
          <ac:spMkLst>
            <pc:docMk/>
            <pc:sldMk cId="3597359871" sldId="2889"/>
            <ac:spMk id="8" creationId="{A81CB28F-D6A4-BA3D-2BA1-F8D12318E9BE}"/>
          </ac:spMkLst>
        </pc:spChg>
        <pc:spChg chg="del">
          <ac:chgData name="Justina Ojom" userId="cbdaed7d-8d45-4372-a16a-f3f8900c2f45" providerId="ADAL" clId="{B4F5DD3D-8ED9-45E3-88BB-976ED0D11388}" dt="2023-03-29T15:23:38.792" v="7319" actId="478"/>
          <ac:spMkLst>
            <pc:docMk/>
            <pc:sldMk cId="3597359871" sldId="2889"/>
            <ac:spMk id="9" creationId="{C4756621-9832-F359-D0C4-3493615B503D}"/>
          </ac:spMkLst>
        </pc:spChg>
        <pc:spChg chg="mod">
          <ac:chgData name="Justina Ojom" userId="cbdaed7d-8d45-4372-a16a-f3f8900c2f45" providerId="ADAL" clId="{B4F5DD3D-8ED9-45E3-88BB-976ED0D11388}" dt="2023-03-30T14:33:40.646" v="9303"/>
          <ac:spMkLst>
            <pc:docMk/>
            <pc:sldMk cId="3597359871" sldId="2889"/>
            <ac:spMk id="11" creationId="{3F134113-0450-573A-9C5C-89FAD545E84E}"/>
          </ac:spMkLst>
        </pc:spChg>
        <pc:spChg chg="mod">
          <ac:chgData name="Justina Ojom" userId="cbdaed7d-8d45-4372-a16a-f3f8900c2f45" providerId="ADAL" clId="{B4F5DD3D-8ED9-45E3-88BB-976ED0D11388}" dt="2023-03-30T14:33:40.646" v="9303"/>
          <ac:spMkLst>
            <pc:docMk/>
            <pc:sldMk cId="3597359871" sldId="2889"/>
            <ac:spMk id="12" creationId="{8E388B31-F9D1-FB06-9776-B3F65E6A31EE}"/>
          </ac:spMkLst>
        </pc:spChg>
        <pc:spChg chg="mod">
          <ac:chgData name="Justina Ojom" userId="cbdaed7d-8d45-4372-a16a-f3f8900c2f45" providerId="ADAL" clId="{B4F5DD3D-8ED9-45E3-88BB-976ED0D11388}" dt="2023-03-30T14:33:42.368" v="9305" actId="20577"/>
          <ac:spMkLst>
            <pc:docMk/>
            <pc:sldMk cId="3597359871" sldId="2889"/>
            <ac:spMk id="13" creationId="{5B5730AA-4CCA-5A82-A6AE-A4E79FD117D3}"/>
          </ac:spMkLst>
        </pc:spChg>
        <pc:spChg chg="del">
          <ac:chgData name="Justina Ojom" userId="cbdaed7d-8d45-4372-a16a-f3f8900c2f45" providerId="ADAL" clId="{B4F5DD3D-8ED9-45E3-88BB-976ED0D11388}" dt="2023-03-29T15:23:37.132" v="7318" actId="478"/>
          <ac:spMkLst>
            <pc:docMk/>
            <pc:sldMk cId="3597359871" sldId="2889"/>
            <ac:spMk id="13" creationId="{C443A6C9-B325-F3AE-A376-750C1CB4249B}"/>
          </ac:spMkLst>
        </pc:spChg>
        <pc:spChg chg="mod">
          <ac:chgData name="Justina Ojom" userId="cbdaed7d-8d45-4372-a16a-f3f8900c2f45" providerId="ADAL" clId="{B4F5DD3D-8ED9-45E3-88BB-976ED0D11388}" dt="2023-03-29T15:27:28.938" v="7381" actId="2711"/>
          <ac:spMkLst>
            <pc:docMk/>
            <pc:sldMk cId="3597359871" sldId="2889"/>
            <ac:spMk id="15" creationId="{62493166-409E-7497-7B2F-3A9DCCE18161}"/>
          </ac:spMkLst>
        </pc:spChg>
        <pc:spChg chg="mod">
          <ac:chgData name="Justina Ojom" userId="cbdaed7d-8d45-4372-a16a-f3f8900c2f45" providerId="ADAL" clId="{B4F5DD3D-8ED9-45E3-88BB-976ED0D11388}" dt="2023-03-29T15:27:28.938" v="7381" actId="2711"/>
          <ac:spMkLst>
            <pc:docMk/>
            <pc:sldMk cId="3597359871" sldId="2889"/>
            <ac:spMk id="18" creationId="{3ACF99DB-2403-F8FD-9E98-BE4BEF6073C6}"/>
          </ac:spMkLst>
        </pc:spChg>
        <pc:spChg chg="mod">
          <ac:chgData name="Justina Ojom" userId="cbdaed7d-8d45-4372-a16a-f3f8900c2f45" providerId="ADAL" clId="{B4F5DD3D-8ED9-45E3-88BB-976ED0D11388}" dt="2023-03-29T15:27:28.938" v="7381" actId="2711"/>
          <ac:spMkLst>
            <pc:docMk/>
            <pc:sldMk cId="3597359871" sldId="2889"/>
            <ac:spMk id="19" creationId="{52D975E1-82B5-45F1-C415-18E1D709F3A9}"/>
          </ac:spMkLst>
        </pc:spChg>
        <pc:spChg chg="mod">
          <ac:chgData name="Justina Ojom" userId="cbdaed7d-8d45-4372-a16a-f3f8900c2f45" providerId="ADAL" clId="{B4F5DD3D-8ED9-45E3-88BB-976ED0D11388}" dt="2023-03-29T15:27:28.938" v="7381" actId="2711"/>
          <ac:spMkLst>
            <pc:docMk/>
            <pc:sldMk cId="3597359871" sldId="2889"/>
            <ac:spMk id="20" creationId="{37F76DB3-017E-FD2A-F9AE-E3CF5CE77CBB}"/>
          </ac:spMkLst>
        </pc:spChg>
        <pc:spChg chg="mod">
          <ac:chgData name="Justina Ojom" userId="cbdaed7d-8d45-4372-a16a-f3f8900c2f45" providerId="ADAL" clId="{B4F5DD3D-8ED9-45E3-88BB-976ED0D11388}" dt="2023-03-29T15:27:28.938" v="7381" actId="2711"/>
          <ac:spMkLst>
            <pc:docMk/>
            <pc:sldMk cId="3597359871" sldId="2889"/>
            <ac:spMk id="21" creationId="{17FDF381-4BC6-5598-AD37-89FECDB6B0A2}"/>
          </ac:spMkLst>
        </pc:spChg>
        <pc:spChg chg="add mod">
          <ac:chgData name="Justina Ojom" userId="cbdaed7d-8d45-4372-a16a-f3f8900c2f45" providerId="ADAL" clId="{B4F5DD3D-8ED9-45E3-88BB-976ED0D11388}" dt="2023-03-29T17:16:31.514" v="8325" actId="1076"/>
          <ac:spMkLst>
            <pc:docMk/>
            <pc:sldMk cId="3597359871" sldId="2889"/>
            <ac:spMk id="22" creationId="{9BC1B2C8-BA29-CA0A-C88C-D3E675DA7AFF}"/>
          </ac:spMkLst>
        </pc:spChg>
        <pc:spChg chg="add mod">
          <ac:chgData name="Justina Ojom" userId="cbdaed7d-8d45-4372-a16a-f3f8900c2f45" providerId="ADAL" clId="{B4F5DD3D-8ED9-45E3-88BB-976ED0D11388}" dt="2023-03-30T14:50:43.905" v="9515" actId="208"/>
          <ac:spMkLst>
            <pc:docMk/>
            <pc:sldMk cId="3597359871" sldId="2889"/>
            <ac:spMk id="23" creationId="{1A47ACBA-C32C-67A2-F824-3349B2465EF9}"/>
          </ac:spMkLst>
        </pc:spChg>
        <pc:spChg chg="add mod">
          <ac:chgData name="Justina Ojom" userId="cbdaed7d-8d45-4372-a16a-f3f8900c2f45" providerId="ADAL" clId="{B4F5DD3D-8ED9-45E3-88BB-976ED0D11388}" dt="2023-03-30T14:50:43.905" v="9515" actId="208"/>
          <ac:spMkLst>
            <pc:docMk/>
            <pc:sldMk cId="3597359871" sldId="2889"/>
            <ac:spMk id="24" creationId="{1F61A32D-8339-F3C5-4912-89EA90B1BDD3}"/>
          </ac:spMkLst>
        </pc:spChg>
        <pc:spChg chg="mod">
          <ac:chgData name="Justina Ojom" userId="cbdaed7d-8d45-4372-a16a-f3f8900c2f45" providerId="ADAL" clId="{B4F5DD3D-8ED9-45E3-88BB-976ED0D11388}" dt="2023-03-30T14:33:40.646" v="9303"/>
          <ac:spMkLst>
            <pc:docMk/>
            <pc:sldMk cId="3597359871" sldId="2889"/>
            <ac:spMk id="25" creationId="{49E73B98-38FC-E1F2-42CC-54C58A5DCB00}"/>
          </ac:spMkLst>
        </pc:spChg>
        <pc:grpChg chg="add mod">
          <ac:chgData name="Justina Ojom" userId="cbdaed7d-8d45-4372-a16a-f3f8900c2f45" providerId="ADAL" clId="{B4F5DD3D-8ED9-45E3-88BB-976ED0D11388}" dt="2023-03-30T14:33:40.646" v="9303"/>
          <ac:grpSpMkLst>
            <pc:docMk/>
            <pc:sldMk cId="3597359871" sldId="2889"/>
            <ac:grpSpMk id="5" creationId="{F8F6132C-185D-DE14-4658-3E00779AA0BB}"/>
          </ac:grpSpMkLst>
        </pc:grpChg>
        <pc:grpChg chg="mod">
          <ac:chgData name="Justina Ojom" userId="cbdaed7d-8d45-4372-a16a-f3f8900c2f45" providerId="ADAL" clId="{B4F5DD3D-8ED9-45E3-88BB-976ED0D11388}" dt="2023-03-30T14:33:40.646" v="9303"/>
          <ac:grpSpMkLst>
            <pc:docMk/>
            <pc:sldMk cId="3597359871" sldId="2889"/>
            <ac:grpSpMk id="9" creationId="{0A97A88A-2407-4A08-B007-4021AE37EF85}"/>
          </ac:grpSpMkLst>
        </pc:grpChg>
        <pc:grpChg chg="del">
          <ac:chgData name="Justina Ojom" userId="cbdaed7d-8d45-4372-a16a-f3f8900c2f45" providerId="ADAL" clId="{B4F5DD3D-8ED9-45E3-88BB-976ED0D11388}" dt="2023-03-29T15:23:37.132" v="7318" actId="478"/>
          <ac:grpSpMkLst>
            <pc:docMk/>
            <pc:sldMk cId="3597359871" sldId="2889"/>
            <ac:grpSpMk id="10" creationId="{EF117723-A8DE-FEDA-9F8C-8ACD75566096}"/>
          </ac:grpSpMkLst>
        </pc:grpChg>
        <pc:grpChg chg="mod">
          <ac:chgData name="Justina Ojom" userId="cbdaed7d-8d45-4372-a16a-f3f8900c2f45" providerId="ADAL" clId="{B4F5DD3D-8ED9-45E3-88BB-976ED0D11388}" dt="2023-03-30T14:33:40.646" v="9303"/>
          <ac:grpSpMkLst>
            <pc:docMk/>
            <pc:sldMk cId="3597359871" sldId="2889"/>
            <ac:grpSpMk id="10" creationId="{F808C64B-7A24-FF23-315B-3DF7CC9E8A39}"/>
          </ac:grpSpMkLst>
        </pc:grpChg>
        <pc:grpChg chg="add del mod">
          <ac:chgData name="Justina Ojom" userId="cbdaed7d-8d45-4372-a16a-f3f8900c2f45" providerId="ADAL" clId="{B4F5DD3D-8ED9-45E3-88BB-976ED0D11388}" dt="2023-03-30T14:33:40.253" v="9302" actId="478"/>
          <ac:grpSpMkLst>
            <pc:docMk/>
            <pc:sldMk cId="3597359871" sldId="2889"/>
            <ac:grpSpMk id="14" creationId="{334BF4CC-4EA4-F67D-7695-1519DECAEA6C}"/>
          </ac:grpSpMkLst>
        </pc:grpChg>
        <pc:grpChg chg="mod">
          <ac:chgData name="Justina Ojom" userId="cbdaed7d-8d45-4372-a16a-f3f8900c2f45" providerId="ADAL" clId="{B4F5DD3D-8ED9-45E3-88BB-976ED0D11388}" dt="2023-03-29T15:23:39.098" v="7320"/>
          <ac:grpSpMkLst>
            <pc:docMk/>
            <pc:sldMk cId="3597359871" sldId="2889"/>
            <ac:grpSpMk id="16" creationId="{2F53CEEA-A829-0649-E963-59BBB6A492A4}"/>
          </ac:grpSpMkLst>
        </pc:grpChg>
        <pc:grpChg chg="mod">
          <ac:chgData name="Justina Ojom" userId="cbdaed7d-8d45-4372-a16a-f3f8900c2f45" providerId="ADAL" clId="{B4F5DD3D-8ED9-45E3-88BB-976ED0D11388}" dt="2023-03-29T15:23:39.098" v="7320"/>
          <ac:grpSpMkLst>
            <pc:docMk/>
            <pc:sldMk cId="3597359871" sldId="2889"/>
            <ac:grpSpMk id="17" creationId="{F9F70BFA-840C-8B40-516A-F650EACA7AC5}"/>
          </ac:grpSpMkLst>
        </pc:grpChg>
      </pc:sldChg>
      <pc:sldChg chg="addSp delSp modSp mod modNotes">
        <pc:chgData name="Justina Ojom" userId="cbdaed7d-8d45-4372-a16a-f3f8900c2f45" providerId="ADAL" clId="{B4F5DD3D-8ED9-45E3-88BB-976ED0D11388}" dt="2023-03-30T23:01:56.129" v="11243" actId="20577"/>
        <pc:sldMkLst>
          <pc:docMk/>
          <pc:sldMk cId="1758030496" sldId="2890"/>
        </pc:sldMkLst>
        <pc:spChg chg="mod">
          <ac:chgData name="Justina Ojom" userId="cbdaed7d-8d45-4372-a16a-f3f8900c2f45" providerId="ADAL" clId="{B4F5DD3D-8ED9-45E3-88BB-976ED0D11388}" dt="2023-03-29T15:27:36.815" v="7383" actId="2711"/>
          <ac:spMkLst>
            <pc:docMk/>
            <pc:sldMk cId="1758030496" sldId="2890"/>
            <ac:spMk id="2" creationId="{62041DC0-EDF6-5621-381D-6A942C1F94D4}"/>
          </ac:spMkLst>
        </pc:spChg>
        <pc:spChg chg="add mod">
          <ac:chgData name="Justina Ojom" userId="cbdaed7d-8d45-4372-a16a-f3f8900c2f45" providerId="ADAL" clId="{B4F5DD3D-8ED9-45E3-88BB-976ED0D11388}" dt="2023-03-29T15:27:36.815" v="7383" actId="2711"/>
          <ac:spMkLst>
            <pc:docMk/>
            <pc:sldMk cId="1758030496" sldId="2890"/>
            <ac:spMk id="3" creationId="{0A13634E-D861-1F25-DE5B-025DB66AC9A1}"/>
          </ac:spMkLst>
        </pc:spChg>
        <pc:spChg chg="mod">
          <ac:chgData name="Justina Ojom" userId="cbdaed7d-8d45-4372-a16a-f3f8900c2f45" providerId="ADAL" clId="{B4F5DD3D-8ED9-45E3-88BB-976ED0D11388}" dt="2023-03-30T23:01:56.129" v="11243" actId="20577"/>
          <ac:spMkLst>
            <pc:docMk/>
            <pc:sldMk cId="1758030496" sldId="2890"/>
            <ac:spMk id="4" creationId="{B0A3945A-29A8-B2DB-507F-3A310153EC98}"/>
          </ac:spMkLst>
        </pc:spChg>
        <pc:spChg chg="mod">
          <ac:chgData name="Justina Ojom" userId="cbdaed7d-8d45-4372-a16a-f3f8900c2f45" providerId="ADAL" clId="{B4F5DD3D-8ED9-45E3-88BB-976ED0D11388}" dt="2023-03-30T14:51:09.725" v="9525" actId="2085"/>
          <ac:spMkLst>
            <pc:docMk/>
            <pc:sldMk cId="1758030496" sldId="2890"/>
            <ac:spMk id="5" creationId="{58E3A6CE-1D61-2513-467E-9E71D324C2F7}"/>
          </ac:spMkLst>
        </pc:spChg>
        <pc:spChg chg="mod">
          <ac:chgData name="Justina Ojom" userId="cbdaed7d-8d45-4372-a16a-f3f8900c2f45" providerId="ADAL" clId="{B4F5DD3D-8ED9-45E3-88BB-976ED0D11388}" dt="2023-03-30T14:51:06.598" v="9523" actId="207"/>
          <ac:spMkLst>
            <pc:docMk/>
            <pc:sldMk cId="1758030496" sldId="2890"/>
            <ac:spMk id="6" creationId="{638F6407-61A3-D8B5-BDDC-650C4BB1426B}"/>
          </ac:spMkLst>
        </pc:spChg>
        <pc:spChg chg="del mod">
          <ac:chgData name="Justina Ojom" userId="cbdaed7d-8d45-4372-a16a-f3f8900c2f45" providerId="ADAL" clId="{B4F5DD3D-8ED9-45E3-88BB-976ED0D11388}" dt="2023-03-29T16:41:09.665" v="7995" actId="478"/>
          <ac:spMkLst>
            <pc:docMk/>
            <pc:sldMk cId="1758030496" sldId="2890"/>
            <ac:spMk id="8" creationId="{27B38739-43E7-9322-C1D3-4F5F4F04D122}"/>
          </ac:spMkLst>
        </pc:spChg>
        <pc:spChg chg="mod">
          <ac:chgData name="Justina Ojom" userId="cbdaed7d-8d45-4372-a16a-f3f8900c2f45" providerId="ADAL" clId="{B4F5DD3D-8ED9-45E3-88BB-976ED0D11388}" dt="2023-03-29T17:09:00.346" v="8168" actId="1076"/>
          <ac:spMkLst>
            <pc:docMk/>
            <pc:sldMk cId="1758030496" sldId="2890"/>
            <ac:spMk id="9" creationId="{D53133A1-B02B-A4FB-71ED-C6B328D9F377}"/>
          </ac:spMkLst>
        </pc:spChg>
        <pc:spChg chg="del mod">
          <ac:chgData name="Justina Ojom" userId="cbdaed7d-8d45-4372-a16a-f3f8900c2f45" providerId="ADAL" clId="{B4F5DD3D-8ED9-45E3-88BB-976ED0D11388}" dt="2023-03-29T16:29:49.785" v="7791" actId="478"/>
          <ac:spMkLst>
            <pc:docMk/>
            <pc:sldMk cId="1758030496" sldId="2890"/>
            <ac:spMk id="11" creationId="{3E3FB58A-33B1-9EF5-5763-35B0FD41740E}"/>
          </ac:spMkLst>
        </pc:spChg>
        <pc:spChg chg="add mod">
          <ac:chgData name="Justina Ojom" userId="cbdaed7d-8d45-4372-a16a-f3f8900c2f45" providerId="ADAL" clId="{B4F5DD3D-8ED9-45E3-88BB-976ED0D11388}" dt="2023-03-30T22:40:21.445" v="10837" actId="208"/>
          <ac:spMkLst>
            <pc:docMk/>
            <pc:sldMk cId="1758030496" sldId="2890"/>
            <ac:spMk id="12" creationId="{CA8A0715-81FA-5C6D-1947-2AAE4CA81ACA}"/>
          </ac:spMkLst>
        </pc:spChg>
        <pc:spChg chg="add mod">
          <ac:chgData name="Justina Ojom" userId="cbdaed7d-8d45-4372-a16a-f3f8900c2f45" providerId="ADAL" clId="{B4F5DD3D-8ED9-45E3-88BB-976ED0D11388}" dt="2023-03-30T22:40:21.445" v="10837" actId="208"/>
          <ac:spMkLst>
            <pc:docMk/>
            <pc:sldMk cId="1758030496" sldId="2890"/>
            <ac:spMk id="13" creationId="{E14D035F-5580-8DFC-FED0-BD33C6DE5F0D}"/>
          </ac:spMkLst>
        </pc:spChg>
        <pc:spChg chg="add mod">
          <ac:chgData name="Justina Ojom" userId="cbdaed7d-8d45-4372-a16a-f3f8900c2f45" providerId="ADAL" clId="{B4F5DD3D-8ED9-45E3-88BB-976ED0D11388}" dt="2023-03-30T22:40:21.445" v="10837" actId="208"/>
          <ac:spMkLst>
            <pc:docMk/>
            <pc:sldMk cId="1758030496" sldId="2890"/>
            <ac:spMk id="14" creationId="{30FAF7D6-4516-949C-4833-3DAB105195ED}"/>
          </ac:spMkLst>
        </pc:spChg>
        <pc:spChg chg="add mod ord">
          <ac:chgData name="Justina Ojom" userId="cbdaed7d-8d45-4372-a16a-f3f8900c2f45" providerId="ADAL" clId="{B4F5DD3D-8ED9-45E3-88BB-976ED0D11388}" dt="2023-03-29T16:40:12.087" v="7978" actId="164"/>
          <ac:spMkLst>
            <pc:docMk/>
            <pc:sldMk cId="1758030496" sldId="2890"/>
            <ac:spMk id="15" creationId="{3E4BE940-AC6A-01E3-FE86-4C7B5D9A29ED}"/>
          </ac:spMkLst>
        </pc:spChg>
        <pc:spChg chg="mod">
          <ac:chgData name="Justina Ojom" userId="cbdaed7d-8d45-4372-a16a-f3f8900c2f45" providerId="ADAL" clId="{B4F5DD3D-8ED9-45E3-88BB-976ED0D11388}" dt="2023-03-29T16:41:00.035" v="7992"/>
          <ac:spMkLst>
            <pc:docMk/>
            <pc:sldMk cId="1758030496" sldId="2890"/>
            <ac:spMk id="18" creationId="{549DAE65-68EA-0F5F-7378-BFD92A1EC967}"/>
          </ac:spMkLst>
        </pc:spChg>
        <pc:spChg chg="mod">
          <ac:chgData name="Justina Ojom" userId="cbdaed7d-8d45-4372-a16a-f3f8900c2f45" providerId="ADAL" clId="{B4F5DD3D-8ED9-45E3-88BB-976ED0D11388}" dt="2023-03-30T14:51:14.276" v="9527" actId="207"/>
          <ac:spMkLst>
            <pc:docMk/>
            <pc:sldMk cId="1758030496" sldId="2890"/>
            <ac:spMk id="21" creationId="{79D3F44A-D87D-092E-0463-7FEBF14C69EF}"/>
          </ac:spMkLst>
        </pc:spChg>
        <pc:grpChg chg="add del mod">
          <ac:chgData name="Justina Ojom" userId="cbdaed7d-8d45-4372-a16a-f3f8900c2f45" providerId="ADAL" clId="{B4F5DD3D-8ED9-45E3-88BB-976ED0D11388}" dt="2023-03-29T16:40:59.746" v="7991" actId="478"/>
          <ac:grpSpMkLst>
            <pc:docMk/>
            <pc:sldMk cId="1758030496" sldId="2890"/>
            <ac:grpSpMk id="16" creationId="{43751A6D-D6F2-D633-611F-71D43B6D0E53}"/>
          </ac:grpSpMkLst>
        </pc:grpChg>
        <pc:grpChg chg="add del mod">
          <ac:chgData name="Justina Ojom" userId="cbdaed7d-8d45-4372-a16a-f3f8900c2f45" providerId="ADAL" clId="{B4F5DD3D-8ED9-45E3-88BB-976ED0D11388}" dt="2023-03-29T16:45:13.493" v="8050" actId="478"/>
          <ac:grpSpMkLst>
            <pc:docMk/>
            <pc:sldMk cId="1758030496" sldId="2890"/>
            <ac:grpSpMk id="17" creationId="{D1D3CDFC-78B7-C9C3-774F-85215989A741}"/>
          </ac:grpSpMkLst>
        </pc:grpChg>
        <pc:grpChg chg="add mod">
          <ac:chgData name="Justina Ojom" userId="cbdaed7d-8d45-4372-a16a-f3f8900c2f45" providerId="ADAL" clId="{B4F5DD3D-8ED9-45E3-88BB-976ED0D11388}" dt="2023-03-29T16:45:13.722" v="8051"/>
          <ac:grpSpMkLst>
            <pc:docMk/>
            <pc:sldMk cId="1758030496" sldId="2890"/>
            <ac:grpSpMk id="20" creationId="{80AA0FD3-19B9-90CD-9E00-8E26BA265218}"/>
          </ac:grpSpMkLst>
        </pc:grpChg>
        <pc:picChg chg="del">
          <ac:chgData name="Justina Ojom" userId="cbdaed7d-8d45-4372-a16a-f3f8900c2f45" providerId="ADAL" clId="{B4F5DD3D-8ED9-45E3-88BB-976ED0D11388}" dt="2023-03-29T16:27:54.355" v="7762" actId="478"/>
          <ac:picMkLst>
            <pc:docMk/>
            <pc:sldMk cId="1758030496" sldId="2890"/>
            <ac:picMk id="7" creationId="{329F93D7-06BA-D35C-F958-0993CDA68210}"/>
          </ac:picMkLst>
        </pc:picChg>
        <pc:picChg chg="add mod">
          <ac:chgData name="Justina Ojom" userId="cbdaed7d-8d45-4372-a16a-f3f8900c2f45" providerId="ADAL" clId="{B4F5DD3D-8ED9-45E3-88BB-976ED0D11388}" dt="2023-03-29T16:40:12.087" v="7978" actId="164"/>
          <ac:picMkLst>
            <pc:docMk/>
            <pc:sldMk cId="1758030496" sldId="2890"/>
            <ac:picMk id="10" creationId="{274AE7E9-0105-1CB0-F015-78EE8DFE76C6}"/>
          </ac:picMkLst>
        </pc:picChg>
        <pc:picChg chg="mod">
          <ac:chgData name="Justina Ojom" userId="cbdaed7d-8d45-4372-a16a-f3f8900c2f45" providerId="ADAL" clId="{B4F5DD3D-8ED9-45E3-88BB-976ED0D11388}" dt="2023-03-29T16:41:00.035" v="7992"/>
          <ac:picMkLst>
            <pc:docMk/>
            <pc:sldMk cId="1758030496" sldId="2890"/>
            <ac:picMk id="19" creationId="{980E5C4F-4B09-B5F9-1214-7AEA88328ACD}"/>
          </ac:picMkLst>
        </pc:picChg>
        <pc:picChg chg="mod">
          <ac:chgData name="Justina Ojom" userId="cbdaed7d-8d45-4372-a16a-f3f8900c2f45" providerId="ADAL" clId="{B4F5DD3D-8ED9-45E3-88BB-976ED0D11388}" dt="2023-03-29T16:45:13.722" v="8051"/>
          <ac:picMkLst>
            <pc:docMk/>
            <pc:sldMk cId="1758030496" sldId="2890"/>
            <ac:picMk id="22" creationId="{021E3963-C922-3607-F4BD-3A8589F0BFD3}"/>
          </ac:picMkLst>
        </pc:picChg>
      </pc:sldChg>
      <pc:sldChg chg="addSp delSp modSp mod modNotes modNotesTx">
        <pc:chgData name="Justina Ojom" userId="cbdaed7d-8d45-4372-a16a-f3f8900c2f45" providerId="ADAL" clId="{B4F5DD3D-8ED9-45E3-88BB-976ED0D11388}" dt="2023-03-30T22:31:52.763" v="10633" actId="6549"/>
        <pc:sldMkLst>
          <pc:docMk/>
          <pc:sldMk cId="4029594263" sldId="2891"/>
        </pc:sldMkLst>
        <pc:spChg chg="del">
          <ac:chgData name="Justina Ojom" userId="cbdaed7d-8d45-4372-a16a-f3f8900c2f45" providerId="ADAL" clId="{B4F5DD3D-8ED9-45E3-88BB-976ED0D11388}" dt="2023-03-29T15:23:21.025" v="7313" actId="478"/>
          <ac:spMkLst>
            <pc:docMk/>
            <pc:sldMk cId="4029594263" sldId="2891"/>
            <ac:spMk id="2" creationId="{8B316EE4-3601-F9E2-D0B2-4EB3491E9CA4}"/>
          </ac:spMkLst>
        </pc:spChg>
        <pc:spChg chg="mod">
          <ac:chgData name="Justina Ojom" userId="cbdaed7d-8d45-4372-a16a-f3f8900c2f45" providerId="ADAL" clId="{B4F5DD3D-8ED9-45E3-88BB-976ED0D11388}" dt="2023-03-30T14:34:21.382" v="9375"/>
          <ac:spMkLst>
            <pc:docMk/>
            <pc:sldMk cId="4029594263" sldId="2891"/>
            <ac:spMk id="3" creationId="{B9CED50F-DB13-1C14-E822-4F1F3C8F6181}"/>
          </ac:spMkLst>
        </pc:spChg>
        <pc:spChg chg="del mod">
          <ac:chgData name="Justina Ojom" userId="cbdaed7d-8d45-4372-a16a-f3f8900c2f45" providerId="ADAL" clId="{B4F5DD3D-8ED9-45E3-88BB-976ED0D11388}" dt="2023-03-29T16:16:59.931" v="7732" actId="478"/>
          <ac:spMkLst>
            <pc:docMk/>
            <pc:sldMk cId="4029594263" sldId="2891"/>
            <ac:spMk id="5" creationId="{51AE34A4-35DE-0CE4-A883-3638FA75109F}"/>
          </ac:spMkLst>
        </pc:spChg>
        <pc:spChg chg="mod">
          <ac:chgData name="Justina Ojom" userId="cbdaed7d-8d45-4372-a16a-f3f8900c2f45" providerId="ADAL" clId="{B4F5DD3D-8ED9-45E3-88BB-976ED0D11388}" dt="2023-03-30T14:34:21.382" v="9375"/>
          <ac:spMkLst>
            <pc:docMk/>
            <pc:sldMk cId="4029594263" sldId="2891"/>
            <ac:spMk id="6" creationId="{2FED560E-C6AE-99FB-9634-B45099D495ED}"/>
          </ac:spMkLst>
        </pc:spChg>
        <pc:spChg chg="del mod">
          <ac:chgData name="Justina Ojom" userId="cbdaed7d-8d45-4372-a16a-f3f8900c2f45" providerId="ADAL" clId="{B4F5DD3D-8ED9-45E3-88BB-976ED0D11388}" dt="2023-03-29T16:16:59.931" v="7732" actId="478"/>
          <ac:spMkLst>
            <pc:docMk/>
            <pc:sldMk cId="4029594263" sldId="2891"/>
            <ac:spMk id="6" creationId="{90E1BCEA-6646-6A29-6F37-D55BA051FD3B}"/>
          </ac:spMkLst>
        </pc:spChg>
        <pc:spChg chg="del mod">
          <ac:chgData name="Justina Ojom" userId="cbdaed7d-8d45-4372-a16a-f3f8900c2f45" providerId="ADAL" clId="{B4F5DD3D-8ED9-45E3-88BB-976ED0D11388}" dt="2023-03-29T16:16:59.931" v="7732" actId="478"/>
          <ac:spMkLst>
            <pc:docMk/>
            <pc:sldMk cId="4029594263" sldId="2891"/>
            <ac:spMk id="7" creationId="{3363517D-12C2-8141-9BF3-05C7B66BC5E5}"/>
          </ac:spMkLst>
        </pc:spChg>
        <pc:spChg chg="mod">
          <ac:chgData name="Justina Ojom" userId="cbdaed7d-8d45-4372-a16a-f3f8900c2f45" providerId="ADAL" clId="{B4F5DD3D-8ED9-45E3-88BB-976ED0D11388}" dt="2023-03-30T14:34:21.382" v="9375"/>
          <ac:spMkLst>
            <pc:docMk/>
            <pc:sldMk cId="4029594263" sldId="2891"/>
            <ac:spMk id="7" creationId="{522B8153-4D20-E068-C5C7-B45C1F6ED93A}"/>
          </ac:spMkLst>
        </pc:spChg>
        <pc:spChg chg="mod">
          <ac:chgData name="Justina Ojom" userId="cbdaed7d-8d45-4372-a16a-f3f8900c2f45" providerId="ADAL" clId="{B4F5DD3D-8ED9-45E3-88BB-976ED0D11388}" dt="2023-03-30T14:34:23.975" v="9377" actId="20577"/>
          <ac:spMkLst>
            <pc:docMk/>
            <pc:sldMk cId="4029594263" sldId="2891"/>
            <ac:spMk id="8" creationId="{952A98B7-80EE-09F0-2DBE-5141333D09FE}"/>
          </ac:spMkLst>
        </pc:spChg>
        <pc:spChg chg="mod">
          <ac:chgData name="Justina Ojom" userId="cbdaed7d-8d45-4372-a16a-f3f8900c2f45" providerId="ADAL" clId="{B4F5DD3D-8ED9-45E3-88BB-976ED0D11388}" dt="2023-03-30T14:34:21.382" v="9375"/>
          <ac:spMkLst>
            <pc:docMk/>
            <pc:sldMk cId="4029594263" sldId="2891"/>
            <ac:spMk id="9" creationId="{A39CB3C6-4775-63CF-C3E1-3DE37DB2E9C2}"/>
          </ac:spMkLst>
        </pc:spChg>
        <pc:spChg chg="del">
          <ac:chgData name="Justina Ojom" userId="cbdaed7d-8d45-4372-a16a-f3f8900c2f45" providerId="ADAL" clId="{B4F5DD3D-8ED9-45E3-88BB-976ED0D11388}" dt="2023-03-29T15:23:21.025" v="7313" actId="478"/>
          <ac:spMkLst>
            <pc:docMk/>
            <pc:sldMk cId="4029594263" sldId="2891"/>
            <ac:spMk id="10" creationId="{B84A9A8F-3C16-27EF-66A5-B29EC906F813}"/>
          </ac:spMkLst>
        </pc:spChg>
        <pc:spChg chg="mod">
          <ac:chgData name="Justina Ojom" userId="cbdaed7d-8d45-4372-a16a-f3f8900c2f45" providerId="ADAL" clId="{B4F5DD3D-8ED9-45E3-88BB-976ED0D11388}" dt="2023-03-29T15:27:39.676" v="7384" actId="2711"/>
          <ac:spMkLst>
            <pc:docMk/>
            <pc:sldMk cId="4029594263" sldId="2891"/>
            <ac:spMk id="12" creationId="{616DB517-7E31-CD4C-6C9D-002244BB4EE9}"/>
          </ac:spMkLst>
        </pc:spChg>
        <pc:spChg chg="mod">
          <ac:chgData name="Justina Ojom" userId="cbdaed7d-8d45-4372-a16a-f3f8900c2f45" providerId="ADAL" clId="{B4F5DD3D-8ED9-45E3-88BB-976ED0D11388}" dt="2023-03-29T15:27:39.676" v="7384" actId="2711"/>
          <ac:spMkLst>
            <pc:docMk/>
            <pc:sldMk cId="4029594263" sldId="2891"/>
            <ac:spMk id="15" creationId="{5AAA7D82-C9E0-5555-59B8-105F885BA956}"/>
          </ac:spMkLst>
        </pc:spChg>
        <pc:spChg chg="mod">
          <ac:chgData name="Justina Ojom" userId="cbdaed7d-8d45-4372-a16a-f3f8900c2f45" providerId="ADAL" clId="{B4F5DD3D-8ED9-45E3-88BB-976ED0D11388}" dt="2023-03-29T15:27:39.676" v="7384" actId="2711"/>
          <ac:spMkLst>
            <pc:docMk/>
            <pc:sldMk cId="4029594263" sldId="2891"/>
            <ac:spMk id="16" creationId="{C697774D-8736-557A-BE9D-5D4B5FF48E20}"/>
          </ac:spMkLst>
        </pc:spChg>
        <pc:spChg chg="mod">
          <ac:chgData name="Justina Ojom" userId="cbdaed7d-8d45-4372-a16a-f3f8900c2f45" providerId="ADAL" clId="{B4F5DD3D-8ED9-45E3-88BB-976ED0D11388}" dt="2023-03-29T15:27:39.676" v="7384" actId="2711"/>
          <ac:spMkLst>
            <pc:docMk/>
            <pc:sldMk cId="4029594263" sldId="2891"/>
            <ac:spMk id="17" creationId="{109A3862-9E95-68CE-1CEE-AA47632272E0}"/>
          </ac:spMkLst>
        </pc:spChg>
        <pc:spChg chg="mod">
          <ac:chgData name="Justina Ojom" userId="cbdaed7d-8d45-4372-a16a-f3f8900c2f45" providerId="ADAL" clId="{B4F5DD3D-8ED9-45E3-88BB-976ED0D11388}" dt="2023-03-29T15:27:39.676" v="7384" actId="2711"/>
          <ac:spMkLst>
            <pc:docMk/>
            <pc:sldMk cId="4029594263" sldId="2891"/>
            <ac:spMk id="18" creationId="{AEEED20E-E017-FF05-DAC3-449D9C9A271E}"/>
          </ac:spMkLst>
        </pc:spChg>
        <pc:spChg chg="add mod">
          <ac:chgData name="Justina Ojom" userId="cbdaed7d-8d45-4372-a16a-f3f8900c2f45" providerId="ADAL" clId="{B4F5DD3D-8ED9-45E3-88BB-976ED0D11388}" dt="2023-03-29T15:27:39.676" v="7384" actId="2711"/>
          <ac:spMkLst>
            <pc:docMk/>
            <pc:sldMk cId="4029594263" sldId="2891"/>
            <ac:spMk id="19" creationId="{099C398D-F106-B001-5DC9-86EE7BE075E4}"/>
          </ac:spMkLst>
        </pc:spChg>
        <pc:spChg chg="add del mod">
          <ac:chgData name="Justina Ojom" userId="cbdaed7d-8d45-4372-a16a-f3f8900c2f45" providerId="ADAL" clId="{B4F5DD3D-8ED9-45E3-88BB-976ED0D11388}" dt="2023-03-29T16:27:33.234" v="7758" actId="478"/>
          <ac:spMkLst>
            <pc:docMk/>
            <pc:sldMk cId="4029594263" sldId="2891"/>
            <ac:spMk id="20" creationId="{30F9F328-E6E6-F977-AAC2-5DCBDA617215}"/>
          </ac:spMkLst>
        </pc:spChg>
        <pc:spChg chg="add del mod">
          <ac:chgData name="Justina Ojom" userId="cbdaed7d-8d45-4372-a16a-f3f8900c2f45" providerId="ADAL" clId="{B4F5DD3D-8ED9-45E3-88BB-976ED0D11388}" dt="2023-03-29T16:27:33.234" v="7758" actId="478"/>
          <ac:spMkLst>
            <pc:docMk/>
            <pc:sldMk cId="4029594263" sldId="2891"/>
            <ac:spMk id="21" creationId="{217D60F8-D589-7E45-EF62-113BD30D2ECE}"/>
          </ac:spMkLst>
        </pc:spChg>
        <pc:spChg chg="add del mod">
          <ac:chgData name="Justina Ojom" userId="cbdaed7d-8d45-4372-a16a-f3f8900c2f45" providerId="ADAL" clId="{B4F5DD3D-8ED9-45E3-88BB-976ED0D11388}" dt="2023-03-29T16:27:33.234" v="7758" actId="478"/>
          <ac:spMkLst>
            <pc:docMk/>
            <pc:sldMk cId="4029594263" sldId="2891"/>
            <ac:spMk id="22" creationId="{548836AF-9FC4-41C4-155B-4D7DFBAA2BB9}"/>
          </ac:spMkLst>
        </pc:spChg>
        <pc:spChg chg="add del mod">
          <ac:chgData name="Justina Ojom" userId="cbdaed7d-8d45-4372-a16a-f3f8900c2f45" providerId="ADAL" clId="{B4F5DD3D-8ED9-45E3-88BB-976ED0D11388}" dt="2023-03-29T16:38:33.693" v="7955" actId="478"/>
          <ac:spMkLst>
            <pc:docMk/>
            <pc:sldMk cId="4029594263" sldId="2891"/>
            <ac:spMk id="24" creationId="{188D23B4-0FFA-976F-F4AF-85B425561E93}"/>
          </ac:spMkLst>
        </pc:spChg>
        <pc:spChg chg="add del mod">
          <ac:chgData name="Justina Ojom" userId="cbdaed7d-8d45-4372-a16a-f3f8900c2f45" providerId="ADAL" clId="{B4F5DD3D-8ED9-45E3-88BB-976ED0D11388}" dt="2023-03-29T16:38:33.693" v="7955" actId="478"/>
          <ac:spMkLst>
            <pc:docMk/>
            <pc:sldMk cId="4029594263" sldId="2891"/>
            <ac:spMk id="25" creationId="{353F80DA-1A52-4606-7AEE-FF1C8FD4DC4A}"/>
          </ac:spMkLst>
        </pc:spChg>
        <pc:spChg chg="add del mod">
          <ac:chgData name="Justina Ojom" userId="cbdaed7d-8d45-4372-a16a-f3f8900c2f45" providerId="ADAL" clId="{B4F5DD3D-8ED9-45E3-88BB-976ED0D11388}" dt="2023-03-29T16:38:33.693" v="7955" actId="478"/>
          <ac:spMkLst>
            <pc:docMk/>
            <pc:sldMk cId="4029594263" sldId="2891"/>
            <ac:spMk id="26" creationId="{A74292CB-99BF-34FD-4CDF-E3F344683954}"/>
          </ac:spMkLst>
        </pc:spChg>
        <pc:spChg chg="add mod ord">
          <ac:chgData name="Justina Ojom" userId="cbdaed7d-8d45-4372-a16a-f3f8900c2f45" providerId="ADAL" clId="{B4F5DD3D-8ED9-45E3-88BB-976ED0D11388}" dt="2023-03-30T14:51:22.233" v="9530" actId="2085"/>
          <ac:spMkLst>
            <pc:docMk/>
            <pc:sldMk cId="4029594263" sldId="2891"/>
            <ac:spMk id="27" creationId="{7227D423-8589-AA93-9251-7AB653834262}"/>
          </ac:spMkLst>
        </pc:spChg>
        <pc:spChg chg="add mod ord">
          <ac:chgData name="Justina Ojom" userId="cbdaed7d-8d45-4372-a16a-f3f8900c2f45" providerId="ADAL" clId="{B4F5DD3D-8ED9-45E3-88BB-976ED0D11388}" dt="2023-03-30T14:51:22.233" v="9530" actId="2085"/>
          <ac:spMkLst>
            <pc:docMk/>
            <pc:sldMk cId="4029594263" sldId="2891"/>
            <ac:spMk id="28" creationId="{8A7B8F9B-0563-A602-34F2-1F5ACA886A60}"/>
          </ac:spMkLst>
        </pc:spChg>
        <pc:spChg chg="add mod ord">
          <ac:chgData name="Justina Ojom" userId="cbdaed7d-8d45-4372-a16a-f3f8900c2f45" providerId="ADAL" clId="{B4F5DD3D-8ED9-45E3-88BB-976ED0D11388}" dt="2023-03-30T14:51:22.233" v="9530" actId="2085"/>
          <ac:spMkLst>
            <pc:docMk/>
            <pc:sldMk cId="4029594263" sldId="2891"/>
            <ac:spMk id="29" creationId="{800BF89B-A4B4-22AB-22DB-1098D4913208}"/>
          </ac:spMkLst>
        </pc:spChg>
        <pc:spChg chg="add mod">
          <ac:chgData name="Justina Ojom" userId="cbdaed7d-8d45-4372-a16a-f3f8900c2f45" providerId="ADAL" clId="{B4F5DD3D-8ED9-45E3-88BB-976ED0D11388}" dt="2023-03-30T14:51:18.603" v="9528" actId="207"/>
          <ac:spMkLst>
            <pc:docMk/>
            <pc:sldMk cId="4029594263" sldId="2891"/>
            <ac:spMk id="30" creationId="{16C4451A-DA85-88A0-BC4A-87164539755D}"/>
          </ac:spMkLst>
        </pc:spChg>
        <pc:spChg chg="add mod">
          <ac:chgData name="Justina Ojom" userId="cbdaed7d-8d45-4372-a16a-f3f8900c2f45" providerId="ADAL" clId="{B4F5DD3D-8ED9-45E3-88BB-976ED0D11388}" dt="2023-03-30T14:51:18.603" v="9528" actId="207"/>
          <ac:spMkLst>
            <pc:docMk/>
            <pc:sldMk cId="4029594263" sldId="2891"/>
            <ac:spMk id="31" creationId="{4BFBCC08-2E8D-00BB-69DC-8EC01D811855}"/>
          </ac:spMkLst>
        </pc:spChg>
        <pc:spChg chg="add mod">
          <ac:chgData name="Justina Ojom" userId="cbdaed7d-8d45-4372-a16a-f3f8900c2f45" providerId="ADAL" clId="{B4F5DD3D-8ED9-45E3-88BB-976ED0D11388}" dt="2023-03-30T14:51:18.603" v="9528" actId="207"/>
          <ac:spMkLst>
            <pc:docMk/>
            <pc:sldMk cId="4029594263" sldId="2891"/>
            <ac:spMk id="32" creationId="{5F3D3E4C-1BD0-FE85-128E-224C2BF37588}"/>
          </ac:spMkLst>
        </pc:spChg>
        <pc:spChg chg="mod">
          <ac:chgData name="Justina Ojom" userId="cbdaed7d-8d45-4372-a16a-f3f8900c2f45" providerId="ADAL" clId="{B4F5DD3D-8ED9-45E3-88BB-976ED0D11388}" dt="2023-03-29T15:27:39.676" v="7384" actId="2711"/>
          <ac:spMkLst>
            <pc:docMk/>
            <pc:sldMk cId="4029594263" sldId="2891"/>
            <ac:spMk id="598" creationId="{00000000-0000-0000-0000-000000000000}"/>
          </ac:spMkLst>
        </pc:spChg>
        <pc:grpChg chg="add mod">
          <ac:chgData name="Justina Ojom" userId="cbdaed7d-8d45-4372-a16a-f3f8900c2f45" providerId="ADAL" clId="{B4F5DD3D-8ED9-45E3-88BB-976ED0D11388}" dt="2023-03-30T14:34:21.382" v="9375"/>
          <ac:grpSpMkLst>
            <pc:docMk/>
            <pc:sldMk cId="4029594263" sldId="2891"/>
            <ac:grpSpMk id="2" creationId="{9F14C82A-AF98-D00A-FC4E-F66FD5E0C49B}"/>
          </ac:grpSpMkLst>
        </pc:grpChg>
        <pc:grpChg chg="del">
          <ac:chgData name="Justina Ojom" userId="cbdaed7d-8d45-4372-a16a-f3f8900c2f45" providerId="ADAL" clId="{B4F5DD3D-8ED9-45E3-88BB-976ED0D11388}" dt="2023-03-29T15:23:21.025" v="7313" actId="478"/>
          <ac:grpSpMkLst>
            <pc:docMk/>
            <pc:sldMk cId="4029594263" sldId="2891"/>
            <ac:grpSpMk id="3" creationId="{4D5D2935-A8D6-4F9C-7C8D-24BB2483CEA1}"/>
          </ac:grpSpMkLst>
        </pc:grpChg>
        <pc:grpChg chg="mod">
          <ac:chgData name="Justina Ojom" userId="cbdaed7d-8d45-4372-a16a-f3f8900c2f45" providerId="ADAL" clId="{B4F5DD3D-8ED9-45E3-88BB-976ED0D11388}" dt="2023-03-30T14:34:21.382" v="9375"/>
          <ac:grpSpMkLst>
            <pc:docMk/>
            <pc:sldMk cId="4029594263" sldId="2891"/>
            <ac:grpSpMk id="4" creationId="{3A517CB2-E2C2-2F25-78A2-A3E9C2C4A61D}"/>
          </ac:grpSpMkLst>
        </pc:grpChg>
        <pc:grpChg chg="mod">
          <ac:chgData name="Justina Ojom" userId="cbdaed7d-8d45-4372-a16a-f3f8900c2f45" providerId="ADAL" clId="{B4F5DD3D-8ED9-45E3-88BB-976ED0D11388}" dt="2023-03-30T14:34:21.382" v="9375"/>
          <ac:grpSpMkLst>
            <pc:docMk/>
            <pc:sldMk cId="4029594263" sldId="2891"/>
            <ac:grpSpMk id="5" creationId="{4D873B17-0969-6FA2-294A-1F09D4843682}"/>
          </ac:grpSpMkLst>
        </pc:grpChg>
        <pc:grpChg chg="add del mod">
          <ac:chgData name="Justina Ojom" userId="cbdaed7d-8d45-4372-a16a-f3f8900c2f45" providerId="ADAL" clId="{B4F5DD3D-8ED9-45E3-88BB-976ED0D11388}" dt="2023-03-30T14:34:21.161" v="9374" actId="478"/>
          <ac:grpSpMkLst>
            <pc:docMk/>
            <pc:sldMk cId="4029594263" sldId="2891"/>
            <ac:grpSpMk id="11" creationId="{E292FB8C-E1C4-70E8-09FE-EC5F1A2A5166}"/>
          </ac:grpSpMkLst>
        </pc:grpChg>
        <pc:grpChg chg="mod">
          <ac:chgData name="Justina Ojom" userId="cbdaed7d-8d45-4372-a16a-f3f8900c2f45" providerId="ADAL" clId="{B4F5DD3D-8ED9-45E3-88BB-976ED0D11388}" dt="2023-03-29T15:23:21.337" v="7314"/>
          <ac:grpSpMkLst>
            <pc:docMk/>
            <pc:sldMk cId="4029594263" sldId="2891"/>
            <ac:grpSpMk id="13" creationId="{2E19933E-652F-84ED-4423-E3BFDBD7F341}"/>
          </ac:grpSpMkLst>
        </pc:grpChg>
        <pc:grpChg chg="mod">
          <ac:chgData name="Justina Ojom" userId="cbdaed7d-8d45-4372-a16a-f3f8900c2f45" providerId="ADAL" clId="{B4F5DD3D-8ED9-45E3-88BB-976ED0D11388}" dt="2023-03-29T15:23:21.337" v="7314"/>
          <ac:grpSpMkLst>
            <pc:docMk/>
            <pc:sldMk cId="4029594263" sldId="2891"/>
            <ac:grpSpMk id="14" creationId="{8AAF5EE9-0BFC-D0BF-2D1D-758BCE2F2AA3}"/>
          </ac:grpSpMkLst>
        </pc:grpChg>
        <pc:picChg chg="del mod">
          <ac:chgData name="Justina Ojom" userId="cbdaed7d-8d45-4372-a16a-f3f8900c2f45" providerId="ADAL" clId="{B4F5DD3D-8ED9-45E3-88BB-976ED0D11388}" dt="2023-03-29T16:17:10.004" v="7735" actId="478"/>
          <ac:picMkLst>
            <pc:docMk/>
            <pc:sldMk cId="4029594263" sldId="2891"/>
            <ac:picMk id="8" creationId="{B2FE50A4-FBD6-DD4A-AB6A-4E5CEA4A22B3}"/>
          </ac:picMkLst>
        </pc:picChg>
        <pc:picChg chg="add del mod">
          <ac:chgData name="Justina Ojom" userId="cbdaed7d-8d45-4372-a16a-f3f8900c2f45" providerId="ADAL" clId="{B4F5DD3D-8ED9-45E3-88BB-976ED0D11388}" dt="2023-03-29T16:38:21.135" v="7953" actId="478"/>
          <ac:picMkLst>
            <pc:docMk/>
            <pc:sldMk cId="4029594263" sldId="2891"/>
            <ac:picMk id="23" creationId="{ECE19AB2-3277-28FC-B672-2E2270E8832A}"/>
          </ac:picMkLst>
        </pc:picChg>
        <pc:cxnChg chg="add mod">
          <ac:chgData name="Justina Ojom" userId="cbdaed7d-8d45-4372-a16a-f3f8900c2f45" providerId="ADAL" clId="{B4F5DD3D-8ED9-45E3-88BB-976ED0D11388}" dt="2023-03-30T14:51:27.808" v="9531" actId="208"/>
          <ac:cxnSpMkLst>
            <pc:docMk/>
            <pc:sldMk cId="4029594263" sldId="2891"/>
            <ac:cxnSpMk id="34" creationId="{DF8DF026-732B-0073-15FB-AB91191F1ED0}"/>
          </ac:cxnSpMkLst>
        </pc:cxnChg>
        <pc:cxnChg chg="add mod">
          <ac:chgData name="Justina Ojom" userId="cbdaed7d-8d45-4372-a16a-f3f8900c2f45" providerId="ADAL" clId="{B4F5DD3D-8ED9-45E3-88BB-976ED0D11388}" dt="2023-03-30T14:51:27.808" v="9531" actId="208"/>
          <ac:cxnSpMkLst>
            <pc:docMk/>
            <pc:sldMk cId="4029594263" sldId="2891"/>
            <ac:cxnSpMk id="35" creationId="{C924B9D1-03E8-48B1-C4C4-EE5F60BD05AC}"/>
          </ac:cxnSpMkLst>
        </pc:cxnChg>
      </pc:sldChg>
      <pc:sldChg chg="addSp delSp modSp mod delCm modNotes modNotesTx">
        <pc:chgData name="Justina Ojom" userId="cbdaed7d-8d45-4372-a16a-f3f8900c2f45" providerId="ADAL" clId="{B4F5DD3D-8ED9-45E3-88BB-976ED0D11388}" dt="2023-03-30T22:47:04.701" v="10957"/>
        <pc:sldMkLst>
          <pc:docMk/>
          <pc:sldMk cId="291911411" sldId="2892"/>
        </pc:sldMkLst>
        <pc:spChg chg="mod">
          <ac:chgData name="Justina Ojom" userId="cbdaed7d-8d45-4372-a16a-f3f8900c2f45" providerId="ADAL" clId="{B4F5DD3D-8ED9-45E3-88BB-976ED0D11388}" dt="2023-03-30T22:47:04.701" v="10957"/>
          <ac:spMkLst>
            <pc:docMk/>
            <pc:sldMk cId="291911411" sldId="2892"/>
            <ac:spMk id="2" creationId="{412A7A36-DD36-CCFD-4EC2-77064B5B9F91}"/>
          </ac:spMkLst>
        </pc:spChg>
        <pc:spChg chg="mod">
          <ac:chgData name="Justina Ojom" userId="cbdaed7d-8d45-4372-a16a-f3f8900c2f45" providerId="ADAL" clId="{B4F5DD3D-8ED9-45E3-88BB-976ED0D11388}" dt="2023-03-30T14:50:57.679" v="9520" actId="207"/>
          <ac:spMkLst>
            <pc:docMk/>
            <pc:sldMk cId="291911411" sldId="2892"/>
            <ac:spMk id="4" creationId="{D363E476-51B1-3078-4B5F-D4198110754E}"/>
          </ac:spMkLst>
        </pc:spChg>
        <pc:spChg chg="mod">
          <ac:chgData name="Justina Ojom" userId="cbdaed7d-8d45-4372-a16a-f3f8900c2f45" providerId="ADAL" clId="{B4F5DD3D-8ED9-45E3-88BB-976ED0D11388}" dt="2023-03-30T14:50:57.679" v="9520" actId="207"/>
          <ac:spMkLst>
            <pc:docMk/>
            <pc:sldMk cId="291911411" sldId="2892"/>
            <ac:spMk id="5" creationId="{47435C63-DF56-B5C0-4FCC-B1E385ED05B0}"/>
          </ac:spMkLst>
        </pc:spChg>
        <pc:spChg chg="mod">
          <ac:chgData name="Justina Ojom" userId="cbdaed7d-8d45-4372-a16a-f3f8900c2f45" providerId="ADAL" clId="{B4F5DD3D-8ED9-45E3-88BB-976ED0D11388}" dt="2023-03-30T14:50:57.679" v="9520" actId="207"/>
          <ac:spMkLst>
            <pc:docMk/>
            <pc:sldMk cId="291911411" sldId="2892"/>
            <ac:spMk id="6" creationId="{BEDA6A3E-F744-4995-BF0E-34EAFD34F246}"/>
          </ac:spMkLst>
        </pc:spChg>
        <pc:spChg chg="mod">
          <ac:chgData name="Justina Ojom" userId="cbdaed7d-8d45-4372-a16a-f3f8900c2f45" providerId="ADAL" clId="{B4F5DD3D-8ED9-45E3-88BB-976ED0D11388}" dt="2023-03-30T14:50:57.679" v="9520" actId="207"/>
          <ac:spMkLst>
            <pc:docMk/>
            <pc:sldMk cId="291911411" sldId="2892"/>
            <ac:spMk id="7" creationId="{6F8B6C7C-C12E-A83B-5DFA-32D34207D1EB}"/>
          </ac:spMkLst>
        </pc:spChg>
        <pc:spChg chg="mod">
          <ac:chgData name="Justina Ojom" userId="cbdaed7d-8d45-4372-a16a-f3f8900c2f45" providerId="ADAL" clId="{B4F5DD3D-8ED9-45E3-88BB-976ED0D11388}" dt="2023-03-30T14:51:00.642" v="9521" actId="207"/>
          <ac:spMkLst>
            <pc:docMk/>
            <pc:sldMk cId="291911411" sldId="2892"/>
            <ac:spMk id="8" creationId="{8E306733-98B8-E357-8CE2-C3604A7B397A}"/>
          </ac:spMkLst>
        </pc:spChg>
        <pc:spChg chg="mod">
          <ac:chgData name="Justina Ojom" userId="cbdaed7d-8d45-4372-a16a-f3f8900c2f45" providerId="ADAL" clId="{B4F5DD3D-8ED9-45E3-88BB-976ED0D11388}" dt="2023-03-30T14:50:57.679" v="9520" actId="207"/>
          <ac:spMkLst>
            <pc:docMk/>
            <pc:sldMk cId="291911411" sldId="2892"/>
            <ac:spMk id="10" creationId="{54E6818D-B5EA-2696-3580-192592582C36}"/>
          </ac:spMkLst>
        </pc:spChg>
        <pc:spChg chg="mod">
          <ac:chgData name="Justina Ojom" userId="cbdaed7d-8d45-4372-a16a-f3f8900c2f45" providerId="ADAL" clId="{B4F5DD3D-8ED9-45E3-88BB-976ED0D11388}" dt="2023-03-30T14:50:57.679" v="9520" actId="207"/>
          <ac:spMkLst>
            <pc:docMk/>
            <pc:sldMk cId="291911411" sldId="2892"/>
            <ac:spMk id="11" creationId="{D7E21465-4175-CEEA-67DF-9FB4C59FBB1F}"/>
          </ac:spMkLst>
        </pc:spChg>
        <pc:spChg chg="mod">
          <ac:chgData name="Justina Ojom" userId="cbdaed7d-8d45-4372-a16a-f3f8900c2f45" providerId="ADAL" clId="{B4F5DD3D-8ED9-45E3-88BB-976ED0D11388}" dt="2023-03-30T14:50:57.679" v="9520" actId="207"/>
          <ac:spMkLst>
            <pc:docMk/>
            <pc:sldMk cId="291911411" sldId="2892"/>
            <ac:spMk id="12" creationId="{A71AEEE2-BCA4-2239-8510-96C9E278F269}"/>
          </ac:spMkLst>
        </pc:spChg>
        <pc:spChg chg="mod">
          <ac:chgData name="Justina Ojom" userId="cbdaed7d-8d45-4372-a16a-f3f8900c2f45" providerId="ADAL" clId="{B4F5DD3D-8ED9-45E3-88BB-976ED0D11388}" dt="2023-03-30T14:50:57.679" v="9520" actId="207"/>
          <ac:spMkLst>
            <pc:docMk/>
            <pc:sldMk cId="291911411" sldId="2892"/>
            <ac:spMk id="13" creationId="{773F72ED-C4B8-D965-16A7-E1CC761E7D15}"/>
          </ac:spMkLst>
        </pc:spChg>
        <pc:spChg chg="mod">
          <ac:chgData name="Justina Ojom" userId="cbdaed7d-8d45-4372-a16a-f3f8900c2f45" providerId="ADAL" clId="{B4F5DD3D-8ED9-45E3-88BB-976ED0D11388}" dt="2023-03-30T14:51:03.354" v="9522" actId="207"/>
          <ac:spMkLst>
            <pc:docMk/>
            <pc:sldMk cId="291911411" sldId="2892"/>
            <ac:spMk id="14" creationId="{7087917E-1BA3-A87D-52B4-36473CF78BDF}"/>
          </ac:spMkLst>
        </pc:spChg>
        <pc:spChg chg="del">
          <ac:chgData name="Justina Ojom" userId="cbdaed7d-8d45-4372-a16a-f3f8900c2f45" providerId="ADAL" clId="{B4F5DD3D-8ED9-45E3-88BB-976ED0D11388}" dt="2023-03-29T15:23:28.743" v="7315" actId="478"/>
          <ac:spMkLst>
            <pc:docMk/>
            <pc:sldMk cId="291911411" sldId="2892"/>
            <ac:spMk id="15" creationId="{BE7B7EA1-4F74-751D-3EF6-AEEBF2E213F2}"/>
          </ac:spMkLst>
        </pc:spChg>
        <pc:spChg chg="mod">
          <ac:chgData name="Justina Ojom" userId="cbdaed7d-8d45-4372-a16a-f3f8900c2f45" providerId="ADAL" clId="{B4F5DD3D-8ED9-45E3-88BB-976ED0D11388}" dt="2023-03-30T14:34:11.333" v="9371"/>
          <ac:spMkLst>
            <pc:docMk/>
            <pc:sldMk cId="291911411" sldId="2892"/>
            <ac:spMk id="16" creationId="{DC6DCDA5-A4D3-1ED6-7921-BC6CB4042D4D}"/>
          </ac:spMkLst>
        </pc:spChg>
        <pc:spChg chg="del">
          <ac:chgData name="Justina Ojom" userId="cbdaed7d-8d45-4372-a16a-f3f8900c2f45" providerId="ADAL" clId="{B4F5DD3D-8ED9-45E3-88BB-976ED0D11388}" dt="2023-03-29T15:23:28.743" v="7315" actId="478"/>
          <ac:spMkLst>
            <pc:docMk/>
            <pc:sldMk cId="291911411" sldId="2892"/>
            <ac:spMk id="19" creationId="{14C4F8A8-5314-C978-574E-4C845242562D}"/>
          </ac:spMkLst>
        </pc:spChg>
        <pc:spChg chg="mod">
          <ac:chgData name="Justina Ojom" userId="cbdaed7d-8d45-4372-a16a-f3f8900c2f45" providerId="ADAL" clId="{B4F5DD3D-8ED9-45E3-88BB-976ED0D11388}" dt="2023-03-30T14:34:11.333" v="9371"/>
          <ac:spMkLst>
            <pc:docMk/>
            <pc:sldMk cId="291911411" sldId="2892"/>
            <ac:spMk id="19" creationId="{35617104-FFE6-13BF-DDC4-A1BD09BCDFF4}"/>
          </ac:spMkLst>
        </pc:spChg>
        <pc:spChg chg="mod">
          <ac:chgData name="Justina Ojom" userId="cbdaed7d-8d45-4372-a16a-f3f8900c2f45" providerId="ADAL" clId="{B4F5DD3D-8ED9-45E3-88BB-976ED0D11388}" dt="2023-03-29T15:23:28.984" v="7316"/>
          <ac:spMkLst>
            <pc:docMk/>
            <pc:sldMk cId="291911411" sldId="2892"/>
            <ac:spMk id="21" creationId="{371E6365-F2CA-FD54-D14F-CEA19EF35CD9}"/>
          </ac:spMkLst>
        </pc:spChg>
        <pc:spChg chg="mod">
          <ac:chgData name="Justina Ojom" userId="cbdaed7d-8d45-4372-a16a-f3f8900c2f45" providerId="ADAL" clId="{B4F5DD3D-8ED9-45E3-88BB-976ED0D11388}" dt="2023-03-29T15:23:28.984" v="7316"/>
          <ac:spMkLst>
            <pc:docMk/>
            <pc:sldMk cId="291911411" sldId="2892"/>
            <ac:spMk id="24" creationId="{F1455554-1249-9641-0FB2-E777A0F7FF24}"/>
          </ac:spMkLst>
        </pc:spChg>
        <pc:spChg chg="mod">
          <ac:chgData name="Justina Ojom" userId="cbdaed7d-8d45-4372-a16a-f3f8900c2f45" providerId="ADAL" clId="{B4F5DD3D-8ED9-45E3-88BB-976ED0D11388}" dt="2023-03-29T15:23:28.984" v="7316"/>
          <ac:spMkLst>
            <pc:docMk/>
            <pc:sldMk cId="291911411" sldId="2892"/>
            <ac:spMk id="25" creationId="{27D6BFE3-64E6-B1B4-428A-4E632FAE8CD9}"/>
          </ac:spMkLst>
        </pc:spChg>
        <pc:spChg chg="mod">
          <ac:chgData name="Justina Ojom" userId="cbdaed7d-8d45-4372-a16a-f3f8900c2f45" providerId="ADAL" clId="{B4F5DD3D-8ED9-45E3-88BB-976ED0D11388}" dt="2023-03-29T15:23:28.984" v="7316"/>
          <ac:spMkLst>
            <pc:docMk/>
            <pc:sldMk cId="291911411" sldId="2892"/>
            <ac:spMk id="26" creationId="{EFA9867F-B9C4-08F3-B01D-0DB6086AA8D9}"/>
          </ac:spMkLst>
        </pc:spChg>
        <pc:spChg chg="mod">
          <ac:chgData name="Justina Ojom" userId="cbdaed7d-8d45-4372-a16a-f3f8900c2f45" providerId="ADAL" clId="{B4F5DD3D-8ED9-45E3-88BB-976ED0D11388}" dt="2023-03-29T15:23:28.984" v="7316"/>
          <ac:spMkLst>
            <pc:docMk/>
            <pc:sldMk cId="291911411" sldId="2892"/>
            <ac:spMk id="27" creationId="{F8534586-4FDC-5162-FAAB-CDF694826A0F}"/>
          </ac:spMkLst>
        </pc:spChg>
        <pc:spChg chg="add mod">
          <ac:chgData name="Justina Ojom" userId="cbdaed7d-8d45-4372-a16a-f3f8900c2f45" providerId="ADAL" clId="{B4F5DD3D-8ED9-45E3-88BB-976ED0D11388}" dt="2023-03-29T15:25:18.320" v="7343"/>
          <ac:spMkLst>
            <pc:docMk/>
            <pc:sldMk cId="291911411" sldId="2892"/>
            <ac:spMk id="28" creationId="{672E39C9-1D2C-4759-A716-4EA774EE8CA3}"/>
          </ac:spMkLst>
        </pc:spChg>
        <pc:spChg chg="mod">
          <ac:chgData name="Justina Ojom" userId="cbdaed7d-8d45-4372-a16a-f3f8900c2f45" providerId="ADAL" clId="{B4F5DD3D-8ED9-45E3-88BB-976ED0D11388}" dt="2023-03-30T14:34:11.333" v="9371"/>
          <ac:spMkLst>
            <pc:docMk/>
            <pc:sldMk cId="291911411" sldId="2892"/>
            <ac:spMk id="30" creationId="{A6C28DCA-65D0-EBC0-5F45-0703F1CAF7E1}"/>
          </ac:spMkLst>
        </pc:spChg>
        <pc:spChg chg="mod">
          <ac:chgData name="Justina Ojom" userId="cbdaed7d-8d45-4372-a16a-f3f8900c2f45" providerId="ADAL" clId="{B4F5DD3D-8ED9-45E3-88BB-976ED0D11388}" dt="2023-03-30T14:34:13.889" v="9373" actId="20577"/>
          <ac:spMkLst>
            <pc:docMk/>
            <pc:sldMk cId="291911411" sldId="2892"/>
            <ac:spMk id="31" creationId="{4EDAD1AE-422C-9118-34F2-C2869E5A5C3A}"/>
          </ac:spMkLst>
        </pc:spChg>
        <pc:spChg chg="del mod topLvl">
          <ac:chgData name="Justina Ojom" userId="cbdaed7d-8d45-4372-a16a-f3f8900c2f45" providerId="ADAL" clId="{B4F5DD3D-8ED9-45E3-88BB-976ED0D11388}" dt="2023-03-29T19:56:52.861" v="8851" actId="478"/>
          <ac:spMkLst>
            <pc:docMk/>
            <pc:sldMk cId="291911411" sldId="2892"/>
            <ac:spMk id="31" creationId="{E4D08E80-232B-E815-E561-D2A3005464AD}"/>
          </ac:spMkLst>
        </pc:spChg>
        <pc:spChg chg="mod">
          <ac:chgData name="Justina Ojom" userId="cbdaed7d-8d45-4372-a16a-f3f8900c2f45" providerId="ADAL" clId="{B4F5DD3D-8ED9-45E3-88BB-976ED0D11388}" dt="2023-03-30T14:34:11.333" v="9371"/>
          <ac:spMkLst>
            <pc:docMk/>
            <pc:sldMk cId="291911411" sldId="2892"/>
            <ac:spMk id="32" creationId="{6B1A75DB-41D6-221C-A74A-7AF64CB16E8D}"/>
          </ac:spMkLst>
        </pc:spChg>
        <pc:spChg chg="mod">
          <ac:chgData name="Justina Ojom" userId="cbdaed7d-8d45-4372-a16a-f3f8900c2f45" providerId="ADAL" clId="{B4F5DD3D-8ED9-45E3-88BB-976ED0D11388}" dt="2023-03-29T19:56:51.363" v="8850" actId="207"/>
          <ac:spMkLst>
            <pc:docMk/>
            <pc:sldMk cId="291911411" sldId="2892"/>
            <ac:spMk id="33" creationId="{757E5B43-A9EF-537F-B2AB-30C06B54B003}"/>
          </ac:spMkLst>
        </pc:spChg>
        <pc:grpChg chg="mod">
          <ac:chgData name="Justina Ojom" userId="cbdaed7d-8d45-4372-a16a-f3f8900c2f45" providerId="ADAL" clId="{B4F5DD3D-8ED9-45E3-88BB-976ED0D11388}" dt="2023-03-30T14:50:57.679" v="9520" actId="207"/>
          <ac:grpSpMkLst>
            <pc:docMk/>
            <pc:sldMk cId="291911411" sldId="2892"/>
            <ac:grpSpMk id="3" creationId="{8E635907-5D25-F741-B1DB-EAD093525E99}"/>
          </ac:grpSpMkLst>
        </pc:grpChg>
        <pc:grpChg chg="mod">
          <ac:chgData name="Justina Ojom" userId="cbdaed7d-8d45-4372-a16a-f3f8900c2f45" providerId="ADAL" clId="{B4F5DD3D-8ED9-45E3-88BB-976ED0D11388}" dt="2023-03-30T14:50:57.679" v="9520" actId="207"/>
          <ac:grpSpMkLst>
            <pc:docMk/>
            <pc:sldMk cId="291911411" sldId="2892"/>
            <ac:grpSpMk id="9" creationId="{A7837F2A-4D6F-55C8-B4D6-57F374F5A867}"/>
          </ac:grpSpMkLst>
        </pc:grpChg>
        <pc:grpChg chg="add mod">
          <ac:chgData name="Justina Ojom" userId="cbdaed7d-8d45-4372-a16a-f3f8900c2f45" providerId="ADAL" clId="{B4F5DD3D-8ED9-45E3-88BB-976ED0D11388}" dt="2023-03-30T14:34:11.333" v="9371"/>
          <ac:grpSpMkLst>
            <pc:docMk/>
            <pc:sldMk cId="291911411" sldId="2892"/>
            <ac:grpSpMk id="15" creationId="{897A18F9-E809-38E7-7860-62B1F46B9054}"/>
          </ac:grpSpMkLst>
        </pc:grpChg>
        <pc:grpChg chg="del">
          <ac:chgData name="Justina Ojom" userId="cbdaed7d-8d45-4372-a16a-f3f8900c2f45" providerId="ADAL" clId="{B4F5DD3D-8ED9-45E3-88BB-976ED0D11388}" dt="2023-03-29T15:23:28.743" v="7315" actId="478"/>
          <ac:grpSpMkLst>
            <pc:docMk/>
            <pc:sldMk cId="291911411" sldId="2892"/>
            <ac:grpSpMk id="16" creationId="{E9893FC2-B7F7-2332-9DE5-9F88A78FF7A2}"/>
          </ac:grpSpMkLst>
        </pc:grpChg>
        <pc:grpChg chg="mod">
          <ac:chgData name="Justina Ojom" userId="cbdaed7d-8d45-4372-a16a-f3f8900c2f45" providerId="ADAL" clId="{B4F5DD3D-8ED9-45E3-88BB-976ED0D11388}" dt="2023-03-30T14:34:11.333" v="9371"/>
          <ac:grpSpMkLst>
            <pc:docMk/>
            <pc:sldMk cId="291911411" sldId="2892"/>
            <ac:grpSpMk id="17" creationId="{BFF3E845-5F79-D370-E32E-710F25FAC913}"/>
          </ac:grpSpMkLst>
        </pc:grpChg>
        <pc:grpChg chg="mod">
          <ac:chgData name="Justina Ojom" userId="cbdaed7d-8d45-4372-a16a-f3f8900c2f45" providerId="ADAL" clId="{B4F5DD3D-8ED9-45E3-88BB-976ED0D11388}" dt="2023-03-30T14:34:11.333" v="9371"/>
          <ac:grpSpMkLst>
            <pc:docMk/>
            <pc:sldMk cId="291911411" sldId="2892"/>
            <ac:grpSpMk id="18" creationId="{F135D8DD-332B-94BD-8655-43DADBFF6527}"/>
          </ac:grpSpMkLst>
        </pc:grpChg>
        <pc:grpChg chg="add del mod">
          <ac:chgData name="Justina Ojom" userId="cbdaed7d-8d45-4372-a16a-f3f8900c2f45" providerId="ADAL" clId="{B4F5DD3D-8ED9-45E3-88BB-976ED0D11388}" dt="2023-03-30T14:34:11.175" v="9370" actId="478"/>
          <ac:grpSpMkLst>
            <pc:docMk/>
            <pc:sldMk cId="291911411" sldId="2892"/>
            <ac:grpSpMk id="20" creationId="{0314BBA3-AE0D-72D2-663B-6E95AED97006}"/>
          </ac:grpSpMkLst>
        </pc:grpChg>
        <pc:grpChg chg="mod">
          <ac:chgData name="Justina Ojom" userId="cbdaed7d-8d45-4372-a16a-f3f8900c2f45" providerId="ADAL" clId="{B4F5DD3D-8ED9-45E3-88BB-976ED0D11388}" dt="2023-03-29T15:23:28.984" v="7316"/>
          <ac:grpSpMkLst>
            <pc:docMk/>
            <pc:sldMk cId="291911411" sldId="2892"/>
            <ac:grpSpMk id="22" creationId="{B36D9B8A-2774-C6D6-DAED-ACA44A564C76}"/>
          </ac:grpSpMkLst>
        </pc:grpChg>
        <pc:grpChg chg="mod">
          <ac:chgData name="Justina Ojom" userId="cbdaed7d-8d45-4372-a16a-f3f8900c2f45" providerId="ADAL" clId="{B4F5DD3D-8ED9-45E3-88BB-976ED0D11388}" dt="2023-03-29T15:23:28.984" v="7316"/>
          <ac:grpSpMkLst>
            <pc:docMk/>
            <pc:sldMk cId="291911411" sldId="2892"/>
            <ac:grpSpMk id="23" creationId="{A1E6BEA7-71EB-AEEC-3F6E-709E8A2F6DE7}"/>
          </ac:grpSpMkLst>
        </pc:grpChg>
        <pc:grpChg chg="add mod">
          <ac:chgData name="Justina Ojom" userId="cbdaed7d-8d45-4372-a16a-f3f8900c2f45" providerId="ADAL" clId="{B4F5DD3D-8ED9-45E3-88BB-976ED0D11388}" dt="2023-03-30T14:50:57.679" v="9520" actId="207"/>
          <ac:grpSpMkLst>
            <pc:docMk/>
            <pc:sldMk cId="291911411" sldId="2892"/>
            <ac:grpSpMk id="29" creationId="{1AB3CB4D-AFB8-2E14-DB81-CC3B2C9760EA}"/>
          </ac:grpSpMkLst>
        </pc:grpChg>
        <pc:grpChg chg="add del mod">
          <ac:chgData name="Justina Ojom" userId="cbdaed7d-8d45-4372-a16a-f3f8900c2f45" providerId="ADAL" clId="{B4F5DD3D-8ED9-45E3-88BB-976ED0D11388}" dt="2023-03-29T19:56:52.861" v="8851" actId="478"/>
          <ac:grpSpMkLst>
            <pc:docMk/>
            <pc:sldMk cId="291911411" sldId="2892"/>
            <ac:grpSpMk id="30" creationId="{7B169B81-ACE3-FC1F-7761-9281FC1FF4C2}"/>
          </ac:grpSpMkLst>
        </pc:grpChg>
        <pc:grpChg chg="del mod topLvl">
          <ac:chgData name="Justina Ojom" userId="cbdaed7d-8d45-4372-a16a-f3f8900c2f45" providerId="ADAL" clId="{B4F5DD3D-8ED9-45E3-88BB-976ED0D11388}" dt="2023-03-29T19:57:38.771" v="8881" actId="478"/>
          <ac:grpSpMkLst>
            <pc:docMk/>
            <pc:sldMk cId="291911411" sldId="2892"/>
            <ac:grpSpMk id="32" creationId="{FA3C8748-66C4-FBD1-8180-600C8EB334E4}"/>
          </ac:grpSpMkLst>
        </pc:grpChg>
        <pc:cxnChg chg="mod">
          <ac:chgData name="Justina Ojom" userId="cbdaed7d-8d45-4372-a16a-f3f8900c2f45" providerId="ADAL" clId="{B4F5DD3D-8ED9-45E3-88BB-976ED0D11388}" dt="2023-03-29T19:56:48.449" v="8849" actId="208"/>
          <ac:cxnSpMkLst>
            <pc:docMk/>
            <pc:sldMk cId="291911411" sldId="2892"/>
            <ac:cxnSpMk id="34" creationId="{1E54A421-15A3-8EBE-6B8D-99CBDEF9DD28}"/>
          </ac:cxnSpMkLst>
        </pc:cxnChg>
        <pc:cxnChg chg="mod">
          <ac:chgData name="Justina Ojom" userId="cbdaed7d-8d45-4372-a16a-f3f8900c2f45" providerId="ADAL" clId="{B4F5DD3D-8ED9-45E3-88BB-976ED0D11388}" dt="2023-03-29T19:56:48.449" v="8849" actId="208"/>
          <ac:cxnSpMkLst>
            <pc:docMk/>
            <pc:sldMk cId="291911411" sldId="2892"/>
            <ac:cxnSpMk id="35" creationId="{F18DF62D-EE7A-51AA-E6EF-8B06C74062AE}"/>
          </ac:cxnSpMkLst>
        </pc:cxnChg>
        <pc:cxnChg chg="mod">
          <ac:chgData name="Justina Ojom" userId="cbdaed7d-8d45-4372-a16a-f3f8900c2f45" providerId="ADAL" clId="{B4F5DD3D-8ED9-45E3-88BB-976ED0D11388}" dt="2023-03-29T19:56:48.449" v="8849" actId="208"/>
          <ac:cxnSpMkLst>
            <pc:docMk/>
            <pc:sldMk cId="291911411" sldId="2892"/>
            <ac:cxnSpMk id="36" creationId="{48D7B942-7BD8-0821-6819-7A0A66281D02}"/>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B4F5DD3D-8ED9-45E3-88BB-976ED0D11388}" dt="2023-03-29T15:23:34.863" v="7317"/>
              <pc2:cmMkLst xmlns:pc2="http://schemas.microsoft.com/office/powerpoint/2019/9/main/command">
                <pc:docMk/>
                <pc:sldMk cId="291911411" sldId="2892"/>
                <pc2:cmMk id="{D8D8D51B-F789-4B50-849C-28D32A237DC2}"/>
              </pc2:cmMkLst>
            </pc226:cmChg>
          </p:ext>
        </pc:extLst>
      </pc:sldChg>
      <pc:sldChg chg="addSp delSp modSp mod modNotes">
        <pc:chgData name="Justina Ojom" userId="cbdaed7d-8d45-4372-a16a-f3f8900c2f45" providerId="ADAL" clId="{B4F5DD3D-8ED9-45E3-88BB-976ED0D11388}" dt="2023-03-30T22:32:14.958" v="10634"/>
        <pc:sldMkLst>
          <pc:docMk/>
          <pc:sldMk cId="2369421226" sldId="2894"/>
        </pc:sldMkLst>
        <pc:spChg chg="del mod">
          <ac:chgData name="Justina Ojom" userId="cbdaed7d-8d45-4372-a16a-f3f8900c2f45" providerId="ADAL" clId="{B4F5DD3D-8ED9-45E3-88BB-976ED0D11388}" dt="2023-03-29T17:12:57.427" v="8254" actId="478"/>
          <ac:spMkLst>
            <pc:docMk/>
            <pc:sldMk cId="2369421226" sldId="2894"/>
            <ac:spMk id="2" creationId="{51A8CA27-4ADD-7CBC-7C47-602CFE597E4C}"/>
          </ac:spMkLst>
        </pc:spChg>
        <pc:spChg chg="del mod">
          <ac:chgData name="Justina Ojom" userId="cbdaed7d-8d45-4372-a16a-f3f8900c2f45" providerId="ADAL" clId="{B4F5DD3D-8ED9-45E3-88BB-976ED0D11388}" dt="2023-03-29T17:12:57.427" v="8254" actId="478"/>
          <ac:spMkLst>
            <pc:docMk/>
            <pc:sldMk cId="2369421226" sldId="2894"/>
            <ac:spMk id="3" creationId="{536C3CBC-4178-82EB-C461-0B3EB16CF023}"/>
          </ac:spMkLst>
        </pc:spChg>
        <pc:spChg chg="del mod">
          <ac:chgData name="Justina Ojom" userId="cbdaed7d-8d45-4372-a16a-f3f8900c2f45" providerId="ADAL" clId="{B4F5DD3D-8ED9-45E3-88BB-976ED0D11388}" dt="2023-03-29T17:12:57.427" v="8254" actId="478"/>
          <ac:spMkLst>
            <pc:docMk/>
            <pc:sldMk cId="2369421226" sldId="2894"/>
            <ac:spMk id="4" creationId="{59EE93EF-2859-F03A-5FEB-E2C73D72234C}"/>
          </ac:spMkLst>
        </pc:spChg>
        <pc:spChg chg="del mod">
          <ac:chgData name="Justina Ojom" userId="cbdaed7d-8d45-4372-a16a-f3f8900c2f45" providerId="ADAL" clId="{B4F5DD3D-8ED9-45E3-88BB-976ED0D11388}" dt="2023-03-29T17:12:15.833" v="8243" actId="478"/>
          <ac:spMkLst>
            <pc:docMk/>
            <pc:sldMk cId="2369421226" sldId="2894"/>
            <ac:spMk id="5" creationId="{51AE34A4-35DE-0CE4-A883-3638FA75109F}"/>
          </ac:spMkLst>
        </pc:spChg>
        <pc:spChg chg="del mod">
          <ac:chgData name="Justina Ojom" userId="cbdaed7d-8d45-4372-a16a-f3f8900c2f45" providerId="ADAL" clId="{B4F5DD3D-8ED9-45E3-88BB-976ED0D11388}" dt="2023-03-29T17:12:15.833" v="8243" actId="478"/>
          <ac:spMkLst>
            <pc:docMk/>
            <pc:sldMk cId="2369421226" sldId="2894"/>
            <ac:spMk id="6" creationId="{90E1BCEA-6646-6A29-6F37-D55BA051FD3B}"/>
          </ac:spMkLst>
        </pc:spChg>
        <pc:spChg chg="del mod">
          <ac:chgData name="Justina Ojom" userId="cbdaed7d-8d45-4372-a16a-f3f8900c2f45" providerId="ADAL" clId="{B4F5DD3D-8ED9-45E3-88BB-976ED0D11388}" dt="2023-03-29T17:12:15.833" v="8243" actId="478"/>
          <ac:spMkLst>
            <pc:docMk/>
            <pc:sldMk cId="2369421226" sldId="2894"/>
            <ac:spMk id="7" creationId="{3363517D-12C2-8141-9BF3-05C7B66BC5E5}"/>
          </ac:spMkLst>
        </pc:spChg>
        <pc:spChg chg="add mod">
          <ac:chgData name="Justina Ojom" userId="cbdaed7d-8d45-4372-a16a-f3f8900c2f45" providerId="ADAL" clId="{B4F5DD3D-8ED9-45E3-88BB-976ED0D11388}" dt="2023-03-29T15:27:42.722" v="7385" actId="2711"/>
          <ac:spMkLst>
            <pc:docMk/>
            <pc:sldMk cId="2369421226" sldId="2894"/>
            <ac:spMk id="8" creationId="{71B2FCBD-7C36-9F63-49EF-0162130A2C98}"/>
          </ac:spMkLst>
        </pc:spChg>
        <pc:spChg chg="mod">
          <ac:chgData name="Justina Ojom" userId="cbdaed7d-8d45-4372-a16a-f3f8900c2f45" providerId="ADAL" clId="{B4F5DD3D-8ED9-45E3-88BB-976ED0D11388}" dt="2023-03-29T16:40:19.293" v="7981"/>
          <ac:spMkLst>
            <pc:docMk/>
            <pc:sldMk cId="2369421226" sldId="2894"/>
            <ac:spMk id="13" creationId="{978CFA77-20DE-2579-8AC2-0CBCE6CE0F31}"/>
          </ac:spMkLst>
        </pc:spChg>
        <pc:spChg chg="add mod">
          <ac:chgData name="Justina Ojom" userId="cbdaed7d-8d45-4372-a16a-f3f8900c2f45" providerId="ADAL" clId="{B4F5DD3D-8ED9-45E3-88BB-976ED0D11388}" dt="2023-03-30T14:51:36.617" v="9534" actId="2085"/>
          <ac:spMkLst>
            <pc:docMk/>
            <pc:sldMk cId="2369421226" sldId="2894"/>
            <ac:spMk id="15" creationId="{89728ED1-EBE2-8752-AE4B-75FAFCC7E3B3}"/>
          </ac:spMkLst>
        </pc:spChg>
        <pc:spChg chg="add mod">
          <ac:chgData name="Justina Ojom" userId="cbdaed7d-8d45-4372-a16a-f3f8900c2f45" providerId="ADAL" clId="{B4F5DD3D-8ED9-45E3-88BB-976ED0D11388}" dt="2023-03-30T14:51:36.617" v="9534" actId="2085"/>
          <ac:spMkLst>
            <pc:docMk/>
            <pc:sldMk cId="2369421226" sldId="2894"/>
            <ac:spMk id="16" creationId="{8D4C3DD2-1338-F51F-5C29-0B4950D658BB}"/>
          </ac:spMkLst>
        </pc:spChg>
        <pc:spChg chg="add mod">
          <ac:chgData name="Justina Ojom" userId="cbdaed7d-8d45-4372-a16a-f3f8900c2f45" providerId="ADAL" clId="{B4F5DD3D-8ED9-45E3-88BB-976ED0D11388}" dt="2023-03-30T14:51:36.617" v="9534" actId="2085"/>
          <ac:spMkLst>
            <pc:docMk/>
            <pc:sldMk cId="2369421226" sldId="2894"/>
            <ac:spMk id="17" creationId="{3FFC5D54-88E8-261B-422D-9BF1F0ED9AB2}"/>
          </ac:spMkLst>
        </pc:spChg>
        <pc:spChg chg="add mod">
          <ac:chgData name="Justina Ojom" userId="cbdaed7d-8d45-4372-a16a-f3f8900c2f45" providerId="ADAL" clId="{B4F5DD3D-8ED9-45E3-88BB-976ED0D11388}" dt="2023-03-30T14:51:31.623" v="9532" actId="207"/>
          <ac:spMkLst>
            <pc:docMk/>
            <pc:sldMk cId="2369421226" sldId="2894"/>
            <ac:spMk id="18" creationId="{2CC1069B-0FC6-85EC-4654-3F9F5DFAD9DB}"/>
          </ac:spMkLst>
        </pc:spChg>
        <pc:spChg chg="add mod">
          <ac:chgData name="Justina Ojom" userId="cbdaed7d-8d45-4372-a16a-f3f8900c2f45" providerId="ADAL" clId="{B4F5DD3D-8ED9-45E3-88BB-976ED0D11388}" dt="2023-03-30T14:51:31.623" v="9532" actId="207"/>
          <ac:spMkLst>
            <pc:docMk/>
            <pc:sldMk cId="2369421226" sldId="2894"/>
            <ac:spMk id="19" creationId="{D3E9ED5B-3D3A-DB98-D825-A89DD12963AC}"/>
          </ac:spMkLst>
        </pc:spChg>
        <pc:spChg chg="add mod">
          <ac:chgData name="Justina Ojom" userId="cbdaed7d-8d45-4372-a16a-f3f8900c2f45" providerId="ADAL" clId="{B4F5DD3D-8ED9-45E3-88BB-976ED0D11388}" dt="2023-03-30T14:51:31.623" v="9532" actId="207"/>
          <ac:spMkLst>
            <pc:docMk/>
            <pc:sldMk cId="2369421226" sldId="2894"/>
            <ac:spMk id="20" creationId="{50679F2F-CD73-1FD1-3A28-D4E62BAC7A8E}"/>
          </ac:spMkLst>
        </pc:spChg>
        <pc:spChg chg="mod">
          <ac:chgData name="Justina Ojom" userId="cbdaed7d-8d45-4372-a16a-f3f8900c2f45" providerId="ADAL" clId="{B4F5DD3D-8ED9-45E3-88BB-976ED0D11388}" dt="2023-03-29T15:27:42.722" v="7385" actId="2711"/>
          <ac:spMkLst>
            <pc:docMk/>
            <pc:sldMk cId="2369421226" sldId="2894"/>
            <ac:spMk id="598" creationId="{00000000-0000-0000-0000-000000000000}"/>
          </ac:spMkLst>
        </pc:spChg>
        <pc:grpChg chg="add del mod ord">
          <ac:chgData name="Justina Ojom" userId="cbdaed7d-8d45-4372-a16a-f3f8900c2f45" providerId="ADAL" clId="{B4F5DD3D-8ED9-45E3-88BB-976ED0D11388}" dt="2023-03-29T19:58:58.074" v="8894" actId="478"/>
          <ac:grpSpMkLst>
            <pc:docMk/>
            <pc:sldMk cId="2369421226" sldId="2894"/>
            <ac:grpSpMk id="12" creationId="{8CE4C14C-9E9E-8F21-56A8-3D1CF3D3F896}"/>
          </ac:grpSpMkLst>
        </pc:grpChg>
        <pc:picChg chg="add del mod ord">
          <ac:chgData name="Justina Ojom" userId="cbdaed7d-8d45-4372-a16a-f3f8900c2f45" providerId="ADAL" clId="{B4F5DD3D-8ED9-45E3-88BB-976ED0D11388}" dt="2023-03-29T16:38:01.616" v="7950" actId="478"/>
          <ac:picMkLst>
            <pc:docMk/>
            <pc:sldMk cId="2369421226" sldId="2894"/>
            <ac:picMk id="10" creationId="{9017FC93-7419-349A-5AA3-174C8E911D7E}"/>
          </ac:picMkLst>
        </pc:picChg>
        <pc:picChg chg="add del mod">
          <ac:chgData name="Justina Ojom" userId="cbdaed7d-8d45-4372-a16a-f3f8900c2f45" providerId="ADAL" clId="{B4F5DD3D-8ED9-45E3-88BB-976ED0D11388}" dt="2023-03-29T16:40:18.914" v="7980" actId="478"/>
          <ac:picMkLst>
            <pc:docMk/>
            <pc:sldMk cId="2369421226" sldId="2894"/>
            <ac:picMk id="11" creationId="{45A7816B-1754-CB5B-FB45-8021C7414851}"/>
          </ac:picMkLst>
        </pc:picChg>
        <pc:picChg chg="mod">
          <ac:chgData name="Justina Ojom" userId="cbdaed7d-8d45-4372-a16a-f3f8900c2f45" providerId="ADAL" clId="{B4F5DD3D-8ED9-45E3-88BB-976ED0D11388}" dt="2023-03-29T16:40:19.293" v="7981"/>
          <ac:picMkLst>
            <pc:docMk/>
            <pc:sldMk cId="2369421226" sldId="2894"/>
            <ac:picMk id="14" creationId="{0EFDECF0-0E92-9E9B-00CA-420ACE2BB5FA}"/>
          </ac:picMkLst>
        </pc:picChg>
        <pc:cxnChg chg="add mod">
          <ac:chgData name="Justina Ojom" userId="cbdaed7d-8d45-4372-a16a-f3f8900c2f45" providerId="ADAL" clId="{B4F5DD3D-8ED9-45E3-88BB-976ED0D11388}" dt="2023-03-30T14:51:39.926" v="9535" actId="208"/>
          <ac:cxnSpMkLst>
            <pc:docMk/>
            <pc:sldMk cId="2369421226" sldId="2894"/>
            <ac:cxnSpMk id="21" creationId="{A6F94828-E603-CA89-2F51-DE3723D3AC0B}"/>
          </ac:cxnSpMkLst>
        </pc:cxnChg>
        <pc:cxnChg chg="add mod">
          <ac:chgData name="Justina Ojom" userId="cbdaed7d-8d45-4372-a16a-f3f8900c2f45" providerId="ADAL" clId="{B4F5DD3D-8ED9-45E3-88BB-976ED0D11388}" dt="2023-03-30T14:51:39.926" v="9535" actId="208"/>
          <ac:cxnSpMkLst>
            <pc:docMk/>
            <pc:sldMk cId="2369421226" sldId="2894"/>
            <ac:cxnSpMk id="22" creationId="{6D150991-E8C1-D6AF-ABDC-31BFF542CF6F}"/>
          </ac:cxnSpMkLst>
        </pc:cxnChg>
      </pc:sldChg>
      <pc:sldChg chg="modSp mod delCm modNotes">
        <pc:chgData name="Justina Ojom" userId="cbdaed7d-8d45-4372-a16a-f3f8900c2f45" providerId="ADAL" clId="{B4F5DD3D-8ED9-45E3-88BB-976ED0D11388}" dt="2023-03-30T23:02:44.653" v="11245" actId="1076"/>
        <pc:sldMkLst>
          <pc:docMk/>
          <pc:sldMk cId="669767822" sldId="2895"/>
        </pc:sldMkLst>
        <pc:spChg chg="mod">
          <ac:chgData name="Justina Ojom" userId="cbdaed7d-8d45-4372-a16a-f3f8900c2f45" providerId="ADAL" clId="{B4F5DD3D-8ED9-45E3-88BB-976ED0D11388}" dt="2023-03-30T22:45:17.213" v="10937"/>
          <ac:spMkLst>
            <pc:docMk/>
            <pc:sldMk cId="669767822" sldId="2895"/>
            <ac:spMk id="2" creationId="{29CF886F-2DD5-D60D-190F-4A5762F467E9}"/>
          </ac:spMkLst>
        </pc:spChg>
        <pc:spChg chg="mod">
          <ac:chgData name="Justina Ojom" userId="cbdaed7d-8d45-4372-a16a-f3f8900c2f45" providerId="ADAL" clId="{B4F5DD3D-8ED9-45E3-88BB-976ED0D11388}" dt="2023-03-30T14:52:13.493" v="9548" actId="207"/>
          <ac:spMkLst>
            <pc:docMk/>
            <pc:sldMk cId="669767822" sldId="2895"/>
            <ac:spMk id="3" creationId="{F379654B-C918-E37C-6CE7-2CE0532AFF11}"/>
          </ac:spMkLst>
        </pc:spChg>
        <pc:spChg chg="mod">
          <ac:chgData name="Justina Ojom" userId="cbdaed7d-8d45-4372-a16a-f3f8900c2f45" providerId="ADAL" clId="{B4F5DD3D-8ED9-45E3-88BB-976ED0D11388}" dt="2023-03-30T14:52:13.493" v="9548" actId="207"/>
          <ac:spMkLst>
            <pc:docMk/>
            <pc:sldMk cId="669767822" sldId="2895"/>
            <ac:spMk id="4" creationId="{BAC539EF-F0E9-460C-53F0-3EBF937F5AAE}"/>
          </ac:spMkLst>
        </pc:spChg>
        <pc:spChg chg="mod">
          <ac:chgData name="Justina Ojom" userId="cbdaed7d-8d45-4372-a16a-f3f8900c2f45" providerId="ADAL" clId="{B4F5DD3D-8ED9-45E3-88BB-976ED0D11388}" dt="2023-03-30T14:52:13.493" v="9548" actId="207"/>
          <ac:spMkLst>
            <pc:docMk/>
            <pc:sldMk cId="669767822" sldId="2895"/>
            <ac:spMk id="5" creationId="{C387197E-DFAF-72B1-1DF2-0DBF02271AE3}"/>
          </ac:spMkLst>
        </pc:spChg>
        <pc:spChg chg="mod">
          <ac:chgData name="Justina Ojom" userId="cbdaed7d-8d45-4372-a16a-f3f8900c2f45" providerId="ADAL" clId="{B4F5DD3D-8ED9-45E3-88BB-976ED0D11388}" dt="2023-03-30T23:02:44.653" v="11245" actId="1076"/>
          <ac:spMkLst>
            <pc:docMk/>
            <pc:sldMk cId="669767822" sldId="2895"/>
            <ac:spMk id="6" creationId="{B3E684D9-0E1C-41B7-33F0-87E9280DF426}"/>
          </ac:spMkLst>
        </pc:spChg>
        <pc:spChg chg="mod">
          <ac:chgData name="Justina Ojom" userId="cbdaed7d-8d45-4372-a16a-f3f8900c2f45" providerId="ADAL" clId="{B4F5DD3D-8ED9-45E3-88BB-976ED0D11388}" dt="2023-03-29T15:35:56.208" v="7418" actId="1076"/>
          <ac:spMkLst>
            <pc:docMk/>
            <pc:sldMk cId="669767822" sldId="2895"/>
            <ac:spMk id="7" creationId="{A438243B-FA34-6A77-88ED-A9103460C869}"/>
          </ac:spMkLst>
        </pc:spChg>
        <pc:spChg chg="mod">
          <ac:chgData name="Justina Ojom" userId="cbdaed7d-8d45-4372-a16a-f3f8900c2f45" providerId="ADAL" clId="{B4F5DD3D-8ED9-45E3-88BB-976ED0D11388}" dt="2023-03-29T15:35:56.208" v="7418" actId="1076"/>
          <ac:spMkLst>
            <pc:docMk/>
            <pc:sldMk cId="669767822" sldId="2895"/>
            <ac:spMk id="9" creationId="{AE5868B0-FF09-827E-80CD-51DAD67F3A54}"/>
          </ac:spMkLst>
        </pc:s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B4F5DD3D-8ED9-45E3-88BB-976ED0D11388}" dt="2023-03-29T15:33:48.861" v="7412"/>
              <pc2:cmMkLst xmlns:pc2="http://schemas.microsoft.com/office/powerpoint/2019/9/main/command">
                <pc:docMk/>
                <pc:sldMk cId="669767822" sldId="2895"/>
                <pc2:cmMk id="{586E2109-F158-40A4-A6AB-FD185398A7EF}"/>
              </pc2:cmMkLst>
            </pc226:cmChg>
          </p:ext>
        </pc:extLst>
      </pc:sldChg>
      <pc:sldChg chg="addSp delSp modSp mod modNotes modNotesTx">
        <pc:chgData name="Justina Ojom" userId="cbdaed7d-8d45-4372-a16a-f3f8900c2f45" providerId="ADAL" clId="{B4F5DD3D-8ED9-45E3-88BB-976ED0D11388}" dt="2023-03-30T22:38:22.480" v="10816" actId="20577"/>
        <pc:sldMkLst>
          <pc:docMk/>
          <pc:sldMk cId="0" sldId="2897"/>
        </pc:sldMkLst>
        <pc:spChg chg="del">
          <ac:chgData name="Justina Ojom" userId="cbdaed7d-8d45-4372-a16a-f3f8900c2f45" providerId="ADAL" clId="{B4F5DD3D-8ED9-45E3-88BB-976ED0D11388}" dt="2023-03-29T16:15:38.018" v="7707" actId="478"/>
          <ac:spMkLst>
            <pc:docMk/>
            <pc:sldMk cId="0" sldId="2897"/>
            <ac:spMk id="2" creationId="{27595F4A-3BA1-68A9-E8B9-6CA27171C63F}"/>
          </ac:spMkLst>
        </pc:spChg>
        <pc:spChg chg="del">
          <ac:chgData name="Justina Ojom" userId="cbdaed7d-8d45-4372-a16a-f3f8900c2f45" providerId="ADAL" clId="{B4F5DD3D-8ED9-45E3-88BB-976ED0D11388}" dt="2023-03-29T15:24:37.805" v="7331" actId="478"/>
          <ac:spMkLst>
            <pc:docMk/>
            <pc:sldMk cId="0" sldId="2897"/>
            <ac:spMk id="3" creationId="{593CCF8C-83AD-A53C-7D13-86B7F1383722}"/>
          </ac:spMkLst>
        </pc:spChg>
        <pc:spChg chg="del">
          <ac:chgData name="Justina Ojom" userId="cbdaed7d-8d45-4372-a16a-f3f8900c2f45" providerId="ADAL" clId="{B4F5DD3D-8ED9-45E3-88BB-976ED0D11388}" dt="2023-03-29T16:15:46.220" v="7712" actId="478"/>
          <ac:spMkLst>
            <pc:docMk/>
            <pc:sldMk cId="0" sldId="2897"/>
            <ac:spMk id="5" creationId="{7ECCC564-326E-63D8-C632-DBBBCAF86ADF}"/>
          </ac:spMkLst>
        </pc:spChg>
        <pc:spChg chg="del">
          <ac:chgData name="Justina Ojom" userId="cbdaed7d-8d45-4372-a16a-f3f8900c2f45" providerId="ADAL" clId="{B4F5DD3D-8ED9-45E3-88BB-976ED0D11388}" dt="2023-03-29T16:15:46.220" v="7712" actId="478"/>
          <ac:spMkLst>
            <pc:docMk/>
            <pc:sldMk cId="0" sldId="2897"/>
            <ac:spMk id="6" creationId="{A536BFA7-E96D-5A4B-BD0F-57164A8FF8A1}"/>
          </ac:spMkLst>
        </pc:spChg>
        <pc:spChg chg="del">
          <ac:chgData name="Justina Ojom" userId="cbdaed7d-8d45-4372-a16a-f3f8900c2f45" providerId="ADAL" clId="{B4F5DD3D-8ED9-45E3-88BB-976ED0D11388}" dt="2023-03-29T16:15:38.018" v="7707" actId="478"/>
          <ac:spMkLst>
            <pc:docMk/>
            <pc:sldMk cId="0" sldId="2897"/>
            <ac:spMk id="7" creationId="{559C7BC1-8C71-9289-9257-A2B21D033B54}"/>
          </ac:spMkLst>
        </pc:spChg>
        <pc:spChg chg="del">
          <ac:chgData name="Justina Ojom" userId="cbdaed7d-8d45-4372-a16a-f3f8900c2f45" providerId="ADAL" clId="{B4F5DD3D-8ED9-45E3-88BB-976ED0D11388}" dt="2023-03-29T15:24:35.897" v="7330" actId="478"/>
          <ac:spMkLst>
            <pc:docMk/>
            <pc:sldMk cId="0" sldId="2897"/>
            <ac:spMk id="11" creationId="{E8CC2F2E-5C68-258F-7A34-853CBA60361E}"/>
          </ac:spMkLst>
        </pc:spChg>
        <pc:spChg chg="mod">
          <ac:chgData name="Justina Ojom" userId="cbdaed7d-8d45-4372-a16a-f3f8900c2f45" providerId="ADAL" clId="{B4F5DD3D-8ED9-45E3-88BB-976ED0D11388}" dt="2023-03-30T14:31:36.123" v="9119" actId="208"/>
          <ac:spMkLst>
            <pc:docMk/>
            <pc:sldMk cId="0" sldId="2897"/>
            <ac:spMk id="12" creationId="{D4A15076-444E-E1C4-0654-3C3F72068CCA}"/>
          </ac:spMkLst>
        </pc:spChg>
        <pc:spChg chg="mod">
          <ac:chgData name="Justina Ojom" userId="cbdaed7d-8d45-4372-a16a-f3f8900c2f45" providerId="ADAL" clId="{B4F5DD3D-8ED9-45E3-88BB-976ED0D11388}" dt="2023-03-29T15:24:38.151" v="7332"/>
          <ac:spMkLst>
            <pc:docMk/>
            <pc:sldMk cId="0" sldId="2897"/>
            <ac:spMk id="15" creationId="{70FE1A43-194C-18FF-AAC2-6AA5F00A4B34}"/>
          </ac:spMkLst>
        </pc:spChg>
        <pc:spChg chg="mod">
          <ac:chgData name="Justina Ojom" userId="cbdaed7d-8d45-4372-a16a-f3f8900c2f45" providerId="ADAL" clId="{B4F5DD3D-8ED9-45E3-88BB-976ED0D11388}" dt="2023-03-30T14:31:22.119" v="9117" actId="207"/>
          <ac:spMkLst>
            <pc:docMk/>
            <pc:sldMk cId="0" sldId="2897"/>
            <ac:spMk id="16" creationId="{D41EC51D-A4F8-7AAD-AAEA-CA4D59A436E8}"/>
          </ac:spMkLst>
        </pc:spChg>
        <pc:spChg chg="mod">
          <ac:chgData name="Justina Ojom" userId="cbdaed7d-8d45-4372-a16a-f3f8900c2f45" providerId="ADAL" clId="{B4F5DD3D-8ED9-45E3-88BB-976ED0D11388}" dt="2023-03-30T14:31:33.092" v="9118" actId="207"/>
          <ac:spMkLst>
            <pc:docMk/>
            <pc:sldMk cId="0" sldId="2897"/>
            <ac:spMk id="17" creationId="{D498D3F0-EAFD-0044-4536-CD51448DF3A8}"/>
          </ac:spMkLst>
        </pc:spChg>
        <pc:spChg chg="mod">
          <ac:chgData name="Justina Ojom" userId="cbdaed7d-8d45-4372-a16a-f3f8900c2f45" providerId="ADAL" clId="{B4F5DD3D-8ED9-45E3-88BB-976ED0D11388}" dt="2023-03-29T15:24:38.151" v="7332"/>
          <ac:spMkLst>
            <pc:docMk/>
            <pc:sldMk cId="0" sldId="2897"/>
            <ac:spMk id="18" creationId="{9E254493-70B5-508E-E5B9-EB5F2C380F2C}"/>
          </ac:spMkLst>
        </pc:spChg>
        <pc:spChg chg="mod">
          <ac:chgData name="Justina Ojom" userId="cbdaed7d-8d45-4372-a16a-f3f8900c2f45" providerId="ADAL" clId="{B4F5DD3D-8ED9-45E3-88BB-976ED0D11388}" dt="2023-03-30T14:46:17.051" v="9433" actId="207"/>
          <ac:spMkLst>
            <pc:docMk/>
            <pc:sldMk cId="0" sldId="2897"/>
            <ac:spMk id="20" creationId="{5E9EEAB0-DC8E-F5A9-03FB-B2355FE00C3C}"/>
          </ac:spMkLst>
        </pc:spChg>
        <pc:spChg chg="mod">
          <ac:chgData name="Justina Ojom" userId="cbdaed7d-8d45-4372-a16a-f3f8900c2f45" providerId="ADAL" clId="{B4F5DD3D-8ED9-45E3-88BB-976ED0D11388}" dt="2023-03-29T16:15:38.239" v="7708"/>
          <ac:spMkLst>
            <pc:docMk/>
            <pc:sldMk cId="0" sldId="2897"/>
            <ac:spMk id="21" creationId="{37388147-D0C8-934C-A36F-6D2C36C97691}"/>
          </ac:spMkLst>
        </pc:spChg>
        <pc:spChg chg="mod">
          <ac:chgData name="Justina Ojom" userId="cbdaed7d-8d45-4372-a16a-f3f8900c2f45" providerId="ADAL" clId="{B4F5DD3D-8ED9-45E3-88BB-976ED0D11388}" dt="2023-03-30T14:46:18.747" v="9434" actId="207"/>
          <ac:spMkLst>
            <pc:docMk/>
            <pc:sldMk cId="0" sldId="2897"/>
            <ac:spMk id="23" creationId="{BE12F049-DA3E-BD62-7B73-CF81D9010237}"/>
          </ac:spMkLst>
        </pc:spChg>
        <pc:spChg chg="mod">
          <ac:chgData name="Justina Ojom" userId="cbdaed7d-8d45-4372-a16a-f3f8900c2f45" providerId="ADAL" clId="{B4F5DD3D-8ED9-45E3-88BB-976ED0D11388}" dt="2023-03-29T16:15:38.239" v="7708"/>
          <ac:spMkLst>
            <pc:docMk/>
            <pc:sldMk cId="0" sldId="2897"/>
            <ac:spMk id="24" creationId="{8822ABF6-C42F-8B83-B1D9-06B00A412CC2}"/>
          </ac:spMkLst>
        </pc:spChg>
        <pc:spChg chg="del">
          <ac:chgData name="Justina Ojom" userId="cbdaed7d-8d45-4372-a16a-f3f8900c2f45" providerId="ADAL" clId="{B4F5DD3D-8ED9-45E3-88BB-976ED0D11388}" dt="2023-03-29T16:15:51.076" v="7715" actId="478"/>
          <ac:spMkLst>
            <pc:docMk/>
            <pc:sldMk cId="0" sldId="2897"/>
            <ac:spMk id="308" creationId="{00000000-0000-0000-0000-000000000000}"/>
          </ac:spMkLst>
        </pc:spChg>
        <pc:grpChg chg="del">
          <ac:chgData name="Justina Ojom" userId="cbdaed7d-8d45-4372-a16a-f3f8900c2f45" providerId="ADAL" clId="{B4F5DD3D-8ED9-45E3-88BB-976ED0D11388}" dt="2023-03-29T15:24:35.897" v="7330" actId="478"/>
          <ac:grpSpMkLst>
            <pc:docMk/>
            <pc:sldMk cId="0" sldId="2897"/>
            <ac:grpSpMk id="4" creationId="{0000416B-76CD-0752-ADE2-42781BF51FB8}"/>
          </ac:grpSpMkLst>
        </pc:grpChg>
        <pc:grpChg chg="add mod">
          <ac:chgData name="Justina Ojom" userId="cbdaed7d-8d45-4372-a16a-f3f8900c2f45" providerId="ADAL" clId="{B4F5DD3D-8ED9-45E3-88BB-976ED0D11388}" dt="2023-03-29T15:24:38.151" v="7332"/>
          <ac:grpSpMkLst>
            <pc:docMk/>
            <pc:sldMk cId="0" sldId="2897"/>
            <ac:grpSpMk id="8" creationId="{4D42A6C7-60CE-6DDD-3C95-C9906B5D3013}"/>
          </ac:grpSpMkLst>
        </pc:grpChg>
        <pc:grpChg chg="mod">
          <ac:chgData name="Justina Ojom" userId="cbdaed7d-8d45-4372-a16a-f3f8900c2f45" providerId="ADAL" clId="{B4F5DD3D-8ED9-45E3-88BB-976ED0D11388}" dt="2023-03-29T15:24:38.151" v="7332"/>
          <ac:grpSpMkLst>
            <pc:docMk/>
            <pc:sldMk cId="0" sldId="2897"/>
            <ac:grpSpMk id="13" creationId="{7DE64937-034A-6483-6D81-ABE9DE0ACC08}"/>
          </ac:grpSpMkLst>
        </pc:grpChg>
        <pc:grpChg chg="mod">
          <ac:chgData name="Justina Ojom" userId="cbdaed7d-8d45-4372-a16a-f3f8900c2f45" providerId="ADAL" clId="{B4F5DD3D-8ED9-45E3-88BB-976ED0D11388}" dt="2023-03-29T15:24:38.151" v="7332"/>
          <ac:grpSpMkLst>
            <pc:docMk/>
            <pc:sldMk cId="0" sldId="2897"/>
            <ac:grpSpMk id="14" creationId="{27486DA2-7622-27F6-90BF-AAE6201B54A9}"/>
          </ac:grpSpMkLst>
        </pc:grpChg>
        <pc:grpChg chg="add mod">
          <ac:chgData name="Justina Ojom" userId="cbdaed7d-8d45-4372-a16a-f3f8900c2f45" providerId="ADAL" clId="{B4F5DD3D-8ED9-45E3-88BB-976ED0D11388}" dt="2023-03-29T16:15:58.789" v="7718" actId="1076"/>
          <ac:grpSpMkLst>
            <pc:docMk/>
            <pc:sldMk cId="0" sldId="2897"/>
            <ac:grpSpMk id="19" creationId="{A14D83CF-7849-619D-2B98-7D0CE98C05B0}"/>
          </ac:grpSpMkLst>
        </pc:grpChg>
        <pc:grpChg chg="add mod">
          <ac:chgData name="Justina Ojom" userId="cbdaed7d-8d45-4372-a16a-f3f8900c2f45" providerId="ADAL" clId="{B4F5DD3D-8ED9-45E3-88BB-976ED0D11388}" dt="2023-03-29T16:15:58.789" v="7718" actId="1076"/>
          <ac:grpSpMkLst>
            <pc:docMk/>
            <pc:sldMk cId="0" sldId="2897"/>
            <ac:grpSpMk id="22" creationId="{BC55EF0E-DD78-9C77-FF70-6F108ABF4874}"/>
          </ac:grpSpMkLst>
        </pc:grpChg>
      </pc:sldChg>
      <pc:sldChg chg="modSp mod modNotes modNotesTx">
        <pc:chgData name="Justina Ojom" userId="cbdaed7d-8d45-4372-a16a-f3f8900c2f45" providerId="ADAL" clId="{B4F5DD3D-8ED9-45E3-88BB-976ED0D11388}" dt="2023-03-30T22:50:33.825" v="10968"/>
        <pc:sldMkLst>
          <pc:docMk/>
          <pc:sldMk cId="3941182869" sldId="2899"/>
        </pc:sldMkLst>
        <pc:spChg chg="mod">
          <ac:chgData name="Justina Ojom" userId="cbdaed7d-8d45-4372-a16a-f3f8900c2f45" providerId="ADAL" clId="{B4F5DD3D-8ED9-45E3-88BB-976ED0D11388}" dt="2023-03-29T15:26:13.629" v="7361" actId="2711"/>
          <ac:spMkLst>
            <pc:docMk/>
            <pc:sldMk cId="3941182869" sldId="2899"/>
            <ac:spMk id="2" creationId="{264F34D2-FA98-44F5-8D5A-F2E3ED689ADC}"/>
          </ac:spMkLst>
        </pc:spChg>
        <pc:spChg chg="mod">
          <ac:chgData name="Justina Ojom" userId="cbdaed7d-8d45-4372-a16a-f3f8900c2f45" providerId="ADAL" clId="{B4F5DD3D-8ED9-45E3-88BB-976ED0D11388}" dt="2023-03-29T16:14:06.648" v="7682" actId="207"/>
          <ac:spMkLst>
            <pc:docMk/>
            <pc:sldMk cId="3941182869" sldId="2899"/>
            <ac:spMk id="19" creationId="{72A329A7-F6F5-1CCF-AFBB-CA4125D474D9}"/>
          </ac:spMkLst>
        </pc:spChg>
        <pc:spChg chg="mod">
          <ac:chgData name="Justina Ojom" userId="cbdaed7d-8d45-4372-a16a-f3f8900c2f45" providerId="ADAL" clId="{B4F5DD3D-8ED9-45E3-88BB-976ED0D11388}" dt="2023-03-29T16:14:06.648" v="7682" actId="207"/>
          <ac:spMkLst>
            <pc:docMk/>
            <pc:sldMk cId="3941182869" sldId="2899"/>
            <ac:spMk id="20" creationId="{9AD5269A-3CFB-0F6A-E50F-4A88BEA9D075}"/>
          </ac:spMkLst>
        </pc:spChg>
        <pc:spChg chg="mod">
          <ac:chgData name="Justina Ojom" userId="cbdaed7d-8d45-4372-a16a-f3f8900c2f45" providerId="ADAL" clId="{B4F5DD3D-8ED9-45E3-88BB-976ED0D11388}" dt="2023-03-30T14:46:24.569" v="9435" actId="207"/>
          <ac:spMkLst>
            <pc:docMk/>
            <pc:sldMk cId="3941182869" sldId="2899"/>
            <ac:spMk id="21" creationId="{B8230E4F-7675-E754-9341-C3D84DBB369A}"/>
          </ac:spMkLst>
        </pc:spChg>
        <pc:spChg chg="mod">
          <ac:chgData name="Justina Ojom" userId="cbdaed7d-8d45-4372-a16a-f3f8900c2f45" providerId="ADAL" clId="{B4F5DD3D-8ED9-45E3-88BB-976ED0D11388}" dt="2023-03-30T14:46:24.569" v="9435" actId="207"/>
          <ac:spMkLst>
            <pc:docMk/>
            <pc:sldMk cId="3941182869" sldId="2899"/>
            <ac:spMk id="22" creationId="{417F5768-BF98-4A9B-F195-EE8AB0EABFC3}"/>
          </ac:spMkLst>
        </pc:spChg>
        <pc:spChg chg="mod">
          <ac:chgData name="Justina Ojom" userId="cbdaed7d-8d45-4372-a16a-f3f8900c2f45" providerId="ADAL" clId="{B4F5DD3D-8ED9-45E3-88BB-976ED0D11388}" dt="2023-03-30T14:46:28.064" v="9436" actId="208"/>
          <ac:spMkLst>
            <pc:docMk/>
            <pc:sldMk cId="3941182869" sldId="2899"/>
            <ac:spMk id="24" creationId="{00FA2AF5-3953-5E82-E387-C3AE60BF54AD}"/>
          </ac:spMkLst>
        </pc:spChg>
        <pc:spChg chg="mod">
          <ac:chgData name="Justina Ojom" userId="cbdaed7d-8d45-4372-a16a-f3f8900c2f45" providerId="ADAL" clId="{B4F5DD3D-8ED9-45E3-88BB-976ED0D11388}" dt="2023-03-30T14:46:28.064" v="9436" actId="208"/>
          <ac:spMkLst>
            <pc:docMk/>
            <pc:sldMk cId="3941182869" sldId="2899"/>
            <ac:spMk id="25" creationId="{1F40E130-839B-1585-7905-610493D1E355}"/>
          </ac:spMkLst>
        </pc:spChg>
        <pc:spChg chg="mod">
          <ac:chgData name="Justina Ojom" userId="cbdaed7d-8d45-4372-a16a-f3f8900c2f45" providerId="ADAL" clId="{B4F5DD3D-8ED9-45E3-88BB-976ED0D11388}" dt="2023-03-30T14:46:28.064" v="9436" actId="208"/>
          <ac:spMkLst>
            <pc:docMk/>
            <pc:sldMk cId="3941182869" sldId="2899"/>
            <ac:spMk id="26" creationId="{A5E19FD8-F64C-A971-55CD-69640BC02EE8}"/>
          </ac:spMkLst>
        </pc:spChg>
        <pc:spChg chg="mod">
          <ac:chgData name="Justina Ojom" userId="cbdaed7d-8d45-4372-a16a-f3f8900c2f45" providerId="ADAL" clId="{B4F5DD3D-8ED9-45E3-88BB-976ED0D11388}" dt="2023-03-29T16:14:08.928" v="7683" actId="207"/>
          <ac:spMkLst>
            <pc:docMk/>
            <pc:sldMk cId="3941182869" sldId="2899"/>
            <ac:spMk id="33" creationId="{59E935A5-B590-C934-B27E-DFC57B8CB853}"/>
          </ac:spMkLst>
        </pc:spChg>
        <pc:spChg chg="mod">
          <ac:chgData name="Justina Ojom" userId="cbdaed7d-8d45-4372-a16a-f3f8900c2f45" providerId="ADAL" clId="{B4F5DD3D-8ED9-45E3-88BB-976ED0D11388}" dt="2023-03-29T15:26:13.629" v="7361" actId="2711"/>
          <ac:spMkLst>
            <pc:docMk/>
            <pc:sldMk cId="3941182869" sldId="2899"/>
            <ac:spMk id="34" creationId="{B37C6858-E330-03C6-7514-82F6BD1000F5}"/>
          </ac:spMkLst>
        </pc:spChg>
        <pc:spChg chg="mod">
          <ac:chgData name="Justina Ojom" userId="cbdaed7d-8d45-4372-a16a-f3f8900c2f45" providerId="ADAL" clId="{B4F5DD3D-8ED9-45E3-88BB-976ED0D11388}" dt="2023-03-29T16:14:11.163" v="7684" actId="207"/>
          <ac:spMkLst>
            <pc:docMk/>
            <pc:sldMk cId="3941182869" sldId="2899"/>
            <ac:spMk id="36" creationId="{97AED0F9-9F5C-276D-6241-64D48BA4C5D8}"/>
          </ac:spMkLst>
        </pc:spChg>
        <pc:spChg chg="mod">
          <ac:chgData name="Justina Ojom" userId="cbdaed7d-8d45-4372-a16a-f3f8900c2f45" providerId="ADAL" clId="{B4F5DD3D-8ED9-45E3-88BB-976ED0D11388}" dt="2023-03-29T15:26:13.629" v="7361" actId="2711"/>
          <ac:spMkLst>
            <pc:docMk/>
            <pc:sldMk cId="3941182869" sldId="2899"/>
            <ac:spMk id="37" creationId="{6C8F0EDC-3A63-6675-5829-0D0AC691A456}"/>
          </ac:spMkLst>
        </pc:spChg>
        <pc:spChg chg="mod">
          <ac:chgData name="Justina Ojom" userId="cbdaed7d-8d45-4372-a16a-f3f8900c2f45" providerId="ADAL" clId="{B4F5DD3D-8ED9-45E3-88BB-976ED0D11388}" dt="2023-03-30T22:50:33.825" v="10968"/>
          <ac:spMkLst>
            <pc:docMk/>
            <pc:sldMk cId="3941182869" sldId="2899"/>
            <ac:spMk id="39" creationId="{E5B8A424-D75D-6F58-F286-92E37B30757D}"/>
          </ac:spMkLst>
        </pc:spChg>
        <pc:spChg chg="mod">
          <ac:chgData name="Justina Ojom" userId="cbdaed7d-8d45-4372-a16a-f3f8900c2f45" providerId="ADAL" clId="{B4F5DD3D-8ED9-45E3-88BB-976ED0D11388}" dt="2023-03-30T22:49:34.195" v="10967" actId="20577"/>
          <ac:spMkLst>
            <pc:docMk/>
            <pc:sldMk cId="3941182869" sldId="2899"/>
            <ac:spMk id="40" creationId="{9617CAB4-4C74-5AEC-5030-13130FB8FF34}"/>
          </ac:spMkLst>
        </pc:spChg>
      </pc:sldChg>
      <pc:sldChg chg="addSp delSp modSp mod modNotes">
        <pc:chgData name="Justina Ojom" userId="cbdaed7d-8d45-4372-a16a-f3f8900c2f45" providerId="ADAL" clId="{B4F5DD3D-8ED9-45E3-88BB-976ED0D11388}" dt="2023-03-30T22:07:14.778" v="9699" actId="6549"/>
        <pc:sldMkLst>
          <pc:docMk/>
          <pc:sldMk cId="1677378855" sldId="2900"/>
        </pc:sldMkLst>
        <pc:spChg chg="add del mod">
          <ac:chgData name="Justina Ojom" userId="cbdaed7d-8d45-4372-a16a-f3f8900c2f45" providerId="ADAL" clId="{B4F5DD3D-8ED9-45E3-88BB-976ED0D11388}" dt="2023-03-29T15:21:13.249" v="7264" actId="478"/>
          <ac:spMkLst>
            <pc:docMk/>
            <pc:sldMk cId="1677378855" sldId="2900"/>
            <ac:spMk id="2" creationId="{C7A650BF-4475-1138-62EB-D97CCE7742EC}"/>
          </ac:spMkLst>
        </pc:spChg>
        <pc:spChg chg="del">
          <ac:chgData name="Justina Ojom" userId="cbdaed7d-8d45-4372-a16a-f3f8900c2f45" providerId="ADAL" clId="{B4F5DD3D-8ED9-45E3-88BB-976ED0D11388}" dt="2023-03-29T15:21:02.020" v="7258" actId="478"/>
          <ac:spMkLst>
            <pc:docMk/>
            <pc:sldMk cId="1677378855" sldId="2900"/>
            <ac:spMk id="3" creationId="{BE85BAD9-7ACA-CC03-65F6-6D1E2346C463}"/>
          </ac:spMkLst>
        </pc:spChg>
        <pc:spChg chg="add mod">
          <ac:chgData name="Justina Ojom" userId="cbdaed7d-8d45-4372-a16a-f3f8900c2f45" providerId="ADAL" clId="{B4F5DD3D-8ED9-45E3-88BB-976ED0D11388}" dt="2023-03-30T14:47:07.692" v="9447" actId="207"/>
          <ac:spMkLst>
            <pc:docMk/>
            <pc:sldMk cId="1677378855" sldId="2900"/>
            <ac:spMk id="5" creationId="{CF521D07-EB9A-19F4-A38D-031E382AF38F}"/>
          </ac:spMkLst>
        </pc:spChg>
      </pc:sldChg>
      <pc:sldChg chg="modSp mod modNotes">
        <pc:chgData name="Justina Ojom" userId="cbdaed7d-8d45-4372-a16a-f3f8900c2f45" providerId="ADAL" clId="{B4F5DD3D-8ED9-45E3-88BB-976ED0D11388}" dt="2023-03-30T22:53:13.710" v="10998" actId="20577"/>
        <pc:sldMkLst>
          <pc:docMk/>
          <pc:sldMk cId="1413131750" sldId="2915"/>
        </pc:sldMkLst>
        <pc:spChg chg="mod">
          <ac:chgData name="Justina Ojom" userId="cbdaed7d-8d45-4372-a16a-f3f8900c2f45" providerId="ADAL" clId="{B4F5DD3D-8ED9-45E3-88BB-976ED0D11388}" dt="2023-03-30T22:46:34.091" v="10949" actId="20577"/>
          <ac:spMkLst>
            <pc:docMk/>
            <pc:sldMk cId="1413131750" sldId="2915"/>
            <ac:spMk id="2" creationId="{43DFF65A-16AF-6F6E-8531-3080104E09A9}"/>
          </ac:spMkLst>
        </pc:spChg>
        <pc:spChg chg="mod">
          <ac:chgData name="Justina Ojom" userId="cbdaed7d-8d45-4372-a16a-f3f8900c2f45" providerId="ADAL" clId="{B4F5DD3D-8ED9-45E3-88BB-976ED0D11388}" dt="2023-03-30T14:48:00.897" v="9465" actId="207"/>
          <ac:spMkLst>
            <pc:docMk/>
            <pc:sldMk cId="1413131750" sldId="2915"/>
            <ac:spMk id="3" creationId="{480A1A47-F8E8-FDBC-5C69-ECD79049B277}"/>
          </ac:spMkLst>
        </pc:spChg>
        <pc:spChg chg="mod">
          <ac:chgData name="Justina Ojom" userId="cbdaed7d-8d45-4372-a16a-f3f8900c2f45" providerId="ADAL" clId="{B4F5DD3D-8ED9-45E3-88BB-976ED0D11388}" dt="2023-03-30T22:53:06.758" v="10997" actId="1076"/>
          <ac:spMkLst>
            <pc:docMk/>
            <pc:sldMk cId="1413131750" sldId="2915"/>
            <ac:spMk id="5" creationId="{2E1D9330-5534-B87D-9F9B-09526F75F9F3}"/>
          </ac:spMkLst>
        </pc:spChg>
        <pc:spChg chg="mod">
          <ac:chgData name="Justina Ojom" userId="cbdaed7d-8d45-4372-a16a-f3f8900c2f45" providerId="ADAL" clId="{B4F5DD3D-8ED9-45E3-88BB-976ED0D11388}" dt="2023-03-29T15:26:41.928" v="7368" actId="2711"/>
          <ac:spMkLst>
            <pc:docMk/>
            <pc:sldMk cId="1413131750" sldId="2915"/>
            <ac:spMk id="8" creationId="{3F760037-C9D4-43D8-8948-C664933D620E}"/>
          </ac:spMkLst>
        </pc:spChg>
        <pc:spChg chg="mod">
          <ac:chgData name="Justina Ojom" userId="cbdaed7d-8d45-4372-a16a-f3f8900c2f45" providerId="ADAL" clId="{B4F5DD3D-8ED9-45E3-88BB-976ED0D11388}" dt="2023-03-30T22:53:13.710" v="10998" actId="20577"/>
          <ac:spMkLst>
            <pc:docMk/>
            <pc:sldMk cId="1413131750" sldId="2915"/>
            <ac:spMk id="9" creationId="{AC558DF6-A4AE-B13D-46B1-978D237E793F}"/>
          </ac:spMkLst>
        </pc:spChg>
        <pc:spChg chg="mod">
          <ac:chgData name="Justina Ojom" userId="cbdaed7d-8d45-4372-a16a-f3f8900c2f45" providerId="ADAL" clId="{B4F5DD3D-8ED9-45E3-88BB-976ED0D11388}" dt="2023-03-30T14:48:00.897" v="9465" actId="207"/>
          <ac:spMkLst>
            <pc:docMk/>
            <pc:sldMk cId="1413131750" sldId="2915"/>
            <ac:spMk id="14" creationId="{E09EF64D-E5F6-2F72-795B-E7E0E6BF8A9A}"/>
          </ac:spMkLst>
        </pc:spChg>
        <pc:spChg chg="mod">
          <ac:chgData name="Justina Ojom" userId="cbdaed7d-8d45-4372-a16a-f3f8900c2f45" providerId="ADAL" clId="{B4F5DD3D-8ED9-45E3-88BB-976ED0D11388}" dt="2023-03-30T14:48:00.897" v="9465" actId="207"/>
          <ac:spMkLst>
            <pc:docMk/>
            <pc:sldMk cId="1413131750" sldId="2915"/>
            <ac:spMk id="17" creationId="{994D1815-5DBD-0F41-CDC9-8C9906A8B822}"/>
          </ac:spMkLst>
        </pc:spChg>
        <pc:spChg chg="mod">
          <ac:chgData name="Justina Ojom" userId="cbdaed7d-8d45-4372-a16a-f3f8900c2f45" providerId="ADAL" clId="{B4F5DD3D-8ED9-45E3-88BB-976ED0D11388}" dt="2023-03-29T15:26:41.928" v="7368" actId="2711"/>
          <ac:spMkLst>
            <pc:docMk/>
            <pc:sldMk cId="1413131750" sldId="2915"/>
            <ac:spMk id="18" creationId="{54950431-969C-238E-2ED6-BC6FD0B0FF09}"/>
          </ac:spMkLst>
        </pc:spChg>
        <pc:spChg chg="mod">
          <ac:chgData name="Justina Ojom" userId="cbdaed7d-8d45-4372-a16a-f3f8900c2f45" providerId="ADAL" clId="{B4F5DD3D-8ED9-45E3-88BB-976ED0D11388}" dt="2023-03-29T15:26:41.928" v="7368" actId="2711"/>
          <ac:spMkLst>
            <pc:docMk/>
            <pc:sldMk cId="1413131750" sldId="2915"/>
            <ac:spMk id="19" creationId="{1D392EE0-6494-3844-F02C-FC854E64E10A}"/>
          </ac:spMkLst>
        </pc:spChg>
      </pc:sldChg>
      <pc:sldChg chg="modSp mod modNotes">
        <pc:chgData name="Justina Ojom" userId="cbdaed7d-8d45-4372-a16a-f3f8900c2f45" providerId="ADAL" clId="{B4F5DD3D-8ED9-45E3-88BB-976ED0D11388}" dt="2023-03-30T22:45:05.443" v="10935" actId="20577"/>
        <pc:sldMkLst>
          <pc:docMk/>
          <pc:sldMk cId="2014966892" sldId="2916"/>
        </pc:sldMkLst>
        <pc:spChg chg="mod">
          <ac:chgData name="Justina Ojom" userId="cbdaed7d-8d45-4372-a16a-f3f8900c2f45" providerId="ADAL" clId="{B4F5DD3D-8ED9-45E3-88BB-976ED0D11388}" dt="2023-03-30T22:45:05.443" v="10935" actId="20577"/>
          <ac:spMkLst>
            <pc:docMk/>
            <pc:sldMk cId="2014966892" sldId="2916"/>
            <ac:spMk id="2" creationId="{E6325F02-89F2-D03F-257F-5F6FDCF6DDB0}"/>
          </ac:spMkLst>
        </pc:spChg>
        <pc:spChg chg="mod">
          <ac:chgData name="Justina Ojom" userId="cbdaed7d-8d45-4372-a16a-f3f8900c2f45" providerId="ADAL" clId="{B4F5DD3D-8ED9-45E3-88BB-976ED0D11388}" dt="2023-03-30T14:47:04.860" v="9446" actId="207"/>
          <ac:spMkLst>
            <pc:docMk/>
            <pc:sldMk cId="2014966892" sldId="2916"/>
            <ac:spMk id="3" creationId="{10314626-0BF6-3FED-C81C-16FA7FCB03E1}"/>
          </ac:spMkLst>
        </pc:spChg>
        <pc:spChg chg="mod">
          <ac:chgData name="Justina Ojom" userId="cbdaed7d-8d45-4372-a16a-f3f8900c2f45" providerId="ADAL" clId="{B4F5DD3D-8ED9-45E3-88BB-976ED0D11388}" dt="2023-03-30T14:47:04.860" v="9446" actId="207"/>
          <ac:spMkLst>
            <pc:docMk/>
            <pc:sldMk cId="2014966892" sldId="2916"/>
            <ac:spMk id="5" creationId="{3D3DAC26-7FD7-59B9-7E0D-86D19A4D3E16}"/>
          </ac:spMkLst>
        </pc:spChg>
        <pc:spChg chg="mod">
          <ac:chgData name="Justina Ojom" userId="cbdaed7d-8d45-4372-a16a-f3f8900c2f45" providerId="ADAL" clId="{B4F5DD3D-8ED9-45E3-88BB-976ED0D11388}" dt="2023-03-29T15:41:48.732" v="7479" actId="1076"/>
          <ac:spMkLst>
            <pc:docMk/>
            <pc:sldMk cId="2014966892" sldId="2916"/>
            <ac:spMk id="8" creationId="{7CD19AD7-62F5-918A-5A32-0973403E849B}"/>
          </ac:spMkLst>
        </pc:spChg>
        <pc:spChg chg="mod">
          <ac:chgData name="Justina Ojom" userId="cbdaed7d-8d45-4372-a16a-f3f8900c2f45" providerId="ADAL" clId="{B4F5DD3D-8ED9-45E3-88BB-976ED0D11388}" dt="2023-03-29T15:41:48.732" v="7479" actId="1076"/>
          <ac:spMkLst>
            <pc:docMk/>
            <pc:sldMk cId="2014966892" sldId="2916"/>
            <ac:spMk id="10" creationId="{02955EA2-E7D7-5743-6C48-5E5EB93B834C}"/>
          </ac:spMkLst>
        </pc:spChg>
        <pc:spChg chg="mod">
          <ac:chgData name="Justina Ojom" userId="cbdaed7d-8d45-4372-a16a-f3f8900c2f45" providerId="ADAL" clId="{B4F5DD3D-8ED9-45E3-88BB-976ED0D11388}" dt="2023-03-30T14:47:04.860" v="9446" actId="207"/>
          <ac:spMkLst>
            <pc:docMk/>
            <pc:sldMk cId="2014966892" sldId="2916"/>
            <ac:spMk id="11" creationId="{C94BDEC0-5CF1-D70F-2EC3-5BA5893BB378}"/>
          </ac:spMkLst>
        </pc:spChg>
        <pc:spChg chg="mod">
          <ac:chgData name="Justina Ojom" userId="cbdaed7d-8d45-4372-a16a-f3f8900c2f45" providerId="ADAL" clId="{B4F5DD3D-8ED9-45E3-88BB-976ED0D11388}" dt="2023-03-29T15:41:48.732" v="7479" actId="1076"/>
          <ac:spMkLst>
            <pc:docMk/>
            <pc:sldMk cId="2014966892" sldId="2916"/>
            <ac:spMk id="12" creationId="{67428C57-A4B4-B621-864D-8F327FB7F0AC}"/>
          </ac:spMkLst>
        </pc:spChg>
      </pc:sldChg>
      <pc:sldChg chg="modNotes">
        <pc:chgData name="Justina Ojom" userId="cbdaed7d-8d45-4372-a16a-f3f8900c2f45" providerId="ADAL" clId="{B4F5DD3D-8ED9-45E3-88BB-976ED0D11388}" dt="2023-03-30T22:18:07.238" v="10183" actId="20577"/>
        <pc:sldMkLst>
          <pc:docMk/>
          <pc:sldMk cId="2134684595" sldId="2917"/>
        </pc:sldMkLst>
      </pc:sldChg>
      <pc:sldChg chg="addSp delSp modSp mod modNotes">
        <pc:chgData name="Justina Ojom" userId="cbdaed7d-8d45-4372-a16a-f3f8900c2f45" providerId="ADAL" clId="{B4F5DD3D-8ED9-45E3-88BB-976ED0D11388}" dt="2023-03-30T22:57:36.227" v="11106" actId="6549"/>
        <pc:sldMkLst>
          <pc:docMk/>
          <pc:sldMk cId="1137288139" sldId="2919"/>
        </pc:sldMkLst>
        <pc:spChg chg="mod">
          <ac:chgData name="Justina Ojom" userId="cbdaed7d-8d45-4372-a16a-f3f8900c2f45" providerId="ADAL" clId="{B4F5DD3D-8ED9-45E3-88BB-976ED0D11388}" dt="2023-03-29T15:27:06.929" v="7374" actId="2711"/>
          <ac:spMkLst>
            <pc:docMk/>
            <pc:sldMk cId="1137288139" sldId="2919"/>
            <ac:spMk id="2" creationId="{79870D46-58A0-6133-BDE3-58059836F0C1}"/>
          </ac:spMkLst>
        </pc:spChg>
        <pc:spChg chg="mod">
          <ac:chgData name="Justina Ojom" userId="cbdaed7d-8d45-4372-a16a-f3f8900c2f45" providerId="ADAL" clId="{B4F5DD3D-8ED9-45E3-88BB-976ED0D11388}" dt="2023-03-30T22:56:23.544" v="11043" actId="404"/>
          <ac:spMkLst>
            <pc:docMk/>
            <pc:sldMk cId="1137288139" sldId="2919"/>
            <ac:spMk id="3" creationId="{834AA900-C9AE-670B-7391-D03E1D3ED853}"/>
          </ac:spMkLst>
        </pc:spChg>
        <pc:spChg chg="mod">
          <ac:chgData name="Justina Ojom" userId="cbdaed7d-8d45-4372-a16a-f3f8900c2f45" providerId="ADAL" clId="{B4F5DD3D-8ED9-45E3-88BB-976ED0D11388}" dt="2023-03-29T19:54:57.024" v="8819" actId="1076"/>
          <ac:spMkLst>
            <pc:docMk/>
            <pc:sldMk cId="1137288139" sldId="2919"/>
            <ac:spMk id="4" creationId="{736E2A5C-7F5A-DC48-8852-260B0C10D729}"/>
          </ac:spMkLst>
        </pc:spChg>
        <pc:spChg chg="mod">
          <ac:chgData name="Justina Ojom" userId="cbdaed7d-8d45-4372-a16a-f3f8900c2f45" providerId="ADAL" clId="{B4F5DD3D-8ED9-45E3-88BB-976ED0D11388}" dt="2023-03-30T14:49:46.081" v="9500" actId="207"/>
          <ac:spMkLst>
            <pc:docMk/>
            <pc:sldMk cId="1137288139" sldId="2919"/>
            <ac:spMk id="6" creationId="{20A42160-A107-CEB7-C41A-3A77DE23DBAF}"/>
          </ac:spMkLst>
        </pc:spChg>
        <pc:spChg chg="mod topLvl">
          <ac:chgData name="Justina Ojom" userId="cbdaed7d-8d45-4372-a16a-f3f8900c2f45" providerId="ADAL" clId="{B4F5DD3D-8ED9-45E3-88BB-976ED0D11388}" dt="2023-03-29T16:46:31.905" v="8086" actId="164"/>
          <ac:spMkLst>
            <pc:docMk/>
            <pc:sldMk cId="1137288139" sldId="2919"/>
            <ac:spMk id="7" creationId="{E8CACF50-AA8C-8B09-2160-2D70E3F3A49F}"/>
          </ac:spMkLst>
        </pc:spChg>
        <pc:spChg chg="mod">
          <ac:chgData name="Justina Ojom" userId="cbdaed7d-8d45-4372-a16a-f3f8900c2f45" providerId="ADAL" clId="{B4F5DD3D-8ED9-45E3-88BB-976ED0D11388}" dt="2023-03-30T22:56:23.544" v="11043" actId="404"/>
          <ac:spMkLst>
            <pc:docMk/>
            <pc:sldMk cId="1137288139" sldId="2919"/>
            <ac:spMk id="8" creationId="{6CA5DB88-CF2E-B453-E7E0-038BED6601ED}"/>
          </ac:spMkLst>
        </pc:spChg>
        <pc:spChg chg="mod">
          <ac:chgData name="Justina Ojom" userId="cbdaed7d-8d45-4372-a16a-f3f8900c2f45" providerId="ADAL" clId="{B4F5DD3D-8ED9-45E3-88BB-976ED0D11388}" dt="2023-03-29T19:54:57.024" v="8819" actId="1076"/>
          <ac:spMkLst>
            <pc:docMk/>
            <pc:sldMk cId="1137288139" sldId="2919"/>
            <ac:spMk id="9" creationId="{8EA98DD4-AF1A-14A7-F6FD-3191CEB655DC}"/>
          </ac:spMkLst>
        </pc:spChg>
        <pc:spChg chg="mod">
          <ac:chgData name="Justina Ojom" userId="cbdaed7d-8d45-4372-a16a-f3f8900c2f45" providerId="ADAL" clId="{B4F5DD3D-8ED9-45E3-88BB-976ED0D11388}" dt="2023-03-30T22:57:04.235" v="11059" actId="20577"/>
          <ac:spMkLst>
            <pc:docMk/>
            <pc:sldMk cId="1137288139" sldId="2919"/>
            <ac:spMk id="12" creationId="{587FEA6E-DBDD-04B9-BF3E-3FF913A953AE}"/>
          </ac:spMkLst>
        </pc:spChg>
        <pc:spChg chg="mod">
          <ac:chgData name="Justina Ojom" userId="cbdaed7d-8d45-4372-a16a-f3f8900c2f45" providerId="ADAL" clId="{B4F5DD3D-8ED9-45E3-88BB-976ED0D11388}" dt="2023-03-30T14:49:46.081" v="9500" actId="207"/>
          <ac:spMkLst>
            <pc:docMk/>
            <pc:sldMk cId="1137288139" sldId="2919"/>
            <ac:spMk id="13" creationId="{93F51A71-BEBF-448C-C705-C6A5AD41F0E1}"/>
          </ac:spMkLst>
        </pc:spChg>
        <pc:spChg chg="mod">
          <ac:chgData name="Justina Ojom" userId="cbdaed7d-8d45-4372-a16a-f3f8900c2f45" providerId="ADAL" clId="{B4F5DD3D-8ED9-45E3-88BB-976ED0D11388}" dt="2023-03-30T22:56:23.544" v="11043" actId="404"/>
          <ac:spMkLst>
            <pc:docMk/>
            <pc:sldMk cId="1137288139" sldId="2919"/>
            <ac:spMk id="14" creationId="{3391AEDF-D195-324C-5C0A-2D6A4613D234}"/>
          </ac:spMkLst>
        </pc:spChg>
        <pc:spChg chg="mod">
          <ac:chgData name="Justina Ojom" userId="cbdaed7d-8d45-4372-a16a-f3f8900c2f45" providerId="ADAL" clId="{B4F5DD3D-8ED9-45E3-88BB-976ED0D11388}" dt="2023-03-29T19:54:57.024" v="8819" actId="1076"/>
          <ac:spMkLst>
            <pc:docMk/>
            <pc:sldMk cId="1137288139" sldId="2919"/>
            <ac:spMk id="15" creationId="{ADC7F713-B157-BC3F-6633-5943DED57DFB}"/>
          </ac:spMkLst>
        </pc:spChg>
        <pc:spChg chg="mod">
          <ac:chgData name="Justina Ojom" userId="cbdaed7d-8d45-4372-a16a-f3f8900c2f45" providerId="ADAL" clId="{B4F5DD3D-8ED9-45E3-88BB-976ED0D11388}" dt="2023-03-30T22:57:36.227" v="11106" actId="6549"/>
          <ac:spMkLst>
            <pc:docMk/>
            <pc:sldMk cId="1137288139" sldId="2919"/>
            <ac:spMk id="16" creationId="{A4508490-0B6A-3AFA-A098-A6E41D3AF381}"/>
          </ac:spMkLst>
        </pc:spChg>
        <pc:spChg chg="mod">
          <ac:chgData name="Justina Ojom" userId="cbdaed7d-8d45-4372-a16a-f3f8900c2f45" providerId="ADAL" clId="{B4F5DD3D-8ED9-45E3-88BB-976ED0D11388}" dt="2023-03-30T22:57:17.712" v="11104" actId="20577"/>
          <ac:spMkLst>
            <pc:docMk/>
            <pc:sldMk cId="1137288139" sldId="2919"/>
            <ac:spMk id="17" creationId="{5A103464-E0B0-E139-7289-A06478AA71F1}"/>
          </ac:spMkLst>
        </pc:spChg>
        <pc:spChg chg="mod">
          <ac:chgData name="Justina Ojom" userId="cbdaed7d-8d45-4372-a16a-f3f8900c2f45" providerId="ADAL" clId="{B4F5DD3D-8ED9-45E3-88BB-976ED0D11388}" dt="2023-03-29T16:46:06.514" v="8080" actId="165"/>
          <ac:spMkLst>
            <pc:docMk/>
            <pc:sldMk cId="1137288139" sldId="2919"/>
            <ac:spMk id="18" creationId="{F8E7D8B0-5C0D-01A9-2663-683D33ED86F0}"/>
          </ac:spMkLst>
        </pc:spChg>
        <pc:spChg chg="mod">
          <ac:chgData name="Justina Ojom" userId="cbdaed7d-8d45-4372-a16a-f3f8900c2f45" providerId="ADAL" clId="{B4F5DD3D-8ED9-45E3-88BB-976ED0D11388}" dt="2023-03-29T16:46:06.514" v="8080" actId="165"/>
          <ac:spMkLst>
            <pc:docMk/>
            <pc:sldMk cId="1137288139" sldId="2919"/>
            <ac:spMk id="19" creationId="{6F278F69-C6CD-B24E-FD98-B2004B8C839C}"/>
          </ac:spMkLst>
        </pc:spChg>
        <pc:spChg chg="mod">
          <ac:chgData name="Justina Ojom" userId="cbdaed7d-8d45-4372-a16a-f3f8900c2f45" providerId="ADAL" clId="{B4F5DD3D-8ED9-45E3-88BB-976ED0D11388}" dt="2023-03-29T16:46:06.514" v="8080" actId="165"/>
          <ac:spMkLst>
            <pc:docMk/>
            <pc:sldMk cId="1137288139" sldId="2919"/>
            <ac:spMk id="20" creationId="{A047457C-A326-8E5D-EC2B-07EAB29FBFD7}"/>
          </ac:spMkLst>
        </pc:spChg>
        <pc:spChg chg="mod">
          <ac:chgData name="Justina Ojom" userId="cbdaed7d-8d45-4372-a16a-f3f8900c2f45" providerId="ADAL" clId="{B4F5DD3D-8ED9-45E3-88BB-976ED0D11388}" dt="2023-03-30T14:49:46.081" v="9500" actId="207"/>
          <ac:spMkLst>
            <pc:docMk/>
            <pc:sldMk cId="1137288139" sldId="2919"/>
            <ac:spMk id="21" creationId="{3D09895E-9EB8-85E2-DD67-229C86221B97}"/>
          </ac:spMkLst>
        </pc:spChg>
        <pc:spChg chg="mod">
          <ac:chgData name="Justina Ojom" userId="cbdaed7d-8d45-4372-a16a-f3f8900c2f45" providerId="ADAL" clId="{B4F5DD3D-8ED9-45E3-88BB-976ED0D11388}" dt="2023-03-29T16:46:06.514" v="8080" actId="165"/>
          <ac:spMkLst>
            <pc:docMk/>
            <pc:sldMk cId="1137288139" sldId="2919"/>
            <ac:spMk id="22" creationId="{B16E55EF-4C82-00DE-8D12-CEA6689EF5C4}"/>
          </ac:spMkLst>
        </pc:spChg>
        <pc:spChg chg="mod">
          <ac:chgData name="Justina Ojom" userId="cbdaed7d-8d45-4372-a16a-f3f8900c2f45" providerId="ADAL" clId="{B4F5DD3D-8ED9-45E3-88BB-976ED0D11388}" dt="2023-03-29T16:46:06.514" v="8080" actId="165"/>
          <ac:spMkLst>
            <pc:docMk/>
            <pc:sldMk cId="1137288139" sldId="2919"/>
            <ac:spMk id="23" creationId="{2F1BAAC3-353B-7656-3BEB-AEA931FE6B1E}"/>
          </ac:spMkLst>
        </pc:spChg>
        <pc:spChg chg="mod">
          <ac:chgData name="Justina Ojom" userId="cbdaed7d-8d45-4372-a16a-f3f8900c2f45" providerId="ADAL" clId="{B4F5DD3D-8ED9-45E3-88BB-976ED0D11388}" dt="2023-03-29T16:46:06.514" v="8080" actId="165"/>
          <ac:spMkLst>
            <pc:docMk/>
            <pc:sldMk cId="1137288139" sldId="2919"/>
            <ac:spMk id="24" creationId="{9EB88E35-BD5A-6D23-DF1C-76E48223C992}"/>
          </ac:spMkLst>
        </pc:spChg>
        <pc:spChg chg="mod">
          <ac:chgData name="Justina Ojom" userId="cbdaed7d-8d45-4372-a16a-f3f8900c2f45" providerId="ADAL" clId="{B4F5DD3D-8ED9-45E3-88BB-976ED0D11388}" dt="2023-03-29T16:46:06.514" v="8080" actId="165"/>
          <ac:spMkLst>
            <pc:docMk/>
            <pc:sldMk cId="1137288139" sldId="2919"/>
            <ac:spMk id="25" creationId="{94017C64-B21E-3016-F9A0-BF46AA1F510C}"/>
          </ac:spMkLst>
        </pc:spChg>
        <pc:grpChg chg="add del mod">
          <ac:chgData name="Justina Ojom" userId="cbdaed7d-8d45-4372-a16a-f3f8900c2f45" providerId="ADAL" clId="{B4F5DD3D-8ED9-45E3-88BB-976ED0D11388}" dt="2023-03-29T16:46:06.514" v="8080" actId="165"/>
          <ac:grpSpMkLst>
            <pc:docMk/>
            <pc:sldMk cId="1137288139" sldId="2919"/>
            <ac:grpSpMk id="5" creationId="{F8419D58-80CB-4260-B27F-028821B481A6}"/>
          </ac:grpSpMkLst>
        </pc:grpChg>
        <pc:grpChg chg="del mod topLvl">
          <ac:chgData name="Justina Ojom" userId="cbdaed7d-8d45-4372-a16a-f3f8900c2f45" providerId="ADAL" clId="{B4F5DD3D-8ED9-45E3-88BB-976ED0D11388}" dt="2023-03-29T16:46:09.228" v="8081" actId="478"/>
          <ac:grpSpMkLst>
            <pc:docMk/>
            <pc:sldMk cId="1137288139" sldId="2919"/>
            <ac:grpSpMk id="10" creationId="{16843965-5A15-BABC-A3F3-052D48B78FFB}"/>
          </ac:grpSpMkLst>
        </pc:grpChg>
        <pc:grpChg chg="mod">
          <ac:chgData name="Justina Ojom" userId="cbdaed7d-8d45-4372-a16a-f3f8900c2f45" providerId="ADAL" clId="{B4F5DD3D-8ED9-45E3-88BB-976ED0D11388}" dt="2023-03-29T16:46:06.514" v="8080" actId="165"/>
          <ac:grpSpMkLst>
            <pc:docMk/>
            <pc:sldMk cId="1137288139" sldId="2919"/>
            <ac:grpSpMk id="11" creationId="{91E6B905-229C-7A09-E250-DF30E0407F47}"/>
          </ac:grpSpMkLst>
        </pc:grpChg>
        <pc:grpChg chg="add del mod">
          <ac:chgData name="Justina Ojom" userId="cbdaed7d-8d45-4372-a16a-f3f8900c2f45" providerId="ADAL" clId="{B4F5DD3D-8ED9-45E3-88BB-976ED0D11388}" dt="2023-03-29T19:54:06.601" v="8810" actId="478"/>
          <ac:grpSpMkLst>
            <pc:docMk/>
            <pc:sldMk cId="1137288139" sldId="2919"/>
            <ac:grpSpMk id="28" creationId="{B45CD1BB-19F3-B24B-577A-8A24C7E9FF47}"/>
          </ac:grpSpMkLst>
        </pc:grpChg>
        <pc:picChg chg="add mod">
          <ac:chgData name="Justina Ojom" userId="cbdaed7d-8d45-4372-a16a-f3f8900c2f45" providerId="ADAL" clId="{B4F5DD3D-8ED9-45E3-88BB-976ED0D11388}" dt="2023-03-29T16:46:31.905" v="8086" actId="164"/>
          <ac:picMkLst>
            <pc:docMk/>
            <pc:sldMk cId="1137288139" sldId="2919"/>
            <ac:picMk id="27" creationId="{642DC0D3-CE1F-B296-7168-3D42CA738734}"/>
          </ac:picMkLst>
        </pc:picChg>
      </pc:sldChg>
      <pc:sldChg chg="addSp delSp modSp mod modNotes modNotesTx">
        <pc:chgData name="Justina Ojom" userId="cbdaed7d-8d45-4372-a16a-f3f8900c2f45" providerId="ADAL" clId="{B4F5DD3D-8ED9-45E3-88BB-976ED0D11388}" dt="2023-03-30T22:58:13.100" v="11147" actId="20577"/>
        <pc:sldMkLst>
          <pc:docMk/>
          <pc:sldMk cId="3631340533" sldId="2920"/>
        </pc:sldMkLst>
        <pc:spChg chg="mod">
          <ac:chgData name="Justina Ojom" userId="cbdaed7d-8d45-4372-a16a-f3f8900c2f45" providerId="ADAL" clId="{B4F5DD3D-8ED9-45E3-88BB-976ED0D11388}" dt="2023-03-29T15:27:10.123" v="7375" actId="2711"/>
          <ac:spMkLst>
            <pc:docMk/>
            <pc:sldMk cId="3631340533" sldId="2920"/>
            <ac:spMk id="2" creationId="{79870D46-58A0-6133-BDE3-58059836F0C1}"/>
          </ac:spMkLst>
        </pc:spChg>
        <pc:spChg chg="del">
          <ac:chgData name="Justina Ojom" userId="cbdaed7d-8d45-4372-a16a-f3f8900c2f45" providerId="ADAL" clId="{B4F5DD3D-8ED9-45E3-88BB-976ED0D11388}" dt="2023-03-29T15:23:43.609" v="7321" actId="478"/>
          <ac:spMkLst>
            <pc:docMk/>
            <pc:sldMk cId="3631340533" sldId="2920"/>
            <ac:spMk id="3" creationId="{D659DC97-6A22-C35E-4C6B-6E787B365741}"/>
          </ac:spMkLst>
        </pc:spChg>
        <pc:spChg chg="mod">
          <ac:chgData name="Justina Ojom" userId="cbdaed7d-8d45-4372-a16a-f3f8900c2f45" providerId="ADAL" clId="{B4F5DD3D-8ED9-45E3-88BB-976ED0D11388}" dt="2023-03-30T14:33:24.693" v="9265"/>
          <ac:spMkLst>
            <pc:docMk/>
            <pc:sldMk cId="3631340533" sldId="2920"/>
            <ac:spMk id="4" creationId="{4E061FFE-3281-170E-1992-81162F68A4DC}"/>
          </ac:spMkLst>
        </pc:spChg>
        <pc:spChg chg="del">
          <ac:chgData name="Justina Ojom" userId="cbdaed7d-8d45-4372-a16a-f3f8900c2f45" providerId="ADAL" clId="{B4F5DD3D-8ED9-45E3-88BB-976ED0D11388}" dt="2023-03-29T15:23:43.609" v="7321" actId="478"/>
          <ac:spMkLst>
            <pc:docMk/>
            <pc:sldMk cId="3631340533" sldId="2920"/>
            <ac:spMk id="7" creationId="{1E13D5E4-5CA1-7758-B22B-5FF7DC77E0B1}"/>
          </ac:spMkLst>
        </pc:spChg>
        <pc:spChg chg="mod">
          <ac:chgData name="Justina Ojom" userId="cbdaed7d-8d45-4372-a16a-f3f8900c2f45" providerId="ADAL" clId="{B4F5DD3D-8ED9-45E3-88BB-976ED0D11388}" dt="2023-03-30T14:33:24.693" v="9265"/>
          <ac:spMkLst>
            <pc:docMk/>
            <pc:sldMk cId="3631340533" sldId="2920"/>
            <ac:spMk id="7" creationId="{E3AF9E28-2CA5-6EC7-9015-F0DA27DCFA4E}"/>
          </ac:spMkLst>
        </pc:spChg>
        <pc:spChg chg="mod">
          <ac:chgData name="Justina Ojom" userId="cbdaed7d-8d45-4372-a16a-f3f8900c2f45" providerId="ADAL" clId="{B4F5DD3D-8ED9-45E3-88BB-976ED0D11388}" dt="2023-03-29T15:27:10.123" v="7375" actId="2711"/>
          <ac:spMkLst>
            <pc:docMk/>
            <pc:sldMk cId="3631340533" sldId="2920"/>
            <ac:spMk id="9" creationId="{985CFEDC-989F-6FE0-B991-EE658E5DDF0C}"/>
          </ac:spMkLst>
        </pc:spChg>
        <pc:spChg chg="mod">
          <ac:chgData name="Justina Ojom" userId="cbdaed7d-8d45-4372-a16a-f3f8900c2f45" providerId="ADAL" clId="{B4F5DD3D-8ED9-45E3-88BB-976ED0D11388}" dt="2023-03-29T15:27:10.123" v="7375" actId="2711"/>
          <ac:spMkLst>
            <pc:docMk/>
            <pc:sldMk cId="3631340533" sldId="2920"/>
            <ac:spMk id="12" creationId="{C3129403-696C-0CC4-74B4-802C2A258C2D}"/>
          </ac:spMkLst>
        </pc:spChg>
        <pc:spChg chg="mod">
          <ac:chgData name="Justina Ojom" userId="cbdaed7d-8d45-4372-a16a-f3f8900c2f45" providerId="ADAL" clId="{B4F5DD3D-8ED9-45E3-88BB-976ED0D11388}" dt="2023-03-29T15:27:10.123" v="7375" actId="2711"/>
          <ac:spMkLst>
            <pc:docMk/>
            <pc:sldMk cId="3631340533" sldId="2920"/>
            <ac:spMk id="13" creationId="{2DFC34F0-78D0-F484-A43B-CE97F9011D77}"/>
          </ac:spMkLst>
        </pc:spChg>
        <pc:spChg chg="mod">
          <ac:chgData name="Justina Ojom" userId="cbdaed7d-8d45-4372-a16a-f3f8900c2f45" providerId="ADAL" clId="{B4F5DD3D-8ED9-45E3-88BB-976ED0D11388}" dt="2023-03-29T15:27:10.123" v="7375" actId="2711"/>
          <ac:spMkLst>
            <pc:docMk/>
            <pc:sldMk cId="3631340533" sldId="2920"/>
            <ac:spMk id="14" creationId="{3391AEDF-D195-324C-5C0A-2D6A4613D234}"/>
          </ac:spMkLst>
        </pc:spChg>
        <pc:spChg chg="mod">
          <ac:chgData name="Justina Ojom" userId="cbdaed7d-8d45-4372-a16a-f3f8900c2f45" providerId="ADAL" clId="{B4F5DD3D-8ED9-45E3-88BB-976ED0D11388}" dt="2023-03-29T15:27:10.123" v="7375" actId="2711"/>
          <ac:spMkLst>
            <pc:docMk/>
            <pc:sldMk cId="3631340533" sldId="2920"/>
            <ac:spMk id="15" creationId="{ADC7F713-B157-BC3F-6633-5943DED57DFB}"/>
          </ac:spMkLst>
        </pc:spChg>
        <pc:spChg chg="mod">
          <ac:chgData name="Justina Ojom" userId="cbdaed7d-8d45-4372-a16a-f3f8900c2f45" providerId="ADAL" clId="{B4F5DD3D-8ED9-45E3-88BB-976ED0D11388}" dt="2023-03-30T22:58:04.095" v="11144" actId="20577"/>
          <ac:spMkLst>
            <pc:docMk/>
            <pc:sldMk cId="3631340533" sldId="2920"/>
            <ac:spMk id="16" creationId="{A4508490-0B6A-3AFA-A098-A6E41D3AF381}"/>
          </ac:spMkLst>
        </pc:spChg>
        <pc:spChg chg="mod">
          <ac:chgData name="Justina Ojom" userId="cbdaed7d-8d45-4372-a16a-f3f8900c2f45" providerId="ADAL" clId="{B4F5DD3D-8ED9-45E3-88BB-976ED0D11388}" dt="2023-03-29T15:27:10.123" v="7375" actId="2711"/>
          <ac:spMkLst>
            <pc:docMk/>
            <pc:sldMk cId="3631340533" sldId="2920"/>
            <ac:spMk id="17" creationId="{8B24F440-1EE8-9C9F-5625-A42C770CC714}"/>
          </ac:spMkLst>
        </pc:spChg>
        <pc:spChg chg="mod">
          <ac:chgData name="Justina Ojom" userId="cbdaed7d-8d45-4372-a16a-f3f8900c2f45" providerId="ADAL" clId="{B4F5DD3D-8ED9-45E3-88BB-976ED0D11388}" dt="2023-03-29T15:27:10.123" v="7375" actId="2711"/>
          <ac:spMkLst>
            <pc:docMk/>
            <pc:sldMk cId="3631340533" sldId="2920"/>
            <ac:spMk id="18" creationId="{6AC9B584-467B-6F02-41A9-E1D2166AD156}"/>
          </ac:spMkLst>
        </pc:spChg>
        <pc:spChg chg="mod">
          <ac:chgData name="Justina Ojom" userId="cbdaed7d-8d45-4372-a16a-f3f8900c2f45" providerId="ADAL" clId="{B4F5DD3D-8ED9-45E3-88BB-976ED0D11388}" dt="2023-03-30T14:33:24.693" v="9265"/>
          <ac:spMkLst>
            <pc:docMk/>
            <pc:sldMk cId="3631340533" sldId="2920"/>
            <ac:spMk id="19" creationId="{B8A2C532-A085-8780-36DF-52F05F491AA9}"/>
          </ac:spMkLst>
        </pc:spChg>
        <pc:spChg chg="mod">
          <ac:chgData name="Justina Ojom" userId="cbdaed7d-8d45-4372-a16a-f3f8900c2f45" providerId="ADAL" clId="{B4F5DD3D-8ED9-45E3-88BB-976ED0D11388}" dt="2023-03-30T14:33:26.558" v="9267" actId="20577"/>
          <ac:spMkLst>
            <pc:docMk/>
            <pc:sldMk cId="3631340533" sldId="2920"/>
            <ac:spMk id="20" creationId="{246D3A22-BF81-E3D5-6FE5-3F2EF120F768}"/>
          </ac:spMkLst>
        </pc:spChg>
        <pc:spChg chg="mod">
          <ac:chgData name="Justina Ojom" userId="cbdaed7d-8d45-4372-a16a-f3f8900c2f45" providerId="ADAL" clId="{B4F5DD3D-8ED9-45E3-88BB-976ED0D11388}" dt="2023-03-30T22:58:13.100" v="11147" actId="20577"/>
          <ac:spMkLst>
            <pc:docMk/>
            <pc:sldMk cId="3631340533" sldId="2920"/>
            <ac:spMk id="21" creationId="{3D09895E-9EB8-85E2-DD67-229C86221B97}"/>
          </ac:spMkLst>
        </pc:spChg>
        <pc:spChg chg="mod">
          <ac:chgData name="Justina Ojom" userId="cbdaed7d-8d45-4372-a16a-f3f8900c2f45" providerId="ADAL" clId="{B4F5DD3D-8ED9-45E3-88BB-976ED0D11388}" dt="2023-03-30T14:33:24.693" v="9265"/>
          <ac:spMkLst>
            <pc:docMk/>
            <pc:sldMk cId="3631340533" sldId="2920"/>
            <ac:spMk id="22" creationId="{FC85E917-CCE7-6494-B807-A5045B45845E}"/>
          </ac:spMkLst>
        </pc:spChg>
        <pc:grpChg chg="add mod">
          <ac:chgData name="Justina Ojom" userId="cbdaed7d-8d45-4372-a16a-f3f8900c2f45" providerId="ADAL" clId="{B4F5DD3D-8ED9-45E3-88BB-976ED0D11388}" dt="2023-03-30T14:33:24.693" v="9265"/>
          <ac:grpSpMkLst>
            <pc:docMk/>
            <pc:sldMk cId="3631340533" sldId="2920"/>
            <ac:grpSpMk id="3" creationId="{15476353-CF19-B75D-EE41-A1FF61BB3CAB}"/>
          </ac:grpSpMkLst>
        </pc:grpChg>
        <pc:grpChg chg="del">
          <ac:chgData name="Justina Ojom" userId="cbdaed7d-8d45-4372-a16a-f3f8900c2f45" providerId="ADAL" clId="{B4F5DD3D-8ED9-45E3-88BB-976ED0D11388}" dt="2023-03-29T15:23:43.609" v="7321" actId="478"/>
          <ac:grpSpMkLst>
            <pc:docMk/>
            <pc:sldMk cId="3631340533" sldId="2920"/>
            <ac:grpSpMk id="4" creationId="{597AA6F6-9585-C4B8-579F-6D832038CB1C}"/>
          </ac:grpSpMkLst>
        </pc:grpChg>
        <pc:grpChg chg="mod">
          <ac:chgData name="Justina Ojom" userId="cbdaed7d-8d45-4372-a16a-f3f8900c2f45" providerId="ADAL" clId="{B4F5DD3D-8ED9-45E3-88BB-976ED0D11388}" dt="2023-03-30T14:33:24.693" v="9265"/>
          <ac:grpSpMkLst>
            <pc:docMk/>
            <pc:sldMk cId="3631340533" sldId="2920"/>
            <ac:grpSpMk id="5" creationId="{A5C83F1F-7B76-0534-2EB2-A433EE86CBD2}"/>
          </ac:grpSpMkLst>
        </pc:grpChg>
        <pc:grpChg chg="mod">
          <ac:chgData name="Justina Ojom" userId="cbdaed7d-8d45-4372-a16a-f3f8900c2f45" providerId="ADAL" clId="{B4F5DD3D-8ED9-45E3-88BB-976ED0D11388}" dt="2023-03-30T14:33:24.693" v="9265"/>
          <ac:grpSpMkLst>
            <pc:docMk/>
            <pc:sldMk cId="3631340533" sldId="2920"/>
            <ac:grpSpMk id="6" creationId="{43F773A3-4D63-CCC8-66FF-0208EEE138C5}"/>
          </ac:grpSpMkLst>
        </pc:grpChg>
        <pc:grpChg chg="add del mod">
          <ac:chgData name="Justina Ojom" userId="cbdaed7d-8d45-4372-a16a-f3f8900c2f45" providerId="ADAL" clId="{B4F5DD3D-8ED9-45E3-88BB-976ED0D11388}" dt="2023-03-30T14:33:24.237" v="9264" actId="478"/>
          <ac:grpSpMkLst>
            <pc:docMk/>
            <pc:sldMk cId="3631340533" sldId="2920"/>
            <ac:grpSpMk id="8" creationId="{7D18D69C-8145-BFEA-4A0C-906B4123B5BE}"/>
          </ac:grpSpMkLst>
        </pc:grpChg>
        <pc:grpChg chg="mod">
          <ac:chgData name="Justina Ojom" userId="cbdaed7d-8d45-4372-a16a-f3f8900c2f45" providerId="ADAL" clId="{B4F5DD3D-8ED9-45E3-88BB-976ED0D11388}" dt="2023-03-29T15:23:43.866" v="7322"/>
          <ac:grpSpMkLst>
            <pc:docMk/>
            <pc:sldMk cId="3631340533" sldId="2920"/>
            <ac:grpSpMk id="10" creationId="{4C27083C-2417-A64F-C97B-3CE36214ED7D}"/>
          </ac:grpSpMkLst>
        </pc:grpChg>
        <pc:grpChg chg="mod">
          <ac:chgData name="Justina Ojom" userId="cbdaed7d-8d45-4372-a16a-f3f8900c2f45" providerId="ADAL" clId="{B4F5DD3D-8ED9-45E3-88BB-976ED0D11388}" dt="2023-03-29T15:23:43.866" v="7322"/>
          <ac:grpSpMkLst>
            <pc:docMk/>
            <pc:sldMk cId="3631340533" sldId="2920"/>
            <ac:grpSpMk id="11" creationId="{11DD0ABD-571B-B948-8285-9890B83C9773}"/>
          </ac:grpSpMkLst>
        </pc:grpChg>
      </pc:sldChg>
      <pc:sldChg chg="addSp delSp modSp mod delCm modNotes">
        <pc:chgData name="Justina Ojom" userId="cbdaed7d-8d45-4372-a16a-f3f8900c2f45" providerId="ADAL" clId="{B4F5DD3D-8ED9-45E3-88BB-976ED0D11388}" dt="2023-03-30T22:53:21.435" v="10999"/>
        <pc:sldMkLst>
          <pc:docMk/>
          <pc:sldMk cId="2677841065" sldId="2921"/>
        </pc:sldMkLst>
        <pc:spChg chg="mod">
          <ac:chgData name="Justina Ojom" userId="cbdaed7d-8d45-4372-a16a-f3f8900c2f45" providerId="ADAL" clId="{B4F5DD3D-8ED9-45E3-88BB-976ED0D11388}" dt="2023-03-30T22:53:21.435" v="10999"/>
          <ac:spMkLst>
            <pc:docMk/>
            <pc:sldMk cId="2677841065" sldId="2921"/>
            <ac:spMk id="2" creationId="{E104B270-E2BB-533D-D07E-A69A6561E2A9}"/>
          </ac:spMkLst>
        </pc:spChg>
        <pc:spChg chg="mod">
          <ac:chgData name="Justina Ojom" userId="cbdaed7d-8d45-4372-a16a-f3f8900c2f45" providerId="ADAL" clId="{B4F5DD3D-8ED9-45E3-88BB-976ED0D11388}" dt="2023-03-29T15:45:54.006" v="7556" actId="1076"/>
          <ac:spMkLst>
            <pc:docMk/>
            <pc:sldMk cId="2677841065" sldId="2921"/>
            <ac:spMk id="3" creationId="{C13BDE7D-6431-DBCF-442F-9FB90C966C99}"/>
          </ac:spMkLst>
        </pc:spChg>
        <pc:spChg chg="mod topLvl">
          <ac:chgData name="Justina Ojom" userId="cbdaed7d-8d45-4372-a16a-f3f8900c2f45" providerId="ADAL" clId="{B4F5DD3D-8ED9-45E3-88BB-976ED0D11388}" dt="2023-03-30T14:47:54.767" v="9463" actId="207"/>
          <ac:spMkLst>
            <pc:docMk/>
            <pc:sldMk cId="2677841065" sldId="2921"/>
            <ac:spMk id="5" creationId="{6C392CD0-70CF-A02E-8873-ADC4B75AC1C7}"/>
          </ac:spMkLst>
        </pc:spChg>
        <pc:spChg chg="mod topLvl">
          <ac:chgData name="Justina Ojom" userId="cbdaed7d-8d45-4372-a16a-f3f8900c2f45" providerId="ADAL" clId="{B4F5DD3D-8ED9-45E3-88BB-976ED0D11388}" dt="2023-03-30T14:47:54.767" v="9463" actId="207"/>
          <ac:spMkLst>
            <pc:docMk/>
            <pc:sldMk cId="2677841065" sldId="2921"/>
            <ac:spMk id="6" creationId="{EB7EB876-F794-79B6-7795-C7BB317DABF6}"/>
          </ac:spMkLst>
        </pc:spChg>
        <pc:spChg chg="mod topLvl">
          <ac:chgData name="Justina Ojom" userId="cbdaed7d-8d45-4372-a16a-f3f8900c2f45" providerId="ADAL" clId="{B4F5DD3D-8ED9-45E3-88BB-976ED0D11388}" dt="2023-03-30T14:47:54.767" v="9463" actId="207"/>
          <ac:spMkLst>
            <pc:docMk/>
            <pc:sldMk cId="2677841065" sldId="2921"/>
            <ac:spMk id="7" creationId="{1C12B3C9-BC1D-DAE2-43E8-F439C9E78F66}"/>
          </ac:spMkLst>
        </pc:spChg>
        <pc:spChg chg="mod topLvl">
          <ac:chgData name="Justina Ojom" userId="cbdaed7d-8d45-4372-a16a-f3f8900c2f45" providerId="ADAL" clId="{B4F5DD3D-8ED9-45E3-88BB-976ED0D11388}" dt="2023-03-30T14:47:54.767" v="9463" actId="207"/>
          <ac:spMkLst>
            <pc:docMk/>
            <pc:sldMk cId="2677841065" sldId="2921"/>
            <ac:spMk id="8" creationId="{F935A9AD-4990-6C86-D6B0-874BCCED1705}"/>
          </ac:spMkLst>
        </pc:spChg>
        <pc:spChg chg="del mod">
          <ac:chgData name="Justina Ojom" userId="cbdaed7d-8d45-4372-a16a-f3f8900c2f45" providerId="ADAL" clId="{B4F5DD3D-8ED9-45E3-88BB-976ED0D11388}" dt="2023-03-29T15:42:24.475" v="7483" actId="478"/>
          <ac:spMkLst>
            <pc:docMk/>
            <pc:sldMk cId="2677841065" sldId="2921"/>
            <ac:spMk id="9" creationId="{BEC9AC49-AC23-4FF5-A4A3-D929DF0CFD84}"/>
          </ac:spMkLst>
        </pc:spChg>
        <pc:spChg chg="del mod">
          <ac:chgData name="Justina Ojom" userId="cbdaed7d-8d45-4372-a16a-f3f8900c2f45" providerId="ADAL" clId="{B4F5DD3D-8ED9-45E3-88BB-976ED0D11388}" dt="2023-03-29T15:42:23.468" v="7482" actId="478"/>
          <ac:spMkLst>
            <pc:docMk/>
            <pc:sldMk cId="2677841065" sldId="2921"/>
            <ac:spMk id="10" creationId="{EFF77083-7045-0D46-1B4C-77E841FAA6C9}"/>
          </ac:spMkLst>
        </pc:spChg>
        <pc:spChg chg="mod topLvl">
          <ac:chgData name="Justina Ojom" userId="cbdaed7d-8d45-4372-a16a-f3f8900c2f45" providerId="ADAL" clId="{B4F5DD3D-8ED9-45E3-88BB-976ED0D11388}" dt="2023-03-30T14:47:54.767" v="9463" actId="207"/>
          <ac:spMkLst>
            <pc:docMk/>
            <pc:sldMk cId="2677841065" sldId="2921"/>
            <ac:spMk id="15" creationId="{10BA7325-E064-3337-7CD3-C7FC2D5E6057}"/>
          </ac:spMkLst>
        </pc:spChg>
        <pc:spChg chg="mod topLvl">
          <ac:chgData name="Justina Ojom" userId="cbdaed7d-8d45-4372-a16a-f3f8900c2f45" providerId="ADAL" clId="{B4F5DD3D-8ED9-45E3-88BB-976ED0D11388}" dt="2023-03-30T14:47:54.767" v="9463" actId="207"/>
          <ac:spMkLst>
            <pc:docMk/>
            <pc:sldMk cId="2677841065" sldId="2921"/>
            <ac:spMk id="16" creationId="{472C4F2A-E40B-2BA8-4AD3-E855A28B50FE}"/>
          </ac:spMkLst>
        </pc:spChg>
        <pc:spChg chg="mod topLvl">
          <ac:chgData name="Justina Ojom" userId="cbdaed7d-8d45-4372-a16a-f3f8900c2f45" providerId="ADAL" clId="{B4F5DD3D-8ED9-45E3-88BB-976ED0D11388}" dt="2023-03-30T14:47:54.767" v="9463" actId="207"/>
          <ac:spMkLst>
            <pc:docMk/>
            <pc:sldMk cId="2677841065" sldId="2921"/>
            <ac:spMk id="17" creationId="{825E9181-2CA2-D7CE-D2D8-000EF2136894}"/>
          </ac:spMkLst>
        </pc:spChg>
        <pc:spChg chg="mod topLvl">
          <ac:chgData name="Justina Ojom" userId="cbdaed7d-8d45-4372-a16a-f3f8900c2f45" providerId="ADAL" clId="{B4F5DD3D-8ED9-45E3-88BB-976ED0D11388}" dt="2023-03-30T14:47:54.767" v="9463" actId="207"/>
          <ac:spMkLst>
            <pc:docMk/>
            <pc:sldMk cId="2677841065" sldId="2921"/>
            <ac:spMk id="18" creationId="{2C494CB9-9AD7-6AEC-FAF4-6CD4C9CECAC3}"/>
          </ac:spMkLst>
        </pc:spChg>
        <pc:spChg chg="add mod">
          <ac:chgData name="Justina Ojom" userId="cbdaed7d-8d45-4372-a16a-f3f8900c2f45" providerId="ADAL" clId="{B4F5DD3D-8ED9-45E3-88BB-976ED0D11388}" dt="2023-03-29T15:45:54.006" v="7556" actId="1076"/>
          <ac:spMkLst>
            <pc:docMk/>
            <pc:sldMk cId="2677841065" sldId="2921"/>
            <ac:spMk id="22" creationId="{B43105E4-9ADC-2B7D-C074-EEB367347BB9}"/>
          </ac:spMkLst>
        </pc:spChg>
        <pc:spChg chg="add mod">
          <ac:chgData name="Justina Ojom" userId="cbdaed7d-8d45-4372-a16a-f3f8900c2f45" providerId="ADAL" clId="{B4F5DD3D-8ED9-45E3-88BB-976ED0D11388}" dt="2023-03-30T14:47:54.767" v="9463" actId="207"/>
          <ac:spMkLst>
            <pc:docMk/>
            <pc:sldMk cId="2677841065" sldId="2921"/>
            <ac:spMk id="23" creationId="{76ADF6E4-74B0-DB9B-AAF8-F7EC19FB446F}"/>
          </ac:spMkLst>
        </pc:spChg>
        <pc:spChg chg="add mod">
          <ac:chgData name="Justina Ojom" userId="cbdaed7d-8d45-4372-a16a-f3f8900c2f45" providerId="ADAL" clId="{B4F5DD3D-8ED9-45E3-88BB-976ED0D11388}" dt="2023-03-30T14:47:54.767" v="9463" actId="207"/>
          <ac:spMkLst>
            <pc:docMk/>
            <pc:sldMk cId="2677841065" sldId="2921"/>
            <ac:spMk id="24" creationId="{6682598F-BE40-CA1F-4D7B-1DBE60BF58CB}"/>
          </ac:spMkLst>
        </pc:spChg>
        <pc:grpChg chg="add del mod">
          <ac:chgData name="Justina Ojom" userId="cbdaed7d-8d45-4372-a16a-f3f8900c2f45" providerId="ADAL" clId="{B4F5DD3D-8ED9-45E3-88BB-976ED0D11388}" dt="2023-03-29T15:43:10.554" v="7489" actId="165"/>
          <ac:grpSpMkLst>
            <pc:docMk/>
            <pc:sldMk cId="2677841065" sldId="2921"/>
            <ac:grpSpMk id="4" creationId="{E1218A1C-3F10-CA95-C773-E4EA7D6AB397}"/>
          </ac:grpSpMkLst>
        </pc:grpChg>
        <pc:grpChg chg="add del mod">
          <ac:chgData name="Justina Ojom" userId="cbdaed7d-8d45-4372-a16a-f3f8900c2f45" providerId="ADAL" clId="{B4F5DD3D-8ED9-45E3-88BB-976ED0D11388}" dt="2023-03-29T15:44:17.746" v="7513" actId="165"/>
          <ac:grpSpMkLst>
            <pc:docMk/>
            <pc:sldMk cId="2677841065" sldId="2921"/>
            <ac:grpSpMk id="11" creationId="{161E849A-744E-E141-8835-B63FE6586336}"/>
          </ac:grpSpMkLst>
        </pc:grpChg>
        <pc:grpChg chg="add del mod">
          <ac:chgData name="Justina Ojom" userId="cbdaed7d-8d45-4372-a16a-f3f8900c2f45" providerId="ADAL" clId="{B4F5DD3D-8ED9-45E3-88BB-976ED0D11388}" dt="2023-03-29T15:44:17.746" v="7513" actId="165"/>
          <ac:grpSpMkLst>
            <pc:docMk/>
            <pc:sldMk cId="2677841065" sldId="2921"/>
            <ac:grpSpMk id="14" creationId="{08D0A0C3-E945-6948-D8A7-D9ECB36634D6}"/>
          </ac:grpSpMkLst>
        </pc:grpChg>
        <pc:grpChg chg="add del mod">
          <ac:chgData name="Justina Ojom" userId="cbdaed7d-8d45-4372-a16a-f3f8900c2f45" providerId="ADAL" clId="{B4F5DD3D-8ED9-45E3-88BB-976ED0D11388}" dt="2023-03-29T15:45:03.479" v="7547" actId="165"/>
          <ac:grpSpMkLst>
            <pc:docMk/>
            <pc:sldMk cId="2677841065" sldId="2921"/>
            <ac:grpSpMk id="21" creationId="{076A7B93-E8AC-63DB-0CC7-614A1E65EE87}"/>
          </ac:grpSpMkLst>
        </pc:grpChg>
        <pc:grpChg chg="add mod">
          <ac:chgData name="Justina Ojom" userId="cbdaed7d-8d45-4372-a16a-f3f8900c2f45" providerId="ADAL" clId="{B4F5DD3D-8ED9-45E3-88BB-976ED0D11388}" dt="2023-03-30T14:47:54.767" v="9463" actId="207"/>
          <ac:grpSpMkLst>
            <pc:docMk/>
            <pc:sldMk cId="2677841065" sldId="2921"/>
            <ac:grpSpMk id="25" creationId="{7FBBB8B0-EF4E-56B9-05CC-7DB15BE223A5}"/>
          </ac:grpSpMkLst>
        </pc:grpChg>
        <pc:picChg chg="add mod topLvl">
          <ac:chgData name="Justina Ojom" userId="cbdaed7d-8d45-4372-a16a-f3f8900c2f45" providerId="ADAL" clId="{B4F5DD3D-8ED9-45E3-88BB-976ED0D11388}" dt="2023-03-30T14:47:54.767" v="9463" actId="207"/>
          <ac:picMkLst>
            <pc:docMk/>
            <pc:sldMk cId="2677841065" sldId="2921"/>
            <ac:picMk id="13" creationId="{C8BE41C7-009F-B8A1-59B1-A31877735846}"/>
          </ac:picMkLst>
        </pc:picChg>
        <pc:picChg chg="add mod topLvl">
          <ac:chgData name="Justina Ojom" userId="cbdaed7d-8d45-4372-a16a-f3f8900c2f45" providerId="ADAL" clId="{B4F5DD3D-8ED9-45E3-88BB-976ED0D11388}" dt="2023-03-30T14:47:54.767" v="9463" actId="207"/>
          <ac:picMkLst>
            <pc:docMk/>
            <pc:sldMk cId="2677841065" sldId="2921"/>
            <ac:picMk id="19" creationId="{FA00E22B-EBA4-4317-2006-A88C645E44D7}"/>
          </ac:picMkLst>
        </pc:picChg>
        <pc:picChg chg="add mod topLvl">
          <ac:chgData name="Justina Ojom" userId="cbdaed7d-8d45-4372-a16a-f3f8900c2f45" providerId="ADAL" clId="{B4F5DD3D-8ED9-45E3-88BB-976ED0D11388}" dt="2023-03-30T14:47:54.767" v="9463" actId="207"/>
          <ac:picMkLst>
            <pc:docMk/>
            <pc:sldMk cId="2677841065" sldId="2921"/>
            <ac:picMk id="20" creationId="{3E6DF17A-6774-5B96-FA15-BC520D6846F4}"/>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B4F5DD3D-8ED9-45E3-88BB-976ED0D11388}" dt="2023-03-29T15:44:33.118" v="7516"/>
              <pc2:cmMkLst xmlns:pc2="http://schemas.microsoft.com/office/powerpoint/2019/9/main/command">
                <pc:docMk/>
                <pc:sldMk cId="2677841065" sldId="2921"/>
                <pc2:cmMk id="{AF7380A3-9322-49E3-9561-ABB824283DE5}"/>
              </pc2:cmMkLst>
            </pc226:cmChg>
          </p:ext>
        </pc:extLst>
      </pc:sldChg>
      <pc:sldChg chg="delSp modSp mod modNotes">
        <pc:chgData name="Justina Ojom" userId="cbdaed7d-8d45-4372-a16a-f3f8900c2f45" providerId="ADAL" clId="{B4F5DD3D-8ED9-45E3-88BB-976ED0D11388}" dt="2023-03-30T23:03:15.192" v="11246" actId="20577"/>
        <pc:sldMkLst>
          <pc:docMk/>
          <pc:sldMk cId="662809241" sldId="2922"/>
        </pc:sldMkLst>
        <pc:spChg chg="mod">
          <ac:chgData name="Justina Ojom" userId="cbdaed7d-8d45-4372-a16a-f3f8900c2f45" providerId="ADAL" clId="{B4F5DD3D-8ED9-45E3-88BB-976ED0D11388}" dt="2023-03-29T15:32:48.449" v="7409" actId="1076"/>
          <ac:spMkLst>
            <pc:docMk/>
            <pc:sldMk cId="662809241" sldId="2922"/>
            <ac:spMk id="2" creationId="{13E91B87-2762-BF6E-D633-2B23CFE0E471}"/>
          </ac:spMkLst>
        </pc:spChg>
        <pc:spChg chg="mod">
          <ac:chgData name="Justina Ojom" userId="cbdaed7d-8d45-4372-a16a-f3f8900c2f45" providerId="ADAL" clId="{B4F5DD3D-8ED9-45E3-88BB-976ED0D11388}" dt="2023-03-29T15:32:52.522" v="7410" actId="1076"/>
          <ac:spMkLst>
            <pc:docMk/>
            <pc:sldMk cId="662809241" sldId="2922"/>
            <ac:spMk id="3" creationId="{CC3981E5-A9AC-2C73-2208-7212E7548399}"/>
          </ac:spMkLst>
        </pc:spChg>
        <pc:spChg chg="mod">
          <ac:chgData name="Justina Ojom" userId="cbdaed7d-8d45-4372-a16a-f3f8900c2f45" providerId="ADAL" clId="{B4F5DD3D-8ED9-45E3-88BB-976ED0D11388}" dt="2023-03-29T15:32:52.522" v="7410" actId="1076"/>
          <ac:spMkLst>
            <pc:docMk/>
            <pc:sldMk cId="662809241" sldId="2922"/>
            <ac:spMk id="4" creationId="{4D9AEC76-DAA8-1B0D-E1AE-6D97CFDF7206}"/>
          </ac:spMkLst>
        </pc:spChg>
        <pc:spChg chg="mod">
          <ac:chgData name="Justina Ojom" userId="cbdaed7d-8d45-4372-a16a-f3f8900c2f45" providerId="ADAL" clId="{B4F5DD3D-8ED9-45E3-88BB-976ED0D11388}" dt="2023-03-30T23:03:15.192" v="11246" actId="20577"/>
          <ac:spMkLst>
            <pc:docMk/>
            <pc:sldMk cId="662809241" sldId="2922"/>
            <ac:spMk id="5" creationId="{D8D08866-7A8A-A51F-8FD7-6FFD3C3463FE}"/>
          </ac:spMkLst>
        </pc:spChg>
        <pc:spChg chg="mod">
          <ac:chgData name="Justina Ojom" userId="cbdaed7d-8d45-4372-a16a-f3f8900c2f45" providerId="ADAL" clId="{B4F5DD3D-8ED9-45E3-88BB-976ED0D11388}" dt="2023-03-29T15:28:08.379" v="7388" actId="2711"/>
          <ac:spMkLst>
            <pc:docMk/>
            <pc:sldMk cId="662809241" sldId="2922"/>
            <ac:spMk id="311" creationId="{00000000-0000-0000-0000-000000000000}"/>
          </ac:spMkLst>
        </pc:spChg>
        <pc:spChg chg="del mod">
          <ac:chgData name="Justina Ojom" userId="cbdaed7d-8d45-4372-a16a-f3f8900c2f45" providerId="ADAL" clId="{B4F5DD3D-8ED9-45E3-88BB-976ED0D11388}" dt="2023-03-29T15:28:21.907" v="7389" actId="478"/>
          <ac:spMkLst>
            <pc:docMk/>
            <pc:sldMk cId="662809241" sldId="2922"/>
            <ac:spMk id="313" creationId="{00000000-0000-0000-0000-000000000000}"/>
          </ac:spMkLst>
        </pc:spChg>
        <pc:spChg chg="mod">
          <ac:chgData name="Justina Ojom" userId="cbdaed7d-8d45-4372-a16a-f3f8900c2f45" providerId="ADAL" clId="{B4F5DD3D-8ED9-45E3-88BB-976ED0D11388}" dt="2023-03-29T15:28:08.379" v="7388" actId="2711"/>
          <ac:spMkLst>
            <pc:docMk/>
            <pc:sldMk cId="662809241" sldId="2922"/>
            <ac:spMk id="315" creationId="{00000000-0000-0000-0000-000000000000}"/>
          </ac:spMkLst>
        </pc:spChg>
        <pc:spChg chg="mod">
          <ac:chgData name="Justina Ojom" userId="cbdaed7d-8d45-4372-a16a-f3f8900c2f45" providerId="ADAL" clId="{B4F5DD3D-8ED9-45E3-88BB-976ED0D11388}" dt="2023-03-29T15:28:08.379" v="7388" actId="2711"/>
          <ac:spMkLst>
            <pc:docMk/>
            <pc:sldMk cId="662809241" sldId="2922"/>
            <ac:spMk id="316" creationId="{00000000-0000-0000-0000-000000000000}"/>
          </ac:spMkLst>
        </pc:spChg>
        <pc:spChg chg="mod">
          <ac:chgData name="Justina Ojom" userId="cbdaed7d-8d45-4372-a16a-f3f8900c2f45" providerId="ADAL" clId="{B4F5DD3D-8ED9-45E3-88BB-976ED0D11388}" dt="2023-03-30T14:52:18.150" v="9550" actId="207"/>
          <ac:spMkLst>
            <pc:docMk/>
            <pc:sldMk cId="662809241" sldId="2922"/>
            <ac:spMk id="321" creationId="{00000000-0000-0000-0000-000000000000}"/>
          </ac:spMkLst>
        </pc:spChg>
        <pc:spChg chg="mod">
          <ac:chgData name="Justina Ojom" userId="cbdaed7d-8d45-4372-a16a-f3f8900c2f45" providerId="ADAL" clId="{B4F5DD3D-8ED9-45E3-88BB-976ED0D11388}" dt="2023-03-30T14:52:18.150" v="9550" actId="207"/>
          <ac:spMkLst>
            <pc:docMk/>
            <pc:sldMk cId="662809241" sldId="2922"/>
            <ac:spMk id="322" creationId="{00000000-0000-0000-0000-000000000000}"/>
          </ac:spMkLst>
        </pc:spChg>
        <pc:spChg chg="mod">
          <ac:chgData name="Justina Ojom" userId="cbdaed7d-8d45-4372-a16a-f3f8900c2f45" providerId="ADAL" clId="{B4F5DD3D-8ED9-45E3-88BB-976ED0D11388}" dt="2023-03-30T14:52:18.150" v="9550" actId="207"/>
          <ac:spMkLst>
            <pc:docMk/>
            <pc:sldMk cId="662809241" sldId="2922"/>
            <ac:spMk id="323" creationId="{00000000-0000-0000-0000-000000000000}"/>
          </ac:spMkLst>
        </pc:spChg>
        <pc:spChg chg="mod">
          <ac:chgData name="Justina Ojom" userId="cbdaed7d-8d45-4372-a16a-f3f8900c2f45" providerId="ADAL" clId="{B4F5DD3D-8ED9-45E3-88BB-976ED0D11388}" dt="2023-03-30T14:52:18.150" v="9550" actId="207"/>
          <ac:spMkLst>
            <pc:docMk/>
            <pc:sldMk cId="662809241" sldId="2922"/>
            <ac:spMk id="324" creationId="{00000000-0000-0000-0000-000000000000}"/>
          </ac:spMkLst>
        </pc:spChg>
        <pc:spChg chg="mod">
          <ac:chgData name="Justina Ojom" userId="cbdaed7d-8d45-4372-a16a-f3f8900c2f45" providerId="ADAL" clId="{B4F5DD3D-8ED9-45E3-88BB-976ED0D11388}" dt="2023-03-30T14:52:18.150" v="9550" actId="207"/>
          <ac:spMkLst>
            <pc:docMk/>
            <pc:sldMk cId="662809241" sldId="2922"/>
            <ac:spMk id="327" creationId="{00000000-0000-0000-0000-000000000000}"/>
          </ac:spMkLst>
        </pc:spChg>
        <pc:spChg chg="mod">
          <ac:chgData name="Justina Ojom" userId="cbdaed7d-8d45-4372-a16a-f3f8900c2f45" providerId="ADAL" clId="{B4F5DD3D-8ED9-45E3-88BB-976ED0D11388}" dt="2023-03-30T14:52:18.150" v="9550" actId="207"/>
          <ac:spMkLst>
            <pc:docMk/>
            <pc:sldMk cId="662809241" sldId="2922"/>
            <ac:spMk id="328" creationId="{00000000-0000-0000-0000-000000000000}"/>
          </ac:spMkLst>
        </pc:spChg>
        <pc:spChg chg="mod">
          <ac:chgData name="Justina Ojom" userId="cbdaed7d-8d45-4372-a16a-f3f8900c2f45" providerId="ADAL" clId="{B4F5DD3D-8ED9-45E3-88BB-976ED0D11388}" dt="2023-03-30T14:52:18.150" v="9550" actId="207"/>
          <ac:spMkLst>
            <pc:docMk/>
            <pc:sldMk cId="662809241" sldId="2922"/>
            <ac:spMk id="329" creationId="{00000000-0000-0000-0000-000000000000}"/>
          </ac:spMkLst>
        </pc:spChg>
        <pc:spChg chg="mod">
          <ac:chgData name="Justina Ojom" userId="cbdaed7d-8d45-4372-a16a-f3f8900c2f45" providerId="ADAL" clId="{B4F5DD3D-8ED9-45E3-88BB-976ED0D11388}" dt="2023-03-30T14:52:18.150" v="9550" actId="207"/>
          <ac:spMkLst>
            <pc:docMk/>
            <pc:sldMk cId="662809241" sldId="2922"/>
            <ac:spMk id="330" creationId="{00000000-0000-0000-0000-000000000000}"/>
          </ac:spMkLst>
        </pc:spChg>
        <pc:spChg chg="mod">
          <ac:chgData name="Justina Ojom" userId="cbdaed7d-8d45-4372-a16a-f3f8900c2f45" providerId="ADAL" clId="{B4F5DD3D-8ED9-45E3-88BB-976ED0D11388}" dt="2023-03-30T14:52:18.150" v="9550" actId="207"/>
          <ac:spMkLst>
            <pc:docMk/>
            <pc:sldMk cId="662809241" sldId="2922"/>
            <ac:spMk id="333" creationId="{00000000-0000-0000-0000-000000000000}"/>
          </ac:spMkLst>
        </pc:spChg>
        <pc:spChg chg="mod">
          <ac:chgData name="Justina Ojom" userId="cbdaed7d-8d45-4372-a16a-f3f8900c2f45" providerId="ADAL" clId="{B4F5DD3D-8ED9-45E3-88BB-976ED0D11388}" dt="2023-03-30T14:52:18.150" v="9550" actId="207"/>
          <ac:spMkLst>
            <pc:docMk/>
            <pc:sldMk cId="662809241" sldId="2922"/>
            <ac:spMk id="334" creationId="{00000000-0000-0000-0000-000000000000}"/>
          </ac:spMkLst>
        </pc:spChg>
        <pc:spChg chg="mod">
          <ac:chgData name="Justina Ojom" userId="cbdaed7d-8d45-4372-a16a-f3f8900c2f45" providerId="ADAL" clId="{B4F5DD3D-8ED9-45E3-88BB-976ED0D11388}" dt="2023-03-30T14:52:18.150" v="9550" actId="207"/>
          <ac:spMkLst>
            <pc:docMk/>
            <pc:sldMk cId="662809241" sldId="2922"/>
            <ac:spMk id="335" creationId="{00000000-0000-0000-0000-000000000000}"/>
          </ac:spMkLst>
        </pc:spChg>
        <pc:spChg chg="mod">
          <ac:chgData name="Justina Ojom" userId="cbdaed7d-8d45-4372-a16a-f3f8900c2f45" providerId="ADAL" clId="{B4F5DD3D-8ED9-45E3-88BB-976ED0D11388}" dt="2023-03-30T14:52:18.150" v="9550" actId="207"/>
          <ac:spMkLst>
            <pc:docMk/>
            <pc:sldMk cId="662809241" sldId="2922"/>
            <ac:spMk id="336" creationId="{00000000-0000-0000-0000-000000000000}"/>
          </ac:spMkLst>
        </pc:spChg>
        <pc:spChg chg="mod">
          <ac:chgData name="Justina Ojom" userId="cbdaed7d-8d45-4372-a16a-f3f8900c2f45" providerId="ADAL" clId="{B4F5DD3D-8ED9-45E3-88BB-976ED0D11388}" dt="2023-03-30T14:52:18.150" v="9550" actId="207"/>
          <ac:spMkLst>
            <pc:docMk/>
            <pc:sldMk cId="662809241" sldId="2922"/>
            <ac:spMk id="340" creationId="{00000000-0000-0000-0000-000000000000}"/>
          </ac:spMkLst>
        </pc:spChg>
        <pc:spChg chg="mod">
          <ac:chgData name="Justina Ojom" userId="cbdaed7d-8d45-4372-a16a-f3f8900c2f45" providerId="ADAL" clId="{B4F5DD3D-8ED9-45E3-88BB-976ED0D11388}" dt="2023-03-30T14:52:18.150" v="9550" actId="207"/>
          <ac:spMkLst>
            <pc:docMk/>
            <pc:sldMk cId="662809241" sldId="2922"/>
            <ac:spMk id="341" creationId="{00000000-0000-0000-0000-000000000000}"/>
          </ac:spMkLst>
        </pc:spChg>
        <pc:spChg chg="mod">
          <ac:chgData name="Justina Ojom" userId="cbdaed7d-8d45-4372-a16a-f3f8900c2f45" providerId="ADAL" clId="{B4F5DD3D-8ED9-45E3-88BB-976ED0D11388}" dt="2023-03-30T14:52:18.150" v="9550" actId="207"/>
          <ac:spMkLst>
            <pc:docMk/>
            <pc:sldMk cId="662809241" sldId="2922"/>
            <ac:spMk id="342" creationId="{00000000-0000-0000-0000-000000000000}"/>
          </ac:spMkLst>
        </pc:spChg>
        <pc:spChg chg="mod">
          <ac:chgData name="Justina Ojom" userId="cbdaed7d-8d45-4372-a16a-f3f8900c2f45" providerId="ADAL" clId="{B4F5DD3D-8ED9-45E3-88BB-976ED0D11388}" dt="2023-03-30T14:52:18.150" v="9550" actId="207"/>
          <ac:spMkLst>
            <pc:docMk/>
            <pc:sldMk cId="662809241" sldId="2922"/>
            <ac:spMk id="343" creationId="{00000000-0000-0000-0000-000000000000}"/>
          </ac:spMkLst>
        </pc:spChg>
        <pc:grpChg chg="del">
          <ac:chgData name="Justina Ojom" userId="cbdaed7d-8d45-4372-a16a-f3f8900c2f45" providerId="ADAL" clId="{B4F5DD3D-8ED9-45E3-88BB-976ED0D11388}" dt="2023-03-29T15:28:21.907" v="7389" actId="478"/>
          <ac:grpSpMkLst>
            <pc:docMk/>
            <pc:sldMk cId="662809241" sldId="2922"/>
            <ac:grpSpMk id="314" creationId="{00000000-0000-0000-0000-000000000000}"/>
          </ac:grpSpMkLst>
        </pc:grpChg>
        <pc:grpChg chg="mod">
          <ac:chgData name="Justina Ojom" userId="cbdaed7d-8d45-4372-a16a-f3f8900c2f45" providerId="ADAL" clId="{B4F5DD3D-8ED9-45E3-88BB-976ED0D11388}" dt="2023-03-30T14:52:18.150" v="9550" actId="207"/>
          <ac:grpSpMkLst>
            <pc:docMk/>
            <pc:sldMk cId="662809241" sldId="2922"/>
            <ac:grpSpMk id="319" creationId="{00000000-0000-0000-0000-000000000000}"/>
          </ac:grpSpMkLst>
        </pc:grpChg>
        <pc:grpChg chg="mod">
          <ac:chgData name="Justina Ojom" userId="cbdaed7d-8d45-4372-a16a-f3f8900c2f45" providerId="ADAL" clId="{B4F5DD3D-8ED9-45E3-88BB-976ED0D11388}" dt="2023-03-30T14:52:18.150" v="9550" actId="207"/>
          <ac:grpSpMkLst>
            <pc:docMk/>
            <pc:sldMk cId="662809241" sldId="2922"/>
            <ac:grpSpMk id="320" creationId="{00000000-0000-0000-0000-000000000000}"/>
          </ac:grpSpMkLst>
        </pc:grpChg>
        <pc:grpChg chg="mod">
          <ac:chgData name="Justina Ojom" userId="cbdaed7d-8d45-4372-a16a-f3f8900c2f45" providerId="ADAL" clId="{B4F5DD3D-8ED9-45E3-88BB-976ED0D11388}" dt="2023-03-30T14:52:18.150" v="9550" actId="207"/>
          <ac:grpSpMkLst>
            <pc:docMk/>
            <pc:sldMk cId="662809241" sldId="2922"/>
            <ac:grpSpMk id="325" creationId="{00000000-0000-0000-0000-000000000000}"/>
          </ac:grpSpMkLst>
        </pc:grpChg>
        <pc:grpChg chg="mod">
          <ac:chgData name="Justina Ojom" userId="cbdaed7d-8d45-4372-a16a-f3f8900c2f45" providerId="ADAL" clId="{B4F5DD3D-8ED9-45E3-88BB-976ED0D11388}" dt="2023-03-30T14:52:18.150" v="9550" actId="207"/>
          <ac:grpSpMkLst>
            <pc:docMk/>
            <pc:sldMk cId="662809241" sldId="2922"/>
            <ac:grpSpMk id="326" creationId="{00000000-0000-0000-0000-000000000000}"/>
          </ac:grpSpMkLst>
        </pc:grpChg>
        <pc:grpChg chg="mod">
          <ac:chgData name="Justina Ojom" userId="cbdaed7d-8d45-4372-a16a-f3f8900c2f45" providerId="ADAL" clId="{B4F5DD3D-8ED9-45E3-88BB-976ED0D11388}" dt="2023-03-30T14:52:18.150" v="9550" actId="207"/>
          <ac:grpSpMkLst>
            <pc:docMk/>
            <pc:sldMk cId="662809241" sldId="2922"/>
            <ac:grpSpMk id="331" creationId="{00000000-0000-0000-0000-000000000000}"/>
          </ac:grpSpMkLst>
        </pc:grpChg>
        <pc:grpChg chg="mod">
          <ac:chgData name="Justina Ojom" userId="cbdaed7d-8d45-4372-a16a-f3f8900c2f45" providerId="ADAL" clId="{B4F5DD3D-8ED9-45E3-88BB-976ED0D11388}" dt="2023-03-30T14:52:18.150" v="9550" actId="207"/>
          <ac:grpSpMkLst>
            <pc:docMk/>
            <pc:sldMk cId="662809241" sldId="2922"/>
            <ac:grpSpMk id="332" creationId="{00000000-0000-0000-0000-000000000000}"/>
          </ac:grpSpMkLst>
        </pc:grpChg>
        <pc:grpChg chg="mod">
          <ac:chgData name="Justina Ojom" userId="cbdaed7d-8d45-4372-a16a-f3f8900c2f45" providerId="ADAL" clId="{B4F5DD3D-8ED9-45E3-88BB-976ED0D11388}" dt="2023-03-30T14:52:18.150" v="9550" actId="207"/>
          <ac:grpSpMkLst>
            <pc:docMk/>
            <pc:sldMk cId="662809241" sldId="2922"/>
            <ac:grpSpMk id="338" creationId="{00000000-0000-0000-0000-000000000000}"/>
          </ac:grpSpMkLst>
        </pc:grpChg>
        <pc:grpChg chg="mod">
          <ac:chgData name="Justina Ojom" userId="cbdaed7d-8d45-4372-a16a-f3f8900c2f45" providerId="ADAL" clId="{B4F5DD3D-8ED9-45E3-88BB-976ED0D11388}" dt="2023-03-30T14:52:18.150" v="9550" actId="207"/>
          <ac:grpSpMkLst>
            <pc:docMk/>
            <pc:sldMk cId="662809241" sldId="2922"/>
            <ac:grpSpMk id="339" creationId="{00000000-0000-0000-0000-000000000000}"/>
          </ac:grpSpMkLst>
        </pc:grpChg>
      </pc:sldChg>
      <pc:sldChg chg="addSp delSp modSp mod modNotes modNotesTx">
        <pc:chgData name="Justina Ojom" userId="cbdaed7d-8d45-4372-a16a-f3f8900c2f45" providerId="ADAL" clId="{B4F5DD3D-8ED9-45E3-88BB-976ED0D11388}" dt="2023-03-30T22:48:53.380" v="10962" actId="20577"/>
        <pc:sldMkLst>
          <pc:docMk/>
          <pc:sldMk cId="3223204733" sldId="2923"/>
        </pc:sldMkLst>
        <pc:spChg chg="mod">
          <ac:chgData name="Justina Ojom" userId="cbdaed7d-8d45-4372-a16a-f3f8900c2f45" providerId="ADAL" clId="{B4F5DD3D-8ED9-45E3-88BB-976ED0D11388}" dt="2023-03-29T15:51:26.636" v="7655" actId="1076"/>
          <ac:spMkLst>
            <pc:docMk/>
            <pc:sldMk cId="3223204733" sldId="2923"/>
            <ac:spMk id="2" creationId="{13E91B87-2762-BF6E-D633-2B23CFE0E471}"/>
          </ac:spMkLst>
        </pc:spChg>
        <pc:spChg chg="mod">
          <ac:chgData name="Justina Ojom" userId="cbdaed7d-8d45-4372-a16a-f3f8900c2f45" providerId="ADAL" clId="{B4F5DD3D-8ED9-45E3-88BB-976ED0D11388}" dt="2023-03-29T15:51:26.636" v="7655" actId="1076"/>
          <ac:spMkLst>
            <pc:docMk/>
            <pc:sldMk cId="3223204733" sldId="2923"/>
            <ac:spMk id="3" creationId="{CC3981E5-A9AC-2C73-2208-7212E7548399}"/>
          </ac:spMkLst>
        </pc:spChg>
        <pc:spChg chg="mod">
          <ac:chgData name="Justina Ojom" userId="cbdaed7d-8d45-4372-a16a-f3f8900c2f45" providerId="ADAL" clId="{B4F5DD3D-8ED9-45E3-88BB-976ED0D11388}" dt="2023-03-29T15:51:26.636" v="7655" actId="1076"/>
          <ac:spMkLst>
            <pc:docMk/>
            <pc:sldMk cId="3223204733" sldId="2923"/>
            <ac:spMk id="4" creationId="{4D9AEC76-DAA8-1B0D-E1AE-6D97CFDF7206}"/>
          </ac:spMkLst>
        </pc:spChg>
        <pc:spChg chg="mod">
          <ac:chgData name="Justina Ojom" userId="cbdaed7d-8d45-4372-a16a-f3f8900c2f45" providerId="ADAL" clId="{B4F5DD3D-8ED9-45E3-88BB-976ED0D11388}" dt="2023-03-30T22:48:53.380" v="10962" actId="20577"/>
          <ac:spMkLst>
            <pc:docMk/>
            <pc:sldMk cId="3223204733" sldId="2923"/>
            <ac:spMk id="5" creationId="{D8D08866-7A8A-A51F-8FD7-6FFD3C3463FE}"/>
          </ac:spMkLst>
        </pc:spChg>
        <pc:spChg chg="add mod">
          <ac:chgData name="Justina Ojom" userId="cbdaed7d-8d45-4372-a16a-f3f8900c2f45" providerId="ADAL" clId="{B4F5DD3D-8ED9-45E3-88BB-976ED0D11388}" dt="2023-03-30T14:30:30.618" v="9103" actId="208"/>
          <ac:spMkLst>
            <pc:docMk/>
            <pc:sldMk cId="3223204733" sldId="2923"/>
            <ac:spMk id="6" creationId="{8A7C2557-7B95-DF99-7AA1-FAD9B8EF5C32}"/>
          </ac:spMkLst>
        </pc:spChg>
        <pc:spChg chg="mod">
          <ac:chgData name="Justina Ojom" userId="cbdaed7d-8d45-4372-a16a-f3f8900c2f45" providerId="ADAL" clId="{B4F5DD3D-8ED9-45E3-88BB-976ED0D11388}" dt="2023-03-30T14:30:38.706" v="9106" actId="207"/>
          <ac:spMkLst>
            <pc:docMk/>
            <pc:sldMk cId="3223204733" sldId="2923"/>
            <ac:spMk id="8" creationId="{7C9E450B-2BB1-723A-8E7B-EDE7FC9BAA93}"/>
          </ac:spMkLst>
        </pc:spChg>
        <pc:spChg chg="mod">
          <ac:chgData name="Justina Ojom" userId="cbdaed7d-8d45-4372-a16a-f3f8900c2f45" providerId="ADAL" clId="{B4F5DD3D-8ED9-45E3-88BB-976ED0D11388}" dt="2023-03-30T14:30:42.091" v="9107" actId="207"/>
          <ac:spMkLst>
            <pc:docMk/>
            <pc:sldMk cId="3223204733" sldId="2923"/>
            <ac:spMk id="9" creationId="{A311716E-C197-98B3-FDC3-86ADF31D14B2}"/>
          </ac:spMkLst>
        </pc:spChg>
        <pc:spChg chg="mod">
          <ac:chgData name="Justina Ojom" userId="cbdaed7d-8d45-4372-a16a-f3f8900c2f45" providerId="ADAL" clId="{B4F5DD3D-8ED9-45E3-88BB-976ED0D11388}" dt="2023-03-29T15:25:57.926" v="7356" actId="2711"/>
          <ac:spMkLst>
            <pc:docMk/>
            <pc:sldMk cId="3223204733" sldId="2923"/>
            <ac:spMk id="311" creationId="{00000000-0000-0000-0000-000000000000}"/>
          </ac:spMkLst>
        </pc:spChg>
        <pc:spChg chg="del mod">
          <ac:chgData name="Justina Ojom" userId="cbdaed7d-8d45-4372-a16a-f3f8900c2f45" providerId="ADAL" clId="{B4F5DD3D-8ED9-45E3-88BB-976ED0D11388}" dt="2023-03-29T15:51:04.469" v="7648" actId="478"/>
          <ac:spMkLst>
            <pc:docMk/>
            <pc:sldMk cId="3223204733" sldId="2923"/>
            <ac:spMk id="313" creationId="{00000000-0000-0000-0000-000000000000}"/>
          </ac:spMkLst>
        </pc:spChg>
        <pc:spChg chg="mod">
          <ac:chgData name="Justina Ojom" userId="cbdaed7d-8d45-4372-a16a-f3f8900c2f45" providerId="ADAL" clId="{B4F5DD3D-8ED9-45E3-88BB-976ED0D11388}" dt="2023-03-29T15:25:57.926" v="7356" actId="2711"/>
          <ac:spMkLst>
            <pc:docMk/>
            <pc:sldMk cId="3223204733" sldId="2923"/>
            <ac:spMk id="315" creationId="{00000000-0000-0000-0000-000000000000}"/>
          </ac:spMkLst>
        </pc:spChg>
        <pc:spChg chg="mod">
          <ac:chgData name="Justina Ojom" userId="cbdaed7d-8d45-4372-a16a-f3f8900c2f45" providerId="ADAL" clId="{B4F5DD3D-8ED9-45E3-88BB-976ED0D11388}" dt="2023-03-29T15:25:57.926" v="7356" actId="2711"/>
          <ac:spMkLst>
            <pc:docMk/>
            <pc:sldMk cId="3223204733" sldId="2923"/>
            <ac:spMk id="316" creationId="{00000000-0000-0000-0000-000000000000}"/>
          </ac:spMkLst>
        </pc:spChg>
        <pc:spChg chg="mod">
          <ac:chgData name="Justina Ojom" userId="cbdaed7d-8d45-4372-a16a-f3f8900c2f45" providerId="ADAL" clId="{B4F5DD3D-8ED9-45E3-88BB-976ED0D11388}" dt="2023-03-30T14:45:42.765" v="9422" actId="207"/>
          <ac:spMkLst>
            <pc:docMk/>
            <pc:sldMk cId="3223204733" sldId="2923"/>
            <ac:spMk id="321" creationId="{00000000-0000-0000-0000-000000000000}"/>
          </ac:spMkLst>
        </pc:spChg>
        <pc:spChg chg="mod">
          <ac:chgData name="Justina Ojom" userId="cbdaed7d-8d45-4372-a16a-f3f8900c2f45" providerId="ADAL" clId="{B4F5DD3D-8ED9-45E3-88BB-976ED0D11388}" dt="2023-03-30T14:45:42.765" v="9422" actId="207"/>
          <ac:spMkLst>
            <pc:docMk/>
            <pc:sldMk cId="3223204733" sldId="2923"/>
            <ac:spMk id="322" creationId="{00000000-0000-0000-0000-000000000000}"/>
          </ac:spMkLst>
        </pc:spChg>
        <pc:spChg chg="mod">
          <ac:chgData name="Justina Ojom" userId="cbdaed7d-8d45-4372-a16a-f3f8900c2f45" providerId="ADAL" clId="{B4F5DD3D-8ED9-45E3-88BB-976ED0D11388}" dt="2023-03-30T14:45:42.765" v="9422" actId="207"/>
          <ac:spMkLst>
            <pc:docMk/>
            <pc:sldMk cId="3223204733" sldId="2923"/>
            <ac:spMk id="323" creationId="{00000000-0000-0000-0000-000000000000}"/>
          </ac:spMkLst>
        </pc:spChg>
        <pc:spChg chg="mod">
          <ac:chgData name="Justina Ojom" userId="cbdaed7d-8d45-4372-a16a-f3f8900c2f45" providerId="ADAL" clId="{B4F5DD3D-8ED9-45E3-88BB-976ED0D11388}" dt="2023-03-30T14:45:42.765" v="9422" actId="207"/>
          <ac:spMkLst>
            <pc:docMk/>
            <pc:sldMk cId="3223204733" sldId="2923"/>
            <ac:spMk id="324" creationId="{00000000-0000-0000-0000-000000000000}"/>
          </ac:spMkLst>
        </pc:spChg>
        <pc:spChg chg="mod">
          <ac:chgData name="Justina Ojom" userId="cbdaed7d-8d45-4372-a16a-f3f8900c2f45" providerId="ADAL" clId="{B4F5DD3D-8ED9-45E3-88BB-976ED0D11388}" dt="2023-03-30T14:45:42.765" v="9422" actId="207"/>
          <ac:spMkLst>
            <pc:docMk/>
            <pc:sldMk cId="3223204733" sldId="2923"/>
            <ac:spMk id="327" creationId="{00000000-0000-0000-0000-000000000000}"/>
          </ac:spMkLst>
        </pc:spChg>
        <pc:spChg chg="mod">
          <ac:chgData name="Justina Ojom" userId="cbdaed7d-8d45-4372-a16a-f3f8900c2f45" providerId="ADAL" clId="{B4F5DD3D-8ED9-45E3-88BB-976ED0D11388}" dt="2023-03-30T14:45:42.765" v="9422" actId="207"/>
          <ac:spMkLst>
            <pc:docMk/>
            <pc:sldMk cId="3223204733" sldId="2923"/>
            <ac:spMk id="328" creationId="{00000000-0000-0000-0000-000000000000}"/>
          </ac:spMkLst>
        </pc:spChg>
        <pc:spChg chg="mod">
          <ac:chgData name="Justina Ojom" userId="cbdaed7d-8d45-4372-a16a-f3f8900c2f45" providerId="ADAL" clId="{B4F5DD3D-8ED9-45E3-88BB-976ED0D11388}" dt="2023-03-30T14:45:42.765" v="9422" actId="207"/>
          <ac:spMkLst>
            <pc:docMk/>
            <pc:sldMk cId="3223204733" sldId="2923"/>
            <ac:spMk id="329" creationId="{00000000-0000-0000-0000-000000000000}"/>
          </ac:spMkLst>
        </pc:spChg>
        <pc:spChg chg="mod">
          <ac:chgData name="Justina Ojom" userId="cbdaed7d-8d45-4372-a16a-f3f8900c2f45" providerId="ADAL" clId="{B4F5DD3D-8ED9-45E3-88BB-976ED0D11388}" dt="2023-03-30T14:45:42.765" v="9422" actId="207"/>
          <ac:spMkLst>
            <pc:docMk/>
            <pc:sldMk cId="3223204733" sldId="2923"/>
            <ac:spMk id="330" creationId="{00000000-0000-0000-0000-000000000000}"/>
          </ac:spMkLst>
        </pc:spChg>
        <pc:spChg chg="mod">
          <ac:chgData name="Justina Ojom" userId="cbdaed7d-8d45-4372-a16a-f3f8900c2f45" providerId="ADAL" clId="{B4F5DD3D-8ED9-45E3-88BB-976ED0D11388}" dt="2023-03-30T14:45:42.765" v="9422" actId="207"/>
          <ac:spMkLst>
            <pc:docMk/>
            <pc:sldMk cId="3223204733" sldId="2923"/>
            <ac:spMk id="333" creationId="{00000000-0000-0000-0000-000000000000}"/>
          </ac:spMkLst>
        </pc:spChg>
        <pc:spChg chg="mod">
          <ac:chgData name="Justina Ojom" userId="cbdaed7d-8d45-4372-a16a-f3f8900c2f45" providerId="ADAL" clId="{B4F5DD3D-8ED9-45E3-88BB-976ED0D11388}" dt="2023-03-30T14:45:42.765" v="9422" actId="207"/>
          <ac:spMkLst>
            <pc:docMk/>
            <pc:sldMk cId="3223204733" sldId="2923"/>
            <ac:spMk id="334" creationId="{00000000-0000-0000-0000-000000000000}"/>
          </ac:spMkLst>
        </pc:spChg>
        <pc:spChg chg="mod">
          <ac:chgData name="Justina Ojom" userId="cbdaed7d-8d45-4372-a16a-f3f8900c2f45" providerId="ADAL" clId="{B4F5DD3D-8ED9-45E3-88BB-976ED0D11388}" dt="2023-03-30T14:45:42.765" v="9422" actId="207"/>
          <ac:spMkLst>
            <pc:docMk/>
            <pc:sldMk cId="3223204733" sldId="2923"/>
            <ac:spMk id="335" creationId="{00000000-0000-0000-0000-000000000000}"/>
          </ac:spMkLst>
        </pc:spChg>
        <pc:spChg chg="mod">
          <ac:chgData name="Justina Ojom" userId="cbdaed7d-8d45-4372-a16a-f3f8900c2f45" providerId="ADAL" clId="{B4F5DD3D-8ED9-45E3-88BB-976ED0D11388}" dt="2023-03-30T14:45:42.765" v="9422" actId="207"/>
          <ac:spMkLst>
            <pc:docMk/>
            <pc:sldMk cId="3223204733" sldId="2923"/>
            <ac:spMk id="336" creationId="{00000000-0000-0000-0000-000000000000}"/>
          </ac:spMkLst>
        </pc:spChg>
        <pc:spChg chg="mod">
          <ac:chgData name="Justina Ojom" userId="cbdaed7d-8d45-4372-a16a-f3f8900c2f45" providerId="ADAL" clId="{B4F5DD3D-8ED9-45E3-88BB-976ED0D11388}" dt="2023-03-30T14:45:42.765" v="9422" actId="207"/>
          <ac:spMkLst>
            <pc:docMk/>
            <pc:sldMk cId="3223204733" sldId="2923"/>
            <ac:spMk id="340" creationId="{00000000-0000-0000-0000-000000000000}"/>
          </ac:spMkLst>
        </pc:spChg>
        <pc:spChg chg="mod">
          <ac:chgData name="Justina Ojom" userId="cbdaed7d-8d45-4372-a16a-f3f8900c2f45" providerId="ADAL" clId="{B4F5DD3D-8ED9-45E3-88BB-976ED0D11388}" dt="2023-03-30T14:45:42.765" v="9422" actId="207"/>
          <ac:spMkLst>
            <pc:docMk/>
            <pc:sldMk cId="3223204733" sldId="2923"/>
            <ac:spMk id="341" creationId="{00000000-0000-0000-0000-000000000000}"/>
          </ac:spMkLst>
        </pc:spChg>
        <pc:spChg chg="mod">
          <ac:chgData name="Justina Ojom" userId="cbdaed7d-8d45-4372-a16a-f3f8900c2f45" providerId="ADAL" clId="{B4F5DD3D-8ED9-45E3-88BB-976ED0D11388}" dt="2023-03-30T14:45:42.765" v="9422" actId="207"/>
          <ac:spMkLst>
            <pc:docMk/>
            <pc:sldMk cId="3223204733" sldId="2923"/>
            <ac:spMk id="342" creationId="{00000000-0000-0000-0000-000000000000}"/>
          </ac:spMkLst>
        </pc:spChg>
        <pc:spChg chg="mod">
          <ac:chgData name="Justina Ojom" userId="cbdaed7d-8d45-4372-a16a-f3f8900c2f45" providerId="ADAL" clId="{B4F5DD3D-8ED9-45E3-88BB-976ED0D11388}" dt="2023-03-30T14:45:42.765" v="9422" actId="207"/>
          <ac:spMkLst>
            <pc:docMk/>
            <pc:sldMk cId="3223204733" sldId="2923"/>
            <ac:spMk id="343" creationId="{00000000-0000-0000-0000-000000000000}"/>
          </ac:spMkLst>
        </pc:spChg>
        <pc:grpChg chg="add mod">
          <ac:chgData name="Justina Ojom" userId="cbdaed7d-8d45-4372-a16a-f3f8900c2f45" providerId="ADAL" clId="{B4F5DD3D-8ED9-45E3-88BB-976ED0D11388}" dt="2023-03-30T14:30:25.114" v="9102"/>
          <ac:grpSpMkLst>
            <pc:docMk/>
            <pc:sldMk cId="3223204733" sldId="2923"/>
            <ac:grpSpMk id="7" creationId="{DFA1B270-2EE8-B72F-95BC-614971E50525}"/>
          </ac:grpSpMkLst>
        </pc:grpChg>
        <pc:grpChg chg="del mod">
          <ac:chgData name="Justina Ojom" userId="cbdaed7d-8d45-4372-a16a-f3f8900c2f45" providerId="ADAL" clId="{B4F5DD3D-8ED9-45E3-88BB-976ED0D11388}" dt="2023-03-29T15:50:59.971" v="7645" actId="478"/>
          <ac:grpSpMkLst>
            <pc:docMk/>
            <pc:sldMk cId="3223204733" sldId="2923"/>
            <ac:grpSpMk id="314" creationId="{00000000-0000-0000-0000-000000000000}"/>
          </ac:grpSpMkLst>
        </pc:grpChg>
        <pc:grpChg chg="mod">
          <ac:chgData name="Justina Ojom" userId="cbdaed7d-8d45-4372-a16a-f3f8900c2f45" providerId="ADAL" clId="{B4F5DD3D-8ED9-45E3-88BB-976ED0D11388}" dt="2023-03-30T14:45:42.765" v="9422" actId="207"/>
          <ac:grpSpMkLst>
            <pc:docMk/>
            <pc:sldMk cId="3223204733" sldId="2923"/>
            <ac:grpSpMk id="319" creationId="{00000000-0000-0000-0000-000000000000}"/>
          </ac:grpSpMkLst>
        </pc:grpChg>
        <pc:grpChg chg="mod">
          <ac:chgData name="Justina Ojom" userId="cbdaed7d-8d45-4372-a16a-f3f8900c2f45" providerId="ADAL" clId="{B4F5DD3D-8ED9-45E3-88BB-976ED0D11388}" dt="2023-03-30T14:45:42.765" v="9422" actId="207"/>
          <ac:grpSpMkLst>
            <pc:docMk/>
            <pc:sldMk cId="3223204733" sldId="2923"/>
            <ac:grpSpMk id="320" creationId="{00000000-0000-0000-0000-000000000000}"/>
          </ac:grpSpMkLst>
        </pc:grpChg>
        <pc:grpChg chg="mod">
          <ac:chgData name="Justina Ojom" userId="cbdaed7d-8d45-4372-a16a-f3f8900c2f45" providerId="ADAL" clId="{B4F5DD3D-8ED9-45E3-88BB-976ED0D11388}" dt="2023-03-30T14:45:42.765" v="9422" actId="207"/>
          <ac:grpSpMkLst>
            <pc:docMk/>
            <pc:sldMk cId="3223204733" sldId="2923"/>
            <ac:grpSpMk id="325" creationId="{00000000-0000-0000-0000-000000000000}"/>
          </ac:grpSpMkLst>
        </pc:grpChg>
        <pc:grpChg chg="mod">
          <ac:chgData name="Justina Ojom" userId="cbdaed7d-8d45-4372-a16a-f3f8900c2f45" providerId="ADAL" clId="{B4F5DD3D-8ED9-45E3-88BB-976ED0D11388}" dt="2023-03-30T14:45:42.765" v="9422" actId="207"/>
          <ac:grpSpMkLst>
            <pc:docMk/>
            <pc:sldMk cId="3223204733" sldId="2923"/>
            <ac:grpSpMk id="326" creationId="{00000000-0000-0000-0000-000000000000}"/>
          </ac:grpSpMkLst>
        </pc:grpChg>
        <pc:grpChg chg="mod">
          <ac:chgData name="Justina Ojom" userId="cbdaed7d-8d45-4372-a16a-f3f8900c2f45" providerId="ADAL" clId="{B4F5DD3D-8ED9-45E3-88BB-976ED0D11388}" dt="2023-03-30T14:45:42.765" v="9422" actId="207"/>
          <ac:grpSpMkLst>
            <pc:docMk/>
            <pc:sldMk cId="3223204733" sldId="2923"/>
            <ac:grpSpMk id="331" creationId="{00000000-0000-0000-0000-000000000000}"/>
          </ac:grpSpMkLst>
        </pc:grpChg>
        <pc:grpChg chg="mod">
          <ac:chgData name="Justina Ojom" userId="cbdaed7d-8d45-4372-a16a-f3f8900c2f45" providerId="ADAL" clId="{B4F5DD3D-8ED9-45E3-88BB-976ED0D11388}" dt="2023-03-30T14:45:42.765" v="9422" actId="207"/>
          <ac:grpSpMkLst>
            <pc:docMk/>
            <pc:sldMk cId="3223204733" sldId="2923"/>
            <ac:grpSpMk id="332" creationId="{00000000-0000-0000-0000-000000000000}"/>
          </ac:grpSpMkLst>
        </pc:grpChg>
        <pc:grpChg chg="mod">
          <ac:chgData name="Justina Ojom" userId="cbdaed7d-8d45-4372-a16a-f3f8900c2f45" providerId="ADAL" clId="{B4F5DD3D-8ED9-45E3-88BB-976ED0D11388}" dt="2023-03-30T22:45:32.072" v="10938" actId="1076"/>
          <ac:grpSpMkLst>
            <pc:docMk/>
            <pc:sldMk cId="3223204733" sldId="2923"/>
            <ac:grpSpMk id="338" creationId="{00000000-0000-0000-0000-000000000000}"/>
          </ac:grpSpMkLst>
        </pc:grpChg>
        <pc:grpChg chg="mod">
          <ac:chgData name="Justina Ojom" userId="cbdaed7d-8d45-4372-a16a-f3f8900c2f45" providerId="ADAL" clId="{B4F5DD3D-8ED9-45E3-88BB-976ED0D11388}" dt="2023-03-30T14:45:42.765" v="9422" actId="207"/>
          <ac:grpSpMkLst>
            <pc:docMk/>
            <pc:sldMk cId="3223204733" sldId="2923"/>
            <ac:grpSpMk id="339" creationId="{00000000-0000-0000-0000-000000000000}"/>
          </ac:grpSpMkLst>
        </pc:grpChg>
      </pc:sldChg>
      <pc:sldChg chg="addSp delSp modSp mod delCm modNotes">
        <pc:chgData name="Justina Ojom" userId="cbdaed7d-8d45-4372-a16a-f3f8900c2f45" providerId="ADAL" clId="{B4F5DD3D-8ED9-45E3-88BB-976ED0D11388}" dt="2023-03-30T22:42:32.194" v="10883" actId="1076"/>
        <pc:sldMkLst>
          <pc:docMk/>
          <pc:sldMk cId="1748997296" sldId="2924"/>
        </pc:sldMkLst>
        <pc:spChg chg="mod">
          <ac:chgData name="Justina Ojom" userId="cbdaed7d-8d45-4372-a16a-f3f8900c2f45" providerId="ADAL" clId="{B4F5DD3D-8ED9-45E3-88BB-976ED0D11388}" dt="2023-03-30T14:52:04.607" v="9545" actId="1076"/>
          <ac:spMkLst>
            <pc:docMk/>
            <pc:sldMk cId="1748997296" sldId="2924"/>
            <ac:spMk id="2" creationId="{D23B7718-4EC7-AE19-70AF-2F5E9D072D71}"/>
          </ac:spMkLst>
        </pc:spChg>
        <pc:spChg chg="mod">
          <ac:chgData name="Justina Ojom" userId="cbdaed7d-8d45-4372-a16a-f3f8900c2f45" providerId="ADAL" clId="{B4F5DD3D-8ED9-45E3-88BB-976ED0D11388}" dt="2023-03-29T15:28:00.976" v="7386" actId="2711"/>
          <ac:spMkLst>
            <pc:docMk/>
            <pc:sldMk cId="1748997296" sldId="2924"/>
            <ac:spMk id="3" creationId="{22231961-23D4-7FFB-DB36-FE5F9AFB14CA}"/>
          </ac:spMkLst>
        </pc:spChg>
        <pc:spChg chg="del mod">
          <ac:chgData name="Justina Ojom" userId="cbdaed7d-8d45-4372-a16a-f3f8900c2f45" providerId="ADAL" clId="{B4F5DD3D-8ED9-45E3-88BB-976ED0D11388}" dt="2023-03-29T19:59:08.901" v="8896" actId="478"/>
          <ac:spMkLst>
            <pc:docMk/>
            <pc:sldMk cId="1748997296" sldId="2924"/>
            <ac:spMk id="4" creationId="{5511E0F5-BAEE-5F55-DF54-E33F56242548}"/>
          </ac:spMkLst>
        </pc:spChg>
        <pc:spChg chg="add mod">
          <ac:chgData name="Justina Ojom" userId="cbdaed7d-8d45-4372-a16a-f3f8900c2f45" providerId="ADAL" clId="{B4F5DD3D-8ED9-45E3-88BB-976ED0D11388}" dt="2023-03-30T22:42:28.312" v="10881" actId="164"/>
          <ac:spMkLst>
            <pc:docMk/>
            <pc:sldMk cId="1748997296" sldId="2924"/>
            <ac:spMk id="4" creationId="{D54BE776-E4F8-740E-27B8-5AB2753D594A}"/>
          </ac:spMkLst>
        </pc:spChg>
        <pc:spChg chg="del mod">
          <ac:chgData name="Justina Ojom" userId="cbdaed7d-8d45-4372-a16a-f3f8900c2f45" providerId="ADAL" clId="{B4F5DD3D-8ED9-45E3-88BB-976ED0D11388}" dt="2023-03-29T16:30:39.016" v="7806" actId="478"/>
          <ac:spMkLst>
            <pc:docMk/>
            <pc:sldMk cId="1748997296" sldId="2924"/>
            <ac:spMk id="5" creationId="{8A805A59-ADCA-CC6A-B737-3EDA95B8E62E}"/>
          </ac:spMkLst>
        </pc:spChg>
        <pc:spChg chg="add del mod">
          <ac:chgData name="Justina Ojom" userId="cbdaed7d-8d45-4372-a16a-f3f8900c2f45" providerId="ADAL" clId="{B4F5DD3D-8ED9-45E3-88BB-976ED0D11388}" dt="2023-03-29T15:25:31.863" v="7352"/>
          <ac:spMkLst>
            <pc:docMk/>
            <pc:sldMk cId="1748997296" sldId="2924"/>
            <ac:spMk id="6" creationId="{12A79F3D-02D3-299B-ABF6-F3D560EC0200}"/>
          </ac:spMkLst>
        </pc:spChg>
        <pc:spChg chg="mod">
          <ac:chgData name="Justina Ojom" userId="cbdaed7d-8d45-4372-a16a-f3f8900c2f45" providerId="ADAL" clId="{B4F5DD3D-8ED9-45E3-88BB-976ED0D11388}" dt="2023-03-30T22:42:25.308" v="10879"/>
          <ac:spMkLst>
            <pc:docMk/>
            <pc:sldMk cId="1748997296" sldId="2924"/>
            <ac:spMk id="6" creationId="{39126178-93B3-310D-EAB0-482C6F2686EC}"/>
          </ac:spMkLst>
        </pc:spChg>
        <pc:spChg chg="mod">
          <ac:chgData name="Justina Ojom" userId="cbdaed7d-8d45-4372-a16a-f3f8900c2f45" providerId="ADAL" clId="{B4F5DD3D-8ED9-45E3-88BB-976ED0D11388}" dt="2023-03-30T22:42:25.308" v="10879"/>
          <ac:spMkLst>
            <pc:docMk/>
            <pc:sldMk cId="1748997296" sldId="2924"/>
            <ac:spMk id="7" creationId="{3B3E4319-C89E-B9AA-3698-4171E318B037}"/>
          </ac:spMkLst>
        </pc:spChg>
        <pc:spChg chg="add mod ord">
          <ac:chgData name="Justina Ojom" userId="cbdaed7d-8d45-4372-a16a-f3f8900c2f45" providerId="ADAL" clId="{B4F5DD3D-8ED9-45E3-88BB-976ED0D11388}" dt="2023-03-29T16:31:46.657" v="7842" actId="1076"/>
          <ac:spMkLst>
            <pc:docMk/>
            <pc:sldMk cId="1748997296" sldId="2924"/>
            <ac:spMk id="8" creationId="{4546061B-C142-7332-9907-F4CD353CEEC1}"/>
          </ac:spMkLst>
        </pc:spChg>
        <pc:spChg chg="mod">
          <ac:chgData name="Justina Ojom" userId="cbdaed7d-8d45-4372-a16a-f3f8900c2f45" providerId="ADAL" clId="{B4F5DD3D-8ED9-45E3-88BB-976ED0D11388}" dt="2023-03-30T22:42:25.308" v="10879"/>
          <ac:spMkLst>
            <pc:docMk/>
            <pc:sldMk cId="1748997296" sldId="2924"/>
            <ac:spMk id="9" creationId="{5AAEC23D-6014-1E11-9C96-E0CBD695B6DE}"/>
          </ac:spMkLst>
        </pc:spChg>
        <pc:spChg chg="add mod ord">
          <ac:chgData name="Justina Ojom" userId="cbdaed7d-8d45-4372-a16a-f3f8900c2f45" providerId="ADAL" clId="{B4F5DD3D-8ED9-45E3-88BB-976ED0D11388}" dt="2023-03-30T14:52:09.864" v="9547" actId="1076"/>
          <ac:spMkLst>
            <pc:docMk/>
            <pc:sldMk cId="1748997296" sldId="2924"/>
            <ac:spMk id="10" creationId="{B6A9DF66-5819-AB00-AA79-562116070E25}"/>
          </ac:spMkLst>
        </pc:spChg>
        <pc:spChg chg="mod">
          <ac:chgData name="Justina Ojom" userId="cbdaed7d-8d45-4372-a16a-f3f8900c2f45" providerId="ADAL" clId="{B4F5DD3D-8ED9-45E3-88BB-976ED0D11388}" dt="2023-03-30T22:42:25.308" v="10879"/>
          <ac:spMkLst>
            <pc:docMk/>
            <pc:sldMk cId="1748997296" sldId="2924"/>
            <ac:spMk id="11" creationId="{C598E1CD-6C12-F997-9ED4-5251706A8674}"/>
          </ac:spMkLst>
        </pc:spChg>
        <pc:spChg chg="add del mod ord">
          <ac:chgData name="Justina Ojom" userId="cbdaed7d-8d45-4372-a16a-f3f8900c2f45" providerId="ADAL" clId="{B4F5DD3D-8ED9-45E3-88BB-976ED0D11388}" dt="2023-03-29T16:31:17.070" v="7825" actId="478"/>
          <ac:spMkLst>
            <pc:docMk/>
            <pc:sldMk cId="1748997296" sldId="2924"/>
            <ac:spMk id="11" creationId="{E1EE39B1-4EE7-843C-D5E5-207827793844}"/>
          </ac:spMkLst>
        </pc:spChg>
        <pc:spChg chg="add del mod">
          <ac:chgData name="Justina Ojom" userId="cbdaed7d-8d45-4372-a16a-f3f8900c2f45" providerId="ADAL" clId="{B4F5DD3D-8ED9-45E3-88BB-976ED0D11388}" dt="2023-03-29T16:30:52.692" v="7813" actId="478"/>
          <ac:spMkLst>
            <pc:docMk/>
            <pc:sldMk cId="1748997296" sldId="2924"/>
            <ac:spMk id="12" creationId="{543D5E70-B438-9C4C-B21C-DA6D6E9BBBD9}"/>
          </ac:spMkLst>
        </pc:spChg>
        <pc:spChg chg="del mod">
          <ac:chgData name="Justina Ojom" userId="cbdaed7d-8d45-4372-a16a-f3f8900c2f45" providerId="ADAL" clId="{B4F5DD3D-8ED9-45E3-88BB-976ED0D11388}" dt="2023-03-29T16:31:48.482" v="7843" actId="478"/>
          <ac:spMkLst>
            <pc:docMk/>
            <pc:sldMk cId="1748997296" sldId="2924"/>
            <ac:spMk id="14" creationId="{99D2697D-E147-3554-51B7-169615DAC407}"/>
          </ac:spMkLst>
        </pc:spChg>
        <pc:spChg chg="mod">
          <ac:chgData name="Justina Ojom" userId="cbdaed7d-8d45-4372-a16a-f3f8900c2f45" providerId="ADAL" clId="{B4F5DD3D-8ED9-45E3-88BB-976ED0D11388}" dt="2023-03-30T14:51:56.471" v="9541" actId="2085"/>
          <ac:spMkLst>
            <pc:docMk/>
            <pc:sldMk cId="1748997296" sldId="2924"/>
            <ac:spMk id="16" creationId="{C57F81FB-221C-D88C-CC2B-C45C355964B4}"/>
          </ac:spMkLst>
        </pc:spChg>
        <pc:spChg chg="mod">
          <ac:chgData name="Justina Ojom" userId="cbdaed7d-8d45-4372-a16a-f3f8900c2f45" providerId="ADAL" clId="{B4F5DD3D-8ED9-45E3-88BB-976ED0D11388}" dt="2023-03-30T14:51:52.028" v="9539" actId="2085"/>
          <ac:spMkLst>
            <pc:docMk/>
            <pc:sldMk cId="1748997296" sldId="2924"/>
            <ac:spMk id="19" creationId="{58646101-8B49-D8D7-A8CB-D3A239E3EFFB}"/>
          </ac:spMkLst>
        </pc:spChg>
        <pc:spChg chg="mod">
          <ac:chgData name="Justina Ojom" userId="cbdaed7d-8d45-4372-a16a-f3f8900c2f45" providerId="ADAL" clId="{B4F5DD3D-8ED9-45E3-88BB-976ED0D11388}" dt="2023-03-29T19:59:27.550" v="8897"/>
          <ac:spMkLst>
            <pc:docMk/>
            <pc:sldMk cId="1748997296" sldId="2924"/>
            <ac:spMk id="22" creationId="{18140C9D-D874-1F47-273F-DD58FBC6982B}"/>
          </ac:spMkLst>
        </pc:spChg>
        <pc:spChg chg="mod">
          <ac:chgData name="Justina Ojom" userId="cbdaed7d-8d45-4372-a16a-f3f8900c2f45" providerId="ADAL" clId="{B4F5DD3D-8ED9-45E3-88BB-976ED0D11388}" dt="2023-03-29T19:59:27.550" v="8897"/>
          <ac:spMkLst>
            <pc:docMk/>
            <pc:sldMk cId="1748997296" sldId="2924"/>
            <ac:spMk id="23" creationId="{59A50488-9E70-9A71-E667-5587F0CB9371}"/>
          </ac:spMkLst>
        </pc:spChg>
        <pc:spChg chg="mod">
          <ac:chgData name="Justina Ojom" userId="cbdaed7d-8d45-4372-a16a-f3f8900c2f45" providerId="ADAL" clId="{B4F5DD3D-8ED9-45E3-88BB-976ED0D11388}" dt="2023-03-29T19:59:27.550" v="8897"/>
          <ac:spMkLst>
            <pc:docMk/>
            <pc:sldMk cId="1748997296" sldId="2924"/>
            <ac:spMk id="24" creationId="{ED206F90-A868-B7E4-CDF3-4FBA20C06810}"/>
          </ac:spMkLst>
        </pc:spChg>
        <pc:spChg chg="mod">
          <ac:chgData name="Justina Ojom" userId="cbdaed7d-8d45-4372-a16a-f3f8900c2f45" providerId="ADAL" clId="{B4F5DD3D-8ED9-45E3-88BB-976ED0D11388}" dt="2023-03-29T19:59:27.550" v="8897"/>
          <ac:spMkLst>
            <pc:docMk/>
            <pc:sldMk cId="1748997296" sldId="2924"/>
            <ac:spMk id="25" creationId="{47C338B9-5D10-B931-0A1B-E5A03F34C15C}"/>
          </ac:spMkLst>
        </pc:spChg>
        <pc:spChg chg="mod">
          <ac:chgData name="Justina Ojom" userId="cbdaed7d-8d45-4372-a16a-f3f8900c2f45" providerId="ADAL" clId="{B4F5DD3D-8ED9-45E3-88BB-976ED0D11388}" dt="2023-03-29T19:59:27.550" v="8897"/>
          <ac:spMkLst>
            <pc:docMk/>
            <pc:sldMk cId="1748997296" sldId="2924"/>
            <ac:spMk id="26" creationId="{2D615D1F-634E-AA7C-EACD-4026C0E33508}"/>
          </ac:spMkLst>
        </pc:spChg>
        <pc:spChg chg="mod">
          <ac:chgData name="Justina Ojom" userId="cbdaed7d-8d45-4372-a16a-f3f8900c2f45" providerId="ADAL" clId="{B4F5DD3D-8ED9-45E3-88BB-976ED0D11388}" dt="2023-03-29T19:59:27.550" v="8897"/>
          <ac:spMkLst>
            <pc:docMk/>
            <pc:sldMk cId="1748997296" sldId="2924"/>
            <ac:spMk id="27" creationId="{CC32E57D-E33C-8818-7524-BDBC8791A49C}"/>
          </ac:spMkLst>
        </pc:spChg>
        <pc:spChg chg="mod">
          <ac:chgData name="Justina Ojom" userId="cbdaed7d-8d45-4372-a16a-f3f8900c2f45" providerId="ADAL" clId="{B4F5DD3D-8ED9-45E3-88BB-976ED0D11388}" dt="2023-03-29T19:59:27.550" v="8897"/>
          <ac:spMkLst>
            <pc:docMk/>
            <pc:sldMk cId="1748997296" sldId="2924"/>
            <ac:spMk id="28" creationId="{9B6A30B9-906C-D462-157E-43B519EFC266}"/>
          </ac:spMkLst>
        </pc:spChg>
        <pc:spChg chg="mod">
          <ac:chgData name="Justina Ojom" userId="cbdaed7d-8d45-4372-a16a-f3f8900c2f45" providerId="ADAL" clId="{B4F5DD3D-8ED9-45E3-88BB-976ED0D11388}" dt="2023-03-30T14:51:48.649" v="9537" actId="2085"/>
          <ac:spMkLst>
            <pc:docMk/>
            <pc:sldMk cId="1748997296" sldId="2924"/>
            <ac:spMk id="30" creationId="{A03D662D-B87E-D6BF-281F-B4C7BC4F5574}"/>
          </ac:spMkLst>
        </pc:spChg>
        <pc:spChg chg="mod">
          <ac:chgData name="Justina Ojom" userId="cbdaed7d-8d45-4372-a16a-f3f8900c2f45" providerId="ADAL" clId="{B4F5DD3D-8ED9-45E3-88BB-976ED0D11388}" dt="2023-03-29T19:59:27.550" v="8897"/>
          <ac:spMkLst>
            <pc:docMk/>
            <pc:sldMk cId="1748997296" sldId="2924"/>
            <ac:spMk id="32" creationId="{F03D0686-E718-AB34-776D-0A54E6A541AB}"/>
          </ac:spMkLst>
        </pc:spChg>
        <pc:spChg chg="mod">
          <ac:chgData name="Justina Ojom" userId="cbdaed7d-8d45-4372-a16a-f3f8900c2f45" providerId="ADAL" clId="{B4F5DD3D-8ED9-45E3-88BB-976ED0D11388}" dt="2023-03-30T14:51:58.871" v="9543" actId="2085"/>
          <ac:spMkLst>
            <pc:docMk/>
            <pc:sldMk cId="1748997296" sldId="2924"/>
            <ac:spMk id="37" creationId="{F9921CF0-091D-8F82-C94F-23F9C8FADDC5}"/>
          </ac:spMkLst>
        </pc:spChg>
        <pc:grpChg chg="add mod">
          <ac:chgData name="Justina Ojom" userId="cbdaed7d-8d45-4372-a16a-f3f8900c2f45" providerId="ADAL" clId="{B4F5DD3D-8ED9-45E3-88BB-976ED0D11388}" dt="2023-03-30T22:42:28.312" v="10881" actId="164"/>
          <ac:grpSpMkLst>
            <pc:docMk/>
            <pc:sldMk cId="1748997296" sldId="2924"/>
            <ac:grpSpMk id="5" creationId="{1609B64E-C585-652A-7C3F-7FB7B33A9466}"/>
          </ac:grpSpMkLst>
        </pc:grpChg>
        <pc:grpChg chg="add mod">
          <ac:chgData name="Justina Ojom" userId="cbdaed7d-8d45-4372-a16a-f3f8900c2f45" providerId="ADAL" clId="{B4F5DD3D-8ED9-45E3-88BB-976ED0D11388}" dt="2023-03-30T22:42:32.194" v="10883" actId="1076"/>
          <ac:grpSpMkLst>
            <pc:docMk/>
            <pc:sldMk cId="1748997296" sldId="2924"/>
            <ac:grpSpMk id="12" creationId="{0CF1B266-E98B-0EC5-3365-C7E9D6CD18F5}"/>
          </ac:grpSpMkLst>
        </pc:grpChg>
        <pc:grpChg chg="add mod">
          <ac:chgData name="Justina Ojom" userId="cbdaed7d-8d45-4372-a16a-f3f8900c2f45" providerId="ADAL" clId="{B4F5DD3D-8ED9-45E3-88BB-976ED0D11388}" dt="2023-03-29T20:00:22.532" v="8925" actId="1076"/>
          <ac:grpSpMkLst>
            <pc:docMk/>
            <pc:sldMk cId="1748997296" sldId="2924"/>
            <ac:grpSpMk id="15" creationId="{8AAF4E96-9E40-E05F-44BE-29F78BF17CFF}"/>
          </ac:grpSpMkLst>
        </pc:grpChg>
        <pc:grpChg chg="add del mod">
          <ac:chgData name="Justina Ojom" userId="cbdaed7d-8d45-4372-a16a-f3f8900c2f45" providerId="ADAL" clId="{B4F5DD3D-8ED9-45E3-88BB-976ED0D11388}" dt="2023-03-30T22:42:25.131" v="10878" actId="478"/>
          <ac:grpSpMkLst>
            <pc:docMk/>
            <pc:sldMk cId="1748997296" sldId="2924"/>
            <ac:grpSpMk id="18" creationId="{E3F26AD7-DC54-EBA7-33E2-D2E3C893B9A4}"/>
          </ac:grpSpMkLst>
        </pc:grpChg>
        <pc:grpChg chg="mod">
          <ac:chgData name="Justina Ojom" userId="cbdaed7d-8d45-4372-a16a-f3f8900c2f45" providerId="ADAL" clId="{B4F5DD3D-8ED9-45E3-88BB-976ED0D11388}" dt="2023-03-29T19:59:27.550" v="8897"/>
          <ac:grpSpMkLst>
            <pc:docMk/>
            <pc:sldMk cId="1748997296" sldId="2924"/>
            <ac:grpSpMk id="20" creationId="{2D568C2E-6A34-D53C-AFE8-9A65881896D0}"/>
          </ac:grpSpMkLst>
        </pc:grpChg>
        <pc:grpChg chg="mod">
          <ac:chgData name="Justina Ojom" userId="cbdaed7d-8d45-4372-a16a-f3f8900c2f45" providerId="ADAL" clId="{B4F5DD3D-8ED9-45E3-88BB-976ED0D11388}" dt="2023-03-29T19:59:27.550" v="8897"/>
          <ac:grpSpMkLst>
            <pc:docMk/>
            <pc:sldMk cId="1748997296" sldId="2924"/>
            <ac:grpSpMk id="21" creationId="{A9AE93AA-31E0-B08A-0DBE-BDE63C668DEC}"/>
          </ac:grpSpMkLst>
        </pc:grpChg>
        <pc:grpChg chg="add mod">
          <ac:chgData name="Justina Ojom" userId="cbdaed7d-8d45-4372-a16a-f3f8900c2f45" providerId="ADAL" clId="{B4F5DD3D-8ED9-45E3-88BB-976ED0D11388}" dt="2023-03-29T20:00:26.474" v="8929" actId="1076"/>
          <ac:grpSpMkLst>
            <pc:docMk/>
            <pc:sldMk cId="1748997296" sldId="2924"/>
            <ac:grpSpMk id="29" creationId="{E62485FC-6C41-D7FA-F23B-04A8610BF9E1}"/>
          </ac:grpSpMkLst>
        </pc:grpChg>
        <pc:grpChg chg="mod">
          <ac:chgData name="Justina Ojom" userId="cbdaed7d-8d45-4372-a16a-f3f8900c2f45" providerId="ADAL" clId="{B4F5DD3D-8ED9-45E3-88BB-976ED0D11388}" dt="2023-03-29T19:59:27.550" v="8897"/>
          <ac:grpSpMkLst>
            <pc:docMk/>
            <pc:sldMk cId="1748997296" sldId="2924"/>
            <ac:grpSpMk id="31" creationId="{82EA3D46-022C-FA93-0A8D-051E9E1C07A9}"/>
          </ac:grpSpMkLst>
        </pc:grpChg>
        <pc:grpChg chg="add mod">
          <ac:chgData name="Justina Ojom" userId="cbdaed7d-8d45-4372-a16a-f3f8900c2f45" providerId="ADAL" clId="{B4F5DD3D-8ED9-45E3-88BB-976ED0D11388}" dt="2023-03-29T20:00:25.050" v="8928" actId="1076"/>
          <ac:grpSpMkLst>
            <pc:docMk/>
            <pc:sldMk cId="1748997296" sldId="2924"/>
            <ac:grpSpMk id="36" creationId="{FC8E92DE-1FA4-6341-7212-1D9B46539B61}"/>
          </ac:grpSpMkLst>
        </pc:grpChg>
        <pc:picChg chg="add del mod">
          <ac:chgData name="Justina Ojom" userId="cbdaed7d-8d45-4372-a16a-f3f8900c2f45" providerId="ADAL" clId="{B4F5DD3D-8ED9-45E3-88BB-976ED0D11388}" dt="2023-03-29T19:59:08.901" v="8896" actId="478"/>
          <ac:picMkLst>
            <pc:docMk/>
            <pc:sldMk cId="1748997296" sldId="2924"/>
            <ac:picMk id="7" creationId="{F80D5C3F-ECDB-BBDE-C05F-9259E5CC3DA8}"/>
          </ac:picMkLst>
        </pc:picChg>
        <pc:picChg chg="del mod">
          <ac:chgData name="Justina Ojom" userId="cbdaed7d-8d45-4372-a16a-f3f8900c2f45" providerId="ADAL" clId="{B4F5DD3D-8ED9-45E3-88BB-976ED0D11388}" dt="2023-03-29T19:59:08.901" v="8896" actId="478"/>
          <ac:picMkLst>
            <pc:docMk/>
            <pc:sldMk cId="1748997296" sldId="2924"/>
            <ac:picMk id="9" creationId="{1424CD79-00F9-C1E5-8517-F9BFE10223C2}"/>
          </ac:picMkLst>
        </pc:picChg>
        <pc:picChg chg="del">
          <ac:chgData name="Justina Ojom" userId="cbdaed7d-8d45-4372-a16a-f3f8900c2f45" providerId="ADAL" clId="{B4F5DD3D-8ED9-45E3-88BB-976ED0D11388}" dt="2023-03-29T16:30:30.596" v="7803" actId="478"/>
          <ac:picMkLst>
            <pc:docMk/>
            <pc:sldMk cId="1748997296" sldId="2924"/>
            <ac:picMk id="13" creationId="{133BB73D-1950-CCBE-3D1D-307213279A5E}"/>
          </ac:picMkLst>
        </pc:picChg>
        <pc:picChg chg="mod">
          <ac:chgData name="Justina Ojom" userId="cbdaed7d-8d45-4372-a16a-f3f8900c2f45" providerId="ADAL" clId="{B4F5DD3D-8ED9-45E3-88BB-976ED0D11388}" dt="2023-03-29T19:59:27.550" v="8897"/>
          <ac:picMkLst>
            <pc:docMk/>
            <pc:sldMk cId="1748997296" sldId="2924"/>
            <ac:picMk id="17" creationId="{E72A9307-CD4E-3289-A912-2D44DB857EDC}"/>
          </ac:picMkLst>
        </pc:picChg>
        <pc:picChg chg="mod">
          <ac:chgData name="Justina Ojom" userId="cbdaed7d-8d45-4372-a16a-f3f8900c2f45" providerId="ADAL" clId="{B4F5DD3D-8ED9-45E3-88BB-976ED0D11388}" dt="2023-03-29T19:59:27.550" v="8897"/>
          <ac:picMkLst>
            <pc:docMk/>
            <pc:sldMk cId="1748997296" sldId="2924"/>
            <ac:picMk id="38" creationId="{4604137C-0EAB-D334-BD8E-D4CFA086D744}"/>
          </ac:picMkLst>
        </pc:picChg>
        <pc:cxnChg chg="mod">
          <ac:chgData name="Justina Ojom" userId="cbdaed7d-8d45-4372-a16a-f3f8900c2f45" providerId="ADAL" clId="{B4F5DD3D-8ED9-45E3-88BB-976ED0D11388}" dt="2023-03-29T20:00:32.254" v="8930" actId="1582"/>
          <ac:cxnSpMkLst>
            <pc:docMk/>
            <pc:sldMk cId="1748997296" sldId="2924"/>
            <ac:cxnSpMk id="33" creationId="{3CCC5417-C8A5-9C5A-10C4-121FF967D8BF}"/>
          </ac:cxnSpMkLst>
        </pc:cxnChg>
        <pc:cxnChg chg="mod">
          <ac:chgData name="Justina Ojom" userId="cbdaed7d-8d45-4372-a16a-f3f8900c2f45" providerId="ADAL" clId="{B4F5DD3D-8ED9-45E3-88BB-976ED0D11388}" dt="2023-03-29T20:00:32.254" v="8930" actId="1582"/>
          <ac:cxnSpMkLst>
            <pc:docMk/>
            <pc:sldMk cId="1748997296" sldId="2924"/>
            <ac:cxnSpMk id="34" creationId="{655CAD30-AF0E-278F-FF68-21EBB0C675E4}"/>
          </ac:cxnSpMkLst>
        </pc:cxnChg>
        <pc:cxnChg chg="mod">
          <ac:chgData name="Justina Ojom" userId="cbdaed7d-8d45-4372-a16a-f3f8900c2f45" providerId="ADAL" clId="{B4F5DD3D-8ED9-45E3-88BB-976ED0D11388}" dt="2023-03-29T20:00:32.254" v="8930" actId="1582"/>
          <ac:cxnSpMkLst>
            <pc:docMk/>
            <pc:sldMk cId="1748997296" sldId="2924"/>
            <ac:cxnSpMk id="35" creationId="{4B926951-D918-1527-2A1A-9E85D33250C9}"/>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B4F5DD3D-8ED9-45E3-88BB-976ED0D11388}" dt="2023-03-29T19:59:05.201" v="8895"/>
              <pc2:cmMkLst xmlns:pc2="http://schemas.microsoft.com/office/powerpoint/2019/9/main/command">
                <pc:docMk/>
                <pc:sldMk cId="1748997296" sldId="2924"/>
                <pc2:cmMk id="{4BE710CF-CA7B-4BB5-9F9B-05E0232FF37A}"/>
              </pc2:cmMkLst>
            </pc226:cmChg>
          </p:ext>
        </pc:extLst>
      </pc:sldChg>
      <pc:sldChg chg="addSp delSp modSp add mod modClrScheme modShow chgLayout modNotes">
        <pc:chgData name="Justina Ojom" userId="cbdaed7d-8d45-4372-a16a-f3f8900c2f45" providerId="ADAL" clId="{B4F5DD3D-8ED9-45E3-88BB-976ED0D11388}" dt="2023-03-30T22:03:44.450" v="9607" actId="15"/>
        <pc:sldMkLst>
          <pc:docMk/>
          <pc:sldMk cId="56924688" sldId="2925"/>
        </pc:sldMkLst>
        <pc:spChg chg="del mod ord">
          <ac:chgData name="Justina Ojom" userId="cbdaed7d-8d45-4372-a16a-f3f8900c2f45" providerId="ADAL" clId="{B4F5DD3D-8ED9-45E3-88BB-976ED0D11388}" dt="2023-03-29T20:15:19.339" v="8933" actId="478"/>
          <ac:spMkLst>
            <pc:docMk/>
            <pc:sldMk cId="56924688" sldId="2925"/>
            <ac:spMk id="3" creationId="{744A6D1C-1728-B6A5-B430-CC9570781A85}"/>
          </ac:spMkLst>
        </pc:spChg>
        <pc:spChg chg="del">
          <ac:chgData name="Justina Ojom" userId="cbdaed7d-8d45-4372-a16a-f3f8900c2f45" providerId="ADAL" clId="{B4F5DD3D-8ED9-45E3-88BB-976ED0D11388}" dt="2023-03-29T20:15:19.339" v="8933" actId="478"/>
          <ac:spMkLst>
            <pc:docMk/>
            <pc:sldMk cId="56924688" sldId="2925"/>
            <ac:spMk id="9" creationId="{36F28269-0A11-8140-FCD1-24052D691310}"/>
          </ac:spMkLst>
        </pc:spChg>
        <pc:spChg chg="del">
          <ac:chgData name="Justina Ojom" userId="cbdaed7d-8d45-4372-a16a-f3f8900c2f45" providerId="ADAL" clId="{B4F5DD3D-8ED9-45E3-88BB-976ED0D11388}" dt="2023-03-29T20:15:19.339" v="8933" actId="478"/>
          <ac:spMkLst>
            <pc:docMk/>
            <pc:sldMk cId="56924688" sldId="2925"/>
            <ac:spMk id="10" creationId="{FF837B00-086A-A298-4E98-0F2346B1A10A}"/>
          </ac:spMkLst>
        </pc:spChg>
        <pc:spChg chg="add mod">
          <ac:chgData name="Justina Ojom" userId="cbdaed7d-8d45-4372-a16a-f3f8900c2f45" providerId="ADAL" clId="{B4F5DD3D-8ED9-45E3-88BB-976ED0D11388}" dt="2023-03-29T20:15:22.940" v="8934"/>
          <ac:spMkLst>
            <pc:docMk/>
            <pc:sldMk cId="56924688" sldId="2925"/>
            <ac:spMk id="11" creationId="{121E7CF9-9A36-58AA-490A-424DECE61D96}"/>
          </ac:spMkLst>
        </pc:spChg>
        <pc:spChg chg="del">
          <ac:chgData name="Justina Ojom" userId="cbdaed7d-8d45-4372-a16a-f3f8900c2f45" providerId="ADAL" clId="{B4F5DD3D-8ED9-45E3-88BB-976ED0D11388}" dt="2023-03-29T20:15:19.339" v="8933" actId="478"/>
          <ac:spMkLst>
            <pc:docMk/>
            <pc:sldMk cId="56924688" sldId="2925"/>
            <ac:spMk id="12" creationId="{A3AC5183-9D9F-C211-9C6C-553F80D3A675}"/>
          </ac:spMkLst>
        </pc:spChg>
        <pc:spChg chg="del">
          <ac:chgData name="Justina Ojom" userId="cbdaed7d-8d45-4372-a16a-f3f8900c2f45" providerId="ADAL" clId="{B4F5DD3D-8ED9-45E3-88BB-976ED0D11388}" dt="2023-03-29T20:15:19.339" v="8933" actId="478"/>
          <ac:spMkLst>
            <pc:docMk/>
            <pc:sldMk cId="56924688" sldId="2925"/>
            <ac:spMk id="13" creationId="{59CCB1B8-620B-D192-874F-9852263A124A}"/>
          </ac:spMkLst>
        </pc:spChg>
        <pc:spChg chg="del">
          <ac:chgData name="Justina Ojom" userId="cbdaed7d-8d45-4372-a16a-f3f8900c2f45" providerId="ADAL" clId="{B4F5DD3D-8ED9-45E3-88BB-976ED0D11388}" dt="2023-03-29T20:15:19.339" v="8933" actId="478"/>
          <ac:spMkLst>
            <pc:docMk/>
            <pc:sldMk cId="56924688" sldId="2925"/>
            <ac:spMk id="14" creationId="{3C753F0C-EE28-0343-4C9A-59CF1F7F4A7A}"/>
          </ac:spMkLst>
        </pc:spChg>
        <pc:spChg chg="del">
          <ac:chgData name="Justina Ojom" userId="cbdaed7d-8d45-4372-a16a-f3f8900c2f45" providerId="ADAL" clId="{B4F5DD3D-8ED9-45E3-88BB-976ED0D11388}" dt="2023-03-29T20:15:19.339" v="8933" actId="478"/>
          <ac:spMkLst>
            <pc:docMk/>
            <pc:sldMk cId="56924688" sldId="2925"/>
            <ac:spMk id="15" creationId="{F45EF445-76C3-76BC-8DA9-66D41DC4BD69}"/>
          </ac:spMkLst>
        </pc:spChg>
        <pc:spChg chg="del">
          <ac:chgData name="Justina Ojom" userId="cbdaed7d-8d45-4372-a16a-f3f8900c2f45" providerId="ADAL" clId="{B4F5DD3D-8ED9-45E3-88BB-976ED0D11388}" dt="2023-03-29T20:15:19.339" v="8933" actId="478"/>
          <ac:spMkLst>
            <pc:docMk/>
            <pc:sldMk cId="56924688" sldId="2925"/>
            <ac:spMk id="16" creationId="{5638E6D8-E9F4-E7FB-781E-0B458FAAEF0F}"/>
          </ac:spMkLst>
        </pc:spChg>
        <pc:spChg chg="del">
          <ac:chgData name="Justina Ojom" userId="cbdaed7d-8d45-4372-a16a-f3f8900c2f45" providerId="ADAL" clId="{B4F5DD3D-8ED9-45E3-88BB-976ED0D11388}" dt="2023-03-29T20:15:19.339" v="8933" actId="478"/>
          <ac:spMkLst>
            <pc:docMk/>
            <pc:sldMk cId="56924688" sldId="2925"/>
            <ac:spMk id="17" creationId="{168B4EFF-FF53-6FFD-1ACF-038095134FEE}"/>
          </ac:spMkLst>
        </pc:spChg>
        <pc:spChg chg="del">
          <ac:chgData name="Justina Ojom" userId="cbdaed7d-8d45-4372-a16a-f3f8900c2f45" providerId="ADAL" clId="{B4F5DD3D-8ED9-45E3-88BB-976ED0D11388}" dt="2023-03-29T20:15:19.339" v="8933" actId="478"/>
          <ac:spMkLst>
            <pc:docMk/>
            <pc:sldMk cId="56924688" sldId="2925"/>
            <ac:spMk id="20" creationId="{2885267E-D9B4-F833-5618-9ECCAFB424E1}"/>
          </ac:spMkLst>
        </pc:spChg>
        <pc:spChg chg="del">
          <ac:chgData name="Justina Ojom" userId="cbdaed7d-8d45-4372-a16a-f3f8900c2f45" providerId="ADAL" clId="{B4F5DD3D-8ED9-45E3-88BB-976ED0D11388}" dt="2023-03-29T20:15:19.339" v="8933" actId="478"/>
          <ac:spMkLst>
            <pc:docMk/>
            <pc:sldMk cId="56924688" sldId="2925"/>
            <ac:spMk id="21" creationId="{096DCDFA-A17B-9E52-60E5-7D8731DEF06D}"/>
          </ac:spMkLst>
        </pc:spChg>
        <pc:spChg chg="del">
          <ac:chgData name="Justina Ojom" userId="cbdaed7d-8d45-4372-a16a-f3f8900c2f45" providerId="ADAL" clId="{B4F5DD3D-8ED9-45E3-88BB-976ED0D11388}" dt="2023-03-29T20:15:19.339" v="8933" actId="478"/>
          <ac:spMkLst>
            <pc:docMk/>
            <pc:sldMk cId="56924688" sldId="2925"/>
            <ac:spMk id="22" creationId="{58E0C586-A142-848E-9654-E550BC039BDB}"/>
          </ac:spMkLst>
        </pc:spChg>
        <pc:spChg chg="del">
          <ac:chgData name="Justina Ojom" userId="cbdaed7d-8d45-4372-a16a-f3f8900c2f45" providerId="ADAL" clId="{B4F5DD3D-8ED9-45E3-88BB-976ED0D11388}" dt="2023-03-29T20:15:19.339" v="8933" actId="478"/>
          <ac:spMkLst>
            <pc:docMk/>
            <pc:sldMk cId="56924688" sldId="2925"/>
            <ac:spMk id="23" creationId="{393DCDB3-2453-B31C-C117-7E2C4B1EEFE5}"/>
          </ac:spMkLst>
        </pc:spChg>
        <pc:grpChg chg="del">
          <ac:chgData name="Justina Ojom" userId="cbdaed7d-8d45-4372-a16a-f3f8900c2f45" providerId="ADAL" clId="{B4F5DD3D-8ED9-45E3-88BB-976ED0D11388}" dt="2023-03-29T20:15:19.339" v="8933" actId="478"/>
          <ac:grpSpMkLst>
            <pc:docMk/>
            <pc:sldMk cId="56924688" sldId="2925"/>
            <ac:grpSpMk id="2" creationId="{7C029B96-25FA-B060-E6C3-85544C96E241}"/>
          </ac:grpSpMkLst>
        </pc:grpChg>
      </pc:sldChg>
      <pc:sldMasterChg chg="modSldLayout">
        <pc:chgData name="Justina Ojom" userId="cbdaed7d-8d45-4372-a16a-f3f8900c2f45" providerId="ADAL" clId="{B4F5DD3D-8ED9-45E3-88BB-976ED0D11388}" dt="2023-03-30T14:44:56.289" v="9410" actId="207"/>
        <pc:sldMasterMkLst>
          <pc:docMk/>
          <pc:sldMasterMk cId="1865142982" sldId="2147483648"/>
        </pc:sldMasterMkLst>
        <pc:sldLayoutChg chg="modSp mod setBg">
          <pc:chgData name="Justina Ojom" userId="cbdaed7d-8d45-4372-a16a-f3f8900c2f45" providerId="ADAL" clId="{B4F5DD3D-8ED9-45E3-88BB-976ED0D11388}" dt="2023-03-30T14:44:43.733" v="9408"/>
          <pc:sldLayoutMkLst>
            <pc:docMk/>
            <pc:sldMasterMk cId="1865142982" sldId="2147483648"/>
            <pc:sldLayoutMk cId="2817352598" sldId="2147483660"/>
          </pc:sldLayoutMkLst>
          <pc:spChg chg="mod">
            <ac:chgData name="Justina Ojom" userId="cbdaed7d-8d45-4372-a16a-f3f8900c2f45" providerId="ADAL" clId="{B4F5DD3D-8ED9-45E3-88BB-976ED0D11388}" dt="2023-03-29T15:12:37.335" v="7166" actId="207"/>
            <ac:spMkLst>
              <pc:docMk/>
              <pc:sldMasterMk cId="1865142982" sldId="2147483648"/>
              <pc:sldLayoutMk cId="2817352598" sldId="2147483660"/>
              <ac:spMk id="14" creationId="{00000000-0000-0000-0000-000000000000}"/>
            </ac:spMkLst>
          </pc:spChg>
          <pc:spChg chg="mod">
            <ac:chgData name="Justina Ojom" userId="cbdaed7d-8d45-4372-a16a-f3f8900c2f45" providerId="ADAL" clId="{B4F5DD3D-8ED9-45E3-88BB-976ED0D11388}" dt="2023-03-29T15:12:40.575" v="7167" actId="1076"/>
            <ac:spMkLst>
              <pc:docMk/>
              <pc:sldMasterMk cId="1865142982" sldId="2147483648"/>
              <pc:sldLayoutMk cId="2817352598" sldId="2147483660"/>
              <ac:spMk id="15" creationId="{00000000-0000-0000-0000-000000000000}"/>
            </ac:spMkLst>
          </pc:spChg>
        </pc:sldLayoutChg>
        <pc:sldLayoutChg chg="delSp modSp mod setBg">
          <pc:chgData name="Justina Ojom" userId="cbdaed7d-8d45-4372-a16a-f3f8900c2f45" providerId="ADAL" clId="{B4F5DD3D-8ED9-45E3-88BB-976ED0D11388}" dt="2023-03-30T14:44:41.029" v="9407"/>
          <pc:sldLayoutMkLst>
            <pc:docMk/>
            <pc:sldMasterMk cId="1865142982" sldId="2147483648"/>
            <pc:sldLayoutMk cId="2679690642" sldId="2147483661"/>
          </pc:sldLayoutMkLst>
          <pc:spChg chg="del">
            <ac:chgData name="Justina Ojom" userId="cbdaed7d-8d45-4372-a16a-f3f8900c2f45" providerId="ADAL" clId="{B4F5DD3D-8ED9-45E3-88BB-976ED0D11388}" dt="2023-03-29T15:12:13.841" v="7160" actId="478"/>
            <ac:spMkLst>
              <pc:docMk/>
              <pc:sldMasterMk cId="1865142982" sldId="2147483648"/>
              <pc:sldLayoutMk cId="2679690642" sldId="2147483661"/>
              <ac:spMk id="17" creationId="{00000000-0000-0000-0000-000000000000}"/>
            </ac:spMkLst>
          </pc:spChg>
          <pc:spChg chg="mod">
            <ac:chgData name="Justina Ojom" userId="cbdaed7d-8d45-4372-a16a-f3f8900c2f45" providerId="ADAL" clId="{B4F5DD3D-8ED9-45E3-88BB-976ED0D11388}" dt="2023-03-29T15:12:29.850" v="7164" actId="255"/>
            <ac:spMkLst>
              <pc:docMk/>
              <pc:sldMasterMk cId="1865142982" sldId="2147483648"/>
              <pc:sldLayoutMk cId="2679690642" sldId="2147483661"/>
              <ac:spMk id="18" creationId="{00000000-0000-0000-0000-000000000000}"/>
            </ac:spMkLst>
          </pc:spChg>
        </pc:sldLayoutChg>
        <pc:sldLayoutChg chg="addSp delSp modSp mod">
          <pc:chgData name="Justina Ojom" userId="cbdaed7d-8d45-4372-a16a-f3f8900c2f45" providerId="ADAL" clId="{B4F5DD3D-8ED9-45E3-88BB-976ED0D11388}" dt="2023-03-30T14:44:56.289" v="9410" actId="207"/>
          <pc:sldLayoutMkLst>
            <pc:docMk/>
            <pc:sldMasterMk cId="1865142982" sldId="2147483648"/>
            <pc:sldLayoutMk cId="1168868189" sldId="2147483662"/>
          </pc:sldLayoutMkLst>
          <pc:spChg chg="add mod">
            <ac:chgData name="Justina Ojom" userId="cbdaed7d-8d45-4372-a16a-f3f8900c2f45" providerId="ADAL" clId="{B4F5DD3D-8ED9-45E3-88BB-976ED0D11388}" dt="2023-03-29T15:19:36.719" v="7238" actId="20577"/>
            <ac:spMkLst>
              <pc:docMk/>
              <pc:sldMasterMk cId="1865142982" sldId="2147483648"/>
              <pc:sldLayoutMk cId="1168868189" sldId="2147483662"/>
              <ac:spMk id="3" creationId="{53ECD1D7-E5F6-FDD8-CC34-C431B3F55E72}"/>
            </ac:spMkLst>
          </pc:spChg>
          <pc:spChg chg="mod">
            <ac:chgData name="Justina Ojom" userId="cbdaed7d-8d45-4372-a16a-f3f8900c2f45" providerId="ADAL" clId="{B4F5DD3D-8ED9-45E3-88BB-976ED0D11388}" dt="2023-03-30T14:44:56.289" v="9410" actId="207"/>
            <ac:spMkLst>
              <pc:docMk/>
              <pc:sldMasterMk cId="1865142982" sldId="2147483648"/>
              <pc:sldLayoutMk cId="1168868189" sldId="2147483662"/>
              <ac:spMk id="20" creationId="{00000000-0000-0000-0000-000000000000}"/>
            </ac:spMkLst>
          </pc:spChg>
          <pc:spChg chg="del mod">
            <ac:chgData name="Justina Ojom" userId="cbdaed7d-8d45-4372-a16a-f3f8900c2f45" providerId="ADAL" clId="{B4F5DD3D-8ED9-45E3-88BB-976ED0D11388}" dt="2023-03-29T15:13:31.738" v="7223" actId="478"/>
            <ac:spMkLst>
              <pc:docMk/>
              <pc:sldMasterMk cId="1865142982" sldId="2147483648"/>
              <pc:sldLayoutMk cId="1168868189" sldId="2147483662"/>
              <ac:spMk id="22" creationId="{00000000-0000-0000-0000-000000000000}"/>
            </ac:spMkLst>
          </pc:spChg>
          <pc:spChg chg="mod">
            <ac:chgData name="Justina Ojom" userId="cbdaed7d-8d45-4372-a16a-f3f8900c2f45" providerId="ADAL" clId="{B4F5DD3D-8ED9-45E3-88BB-976ED0D11388}" dt="2023-03-30T14:44:53.956" v="9409" actId="207"/>
            <ac:spMkLst>
              <pc:docMk/>
              <pc:sldMasterMk cId="1865142982" sldId="2147483648"/>
              <pc:sldLayoutMk cId="1168868189" sldId="2147483662"/>
              <ac:spMk id="23" creationId="{00000000-0000-0000-0000-000000000000}"/>
            </ac:spMkLst>
          </pc:spChg>
          <pc:picChg chg="add mod">
            <ac:chgData name="Justina Ojom" userId="cbdaed7d-8d45-4372-a16a-f3f8900c2f45" providerId="ADAL" clId="{B4F5DD3D-8ED9-45E3-88BB-976ED0D11388}" dt="2023-03-29T15:13:09.936" v="7172"/>
            <ac:picMkLst>
              <pc:docMk/>
              <pc:sldMasterMk cId="1865142982" sldId="2147483648"/>
              <pc:sldLayoutMk cId="1168868189" sldId="2147483662"/>
              <ac:picMk id="2" creationId="{BBA83586-FB54-F1CA-020B-F565D7DE6959}"/>
            </ac:picMkLst>
          </pc:picChg>
          <pc:picChg chg="del mod">
            <ac:chgData name="Justina Ojom" userId="cbdaed7d-8d45-4372-a16a-f3f8900c2f45" providerId="ADAL" clId="{B4F5DD3D-8ED9-45E3-88BB-976ED0D11388}" dt="2023-03-29T15:13:31.738" v="7223" actId="478"/>
            <ac:picMkLst>
              <pc:docMk/>
              <pc:sldMasterMk cId="1865142982" sldId="2147483648"/>
              <pc:sldLayoutMk cId="1168868189" sldId="2147483662"/>
              <ac:picMk id="21" creationId="{00000000-0000-0000-0000-000000000000}"/>
            </ac:picMkLst>
          </pc:pic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E7FDB67-CFC5-3B87-804C-299F85A71D32}"/>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US" dirty="0"/>
          </a:p>
        </p:txBody>
      </p:sp>
      <p:sp>
        <p:nvSpPr>
          <p:cNvPr id="3" name="Date Placeholder 2">
            <a:extLst>
              <a:ext uri="{FF2B5EF4-FFF2-40B4-BE49-F238E27FC236}">
                <a16:creationId xmlns:a16="http://schemas.microsoft.com/office/drawing/2014/main" id="{83166C79-AC8B-4D48-42F5-5428B884D619}"/>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193316A0-D451-4651-A32D-34C1FCB84404}" type="datetimeFigureOut">
              <a:rPr lang="en-US" smtClean="0"/>
              <a:t>3/31/2023</a:t>
            </a:fld>
            <a:endParaRPr lang="en-US" dirty="0"/>
          </a:p>
        </p:txBody>
      </p:sp>
      <p:sp>
        <p:nvSpPr>
          <p:cNvPr id="4" name="Footer Placeholder 3">
            <a:extLst>
              <a:ext uri="{FF2B5EF4-FFF2-40B4-BE49-F238E27FC236}">
                <a16:creationId xmlns:a16="http://schemas.microsoft.com/office/drawing/2014/main" id="{0D71352E-DB1D-7305-6487-445DAD5AF554}"/>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US" dirty="0"/>
          </a:p>
        </p:txBody>
      </p:sp>
      <p:sp>
        <p:nvSpPr>
          <p:cNvPr id="5" name="Slide Number Placeholder 4">
            <a:extLst>
              <a:ext uri="{FF2B5EF4-FFF2-40B4-BE49-F238E27FC236}">
                <a16:creationId xmlns:a16="http://schemas.microsoft.com/office/drawing/2014/main" id="{A8F34040-87C4-E398-300E-D18B1D349C2B}"/>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AF584213-0C2B-41C2-B6EC-7D76394CA564}" type="slidenum">
              <a:rPr lang="en-US" smtClean="0"/>
              <a:t>‹#›</a:t>
            </a:fld>
            <a:endParaRPr lang="en-US" dirty="0"/>
          </a:p>
        </p:txBody>
      </p:sp>
    </p:spTree>
    <p:extLst>
      <p:ext uri="{BB962C8B-B14F-4D97-AF65-F5344CB8AC3E}">
        <p14:creationId xmlns:p14="http://schemas.microsoft.com/office/powerpoint/2010/main" val="29285409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477837" y="4229101"/>
            <a:ext cx="6143625" cy="5442608"/>
          </a:xfrm>
          <a:prstGeom prst="rect">
            <a:avLst/>
          </a:prstGeom>
        </p:spPr>
        <p:txBody>
          <a:bodyPr vert="horz" lIns="99048" tIns="49524" rIns="99048" bIns="49524"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BE" dirty="0"/>
          </a:p>
        </p:txBody>
      </p:sp>
      <p:sp>
        <p:nvSpPr>
          <p:cNvPr id="9" name="Slide Image Placeholder 4">
            <a:extLst>
              <a:ext uri="{FF2B5EF4-FFF2-40B4-BE49-F238E27FC236}">
                <a16:creationId xmlns:a16="http://schemas.microsoft.com/office/drawing/2014/main" id="{36490B43-BA97-1F0A-4672-4CD792222403}"/>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3366600469"/>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youtu.be/1Evwgu369Jw"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p1:notes"/>
          <p:cNvSpPr txBox="1">
            <a:spLocks noGrp="1"/>
          </p:cNvSpPr>
          <p:nvPr>
            <p:ph type="body" idx="1"/>
          </p:nvPr>
        </p:nvSpPr>
        <p:spPr/>
        <p:txBody>
          <a:bodyPr/>
          <a:lstStyle/>
          <a:p>
            <a:pPr marL="0" indent="0">
              <a:buNone/>
            </a:pPr>
            <a:r>
              <a:rPr lang="en-US" b="1" dirty="0"/>
              <a:t>WELCOME</a:t>
            </a:r>
          </a:p>
          <a:p>
            <a:r>
              <a:rPr lang="en-US" dirty="0"/>
              <a:t>Welcome the participants</a:t>
            </a:r>
          </a:p>
          <a:p>
            <a:r>
              <a:rPr lang="en-US" dirty="0"/>
              <a:t>Provide housekeeping and practical information</a:t>
            </a:r>
          </a:p>
        </p:txBody>
      </p:sp>
      <p:sp>
        <p:nvSpPr>
          <p:cNvPr id="3" name="Slide Image Placeholder 2">
            <a:extLst>
              <a:ext uri="{FF2B5EF4-FFF2-40B4-BE49-F238E27FC236}">
                <a16:creationId xmlns:a16="http://schemas.microsoft.com/office/drawing/2014/main" id="{909E793D-8803-7F99-0953-313807C4EADF}"/>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61734522-ED2A-9BCC-9BD1-EDBEED17EA9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a:t>
            </a:fld>
            <a:endParaRPr lang="en-US" sz="1200" dirty="0">
              <a:latin typeface="+mn-lt"/>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r>
              <a:rPr lang="en-GB" b="1" dirty="0"/>
              <a:t>Active listening</a:t>
            </a:r>
          </a:p>
          <a:p>
            <a:pPr lvl="1"/>
            <a:r>
              <a:rPr lang="en-GB" dirty="0"/>
              <a:t>Maintain eye contact (if this is culturally appropriate)</a:t>
            </a:r>
          </a:p>
          <a:p>
            <a:pPr lvl="1"/>
            <a:r>
              <a:rPr lang="en-GB" dirty="0"/>
              <a:t>Focus on the child and give them room to talk</a:t>
            </a:r>
          </a:p>
          <a:p>
            <a:pPr lvl="1"/>
            <a:r>
              <a:rPr lang="en-GB" dirty="0"/>
              <a:t>Leave room for silence</a:t>
            </a:r>
          </a:p>
          <a:p>
            <a:pPr lvl="1"/>
            <a:r>
              <a:rPr lang="en-GB" dirty="0"/>
              <a:t>Use clarifying questions and summarizing statements</a:t>
            </a:r>
          </a:p>
          <a:p>
            <a:pPr lvl="1"/>
            <a:r>
              <a:rPr lang="en-GB" dirty="0"/>
              <a:t>Focus on what the child is saying, rather than guessing or preparing for what you will say yourself next</a:t>
            </a:r>
          </a:p>
          <a:p>
            <a:pPr lvl="1"/>
            <a:r>
              <a:rPr lang="en-GB" dirty="0"/>
              <a:t>Use your own body language to convey your attention</a:t>
            </a:r>
          </a:p>
          <a:p>
            <a:pPr lvl="1"/>
            <a:r>
              <a:rPr lang="en-GB" dirty="0"/>
              <a:t>Use words like ‘yes’, and ‘hm’, and ‘go on’</a:t>
            </a:r>
          </a:p>
          <a:p>
            <a:pPr lvl="1"/>
            <a:r>
              <a:rPr lang="en-GB" dirty="0"/>
              <a:t>Use appropriate facial expressions</a:t>
            </a:r>
          </a:p>
          <a:p>
            <a:pPr lvl="1"/>
            <a:r>
              <a:rPr lang="en-GB" dirty="0"/>
              <a:t>Keep your posture relaxed and open</a:t>
            </a:r>
          </a:p>
          <a:p>
            <a:pPr lvl="1"/>
            <a:r>
              <a:rPr lang="en-GB" dirty="0"/>
              <a:t>Be awake and attentive</a:t>
            </a:r>
          </a:p>
          <a:p>
            <a:pPr lvl="1"/>
            <a:r>
              <a:rPr lang="en-GB" dirty="0"/>
              <a:t>Use techniques such as acknowledging, mirroring, clarifying and summarizing</a:t>
            </a:r>
          </a:p>
          <a:p>
            <a:r>
              <a:rPr lang="en-GB" b="1" dirty="0"/>
              <a:t>Effective speaking</a:t>
            </a:r>
          </a:p>
          <a:p>
            <a:pPr lvl="1"/>
            <a:r>
              <a:rPr lang="en-US" dirty="0"/>
              <a:t>Three main areas determine how your message will be received and understood:</a:t>
            </a:r>
          </a:p>
          <a:p>
            <a:pPr lvl="2"/>
            <a:r>
              <a:rPr lang="en-US" dirty="0"/>
              <a:t>The words you choose</a:t>
            </a:r>
          </a:p>
          <a:p>
            <a:pPr lvl="2"/>
            <a:r>
              <a:rPr lang="en-US" dirty="0"/>
              <a:t>How you say them (i.e. tone of voice)</a:t>
            </a:r>
          </a:p>
          <a:p>
            <a:pPr lvl="2"/>
            <a:r>
              <a:rPr lang="en-US" dirty="0"/>
              <a:t>How you reinforce them (i.e. non-verbal communication)</a:t>
            </a:r>
          </a:p>
          <a:p>
            <a:pPr lvl="1"/>
            <a:endParaRPr lang="en-US" dirty="0"/>
          </a:p>
          <a:p>
            <a:endParaRPr lang="en-GB" dirty="0"/>
          </a:p>
          <a:p>
            <a:endParaRPr lang="en-GB" dirty="0"/>
          </a:p>
          <a:p>
            <a:endParaRPr lang="en-BE" dirty="0"/>
          </a:p>
        </p:txBody>
      </p:sp>
      <p:sp>
        <p:nvSpPr>
          <p:cNvPr id="7" name="Google Shape;725;p48:notes">
            <a:extLst>
              <a:ext uri="{FF2B5EF4-FFF2-40B4-BE49-F238E27FC236}">
                <a16:creationId xmlns:a16="http://schemas.microsoft.com/office/drawing/2014/main" id="{576D51EA-2489-CF58-DCBD-EFE5025F383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10</a:t>
            </a:fld>
            <a:endParaRPr lang="en-US" sz="1200" dirty="0">
              <a:latin typeface="+mn-lt"/>
            </a:endParaRPr>
          </a:p>
        </p:txBody>
      </p:sp>
    </p:spTree>
    <p:extLst>
      <p:ext uri="{BB962C8B-B14F-4D97-AF65-F5344CB8AC3E}">
        <p14:creationId xmlns:p14="http://schemas.microsoft.com/office/powerpoint/2010/main" val="37314840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4" name="Google Shape;304;p6:notes"/>
          <p:cNvSpPr txBox="1">
            <a:spLocks noGrp="1"/>
          </p:cNvSpPr>
          <p:nvPr>
            <p:ph type="body" idx="1"/>
          </p:nvPr>
        </p:nvSpPr>
        <p:spPr/>
        <p:txBody>
          <a:bodyPr/>
          <a:lstStyle/>
          <a:p>
            <a:pPr marL="0" indent="0">
              <a:buNone/>
            </a:pPr>
            <a:r>
              <a:rPr lang="en-US" b="1" dirty="0"/>
              <a:t>INTRODUCTION</a:t>
            </a:r>
            <a:endParaRPr lang="en-US" dirty="0"/>
          </a:p>
          <a:p>
            <a:r>
              <a:rPr lang="en-US" i="1" dirty="0"/>
              <a:t>We will do a quick recap of the do’s and don’ts of communication techniques, including non-verbal communication, active listening and effective speaking. </a:t>
            </a:r>
          </a:p>
          <a:p>
            <a:r>
              <a:rPr lang="en-US" dirty="0"/>
              <a:t>Divide participants into pairs</a:t>
            </a:r>
          </a:p>
          <a:p>
            <a:r>
              <a:rPr lang="en-US" dirty="0"/>
              <a:t>Guide participants to </a:t>
            </a:r>
            <a:r>
              <a:rPr lang="en-US" b="1" dirty="0"/>
              <a:t>Workbook page 54: Communication techniques</a:t>
            </a:r>
          </a:p>
          <a:p>
            <a:r>
              <a:rPr lang="en-US" i="1" dirty="0"/>
              <a:t>With your partner:</a:t>
            </a:r>
          </a:p>
          <a:p>
            <a:pPr lvl="1"/>
            <a:r>
              <a:rPr lang="en-US" i="1" dirty="0"/>
              <a:t>Draft a do’s and don’ts list based on your experience and what you remember from Level 1</a:t>
            </a:r>
          </a:p>
          <a:p>
            <a:pPr lvl="1"/>
            <a:r>
              <a:rPr lang="en-US" i="1" dirty="0"/>
              <a:t>It’s a game! The pair with the most do’s and don’ts wins!</a:t>
            </a:r>
          </a:p>
          <a:p>
            <a:endParaRPr lang="en-US" dirty="0"/>
          </a:p>
          <a:p>
            <a:pPr marL="0" indent="0">
              <a:buNone/>
            </a:pPr>
            <a:r>
              <a:rPr lang="en-US" b="1" dirty="0"/>
              <a:t>PARTNER WORK (15 minutes)</a:t>
            </a:r>
          </a:p>
          <a:p>
            <a:r>
              <a:rPr lang="en-US" dirty="0"/>
              <a:t>Provide 15 minutes for participants to complete</a:t>
            </a:r>
          </a:p>
          <a:p>
            <a:endParaRPr lang="en-US" dirty="0"/>
          </a:p>
          <a:p>
            <a:pPr marL="0" indent="0">
              <a:buNone/>
            </a:pPr>
            <a:r>
              <a:rPr lang="en-US" b="1" dirty="0"/>
              <a:t>PLENARY DISCUSSION</a:t>
            </a:r>
          </a:p>
          <a:p>
            <a:r>
              <a:rPr lang="en-US" dirty="0"/>
              <a:t>Ask the pairs to share their number of do’s and don’ts </a:t>
            </a:r>
          </a:p>
          <a:p>
            <a:r>
              <a:rPr lang="en-US" dirty="0"/>
              <a:t>The pair with the highest number can come forward and write them down on a flipchart</a:t>
            </a:r>
          </a:p>
          <a:p>
            <a:r>
              <a:rPr lang="en-US" dirty="0"/>
              <a:t>Review and complement with the possible responses on the next page</a:t>
            </a:r>
          </a:p>
          <a:p>
            <a:pPr marL="0" indent="0">
              <a:buNone/>
            </a:pPr>
            <a:r>
              <a:rPr lang="en-GB" dirty="0"/>
              <a:t>______________________________________________________________________________</a:t>
            </a:r>
          </a:p>
          <a:p>
            <a:pPr marL="0" indent="0">
              <a:buNone/>
            </a:pPr>
            <a:endParaRPr lang="en-US" b="1" dirty="0"/>
          </a:p>
          <a:p>
            <a:pPr marL="0" indent="0">
              <a:buNone/>
            </a:pPr>
            <a:r>
              <a:rPr lang="en-US" b="1" dirty="0"/>
              <a:t>CONTINUED </a:t>
            </a:r>
            <a:r>
              <a:rPr lang="en-US" b="1" dirty="0">
                <a:sym typeface="Wingdings" panose="05000000000000000000" pitchFamily="2" charset="2"/>
              </a:rPr>
              <a:t></a:t>
            </a:r>
            <a:endParaRPr lang="en-US" b="1" dirty="0"/>
          </a:p>
        </p:txBody>
      </p:sp>
      <p:sp>
        <p:nvSpPr>
          <p:cNvPr id="3" name="Slide Image Placeholder 2">
            <a:extLst>
              <a:ext uri="{FF2B5EF4-FFF2-40B4-BE49-F238E27FC236}">
                <a16:creationId xmlns:a16="http://schemas.microsoft.com/office/drawing/2014/main" id="{07C2A4CF-12F9-9834-3634-AA24E9E94D2B}"/>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7C2460A4-C2A1-DF58-7AC2-E1E91E0F7A6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11</a:t>
            </a:fld>
            <a:endParaRPr lang="en-US" sz="1200" dirty="0">
              <a:latin typeface="+mn-lt"/>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4"/>
        <p:cNvGrpSpPr/>
        <p:nvPr/>
      </p:nvGrpSpPr>
      <p:grpSpPr>
        <a:xfrm>
          <a:off x="0" y="0"/>
          <a:ext cx="0" cy="0"/>
          <a:chOff x="0" y="0"/>
          <a:chExt cx="0" cy="0"/>
        </a:xfrm>
      </p:grpSpPr>
      <p:sp>
        <p:nvSpPr>
          <p:cNvPr id="556" name="Google Shape;556;p38:notes"/>
          <p:cNvSpPr txBox="1">
            <a:spLocks noGrp="1"/>
          </p:cNvSpPr>
          <p:nvPr>
            <p:ph type="body" idx="1"/>
          </p:nvPr>
        </p:nvSpPr>
        <p:spPr>
          <a:xfrm>
            <a:off x="477837" y="460375"/>
            <a:ext cx="6143625" cy="9211334"/>
          </a:xfrm>
        </p:spPr>
        <p:txBody>
          <a:bodyPr/>
          <a:lstStyle/>
          <a:p>
            <a:pPr marL="0" indent="0">
              <a:buNone/>
            </a:pPr>
            <a:r>
              <a:rPr lang="en-GB" sz="1150" b="1" dirty="0"/>
              <a:t>POSSIBLE RESPONSES</a:t>
            </a:r>
          </a:p>
          <a:p>
            <a:r>
              <a:rPr lang="en-GB" sz="1150" b="1" dirty="0"/>
              <a:t>Non-verbal communication</a:t>
            </a:r>
          </a:p>
          <a:p>
            <a:pPr lvl="1"/>
            <a:r>
              <a:rPr lang="en-GB" sz="1150" b="1" dirty="0">
                <a:sym typeface="Helvetica Neue"/>
              </a:rPr>
              <a:t>Do</a:t>
            </a:r>
          </a:p>
          <a:p>
            <a:pPr lvl="2"/>
            <a:r>
              <a:rPr lang="en-GB" sz="1150" dirty="0">
                <a:sym typeface="Helvetica Neue"/>
              </a:rPr>
              <a:t>Keep a calm, relaxed body language</a:t>
            </a:r>
          </a:p>
          <a:p>
            <a:pPr lvl="2"/>
            <a:r>
              <a:rPr lang="en-GB" sz="1150" dirty="0">
                <a:sym typeface="Helvetica Neue"/>
              </a:rPr>
              <a:t>Sit at the child’s level</a:t>
            </a:r>
          </a:p>
          <a:p>
            <a:pPr lvl="2"/>
            <a:r>
              <a:rPr lang="en-GB" sz="1150" dirty="0">
                <a:sym typeface="Helvetica Neue"/>
              </a:rPr>
              <a:t>Have open body language with no folded arms or legs</a:t>
            </a:r>
          </a:p>
          <a:p>
            <a:pPr lvl="2"/>
            <a:r>
              <a:rPr lang="en-GB" sz="1150" dirty="0">
                <a:sym typeface="Helvetica Neue"/>
              </a:rPr>
              <a:t>Face the child</a:t>
            </a:r>
          </a:p>
          <a:p>
            <a:pPr lvl="2"/>
            <a:r>
              <a:rPr lang="en-GB" sz="1150" dirty="0">
                <a:sym typeface="Helvetica Neue"/>
              </a:rPr>
              <a:t>Use encouraging facial expressions (e.g. nodding, smiling)</a:t>
            </a:r>
          </a:p>
          <a:p>
            <a:pPr lvl="2"/>
            <a:r>
              <a:rPr lang="en-GB" sz="1150" dirty="0">
                <a:sym typeface="Helvetica Neue"/>
              </a:rPr>
              <a:t>Use eye contact that conveys emotions (e.g. smiling with the eyes) </a:t>
            </a:r>
          </a:p>
          <a:p>
            <a:pPr lvl="1"/>
            <a:r>
              <a:rPr lang="en-GB" sz="1150" b="1" dirty="0">
                <a:sym typeface="Helvetica Neue"/>
              </a:rPr>
              <a:t>Don’t</a:t>
            </a:r>
          </a:p>
          <a:p>
            <a:pPr lvl="2"/>
            <a:r>
              <a:rPr lang="en-GB" sz="1150" dirty="0">
                <a:sym typeface="Helvetica Neue"/>
              </a:rPr>
              <a:t>Have a rigid or tense body</a:t>
            </a:r>
          </a:p>
          <a:p>
            <a:pPr lvl="2"/>
            <a:r>
              <a:rPr lang="en-GB" sz="1150" dirty="0">
                <a:sym typeface="Helvetica Neue"/>
              </a:rPr>
              <a:t>Stand over the child</a:t>
            </a:r>
          </a:p>
          <a:p>
            <a:pPr lvl="2"/>
            <a:r>
              <a:rPr lang="en-GB" sz="1150" dirty="0">
                <a:sym typeface="Helvetica Neue"/>
              </a:rPr>
              <a:t>Use hand or arm gestures that might appear big or aggressive</a:t>
            </a:r>
          </a:p>
          <a:p>
            <a:pPr lvl="2"/>
            <a:r>
              <a:rPr lang="en-GB" sz="1150" dirty="0">
                <a:sym typeface="Helvetica Neue"/>
              </a:rPr>
              <a:t>Turn away or turn your back to the child</a:t>
            </a:r>
          </a:p>
          <a:p>
            <a:pPr lvl="2"/>
            <a:r>
              <a:rPr lang="en-GB" sz="1150" dirty="0">
                <a:sym typeface="Helvetica Neue"/>
              </a:rPr>
              <a:t>Not have eye contact with the child </a:t>
            </a:r>
          </a:p>
          <a:p>
            <a:pPr lvl="2"/>
            <a:r>
              <a:rPr lang="en-GB" sz="1150" dirty="0">
                <a:sym typeface="Helvetica Neue"/>
              </a:rPr>
              <a:t>Stand ‘too close’ to the child and not give the child enough ‘personal space’</a:t>
            </a:r>
          </a:p>
          <a:p>
            <a:pPr lvl="2"/>
            <a:r>
              <a:rPr lang="en-GB" sz="1150" dirty="0">
                <a:sym typeface="Helvetica Neue"/>
              </a:rPr>
              <a:t>Touch in a way that is inappropriate in the child’s culture and the situation</a:t>
            </a:r>
          </a:p>
          <a:p>
            <a:r>
              <a:rPr lang="en-GB" sz="1150" b="1" dirty="0"/>
              <a:t>Active listening</a:t>
            </a:r>
          </a:p>
          <a:p>
            <a:pPr lvl="1"/>
            <a:r>
              <a:rPr lang="en-GB" sz="1150" b="1" dirty="0">
                <a:sym typeface="Helvetica Neue"/>
              </a:rPr>
              <a:t>Do</a:t>
            </a:r>
          </a:p>
          <a:p>
            <a:pPr lvl="2"/>
            <a:r>
              <a:rPr lang="en-GB" sz="1150" dirty="0"/>
              <a:t>Maintain eye contact (if this is culturally appropriate).</a:t>
            </a:r>
          </a:p>
          <a:p>
            <a:pPr lvl="2"/>
            <a:r>
              <a:rPr lang="en-GB" sz="1150" dirty="0"/>
              <a:t>Focus on the child and give them room to talk</a:t>
            </a:r>
          </a:p>
          <a:p>
            <a:pPr lvl="2"/>
            <a:r>
              <a:rPr lang="en-GB" sz="1150" dirty="0"/>
              <a:t>Leave room for silence</a:t>
            </a:r>
          </a:p>
          <a:p>
            <a:pPr lvl="2"/>
            <a:r>
              <a:rPr lang="en-GB" sz="1150" dirty="0"/>
              <a:t>Use clarifying questions and summarizing statements.</a:t>
            </a:r>
          </a:p>
          <a:p>
            <a:pPr lvl="2"/>
            <a:r>
              <a:rPr lang="en-GB" sz="1150" dirty="0"/>
              <a:t>Focus on what the child is saying, rather than guessing or preparing for what you will say yourself next.</a:t>
            </a:r>
          </a:p>
          <a:p>
            <a:pPr lvl="2"/>
            <a:r>
              <a:rPr lang="en-GB" sz="1150" dirty="0"/>
              <a:t>Use your own body language to convey your attention</a:t>
            </a:r>
          </a:p>
          <a:p>
            <a:pPr lvl="2"/>
            <a:r>
              <a:rPr lang="en-GB" sz="1150" dirty="0"/>
              <a:t>Use words like ‘yes’, and ‘hm’, and ‘go on’.</a:t>
            </a:r>
          </a:p>
          <a:p>
            <a:pPr lvl="2"/>
            <a:r>
              <a:rPr lang="en-GB" sz="1150" dirty="0"/>
              <a:t>Use appropriate facial expressions</a:t>
            </a:r>
          </a:p>
          <a:p>
            <a:pPr lvl="2"/>
            <a:r>
              <a:rPr lang="en-GB" sz="1150" dirty="0"/>
              <a:t>Keep your posture relaxed and open</a:t>
            </a:r>
          </a:p>
          <a:p>
            <a:pPr lvl="2"/>
            <a:r>
              <a:rPr lang="en-GB" sz="1150" dirty="0"/>
              <a:t>Be awake and attentive</a:t>
            </a:r>
          </a:p>
          <a:p>
            <a:pPr lvl="1"/>
            <a:r>
              <a:rPr lang="en-GB" sz="1150" b="1" dirty="0">
                <a:sym typeface="Helvetica Neue"/>
              </a:rPr>
              <a:t>Don’t</a:t>
            </a:r>
          </a:p>
          <a:p>
            <a:pPr lvl="2"/>
            <a:r>
              <a:rPr lang="en-GB" sz="1150" dirty="0"/>
              <a:t>Be distracted (think about something else, look away, text on your phone...)</a:t>
            </a:r>
          </a:p>
          <a:p>
            <a:pPr lvl="2"/>
            <a:r>
              <a:rPr lang="en-GB" sz="1150" dirty="0"/>
              <a:t>Assume you know what they will say and finish their phrases</a:t>
            </a:r>
          </a:p>
          <a:p>
            <a:pPr lvl="2"/>
            <a:r>
              <a:rPr lang="en-GB" sz="1150" dirty="0"/>
              <a:t>Give opinions, argue, or sympathize</a:t>
            </a:r>
          </a:p>
          <a:p>
            <a:pPr lvl="2"/>
            <a:r>
              <a:rPr lang="en-GB" sz="1150" dirty="0"/>
              <a:t>Be distracted</a:t>
            </a:r>
            <a:endParaRPr lang="en-GB" sz="1150" dirty="0">
              <a:sym typeface="Helvetica Neue"/>
            </a:endParaRPr>
          </a:p>
          <a:p>
            <a:r>
              <a:rPr lang="en-GB" sz="1150" b="1" dirty="0">
                <a:sym typeface="Helvetica Neue"/>
              </a:rPr>
              <a:t>Effective speaking</a:t>
            </a:r>
          </a:p>
          <a:p>
            <a:pPr lvl="1"/>
            <a:r>
              <a:rPr lang="en-GB" sz="1150" b="1" dirty="0">
                <a:sym typeface="Helvetica Neue"/>
              </a:rPr>
              <a:t>Do</a:t>
            </a:r>
          </a:p>
          <a:p>
            <a:pPr lvl="2"/>
            <a:r>
              <a:rPr lang="en-GB" sz="1150" dirty="0">
                <a:sym typeface="Helvetica Neue"/>
              </a:rPr>
              <a:t>Use simple words</a:t>
            </a:r>
          </a:p>
          <a:p>
            <a:pPr lvl="2"/>
            <a:r>
              <a:rPr lang="en-GB" sz="1150" dirty="0">
                <a:sym typeface="Helvetica Neue"/>
              </a:rPr>
              <a:t>Use shorter sentences</a:t>
            </a:r>
          </a:p>
          <a:p>
            <a:pPr lvl="2"/>
            <a:r>
              <a:rPr lang="en-GB" sz="1150" dirty="0">
                <a:sym typeface="Helvetica Neue"/>
              </a:rPr>
              <a:t>Explain what different words and things mean</a:t>
            </a:r>
          </a:p>
          <a:p>
            <a:pPr lvl="2"/>
            <a:r>
              <a:rPr lang="en-GB" sz="1150" dirty="0">
                <a:sym typeface="Helvetica Neue"/>
              </a:rPr>
              <a:t>Repeat and paraphrase yourself </a:t>
            </a:r>
          </a:p>
          <a:p>
            <a:pPr lvl="2"/>
            <a:r>
              <a:rPr lang="en-GB" sz="1150" dirty="0">
                <a:sym typeface="Helvetica Neue"/>
              </a:rPr>
              <a:t>Choosing your words carefully</a:t>
            </a:r>
          </a:p>
          <a:p>
            <a:pPr lvl="2"/>
            <a:r>
              <a:rPr lang="en-GB" sz="1150" dirty="0">
                <a:sym typeface="Helvetica Neue"/>
              </a:rPr>
              <a:t>Avoid judgmental or stigmatizing language</a:t>
            </a:r>
          </a:p>
          <a:p>
            <a:pPr lvl="2"/>
            <a:r>
              <a:rPr lang="en-GB" sz="1150" dirty="0">
                <a:sym typeface="Helvetica Neue"/>
              </a:rPr>
              <a:t>Think about what language to use to describe sensitive topics</a:t>
            </a:r>
          </a:p>
          <a:p>
            <a:pPr lvl="2"/>
            <a:r>
              <a:rPr lang="en-GB" sz="1150" dirty="0">
                <a:sym typeface="Helvetica Neue"/>
              </a:rPr>
              <a:t>Use different words depending on who you are talking to</a:t>
            </a:r>
          </a:p>
          <a:p>
            <a:pPr lvl="1"/>
            <a:r>
              <a:rPr lang="en-GB" sz="1150" b="1" dirty="0">
                <a:sym typeface="Helvetica Neue"/>
              </a:rPr>
              <a:t>Don’t</a:t>
            </a:r>
          </a:p>
          <a:p>
            <a:pPr lvl="2"/>
            <a:r>
              <a:rPr lang="en-GB" sz="1150" dirty="0"/>
              <a:t>Use difficult words</a:t>
            </a:r>
          </a:p>
          <a:p>
            <a:pPr lvl="2"/>
            <a:r>
              <a:rPr lang="en-GB" sz="1150" dirty="0"/>
              <a:t>Use long sentences</a:t>
            </a:r>
          </a:p>
          <a:p>
            <a:pPr lvl="2"/>
            <a:r>
              <a:rPr lang="en-GB" sz="1150" dirty="0"/>
              <a:t>Jump from one subject to another</a:t>
            </a:r>
          </a:p>
          <a:p>
            <a:pPr lvl="2"/>
            <a:r>
              <a:rPr lang="en-GB" sz="1150" dirty="0"/>
              <a:t>Speak without thinking about what you want to say</a:t>
            </a:r>
          </a:p>
          <a:p>
            <a:pPr lvl="2"/>
            <a:r>
              <a:rPr lang="en-GB" sz="1150" dirty="0"/>
              <a:t>Use judgmental or stigmatizing language</a:t>
            </a:r>
          </a:p>
          <a:p>
            <a:pPr lvl="2"/>
            <a:r>
              <a:rPr lang="en-GB" sz="1150" dirty="0"/>
              <a:t>Speak the same way to everyone without any adaptation</a:t>
            </a:r>
            <a:endParaRPr lang="en-US" sz="1150" dirty="0"/>
          </a:p>
        </p:txBody>
      </p:sp>
      <p:sp>
        <p:nvSpPr>
          <p:cNvPr id="5" name="Google Shape;725;p48:notes">
            <a:extLst>
              <a:ext uri="{FF2B5EF4-FFF2-40B4-BE49-F238E27FC236}">
                <a16:creationId xmlns:a16="http://schemas.microsoft.com/office/drawing/2014/main" id="{B4DA5318-1456-5F1D-779C-2A323A5B9F5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12</a:t>
            </a:fld>
            <a:endParaRPr lang="en-US" sz="1200" dirty="0">
              <a:latin typeface="+mn-lt"/>
            </a:endParaRPr>
          </a:p>
        </p:txBody>
      </p:sp>
    </p:spTree>
    <p:extLst>
      <p:ext uri="{BB962C8B-B14F-4D97-AF65-F5344CB8AC3E}">
        <p14:creationId xmlns:p14="http://schemas.microsoft.com/office/powerpoint/2010/main" val="28667608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GB" i="1" dirty="0"/>
              <a:t>Non-verbal communication, if used correctly, will reinforce what is said. </a:t>
            </a:r>
            <a:endParaRPr lang="en-GB" dirty="0"/>
          </a:p>
        </p:txBody>
      </p:sp>
      <p:sp>
        <p:nvSpPr>
          <p:cNvPr id="5" name="Slide Image Placeholder 4">
            <a:extLst>
              <a:ext uri="{FF2B5EF4-FFF2-40B4-BE49-F238E27FC236}">
                <a16:creationId xmlns:a16="http://schemas.microsoft.com/office/drawing/2014/main" id="{30EC8B97-CD0F-63CA-BADC-43DA828215C0}"/>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F5DCAEEA-6A55-3294-0773-6516A592311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13</a:t>
            </a:fld>
            <a:endParaRPr lang="en-US" sz="1200" dirty="0">
              <a:latin typeface="+mn-lt"/>
            </a:endParaRPr>
          </a:p>
        </p:txBody>
      </p:sp>
    </p:spTree>
    <p:extLst>
      <p:ext uri="{BB962C8B-B14F-4D97-AF65-F5344CB8AC3E}">
        <p14:creationId xmlns:p14="http://schemas.microsoft.com/office/powerpoint/2010/main" val="11413621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PLENARY DISCUSSION</a:t>
            </a:r>
          </a:p>
          <a:p>
            <a:r>
              <a:rPr lang="en-GB" i="1" dirty="0"/>
              <a:t>Active listening techniques will make a person feel heard and encourage them to keep talking.</a:t>
            </a:r>
          </a:p>
          <a:p>
            <a:r>
              <a:rPr lang="en-GB" dirty="0"/>
              <a:t>Present the slide</a:t>
            </a:r>
          </a:p>
          <a:p>
            <a:r>
              <a:rPr lang="en-GB" i="1" dirty="0"/>
              <a:t>What are examples of each technique?</a:t>
            </a:r>
          </a:p>
        </p:txBody>
      </p:sp>
      <p:sp>
        <p:nvSpPr>
          <p:cNvPr id="5" name="Slide Image Placeholder 4">
            <a:extLst>
              <a:ext uri="{FF2B5EF4-FFF2-40B4-BE49-F238E27FC236}">
                <a16:creationId xmlns:a16="http://schemas.microsoft.com/office/drawing/2014/main" id="{52607435-31FB-2522-786C-22601A5937D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BB2BC6A-F387-0895-4417-B2A0950D679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14</a:t>
            </a:fld>
            <a:endParaRPr lang="en-US" sz="1200" dirty="0">
              <a:latin typeface="+mn-lt"/>
            </a:endParaRPr>
          </a:p>
        </p:txBody>
      </p:sp>
    </p:spTree>
    <p:extLst>
      <p:ext uri="{BB962C8B-B14F-4D97-AF65-F5344CB8AC3E}">
        <p14:creationId xmlns:p14="http://schemas.microsoft.com/office/powerpoint/2010/main" val="18048562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 and refer to Level 1</a:t>
            </a:r>
          </a:p>
          <a:p>
            <a:r>
              <a:rPr lang="en-GB" i="1" dirty="0"/>
              <a:t>The words you choose to use to introduce yourself and explain case management are important</a:t>
            </a:r>
          </a:p>
        </p:txBody>
      </p:sp>
      <p:sp>
        <p:nvSpPr>
          <p:cNvPr id="5" name="Slide Image Placeholder 4">
            <a:extLst>
              <a:ext uri="{FF2B5EF4-FFF2-40B4-BE49-F238E27FC236}">
                <a16:creationId xmlns:a16="http://schemas.microsoft.com/office/drawing/2014/main" id="{9198F96D-76AE-0F52-5A77-2DB5B9D98DDE}"/>
              </a:ext>
            </a:extLst>
          </p:cNvPr>
          <p:cNvSpPr>
            <a:spLocks noGrp="1" noRot="1" noChangeAspect="1"/>
          </p:cNvSpPr>
          <p:nvPr>
            <p:ph type="sldImg"/>
          </p:nvPr>
        </p:nvSpPr>
        <p:spPr/>
      </p:sp>
      <p:sp>
        <p:nvSpPr>
          <p:cNvPr id="8" name="Google Shape;725;p48:notes">
            <a:extLst>
              <a:ext uri="{FF2B5EF4-FFF2-40B4-BE49-F238E27FC236}">
                <a16:creationId xmlns:a16="http://schemas.microsoft.com/office/drawing/2014/main" id="{7C2F257F-041B-B05E-F35D-8EF89BCC1D7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15</a:t>
            </a:fld>
            <a:endParaRPr lang="en-US" sz="1200" dirty="0">
              <a:latin typeface="+mn-lt"/>
            </a:endParaRPr>
          </a:p>
        </p:txBody>
      </p:sp>
    </p:spTree>
    <p:extLst>
      <p:ext uri="{BB962C8B-B14F-4D97-AF65-F5344CB8AC3E}">
        <p14:creationId xmlns:p14="http://schemas.microsoft.com/office/powerpoint/2010/main" val="40473411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EXPLANATION</a:t>
            </a:r>
          </a:p>
          <a:p>
            <a:r>
              <a:rPr lang="en-US" dirty="0"/>
              <a:t>Present the slide</a:t>
            </a:r>
          </a:p>
          <a:p>
            <a:r>
              <a:rPr lang="en-US" i="1" dirty="0"/>
              <a:t>Does anyone have any questions or need clarification?</a:t>
            </a:r>
          </a:p>
        </p:txBody>
      </p:sp>
      <p:sp>
        <p:nvSpPr>
          <p:cNvPr id="6" name="Slide Image Placeholder 5">
            <a:extLst>
              <a:ext uri="{FF2B5EF4-FFF2-40B4-BE49-F238E27FC236}">
                <a16:creationId xmlns:a16="http://schemas.microsoft.com/office/drawing/2014/main" id="{38D4043E-0B8D-42E7-E083-4B183BCFF5B8}"/>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E7B58491-C4AA-2D8C-73F1-0BF41EC96B8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16</a:t>
            </a:fld>
            <a:endParaRPr lang="en-US" sz="1200" dirty="0">
              <a:latin typeface="+mn-lt"/>
            </a:endParaRPr>
          </a:p>
        </p:txBody>
      </p:sp>
    </p:spTree>
    <p:extLst>
      <p:ext uri="{BB962C8B-B14F-4D97-AF65-F5344CB8AC3E}">
        <p14:creationId xmlns:p14="http://schemas.microsoft.com/office/powerpoint/2010/main" val="42871262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3 DURATION: 1h15</a:t>
            </a:r>
          </a:p>
          <a:p>
            <a:pPr marL="0" indent="0">
              <a:buNone/>
            </a:pPr>
            <a:r>
              <a:rPr lang="en-GB" dirty="0"/>
              <a:t>______________________________________________________________________________</a:t>
            </a:r>
          </a:p>
          <a:p>
            <a:endParaRPr lang="en-GB" dirty="0"/>
          </a:p>
          <a:p>
            <a:pPr marL="0" indent="0">
              <a:buNone/>
            </a:pPr>
            <a:r>
              <a:rPr lang="en-GB" b="1" dirty="0"/>
              <a:t>EXPLANATION</a:t>
            </a:r>
          </a:p>
          <a:p>
            <a:r>
              <a:rPr lang="en-GB" i="1" dirty="0"/>
              <a:t>MHPSS skills should be used in each contact with the child and throughout the whole case management process. </a:t>
            </a:r>
          </a:p>
          <a:p>
            <a:r>
              <a:rPr lang="en-GB" i="1" dirty="0"/>
              <a:t>We will quickly recap the MHPSS skills we learned about in Level 1</a:t>
            </a:r>
          </a:p>
          <a:p>
            <a:pPr marL="0" indent="0">
              <a:buNone/>
            </a:pPr>
            <a:endParaRPr lang="en-GB" i="1" dirty="0"/>
          </a:p>
        </p:txBody>
      </p:sp>
      <p:sp>
        <p:nvSpPr>
          <p:cNvPr id="6" name="Slide Image Placeholder 5">
            <a:extLst>
              <a:ext uri="{FF2B5EF4-FFF2-40B4-BE49-F238E27FC236}">
                <a16:creationId xmlns:a16="http://schemas.microsoft.com/office/drawing/2014/main" id="{F4C0A91A-DBA6-6EF2-DC2C-E02EDF9BA4DC}"/>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17E7530E-AF33-CAEE-D8AE-97FB8360935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17</a:t>
            </a:fld>
            <a:endParaRPr lang="en-US" sz="1200" dirty="0">
              <a:latin typeface="+mn-lt"/>
            </a:endParaRPr>
          </a:p>
        </p:txBody>
      </p:sp>
    </p:spTree>
    <p:extLst>
      <p:ext uri="{BB962C8B-B14F-4D97-AF65-F5344CB8AC3E}">
        <p14:creationId xmlns:p14="http://schemas.microsoft.com/office/powerpoint/2010/main" val="39495602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GB" i="1" dirty="0"/>
              <a:t>In Level 1 we also learned about MHPSS skills</a:t>
            </a:r>
          </a:p>
          <a:p>
            <a:pPr lvl="1"/>
            <a:r>
              <a:rPr lang="en-GB" i="1" dirty="0"/>
              <a:t>Providing psychosocial support is one of a caseworker’s responsibilities under the supportive core function. </a:t>
            </a:r>
          </a:p>
          <a:p>
            <a:pPr lvl="1"/>
            <a:r>
              <a:rPr lang="en-GB" i="1" dirty="0"/>
              <a:t>Communication skills also are part of the MHPSS skills. </a:t>
            </a:r>
          </a:p>
          <a:p>
            <a:pPr lvl="1"/>
            <a:r>
              <a:rPr lang="en-GB" i="1" dirty="0"/>
              <a:t>As they are so interconnected, we learn about these competencies together in today’s module.</a:t>
            </a:r>
          </a:p>
        </p:txBody>
      </p:sp>
      <p:sp>
        <p:nvSpPr>
          <p:cNvPr id="4" name="Slide Image Placeholder 3">
            <a:extLst>
              <a:ext uri="{FF2B5EF4-FFF2-40B4-BE49-F238E27FC236}">
                <a16:creationId xmlns:a16="http://schemas.microsoft.com/office/drawing/2014/main" id="{12E53B94-5FFD-5BA4-8ABE-689D756C962F}"/>
              </a:ext>
            </a:extLst>
          </p:cNvPr>
          <p:cNvSpPr>
            <a:spLocks noGrp="1" noRot="1" noChangeAspect="1"/>
          </p:cNvSpPr>
          <p:nvPr>
            <p:ph type="sldImg"/>
          </p:nvPr>
        </p:nvSpPr>
        <p:spPr/>
      </p:sp>
      <p:sp>
        <p:nvSpPr>
          <p:cNvPr id="5" name="Google Shape;725;p48:notes">
            <a:extLst>
              <a:ext uri="{FF2B5EF4-FFF2-40B4-BE49-F238E27FC236}">
                <a16:creationId xmlns:a16="http://schemas.microsoft.com/office/drawing/2014/main" id="{0CCB1A36-94AA-D027-D221-E93DF62AFE4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18</a:t>
            </a:fld>
            <a:endParaRPr lang="en-US" sz="1200" dirty="0">
              <a:latin typeface="+mn-lt"/>
            </a:endParaRPr>
          </a:p>
        </p:txBody>
      </p:sp>
    </p:spTree>
    <p:extLst>
      <p:ext uri="{BB962C8B-B14F-4D97-AF65-F5344CB8AC3E}">
        <p14:creationId xmlns:p14="http://schemas.microsoft.com/office/powerpoint/2010/main" val="32186520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Besides communication skills, a caseworker should also be able to respond and communicate with empathy. </a:t>
            </a:r>
          </a:p>
          <a:p>
            <a:r>
              <a:rPr lang="en-GB" dirty="0"/>
              <a:t>Present the slide</a:t>
            </a:r>
          </a:p>
          <a:p>
            <a:r>
              <a:rPr lang="en-GB" b="1" i="1" dirty="0"/>
              <a:t>Perspective taking</a:t>
            </a:r>
          </a:p>
          <a:p>
            <a:pPr lvl="1"/>
            <a:r>
              <a:rPr lang="en-GB" i="1" dirty="0"/>
              <a:t>This is the ability to take the perspective of another person; to try to understand how they see things. </a:t>
            </a:r>
          </a:p>
          <a:p>
            <a:pPr lvl="1"/>
            <a:r>
              <a:rPr lang="en-GB" i="1" dirty="0"/>
              <a:t>This includes recognizing their perspective as their truth - and not forcing another perspective, for example, our perspective on them.</a:t>
            </a:r>
          </a:p>
          <a:p>
            <a:r>
              <a:rPr lang="en-GB" b="1" i="1" dirty="0"/>
              <a:t>Staying out of judgement</a:t>
            </a:r>
          </a:p>
          <a:p>
            <a:pPr lvl="1"/>
            <a:r>
              <a:rPr lang="en-US" i="1" dirty="0"/>
              <a:t>Even when you hear about issues and problems from clients that challenge your own moral standards and attitudes, do not unfairly judge the client.</a:t>
            </a:r>
          </a:p>
          <a:p>
            <a:pPr lvl="1"/>
            <a:r>
              <a:rPr lang="en-US" i="1" dirty="0"/>
              <a:t>Even if you disagree with their decisions or beliefs, you need to recognize the validity of their feelings, reactions and experiences.</a:t>
            </a:r>
          </a:p>
          <a:p>
            <a:r>
              <a:rPr lang="en-GB" b="1" i="1" dirty="0"/>
              <a:t>Recognizing the emotion in other people</a:t>
            </a:r>
          </a:p>
          <a:p>
            <a:pPr lvl="1"/>
            <a:r>
              <a:rPr lang="en-GB" i="1" dirty="0"/>
              <a:t>Sometimes a child may share how she/he is feeling.</a:t>
            </a:r>
          </a:p>
          <a:p>
            <a:pPr lvl="1"/>
            <a:r>
              <a:rPr lang="en-GB" i="1" dirty="0"/>
              <a:t>When that is not the case, a caseworker can recognize how a child is feeling based on the tone of voice, the posture, the facial expressions.</a:t>
            </a:r>
          </a:p>
          <a:p>
            <a:r>
              <a:rPr lang="en-GB" b="1" i="1" dirty="0"/>
              <a:t>Communicating back the emotions you see</a:t>
            </a:r>
          </a:p>
          <a:p>
            <a:pPr lvl="1"/>
            <a:r>
              <a:rPr lang="en-GB" i="1" dirty="0"/>
              <a:t>This means communicating that you understand where they are at and validating what their feelings and experiences are. </a:t>
            </a:r>
          </a:p>
          <a:p>
            <a:pPr lvl="1"/>
            <a:r>
              <a:rPr lang="en-GB" i="1" dirty="0"/>
              <a:t>For example, you could say “That must be really hard…” or “It’s totally normal that you feel angry about this.”</a:t>
            </a:r>
          </a:p>
          <a:p>
            <a:pPr lvl="1"/>
            <a:r>
              <a:rPr lang="en-GB" i="1" dirty="0"/>
              <a:t>This doesn’t mean assuming how a person feels. </a:t>
            </a:r>
          </a:p>
        </p:txBody>
      </p:sp>
      <p:sp>
        <p:nvSpPr>
          <p:cNvPr id="4" name="Slide Image Placeholder 3">
            <a:extLst>
              <a:ext uri="{FF2B5EF4-FFF2-40B4-BE49-F238E27FC236}">
                <a16:creationId xmlns:a16="http://schemas.microsoft.com/office/drawing/2014/main" id="{F1C8A4A3-E3B7-4424-3916-E7EAB618BE10}"/>
              </a:ext>
            </a:extLst>
          </p:cNvPr>
          <p:cNvSpPr>
            <a:spLocks noGrp="1" noRot="1" noChangeAspect="1"/>
          </p:cNvSpPr>
          <p:nvPr>
            <p:ph type="sldImg"/>
          </p:nvPr>
        </p:nvSpPr>
        <p:spPr/>
      </p:sp>
      <p:sp>
        <p:nvSpPr>
          <p:cNvPr id="5" name="Google Shape;725;p48:notes">
            <a:extLst>
              <a:ext uri="{FF2B5EF4-FFF2-40B4-BE49-F238E27FC236}">
                <a16:creationId xmlns:a16="http://schemas.microsoft.com/office/drawing/2014/main" id="{F10EB33F-81BC-33B2-70EE-79958B94773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19</a:t>
            </a:fld>
            <a:endParaRPr lang="en-US" sz="1200" dirty="0">
              <a:latin typeface="+mn-lt"/>
            </a:endParaRPr>
          </a:p>
        </p:txBody>
      </p:sp>
    </p:spTree>
    <p:extLst>
      <p:ext uri="{BB962C8B-B14F-4D97-AF65-F5344CB8AC3E}">
        <p14:creationId xmlns:p14="http://schemas.microsoft.com/office/powerpoint/2010/main" val="16896144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2" name="Google Shape;282;p5:notes"/>
          <p:cNvSpPr txBox="1">
            <a:spLocks noGrp="1"/>
          </p:cNvSpPr>
          <p:nvPr>
            <p:ph type="body" idx="1"/>
          </p:nvPr>
        </p:nvSpPr>
        <p:spPr/>
        <p:txBody>
          <a:bodyPr/>
          <a:lstStyle/>
          <a:p>
            <a:pPr marL="0" indent="0">
              <a:buNone/>
            </a:pPr>
            <a:r>
              <a:rPr lang="en-US" b="1" dirty="0"/>
              <a:t>SESSION 1 DURATION: 0h30</a:t>
            </a:r>
          </a:p>
          <a:p>
            <a:pPr marL="0" indent="0">
              <a:buNone/>
            </a:pPr>
            <a:r>
              <a:rPr lang="en-US" dirty="0"/>
              <a:t>______________________________________________________________________________</a:t>
            </a:r>
          </a:p>
          <a:p>
            <a:endParaRPr lang="en-US" dirty="0"/>
          </a:p>
          <a:p>
            <a:pPr marL="0" indent="0">
              <a:buNone/>
            </a:pPr>
            <a:r>
              <a:rPr lang="en-US" b="1" dirty="0"/>
              <a:t>EXPLANATION</a:t>
            </a:r>
          </a:p>
          <a:p>
            <a:r>
              <a:rPr lang="en-US" i="1" dirty="0"/>
              <a:t>We will open this module by going over:</a:t>
            </a:r>
          </a:p>
          <a:p>
            <a:pPr lvl="1"/>
            <a:r>
              <a:rPr lang="en-US" i="1" dirty="0"/>
              <a:t>The agenda</a:t>
            </a:r>
          </a:p>
          <a:p>
            <a:pPr lvl="1"/>
            <a:r>
              <a:rPr lang="en-US" i="1" dirty="0"/>
              <a:t>The objectives </a:t>
            </a:r>
          </a:p>
          <a:p>
            <a:pPr lvl="1"/>
            <a:r>
              <a:rPr lang="en-US" i="1" dirty="0"/>
              <a:t>A recap of the previous module</a:t>
            </a:r>
          </a:p>
          <a:p>
            <a:endParaRPr lang="en-US" dirty="0"/>
          </a:p>
        </p:txBody>
      </p:sp>
      <p:sp>
        <p:nvSpPr>
          <p:cNvPr id="3" name="Slide Image Placeholder 2">
            <a:extLst>
              <a:ext uri="{FF2B5EF4-FFF2-40B4-BE49-F238E27FC236}">
                <a16:creationId xmlns:a16="http://schemas.microsoft.com/office/drawing/2014/main" id="{61915BBB-C696-C0D8-7222-11444755CE0B}"/>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87366412-A0E9-E623-E4CB-3C3E11D5476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a:t>
            </a:fld>
            <a:endParaRPr lang="en-US" sz="1200" dirty="0">
              <a:latin typeface="+mn-lt"/>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Rarely can we make something better by speaking. What makes something better is the connection you have with this person. </a:t>
            </a:r>
          </a:p>
          <a:p>
            <a:r>
              <a:rPr lang="en-GB" i="1" dirty="0"/>
              <a:t>To respond with empathy, you need to be able to connect with your own feelings to recognize emotions in others. </a:t>
            </a:r>
          </a:p>
          <a:p>
            <a:pPr marL="0" indent="0">
              <a:buNone/>
            </a:pPr>
            <a:endParaRPr lang="en-GB" dirty="0"/>
          </a:p>
          <a:p>
            <a:pPr marL="0" indent="0">
              <a:buNone/>
            </a:pPr>
            <a:r>
              <a:rPr lang="en-GB" b="1" dirty="0"/>
              <a:t>OPTIONAL (5 minutes)</a:t>
            </a:r>
          </a:p>
          <a:p>
            <a:r>
              <a:rPr lang="en-GB" dirty="0"/>
              <a:t>Show following video on Empathy</a:t>
            </a:r>
          </a:p>
          <a:p>
            <a:r>
              <a:rPr lang="en-GB" dirty="0">
                <a:hlinkClick r:id="rId3"/>
              </a:rPr>
              <a:t>https://youtu.be/1Evwgu369Jw</a:t>
            </a:r>
            <a:r>
              <a:rPr lang="en-GB" dirty="0"/>
              <a:t> </a:t>
            </a:r>
          </a:p>
          <a:p>
            <a:pPr marL="0" indent="0">
              <a:buNone/>
            </a:pPr>
            <a:endParaRPr lang="en-CA" dirty="0"/>
          </a:p>
          <a:p>
            <a:pPr marL="0" indent="0">
              <a:buNone/>
            </a:pPr>
            <a:r>
              <a:rPr lang="en-GB" dirty="0"/>
              <a:t>Source: </a:t>
            </a:r>
            <a:r>
              <a:rPr lang="en-US" i="0" dirty="0">
                <a:solidFill>
                  <a:srgbClr val="0F0F0F"/>
                </a:solidFill>
                <a:effectLst/>
                <a:latin typeface="YouTube Sans"/>
              </a:rPr>
              <a:t>Brené Brown (</a:t>
            </a:r>
            <a:r>
              <a:rPr lang="en-GB" dirty="0"/>
              <a:t>10 Dec 2013). </a:t>
            </a:r>
            <a:r>
              <a:rPr lang="en-US" i="1" dirty="0">
                <a:solidFill>
                  <a:srgbClr val="0F0F0F"/>
                </a:solidFill>
                <a:effectLst/>
                <a:latin typeface="YouTube Sans"/>
              </a:rPr>
              <a:t>Brené Brown on Empathy.</a:t>
            </a:r>
            <a:endParaRPr lang="en-GB" dirty="0"/>
          </a:p>
        </p:txBody>
      </p:sp>
      <p:sp>
        <p:nvSpPr>
          <p:cNvPr id="6" name="Slide Image Placeholder 5">
            <a:extLst>
              <a:ext uri="{FF2B5EF4-FFF2-40B4-BE49-F238E27FC236}">
                <a16:creationId xmlns:a16="http://schemas.microsoft.com/office/drawing/2014/main" id="{88595B38-CB23-5E5C-2602-7DE76CDF465C}"/>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06C6E4A2-BE2F-C3EC-EB34-4C9A416210B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20</a:t>
            </a:fld>
            <a:endParaRPr lang="en-US" sz="1200" dirty="0">
              <a:latin typeface="+mn-lt"/>
            </a:endParaRPr>
          </a:p>
        </p:txBody>
      </p:sp>
    </p:spTree>
    <p:extLst>
      <p:ext uri="{BB962C8B-B14F-4D97-AF65-F5344CB8AC3E}">
        <p14:creationId xmlns:p14="http://schemas.microsoft.com/office/powerpoint/2010/main" val="11130005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PREPARATION</a:t>
            </a:r>
          </a:p>
          <a:p>
            <a:r>
              <a:rPr lang="en-GB" dirty="0"/>
              <a:t>Prepare examples for the below explanation, preferably from your own personal or professional experience</a:t>
            </a:r>
          </a:p>
          <a:p>
            <a:r>
              <a:rPr lang="en-GB" dirty="0"/>
              <a:t>Use to the possible examples below if you don’t have your own</a:t>
            </a:r>
          </a:p>
          <a:p>
            <a:pPr marL="0" indent="0">
              <a:buNone/>
            </a:pPr>
            <a:r>
              <a:rPr lang="en-GB" dirty="0"/>
              <a:t>______________________________________________________________________________</a:t>
            </a:r>
          </a:p>
          <a:p>
            <a:endParaRPr lang="en-GB" dirty="0"/>
          </a:p>
          <a:p>
            <a:pPr marL="0" indent="0">
              <a:buNone/>
            </a:pPr>
            <a:r>
              <a:rPr lang="en-GB" b="1" dirty="0"/>
              <a:t>EXPLANATION</a:t>
            </a:r>
          </a:p>
          <a:p>
            <a:r>
              <a:rPr lang="en-GB" i="1" dirty="0"/>
              <a:t>A child </a:t>
            </a:r>
            <a:r>
              <a:rPr lang="en-GB" i="1" dirty="0" err="1"/>
              <a:t>centered</a:t>
            </a:r>
            <a:r>
              <a:rPr lang="en-GB" i="1" dirty="0"/>
              <a:t>, strength-based, and empowering attitude is necessary to further build trust</a:t>
            </a:r>
          </a:p>
          <a:p>
            <a:r>
              <a:rPr lang="en-GB" dirty="0"/>
              <a:t>Share your examples:</a:t>
            </a:r>
          </a:p>
          <a:p>
            <a:pPr lvl="1"/>
            <a:r>
              <a:rPr lang="en-GB" dirty="0"/>
              <a:t>An example of when you showed respect and acknowledged strengths</a:t>
            </a:r>
          </a:p>
          <a:p>
            <a:pPr lvl="1"/>
            <a:r>
              <a:rPr lang="en-GB" dirty="0"/>
              <a:t>An example in which being present had a psychosocial impact </a:t>
            </a:r>
          </a:p>
          <a:p>
            <a:pPr lvl="1"/>
            <a:r>
              <a:rPr lang="en-GB" dirty="0"/>
              <a:t>An example in which you were real and honest</a:t>
            </a:r>
          </a:p>
          <a:p>
            <a:pPr marL="0" indent="0">
              <a:buNone/>
            </a:pPr>
            <a:r>
              <a:rPr lang="en-GB" dirty="0"/>
              <a:t>______________________________________________________________________________</a:t>
            </a:r>
          </a:p>
          <a:p>
            <a:endParaRPr lang="en-GB" dirty="0"/>
          </a:p>
          <a:p>
            <a:pPr marL="0" indent="0">
              <a:buNone/>
            </a:pPr>
            <a:r>
              <a:rPr lang="en-GB" b="1" dirty="0"/>
              <a:t>POSSIBLE EXAMPLES</a:t>
            </a:r>
          </a:p>
          <a:p>
            <a:r>
              <a:rPr lang="en-US" dirty="0"/>
              <a:t>Show respect, acknowledge strengths and resources</a:t>
            </a:r>
          </a:p>
          <a:p>
            <a:pPr lvl="1"/>
            <a:r>
              <a:rPr lang="en-US" dirty="0"/>
              <a:t>Explicitly showing respect to a child who was the victim of sexual violence. </a:t>
            </a:r>
          </a:p>
          <a:p>
            <a:pPr lvl="1"/>
            <a:r>
              <a:rPr lang="en-US" dirty="0"/>
              <a:t>The child survivor expressed low self-esteem (“I am dirty, useless,…”), so I showed respect, acceptance and acknowledgement of their strengths.</a:t>
            </a:r>
          </a:p>
          <a:p>
            <a:r>
              <a:rPr lang="en-US" dirty="0"/>
              <a:t>Being present</a:t>
            </a:r>
          </a:p>
          <a:p>
            <a:pPr lvl="1"/>
            <a:r>
              <a:rPr lang="en-US" dirty="0"/>
              <a:t>A teenage girl who was pregnant needed to visit the doctor for a check-up</a:t>
            </a:r>
          </a:p>
          <a:p>
            <a:pPr lvl="1"/>
            <a:r>
              <a:rPr lang="en-US" dirty="0"/>
              <a:t>She felt a bit scared and intimidated</a:t>
            </a:r>
          </a:p>
          <a:p>
            <a:pPr lvl="1"/>
            <a:r>
              <a:rPr lang="en-US" dirty="0"/>
              <a:t>As a caseworker I held her hand</a:t>
            </a:r>
          </a:p>
          <a:p>
            <a:pPr lvl="1"/>
            <a:r>
              <a:rPr lang="en-US" dirty="0"/>
              <a:t>I was present but didn’t say much</a:t>
            </a:r>
          </a:p>
          <a:p>
            <a:r>
              <a:rPr lang="en-US" dirty="0"/>
              <a:t>Being real and honest</a:t>
            </a:r>
          </a:p>
          <a:p>
            <a:pPr lvl="1"/>
            <a:r>
              <a:rPr lang="en-US" dirty="0"/>
              <a:t>When a client shared a dire story, I responded: “Wow, that must have been very difficult for you. I honestly don’t know what to say, but I am glad you told me”. </a:t>
            </a:r>
          </a:p>
        </p:txBody>
      </p:sp>
      <p:sp>
        <p:nvSpPr>
          <p:cNvPr id="4" name="Slide Image Placeholder 3">
            <a:extLst>
              <a:ext uri="{FF2B5EF4-FFF2-40B4-BE49-F238E27FC236}">
                <a16:creationId xmlns:a16="http://schemas.microsoft.com/office/drawing/2014/main" id="{10053E10-5D2E-EA8A-A506-9EF8B86F2FBA}"/>
              </a:ext>
            </a:extLst>
          </p:cNvPr>
          <p:cNvSpPr>
            <a:spLocks noGrp="1" noRot="1" noChangeAspect="1"/>
          </p:cNvSpPr>
          <p:nvPr>
            <p:ph type="sldImg"/>
          </p:nvPr>
        </p:nvSpPr>
        <p:spPr/>
      </p:sp>
      <p:sp>
        <p:nvSpPr>
          <p:cNvPr id="5" name="Google Shape;725;p48:notes">
            <a:extLst>
              <a:ext uri="{FF2B5EF4-FFF2-40B4-BE49-F238E27FC236}">
                <a16:creationId xmlns:a16="http://schemas.microsoft.com/office/drawing/2014/main" id="{47002CD1-959B-106A-FD86-18EA38E9B92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21</a:t>
            </a:fld>
            <a:endParaRPr lang="en-US" sz="1200" dirty="0">
              <a:latin typeface="+mn-lt"/>
            </a:endParaRPr>
          </a:p>
        </p:txBody>
      </p:sp>
    </p:spTree>
    <p:extLst>
      <p:ext uri="{BB962C8B-B14F-4D97-AF65-F5344CB8AC3E}">
        <p14:creationId xmlns:p14="http://schemas.microsoft.com/office/powerpoint/2010/main" val="25042584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A caseworker can support decision making by:</a:t>
            </a:r>
          </a:p>
          <a:p>
            <a:pPr lvl="1"/>
            <a:r>
              <a:rPr lang="en-GB" i="1" dirty="0"/>
              <a:t>Sharing information</a:t>
            </a:r>
          </a:p>
          <a:p>
            <a:pPr lvl="1"/>
            <a:r>
              <a:rPr lang="en-GB" i="1" dirty="0"/>
              <a:t>Offering options </a:t>
            </a:r>
          </a:p>
          <a:p>
            <a:pPr lvl="1"/>
            <a:r>
              <a:rPr lang="en-GB" i="1" dirty="0"/>
              <a:t>Exploring these together with the child, parent or caregiver. </a:t>
            </a:r>
          </a:p>
          <a:p>
            <a:r>
              <a:rPr lang="en-GB" i="1" dirty="0"/>
              <a:t>A caseworker should not tell the child, parent or caregiver what to do</a:t>
            </a:r>
          </a:p>
          <a:p>
            <a:pPr lvl="1"/>
            <a:r>
              <a:rPr lang="en-GB" i="1" dirty="0"/>
              <a:t>D</a:t>
            </a:r>
            <a:r>
              <a:rPr lang="en-US" i="1" dirty="0"/>
              <a:t>o not try to take decisions for them</a:t>
            </a:r>
          </a:p>
          <a:p>
            <a:pPr lvl="1"/>
            <a:r>
              <a:rPr lang="en-US" i="1" dirty="0"/>
              <a:t>It is not empowering </a:t>
            </a:r>
          </a:p>
          <a:p>
            <a:pPr lvl="1"/>
            <a:r>
              <a:rPr lang="en-US" i="1" dirty="0"/>
              <a:t>It’s important to recognize they know their situation best and they have the capacity to decide for themselves</a:t>
            </a:r>
            <a:endParaRPr lang="en-GB" i="1" dirty="0"/>
          </a:p>
          <a:p>
            <a:r>
              <a:rPr lang="en-GB" i="1" dirty="0"/>
              <a:t>Sometimes a child, parent or caregiver might not be looking for advice but simply want to share their story with someone</a:t>
            </a:r>
          </a:p>
          <a:p>
            <a:pPr lvl="1"/>
            <a:r>
              <a:rPr lang="en-GB" i="1" dirty="0"/>
              <a:t>Make sure they feel heard and validated</a:t>
            </a:r>
          </a:p>
          <a:p>
            <a:pPr lvl="1"/>
            <a:r>
              <a:rPr lang="en-GB" i="1" dirty="0"/>
              <a:t>Show interest by asking questions </a:t>
            </a:r>
          </a:p>
          <a:p>
            <a:pPr lvl="1"/>
            <a:r>
              <a:rPr lang="en-GB" i="1" dirty="0"/>
              <a:t>Mention their strengths to boost their confidence</a:t>
            </a:r>
          </a:p>
        </p:txBody>
      </p:sp>
      <p:sp>
        <p:nvSpPr>
          <p:cNvPr id="4" name="Slide Image Placeholder 3">
            <a:extLst>
              <a:ext uri="{FF2B5EF4-FFF2-40B4-BE49-F238E27FC236}">
                <a16:creationId xmlns:a16="http://schemas.microsoft.com/office/drawing/2014/main" id="{065342E9-ABC2-2F4C-E51E-BCAD26C8B693}"/>
              </a:ext>
            </a:extLst>
          </p:cNvPr>
          <p:cNvSpPr>
            <a:spLocks noGrp="1" noRot="1" noChangeAspect="1"/>
          </p:cNvSpPr>
          <p:nvPr>
            <p:ph type="sldImg"/>
          </p:nvPr>
        </p:nvSpPr>
        <p:spPr/>
      </p:sp>
      <p:sp>
        <p:nvSpPr>
          <p:cNvPr id="5" name="Google Shape;725;p48:notes">
            <a:extLst>
              <a:ext uri="{FF2B5EF4-FFF2-40B4-BE49-F238E27FC236}">
                <a16:creationId xmlns:a16="http://schemas.microsoft.com/office/drawing/2014/main" id="{B7E9C3A3-2A68-EA51-AB33-44E1058C47B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22</a:t>
            </a:fld>
            <a:endParaRPr lang="en-US" sz="1200" dirty="0">
              <a:latin typeface="+mn-lt"/>
            </a:endParaRPr>
          </a:p>
        </p:txBody>
      </p:sp>
    </p:spTree>
    <p:extLst>
      <p:ext uri="{BB962C8B-B14F-4D97-AF65-F5344CB8AC3E}">
        <p14:creationId xmlns:p14="http://schemas.microsoft.com/office/powerpoint/2010/main" val="6868742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lvl="0" indent="0">
              <a:buNone/>
            </a:pPr>
            <a:r>
              <a:rPr lang="en-GB" b="1" dirty="0"/>
              <a:t>ADAPT FOR CONTEXT</a:t>
            </a:r>
          </a:p>
          <a:p>
            <a:r>
              <a:rPr lang="en-GB" dirty="0"/>
              <a:t>Adapt if other local tools are already being used to observe psychosocial support skills</a:t>
            </a:r>
          </a:p>
          <a:p>
            <a:pPr marL="0" lvl="0" indent="0">
              <a:buNone/>
            </a:pPr>
            <a:r>
              <a:rPr lang="en-US" dirty="0"/>
              <a:t>______________________________________________________________________________</a:t>
            </a:r>
            <a:endParaRPr lang="en-GB" dirty="0"/>
          </a:p>
          <a:p>
            <a:endParaRPr lang="en-GB" dirty="0"/>
          </a:p>
          <a:p>
            <a:pPr marL="0" indent="0">
              <a:buNone/>
            </a:pPr>
            <a:r>
              <a:rPr lang="en-GB" b="1" dirty="0"/>
              <a:t>EXPLANATION</a:t>
            </a:r>
          </a:p>
          <a:p>
            <a:r>
              <a:rPr lang="en-GB" i="1" dirty="0"/>
              <a:t>Communication and MHPSS skills are acquired through personal development and practice </a:t>
            </a:r>
          </a:p>
          <a:p>
            <a:r>
              <a:rPr lang="en-GB" i="1" dirty="0"/>
              <a:t>These skills can also be further developed through supervision and coaching</a:t>
            </a:r>
          </a:p>
          <a:p>
            <a:r>
              <a:rPr lang="en-GB" i="1" dirty="0"/>
              <a:t>An observation tools was developed for this purpose</a:t>
            </a:r>
          </a:p>
          <a:p>
            <a:r>
              <a:rPr lang="en-GB" dirty="0"/>
              <a:t>Guide participants to </a:t>
            </a:r>
            <a:r>
              <a:rPr lang="en-GB" b="1" dirty="0"/>
              <a:t>Workbook page 55-58: Observation tool</a:t>
            </a:r>
          </a:p>
          <a:p>
            <a:endParaRPr lang="en-GB" i="1" dirty="0"/>
          </a:p>
          <a:p>
            <a:pPr marL="0" indent="0">
              <a:buNone/>
            </a:pPr>
            <a:r>
              <a:rPr lang="en-GB" b="1" dirty="0"/>
              <a:t>PLENARY REVIEW (10 minutes)</a:t>
            </a:r>
          </a:p>
          <a:p>
            <a:r>
              <a:rPr lang="en-GB" dirty="0"/>
              <a:t>Review the observation tool together</a:t>
            </a:r>
          </a:p>
          <a:p>
            <a:pPr lvl="1"/>
            <a:r>
              <a:rPr lang="en-GB" i="1" dirty="0"/>
              <a:t>This is a tool to guide you when reflecting about your own MHPSS competencies. It can also guide you if you are observing others. </a:t>
            </a:r>
          </a:p>
          <a:p>
            <a:pPr lvl="1"/>
            <a:r>
              <a:rPr lang="en-GB" i="1" dirty="0"/>
              <a:t>The tool can be used in your day-to-day work but also by the supervisor, particularly during coaching and individual supervision. </a:t>
            </a:r>
          </a:p>
          <a:p>
            <a:r>
              <a:rPr lang="en-GB" i="1" dirty="0"/>
              <a:t>Does anyone have any questions or need clarification?</a:t>
            </a:r>
          </a:p>
        </p:txBody>
      </p:sp>
      <p:sp>
        <p:nvSpPr>
          <p:cNvPr id="6" name="Slide Image Placeholder 5">
            <a:extLst>
              <a:ext uri="{FF2B5EF4-FFF2-40B4-BE49-F238E27FC236}">
                <a16:creationId xmlns:a16="http://schemas.microsoft.com/office/drawing/2014/main" id="{0CF793D6-51E4-C4C8-EB60-918F8E918DC0}"/>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690BB20-84D2-23FE-E9CE-97A3F3BE5E7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23</a:t>
            </a:fld>
            <a:endParaRPr lang="en-US" sz="1200" dirty="0">
              <a:latin typeface="+mn-lt"/>
            </a:endParaRPr>
          </a:p>
        </p:txBody>
      </p:sp>
    </p:spTree>
    <p:extLst>
      <p:ext uri="{BB962C8B-B14F-4D97-AF65-F5344CB8AC3E}">
        <p14:creationId xmlns:p14="http://schemas.microsoft.com/office/powerpoint/2010/main" val="17002959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lvl="0" indent="0">
              <a:buNone/>
            </a:pPr>
            <a:r>
              <a:rPr lang="en-GB" b="1" dirty="0"/>
              <a:t>ADAPT FOR CONTEXT</a:t>
            </a:r>
          </a:p>
          <a:p>
            <a:r>
              <a:rPr lang="en-GB" dirty="0"/>
              <a:t>You can adapt the role play scenario to match the local context</a:t>
            </a:r>
          </a:p>
          <a:p>
            <a:pPr marL="0" lvl="0" indent="0">
              <a:buNone/>
            </a:pPr>
            <a:r>
              <a:rPr lang="en-US" dirty="0"/>
              <a:t>______________________________________________________________________________</a:t>
            </a:r>
            <a:endParaRPr lang="en-GB" dirty="0"/>
          </a:p>
          <a:p>
            <a:endParaRPr lang="en-GB" dirty="0"/>
          </a:p>
          <a:p>
            <a:pPr marL="0" indent="0">
              <a:buNone/>
            </a:pPr>
            <a:r>
              <a:rPr lang="en-GB" b="1" dirty="0"/>
              <a:t>INTRODUCTION</a:t>
            </a:r>
          </a:p>
          <a:p>
            <a:r>
              <a:rPr lang="en-GB" dirty="0"/>
              <a:t>Divide the participants in pairs </a:t>
            </a:r>
          </a:p>
          <a:p>
            <a:r>
              <a:rPr lang="en-GB" i="1" dirty="0"/>
              <a:t>With your partner, decide who plays the role of Ze Naw, the child, and who will be the caseworker</a:t>
            </a:r>
          </a:p>
          <a:p>
            <a:r>
              <a:rPr lang="en-GB" dirty="0"/>
              <a:t>Instructions for the role of Ze Naw</a:t>
            </a:r>
          </a:p>
          <a:p>
            <a:pPr lvl="1"/>
            <a:r>
              <a:rPr lang="en-GB" dirty="0"/>
              <a:t>Guide participants to </a:t>
            </a:r>
            <a:r>
              <a:rPr lang="en-GB" b="1" dirty="0"/>
              <a:t>Workbook page 59-60: Responding with empathy - role plays</a:t>
            </a:r>
          </a:p>
          <a:p>
            <a:pPr lvl="1"/>
            <a:r>
              <a:rPr lang="en-GB" dirty="0"/>
              <a:t>Assign half of the Ze Naw role players to use scenario 1 and the other half to use scenario 2</a:t>
            </a:r>
          </a:p>
          <a:p>
            <a:pPr lvl="1"/>
            <a:r>
              <a:rPr lang="en-GB" i="1" dirty="0"/>
              <a:t>Read and use your assigned scenario</a:t>
            </a:r>
          </a:p>
          <a:p>
            <a:r>
              <a:rPr lang="en-GB" dirty="0"/>
              <a:t>Instructions for the role of the caseworker</a:t>
            </a:r>
          </a:p>
          <a:p>
            <a:pPr lvl="1"/>
            <a:r>
              <a:rPr lang="en-GB" i="1" dirty="0"/>
              <a:t>Close your workbook so you don’t read the scenario. </a:t>
            </a:r>
          </a:p>
          <a:p>
            <a:pPr lvl="1"/>
            <a:r>
              <a:rPr lang="en-GB" i="1" dirty="0"/>
              <a:t>Pick up the emotions played by your partner during the role play</a:t>
            </a:r>
          </a:p>
          <a:p>
            <a:pPr lvl="1"/>
            <a:r>
              <a:rPr lang="en-GB" i="1" dirty="0"/>
              <a:t>Your scenario:</a:t>
            </a:r>
          </a:p>
          <a:p>
            <a:pPr lvl="2"/>
            <a:r>
              <a:rPr lang="en-GB" i="1" dirty="0"/>
              <a:t>You visit Ze Naw and her mother as you want to refer Ze Naw and her mother to a women empowerment project that also includes job placement</a:t>
            </a:r>
          </a:p>
          <a:p>
            <a:pPr lvl="2"/>
            <a:r>
              <a:rPr lang="en-GB" i="1" dirty="0"/>
              <a:t>You want to explain this to them </a:t>
            </a:r>
          </a:p>
          <a:p>
            <a:pPr lvl="2"/>
            <a:r>
              <a:rPr lang="en-GB" i="1" dirty="0"/>
              <a:t>You must practice responding with empathy</a:t>
            </a:r>
          </a:p>
          <a:p>
            <a:pPr lvl="1"/>
            <a:r>
              <a:rPr lang="en-GB" i="1" dirty="0"/>
              <a:t>Remember that Ze Naw is only 7 years old and that communication should be adjusted to her age and developmental stage</a:t>
            </a:r>
          </a:p>
          <a:p>
            <a:endParaRPr lang="en-GB" dirty="0"/>
          </a:p>
          <a:p>
            <a:pPr marL="0" indent="0">
              <a:buNone/>
            </a:pPr>
            <a:r>
              <a:rPr lang="en-GB" b="1" dirty="0"/>
              <a:t>PARTNER WORK (15 minutes)</a:t>
            </a:r>
          </a:p>
          <a:p>
            <a:r>
              <a:rPr lang="en-GB" dirty="0"/>
              <a:t>Provide 2-3 minutes for participants to prepare their role</a:t>
            </a:r>
          </a:p>
          <a:p>
            <a:r>
              <a:rPr lang="en-GB" dirty="0"/>
              <a:t>Provide 10 minutes for participants to do the role play</a:t>
            </a:r>
          </a:p>
          <a:p>
            <a:pPr marL="0" indent="0">
              <a:buNone/>
            </a:pPr>
            <a:endParaRPr lang="en-GB" dirty="0"/>
          </a:p>
          <a:p>
            <a:pPr marL="0" indent="0">
              <a:buNone/>
            </a:pPr>
            <a:r>
              <a:rPr lang="en-GB" b="1" dirty="0"/>
              <a:t>CONTINUED </a:t>
            </a:r>
            <a:r>
              <a:rPr lang="en-GB" b="1" dirty="0">
                <a:sym typeface="Wingdings" panose="05000000000000000000" pitchFamily="2" charset="2"/>
              </a:rPr>
              <a:t></a:t>
            </a:r>
            <a:endParaRPr lang="en-GB" b="1" dirty="0"/>
          </a:p>
        </p:txBody>
      </p:sp>
      <p:sp>
        <p:nvSpPr>
          <p:cNvPr id="4" name="Slide Image Placeholder 3">
            <a:extLst>
              <a:ext uri="{FF2B5EF4-FFF2-40B4-BE49-F238E27FC236}">
                <a16:creationId xmlns:a16="http://schemas.microsoft.com/office/drawing/2014/main" id="{19987B71-9201-62FF-AB38-1FB6183844A1}"/>
              </a:ext>
            </a:extLst>
          </p:cNvPr>
          <p:cNvSpPr>
            <a:spLocks noGrp="1" noRot="1" noChangeAspect="1"/>
          </p:cNvSpPr>
          <p:nvPr>
            <p:ph type="sldImg"/>
          </p:nvPr>
        </p:nvSpPr>
        <p:spPr/>
      </p:sp>
      <p:sp>
        <p:nvSpPr>
          <p:cNvPr id="5" name="Google Shape;725;p48:notes">
            <a:extLst>
              <a:ext uri="{FF2B5EF4-FFF2-40B4-BE49-F238E27FC236}">
                <a16:creationId xmlns:a16="http://schemas.microsoft.com/office/drawing/2014/main" id="{1A0EB1F2-4125-5B29-3322-6B7B51F18C3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24</a:t>
            </a:fld>
            <a:endParaRPr lang="en-US" sz="1200" dirty="0">
              <a:latin typeface="+mn-lt"/>
            </a:endParaRPr>
          </a:p>
        </p:txBody>
      </p:sp>
    </p:spTree>
    <p:extLst>
      <p:ext uri="{BB962C8B-B14F-4D97-AF65-F5344CB8AC3E}">
        <p14:creationId xmlns:p14="http://schemas.microsoft.com/office/powerpoint/2010/main" val="34796914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4"/>
        <p:cNvGrpSpPr/>
        <p:nvPr/>
      </p:nvGrpSpPr>
      <p:grpSpPr>
        <a:xfrm>
          <a:off x="0" y="0"/>
          <a:ext cx="0" cy="0"/>
          <a:chOff x="0" y="0"/>
          <a:chExt cx="0" cy="0"/>
        </a:xfrm>
      </p:grpSpPr>
      <p:sp>
        <p:nvSpPr>
          <p:cNvPr id="556" name="Google Shape;556;p38:notes"/>
          <p:cNvSpPr txBox="1">
            <a:spLocks noGrp="1"/>
          </p:cNvSpPr>
          <p:nvPr>
            <p:ph type="body" idx="1"/>
          </p:nvPr>
        </p:nvSpPr>
        <p:spPr>
          <a:xfrm>
            <a:off x="477837" y="460375"/>
            <a:ext cx="6143625" cy="9211334"/>
          </a:xfrm>
        </p:spPr>
        <p:txBody>
          <a:bodyPr/>
          <a:lstStyle/>
          <a:p>
            <a:pPr marL="0" indent="0">
              <a:buNone/>
            </a:pPr>
            <a:r>
              <a:rPr lang="en-GB" b="1" dirty="0"/>
              <a:t>PLENARY DISCUSSION (15 minutes)</a:t>
            </a:r>
          </a:p>
          <a:p>
            <a:r>
              <a:rPr lang="en-GB" dirty="0"/>
              <a:t>Questions for the caseworker:</a:t>
            </a:r>
          </a:p>
          <a:p>
            <a:pPr lvl="1"/>
            <a:r>
              <a:rPr lang="en-GB" i="1" dirty="0"/>
              <a:t>Which emotion did Ze Naw show?</a:t>
            </a:r>
          </a:p>
          <a:p>
            <a:pPr lvl="1"/>
            <a:r>
              <a:rPr lang="en-GB" i="1" dirty="0"/>
              <a:t>How did you respond? Did you push through to discuss the referral, or did you drop that topic for now?</a:t>
            </a:r>
          </a:p>
          <a:p>
            <a:pPr lvl="1"/>
            <a:r>
              <a:rPr lang="en-GB" i="1" dirty="0"/>
              <a:t>What was challenging?</a:t>
            </a:r>
          </a:p>
          <a:p>
            <a:r>
              <a:rPr lang="en-GB" dirty="0"/>
              <a:t>Questions for Ze Naw:</a:t>
            </a:r>
          </a:p>
          <a:p>
            <a:pPr lvl="1"/>
            <a:r>
              <a:rPr lang="en-GB" i="1" dirty="0"/>
              <a:t>Did the caseworker pick up the emotion you were showing? </a:t>
            </a:r>
          </a:p>
          <a:p>
            <a:pPr lvl="1"/>
            <a:r>
              <a:rPr lang="en-GB" i="1" dirty="0"/>
              <a:t>How did the caseworker respond? How did this make you feel?</a:t>
            </a:r>
          </a:p>
          <a:p>
            <a:pPr lvl="1"/>
            <a:endParaRPr lang="en-GB" dirty="0"/>
          </a:p>
          <a:p>
            <a:pPr marL="0" lvl="0" indent="0">
              <a:buNone/>
            </a:pPr>
            <a:r>
              <a:rPr lang="en-GB" b="1" dirty="0"/>
              <a:t>CONCLUSION (5 minutes)</a:t>
            </a:r>
          </a:p>
          <a:p>
            <a:r>
              <a:rPr lang="en-GB" dirty="0"/>
              <a:t>Correct participants who: </a:t>
            </a:r>
          </a:p>
          <a:p>
            <a:pPr lvl="1"/>
            <a:r>
              <a:rPr lang="en-GB" dirty="0"/>
              <a:t>Started planning for action instead of listening to the child</a:t>
            </a:r>
          </a:p>
          <a:p>
            <a:pPr lvl="1"/>
            <a:r>
              <a:rPr lang="en-GB" dirty="0"/>
              <a:t>Stick to the schedule and pushed through the referral, even though it was not a good time</a:t>
            </a:r>
          </a:p>
          <a:p>
            <a:pPr lvl="1"/>
            <a:r>
              <a:rPr lang="en-GB" dirty="0"/>
              <a:t>Didn’t validate that it’s normal to feel scared when being surrounded by 3 dogs or that it’s indeed unfair that’s not allowed to go to school. </a:t>
            </a:r>
          </a:p>
          <a:p>
            <a:r>
              <a:rPr lang="en-GB" dirty="0"/>
              <a:t>Complement the discussion with the following tips:</a:t>
            </a:r>
          </a:p>
          <a:p>
            <a:pPr lvl="1"/>
            <a:r>
              <a:rPr lang="en-GB" b="1" dirty="0"/>
              <a:t>DO</a:t>
            </a:r>
          </a:p>
          <a:p>
            <a:pPr lvl="2"/>
            <a:r>
              <a:rPr lang="en-US" dirty="0"/>
              <a:t>Be aware of your own emotions</a:t>
            </a:r>
          </a:p>
          <a:p>
            <a:pPr lvl="2"/>
            <a:r>
              <a:rPr lang="en-US" dirty="0"/>
              <a:t>Pay attention to signs that show how the child is feeling (body language, facial expression, tone of voice, etc.)</a:t>
            </a:r>
          </a:p>
          <a:p>
            <a:pPr lvl="2"/>
            <a:r>
              <a:rPr lang="en-US" dirty="0"/>
              <a:t>Be comfortable with the child being emotional</a:t>
            </a:r>
          </a:p>
          <a:p>
            <a:pPr lvl="2"/>
            <a:r>
              <a:rPr lang="en-US" dirty="0"/>
              <a:t>Be flexible and patient, and give the child the time they need. Leave room for silence.</a:t>
            </a:r>
          </a:p>
          <a:p>
            <a:pPr lvl="2"/>
            <a:r>
              <a:rPr lang="en-US" dirty="0"/>
              <a:t>Express that the child does not have to feel guilty about how they feel. We cannot decide how we feel; instead, we can decide what to do with it and how be behave.</a:t>
            </a:r>
          </a:p>
          <a:p>
            <a:pPr lvl="2"/>
            <a:r>
              <a:rPr lang="en-US" dirty="0"/>
              <a:t>Thank the child for trusting you and for sharing his/her emotional experience.</a:t>
            </a:r>
          </a:p>
          <a:p>
            <a:pPr lvl="1"/>
            <a:r>
              <a:rPr lang="en-GB" b="1" dirty="0"/>
              <a:t>DON’T</a:t>
            </a:r>
          </a:p>
          <a:p>
            <a:pPr lvl="2"/>
            <a:r>
              <a:rPr lang="en-US" dirty="0"/>
              <a:t>Ignore how you are feeling</a:t>
            </a:r>
          </a:p>
          <a:p>
            <a:pPr lvl="2"/>
            <a:r>
              <a:rPr lang="en-US" dirty="0"/>
              <a:t>Ignore signs of the emotions that the child is feeling</a:t>
            </a:r>
          </a:p>
          <a:p>
            <a:pPr lvl="2"/>
            <a:r>
              <a:rPr lang="en-US" dirty="0"/>
              <a:t>Be afraid of the child expressing their emotions</a:t>
            </a:r>
          </a:p>
          <a:p>
            <a:pPr lvl="2"/>
            <a:r>
              <a:rPr lang="en-US" dirty="0"/>
              <a:t>Ask the child to stop expressing their emotions</a:t>
            </a:r>
          </a:p>
          <a:p>
            <a:pPr lvl="2"/>
            <a:r>
              <a:rPr lang="en-US" dirty="0"/>
              <a:t>Stick to the fixed schedule and immediately go to the ‘next’ child</a:t>
            </a:r>
          </a:p>
          <a:p>
            <a:pPr lvl="2"/>
            <a:r>
              <a:rPr lang="en-US" dirty="0"/>
              <a:t>Blame the child </a:t>
            </a:r>
          </a:p>
          <a:p>
            <a:pPr lvl="2"/>
            <a:r>
              <a:rPr lang="en-US" dirty="0"/>
              <a:t>Ask the child to talk to someone else about their experience</a:t>
            </a:r>
            <a:endParaRPr lang="en-GB" dirty="0"/>
          </a:p>
          <a:p>
            <a:r>
              <a:rPr lang="en-GB" i="1" dirty="0"/>
              <a:t>Responding with empathy is about:</a:t>
            </a:r>
          </a:p>
          <a:p>
            <a:pPr lvl="1"/>
            <a:r>
              <a:rPr lang="en-GB" i="1" dirty="0"/>
              <a:t>Recognizing the emotions you see</a:t>
            </a:r>
          </a:p>
          <a:p>
            <a:pPr lvl="1"/>
            <a:r>
              <a:rPr lang="en-GB" i="1" dirty="0"/>
              <a:t>Communicating the emotions back without judgement or without giving advice on what to do next</a:t>
            </a:r>
          </a:p>
        </p:txBody>
      </p:sp>
      <p:sp>
        <p:nvSpPr>
          <p:cNvPr id="5" name="Google Shape;725;p48:notes">
            <a:extLst>
              <a:ext uri="{FF2B5EF4-FFF2-40B4-BE49-F238E27FC236}">
                <a16:creationId xmlns:a16="http://schemas.microsoft.com/office/drawing/2014/main" id="{8716A326-CA1C-6FFA-1C9E-E38802E2643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25</a:t>
            </a:fld>
            <a:endParaRPr lang="en-US" sz="1200" dirty="0">
              <a:latin typeface="+mn-lt"/>
            </a:endParaRPr>
          </a:p>
        </p:txBody>
      </p:sp>
    </p:spTree>
    <p:extLst>
      <p:ext uri="{BB962C8B-B14F-4D97-AF65-F5344CB8AC3E}">
        <p14:creationId xmlns:p14="http://schemas.microsoft.com/office/powerpoint/2010/main" val="28728507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EXPLANATION</a:t>
            </a:r>
          </a:p>
          <a:p>
            <a:r>
              <a:rPr lang="en-US" dirty="0"/>
              <a:t>Present the slide</a:t>
            </a:r>
          </a:p>
          <a:p>
            <a:r>
              <a:rPr lang="en-US" i="1" dirty="0"/>
              <a:t>Does anyone have any questions or need clarification?</a:t>
            </a:r>
          </a:p>
        </p:txBody>
      </p:sp>
      <p:sp>
        <p:nvSpPr>
          <p:cNvPr id="6" name="Slide Image Placeholder 5">
            <a:extLst>
              <a:ext uri="{FF2B5EF4-FFF2-40B4-BE49-F238E27FC236}">
                <a16:creationId xmlns:a16="http://schemas.microsoft.com/office/drawing/2014/main" id="{607DBCE5-E25E-C159-5FAA-3F73B683C0D8}"/>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4C1BEDB2-70AC-74F8-5C98-01CAF14A1AF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26</a:t>
            </a:fld>
            <a:endParaRPr lang="en-US" sz="1200" dirty="0">
              <a:latin typeface="+mn-lt"/>
            </a:endParaRPr>
          </a:p>
        </p:txBody>
      </p:sp>
    </p:spTree>
    <p:extLst>
      <p:ext uri="{BB962C8B-B14F-4D97-AF65-F5344CB8AC3E}">
        <p14:creationId xmlns:p14="http://schemas.microsoft.com/office/powerpoint/2010/main" val="41163183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4 DURATION: 2h45</a:t>
            </a:r>
          </a:p>
          <a:p>
            <a:pPr marL="0" indent="0">
              <a:buNone/>
            </a:pPr>
            <a:r>
              <a:rPr lang="en-GB" dirty="0"/>
              <a:t>______________________________________________________________________________</a:t>
            </a:r>
          </a:p>
          <a:p>
            <a:endParaRPr lang="en-GB" dirty="0"/>
          </a:p>
          <a:p>
            <a:pPr marL="0" indent="0">
              <a:buNone/>
            </a:pPr>
            <a:r>
              <a:rPr lang="en-GB" b="1" dirty="0"/>
              <a:t>EXPLANATION</a:t>
            </a:r>
          </a:p>
          <a:p>
            <a:r>
              <a:rPr lang="en-GB" i="1" dirty="0"/>
              <a:t>One of our main goals as a caseworker is to bring positive change. </a:t>
            </a:r>
          </a:p>
          <a:p>
            <a:r>
              <a:rPr lang="en-GB" i="1" dirty="0"/>
              <a:t>In this session we will be discussing a communication technique to motivate children, parents or caregivers for change. </a:t>
            </a:r>
          </a:p>
          <a:p>
            <a:r>
              <a:rPr lang="en-GB" i="1" dirty="0"/>
              <a:t>This requires a foundation where:</a:t>
            </a:r>
          </a:p>
          <a:p>
            <a:pPr lvl="1"/>
            <a:r>
              <a:rPr lang="en-GB" i="1" dirty="0"/>
              <a:t>A relationship of trust is already created with the child, parent, caregiver or trusted adult.</a:t>
            </a:r>
          </a:p>
          <a:p>
            <a:pPr lvl="1"/>
            <a:r>
              <a:rPr lang="en-GB" i="1" dirty="0"/>
              <a:t>You are applying your communication and MHPSS skills. For example, you should be prioritizing listening and processing so that you give the family every chance to express themselves. </a:t>
            </a:r>
          </a:p>
          <a:p>
            <a:r>
              <a:rPr lang="en-GB" i="1" dirty="0"/>
              <a:t>This foundation enables you to facilitate the child/family to:</a:t>
            </a:r>
          </a:p>
          <a:p>
            <a:pPr lvl="1"/>
            <a:r>
              <a:rPr lang="en-GB" i="1" dirty="0"/>
              <a:t>Think through the situation(s) </a:t>
            </a:r>
          </a:p>
          <a:p>
            <a:pPr lvl="1"/>
            <a:r>
              <a:rPr lang="en-GB" i="1" dirty="0"/>
              <a:t>Find solutions for themselves</a:t>
            </a:r>
          </a:p>
          <a:p>
            <a:r>
              <a:rPr lang="en-GB" i="1" dirty="0"/>
              <a:t>The techniques we will discuss focus on working with children, parents, caregivers or trusted adults.</a:t>
            </a:r>
          </a:p>
          <a:p>
            <a:r>
              <a:rPr lang="en-GB" i="1" dirty="0"/>
              <a:t>These can be used during the stage of assessment, case planning and implementation. </a:t>
            </a:r>
          </a:p>
          <a:p>
            <a:r>
              <a:rPr lang="en-GB" i="1" dirty="0"/>
              <a:t>As always, communication should be adjusted to the age, developmental stage, abilities and cultural considerations.</a:t>
            </a:r>
          </a:p>
          <a:p>
            <a:r>
              <a:rPr lang="en-GB" i="1" dirty="0"/>
              <a:t>First, we will do an exercise to help you think about what the ability to change means to you. </a:t>
            </a:r>
          </a:p>
          <a:p>
            <a:endParaRPr lang="en-GB" dirty="0"/>
          </a:p>
          <a:p>
            <a:pPr marL="0" indent="0">
              <a:buNone/>
            </a:pPr>
            <a:r>
              <a:rPr lang="en-GB" dirty="0"/>
              <a:t>Source: Loughran, Hilda. </a:t>
            </a:r>
            <a:r>
              <a:rPr lang="en-GB" i="1" dirty="0"/>
              <a:t>Counselling Skills for Social Workers (Student Social Work)</a:t>
            </a:r>
            <a:r>
              <a:rPr lang="en-GB" dirty="0"/>
              <a:t>. Taylor and Francis.</a:t>
            </a:r>
          </a:p>
          <a:p>
            <a:endParaRPr lang="en-GB" dirty="0"/>
          </a:p>
          <a:p>
            <a:endParaRPr lang="en-GB" dirty="0"/>
          </a:p>
        </p:txBody>
      </p:sp>
      <p:sp>
        <p:nvSpPr>
          <p:cNvPr id="6" name="Slide Image Placeholder 5">
            <a:extLst>
              <a:ext uri="{FF2B5EF4-FFF2-40B4-BE49-F238E27FC236}">
                <a16:creationId xmlns:a16="http://schemas.microsoft.com/office/drawing/2014/main" id="{2286E59D-EE4A-A8C3-39B4-66BE377CF1DA}"/>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3E69D86B-547C-A3EA-D8A5-D7CF92E2795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27</a:t>
            </a:fld>
            <a:endParaRPr lang="en-US" sz="1200" dirty="0">
              <a:latin typeface="+mn-lt"/>
            </a:endParaRPr>
          </a:p>
        </p:txBody>
      </p:sp>
    </p:spTree>
    <p:extLst>
      <p:ext uri="{BB962C8B-B14F-4D97-AF65-F5344CB8AC3E}">
        <p14:creationId xmlns:p14="http://schemas.microsoft.com/office/powerpoint/2010/main" val="15316247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i="1" dirty="0"/>
              <a:t>We are going to think about change, so we will start with a personal reflection. </a:t>
            </a:r>
          </a:p>
          <a:p>
            <a:r>
              <a:rPr lang="en-GB" dirty="0"/>
              <a:t>Guide participants to </a:t>
            </a:r>
            <a:r>
              <a:rPr lang="en-GB" b="1" dirty="0"/>
              <a:t>Workbook page 61: Reflection exercise - change</a:t>
            </a:r>
            <a:endParaRPr lang="en-GB" dirty="0"/>
          </a:p>
          <a:p>
            <a:r>
              <a:rPr lang="en-GB" i="1" dirty="0"/>
              <a:t>In your workbook, reflect on these questions and write down your responses</a:t>
            </a:r>
          </a:p>
          <a:p>
            <a:pPr marL="0" indent="0">
              <a:buNone/>
            </a:pPr>
            <a:endParaRPr lang="en-GB" dirty="0"/>
          </a:p>
          <a:p>
            <a:pPr marL="0" indent="0">
              <a:buNone/>
            </a:pPr>
            <a:r>
              <a:rPr lang="en-GB" b="1" dirty="0"/>
              <a:t>INDIVIDUAL WORK (15 minutes)</a:t>
            </a:r>
          </a:p>
          <a:p>
            <a:r>
              <a:rPr lang="en-GB" dirty="0"/>
              <a:t>Provide 15 minutes for participants to complete</a:t>
            </a:r>
          </a:p>
          <a:p>
            <a:endParaRPr lang="en-GB" dirty="0"/>
          </a:p>
          <a:p>
            <a:pPr marL="0" indent="0">
              <a:buNone/>
            </a:pPr>
            <a:r>
              <a:rPr lang="en-GB" b="1" dirty="0"/>
              <a:t>PLENARY DISCUSSION</a:t>
            </a:r>
          </a:p>
          <a:p>
            <a:r>
              <a:rPr lang="en-GB" dirty="0"/>
              <a:t>Ask if one volunteer wants to share some of their reflection</a:t>
            </a:r>
          </a:p>
          <a:p>
            <a:r>
              <a:rPr lang="en-GB" i="1" dirty="0"/>
              <a:t>These were all important questions to generate our thinking about change. </a:t>
            </a:r>
          </a:p>
          <a:p>
            <a:r>
              <a:rPr lang="en-GB" i="1" dirty="0"/>
              <a:t>How we see change and how we have experienced the need to change in our own lives will impact how we interact with families around change. </a:t>
            </a:r>
          </a:p>
          <a:p>
            <a:r>
              <a:rPr lang="en-GB" i="1" dirty="0"/>
              <a:t>If you understand that change might be difficult, and more difficult under certain circumstances, then you might start to handle it differently. </a:t>
            </a:r>
          </a:p>
          <a:p>
            <a:r>
              <a:rPr lang="en-GB" i="1" dirty="0"/>
              <a:t>Of course, depending on the type of change, this will be less or more difficult. </a:t>
            </a:r>
          </a:p>
        </p:txBody>
      </p:sp>
      <p:sp>
        <p:nvSpPr>
          <p:cNvPr id="6" name="Slide Image Placeholder 5">
            <a:extLst>
              <a:ext uri="{FF2B5EF4-FFF2-40B4-BE49-F238E27FC236}">
                <a16:creationId xmlns:a16="http://schemas.microsoft.com/office/drawing/2014/main" id="{CB59035E-AAEC-086D-0B49-C831076021E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FBFB5A2C-2EBA-6EB4-C8E4-D8187A38064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28</a:t>
            </a:fld>
            <a:endParaRPr lang="en-US" sz="1200" dirty="0">
              <a:latin typeface="+mn-lt"/>
            </a:endParaRPr>
          </a:p>
        </p:txBody>
      </p:sp>
    </p:spTree>
    <p:extLst>
      <p:ext uri="{BB962C8B-B14F-4D97-AF65-F5344CB8AC3E}">
        <p14:creationId xmlns:p14="http://schemas.microsoft.com/office/powerpoint/2010/main" val="42542271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sym typeface="Arial"/>
              </a:rPr>
              <a:t>Present the slide</a:t>
            </a:r>
          </a:p>
          <a:p>
            <a:r>
              <a:rPr lang="en-GB" i="1" dirty="0"/>
              <a:t>About this technique</a:t>
            </a:r>
          </a:p>
          <a:p>
            <a:pPr lvl="1"/>
            <a:r>
              <a:rPr lang="en-GB" i="1" dirty="0"/>
              <a:t>This technique is based on the belief that people know what’s best for themselves and their families, even if this is problematic at times.</a:t>
            </a:r>
          </a:p>
          <a:p>
            <a:pPr lvl="1"/>
            <a:r>
              <a:rPr lang="en-GB" i="1" dirty="0"/>
              <a:t>Note: this approach assumes basic needs are met</a:t>
            </a:r>
          </a:p>
          <a:p>
            <a:pPr lvl="2"/>
            <a:r>
              <a:rPr lang="en-GB" i="1" dirty="0"/>
              <a:t>If basic needs are not being met, people will not have the mental space to reflect and explore different solutions. </a:t>
            </a:r>
          </a:p>
          <a:p>
            <a:r>
              <a:rPr lang="en-GB" i="1" dirty="0"/>
              <a:t>Caseworker’s role in this technique</a:t>
            </a:r>
          </a:p>
          <a:p>
            <a:pPr lvl="1"/>
            <a:r>
              <a:rPr lang="en-GB" i="1" dirty="0"/>
              <a:t>The caseworker supports the parent or caregiver to find their own solutions; supporting their decision making rather than telling them what to do</a:t>
            </a:r>
          </a:p>
          <a:p>
            <a:pPr lvl="1"/>
            <a:r>
              <a:rPr lang="en-GB" i="1" dirty="0"/>
              <a:t>The caseworker facilitates conversations that identify and support the strengths and coping skills of the child, parent or caregivers. </a:t>
            </a:r>
          </a:p>
          <a:p>
            <a:pPr lvl="1"/>
            <a:r>
              <a:rPr lang="en-GB" i="1" dirty="0"/>
              <a:t>The caseworker helps them to see what they can do themselves to make a change or achieve their goals.</a:t>
            </a:r>
          </a:p>
        </p:txBody>
      </p:sp>
      <p:sp>
        <p:nvSpPr>
          <p:cNvPr id="6" name="Slide Image Placeholder 5">
            <a:extLst>
              <a:ext uri="{FF2B5EF4-FFF2-40B4-BE49-F238E27FC236}">
                <a16:creationId xmlns:a16="http://schemas.microsoft.com/office/drawing/2014/main" id="{F2364E94-5591-98BE-8EF5-6EDCCE21206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BE15F20B-586E-A9EA-45B7-1357079E3CC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29</a:t>
            </a:fld>
            <a:endParaRPr lang="en-US" sz="1200" dirty="0">
              <a:latin typeface="+mn-lt"/>
            </a:endParaRPr>
          </a:p>
        </p:txBody>
      </p:sp>
    </p:spTree>
    <p:extLst>
      <p:ext uri="{BB962C8B-B14F-4D97-AF65-F5344CB8AC3E}">
        <p14:creationId xmlns:p14="http://schemas.microsoft.com/office/powerpoint/2010/main" val="6306707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9" name="Google Shape;249;p3:notes"/>
          <p:cNvSpPr txBox="1">
            <a:spLocks noGrp="1"/>
          </p:cNvSpPr>
          <p:nvPr>
            <p:ph type="body" idx="1"/>
          </p:nvPr>
        </p:nvSpPr>
        <p:spPr/>
        <p:txBody>
          <a:bodyPr/>
          <a:lstStyle/>
          <a:p>
            <a:pPr marL="0" indent="0">
              <a:buNone/>
            </a:pPr>
            <a:r>
              <a:rPr lang="en-US" b="1" dirty="0"/>
              <a:t>EXPLANATION </a:t>
            </a:r>
          </a:p>
          <a:p>
            <a:r>
              <a:rPr lang="en-US" dirty="0"/>
              <a:t>Present the slide</a:t>
            </a:r>
          </a:p>
          <a:p>
            <a:r>
              <a:rPr lang="en-US" i="1" dirty="0"/>
              <a:t>This module focuses on giving us feedback on the communication and MHPSS competencies you already have </a:t>
            </a:r>
          </a:p>
          <a:p>
            <a:r>
              <a:rPr lang="en-US" i="1" dirty="0"/>
              <a:t>We’ll aim to increase your knowledge, discuss attitudes, and practice communication and PSS skills. </a:t>
            </a:r>
          </a:p>
        </p:txBody>
      </p:sp>
      <p:sp>
        <p:nvSpPr>
          <p:cNvPr id="3" name="Slide Image Placeholder 2">
            <a:extLst>
              <a:ext uri="{FF2B5EF4-FFF2-40B4-BE49-F238E27FC236}">
                <a16:creationId xmlns:a16="http://schemas.microsoft.com/office/drawing/2014/main" id="{E656E05B-68C0-FF66-3025-4DCECB065DDB}"/>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E332817B-9F1C-6571-0A2E-3CCABCF8868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a:t>
            </a:fld>
            <a:endParaRPr lang="en-US" sz="1200" dirty="0">
              <a:latin typeface="+mn-lt"/>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sym typeface="Arial"/>
              </a:rPr>
              <a:t>EXPLANATION</a:t>
            </a:r>
          </a:p>
          <a:p>
            <a:r>
              <a:rPr lang="en-GB" i="1" dirty="0">
                <a:sym typeface="Arial"/>
              </a:rPr>
              <a:t>Now we will start with the 4 core techniques from motivational interviewing. </a:t>
            </a:r>
          </a:p>
          <a:p>
            <a:pPr lvl="1"/>
            <a:r>
              <a:rPr lang="en-GB" i="1" dirty="0">
                <a:sym typeface="Arial"/>
              </a:rPr>
              <a:t>You have already learned and practiced at least 2 of them in Level 1 and New even in the previous session! </a:t>
            </a:r>
          </a:p>
          <a:p>
            <a:r>
              <a:rPr lang="en-GB" dirty="0">
                <a:sym typeface="Arial"/>
              </a:rPr>
              <a:t>Present the slide</a:t>
            </a:r>
          </a:p>
          <a:p>
            <a:r>
              <a:rPr lang="en-GB" i="1" dirty="0"/>
              <a:t>The techniques we will describe seem simple.</a:t>
            </a:r>
          </a:p>
          <a:p>
            <a:pPr lvl="1"/>
            <a:r>
              <a:rPr lang="en-GB" i="1" dirty="0"/>
              <a:t>Many of us assume that we are able to do them effortlessly. </a:t>
            </a:r>
          </a:p>
          <a:p>
            <a:pPr lvl="1"/>
            <a:r>
              <a:rPr lang="en-GB" i="1" dirty="0"/>
              <a:t>However, research shows that these skills are used far less by child and family caseworkers than you might think. </a:t>
            </a:r>
          </a:p>
          <a:p>
            <a:r>
              <a:rPr lang="en-GB" i="1" dirty="0"/>
              <a:t>It also really depends on if you are under pressure or not. </a:t>
            </a:r>
          </a:p>
          <a:p>
            <a:pPr lvl="1"/>
            <a:r>
              <a:rPr lang="en-GB" i="1" dirty="0"/>
              <a:t>It is easy to come up with an open question when you have all the time in the world. </a:t>
            </a:r>
          </a:p>
          <a:p>
            <a:pPr lvl="1"/>
            <a:r>
              <a:rPr lang="en-GB" i="1" dirty="0"/>
              <a:t>It is much harder when you have are in the middle of a difficult conversation. </a:t>
            </a:r>
          </a:p>
          <a:p>
            <a:r>
              <a:rPr lang="en-GB" i="1" dirty="0"/>
              <a:t>After this session, we hope you have a better knowledge of what these skills are, but doing this right under pressure and when the situation is difficult will take time and practice! </a:t>
            </a:r>
          </a:p>
          <a:p>
            <a:pPr lvl="1"/>
            <a:r>
              <a:rPr lang="en-GB" i="1" dirty="0"/>
              <a:t>We hope to plant seeds now, but they will need a lot of water and light to let them grow. </a:t>
            </a:r>
            <a:endParaRPr lang="en-BE" i="1" dirty="0"/>
          </a:p>
        </p:txBody>
      </p:sp>
      <p:sp>
        <p:nvSpPr>
          <p:cNvPr id="6" name="Slide Image Placeholder 5">
            <a:extLst>
              <a:ext uri="{FF2B5EF4-FFF2-40B4-BE49-F238E27FC236}">
                <a16:creationId xmlns:a16="http://schemas.microsoft.com/office/drawing/2014/main" id="{77E740C1-7236-683C-5E5E-19FEF6ECC657}"/>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9BED5F9-5F17-1575-0AAD-BB28FEEEBBE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30</a:t>
            </a:fld>
            <a:endParaRPr lang="en-US" sz="1200" dirty="0">
              <a:latin typeface="+mn-lt"/>
            </a:endParaRPr>
          </a:p>
        </p:txBody>
      </p:sp>
    </p:spTree>
    <p:extLst>
      <p:ext uri="{BB962C8B-B14F-4D97-AF65-F5344CB8AC3E}">
        <p14:creationId xmlns:p14="http://schemas.microsoft.com/office/powerpoint/2010/main" val="43714674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GB" i="1" dirty="0"/>
              <a:t>Open questions vs closed questions</a:t>
            </a:r>
          </a:p>
          <a:p>
            <a:pPr lvl="1"/>
            <a:r>
              <a:rPr lang="en-GB" i="1" dirty="0"/>
              <a:t>Open questions invite others to “tell their story” in their own words without leading them in a specific direction.</a:t>
            </a:r>
          </a:p>
          <a:p>
            <a:pPr lvl="1"/>
            <a:r>
              <a:rPr lang="en-GB" i="1" dirty="0"/>
              <a:t>Closed questions can be helpful for younger children, for example at the age of 4 years old, as they would struggle to answer open questions.</a:t>
            </a:r>
          </a:p>
          <a:p>
            <a:pPr lvl="1"/>
            <a:r>
              <a:rPr lang="en-GB" i="1" dirty="0"/>
              <a:t>Remember, communication needs to be adapted to a child’s age, developmental stage and abilities.</a:t>
            </a:r>
          </a:p>
          <a:p>
            <a:r>
              <a:rPr lang="en-GB" i="1" dirty="0"/>
              <a:t>Motivational interviewing can also be used when implementing non-directive expressive activities, as discussed in Level 1, when: </a:t>
            </a:r>
          </a:p>
          <a:p>
            <a:pPr lvl="1"/>
            <a:r>
              <a:rPr lang="en-GB" i="1" dirty="0"/>
              <a:t>The child chooses the activity (e.g. a game, drawing, painting, a walk)</a:t>
            </a:r>
          </a:p>
          <a:p>
            <a:pPr lvl="1"/>
            <a:r>
              <a:rPr lang="en-GB" i="1" dirty="0"/>
              <a:t>The child can take the lead and the caseworker follows</a:t>
            </a:r>
          </a:p>
          <a:p>
            <a:pPr lvl="1"/>
            <a:r>
              <a:rPr lang="en-GB" i="1" dirty="0"/>
              <a:t>The caseworker does not have an agenda with topics prepared</a:t>
            </a:r>
          </a:p>
          <a:p>
            <a:r>
              <a:rPr lang="en-GB" i="1" dirty="0"/>
              <a:t>Does anyone have any questions or need clarification?</a:t>
            </a:r>
          </a:p>
          <a:p>
            <a:endParaRPr lang="en-GB" dirty="0"/>
          </a:p>
          <a:p>
            <a:endParaRPr lang="en-BE" dirty="0"/>
          </a:p>
        </p:txBody>
      </p:sp>
      <p:sp>
        <p:nvSpPr>
          <p:cNvPr id="5" name="Slide Image Placeholder 4">
            <a:extLst>
              <a:ext uri="{FF2B5EF4-FFF2-40B4-BE49-F238E27FC236}">
                <a16:creationId xmlns:a16="http://schemas.microsoft.com/office/drawing/2014/main" id="{6846BD43-29F1-470A-5726-673B04F7FDF3}"/>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0F8FCFD-2C9C-292C-523D-5485EE5678D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31</a:t>
            </a:fld>
            <a:endParaRPr lang="en-US" sz="1200" dirty="0">
              <a:latin typeface="+mn-lt"/>
            </a:endParaRPr>
          </a:p>
        </p:txBody>
      </p:sp>
    </p:spTree>
    <p:extLst>
      <p:ext uri="{BB962C8B-B14F-4D97-AF65-F5344CB8AC3E}">
        <p14:creationId xmlns:p14="http://schemas.microsoft.com/office/powerpoint/2010/main" val="12775656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GB" i="1" dirty="0"/>
              <a:t>Does anyone have any questions or need clarification?</a:t>
            </a:r>
          </a:p>
          <a:p>
            <a:endParaRPr lang="en-GB" dirty="0"/>
          </a:p>
          <a:p>
            <a:endParaRPr lang="en-BE" dirty="0"/>
          </a:p>
        </p:txBody>
      </p:sp>
      <p:sp>
        <p:nvSpPr>
          <p:cNvPr id="5" name="Slide Image Placeholder 4">
            <a:extLst>
              <a:ext uri="{FF2B5EF4-FFF2-40B4-BE49-F238E27FC236}">
                <a16:creationId xmlns:a16="http://schemas.microsoft.com/office/drawing/2014/main" id="{39C89C9F-97EF-A896-8305-0D54533D62CB}"/>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3DB0C7A6-DA85-4431-9F34-58C28FA78CD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32</a:t>
            </a:fld>
            <a:endParaRPr lang="en-US" sz="1200" dirty="0">
              <a:latin typeface="+mn-lt"/>
            </a:endParaRPr>
          </a:p>
        </p:txBody>
      </p:sp>
    </p:spTree>
    <p:extLst>
      <p:ext uri="{BB962C8B-B14F-4D97-AF65-F5344CB8AC3E}">
        <p14:creationId xmlns:p14="http://schemas.microsoft.com/office/powerpoint/2010/main" val="270038727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PREPARATION</a:t>
            </a:r>
          </a:p>
          <a:p>
            <a:r>
              <a:rPr lang="en-GB" dirty="0"/>
              <a:t>Prepare examples for each question, preferably based on your experience with a case</a:t>
            </a:r>
          </a:p>
          <a:p>
            <a:r>
              <a:rPr lang="en-GB" dirty="0"/>
              <a:t>Use the example responses below if you don’t have your own</a:t>
            </a:r>
          </a:p>
          <a:p>
            <a:pPr marL="0" indent="0">
              <a:buNone/>
            </a:pPr>
            <a:r>
              <a:rPr lang="en-GB" dirty="0"/>
              <a:t>______________________________________________________________________________</a:t>
            </a:r>
          </a:p>
          <a:p>
            <a:endParaRPr lang="en-GB" dirty="0">
              <a:sym typeface="Arial"/>
            </a:endParaRPr>
          </a:p>
          <a:p>
            <a:pPr marL="0" indent="0">
              <a:buNone/>
            </a:pPr>
            <a:r>
              <a:rPr lang="en-GB" b="1" dirty="0">
                <a:sym typeface="Arial"/>
              </a:rPr>
              <a:t>INTRODUCTION</a:t>
            </a:r>
          </a:p>
          <a:p>
            <a:r>
              <a:rPr lang="en-GB" dirty="0">
                <a:sym typeface="Arial"/>
              </a:rPr>
              <a:t>Divide participants into pairs</a:t>
            </a:r>
          </a:p>
          <a:p>
            <a:r>
              <a:rPr lang="en-GB" dirty="0">
                <a:sym typeface="Arial"/>
              </a:rPr>
              <a:t>Guide participants to </a:t>
            </a:r>
            <a:r>
              <a:rPr lang="en-GB" b="1" dirty="0">
                <a:sym typeface="Arial"/>
              </a:rPr>
              <a:t>Workbook page 62: Motivational interviewing</a:t>
            </a:r>
          </a:p>
          <a:p>
            <a:r>
              <a:rPr lang="en-GB" i="1" dirty="0">
                <a:sym typeface="Arial"/>
              </a:rPr>
              <a:t>With your partner, write down examples of each type of question</a:t>
            </a:r>
          </a:p>
          <a:p>
            <a:pPr marL="0" indent="0">
              <a:buNone/>
            </a:pPr>
            <a:endParaRPr lang="en-GB" b="1" dirty="0">
              <a:sym typeface="Arial"/>
            </a:endParaRPr>
          </a:p>
          <a:p>
            <a:pPr marL="0" indent="0">
              <a:buNone/>
            </a:pPr>
            <a:r>
              <a:rPr lang="en-GB" b="1" dirty="0">
                <a:sym typeface="Arial"/>
              </a:rPr>
              <a:t>WORK IN PAIRS (20 minutes)</a:t>
            </a:r>
          </a:p>
          <a:p>
            <a:r>
              <a:rPr lang="en-GB" dirty="0">
                <a:sym typeface="Arial"/>
              </a:rPr>
              <a:t>Provide 20 minutes for participants to complete</a:t>
            </a:r>
          </a:p>
          <a:p>
            <a:endParaRPr lang="en-GB" dirty="0">
              <a:sym typeface="Arial"/>
            </a:endParaRPr>
          </a:p>
          <a:p>
            <a:pPr marL="0" indent="0">
              <a:buNone/>
            </a:pPr>
            <a:r>
              <a:rPr lang="en-GB" b="1" dirty="0">
                <a:sym typeface="Arial"/>
              </a:rPr>
              <a:t>PLENARY DISCUSSION</a:t>
            </a:r>
            <a:endParaRPr lang="en-GB" dirty="0">
              <a:sym typeface="Arial"/>
            </a:endParaRPr>
          </a:p>
          <a:p>
            <a:r>
              <a:rPr lang="en-GB" dirty="0">
                <a:sym typeface="Arial"/>
              </a:rPr>
              <a:t>Ask for volunteers to share the questions they came up with</a:t>
            </a:r>
          </a:p>
          <a:p>
            <a:r>
              <a:rPr lang="en-GB" dirty="0">
                <a:sym typeface="Arial"/>
              </a:rPr>
              <a:t>Review and complement your own examples or the example responses below</a:t>
            </a:r>
            <a:endParaRPr lang="en-GB" dirty="0"/>
          </a:p>
          <a:p>
            <a:pPr marL="0" indent="0">
              <a:buNone/>
            </a:pPr>
            <a:r>
              <a:rPr lang="en-GB" dirty="0"/>
              <a:t>______________________________________________________________________________</a:t>
            </a:r>
          </a:p>
          <a:p>
            <a:pPr marL="0" indent="0">
              <a:buNone/>
            </a:pPr>
            <a:endParaRPr lang="en-GB" dirty="0"/>
          </a:p>
          <a:p>
            <a:pPr marL="0" indent="0">
              <a:buNone/>
            </a:pPr>
            <a:r>
              <a:rPr lang="en-CA" b="1" dirty="0"/>
              <a:t>EXAMPLE RESPONSES</a:t>
            </a:r>
          </a:p>
          <a:p>
            <a:r>
              <a:rPr lang="en-GB" b="1" dirty="0">
                <a:sym typeface="Arial"/>
              </a:rPr>
              <a:t>Exception finding question: </a:t>
            </a:r>
            <a:r>
              <a:rPr lang="en-GB" dirty="0">
                <a:sym typeface="Arial"/>
              </a:rPr>
              <a:t>Since you left the armed group, did you have a moment when you felt OK or better? </a:t>
            </a:r>
          </a:p>
          <a:p>
            <a:r>
              <a:rPr lang="en-GB" b="1" dirty="0">
                <a:sym typeface="Arial"/>
              </a:rPr>
              <a:t>Relationship question: </a:t>
            </a:r>
            <a:r>
              <a:rPr lang="en-GB" dirty="0">
                <a:sym typeface="Arial"/>
              </a:rPr>
              <a:t>When you feel better, who is the first one who would notice?</a:t>
            </a:r>
          </a:p>
          <a:p>
            <a:r>
              <a:rPr lang="en-GB" b="1" dirty="0">
                <a:sym typeface="Arial"/>
              </a:rPr>
              <a:t>Coping question: </a:t>
            </a:r>
            <a:r>
              <a:rPr lang="en-GB" dirty="0">
                <a:sym typeface="Arial"/>
              </a:rPr>
              <a:t>When you are worried, is there something you do that helps you to calm down and set your mind off things?</a:t>
            </a:r>
          </a:p>
          <a:p>
            <a:r>
              <a:rPr lang="en-GB" b="1" dirty="0">
                <a:sym typeface="Arial"/>
              </a:rPr>
              <a:t>Miracle question: </a:t>
            </a:r>
            <a:r>
              <a:rPr lang="en-GB" dirty="0"/>
              <a:t>Imagine that while you were sleeping tonight a miracle happened. The military decided that you are free to go and do whatever you want. What would be different and what would be the first thing you do? </a:t>
            </a:r>
            <a:endParaRPr lang="en-GB" dirty="0">
              <a:sym typeface="Arial"/>
            </a:endParaRPr>
          </a:p>
        </p:txBody>
      </p:sp>
      <p:sp>
        <p:nvSpPr>
          <p:cNvPr id="5" name="Slide Image Placeholder 4">
            <a:extLst>
              <a:ext uri="{FF2B5EF4-FFF2-40B4-BE49-F238E27FC236}">
                <a16:creationId xmlns:a16="http://schemas.microsoft.com/office/drawing/2014/main" id="{FEA2B388-8105-1305-9090-2EB996B58E0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663A87A-8D83-672D-13EF-A7EA8C12E27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33</a:t>
            </a:fld>
            <a:endParaRPr lang="en-US" sz="1200" dirty="0">
              <a:latin typeface="+mn-lt"/>
            </a:endParaRPr>
          </a:p>
        </p:txBody>
      </p:sp>
    </p:spTree>
    <p:extLst>
      <p:ext uri="{BB962C8B-B14F-4D97-AF65-F5344CB8AC3E}">
        <p14:creationId xmlns:p14="http://schemas.microsoft.com/office/powerpoint/2010/main" val="289995355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lvl="0" indent="0">
              <a:buNone/>
            </a:pPr>
            <a:r>
              <a:rPr lang="en-GB" b="1" dirty="0"/>
              <a:t>ADAPT FOR CONTEXT</a:t>
            </a:r>
          </a:p>
          <a:p>
            <a:r>
              <a:rPr lang="en-GB" dirty="0"/>
              <a:t>Conversation examples can be adapted to match the local context. </a:t>
            </a:r>
          </a:p>
          <a:p>
            <a:pPr marL="0" lvl="0" indent="0">
              <a:buNone/>
            </a:pPr>
            <a:r>
              <a:rPr lang="en-US" dirty="0"/>
              <a:t>______________________________________________________________________________</a:t>
            </a:r>
            <a:endParaRPr lang="en-GB" dirty="0"/>
          </a:p>
          <a:p>
            <a:endParaRPr lang="en-GB" dirty="0"/>
          </a:p>
          <a:p>
            <a:pPr marL="0" indent="0">
              <a:buNone/>
            </a:pPr>
            <a:r>
              <a:rPr lang="en-GB" b="1" dirty="0"/>
              <a:t>EXPLANATION</a:t>
            </a:r>
          </a:p>
          <a:p>
            <a:r>
              <a:rPr lang="en-GB" i="1" dirty="0"/>
              <a:t>Asking questions alone is not enough</a:t>
            </a:r>
          </a:p>
          <a:p>
            <a:pPr lvl="1"/>
            <a:r>
              <a:rPr lang="en-GB" i="1" dirty="0"/>
              <a:t>Questions are less helpful when we want to show we have listened and heard them</a:t>
            </a:r>
          </a:p>
          <a:p>
            <a:r>
              <a:rPr lang="en-GB" i="1" dirty="0"/>
              <a:t>First, put all your energy in actively listening</a:t>
            </a:r>
          </a:p>
          <a:p>
            <a:pPr lvl="1"/>
            <a:r>
              <a:rPr lang="en-GB" i="1" dirty="0"/>
              <a:t>You will have to pick up the perspectives, views, and emotions a person shared.</a:t>
            </a:r>
          </a:p>
          <a:p>
            <a:r>
              <a:rPr lang="en-GB" i="1" dirty="0"/>
              <a:t>Then, reflect back the perspective or emotions you heard and observed</a:t>
            </a:r>
          </a:p>
          <a:p>
            <a:pPr lvl="1"/>
            <a:r>
              <a:rPr lang="en-GB" i="1" dirty="0"/>
              <a:t>Do not make any assumptions - we cannot know what others are thinking or feeling.</a:t>
            </a:r>
          </a:p>
          <a:p>
            <a:pPr lvl="1"/>
            <a:r>
              <a:rPr lang="en-GB" i="1" dirty="0"/>
              <a:t>Instead, reflect back what they have shared themselves earlier.</a:t>
            </a:r>
          </a:p>
        </p:txBody>
      </p:sp>
      <p:sp>
        <p:nvSpPr>
          <p:cNvPr id="6" name="Slide Image Placeholder 5">
            <a:extLst>
              <a:ext uri="{FF2B5EF4-FFF2-40B4-BE49-F238E27FC236}">
                <a16:creationId xmlns:a16="http://schemas.microsoft.com/office/drawing/2014/main" id="{CECC213D-D677-7AC7-E468-E4887208D5B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08BD22A5-FDC8-4EC2-ADB4-2FD7119B72C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34</a:t>
            </a:fld>
            <a:endParaRPr lang="en-US" sz="1200" dirty="0">
              <a:latin typeface="+mn-lt"/>
            </a:endParaRPr>
          </a:p>
        </p:txBody>
      </p:sp>
    </p:spTree>
    <p:extLst>
      <p:ext uri="{BB962C8B-B14F-4D97-AF65-F5344CB8AC3E}">
        <p14:creationId xmlns:p14="http://schemas.microsoft.com/office/powerpoint/2010/main" val="358799968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3"/>
        <p:cNvGrpSpPr/>
        <p:nvPr/>
      </p:nvGrpSpPr>
      <p:grpSpPr>
        <a:xfrm>
          <a:off x="0" y="0"/>
          <a:ext cx="0" cy="0"/>
          <a:chOff x="0" y="0"/>
          <a:chExt cx="0" cy="0"/>
        </a:xfrm>
      </p:grpSpPr>
      <p:sp>
        <p:nvSpPr>
          <p:cNvPr id="595" name="Google Shape;595;g14d467bd822_0_766:notes"/>
          <p:cNvSpPr txBox="1">
            <a:spLocks noGrp="1"/>
          </p:cNvSpPr>
          <p:nvPr>
            <p:ph type="body" idx="1"/>
          </p:nvPr>
        </p:nvSpPr>
        <p:spPr/>
        <p:txBody>
          <a:bodyPr/>
          <a:lstStyle/>
          <a:p>
            <a:pPr marL="0" indent="0">
              <a:buNone/>
            </a:pPr>
            <a:r>
              <a:rPr lang="en-US" b="1" dirty="0"/>
              <a:t>ADAPT FOR CONTEXT</a:t>
            </a:r>
          </a:p>
          <a:p>
            <a:r>
              <a:rPr lang="en-US" dirty="0"/>
              <a:t>This example of a conversation can be adapted and contextualized.</a:t>
            </a:r>
          </a:p>
          <a:p>
            <a:pPr marL="0" indent="0">
              <a:buNone/>
            </a:pPr>
            <a:r>
              <a:rPr lang="en-US" dirty="0"/>
              <a:t>______________________________________________________________________________</a:t>
            </a:r>
          </a:p>
          <a:p>
            <a:endParaRPr lang="en-US" dirty="0">
              <a:sym typeface="Arial"/>
            </a:endParaRPr>
          </a:p>
          <a:p>
            <a:pPr marL="0" indent="0">
              <a:buNone/>
            </a:pPr>
            <a:r>
              <a:rPr lang="en-US" b="1" dirty="0">
                <a:sym typeface="Arial"/>
              </a:rPr>
              <a:t>EXPLANATION</a:t>
            </a:r>
          </a:p>
          <a:p>
            <a:r>
              <a:rPr lang="en-US" i="1" dirty="0">
                <a:sym typeface="Arial"/>
              </a:rPr>
              <a:t>Now look at this conversation on the slide. </a:t>
            </a:r>
          </a:p>
          <a:p>
            <a:pPr lvl="1"/>
            <a:r>
              <a:rPr lang="en-US" i="1" dirty="0">
                <a:sym typeface="Arial"/>
              </a:rPr>
              <a:t>It’s taken from a conversation between a caseworker and a single mother. </a:t>
            </a:r>
          </a:p>
          <a:p>
            <a:pPr lvl="1"/>
            <a:r>
              <a:rPr lang="en-US" i="1" dirty="0">
                <a:sym typeface="Arial"/>
              </a:rPr>
              <a:t>She was addicted to alcohol and her son was at risk of out-of-house placement. </a:t>
            </a:r>
          </a:p>
          <a:p>
            <a:pPr lvl="1"/>
            <a:r>
              <a:rPr lang="en-US" i="1" dirty="0">
                <a:sym typeface="Arial"/>
              </a:rPr>
              <a:t>You can see how the caseworker keeps the conversation going using mainly a series of reflections.</a:t>
            </a:r>
          </a:p>
          <a:p>
            <a:r>
              <a:rPr lang="en-US" dirty="0">
                <a:sym typeface="Arial"/>
              </a:rPr>
              <a:t>Present the slide </a:t>
            </a:r>
          </a:p>
          <a:p>
            <a:r>
              <a:rPr lang="en-US" i="1" dirty="0">
                <a:sym typeface="Arial"/>
              </a:rPr>
              <a:t>Ask 2 volunteers to read the mother and caseworker part .</a:t>
            </a:r>
          </a:p>
          <a:p>
            <a:r>
              <a:rPr lang="en-US" dirty="0">
                <a:sym typeface="Arial"/>
              </a:rPr>
              <a:t>Divide the participants into pairs</a:t>
            </a:r>
          </a:p>
          <a:p>
            <a:r>
              <a:rPr lang="en-US" i="1" dirty="0">
                <a:sym typeface="Arial"/>
              </a:rPr>
              <a:t>With your partner, discuss the following questions:</a:t>
            </a:r>
          </a:p>
          <a:p>
            <a:pPr lvl="1"/>
            <a:r>
              <a:rPr lang="en-US" i="1" dirty="0">
                <a:sym typeface="Arial"/>
              </a:rPr>
              <a:t>Can you spot the reflections? </a:t>
            </a:r>
          </a:p>
          <a:p>
            <a:pPr lvl="1"/>
            <a:r>
              <a:rPr lang="en-US" i="1" dirty="0">
                <a:sym typeface="Arial"/>
              </a:rPr>
              <a:t>How do you think the mother felt about the reflections, compared with the questions? </a:t>
            </a:r>
          </a:p>
          <a:p>
            <a:pPr lvl="1"/>
            <a:r>
              <a:rPr lang="en-US" i="1" dirty="0">
                <a:sym typeface="Arial"/>
              </a:rPr>
              <a:t>What do you think that would do to her feelings about you and your relationship? </a:t>
            </a:r>
          </a:p>
          <a:p>
            <a:pPr marL="0" indent="0">
              <a:buNone/>
            </a:pPr>
            <a:endParaRPr lang="en-US" dirty="0">
              <a:sym typeface="Arial"/>
            </a:endParaRPr>
          </a:p>
          <a:p>
            <a:pPr marL="0" indent="0">
              <a:buNone/>
            </a:pPr>
            <a:r>
              <a:rPr lang="en-US" b="1" dirty="0">
                <a:sym typeface="Arial"/>
              </a:rPr>
              <a:t>PARTNER DISCUSSION (10 minutes)</a:t>
            </a:r>
          </a:p>
          <a:p>
            <a:r>
              <a:rPr lang="en-US" dirty="0">
                <a:sym typeface="Arial"/>
              </a:rPr>
              <a:t>Allow a few pairs to share their ideas</a:t>
            </a:r>
          </a:p>
          <a:p>
            <a:r>
              <a:rPr lang="en-US" dirty="0">
                <a:sym typeface="Arial"/>
              </a:rPr>
              <a:t>Show the next slide</a:t>
            </a:r>
          </a:p>
        </p:txBody>
      </p:sp>
      <p:sp>
        <p:nvSpPr>
          <p:cNvPr id="3" name="Slide Image Placeholder 2">
            <a:extLst>
              <a:ext uri="{FF2B5EF4-FFF2-40B4-BE49-F238E27FC236}">
                <a16:creationId xmlns:a16="http://schemas.microsoft.com/office/drawing/2014/main" id="{D7613739-6133-19FE-E4C2-5D270BB50BF1}"/>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AF339AD6-6F24-932F-5EBE-593E0D37023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35</a:t>
            </a:fld>
            <a:endParaRPr lang="en-US" sz="1200" dirty="0">
              <a:latin typeface="+mn-lt"/>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3"/>
        <p:cNvGrpSpPr/>
        <p:nvPr/>
      </p:nvGrpSpPr>
      <p:grpSpPr>
        <a:xfrm>
          <a:off x="0" y="0"/>
          <a:ext cx="0" cy="0"/>
          <a:chOff x="0" y="0"/>
          <a:chExt cx="0" cy="0"/>
        </a:xfrm>
      </p:grpSpPr>
      <p:sp>
        <p:nvSpPr>
          <p:cNvPr id="595" name="Google Shape;595;g14d467bd822_0_766:notes"/>
          <p:cNvSpPr txBox="1">
            <a:spLocks noGrp="1"/>
          </p:cNvSpPr>
          <p:nvPr>
            <p:ph type="body" idx="1"/>
          </p:nvPr>
        </p:nvSpPr>
        <p:spPr/>
        <p:txBody>
          <a:bodyPr/>
          <a:lstStyle/>
          <a:p>
            <a:pPr marL="0" indent="0">
              <a:buNone/>
            </a:pPr>
            <a:r>
              <a:rPr lang="en-US" b="1" dirty="0">
                <a:sym typeface="Arial"/>
              </a:rPr>
              <a:t>EXPLANATION</a:t>
            </a:r>
          </a:p>
          <a:p>
            <a:r>
              <a:rPr lang="en-US" dirty="0">
                <a:sym typeface="Arial"/>
              </a:rPr>
              <a:t>Present the slide</a:t>
            </a:r>
          </a:p>
          <a:p>
            <a:r>
              <a:rPr lang="en-US" i="1" dirty="0">
                <a:sym typeface="Arial"/>
              </a:rPr>
              <a:t>More than anything else, reflections tend to make the person feel understood </a:t>
            </a:r>
          </a:p>
          <a:p>
            <a:r>
              <a:rPr lang="en-US" i="1" dirty="0">
                <a:sym typeface="Arial"/>
              </a:rPr>
              <a:t>That is a great basis for working together. </a:t>
            </a:r>
          </a:p>
        </p:txBody>
      </p:sp>
      <p:sp>
        <p:nvSpPr>
          <p:cNvPr id="3" name="Slide Image Placeholder 2">
            <a:extLst>
              <a:ext uri="{FF2B5EF4-FFF2-40B4-BE49-F238E27FC236}">
                <a16:creationId xmlns:a16="http://schemas.microsoft.com/office/drawing/2014/main" id="{F1447984-10C2-6974-FC75-330EC6137ED0}"/>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BC89D283-15FF-C77C-E2DF-589B41163C7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36</a:t>
            </a:fld>
            <a:endParaRPr lang="en-US" sz="1200" dirty="0">
              <a:latin typeface="+mn-lt"/>
            </a:endParaRPr>
          </a:p>
        </p:txBody>
      </p:sp>
    </p:spTree>
    <p:extLst>
      <p:ext uri="{BB962C8B-B14F-4D97-AF65-F5344CB8AC3E}">
        <p14:creationId xmlns:p14="http://schemas.microsoft.com/office/powerpoint/2010/main" val="344404850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50" b="1" dirty="0">
                <a:sym typeface="Arial"/>
              </a:rPr>
              <a:t>EXPLANATION</a:t>
            </a:r>
          </a:p>
          <a:p>
            <a:r>
              <a:rPr lang="en-GB" sz="1150" i="1" dirty="0">
                <a:sym typeface="Arial"/>
              </a:rPr>
              <a:t>Reflections can be quite simple or more complex. </a:t>
            </a:r>
          </a:p>
          <a:p>
            <a:r>
              <a:rPr lang="en-GB" sz="1150" dirty="0">
                <a:sym typeface="Arial"/>
              </a:rPr>
              <a:t>Present the slide</a:t>
            </a:r>
          </a:p>
          <a:p>
            <a:pPr lvl="1"/>
            <a:r>
              <a:rPr lang="en-GB" sz="1150" i="1" dirty="0">
                <a:sym typeface="Arial"/>
              </a:rPr>
              <a:t>In </a:t>
            </a:r>
            <a:r>
              <a:rPr lang="en-GB" sz="1150" b="1" i="1" dirty="0">
                <a:sym typeface="Arial"/>
              </a:rPr>
              <a:t>simple reflection</a:t>
            </a:r>
            <a:r>
              <a:rPr lang="en-GB" sz="1150" i="1" dirty="0">
                <a:sym typeface="Arial"/>
              </a:rPr>
              <a:t>, the caseworker is just repeating what the others say, but without any level of interpretation</a:t>
            </a:r>
          </a:p>
          <a:p>
            <a:pPr lvl="1"/>
            <a:r>
              <a:rPr lang="en-GB" sz="1150" i="1" dirty="0">
                <a:sym typeface="Arial"/>
              </a:rPr>
              <a:t>In </a:t>
            </a:r>
            <a:r>
              <a:rPr lang="en-GB" sz="1150" b="1" i="1" dirty="0">
                <a:sym typeface="Arial"/>
              </a:rPr>
              <a:t>complex reflection</a:t>
            </a:r>
            <a:r>
              <a:rPr lang="en-GB" sz="1150" i="1" dirty="0">
                <a:sym typeface="Arial"/>
              </a:rPr>
              <a:t>, the caseworker recognizes the child’s frustration and makes an attempt to understand why the child feels frustrated. The caseworker added a level of interpretation to the reflection. </a:t>
            </a:r>
          </a:p>
          <a:p>
            <a:r>
              <a:rPr lang="en-GB" sz="1150" i="1" dirty="0">
                <a:sym typeface="Arial"/>
              </a:rPr>
              <a:t>Reflections can work very well with adults and children. It can even work with young children.</a:t>
            </a:r>
          </a:p>
          <a:p>
            <a:r>
              <a:rPr lang="en-GB" sz="1150" i="1" dirty="0">
                <a:sym typeface="Arial"/>
              </a:rPr>
              <a:t>However, remain aware of the power imbalance.</a:t>
            </a:r>
          </a:p>
          <a:p>
            <a:pPr lvl="1"/>
            <a:r>
              <a:rPr lang="en-GB" sz="1150" i="1" dirty="0">
                <a:sym typeface="Arial"/>
              </a:rPr>
              <a:t>Make sure they understand you are trying to understand them.</a:t>
            </a:r>
          </a:p>
          <a:p>
            <a:pPr lvl="1"/>
            <a:r>
              <a:rPr lang="en-GB" sz="1150" i="1" dirty="0">
                <a:sym typeface="Arial"/>
              </a:rPr>
              <a:t>Encourage them to correct you if you misunderstood. </a:t>
            </a:r>
          </a:p>
          <a:p>
            <a:pPr lvl="1"/>
            <a:r>
              <a:rPr lang="en-GB" sz="1150" i="1" dirty="0">
                <a:sym typeface="Arial"/>
              </a:rPr>
              <a:t>For example, you can comment to even a very young child: </a:t>
            </a:r>
          </a:p>
          <a:p>
            <a:pPr lvl="2"/>
            <a:r>
              <a:rPr lang="en-GB" sz="1150" i="1" dirty="0">
                <a:sym typeface="Arial"/>
              </a:rPr>
              <a:t>You are throwing those toys around like you are very angry</a:t>
            </a:r>
          </a:p>
          <a:p>
            <a:pPr lvl="2"/>
            <a:r>
              <a:rPr lang="en-GB" sz="1150" i="1" dirty="0">
                <a:sym typeface="Arial"/>
              </a:rPr>
              <a:t>It seems like you do not want to talk to me. You look sad and unhappy. </a:t>
            </a:r>
          </a:p>
          <a:p>
            <a:r>
              <a:rPr lang="en-GB" sz="1150" i="1" dirty="0">
                <a:sym typeface="Arial"/>
              </a:rPr>
              <a:t>Does anyone have any questions or need clarification?</a:t>
            </a:r>
            <a:endParaRPr lang="en-GB" sz="1150" dirty="0">
              <a:sym typeface="Arial"/>
            </a:endParaRPr>
          </a:p>
          <a:p>
            <a:pPr marL="0" indent="0">
              <a:buNone/>
            </a:pPr>
            <a:endParaRPr lang="en-GB" sz="1150" i="1" dirty="0">
              <a:sym typeface="Arial"/>
            </a:endParaRPr>
          </a:p>
          <a:p>
            <a:pPr marL="0" indent="0">
              <a:buNone/>
            </a:pPr>
            <a:r>
              <a:rPr lang="en-GB" sz="1150" b="1" dirty="0">
                <a:sym typeface="Arial"/>
              </a:rPr>
              <a:t>INTRODUCTION</a:t>
            </a:r>
          </a:p>
          <a:p>
            <a:r>
              <a:rPr lang="en-GB" sz="1150" dirty="0">
                <a:sym typeface="Arial"/>
              </a:rPr>
              <a:t>Divide the participants into pairs</a:t>
            </a:r>
          </a:p>
          <a:p>
            <a:r>
              <a:rPr lang="en-GB" sz="1150" dirty="0">
                <a:sym typeface="Arial"/>
              </a:rPr>
              <a:t>Guide participants to </a:t>
            </a:r>
            <a:r>
              <a:rPr lang="en-GB" sz="1150" b="1" dirty="0">
                <a:sym typeface="Arial"/>
              </a:rPr>
              <a:t>Workbook page 63: Reflections</a:t>
            </a:r>
            <a:endParaRPr lang="en-GB" sz="1150" i="1" dirty="0">
              <a:sym typeface="Arial"/>
            </a:endParaRPr>
          </a:p>
          <a:p>
            <a:r>
              <a:rPr lang="en-GB" sz="1150" i="1" dirty="0">
                <a:sym typeface="Arial"/>
              </a:rPr>
              <a:t>With your partner, write down a simple and complex reflection to respond to the message shared by the child</a:t>
            </a:r>
          </a:p>
          <a:p>
            <a:pPr marL="0" indent="0">
              <a:buNone/>
            </a:pPr>
            <a:endParaRPr lang="en-GB" sz="1150" dirty="0">
              <a:sym typeface="Arial"/>
            </a:endParaRPr>
          </a:p>
          <a:p>
            <a:pPr marL="0" indent="0">
              <a:buNone/>
            </a:pPr>
            <a:r>
              <a:rPr lang="en-GB" sz="1150" b="1" dirty="0">
                <a:sym typeface="Arial"/>
              </a:rPr>
              <a:t>PARTNER WORK (10 minutes)</a:t>
            </a:r>
          </a:p>
          <a:p>
            <a:r>
              <a:rPr lang="en-GB" sz="1150" dirty="0">
                <a:sym typeface="Arial"/>
              </a:rPr>
              <a:t>Provide 10 minutes for participants to complete</a:t>
            </a:r>
          </a:p>
          <a:p>
            <a:endParaRPr lang="en-GB" sz="1150" dirty="0">
              <a:sym typeface="Arial"/>
            </a:endParaRPr>
          </a:p>
          <a:p>
            <a:pPr marL="0" indent="0">
              <a:buNone/>
            </a:pPr>
            <a:r>
              <a:rPr lang="en-GB" sz="1150" b="1" dirty="0">
                <a:sym typeface="Arial"/>
              </a:rPr>
              <a:t>PLENARY DISCUSSION (5 minutes)</a:t>
            </a:r>
          </a:p>
          <a:p>
            <a:r>
              <a:rPr lang="en-GB" sz="1150" dirty="0">
                <a:sym typeface="Arial"/>
              </a:rPr>
              <a:t>Ask for volunteers to share their responses</a:t>
            </a:r>
          </a:p>
          <a:p>
            <a:r>
              <a:rPr lang="en-GB" sz="1150" dirty="0">
                <a:sym typeface="Arial"/>
              </a:rPr>
              <a:t>Review and complement with the following examples</a:t>
            </a:r>
          </a:p>
          <a:p>
            <a:pPr lvl="1"/>
            <a:r>
              <a:rPr lang="en-GB" sz="1150" dirty="0">
                <a:sym typeface="Arial"/>
              </a:rPr>
              <a:t>You feel like nobody is listening to you</a:t>
            </a:r>
          </a:p>
          <a:p>
            <a:pPr lvl="1"/>
            <a:r>
              <a:rPr lang="en-GB" sz="1150" dirty="0">
                <a:sym typeface="Arial"/>
              </a:rPr>
              <a:t>You did this to show the others that you’re going through a difficult time</a:t>
            </a:r>
          </a:p>
        </p:txBody>
      </p:sp>
      <p:sp>
        <p:nvSpPr>
          <p:cNvPr id="6" name="Slide Image Placeholder 5">
            <a:extLst>
              <a:ext uri="{FF2B5EF4-FFF2-40B4-BE49-F238E27FC236}">
                <a16:creationId xmlns:a16="http://schemas.microsoft.com/office/drawing/2014/main" id="{270786B7-6066-804F-0F6E-7A9CB590741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F142A8EA-BE1D-6C83-47FB-8764C057ED4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37</a:t>
            </a:fld>
            <a:endParaRPr lang="en-US" sz="1200" dirty="0">
              <a:latin typeface="+mn-lt"/>
            </a:endParaRPr>
          </a:p>
        </p:txBody>
      </p:sp>
    </p:spTree>
    <p:extLst>
      <p:ext uri="{BB962C8B-B14F-4D97-AF65-F5344CB8AC3E}">
        <p14:creationId xmlns:p14="http://schemas.microsoft.com/office/powerpoint/2010/main" val="223367751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lvl="0" indent="0">
              <a:buNone/>
            </a:pPr>
            <a:r>
              <a:rPr lang="en-GB" b="1" dirty="0"/>
              <a:t>ADAPT FOR CONTEXT</a:t>
            </a:r>
          </a:p>
          <a:p>
            <a:r>
              <a:rPr lang="en-GB" dirty="0"/>
              <a:t>Adapt the conversation examples to match the local context. </a:t>
            </a:r>
          </a:p>
          <a:p>
            <a:pPr marL="0" lvl="0" indent="0">
              <a:buNone/>
            </a:pPr>
            <a:r>
              <a:rPr lang="en-US" dirty="0"/>
              <a:t>______________________________________________________________________________</a:t>
            </a:r>
            <a:endParaRPr lang="en-GB" dirty="0"/>
          </a:p>
          <a:p>
            <a:endParaRPr lang="en-GB" dirty="0"/>
          </a:p>
          <a:p>
            <a:pPr marL="0" indent="0">
              <a:buNone/>
            </a:pPr>
            <a:r>
              <a:rPr lang="en-GB" b="1" dirty="0"/>
              <a:t>EXPLANATION</a:t>
            </a:r>
          </a:p>
          <a:p>
            <a:r>
              <a:rPr lang="en-GB" i="1" dirty="0"/>
              <a:t>Now we get to the third techniques, which is summaries. We also learned about this technique in Level 1. </a:t>
            </a:r>
          </a:p>
          <a:p>
            <a:r>
              <a:rPr lang="en-GB" i="1" dirty="0"/>
              <a:t>Summaries are longer reflections </a:t>
            </a:r>
          </a:p>
          <a:p>
            <a:pPr lvl="1"/>
            <a:r>
              <a:rPr lang="en-GB" i="1" dirty="0"/>
              <a:t>They pull together several things that someone has said at different points throughout a conversation. </a:t>
            </a:r>
          </a:p>
          <a:p>
            <a:pPr lvl="1"/>
            <a:r>
              <a:rPr lang="en-GB" i="1" dirty="0"/>
              <a:t>They are a more complex and important type of reflection. </a:t>
            </a:r>
          </a:p>
          <a:p>
            <a:pPr lvl="1"/>
            <a:r>
              <a:rPr lang="en-GB" i="1" dirty="0"/>
              <a:t>Summaries usually strive for both emotional depth and an attempt to capture, not just what has just been said now, but also what has been said over a period of time in the conversation.</a:t>
            </a:r>
          </a:p>
          <a:p>
            <a:r>
              <a:rPr lang="en-GB" i="1" dirty="0"/>
              <a:t>They can also be used with children, even when they are quite young</a:t>
            </a:r>
          </a:p>
          <a:p>
            <a:pPr lvl="1"/>
            <a:r>
              <a:rPr lang="en-GB" i="1" dirty="0"/>
              <a:t>This is because summaries are a good opportunity to check in and see that you have understood their point of view. </a:t>
            </a:r>
          </a:p>
        </p:txBody>
      </p:sp>
      <p:sp>
        <p:nvSpPr>
          <p:cNvPr id="6" name="Slide Image Placeholder 5">
            <a:extLst>
              <a:ext uri="{FF2B5EF4-FFF2-40B4-BE49-F238E27FC236}">
                <a16:creationId xmlns:a16="http://schemas.microsoft.com/office/drawing/2014/main" id="{F80AC4D7-2198-E136-ACF8-A87BB0CB65B4}"/>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47FD40A5-2460-D32F-5950-CE7E406E096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38</a:t>
            </a:fld>
            <a:endParaRPr lang="en-US" sz="1200" dirty="0">
              <a:latin typeface="+mn-lt"/>
            </a:endParaRPr>
          </a:p>
        </p:txBody>
      </p:sp>
    </p:spTree>
    <p:extLst>
      <p:ext uri="{BB962C8B-B14F-4D97-AF65-F5344CB8AC3E}">
        <p14:creationId xmlns:p14="http://schemas.microsoft.com/office/powerpoint/2010/main" val="156892337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i="1" dirty="0"/>
              <a:t>We will now do a role play to practice summarizing</a:t>
            </a:r>
          </a:p>
          <a:p>
            <a:r>
              <a:rPr lang="en-GB" dirty="0"/>
              <a:t>Divide participants into pairs</a:t>
            </a:r>
          </a:p>
          <a:p>
            <a:r>
              <a:rPr lang="en-GB" dirty="0"/>
              <a:t>Guide participants to </a:t>
            </a:r>
            <a:r>
              <a:rPr lang="en-GB" b="1" dirty="0"/>
              <a:t>Workbook page 64: Motivational interviewing – role play</a:t>
            </a:r>
          </a:p>
          <a:p>
            <a:r>
              <a:rPr lang="en-GB" i="1" dirty="0"/>
              <a:t>With your partner:</a:t>
            </a:r>
          </a:p>
          <a:p>
            <a:pPr lvl="1"/>
            <a:r>
              <a:rPr lang="en-GB" i="1" dirty="0"/>
              <a:t>Decide who will take the role of the caseworker and who will take the role of the uncle</a:t>
            </a:r>
          </a:p>
          <a:p>
            <a:pPr lvl="1"/>
            <a:r>
              <a:rPr lang="en-GB" i="1" dirty="0"/>
              <a:t>The role of the caseworker is to practice summarizing and connecting different perspectives, views and reflections</a:t>
            </a:r>
          </a:p>
          <a:p>
            <a:pPr lvl="1"/>
            <a:endParaRPr lang="en-GB" dirty="0"/>
          </a:p>
          <a:p>
            <a:pPr marL="0" indent="0">
              <a:buNone/>
            </a:pPr>
            <a:r>
              <a:rPr lang="en-GB" b="1" dirty="0"/>
              <a:t>PARTNER WORK (5 minutes)</a:t>
            </a:r>
            <a:endParaRPr lang="en-GB" dirty="0"/>
          </a:p>
          <a:p>
            <a:r>
              <a:rPr lang="en-GB" dirty="0"/>
              <a:t>Provide 5 minutes for participants to complete</a:t>
            </a:r>
          </a:p>
          <a:p>
            <a:endParaRPr lang="en-GB" dirty="0"/>
          </a:p>
          <a:p>
            <a:pPr marL="0" indent="0">
              <a:buNone/>
            </a:pPr>
            <a:r>
              <a:rPr lang="en-GB" b="1" dirty="0"/>
              <a:t>PLENARY DISCUSSION</a:t>
            </a:r>
          </a:p>
          <a:p>
            <a:r>
              <a:rPr lang="en-GB" dirty="0"/>
              <a:t>Ask for volunteers to share their experience</a:t>
            </a:r>
          </a:p>
          <a:p>
            <a:r>
              <a:rPr lang="en-GB" i="1" dirty="0"/>
              <a:t>Learning this techniques requires time and practice</a:t>
            </a:r>
            <a:endParaRPr lang="en-BE" i="1" dirty="0"/>
          </a:p>
        </p:txBody>
      </p:sp>
      <p:sp>
        <p:nvSpPr>
          <p:cNvPr id="6" name="Slide Image Placeholder 5">
            <a:extLst>
              <a:ext uri="{FF2B5EF4-FFF2-40B4-BE49-F238E27FC236}">
                <a16:creationId xmlns:a16="http://schemas.microsoft.com/office/drawing/2014/main" id="{D3111368-F47B-F241-83D9-2C8E2586FE9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4C1D3F87-F233-0F7C-5317-F9AF270BBC3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39</a:t>
            </a:fld>
            <a:endParaRPr lang="en-US" sz="1200" dirty="0">
              <a:latin typeface="+mn-lt"/>
            </a:endParaRPr>
          </a:p>
        </p:txBody>
      </p:sp>
    </p:spTree>
    <p:extLst>
      <p:ext uri="{BB962C8B-B14F-4D97-AF65-F5344CB8AC3E}">
        <p14:creationId xmlns:p14="http://schemas.microsoft.com/office/powerpoint/2010/main" val="18983680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7" name="Google Shape;257;p4:notes"/>
          <p:cNvSpPr txBox="1">
            <a:spLocks noGrp="1"/>
          </p:cNvSpPr>
          <p:nvPr>
            <p:ph type="body" idx="1"/>
          </p:nvPr>
        </p:nvSpPr>
        <p:spPr/>
        <p:txBody>
          <a:bodyPr/>
          <a:lstStyle/>
          <a:p>
            <a:pPr marL="0" indent="0">
              <a:buNone/>
            </a:pPr>
            <a:r>
              <a:rPr lang="en-US" b="1" dirty="0"/>
              <a:t>EXPLANATION </a:t>
            </a:r>
          </a:p>
          <a:p>
            <a:r>
              <a:rPr lang="en-US" dirty="0"/>
              <a:t>Present the agenda</a:t>
            </a:r>
          </a:p>
          <a:p>
            <a:r>
              <a:rPr lang="en-US" dirty="0"/>
              <a:t>Remind participants of the learning agreement</a:t>
            </a:r>
          </a:p>
        </p:txBody>
      </p:sp>
      <p:sp>
        <p:nvSpPr>
          <p:cNvPr id="4" name="Slide Image Placeholder 3">
            <a:extLst>
              <a:ext uri="{FF2B5EF4-FFF2-40B4-BE49-F238E27FC236}">
                <a16:creationId xmlns:a16="http://schemas.microsoft.com/office/drawing/2014/main" id="{2D4441E7-2266-9887-6FD6-5CCACF657F71}"/>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00FF0BDB-B110-30AA-6D51-DDB474E3E2D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a:t>
            </a:fld>
            <a:endParaRPr lang="en-US" sz="1200" dirty="0">
              <a:latin typeface="+mn-lt"/>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lvl="0" indent="0">
              <a:buNone/>
            </a:pPr>
            <a:r>
              <a:rPr lang="en-GB" b="1" dirty="0"/>
              <a:t>ADAPT FOR CONTEXT</a:t>
            </a:r>
          </a:p>
          <a:p>
            <a:r>
              <a:rPr lang="en-GB" dirty="0"/>
              <a:t>Conversation examples can be adapted to match the local context. </a:t>
            </a:r>
          </a:p>
          <a:p>
            <a:pPr marL="0" lvl="0" indent="0">
              <a:buNone/>
            </a:pPr>
            <a:r>
              <a:rPr lang="en-US" dirty="0"/>
              <a:t>______________________________________________________________________________</a:t>
            </a:r>
            <a:endParaRPr lang="en-GB" dirty="0"/>
          </a:p>
          <a:p>
            <a:endParaRPr lang="en-GB" dirty="0"/>
          </a:p>
          <a:p>
            <a:pPr marL="0" indent="0">
              <a:buNone/>
            </a:pPr>
            <a:r>
              <a:rPr lang="en-GB" b="1" dirty="0"/>
              <a:t>EXPLANATION</a:t>
            </a:r>
          </a:p>
          <a:p>
            <a:r>
              <a:rPr lang="en-GB" i="1" dirty="0"/>
              <a:t>Now we get to the last skill which is affirmations. They are a particularly powerful tool. </a:t>
            </a:r>
          </a:p>
          <a:p>
            <a:pPr lvl="1"/>
            <a:r>
              <a:rPr lang="en-GB" i="1" dirty="0"/>
              <a:t>Until now, we have focused mainly on how we might encourage person to express and share their view, opinion and feelings, and to reflect these back as if you are holding a mirror.   </a:t>
            </a:r>
          </a:p>
          <a:p>
            <a:pPr lvl="1"/>
            <a:r>
              <a:rPr lang="en-GB" i="1" dirty="0"/>
              <a:t>However when people feel too bad about themselves, too hopeless or lack confidence, simply reflecting back to them that they are feeling low or lacking in confidence is not helpful. </a:t>
            </a:r>
          </a:p>
          <a:p>
            <a:pPr lvl="1"/>
            <a:r>
              <a:rPr lang="en-GB" i="1" dirty="0"/>
              <a:t>This is where affirmations are a very powerful tool. </a:t>
            </a:r>
          </a:p>
          <a:p>
            <a:r>
              <a:rPr lang="en-GB" i="1" dirty="0"/>
              <a:t>An affirmation is a something you can say that recognizes or highlights a person’s strengths, value, efforts or worth. </a:t>
            </a:r>
          </a:p>
          <a:p>
            <a:pPr lvl="1"/>
            <a:r>
              <a:rPr lang="en-GB" i="1" dirty="0"/>
              <a:t>You share about something you honestly think is positive about what they have shared with you. </a:t>
            </a:r>
          </a:p>
          <a:p>
            <a:pPr lvl="1"/>
            <a:r>
              <a:rPr lang="en-GB" i="1" dirty="0"/>
              <a:t>When someone is lacking in hope or confidence, affirmations are a way of identifying a strength in the person that they are unable to see for themselves. </a:t>
            </a:r>
          </a:p>
          <a:p>
            <a:pPr lvl="1"/>
            <a:r>
              <a:rPr lang="en-GB" i="1" dirty="0"/>
              <a:t>They can be empowering and can establish a better working relationship.</a:t>
            </a:r>
          </a:p>
          <a:p>
            <a:r>
              <a:rPr lang="en-GB" i="1" dirty="0"/>
              <a:t>Tips</a:t>
            </a:r>
          </a:p>
          <a:p>
            <a:pPr lvl="1"/>
            <a:r>
              <a:rPr lang="en-GB" i="1" dirty="0"/>
              <a:t>You have to be honest. Falseness will be identified quickly and can damage your relationship of trust.</a:t>
            </a:r>
          </a:p>
          <a:p>
            <a:pPr lvl="1"/>
            <a:r>
              <a:rPr lang="en-GB" i="1" dirty="0"/>
              <a:t>Practice to identify strengths and efforts.</a:t>
            </a:r>
          </a:p>
          <a:p>
            <a:pPr lvl="1"/>
            <a:r>
              <a:rPr lang="en-GB" i="1" dirty="0"/>
              <a:t>It is not a “well done”! In the example on the slide, the caseworker’s affirmation recognizes the strength of the adolescent to push through and remain determined. This is more than a “well done”.</a:t>
            </a:r>
          </a:p>
        </p:txBody>
      </p:sp>
      <p:sp>
        <p:nvSpPr>
          <p:cNvPr id="6" name="Slide Image Placeholder 5">
            <a:extLst>
              <a:ext uri="{FF2B5EF4-FFF2-40B4-BE49-F238E27FC236}">
                <a16:creationId xmlns:a16="http://schemas.microsoft.com/office/drawing/2014/main" id="{8F4DF4D5-C457-C0DC-B0BF-0EE1EC2C761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BAD6A4F5-5FA4-7091-EE1B-E480779E3ED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40</a:t>
            </a:fld>
            <a:endParaRPr lang="en-US" sz="1200" dirty="0">
              <a:latin typeface="+mn-lt"/>
            </a:endParaRPr>
          </a:p>
        </p:txBody>
      </p:sp>
    </p:spTree>
    <p:extLst>
      <p:ext uri="{BB962C8B-B14F-4D97-AF65-F5344CB8AC3E}">
        <p14:creationId xmlns:p14="http://schemas.microsoft.com/office/powerpoint/2010/main" val="340643910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3"/>
        <p:cNvGrpSpPr/>
        <p:nvPr/>
      </p:nvGrpSpPr>
      <p:grpSpPr>
        <a:xfrm>
          <a:off x="0" y="0"/>
          <a:ext cx="0" cy="0"/>
          <a:chOff x="0" y="0"/>
          <a:chExt cx="0" cy="0"/>
        </a:xfrm>
      </p:grpSpPr>
      <p:sp>
        <p:nvSpPr>
          <p:cNvPr id="595" name="Google Shape;595;g14d467bd822_0_766:notes"/>
          <p:cNvSpPr txBox="1">
            <a:spLocks noGrp="1"/>
          </p:cNvSpPr>
          <p:nvPr>
            <p:ph type="body" idx="1"/>
          </p:nvPr>
        </p:nvSpPr>
        <p:spPr/>
        <p:txBody>
          <a:bodyPr/>
          <a:lstStyle/>
          <a:p>
            <a:pPr marL="0" lvl="0" indent="0">
              <a:buNone/>
            </a:pPr>
            <a:r>
              <a:rPr lang="en-US" b="1" dirty="0"/>
              <a:t>ADAPT FOR CONTEXT</a:t>
            </a:r>
          </a:p>
          <a:p>
            <a:r>
              <a:rPr lang="en-US" dirty="0"/>
              <a:t>Adapt the conversation examples to match the local context. </a:t>
            </a:r>
          </a:p>
          <a:p>
            <a:pPr marL="0" lvl="0" indent="0">
              <a:buNone/>
            </a:pPr>
            <a:r>
              <a:rPr lang="en-US" dirty="0"/>
              <a:t>______________________________________________________________________________</a:t>
            </a:r>
          </a:p>
          <a:p>
            <a:endParaRPr lang="en-US" dirty="0">
              <a:sym typeface="Arial"/>
            </a:endParaRPr>
          </a:p>
          <a:p>
            <a:pPr marL="0" indent="0">
              <a:buNone/>
            </a:pPr>
            <a:r>
              <a:rPr lang="en-US" b="1" dirty="0">
                <a:sym typeface="Arial"/>
              </a:rPr>
              <a:t>INTRODUCTION</a:t>
            </a:r>
          </a:p>
          <a:p>
            <a:r>
              <a:rPr lang="en-US" dirty="0">
                <a:sym typeface="Arial"/>
              </a:rPr>
              <a:t>Present the slide and ask for volunteers read the different parts.</a:t>
            </a:r>
          </a:p>
          <a:p>
            <a:r>
              <a:rPr lang="en-US" dirty="0">
                <a:sym typeface="Arial"/>
              </a:rPr>
              <a:t>Divide participants into pairs</a:t>
            </a:r>
          </a:p>
          <a:p>
            <a:r>
              <a:rPr lang="en-US" dirty="0">
                <a:sym typeface="Arial"/>
              </a:rPr>
              <a:t>Guide participants to </a:t>
            </a:r>
            <a:r>
              <a:rPr lang="en-US" b="1" dirty="0">
                <a:sym typeface="Arial"/>
              </a:rPr>
              <a:t>Workbook page 65: Affirmations</a:t>
            </a:r>
            <a:endParaRPr lang="en-US" dirty="0">
              <a:sym typeface="Arial"/>
            </a:endParaRPr>
          </a:p>
          <a:p>
            <a:r>
              <a:rPr lang="en-US" i="1" dirty="0">
                <a:sym typeface="Arial"/>
              </a:rPr>
              <a:t>With your partner, write down affirmations to respond to the messages</a:t>
            </a:r>
          </a:p>
          <a:p>
            <a:endParaRPr lang="en-US" i="1" dirty="0">
              <a:sym typeface="Arial"/>
            </a:endParaRPr>
          </a:p>
          <a:p>
            <a:pPr marL="0" indent="0">
              <a:buNone/>
            </a:pPr>
            <a:r>
              <a:rPr lang="en-US" b="1" dirty="0">
                <a:sym typeface="Arial"/>
              </a:rPr>
              <a:t>PARTNER WORK (10 minutes)</a:t>
            </a:r>
          </a:p>
          <a:p>
            <a:r>
              <a:rPr lang="en-US" dirty="0">
                <a:sym typeface="Arial"/>
              </a:rPr>
              <a:t>Provide 10 minutes for participants to complete</a:t>
            </a:r>
          </a:p>
          <a:p>
            <a:endParaRPr lang="en-US" dirty="0">
              <a:sym typeface="Arial"/>
            </a:endParaRPr>
          </a:p>
          <a:p>
            <a:pPr marL="0" indent="0">
              <a:buNone/>
            </a:pPr>
            <a:r>
              <a:rPr lang="en-US" b="1" dirty="0">
                <a:sym typeface="Arial"/>
              </a:rPr>
              <a:t>PLENARY DISCUSSION (5 minutes)</a:t>
            </a:r>
          </a:p>
          <a:p>
            <a:r>
              <a:rPr lang="en-US" dirty="0">
                <a:sym typeface="Arial"/>
              </a:rPr>
              <a:t>Ask for volunteers to share their responses</a:t>
            </a:r>
          </a:p>
          <a:p>
            <a:r>
              <a:rPr lang="en-US" dirty="0">
                <a:sym typeface="Arial"/>
              </a:rPr>
              <a:t>Review and complement with the next slide</a:t>
            </a:r>
          </a:p>
          <a:p>
            <a:endParaRPr lang="en-US" dirty="0">
              <a:sym typeface="Arial"/>
            </a:endParaRPr>
          </a:p>
        </p:txBody>
      </p:sp>
      <p:sp>
        <p:nvSpPr>
          <p:cNvPr id="3" name="Slide Image Placeholder 2">
            <a:extLst>
              <a:ext uri="{FF2B5EF4-FFF2-40B4-BE49-F238E27FC236}">
                <a16:creationId xmlns:a16="http://schemas.microsoft.com/office/drawing/2014/main" id="{1306D3A6-53CF-C4D7-15FB-C99ABAF4C64D}"/>
              </a:ext>
            </a:extLst>
          </p:cNvPr>
          <p:cNvSpPr>
            <a:spLocks noGrp="1" noRot="1" noChangeAspect="1"/>
          </p:cNvSpPr>
          <p:nvPr>
            <p:ph type="sldImg"/>
          </p:nvPr>
        </p:nvSpPr>
        <p:spPr/>
      </p:sp>
      <p:sp>
        <p:nvSpPr>
          <p:cNvPr id="6" name="Google Shape;725;p48:notes">
            <a:extLst>
              <a:ext uri="{FF2B5EF4-FFF2-40B4-BE49-F238E27FC236}">
                <a16:creationId xmlns:a16="http://schemas.microsoft.com/office/drawing/2014/main" id="{6D85A4AC-F98B-5277-F5ED-55305365CB8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41</a:t>
            </a:fld>
            <a:endParaRPr lang="en-US" sz="1200" dirty="0">
              <a:latin typeface="+mn-lt"/>
            </a:endParaRPr>
          </a:p>
        </p:txBody>
      </p:sp>
    </p:spTree>
    <p:extLst>
      <p:ext uri="{BB962C8B-B14F-4D97-AF65-F5344CB8AC3E}">
        <p14:creationId xmlns:p14="http://schemas.microsoft.com/office/powerpoint/2010/main" val="346203589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3"/>
        <p:cNvGrpSpPr/>
        <p:nvPr/>
      </p:nvGrpSpPr>
      <p:grpSpPr>
        <a:xfrm>
          <a:off x="0" y="0"/>
          <a:ext cx="0" cy="0"/>
          <a:chOff x="0" y="0"/>
          <a:chExt cx="0" cy="0"/>
        </a:xfrm>
      </p:grpSpPr>
      <p:sp>
        <p:nvSpPr>
          <p:cNvPr id="595" name="Google Shape;595;g14d467bd822_0_766:notes"/>
          <p:cNvSpPr txBox="1">
            <a:spLocks noGrp="1"/>
          </p:cNvSpPr>
          <p:nvPr>
            <p:ph type="body" idx="1"/>
          </p:nvPr>
        </p:nvSpPr>
        <p:spPr/>
        <p:txBody>
          <a:bodyPr/>
          <a:lstStyle/>
          <a:p>
            <a:pPr marL="0" lvl="0" indent="0">
              <a:buNone/>
            </a:pPr>
            <a:r>
              <a:rPr lang="en-GB" b="1" dirty="0"/>
              <a:t>ADAPT FOR CONTEXT</a:t>
            </a:r>
          </a:p>
          <a:p>
            <a:r>
              <a:rPr lang="en-US" dirty="0"/>
              <a:t>Adapt the conversation examples to match the local context. </a:t>
            </a:r>
          </a:p>
          <a:p>
            <a:pPr marL="0" lvl="0" indent="0">
              <a:buNone/>
            </a:pPr>
            <a:r>
              <a:rPr lang="en-US" dirty="0"/>
              <a:t>______________________________________________________________________________</a:t>
            </a:r>
            <a:endParaRPr lang="en-GB" dirty="0"/>
          </a:p>
          <a:p>
            <a:endParaRPr lang="en-GB" dirty="0">
              <a:sym typeface="Arial"/>
            </a:endParaRPr>
          </a:p>
          <a:p>
            <a:pPr marL="0" indent="0">
              <a:buNone/>
            </a:pPr>
            <a:r>
              <a:rPr lang="en-GB" b="1" dirty="0">
                <a:sym typeface="Arial"/>
              </a:rPr>
              <a:t>EXPLANATION</a:t>
            </a:r>
          </a:p>
          <a:p>
            <a:r>
              <a:rPr lang="en-GB" dirty="0">
                <a:sym typeface="Arial"/>
              </a:rPr>
              <a:t>Present the slide to complement participant responses</a:t>
            </a:r>
          </a:p>
        </p:txBody>
      </p:sp>
      <p:sp>
        <p:nvSpPr>
          <p:cNvPr id="3" name="Slide Image Placeholder 2">
            <a:extLst>
              <a:ext uri="{FF2B5EF4-FFF2-40B4-BE49-F238E27FC236}">
                <a16:creationId xmlns:a16="http://schemas.microsoft.com/office/drawing/2014/main" id="{A0B00CF5-B67B-6D90-508C-4D04756046E9}"/>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751C891E-9C1C-FB5F-AF88-EE492442964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42</a:t>
            </a:fld>
            <a:endParaRPr lang="en-US" sz="1200" dirty="0">
              <a:latin typeface="+mn-lt"/>
            </a:endParaRPr>
          </a:p>
        </p:txBody>
      </p:sp>
    </p:spTree>
    <p:extLst>
      <p:ext uri="{BB962C8B-B14F-4D97-AF65-F5344CB8AC3E}">
        <p14:creationId xmlns:p14="http://schemas.microsoft.com/office/powerpoint/2010/main" val="188983017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sym typeface="Arial"/>
              </a:rPr>
              <a:t>EXPLANATION</a:t>
            </a:r>
          </a:p>
          <a:p>
            <a:r>
              <a:rPr lang="en-GB" i="1" dirty="0"/>
              <a:t>These techniques are presented separately, but they are commonly used and combined in the same conversation.</a:t>
            </a:r>
          </a:p>
          <a:p>
            <a:r>
              <a:rPr lang="en-GB" i="1" dirty="0"/>
              <a:t>You can combine techniques and thread them together when learning and practicing.</a:t>
            </a:r>
          </a:p>
          <a:p>
            <a:r>
              <a:rPr lang="en-GB" i="1" dirty="0"/>
              <a:t>For example, when moving a conversation towards exploring alternatives, you can:</a:t>
            </a:r>
          </a:p>
          <a:p>
            <a:pPr lvl="1"/>
            <a:r>
              <a:rPr lang="en-GB" i="1" dirty="0"/>
              <a:t>First combine reflection and affirmation techniques </a:t>
            </a:r>
          </a:p>
          <a:p>
            <a:pPr lvl="1"/>
            <a:r>
              <a:rPr lang="en-GB" i="1" dirty="0"/>
              <a:t>Then ask appropriate open-ended questions (e.g. exception finding, what else)</a:t>
            </a:r>
          </a:p>
        </p:txBody>
      </p:sp>
      <p:sp>
        <p:nvSpPr>
          <p:cNvPr id="6" name="Slide Image Placeholder 5">
            <a:extLst>
              <a:ext uri="{FF2B5EF4-FFF2-40B4-BE49-F238E27FC236}">
                <a16:creationId xmlns:a16="http://schemas.microsoft.com/office/drawing/2014/main" id="{38829512-3BE3-BEF0-5DB8-78239FA669A7}"/>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4C8713CC-0135-7D75-F66E-0359195A8A2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43</a:t>
            </a:fld>
            <a:endParaRPr lang="en-US" sz="1200" dirty="0">
              <a:latin typeface="+mn-lt"/>
            </a:endParaRPr>
          </a:p>
        </p:txBody>
      </p:sp>
    </p:spTree>
    <p:extLst>
      <p:ext uri="{BB962C8B-B14F-4D97-AF65-F5344CB8AC3E}">
        <p14:creationId xmlns:p14="http://schemas.microsoft.com/office/powerpoint/2010/main" val="359203958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endParaRPr lang="en-BE" dirty="0"/>
          </a:p>
        </p:txBody>
      </p:sp>
      <p:sp>
        <p:nvSpPr>
          <p:cNvPr id="6" name="Slide Image Placeholder 5">
            <a:extLst>
              <a:ext uri="{FF2B5EF4-FFF2-40B4-BE49-F238E27FC236}">
                <a16:creationId xmlns:a16="http://schemas.microsoft.com/office/drawing/2014/main" id="{6FABFCDB-71D3-EA5F-B7A5-EA5B94C696B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4C713B7B-49FF-0800-41E4-47308AD0728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44</a:t>
            </a:fld>
            <a:endParaRPr lang="en-US" sz="1200" dirty="0">
              <a:latin typeface="+mn-lt"/>
            </a:endParaRPr>
          </a:p>
        </p:txBody>
      </p:sp>
    </p:spTree>
    <p:extLst>
      <p:ext uri="{BB962C8B-B14F-4D97-AF65-F5344CB8AC3E}">
        <p14:creationId xmlns:p14="http://schemas.microsoft.com/office/powerpoint/2010/main" val="348455048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0"/>
        <p:cNvGrpSpPr/>
        <p:nvPr/>
      </p:nvGrpSpPr>
      <p:grpSpPr>
        <a:xfrm>
          <a:off x="0" y="0"/>
          <a:ext cx="0" cy="0"/>
          <a:chOff x="0" y="0"/>
          <a:chExt cx="0" cy="0"/>
        </a:xfrm>
      </p:grpSpPr>
      <p:sp>
        <p:nvSpPr>
          <p:cNvPr id="752" name="Google Shape;752;p37:notes"/>
          <p:cNvSpPr txBox="1">
            <a:spLocks noGrp="1"/>
          </p:cNvSpPr>
          <p:nvPr>
            <p:ph type="body" idx="1"/>
          </p:nvPr>
        </p:nvSpPr>
        <p:spPr/>
        <p:txBody>
          <a:bodyPr/>
          <a:lstStyle/>
          <a:p>
            <a:pPr marL="0" indent="0">
              <a:buNone/>
            </a:pPr>
            <a:r>
              <a:rPr lang="en-GB" b="1" dirty="0"/>
              <a:t>SESSION 5 DURATION: 0h30</a:t>
            </a:r>
          </a:p>
        </p:txBody>
      </p:sp>
      <p:sp>
        <p:nvSpPr>
          <p:cNvPr id="3" name="Slide Image Placeholder 2">
            <a:extLst>
              <a:ext uri="{FF2B5EF4-FFF2-40B4-BE49-F238E27FC236}">
                <a16:creationId xmlns:a16="http://schemas.microsoft.com/office/drawing/2014/main" id="{A2CE94A2-2081-9C85-3D73-0921ED6C74D5}"/>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A2BF610A-1499-ADDA-1F09-261D329EEE3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45</a:t>
            </a:fld>
            <a:endParaRPr lang="en-US" sz="1200" dirty="0">
              <a:latin typeface="+mn-lt"/>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p:cNvGrpSpPr/>
        <p:nvPr/>
      </p:nvGrpSpPr>
      <p:grpSpPr>
        <a:xfrm>
          <a:off x="0" y="0"/>
          <a:ext cx="0" cy="0"/>
          <a:chOff x="0" y="0"/>
          <a:chExt cx="0" cy="0"/>
        </a:xfrm>
      </p:grpSpPr>
      <p:sp>
        <p:nvSpPr>
          <p:cNvPr id="308" name="Google Shape;308;p7:notes"/>
          <p:cNvSpPr txBox="1">
            <a:spLocks noGrp="1"/>
          </p:cNvSpPr>
          <p:nvPr>
            <p:ph type="body" idx="1"/>
          </p:nvPr>
        </p:nvSpPr>
        <p:spPr/>
        <p:txBody>
          <a:bodyPr/>
          <a:lstStyle/>
          <a:p>
            <a:pPr marL="0" indent="0">
              <a:buNone/>
            </a:pPr>
            <a:r>
              <a:rPr lang="en-US" b="1" dirty="0"/>
              <a:t>EXPLANATION</a:t>
            </a:r>
          </a:p>
          <a:p>
            <a:r>
              <a:rPr lang="en-US" dirty="0">
                <a:sym typeface="Helvetica Neue"/>
              </a:rPr>
              <a:t>Present the slide</a:t>
            </a:r>
          </a:p>
          <a:p>
            <a:r>
              <a:rPr lang="en-US" i="1" dirty="0">
                <a:sym typeface="Helvetica Neue"/>
              </a:rPr>
              <a:t>Does anyone have any questions or need clarification?</a:t>
            </a:r>
            <a:endParaRPr lang="en-US" i="1" dirty="0">
              <a:sym typeface="Calibri"/>
            </a:endParaRPr>
          </a:p>
          <a:p>
            <a:endParaRPr lang="en-US" dirty="0"/>
          </a:p>
        </p:txBody>
      </p:sp>
      <p:sp>
        <p:nvSpPr>
          <p:cNvPr id="3" name="Slide Image Placeholder 2">
            <a:extLst>
              <a:ext uri="{FF2B5EF4-FFF2-40B4-BE49-F238E27FC236}">
                <a16:creationId xmlns:a16="http://schemas.microsoft.com/office/drawing/2014/main" id="{4083CD98-F403-BFB8-C05B-F6CEE8A3556D}"/>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6B7EBF5C-9CE6-929F-494A-BB1F2F4C914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46</a:t>
            </a:fld>
            <a:endParaRPr lang="en-US" sz="1200" dirty="0">
              <a:latin typeface="+mn-lt"/>
            </a:endParaRPr>
          </a:p>
        </p:txBody>
      </p:sp>
    </p:spTree>
    <p:extLst>
      <p:ext uri="{BB962C8B-B14F-4D97-AF65-F5344CB8AC3E}">
        <p14:creationId xmlns:p14="http://schemas.microsoft.com/office/powerpoint/2010/main" val="328887725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9"/>
        <p:cNvGrpSpPr/>
        <p:nvPr/>
      </p:nvGrpSpPr>
      <p:grpSpPr>
        <a:xfrm>
          <a:off x="0" y="0"/>
          <a:ext cx="0" cy="0"/>
          <a:chOff x="0" y="0"/>
          <a:chExt cx="0" cy="0"/>
        </a:xfrm>
      </p:grpSpPr>
      <p:sp>
        <p:nvSpPr>
          <p:cNvPr id="811" name="Google Shape;811;p39:notes"/>
          <p:cNvSpPr txBox="1">
            <a:spLocks noGrp="1"/>
          </p:cNvSpPr>
          <p:nvPr>
            <p:ph type="body" idx="1"/>
          </p:nvPr>
        </p:nvSpPr>
        <p:spPr/>
        <p:txBody>
          <a:bodyPr/>
          <a:lstStyle/>
          <a:p>
            <a:pPr marL="0" indent="0">
              <a:buNone/>
            </a:pPr>
            <a:r>
              <a:rPr lang="en-GB" b="1" dirty="0">
                <a:sym typeface="Arial"/>
              </a:rPr>
              <a:t>INTRODUCTION</a:t>
            </a:r>
          </a:p>
          <a:p>
            <a:r>
              <a:rPr lang="en-GB" dirty="0">
                <a:sym typeface="Arial"/>
              </a:rPr>
              <a:t>Guide participants to </a:t>
            </a:r>
            <a:r>
              <a:rPr lang="en-GB" b="1" dirty="0">
                <a:sym typeface="Arial"/>
              </a:rPr>
              <a:t>Workbook page 66: Learning objectives</a:t>
            </a:r>
          </a:p>
          <a:p>
            <a:r>
              <a:rPr lang="en-GB" i="1" dirty="0">
                <a:sym typeface="Arial"/>
              </a:rPr>
              <a:t>It’s important to take the time to review the learning objectives (</a:t>
            </a:r>
            <a:r>
              <a:rPr lang="en-GB" b="1" i="1" dirty="0">
                <a:sym typeface="Arial"/>
              </a:rPr>
              <a:t>Workbook page 53</a:t>
            </a:r>
            <a:r>
              <a:rPr lang="en-GB" i="1" dirty="0">
                <a:sym typeface="Arial"/>
              </a:rPr>
              <a:t>) and reflect on your achievements at the end of this training. </a:t>
            </a:r>
          </a:p>
          <a:p>
            <a:r>
              <a:rPr lang="en-GB" i="1" dirty="0">
                <a:sym typeface="Arial"/>
              </a:rPr>
              <a:t>Some learning objectives might require some more information, practice or support from the supervisor to be fully achieved.</a:t>
            </a:r>
          </a:p>
          <a:p>
            <a:r>
              <a:rPr lang="en-GB" i="1" dirty="0">
                <a:sym typeface="Arial"/>
              </a:rPr>
              <a:t>Look back at today’s training and answer the questions on the learning objectives in your workbook. </a:t>
            </a:r>
          </a:p>
          <a:p>
            <a:pPr marL="0" indent="0">
              <a:buNone/>
            </a:pPr>
            <a:endParaRPr lang="en-GB" b="1" dirty="0">
              <a:sym typeface="Arial"/>
            </a:endParaRPr>
          </a:p>
          <a:p>
            <a:pPr marL="0" indent="0">
              <a:buNone/>
            </a:pPr>
            <a:r>
              <a:rPr lang="en-GB" b="1" dirty="0">
                <a:sym typeface="Arial"/>
              </a:rPr>
              <a:t>INDIVIDUAL WORK (5 minutes)</a:t>
            </a:r>
            <a:endParaRPr lang="en-GB" i="1" dirty="0">
              <a:sym typeface="Arial"/>
            </a:endParaRPr>
          </a:p>
          <a:p>
            <a:pPr>
              <a:defRPr/>
            </a:pPr>
            <a:r>
              <a:rPr lang="en-GB" dirty="0">
                <a:sym typeface="Arial"/>
              </a:rPr>
              <a:t>Provide 5 minutes for participants to complete</a:t>
            </a:r>
          </a:p>
          <a:p>
            <a:pPr marL="0" marR="0" lvl="0" indent="0" algn="l" defTabSz="914400" rtl="0" eaLnBrk="1" fontAlgn="auto" latinLnBrk="0" hangingPunct="1">
              <a:lnSpc>
                <a:spcPct val="100000"/>
              </a:lnSpc>
              <a:spcBef>
                <a:spcPts val="0"/>
              </a:spcBef>
              <a:spcAft>
                <a:spcPts val="0"/>
              </a:spcAft>
              <a:buClrTx/>
              <a:buSzTx/>
              <a:buNone/>
              <a:tabLst/>
              <a:defRPr/>
            </a:pPr>
            <a:endParaRPr lang="en-GB"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r>
              <a:rPr lang="en-GB" b="1" dirty="0">
                <a:sym typeface="Arial"/>
              </a:rPr>
              <a:t>PLENARY DISCUSSION (5 minutes)</a:t>
            </a:r>
          </a:p>
          <a:p>
            <a:r>
              <a:rPr lang="en-GB" dirty="0">
                <a:sym typeface="Arial"/>
              </a:rPr>
              <a:t>Invite volunteers to share their reflection</a:t>
            </a:r>
          </a:p>
          <a:p>
            <a:endParaRPr lang="en-GB" i="1" dirty="0">
              <a:sym typeface="Arial"/>
            </a:endParaRPr>
          </a:p>
          <a:p>
            <a:pPr marL="0" indent="0">
              <a:buNone/>
            </a:pPr>
            <a:r>
              <a:rPr lang="en-GB" b="1" dirty="0">
                <a:sym typeface="Arial"/>
              </a:rPr>
              <a:t>INTRODUCTION</a:t>
            </a:r>
          </a:p>
          <a:p>
            <a:r>
              <a:rPr lang="en-GB" dirty="0">
                <a:sym typeface="Arial"/>
              </a:rPr>
              <a:t>Continue on </a:t>
            </a:r>
            <a:r>
              <a:rPr lang="en-GB" b="1" dirty="0">
                <a:sym typeface="Arial"/>
              </a:rPr>
              <a:t>Workbook page 66: Reflection</a:t>
            </a:r>
          </a:p>
          <a:p>
            <a:r>
              <a:rPr lang="en-GB" i="1" dirty="0">
                <a:sym typeface="Arial"/>
              </a:rPr>
              <a:t>What surprised you? What was challenging? What would you like to learn more about?</a:t>
            </a:r>
          </a:p>
          <a:p>
            <a:r>
              <a:rPr lang="en-GB" i="1" dirty="0">
                <a:sym typeface="Arial"/>
              </a:rPr>
              <a:t>Write down your reflections.</a:t>
            </a:r>
          </a:p>
          <a:p>
            <a:pPr marL="0" indent="0">
              <a:buNone/>
            </a:pPr>
            <a:endParaRPr lang="en-GB" dirty="0">
              <a:sym typeface="Arial"/>
            </a:endParaRPr>
          </a:p>
          <a:p>
            <a:pPr marL="0" indent="0">
              <a:buNone/>
            </a:pPr>
            <a:r>
              <a:rPr lang="en-GB" b="1" dirty="0">
                <a:sym typeface="Arial"/>
              </a:rPr>
              <a:t>INDIVIDUAL WORK (5 minutes)</a:t>
            </a:r>
          </a:p>
          <a:p>
            <a:r>
              <a:rPr lang="en-GB" dirty="0">
                <a:sym typeface="Arial"/>
              </a:rPr>
              <a:t>Provide 5 minutes for participants to complete</a:t>
            </a:r>
            <a:endParaRPr lang="en-GB" b="1" dirty="0">
              <a:sym typeface="Arial"/>
            </a:endParaRPr>
          </a:p>
          <a:p>
            <a:pPr marL="0" indent="0">
              <a:buNone/>
            </a:pPr>
            <a:endParaRPr lang="en-GB" dirty="0">
              <a:sym typeface="Arial"/>
            </a:endParaRPr>
          </a:p>
          <a:p>
            <a:pPr marL="0" indent="0">
              <a:buNone/>
            </a:pPr>
            <a:r>
              <a:rPr lang="en-GB" b="1" dirty="0">
                <a:sym typeface="Arial"/>
              </a:rPr>
              <a:t>PLENARY DISCUSSION (5 minutes)</a:t>
            </a:r>
          </a:p>
          <a:p>
            <a:r>
              <a:rPr lang="en-GB" dirty="0">
                <a:sym typeface="Arial"/>
              </a:rPr>
              <a:t>Invite volunteers to share their reflection</a:t>
            </a:r>
          </a:p>
          <a:p>
            <a:r>
              <a:rPr lang="en-GB" i="0" dirty="0">
                <a:sym typeface="Arial"/>
              </a:rPr>
              <a:t>Explain when training on the next module will start</a:t>
            </a:r>
          </a:p>
          <a:p>
            <a:r>
              <a:rPr lang="en-GB" i="0" dirty="0">
                <a:sym typeface="Arial"/>
              </a:rPr>
              <a:t>Thank the participants for their participation</a:t>
            </a:r>
            <a:endParaRPr lang="en-GB" dirty="0">
              <a:sym typeface="Arial"/>
            </a:endParaRPr>
          </a:p>
        </p:txBody>
      </p:sp>
      <p:sp>
        <p:nvSpPr>
          <p:cNvPr id="3" name="Slide Image Placeholder 2">
            <a:extLst>
              <a:ext uri="{FF2B5EF4-FFF2-40B4-BE49-F238E27FC236}">
                <a16:creationId xmlns:a16="http://schemas.microsoft.com/office/drawing/2014/main" id="{71360F71-6E06-AB8E-640A-446917AD1C20}"/>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54D42B52-38F4-411B-19AB-FAD6F478DCC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47</a:t>
            </a:fld>
            <a:endParaRPr lang="en-US" sz="1200" dirty="0">
              <a:latin typeface="+mn-lt"/>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0"/>
        <p:cNvGrpSpPr/>
        <p:nvPr/>
      </p:nvGrpSpPr>
      <p:grpSpPr>
        <a:xfrm>
          <a:off x="0" y="0"/>
          <a:ext cx="0" cy="0"/>
          <a:chOff x="0" y="0"/>
          <a:chExt cx="0" cy="0"/>
        </a:xfrm>
      </p:grpSpPr>
      <p:sp>
        <p:nvSpPr>
          <p:cNvPr id="802" name="Google Shape;802;g1783321e29f_0_389:notes"/>
          <p:cNvSpPr txBox="1">
            <a:spLocks noGrp="1"/>
          </p:cNvSpPr>
          <p:nvPr>
            <p:ph type="body" idx="1"/>
          </p:nvPr>
        </p:nvSpPr>
        <p:spPr/>
        <p:txBody>
          <a:bodyPr/>
          <a:lstStyle/>
          <a:p>
            <a:pPr marL="0" indent="0">
              <a:buNone/>
            </a:pPr>
            <a:r>
              <a:rPr lang="en-US" b="1" dirty="0"/>
              <a:t>OPTIONAL IF TIME AVAILABLE</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INTRODUCTION</a:t>
            </a:r>
          </a:p>
          <a:p>
            <a:r>
              <a:rPr lang="en-US" dirty="0"/>
              <a:t>If sitting on the floor/ground, have everyone move to the sides of the room so that their backs are against the wall. </a:t>
            </a:r>
          </a:p>
          <a:p>
            <a:r>
              <a:rPr lang="en-US" dirty="0"/>
              <a:t>If sitting in a chair, have everyone move to put their backs fully against their chairs. </a:t>
            </a:r>
          </a:p>
          <a:p>
            <a:r>
              <a:rPr lang="en-US" i="1" dirty="0"/>
              <a:t>We are going to do an exercise that activates muscles in the torso and legs, which gives a feeling of physical structure </a:t>
            </a:r>
          </a:p>
          <a:p>
            <a:pPr lvl="1"/>
            <a:r>
              <a:rPr lang="en-US" i="1" dirty="0"/>
              <a:t>When we are overwhelmed, our muscles often change from extreme tension to collapse; they shift from a very active state to an overly relaxed state. </a:t>
            </a:r>
          </a:p>
          <a:p>
            <a:pPr lvl="1"/>
            <a:r>
              <a:rPr lang="en-US" i="1" dirty="0"/>
              <a:t>When we are in touch with the strength and structure of our body, it can help us move through difficult feelings. We can contain our experience and better manage our feelings of being overwhelmed.</a:t>
            </a:r>
            <a:endParaRPr lang="en-US" b="1" dirty="0"/>
          </a:p>
          <a:p>
            <a:pPr marL="0" indent="0">
              <a:buNone/>
            </a:pPr>
            <a:endParaRPr lang="en-US" b="1" dirty="0"/>
          </a:p>
          <a:p>
            <a:pPr marL="0" indent="0">
              <a:buNone/>
            </a:pPr>
            <a:r>
              <a:rPr lang="en-US" b="1" dirty="0"/>
              <a:t>SELF-CARE EXERCISE (15 minutes)</a:t>
            </a:r>
          </a:p>
          <a:p>
            <a:r>
              <a:rPr lang="en-US" i="1" dirty="0"/>
              <a:t>Feel your feet on the ground. </a:t>
            </a:r>
          </a:p>
          <a:p>
            <a:pPr lvl="1"/>
            <a:r>
              <a:rPr lang="en-US" dirty="0"/>
              <a:t>Pause for 5 seconds. </a:t>
            </a:r>
          </a:p>
          <a:p>
            <a:r>
              <a:rPr lang="en-US" i="1" dirty="0"/>
              <a:t>Feel the weight of your legs. </a:t>
            </a:r>
          </a:p>
          <a:p>
            <a:pPr lvl="1"/>
            <a:r>
              <a:rPr lang="en-US" dirty="0"/>
              <a:t>Pause for 5 seconds. </a:t>
            </a:r>
          </a:p>
          <a:p>
            <a:r>
              <a:rPr lang="en-US" i="1" dirty="0"/>
              <a:t>Try stamping your feet carefully and slowly from left to right, left, right, left, right. </a:t>
            </a:r>
          </a:p>
          <a:p>
            <a:r>
              <a:rPr lang="en-US" i="1" dirty="0"/>
              <a:t>Feel your buttocks and thighs touching the seat of the chair. </a:t>
            </a:r>
          </a:p>
          <a:p>
            <a:pPr lvl="1"/>
            <a:r>
              <a:rPr lang="en-US" dirty="0"/>
              <a:t>Pause that for 5 seconds. </a:t>
            </a:r>
          </a:p>
          <a:p>
            <a:r>
              <a:rPr lang="en-US" i="1" dirty="0"/>
              <a:t>Feel your back against the back of the chair or the wall.  </a:t>
            </a:r>
          </a:p>
          <a:p>
            <a:r>
              <a:rPr lang="en-US" i="1" dirty="0"/>
              <a:t>Stay like that and notice if you feel any difference. </a:t>
            </a:r>
          </a:p>
          <a:p>
            <a:r>
              <a:rPr lang="en-US" dirty="0"/>
              <a:t>Pause for 30 seconds before moving on.</a:t>
            </a:r>
          </a:p>
          <a:p>
            <a:endParaRPr lang="en-US" dirty="0"/>
          </a:p>
          <a:p>
            <a:pPr marL="0" indent="0">
              <a:buNone/>
            </a:pPr>
            <a:r>
              <a:rPr lang="en-US" b="1" dirty="0"/>
              <a:t>PLENARY DISCUSSION</a:t>
            </a:r>
          </a:p>
          <a:p>
            <a:r>
              <a:rPr lang="en-US" i="1" dirty="0"/>
              <a:t>What did you think of this exercise? How did it make you feel? </a:t>
            </a:r>
          </a:p>
        </p:txBody>
      </p:sp>
      <p:sp>
        <p:nvSpPr>
          <p:cNvPr id="3" name="Slide Image Placeholder 2">
            <a:extLst>
              <a:ext uri="{FF2B5EF4-FFF2-40B4-BE49-F238E27FC236}">
                <a16:creationId xmlns:a16="http://schemas.microsoft.com/office/drawing/2014/main" id="{394D7270-B83E-C342-C2A2-EA556F8E5E44}"/>
              </a:ext>
            </a:extLst>
          </p:cNvPr>
          <p:cNvSpPr>
            <a:spLocks noGrp="1" noRot="1" noChangeAspect="1"/>
          </p:cNvSpPr>
          <p:nvPr>
            <p:ph type="sldImg"/>
          </p:nvPr>
        </p:nvSpPr>
        <p:spPr/>
      </p:sp>
      <p:sp>
        <p:nvSpPr>
          <p:cNvPr id="6" name="Google Shape;725;p48:notes">
            <a:extLst>
              <a:ext uri="{FF2B5EF4-FFF2-40B4-BE49-F238E27FC236}">
                <a16:creationId xmlns:a16="http://schemas.microsoft.com/office/drawing/2014/main" id="{7ADA40CB-5690-0986-6D94-0EED197D586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48</a:t>
            </a:fld>
            <a:endParaRPr lang="en-US" sz="1200" dirty="0">
              <a:latin typeface="+mn-lt"/>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1" name="Google Shape;301;p6:notes"/>
          <p:cNvSpPr txBox="1">
            <a:spLocks noGrp="1"/>
          </p:cNvSpPr>
          <p:nvPr>
            <p:ph type="body" idx="1"/>
          </p:nvPr>
        </p:nvSpPr>
        <p:spPr/>
        <p:txBody>
          <a:bodyPr/>
          <a:lstStyle/>
          <a:p>
            <a:pPr marL="0" indent="0">
              <a:buNone/>
            </a:pPr>
            <a:r>
              <a:rPr lang="en-US" b="1" dirty="0">
                <a:sym typeface="Arial"/>
              </a:rPr>
              <a:t>QUIZ (10 minutes)</a:t>
            </a:r>
          </a:p>
          <a:p>
            <a:r>
              <a:rPr lang="en-US" i="1" dirty="0"/>
              <a:t>We will do a short quiz to recap the previous module</a:t>
            </a:r>
          </a:p>
          <a:p>
            <a:r>
              <a:rPr lang="en-US" dirty="0"/>
              <a:t>Try to have a different participant to volunteer for each quiz question</a:t>
            </a:r>
          </a:p>
          <a:p>
            <a:r>
              <a:rPr lang="en-US" dirty="0"/>
              <a:t>Review and complement the responses with the guidance below</a:t>
            </a:r>
          </a:p>
          <a:p>
            <a:r>
              <a:rPr lang="en-US" b="1" dirty="0">
                <a:sym typeface="Arial"/>
              </a:rPr>
              <a:t>Question 1: What are the steps in problem solving?</a:t>
            </a:r>
          </a:p>
          <a:p>
            <a:pPr marL="685800" lvl="1" indent="-228600">
              <a:buFont typeface="+mj-lt"/>
              <a:buAutoNum type="arabicPeriod"/>
            </a:pPr>
            <a:r>
              <a:rPr lang="en-US" dirty="0"/>
              <a:t>Recognize there is a problem or concern and define it</a:t>
            </a:r>
          </a:p>
          <a:p>
            <a:pPr marL="685800" lvl="1" indent="-228600">
              <a:buFont typeface="+mj-lt"/>
              <a:buAutoNum type="arabicPeriod"/>
            </a:pPr>
            <a:r>
              <a:rPr lang="en-US" dirty="0"/>
              <a:t>Analyze the causes to the problem and define the goal</a:t>
            </a:r>
          </a:p>
          <a:p>
            <a:pPr marL="685800" lvl="1" indent="-228600">
              <a:buFont typeface="+mj-lt"/>
              <a:buAutoNum type="arabicPeriod"/>
            </a:pPr>
            <a:r>
              <a:rPr lang="en-US" dirty="0"/>
              <a:t>Brainstorm on possible solutions or ways to address concern</a:t>
            </a:r>
          </a:p>
          <a:p>
            <a:pPr marL="685800" lvl="1" indent="-228600">
              <a:buFont typeface="+mj-lt"/>
              <a:buAutoNum type="arabicPeriod"/>
            </a:pPr>
            <a:r>
              <a:rPr lang="en-US" dirty="0"/>
              <a:t>Evaluate the options and select possible solutions</a:t>
            </a:r>
          </a:p>
          <a:p>
            <a:pPr marL="685800" lvl="1" indent="-228600">
              <a:buFont typeface="+mj-lt"/>
              <a:buAutoNum type="arabicPeriod"/>
            </a:pPr>
            <a:r>
              <a:rPr lang="en-US" dirty="0"/>
              <a:t>Implement the plan of the selected solution</a:t>
            </a:r>
          </a:p>
          <a:p>
            <a:pPr marL="685800" lvl="1" indent="-228600">
              <a:buFont typeface="+mj-lt"/>
              <a:buAutoNum type="arabicPeriod"/>
            </a:pPr>
            <a:r>
              <a:rPr lang="en-US" dirty="0"/>
              <a:t>Assess the effectiveness and evaluate the outcome</a:t>
            </a:r>
          </a:p>
          <a:p>
            <a:r>
              <a:rPr lang="en-US" b="1" dirty="0"/>
              <a:t>Question 2: Can you list the different negotiation strategies?</a:t>
            </a:r>
          </a:p>
          <a:p>
            <a:pPr lvl="1"/>
            <a:r>
              <a:rPr lang="en-US" dirty="0"/>
              <a:t>Avoidance</a:t>
            </a:r>
          </a:p>
          <a:p>
            <a:pPr lvl="1"/>
            <a:r>
              <a:rPr lang="en-US" dirty="0"/>
              <a:t>Accommodate</a:t>
            </a:r>
          </a:p>
          <a:p>
            <a:pPr lvl="1"/>
            <a:r>
              <a:rPr lang="en-US" dirty="0"/>
              <a:t>Compete</a:t>
            </a:r>
          </a:p>
          <a:p>
            <a:pPr lvl="1"/>
            <a:r>
              <a:rPr lang="en-US" dirty="0"/>
              <a:t>Compromise</a:t>
            </a:r>
          </a:p>
          <a:p>
            <a:pPr lvl="1"/>
            <a:r>
              <a:rPr lang="en-US" dirty="0"/>
              <a:t>Collaborate</a:t>
            </a:r>
          </a:p>
          <a:p>
            <a:r>
              <a:rPr lang="en-US" b="1" dirty="0"/>
              <a:t>Question 3: Which tools can be used to support coordination?</a:t>
            </a:r>
          </a:p>
          <a:p>
            <a:pPr lvl="1"/>
            <a:r>
              <a:rPr lang="en-US" dirty="0"/>
              <a:t>Socio-ecological mapping</a:t>
            </a:r>
          </a:p>
          <a:p>
            <a:pPr lvl="1"/>
            <a:r>
              <a:rPr lang="en-US" dirty="0"/>
              <a:t>Service mapping</a:t>
            </a:r>
          </a:p>
          <a:p>
            <a:pPr lvl="1"/>
            <a:r>
              <a:rPr lang="en-US" dirty="0"/>
              <a:t>Referral pathways</a:t>
            </a:r>
          </a:p>
          <a:p>
            <a:pPr lvl="1"/>
            <a:r>
              <a:rPr lang="en-US" dirty="0"/>
              <a:t>Referral forms </a:t>
            </a:r>
          </a:p>
          <a:p>
            <a:pPr lvl="1"/>
            <a:r>
              <a:rPr lang="en-US" dirty="0"/>
              <a:t>Case conferences</a:t>
            </a:r>
          </a:p>
        </p:txBody>
      </p:sp>
      <p:sp>
        <p:nvSpPr>
          <p:cNvPr id="3" name="Slide Image Placeholder 2">
            <a:extLst>
              <a:ext uri="{FF2B5EF4-FFF2-40B4-BE49-F238E27FC236}">
                <a16:creationId xmlns:a16="http://schemas.microsoft.com/office/drawing/2014/main" id="{BB796DE6-455B-E4BA-2E6D-D56CAC88EB00}"/>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0F5BEFF1-CA13-4B71-4325-B5D21B667DB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a:t>
            </a:fld>
            <a:endParaRPr lang="en-US" sz="1200" dirty="0">
              <a:latin typeface="+mn-lt"/>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p:cNvGrpSpPr/>
        <p:nvPr/>
      </p:nvGrpSpPr>
      <p:grpSpPr>
        <a:xfrm>
          <a:off x="0" y="0"/>
          <a:ext cx="0" cy="0"/>
          <a:chOff x="0" y="0"/>
          <a:chExt cx="0" cy="0"/>
        </a:xfrm>
      </p:grpSpPr>
      <p:sp>
        <p:nvSpPr>
          <p:cNvPr id="308" name="Google Shape;308;p7:notes"/>
          <p:cNvSpPr txBox="1">
            <a:spLocks noGrp="1"/>
          </p:cNvSpPr>
          <p:nvPr>
            <p:ph type="body" idx="1"/>
          </p:nvPr>
        </p:nvSpPr>
        <p:spPr/>
        <p:txBody>
          <a:bodyPr/>
          <a:lstStyle/>
          <a:p>
            <a:pPr marL="0" indent="0">
              <a:buNone/>
            </a:pPr>
            <a:r>
              <a:rPr lang="en-US" b="1" dirty="0"/>
              <a:t>EXPLANATION</a:t>
            </a:r>
          </a:p>
          <a:p>
            <a:r>
              <a:rPr lang="en-US" dirty="0">
                <a:sym typeface="Helvetica Neue"/>
              </a:rPr>
              <a:t>Present the learning objectives </a:t>
            </a:r>
          </a:p>
          <a:p>
            <a:r>
              <a:rPr lang="en-US" i="1" dirty="0">
                <a:sym typeface="Helvetica Neue"/>
              </a:rPr>
              <a:t>Does anyone have any questions or need clarification?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sym typeface="Arial"/>
              </a:rPr>
              <a:t>You can also find these on </a:t>
            </a:r>
            <a:r>
              <a:rPr lang="en-US" b="1" i="1" dirty="0">
                <a:sym typeface="Arial"/>
              </a:rPr>
              <a:t>Workbook page 53: Learning objectives</a:t>
            </a:r>
            <a:endParaRPr lang="en-US" dirty="0"/>
          </a:p>
          <a:p>
            <a:pPr marL="0" indent="0">
              <a:buNone/>
            </a:pPr>
            <a:endParaRPr lang="en-US" i="1" dirty="0">
              <a:sym typeface="Calibri"/>
            </a:endParaRPr>
          </a:p>
          <a:p>
            <a:endParaRPr lang="en-US" dirty="0"/>
          </a:p>
        </p:txBody>
      </p:sp>
      <p:sp>
        <p:nvSpPr>
          <p:cNvPr id="3" name="Slide Image Placeholder 2">
            <a:extLst>
              <a:ext uri="{FF2B5EF4-FFF2-40B4-BE49-F238E27FC236}">
                <a16:creationId xmlns:a16="http://schemas.microsoft.com/office/drawing/2014/main" id="{FFCBE129-1A0F-CEFC-EED8-191D753DA448}"/>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404F3FD9-18F5-5DF3-7DAD-A804A969783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6</a:t>
            </a:fld>
            <a:endParaRPr lang="en-US" sz="1200" dirty="0">
              <a:latin typeface="+mn-lt"/>
            </a:endParaRPr>
          </a:p>
        </p:txBody>
      </p:sp>
    </p:spTree>
    <p:extLst>
      <p:ext uri="{BB962C8B-B14F-4D97-AF65-F5344CB8AC3E}">
        <p14:creationId xmlns:p14="http://schemas.microsoft.com/office/powerpoint/2010/main" val="23008647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PLENARY REVIEW</a:t>
            </a:r>
          </a:p>
          <a:p>
            <a:r>
              <a:rPr lang="en-GB" dirty="0"/>
              <a:t>Refer back to the competency framework from Module 1.</a:t>
            </a:r>
          </a:p>
          <a:p>
            <a:r>
              <a:rPr lang="en-GB" dirty="0"/>
              <a:t>Review the </a:t>
            </a:r>
            <a:r>
              <a:rPr lang="en-US" noProof="0" dirty="0"/>
              <a:t>behavioral</a:t>
            </a:r>
            <a:r>
              <a:rPr lang="en-GB" dirty="0"/>
              <a:t> indicators on communication and PSS competencies together. </a:t>
            </a:r>
          </a:p>
          <a:p>
            <a:endParaRPr lang="en-BE" dirty="0"/>
          </a:p>
        </p:txBody>
      </p:sp>
      <p:sp>
        <p:nvSpPr>
          <p:cNvPr id="8" name="Slide Image Placeholder 7">
            <a:extLst>
              <a:ext uri="{FF2B5EF4-FFF2-40B4-BE49-F238E27FC236}">
                <a16:creationId xmlns:a16="http://schemas.microsoft.com/office/drawing/2014/main" id="{AC72D3A9-A283-C5EF-BBE7-EDF4B291A032}"/>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FE6BAA96-359F-DC9B-7CB3-D21A7B3DE18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7</a:t>
            </a:fld>
            <a:endParaRPr lang="en-US" sz="1200" dirty="0">
              <a:latin typeface="+mn-lt"/>
            </a:endParaRPr>
          </a:p>
        </p:txBody>
      </p:sp>
    </p:spTree>
    <p:extLst>
      <p:ext uri="{BB962C8B-B14F-4D97-AF65-F5344CB8AC3E}">
        <p14:creationId xmlns:p14="http://schemas.microsoft.com/office/powerpoint/2010/main" val="6488348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2 DURATION: 0h45</a:t>
            </a:r>
            <a:endParaRPr lang="en-GB" dirty="0"/>
          </a:p>
        </p:txBody>
      </p:sp>
      <p:sp>
        <p:nvSpPr>
          <p:cNvPr id="6" name="Slide Image Placeholder 5">
            <a:extLst>
              <a:ext uri="{FF2B5EF4-FFF2-40B4-BE49-F238E27FC236}">
                <a16:creationId xmlns:a16="http://schemas.microsoft.com/office/drawing/2014/main" id="{874B646C-426D-31E3-26E8-C95F7818E4C7}"/>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78E0B433-0249-B56D-12AF-ACAECB1FF1A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8</a:t>
            </a:fld>
            <a:endParaRPr lang="en-US" sz="1200" dirty="0">
              <a:latin typeface="+mn-lt"/>
            </a:endParaRPr>
          </a:p>
        </p:txBody>
      </p:sp>
    </p:spTree>
    <p:extLst>
      <p:ext uri="{BB962C8B-B14F-4D97-AF65-F5344CB8AC3E}">
        <p14:creationId xmlns:p14="http://schemas.microsoft.com/office/powerpoint/2010/main" val="40433496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GB" i="1" dirty="0"/>
              <a:t>In level 1, we learned about communicating with children and practiced some communications skills</a:t>
            </a:r>
          </a:p>
          <a:p>
            <a:r>
              <a:rPr lang="en-GB" i="1" dirty="0"/>
              <a:t>These are the basic skills for caseworkers:</a:t>
            </a:r>
          </a:p>
          <a:p>
            <a:pPr lvl="1"/>
            <a:r>
              <a:rPr lang="en-GB" i="1" dirty="0"/>
              <a:t>Picking up on non-verbal communication of children</a:t>
            </a:r>
          </a:p>
          <a:p>
            <a:pPr lvl="1"/>
            <a:r>
              <a:rPr lang="en-GB" i="1" dirty="0"/>
              <a:t>Using your body language to reinforce the messages you send</a:t>
            </a:r>
          </a:p>
          <a:p>
            <a:pPr lvl="1"/>
            <a:r>
              <a:rPr lang="en-GB" i="1" dirty="0"/>
              <a:t>Actively listening</a:t>
            </a:r>
          </a:p>
          <a:p>
            <a:pPr lvl="1"/>
            <a:r>
              <a:rPr lang="en-GB" i="1" dirty="0"/>
              <a:t>Speaking effectively </a:t>
            </a:r>
          </a:p>
          <a:p>
            <a:endParaRPr lang="en-GB" dirty="0"/>
          </a:p>
          <a:p>
            <a:pPr marL="0" indent="0">
              <a:buNone/>
            </a:pPr>
            <a:r>
              <a:rPr lang="en-GB" b="1" dirty="0"/>
              <a:t>PLENARY DISCUSSION (10 minutes)</a:t>
            </a:r>
          </a:p>
          <a:p>
            <a:r>
              <a:rPr lang="en-GB" i="1" dirty="0"/>
              <a:t>Can someone explain, in your own words, what are practical examples of using each of these communication techniques?</a:t>
            </a:r>
          </a:p>
          <a:p>
            <a:r>
              <a:rPr lang="en-GB" dirty="0"/>
              <a:t>Write responses on a flipchart</a:t>
            </a:r>
          </a:p>
          <a:p>
            <a:r>
              <a:rPr lang="en-GB" dirty="0"/>
              <a:t>Review and complement with the responses below</a:t>
            </a:r>
          </a:p>
          <a:p>
            <a:pPr marL="0" indent="0">
              <a:buNone/>
            </a:pPr>
            <a:r>
              <a:rPr lang="en-GB" dirty="0"/>
              <a:t>______________________________________________________________________________</a:t>
            </a:r>
          </a:p>
          <a:p>
            <a:pPr marL="0" indent="0">
              <a:buNone/>
            </a:pPr>
            <a:endParaRPr lang="en-GB" dirty="0"/>
          </a:p>
          <a:p>
            <a:pPr marL="0" indent="0">
              <a:buNone/>
            </a:pPr>
            <a:r>
              <a:rPr lang="en-GB" b="1" dirty="0"/>
              <a:t>RESPONSES</a:t>
            </a:r>
          </a:p>
          <a:p>
            <a:r>
              <a:rPr lang="en-GB" b="1" dirty="0"/>
              <a:t>Non-verbal techniques</a:t>
            </a:r>
          </a:p>
          <a:p>
            <a:pPr lvl="1"/>
            <a:r>
              <a:rPr lang="en-GB" dirty="0"/>
              <a:t>Body language (e.g. arms folded or relaxed, body facing away or towards the speaker, sitting straight or hunched over) </a:t>
            </a:r>
          </a:p>
          <a:p>
            <a:pPr lvl="1"/>
            <a:r>
              <a:rPr lang="en-GB" dirty="0"/>
              <a:t>Facial expressions (e.g. raising eyebrows, changing shape of mouth)</a:t>
            </a:r>
          </a:p>
          <a:p>
            <a:pPr lvl="1"/>
            <a:r>
              <a:rPr lang="en-GB" dirty="0"/>
              <a:t>Eyes (e.g. looking into eyes, looking towards door, using eyes to convey emotion)</a:t>
            </a:r>
          </a:p>
          <a:p>
            <a:pPr lvl="1"/>
            <a:r>
              <a:rPr lang="en-GB" dirty="0"/>
              <a:t>Physical contact (e.g. shaking hand, touching arm, hug)</a:t>
            </a:r>
          </a:p>
          <a:p>
            <a:pPr marL="0" indent="0">
              <a:buNone/>
            </a:pPr>
            <a:endParaRPr lang="en-CA" b="1" dirty="0"/>
          </a:p>
          <a:p>
            <a:pPr marL="0" indent="0">
              <a:buNone/>
            </a:pPr>
            <a:r>
              <a:rPr lang="en-CA" b="1" dirty="0"/>
              <a:t>CONTINUED </a:t>
            </a:r>
            <a:r>
              <a:rPr lang="en-CA" b="1" dirty="0">
                <a:sym typeface="Wingdings" panose="05000000000000000000" pitchFamily="2" charset="2"/>
              </a:rPr>
              <a:t></a:t>
            </a:r>
            <a:endParaRPr lang="en-BE" b="1" dirty="0"/>
          </a:p>
        </p:txBody>
      </p:sp>
      <p:sp>
        <p:nvSpPr>
          <p:cNvPr id="6" name="Slide Image Placeholder 5">
            <a:extLst>
              <a:ext uri="{FF2B5EF4-FFF2-40B4-BE49-F238E27FC236}">
                <a16:creationId xmlns:a16="http://schemas.microsoft.com/office/drawing/2014/main" id="{49747B79-1E9A-6977-6D54-CFFF2EEC7A4A}"/>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76D51EA-2489-CF58-DCBD-EFE5025F383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9</a:t>
            </a:fld>
            <a:endParaRPr lang="en-US" sz="1200" dirty="0">
              <a:latin typeface="+mn-lt"/>
            </a:endParaRPr>
          </a:p>
        </p:txBody>
      </p:sp>
    </p:spTree>
    <p:extLst>
      <p:ext uri="{BB962C8B-B14F-4D97-AF65-F5344CB8AC3E}">
        <p14:creationId xmlns:p14="http://schemas.microsoft.com/office/powerpoint/2010/main" val="12895963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59D6D-46D9-6EDF-A10F-0DB9A826D3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F53C7445-AAC2-2304-B4B9-71B564B351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80C654E9-0E23-FCDC-F452-71DA4850E647}"/>
              </a:ext>
            </a:extLst>
          </p:cNvPr>
          <p:cNvSpPr>
            <a:spLocks noGrp="1"/>
          </p:cNvSpPr>
          <p:nvPr>
            <p:ph type="dt" sz="half" idx="10"/>
          </p:nvPr>
        </p:nvSpPr>
        <p:spPr/>
        <p:txBody>
          <a:bodyPr/>
          <a:lstStyle/>
          <a:p>
            <a:fld id="{91AEA6EF-EB8F-4EF6-A719-93012F53EECB}" type="datetimeFigureOut">
              <a:rPr lang="en-BE" smtClean="0"/>
              <a:t>03/31/2023</a:t>
            </a:fld>
            <a:endParaRPr lang="en-BE"/>
          </a:p>
        </p:txBody>
      </p:sp>
      <p:sp>
        <p:nvSpPr>
          <p:cNvPr id="5" name="Footer Placeholder 4">
            <a:extLst>
              <a:ext uri="{FF2B5EF4-FFF2-40B4-BE49-F238E27FC236}">
                <a16:creationId xmlns:a16="http://schemas.microsoft.com/office/drawing/2014/main" id="{9C3C0F59-44D0-AC83-1B67-ED58FDC3FC66}"/>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9C85E6B3-44B1-3DC2-7068-97B7B72718AD}"/>
              </a:ext>
            </a:extLst>
          </p:cNvPr>
          <p:cNvSpPr>
            <a:spLocks noGrp="1"/>
          </p:cNvSpPr>
          <p:nvPr>
            <p:ph type="sldNum" sz="quarter" idx="12"/>
          </p:nvPr>
        </p:nvSpPr>
        <p:spPr/>
        <p:txBody>
          <a:bodyPr/>
          <a:lstStyle/>
          <a:p>
            <a:fld id="{05A6B119-5633-46AF-8608-C828280469B7}" type="slidenum">
              <a:rPr lang="en-BE" smtClean="0"/>
              <a:t>‹#›</a:t>
            </a:fld>
            <a:endParaRPr lang="en-BE"/>
          </a:p>
        </p:txBody>
      </p:sp>
    </p:spTree>
    <p:extLst>
      <p:ext uri="{BB962C8B-B14F-4D97-AF65-F5344CB8AC3E}">
        <p14:creationId xmlns:p14="http://schemas.microsoft.com/office/powerpoint/2010/main" val="2283772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965A0-1030-88F6-4361-AAB9DE4C18AE}"/>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4278397D-E29A-B787-CB09-0ED01D496AB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B5885172-FD0D-4D2D-5E75-A3AB457431EC}"/>
              </a:ext>
            </a:extLst>
          </p:cNvPr>
          <p:cNvSpPr>
            <a:spLocks noGrp="1"/>
          </p:cNvSpPr>
          <p:nvPr>
            <p:ph type="dt" sz="half" idx="10"/>
          </p:nvPr>
        </p:nvSpPr>
        <p:spPr/>
        <p:txBody>
          <a:bodyPr/>
          <a:lstStyle/>
          <a:p>
            <a:fld id="{91AEA6EF-EB8F-4EF6-A719-93012F53EECB}" type="datetimeFigureOut">
              <a:rPr lang="en-BE" smtClean="0"/>
              <a:t>03/31/2023</a:t>
            </a:fld>
            <a:endParaRPr lang="en-BE"/>
          </a:p>
        </p:txBody>
      </p:sp>
      <p:sp>
        <p:nvSpPr>
          <p:cNvPr id="5" name="Footer Placeholder 4">
            <a:extLst>
              <a:ext uri="{FF2B5EF4-FFF2-40B4-BE49-F238E27FC236}">
                <a16:creationId xmlns:a16="http://schemas.microsoft.com/office/drawing/2014/main" id="{BD49AD5C-6DCF-A32F-913A-F68C051F871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B2BDA43-F3DE-31C5-7882-C4BBE5A810B9}"/>
              </a:ext>
            </a:extLst>
          </p:cNvPr>
          <p:cNvSpPr>
            <a:spLocks noGrp="1"/>
          </p:cNvSpPr>
          <p:nvPr>
            <p:ph type="sldNum" sz="quarter" idx="12"/>
          </p:nvPr>
        </p:nvSpPr>
        <p:spPr/>
        <p:txBody>
          <a:bodyPr/>
          <a:lstStyle/>
          <a:p>
            <a:fld id="{05A6B119-5633-46AF-8608-C828280469B7}" type="slidenum">
              <a:rPr lang="en-BE" smtClean="0"/>
              <a:t>‹#›</a:t>
            </a:fld>
            <a:endParaRPr lang="en-BE"/>
          </a:p>
        </p:txBody>
      </p:sp>
    </p:spTree>
    <p:extLst>
      <p:ext uri="{BB962C8B-B14F-4D97-AF65-F5344CB8AC3E}">
        <p14:creationId xmlns:p14="http://schemas.microsoft.com/office/powerpoint/2010/main" val="2158704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A417A9-0C9F-9D91-5976-151ED2A1894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5B18C3DC-C02B-8EB2-37B5-ED8FDB8AA4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97ADDF53-6E86-BBC6-FEE0-306C52C50D98}"/>
              </a:ext>
            </a:extLst>
          </p:cNvPr>
          <p:cNvSpPr>
            <a:spLocks noGrp="1"/>
          </p:cNvSpPr>
          <p:nvPr>
            <p:ph type="dt" sz="half" idx="10"/>
          </p:nvPr>
        </p:nvSpPr>
        <p:spPr/>
        <p:txBody>
          <a:bodyPr/>
          <a:lstStyle/>
          <a:p>
            <a:fld id="{91AEA6EF-EB8F-4EF6-A719-93012F53EECB}" type="datetimeFigureOut">
              <a:rPr lang="en-BE" smtClean="0"/>
              <a:t>03/31/2023</a:t>
            </a:fld>
            <a:endParaRPr lang="en-BE"/>
          </a:p>
        </p:txBody>
      </p:sp>
      <p:sp>
        <p:nvSpPr>
          <p:cNvPr id="5" name="Footer Placeholder 4">
            <a:extLst>
              <a:ext uri="{FF2B5EF4-FFF2-40B4-BE49-F238E27FC236}">
                <a16:creationId xmlns:a16="http://schemas.microsoft.com/office/drawing/2014/main" id="{AC606977-71FA-FE1E-602D-8521053B822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CF5444D-A845-8227-ACB2-DC8215008C5E}"/>
              </a:ext>
            </a:extLst>
          </p:cNvPr>
          <p:cNvSpPr>
            <a:spLocks noGrp="1"/>
          </p:cNvSpPr>
          <p:nvPr>
            <p:ph type="sldNum" sz="quarter" idx="12"/>
          </p:nvPr>
        </p:nvSpPr>
        <p:spPr/>
        <p:txBody>
          <a:bodyPr/>
          <a:lstStyle/>
          <a:p>
            <a:fld id="{05A6B119-5633-46AF-8608-C828280469B7}" type="slidenum">
              <a:rPr lang="en-BE" smtClean="0"/>
              <a:t>‹#›</a:t>
            </a:fld>
            <a:endParaRPr lang="en-BE"/>
          </a:p>
        </p:txBody>
      </p:sp>
    </p:spTree>
    <p:extLst>
      <p:ext uri="{BB962C8B-B14F-4D97-AF65-F5344CB8AC3E}">
        <p14:creationId xmlns:p14="http://schemas.microsoft.com/office/powerpoint/2010/main" val="28545909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2_Custom Layout">
  <p:cSld name="2_Custom Layout">
    <p:bg>
      <p:bgPr>
        <a:solidFill>
          <a:schemeClr val="accent3">
            <a:lumMod val="75000"/>
          </a:schemeClr>
        </a:solidFill>
        <a:effectLst/>
      </p:bgPr>
    </p:bg>
    <p:spTree>
      <p:nvGrpSpPr>
        <p:cNvPr id="1" name="Shape 13"/>
        <p:cNvGrpSpPr/>
        <p:nvPr/>
      </p:nvGrpSpPr>
      <p:grpSpPr>
        <a:xfrm>
          <a:off x="0" y="0"/>
          <a:ext cx="0" cy="0"/>
          <a:chOff x="0" y="0"/>
          <a:chExt cx="0" cy="0"/>
        </a:xfrm>
      </p:grpSpPr>
      <p:sp>
        <p:nvSpPr>
          <p:cNvPr id="14" name="Google Shape;14;p42"/>
          <p:cNvSpPr/>
          <p:nvPr/>
        </p:nvSpPr>
        <p:spPr>
          <a:xfrm rot="1782986">
            <a:off x="657418" y="1353464"/>
            <a:ext cx="4749573" cy="4094457"/>
          </a:xfrm>
          <a:prstGeom prst="hexagon">
            <a:avLst>
              <a:gd name="adj" fmla="val 28965"/>
              <a:gd name="vf" fmla="val 115470"/>
            </a:avLst>
          </a:prstGeom>
          <a:solidFill>
            <a:schemeClr val="accent3">
              <a:lumMod val="50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5" name="Google Shape;15;p42"/>
          <p:cNvSpPr txBox="1">
            <a:spLocks noGrp="1"/>
          </p:cNvSpPr>
          <p:nvPr>
            <p:ph type="title"/>
          </p:nvPr>
        </p:nvSpPr>
        <p:spPr>
          <a:xfrm>
            <a:off x="1024548" y="3099692"/>
            <a:ext cx="4015311" cy="562168"/>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lt1"/>
              </a:buClr>
              <a:buSzPts val="4800"/>
              <a:buFont typeface="Garamond"/>
              <a:buNone/>
              <a:defRPr sz="4800" b="1">
                <a:solidFill>
                  <a:schemeClr val="lt1"/>
                </a:solidFill>
                <a:latin typeface="Garamond"/>
                <a:ea typeface="Garamond"/>
                <a:cs typeface="Garamond"/>
                <a:sym typeface="Garamon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28173525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chemeClr val="accent3">
            <a:lumMod val="75000"/>
          </a:schemeClr>
        </a:solidFill>
        <a:effectLst/>
      </p:bgPr>
    </p:bg>
    <p:spTree>
      <p:nvGrpSpPr>
        <p:cNvPr id="1" name="Shape 16"/>
        <p:cNvGrpSpPr/>
        <p:nvPr/>
      </p:nvGrpSpPr>
      <p:grpSpPr>
        <a:xfrm>
          <a:off x="0" y="0"/>
          <a:ext cx="0" cy="0"/>
          <a:chOff x="0" y="0"/>
          <a:chExt cx="0" cy="0"/>
        </a:xfrm>
      </p:grpSpPr>
      <p:sp>
        <p:nvSpPr>
          <p:cNvPr id="18" name="Google Shape;18;p43"/>
          <p:cNvSpPr txBox="1">
            <a:spLocks noGrp="1"/>
          </p:cNvSpPr>
          <p:nvPr>
            <p:ph type="title"/>
          </p:nvPr>
        </p:nvSpPr>
        <p:spPr>
          <a:xfrm>
            <a:off x="796384" y="3099692"/>
            <a:ext cx="10042851" cy="56216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4800"/>
              <a:buFont typeface="Garamond"/>
              <a:buNone/>
              <a:defRPr sz="5400" b="1">
                <a:solidFill>
                  <a:schemeClr val="lt1"/>
                </a:solidFill>
                <a:latin typeface="Garamond"/>
                <a:ea typeface="Garamond"/>
                <a:cs typeface="Garamond"/>
                <a:sym typeface="Garamon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Tree>
    <p:extLst>
      <p:ext uri="{BB962C8B-B14F-4D97-AF65-F5344CB8AC3E}">
        <p14:creationId xmlns:p14="http://schemas.microsoft.com/office/powerpoint/2010/main" val="26796906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Custom Layout">
  <p:cSld name="1_Custom Layout">
    <p:spTree>
      <p:nvGrpSpPr>
        <p:cNvPr id="1" name="Shape 19"/>
        <p:cNvGrpSpPr/>
        <p:nvPr/>
      </p:nvGrpSpPr>
      <p:grpSpPr>
        <a:xfrm>
          <a:off x="0" y="0"/>
          <a:ext cx="0" cy="0"/>
          <a:chOff x="0" y="0"/>
          <a:chExt cx="0" cy="0"/>
        </a:xfrm>
      </p:grpSpPr>
      <p:sp>
        <p:nvSpPr>
          <p:cNvPr id="20" name="Google Shape;20;p44"/>
          <p:cNvSpPr/>
          <p:nvPr/>
        </p:nvSpPr>
        <p:spPr>
          <a:xfrm>
            <a:off x="0" y="-1"/>
            <a:ext cx="12192000" cy="985520"/>
          </a:xfrm>
          <a:prstGeom prst="rect">
            <a:avLst/>
          </a:prstGeom>
          <a:solidFill>
            <a:schemeClr val="accent3">
              <a:lumMod val="20000"/>
              <a:lumOff val="80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3" name="Google Shape;23;p44"/>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487B41"/>
              </a:buClr>
              <a:buSzPts val="3200"/>
              <a:buFont typeface="Arial"/>
              <a:buNone/>
              <a:defRPr sz="3200" b="1">
                <a:solidFill>
                  <a:schemeClr val="accent3">
                    <a:lumMod val="75000"/>
                  </a:schemeClr>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pic>
        <p:nvPicPr>
          <p:cNvPr id="2" name="Picture 1">
            <a:extLst>
              <a:ext uri="{FF2B5EF4-FFF2-40B4-BE49-F238E27FC236}">
                <a16:creationId xmlns:a16="http://schemas.microsoft.com/office/drawing/2014/main" id="{BBA83586-FB54-F1CA-020B-F565D7DE695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3" name="Rectangle 2">
            <a:extLst>
              <a:ext uri="{FF2B5EF4-FFF2-40B4-BE49-F238E27FC236}">
                <a16:creationId xmlns:a16="http://schemas.microsoft.com/office/drawing/2014/main" id="{53ECD1D7-E5F6-FDD8-CC34-C431B3F55E72}"/>
              </a:ext>
            </a:extLst>
          </p:cNvPr>
          <p:cNvSpPr/>
          <p:nvPr userDrawn="1"/>
        </p:nvSpPr>
        <p:spPr>
          <a:xfrm>
            <a:off x="766809" y="6277443"/>
            <a:ext cx="6240165" cy="307777"/>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Level 2 Module 4: </a:t>
            </a:r>
            <a:r>
              <a:rPr lang="en-US" sz="1400" b="1"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Communication and MHPSS competencies</a:t>
            </a:r>
          </a:p>
        </p:txBody>
      </p:sp>
    </p:spTree>
    <p:extLst>
      <p:ext uri="{BB962C8B-B14F-4D97-AF65-F5344CB8AC3E}">
        <p14:creationId xmlns:p14="http://schemas.microsoft.com/office/powerpoint/2010/main" val="1168868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8FDA4-E3C8-F6E8-A821-A640D62E7E0E}"/>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A516D8D2-A565-3E10-C00C-C930438D8B2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09D1F119-86EC-3F2E-E633-69E7B5C0EE72}"/>
              </a:ext>
            </a:extLst>
          </p:cNvPr>
          <p:cNvSpPr>
            <a:spLocks noGrp="1"/>
          </p:cNvSpPr>
          <p:nvPr>
            <p:ph type="dt" sz="half" idx="10"/>
          </p:nvPr>
        </p:nvSpPr>
        <p:spPr/>
        <p:txBody>
          <a:bodyPr/>
          <a:lstStyle/>
          <a:p>
            <a:fld id="{91AEA6EF-EB8F-4EF6-A719-93012F53EECB}" type="datetimeFigureOut">
              <a:rPr lang="en-BE" smtClean="0"/>
              <a:t>03/31/2023</a:t>
            </a:fld>
            <a:endParaRPr lang="en-BE"/>
          </a:p>
        </p:txBody>
      </p:sp>
      <p:sp>
        <p:nvSpPr>
          <p:cNvPr id="5" name="Footer Placeholder 4">
            <a:extLst>
              <a:ext uri="{FF2B5EF4-FFF2-40B4-BE49-F238E27FC236}">
                <a16:creationId xmlns:a16="http://schemas.microsoft.com/office/drawing/2014/main" id="{DE1637F9-FE1B-0418-BE6A-9335063CCBE1}"/>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610F3332-E176-F59E-39EA-0A79056B08DC}"/>
              </a:ext>
            </a:extLst>
          </p:cNvPr>
          <p:cNvSpPr>
            <a:spLocks noGrp="1"/>
          </p:cNvSpPr>
          <p:nvPr>
            <p:ph type="sldNum" sz="quarter" idx="12"/>
          </p:nvPr>
        </p:nvSpPr>
        <p:spPr/>
        <p:txBody>
          <a:bodyPr/>
          <a:lstStyle/>
          <a:p>
            <a:fld id="{05A6B119-5633-46AF-8608-C828280469B7}" type="slidenum">
              <a:rPr lang="en-BE" smtClean="0"/>
              <a:t>‹#›</a:t>
            </a:fld>
            <a:endParaRPr lang="en-BE"/>
          </a:p>
        </p:txBody>
      </p:sp>
    </p:spTree>
    <p:extLst>
      <p:ext uri="{BB962C8B-B14F-4D97-AF65-F5344CB8AC3E}">
        <p14:creationId xmlns:p14="http://schemas.microsoft.com/office/powerpoint/2010/main" val="2330394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A4E31-888F-AA64-4511-EC392B8A0D3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C0AA8BBE-5191-F6A1-B414-1793CA2BD5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D3D81DE-34B4-9BC6-48FB-9CED79F1E1A8}"/>
              </a:ext>
            </a:extLst>
          </p:cNvPr>
          <p:cNvSpPr>
            <a:spLocks noGrp="1"/>
          </p:cNvSpPr>
          <p:nvPr>
            <p:ph type="dt" sz="half" idx="10"/>
          </p:nvPr>
        </p:nvSpPr>
        <p:spPr/>
        <p:txBody>
          <a:bodyPr/>
          <a:lstStyle/>
          <a:p>
            <a:fld id="{91AEA6EF-EB8F-4EF6-A719-93012F53EECB}" type="datetimeFigureOut">
              <a:rPr lang="en-BE" smtClean="0"/>
              <a:t>03/31/2023</a:t>
            </a:fld>
            <a:endParaRPr lang="en-BE"/>
          </a:p>
        </p:txBody>
      </p:sp>
      <p:sp>
        <p:nvSpPr>
          <p:cNvPr id="5" name="Footer Placeholder 4">
            <a:extLst>
              <a:ext uri="{FF2B5EF4-FFF2-40B4-BE49-F238E27FC236}">
                <a16:creationId xmlns:a16="http://schemas.microsoft.com/office/drawing/2014/main" id="{CDA09046-BF55-AE43-B953-2E1F3C76A2B1}"/>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5AF8E385-889B-8AA7-FD08-88988FD7B886}"/>
              </a:ext>
            </a:extLst>
          </p:cNvPr>
          <p:cNvSpPr>
            <a:spLocks noGrp="1"/>
          </p:cNvSpPr>
          <p:nvPr>
            <p:ph type="sldNum" sz="quarter" idx="12"/>
          </p:nvPr>
        </p:nvSpPr>
        <p:spPr/>
        <p:txBody>
          <a:bodyPr/>
          <a:lstStyle/>
          <a:p>
            <a:fld id="{05A6B119-5633-46AF-8608-C828280469B7}" type="slidenum">
              <a:rPr lang="en-BE" smtClean="0"/>
              <a:t>‹#›</a:t>
            </a:fld>
            <a:endParaRPr lang="en-BE"/>
          </a:p>
        </p:txBody>
      </p:sp>
    </p:spTree>
    <p:extLst>
      <p:ext uri="{BB962C8B-B14F-4D97-AF65-F5344CB8AC3E}">
        <p14:creationId xmlns:p14="http://schemas.microsoft.com/office/powerpoint/2010/main" val="4258798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99248-D168-792A-B67C-966FA97EE4AD}"/>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707D76BD-DD52-D828-DA3A-1AFACBC4291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C9125E43-EF75-2315-86AE-AD30B9AA98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A5C0FB84-1979-FADF-72AB-809CC1F1EF1F}"/>
              </a:ext>
            </a:extLst>
          </p:cNvPr>
          <p:cNvSpPr>
            <a:spLocks noGrp="1"/>
          </p:cNvSpPr>
          <p:nvPr>
            <p:ph type="dt" sz="half" idx="10"/>
          </p:nvPr>
        </p:nvSpPr>
        <p:spPr/>
        <p:txBody>
          <a:bodyPr/>
          <a:lstStyle/>
          <a:p>
            <a:fld id="{91AEA6EF-EB8F-4EF6-A719-93012F53EECB}" type="datetimeFigureOut">
              <a:rPr lang="en-BE" smtClean="0"/>
              <a:t>03/31/2023</a:t>
            </a:fld>
            <a:endParaRPr lang="en-BE"/>
          </a:p>
        </p:txBody>
      </p:sp>
      <p:sp>
        <p:nvSpPr>
          <p:cNvPr id="6" name="Footer Placeholder 5">
            <a:extLst>
              <a:ext uri="{FF2B5EF4-FFF2-40B4-BE49-F238E27FC236}">
                <a16:creationId xmlns:a16="http://schemas.microsoft.com/office/drawing/2014/main" id="{FC606340-3292-95A3-869A-481FF8632E3F}"/>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EDDBC389-048A-F5BC-BD33-E5B44DF5AC23}"/>
              </a:ext>
            </a:extLst>
          </p:cNvPr>
          <p:cNvSpPr>
            <a:spLocks noGrp="1"/>
          </p:cNvSpPr>
          <p:nvPr>
            <p:ph type="sldNum" sz="quarter" idx="12"/>
          </p:nvPr>
        </p:nvSpPr>
        <p:spPr/>
        <p:txBody>
          <a:bodyPr/>
          <a:lstStyle/>
          <a:p>
            <a:fld id="{05A6B119-5633-46AF-8608-C828280469B7}" type="slidenum">
              <a:rPr lang="en-BE" smtClean="0"/>
              <a:t>‹#›</a:t>
            </a:fld>
            <a:endParaRPr lang="en-BE"/>
          </a:p>
        </p:txBody>
      </p:sp>
    </p:spTree>
    <p:extLst>
      <p:ext uri="{BB962C8B-B14F-4D97-AF65-F5344CB8AC3E}">
        <p14:creationId xmlns:p14="http://schemas.microsoft.com/office/powerpoint/2010/main" val="3445531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4DD11-6F46-1797-9500-5A3167289685}"/>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8D1AFF8B-92C4-A07A-7907-9225EB7E43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6B0531-2147-2AC4-2B3B-0AB0F16418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70D1B6C2-2ECB-7531-FC8F-684DD06CBE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5D75B7-44DB-7FE4-0573-6B6C790AFEA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B09EC82D-86DE-4939-03FC-9772EA18D5BE}"/>
              </a:ext>
            </a:extLst>
          </p:cNvPr>
          <p:cNvSpPr>
            <a:spLocks noGrp="1"/>
          </p:cNvSpPr>
          <p:nvPr>
            <p:ph type="dt" sz="half" idx="10"/>
          </p:nvPr>
        </p:nvSpPr>
        <p:spPr/>
        <p:txBody>
          <a:bodyPr/>
          <a:lstStyle/>
          <a:p>
            <a:fld id="{91AEA6EF-EB8F-4EF6-A719-93012F53EECB}" type="datetimeFigureOut">
              <a:rPr lang="en-BE" smtClean="0"/>
              <a:t>03/31/2023</a:t>
            </a:fld>
            <a:endParaRPr lang="en-BE"/>
          </a:p>
        </p:txBody>
      </p:sp>
      <p:sp>
        <p:nvSpPr>
          <p:cNvPr id="8" name="Footer Placeholder 7">
            <a:extLst>
              <a:ext uri="{FF2B5EF4-FFF2-40B4-BE49-F238E27FC236}">
                <a16:creationId xmlns:a16="http://schemas.microsoft.com/office/drawing/2014/main" id="{1151BCFD-DC45-4944-9261-51F27B37644D}"/>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ED7393DC-DD36-C976-E6F7-4953BB9C0590}"/>
              </a:ext>
            </a:extLst>
          </p:cNvPr>
          <p:cNvSpPr>
            <a:spLocks noGrp="1"/>
          </p:cNvSpPr>
          <p:nvPr>
            <p:ph type="sldNum" sz="quarter" idx="12"/>
          </p:nvPr>
        </p:nvSpPr>
        <p:spPr/>
        <p:txBody>
          <a:bodyPr/>
          <a:lstStyle/>
          <a:p>
            <a:fld id="{05A6B119-5633-46AF-8608-C828280469B7}" type="slidenum">
              <a:rPr lang="en-BE" smtClean="0"/>
              <a:t>‹#›</a:t>
            </a:fld>
            <a:endParaRPr lang="en-BE"/>
          </a:p>
        </p:txBody>
      </p:sp>
    </p:spTree>
    <p:extLst>
      <p:ext uri="{BB962C8B-B14F-4D97-AF65-F5344CB8AC3E}">
        <p14:creationId xmlns:p14="http://schemas.microsoft.com/office/powerpoint/2010/main" val="3190324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3140-BB3B-FC90-859E-D3E31B01EFAD}"/>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99D7F8F7-A8B7-855C-B14F-F06FDD42DAE8}"/>
              </a:ext>
            </a:extLst>
          </p:cNvPr>
          <p:cNvSpPr>
            <a:spLocks noGrp="1"/>
          </p:cNvSpPr>
          <p:nvPr>
            <p:ph type="dt" sz="half" idx="10"/>
          </p:nvPr>
        </p:nvSpPr>
        <p:spPr/>
        <p:txBody>
          <a:bodyPr/>
          <a:lstStyle/>
          <a:p>
            <a:fld id="{91AEA6EF-EB8F-4EF6-A719-93012F53EECB}" type="datetimeFigureOut">
              <a:rPr lang="en-BE" smtClean="0"/>
              <a:t>03/31/2023</a:t>
            </a:fld>
            <a:endParaRPr lang="en-BE"/>
          </a:p>
        </p:txBody>
      </p:sp>
      <p:sp>
        <p:nvSpPr>
          <p:cNvPr id="4" name="Footer Placeholder 3">
            <a:extLst>
              <a:ext uri="{FF2B5EF4-FFF2-40B4-BE49-F238E27FC236}">
                <a16:creationId xmlns:a16="http://schemas.microsoft.com/office/drawing/2014/main" id="{BD7C7BBF-4F02-B327-30F4-C2D6A5BF3F52}"/>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DCE3A65B-C73D-BB3B-3387-0BE34388EEE4}"/>
              </a:ext>
            </a:extLst>
          </p:cNvPr>
          <p:cNvSpPr>
            <a:spLocks noGrp="1"/>
          </p:cNvSpPr>
          <p:nvPr>
            <p:ph type="sldNum" sz="quarter" idx="12"/>
          </p:nvPr>
        </p:nvSpPr>
        <p:spPr/>
        <p:txBody>
          <a:bodyPr/>
          <a:lstStyle/>
          <a:p>
            <a:fld id="{05A6B119-5633-46AF-8608-C828280469B7}" type="slidenum">
              <a:rPr lang="en-BE" smtClean="0"/>
              <a:t>‹#›</a:t>
            </a:fld>
            <a:endParaRPr lang="en-BE"/>
          </a:p>
        </p:txBody>
      </p:sp>
    </p:spTree>
    <p:extLst>
      <p:ext uri="{BB962C8B-B14F-4D97-AF65-F5344CB8AC3E}">
        <p14:creationId xmlns:p14="http://schemas.microsoft.com/office/powerpoint/2010/main" val="3109982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D701A8-A07A-3D7E-642D-23B94082CEFA}"/>
              </a:ext>
            </a:extLst>
          </p:cNvPr>
          <p:cNvSpPr>
            <a:spLocks noGrp="1"/>
          </p:cNvSpPr>
          <p:nvPr>
            <p:ph type="dt" sz="half" idx="10"/>
          </p:nvPr>
        </p:nvSpPr>
        <p:spPr/>
        <p:txBody>
          <a:bodyPr/>
          <a:lstStyle/>
          <a:p>
            <a:fld id="{91AEA6EF-EB8F-4EF6-A719-93012F53EECB}" type="datetimeFigureOut">
              <a:rPr lang="en-BE" smtClean="0"/>
              <a:t>03/31/2023</a:t>
            </a:fld>
            <a:endParaRPr lang="en-BE"/>
          </a:p>
        </p:txBody>
      </p:sp>
      <p:sp>
        <p:nvSpPr>
          <p:cNvPr id="3" name="Footer Placeholder 2">
            <a:extLst>
              <a:ext uri="{FF2B5EF4-FFF2-40B4-BE49-F238E27FC236}">
                <a16:creationId xmlns:a16="http://schemas.microsoft.com/office/drawing/2014/main" id="{B691821A-F8B8-A9FA-7469-7F53689DFD5D}"/>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34912CFD-BB50-34A3-CAE1-446A9240D382}"/>
              </a:ext>
            </a:extLst>
          </p:cNvPr>
          <p:cNvSpPr>
            <a:spLocks noGrp="1"/>
          </p:cNvSpPr>
          <p:nvPr>
            <p:ph type="sldNum" sz="quarter" idx="12"/>
          </p:nvPr>
        </p:nvSpPr>
        <p:spPr/>
        <p:txBody>
          <a:bodyPr/>
          <a:lstStyle/>
          <a:p>
            <a:fld id="{05A6B119-5633-46AF-8608-C828280469B7}" type="slidenum">
              <a:rPr lang="en-BE" smtClean="0"/>
              <a:t>‹#›</a:t>
            </a:fld>
            <a:endParaRPr lang="en-BE"/>
          </a:p>
        </p:txBody>
      </p:sp>
    </p:spTree>
    <p:extLst>
      <p:ext uri="{BB962C8B-B14F-4D97-AF65-F5344CB8AC3E}">
        <p14:creationId xmlns:p14="http://schemas.microsoft.com/office/powerpoint/2010/main" val="3896809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440D4-67F4-3505-B4E1-BC2E2708CD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F0193A52-5B92-BC84-FE4A-E8E22B106A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8F2B0461-3F37-8D79-EF30-0466231EBD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0A7525-6936-E766-3D64-E342F14DEFAC}"/>
              </a:ext>
            </a:extLst>
          </p:cNvPr>
          <p:cNvSpPr>
            <a:spLocks noGrp="1"/>
          </p:cNvSpPr>
          <p:nvPr>
            <p:ph type="dt" sz="half" idx="10"/>
          </p:nvPr>
        </p:nvSpPr>
        <p:spPr/>
        <p:txBody>
          <a:bodyPr/>
          <a:lstStyle/>
          <a:p>
            <a:fld id="{91AEA6EF-EB8F-4EF6-A719-93012F53EECB}" type="datetimeFigureOut">
              <a:rPr lang="en-BE" smtClean="0"/>
              <a:t>03/31/2023</a:t>
            </a:fld>
            <a:endParaRPr lang="en-BE"/>
          </a:p>
        </p:txBody>
      </p:sp>
      <p:sp>
        <p:nvSpPr>
          <p:cNvPr id="6" name="Footer Placeholder 5">
            <a:extLst>
              <a:ext uri="{FF2B5EF4-FFF2-40B4-BE49-F238E27FC236}">
                <a16:creationId xmlns:a16="http://schemas.microsoft.com/office/drawing/2014/main" id="{6F652529-D130-4CD7-C971-3BBAC9D12204}"/>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3FC87B4C-849A-5031-6EF8-4C764974F5A0}"/>
              </a:ext>
            </a:extLst>
          </p:cNvPr>
          <p:cNvSpPr>
            <a:spLocks noGrp="1"/>
          </p:cNvSpPr>
          <p:nvPr>
            <p:ph type="sldNum" sz="quarter" idx="12"/>
          </p:nvPr>
        </p:nvSpPr>
        <p:spPr/>
        <p:txBody>
          <a:bodyPr/>
          <a:lstStyle/>
          <a:p>
            <a:fld id="{05A6B119-5633-46AF-8608-C828280469B7}" type="slidenum">
              <a:rPr lang="en-BE" smtClean="0"/>
              <a:t>‹#›</a:t>
            </a:fld>
            <a:endParaRPr lang="en-BE"/>
          </a:p>
        </p:txBody>
      </p:sp>
    </p:spTree>
    <p:extLst>
      <p:ext uri="{BB962C8B-B14F-4D97-AF65-F5344CB8AC3E}">
        <p14:creationId xmlns:p14="http://schemas.microsoft.com/office/powerpoint/2010/main" val="4003238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0CD01-207C-3918-4012-5432EF8FD8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245C52B1-AA99-D14E-E2F5-666AEC2206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64616C1B-5B89-A2EC-070C-63C3F6A691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3B7E85-FAAC-4296-4902-7BBA76A58B1F}"/>
              </a:ext>
            </a:extLst>
          </p:cNvPr>
          <p:cNvSpPr>
            <a:spLocks noGrp="1"/>
          </p:cNvSpPr>
          <p:nvPr>
            <p:ph type="dt" sz="half" idx="10"/>
          </p:nvPr>
        </p:nvSpPr>
        <p:spPr/>
        <p:txBody>
          <a:bodyPr/>
          <a:lstStyle/>
          <a:p>
            <a:fld id="{91AEA6EF-EB8F-4EF6-A719-93012F53EECB}" type="datetimeFigureOut">
              <a:rPr lang="en-BE" smtClean="0"/>
              <a:t>03/31/2023</a:t>
            </a:fld>
            <a:endParaRPr lang="en-BE"/>
          </a:p>
        </p:txBody>
      </p:sp>
      <p:sp>
        <p:nvSpPr>
          <p:cNvPr id="6" name="Footer Placeholder 5">
            <a:extLst>
              <a:ext uri="{FF2B5EF4-FFF2-40B4-BE49-F238E27FC236}">
                <a16:creationId xmlns:a16="http://schemas.microsoft.com/office/drawing/2014/main" id="{CFEF465C-7517-B913-27FC-6BC130D4A60B}"/>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48C1391B-565B-BB14-1C3A-DA91CAD61273}"/>
              </a:ext>
            </a:extLst>
          </p:cNvPr>
          <p:cNvSpPr>
            <a:spLocks noGrp="1"/>
          </p:cNvSpPr>
          <p:nvPr>
            <p:ph type="sldNum" sz="quarter" idx="12"/>
          </p:nvPr>
        </p:nvSpPr>
        <p:spPr/>
        <p:txBody>
          <a:bodyPr/>
          <a:lstStyle/>
          <a:p>
            <a:fld id="{05A6B119-5633-46AF-8608-C828280469B7}" type="slidenum">
              <a:rPr lang="en-BE" smtClean="0"/>
              <a:t>‹#›</a:t>
            </a:fld>
            <a:endParaRPr lang="en-BE"/>
          </a:p>
        </p:txBody>
      </p:sp>
    </p:spTree>
    <p:extLst>
      <p:ext uri="{BB962C8B-B14F-4D97-AF65-F5344CB8AC3E}">
        <p14:creationId xmlns:p14="http://schemas.microsoft.com/office/powerpoint/2010/main" val="20611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ADFEBC-2D79-9CB1-52DA-66DD88FAF2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BE"/>
          </a:p>
        </p:txBody>
      </p:sp>
      <p:sp>
        <p:nvSpPr>
          <p:cNvPr id="3" name="Text Placeholder 2">
            <a:extLst>
              <a:ext uri="{FF2B5EF4-FFF2-40B4-BE49-F238E27FC236}">
                <a16:creationId xmlns:a16="http://schemas.microsoft.com/office/drawing/2014/main" id="{4529255E-3AAE-207F-EC7C-6D9996A841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23CFAF77-EC68-DB02-5F3E-702977EA5D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AEA6EF-EB8F-4EF6-A719-93012F53EECB}" type="datetimeFigureOut">
              <a:rPr lang="en-BE" smtClean="0"/>
              <a:t>03/31/2023</a:t>
            </a:fld>
            <a:endParaRPr lang="en-BE"/>
          </a:p>
        </p:txBody>
      </p:sp>
      <p:sp>
        <p:nvSpPr>
          <p:cNvPr id="5" name="Footer Placeholder 4">
            <a:extLst>
              <a:ext uri="{FF2B5EF4-FFF2-40B4-BE49-F238E27FC236}">
                <a16:creationId xmlns:a16="http://schemas.microsoft.com/office/drawing/2014/main" id="{25753271-E20F-81B3-B4BD-00161BB2D9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8B88F855-628F-ADAC-B8EE-11AD07B2B9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6B119-5633-46AF-8608-C828280469B7}" type="slidenum">
              <a:rPr lang="en-BE" smtClean="0"/>
              <a:t>‹#›</a:t>
            </a:fld>
            <a:endParaRPr lang="en-BE"/>
          </a:p>
        </p:txBody>
      </p:sp>
    </p:spTree>
    <p:extLst>
      <p:ext uri="{BB962C8B-B14F-4D97-AF65-F5344CB8AC3E}">
        <p14:creationId xmlns:p14="http://schemas.microsoft.com/office/powerpoint/2010/main" val="1865142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14.xml"/><Relationship Id="rId4" Type="http://schemas.openxmlformats.org/officeDocument/2006/relationships/image" Target="../media/image13.svg"/></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9.xml"/><Relationship Id="rId1" Type="http://schemas.openxmlformats.org/officeDocument/2006/relationships/slideLayout" Target="../slideLayouts/slideLayout14.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0.xml"/><Relationship Id="rId1" Type="http://schemas.openxmlformats.org/officeDocument/2006/relationships/slideLayout" Target="../slideLayouts/slideLayout14.xml"/><Relationship Id="rId4" Type="http://schemas.openxmlformats.org/officeDocument/2006/relationships/image" Target="../media/image19.sv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notesSlide" Target="../notesSlides/notesSlide22.xml"/><Relationship Id="rId1" Type="http://schemas.openxmlformats.org/officeDocument/2006/relationships/slideLayout" Target="../slideLayouts/slideLayout14.xml"/><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29.xml"/><Relationship Id="rId1" Type="http://schemas.openxmlformats.org/officeDocument/2006/relationships/slideLayout" Target="../slideLayouts/slideLayout14.xml"/><Relationship Id="rId4" Type="http://schemas.openxmlformats.org/officeDocument/2006/relationships/image" Target="../media/image27.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0.xml"/><Relationship Id="rId1" Type="http://schemas.openxmlformats.org/officeDocument/2006/relationships/slideLayout" Target="../slideLayouts/slideLayout14.xml"/><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21.svg"/></Relationships>
</file>

<file path=ppt/slides/_rels/slide3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1.xml"/><Relationship Id="rId1" Type="http://schemas.openxmlformats.org/officeDocument/2006/relationships/slideLayout" Target="../slideLayouts/slideLayout14.xml"/><Relationship Id="rId4" Type="http://schemas.openxmlformats.org/officeDocument/2006/relationships/image" Target="../media/image21.sv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40.xml"/><Relationship Id="rId1" Type="http://schemas.openxmlformats.org/officeDocument/2006/relationships/slideLayout" Target="../slideLayouts/slideLayout14.xml"/><Relationship Id="rId4" Type="http://schemas.openxmlformats.org/officeDocument/2006/relationships/image" Target="../media/image29.sv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43.xml"/><Relationship Id="rId1" Type="http://schemas.openxmlformats.org/officeDocument/2006/relationships/slideLayout" Target="../slideLayouts/slideLayout14.xml"/><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21.svg"/></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image" Target="../media/image5.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4.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 name="TextBox 1">
            <a:extLst>
              <a:ext uri="{FF2B5EF4-FFF2-40B4-BE49-F238E27FC236}">
                <a16:creationId xmlns:a16="http://schemas.microsoft.com/office/drawing/2014/main" id="{A367E21B-59F3-7325-DB29-DC9B5BCA81F1}"/>
              </a:ext>
            </a:extLst>
          </p:cNvPr>
          <p:cNvSpPr txBox="1"/>
          <p:nvPr/>
        </p:nvSpPr>
        <p:spPr>
          <a:xfrm>
            <a:off x="851850" y="1123000"/>
            <a:ext cx="5140411" cy="3447098"/>
          </a:xfrm>
          <a:prstGeom prst="rect">
            <a:avLst/>
          </a:prstGeom>
          <a:noFill/>
        </p:spPr>
        <p:txBody>
          <a:bodyPr wrap="square" rtlCol="0">
            <a:spAutoFit/>
          </a:bodyPr>
          <a:lstStyle/>
          <a:p>
            <a:r>
              <a:rPr lang="en-CA" sz="5400" b="1" dirty="0">
                <a:solidFill>
                  <a:schemeClr val="accent3">
                    <a:lumMod val="75000"/>
                  </a:schemeClr>
                </a:solidFill>
                <a:latin typeface="Garamond" panose="02020404030301010803" pitchFamily="18" charset="0"/>
              </a:rPr>
              <a:t>Communication and MHPSS competencies</a:t>
            </a:r>
          </a:p>
          <a:p>
            <a:endParaRPr lang="en-CA" sz="2800" b="1" spc="300" dirty="0">
              <a:solidFill>
                <a:schemeClr val="accent3">
                  <a:lumMod val="75000"/>
                </a:schemeClr>
              </a:solidFill>
              <a:latin typeface="Garamond" panose="02020404030301010803" pitchFamily="18" charset="0"/>
            </a:endParaRPr>
          </a:p>
          <a:p>
            <a:r>
              <a:rPr lang="en-CA" sz="2800" b="1" spc="300" dirty="0">
                <a:solidFill>
                  <a:schemeClr val="accent3">
                    <a:lumMod val="75000"/>
                  </a:schemeClr>
                </a:solidFill>
                <a:latin typeface="Garamond" panose="02020404030301010803" pitchFamily="18" charset="0"/>
              </a:rPr>
              <a:t>LEVEL 2 MODULE 4</a:t>
            </a:r>
          </a:p>
        </p:txBody>
      </p:sp>
      <p:pic>
        <p:nvPicPr>
          <p:cNvPr id="3" name="Picture 2" descr="Logo&#10;&#10;Description automatically generated">
            <a:extLst>
              <a:ext uri="{FF2B5EF4-FFF2-40B4-BE49-F238E27FC236}">
                <a16:creationId xmlns:a16="http://schemas.microsoft.com/office/drawing/2014/main" id="{D87A5753-7FB0-7664-F068-CCFD913B36E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079" y="4870464"/>
            <a:ext cx="2405008" cy="923462"/>
          </a:xfrm>
          <a:prstGeom prst="rect">
            <a:avLst/>
          </a:prstGeom>
        </p:spPr>
      </p:pic>
      <p:pic>
        <p:nvPicPr>
          <p:cNvPr id="4" name="Picture 3" descr="Text&#10;&#10;Description automatically generated">
            <a:extLst>
              <a:ext uri="{FF2B5EF4-FFF2-40B4-BE49-F238E27FC236}">
                <a16:creationId xmlns:a16="http://schemas.microsoft.com/office/drawing/2014/main" id="{628F57F5-FCD2-63F4-1A4B-8BAE673CE20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892" y="4972105"/>
            <a:ext cx="2405009" cy="685884"/>
          </a:xfrm>
          <a:prstGeom prst="rect">
            <a:avLst/>
          </a:prstGeom>
        </p:spPr>
      </p:pic>
      <p:grpSp>
        <p:nvGrpSpPr>
          <p:cNvPr id="18" name="Group 17">
            <a:extLst>
              <a:ext uri="{FF2B5EF4-FFF2-40B4-BE49-F238E27FC236}">
                <a16:creationId xmlns:a16="http://schemas.microsoft.com/office/drawing/2014/main" id="{A8D38576-8657-52A4-4D76-D64895A6C786}"/>
              </a:ext>
            </a:extLst>
          </p:cNvPr>
          <p:cNvGrpSpPr/>
          <p:nvPr/>
        </p:nvGrpSpPr>
        <p:grpSpPr>
          <a:xfrm>
            <a:off x="6627215" y="1526002"/>
            <a:ext cx="4525250" cy="4381638"/>
            <a:chOff x="7418569" y="901762"/>
            <a:chExt cx="1142910" cy="1106639"/>
          </a:xfrm>
        </p:grpSpPr>
        <p:sp>
          <p:nvSpPr>
            <p:cNvPr id="12" name="Hexagon 11">
              <a:extLst>
                <a:ext uri="{FF2B5EF4-FFF2-40B4-BE49-F238E27FC236}">
                  <a16:creationId xmlns:a16="http://schemas.microsoft.com/office/drawing/2014/main" id="{0C39CF95-4CD5-24EE-DEA5-66594D013555}"/>
                </a:ext>
              </a:extLst>
            </p:cNvPr>
            <p:cNvSpPr/>
            <p:nvPr/>
          </p:nvSpPr>
          <p:spPr>
            <a:xfrm rot="1782986">
              <a:off x="7418569" y="901762"/>
              <a:ext cx="1142910" cy="985264"/>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3" name="Group 12">
              <a:extLst>
                <a:ext uri="{FF2B5EF4-FFF2-40B4-BE49-F238E27FC236}">
                  <a16:creationId xmlns:a16="http://schemas.microsoft.com/office/drawing/2014/main" id="{E5DFF551-3085-3A6A-2562-00221167FCEE}"/>
                </a:ext>
              </a:extLst>
            </p:cNvPr>
            <p:cNvGrpSpPr/>
            <p:nvPr/>
          </p:nvGrpSpPr>
          <p:grpSpPr>
            <a:xfrm>
              <a:off x="7728977" y="1124962"/>
              <a:ext cx="694936" cy="883439"/>
              <a:chOff x="5532029" y="1778008"/>
              <a:chExt cx="1463806" cy="1860868"/>
            </a:xfrm>
            <a:solidFill>
              <a:schemeClr val="bg1"/>
            </a:solidFill>
          </p:grpSpPr>
          <p:grpSp>
            <p:nvGrpSpPr>
              <p:cNvPr id="14" name="Group 13">
                <a:extLst>
                  <a:ext uri="{FF2B5EF4-FFF2-40B4-BE49-F238E27FC236}">
                    <a16:creationId xmlns:a16="http://schemas.microsoft.com/office/drawing/2014/main" id="{49BDE579-2BB1-3AAA-4A5E-6B4E2C8C603D}"/>
                  </a:ext>
                </a:extLst>
              </p:cNvPr>
              <p:cNvGrpSpPr/>
              <p:nvPr/>
            </p:nvGrpSpPr>
            <p:grpSpPr>
              <a:xfrm>
                <a:off x="5532029" y="1778008"/>
                <a:ext cx="723055" cy="1860868"/>
                <a:chOff x="2068313" y="2482622"/>
                <a:chExt cx="376359" cy="968604"/>
              </a:xfrm>
              <a:grpFill/>
            </p:grpSpPr>
            <p:sp>
              <p:nvSpPr>
                <p:cNvPr id="16" name="Round Same Side Corner Rectangle 23">
                  <a:extLst>
                    <a:ext uri="{FF2B5EF4-FFF2-40B4-BE49-F238E27FC236}">
                      <a16:creationId xmlns:a16="http://schemas.microsoft.com/office/drawing/2014/main" id="{6A275AF9-5B1F-28E6-3419-99F4541AF99B}"/>
                    </a:ext>
                  </a:extLst>
                </p:cNvPr>
                <p:cNvSpPr/>
                <p:nvPr/>
              </p:nvSpPr>
              <p:spPr>
                <a:xfrm>
                  <a:off x="2071073" y="2923618"/>
                  <a:ext cx="372129" cy="52760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Oval 16">
                  <a:extLst>
                    <a:ext uri="{FF2B5EF4-FFF2-40B4-BE49-F238E27FC236}">
                      <a16:creationId xmlns:a16="http://schemas.microsoft.com/office/drawing/2014/main" id="{9207F379-2138-0B02-9A8A-FCB5524C584E}"/>
                    </a:ext>
                  </a:extLst>
                </p:cNvPr>
                <p:cNvSpPr/>
                <p:nvPr/>
              </p:nvSpPr>
              <p:spPr>
                <a:xfrm>
                  <a:off x="2068313" y="2482622"/>
                  <a:ext cx="376359" cy="37635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5" name="Speech Bubble: Rectangle with Corners Rounded 14">
                <a:extLst>
                  <a:ext uri="{FF2B5EF4-FFF2-40B4-BE49-F238E27FC236}">
                    <a16:creationId xmlns:a16="http://schemas.microsoft.com/office/drawing/2014/main" id="{A51FCC9E-A2D1-A121-7A91-8EA53C78E02F}"/>
                  </a:ext>
                </a:extLst>
              </p:cNvPr>
              <p:cNvSpPr/>
              <p:nvPr/>
            </p:nvSpPr>
            <p:spPr>
              <a:xfrm>
                <a:off x="6535544" y="1996974"/>
                <a:ext cx="460291" cy="327241"/>
              </a:xfrm>
              <a:prstGeom prst="wedgeRoundRectCallout">
                <a:avLst>
                  <a:gd name="adj1" fmla="val -69318"/>
                  <a:gd name="adj2" fmla="val 26564"/>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 name="Title 72">
            <a:extLst>
              <a:ext uri="{FF2B5EF4-FFF2-40B4-BE49-F238E27FC236}">
                <a16:creationId xmlns:a16="http://schemas.microsoft.com/office/drawing/2014/main" id="{121E7CF9-9A36-58AA-490A-424DECE61D96}"/>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56924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6"/>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latin typeface="Arial"/>
                <a:ea typeface="Arial"/>
                <a:cs typeface="Arial"/>
                <a:sym typeface="Arial"/>
              </a:rPr>
              <a:t>Recap</a:t>
            </a:r>
            <a:endParaRPr dirty="0"/>
          </a:p>
        </p:txBody>
      </p:sp>
      <p:grpSp>
        <p:nvGrpSpPr>
          <p:cNvPr id="8" name="Group 7">
            <a:extLst>
              <a:ext uri="{FF2B5EF4-FFF2-40B4-BE49-F238E27FC236}">
                <a16:creationId xmlns:a16="http://schemas.microsoft.com/office/drawing/2014/main" id="{4D42A6C7-60CE-6DDD-3C95-C9906B5D3013}"/>
              </a:ext>
            </a:extLst>
          </p:cNvPr>
          <p:cNvGrpSpPr/>
          <p:nvPr/>
        </p:nvGrpSpPr>
        <p:grpSpPr>
          <a:xfrm>
            <a:off x="10228983" y="337468"/>
            <a:ext cx="1587872" cy="1368854"/>
            <a:chOff x="10228983" y="337468"/>
            <a:chExt cx="1587872" cy="1368854"/>
          </a:xfrm>
        </p:grpSpPr>
        <p:sp>
          <p:nvSpPr>
            <p:cNvPr id="12" name="Hexagon 11">
              <a:extLst>
                <a:ext uri="{FF2B5EF4-FFF2-40B4-BE49-F238E27FC236}">
                  <a16:creationId xmlns:a16="http://schemas.microsoft.com/office/drawing/2014/main" id="{D4A15076-444E-E1C4-0654-3C3F72068CCA}"/>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3" name="Group 12">
              <a:extLst>
                <a:ext uri="{FF2B5EF4-FFF2-40B4-BE49-F238E27FC236}">
                  <a16:creationId xmlns:a16="http://schemas.microsoft.com/office/drawing/2014/main" id="{7DE64937-034A-6483-6D81-ABE9DE0ACC08}"/>
                </a:ext>
              </a:extLst>
            </p:cNvPr>
            <p:cNvGrpSpPr/>
            <p:nvPr/>
          </p:nvGrpSpPr>
          <p:grpSpPr>
            <a:xfrm>
              <a:off x="10621771" y="762700"/>
              <a:ext cx="562136" cy="634675"/>
              <a:chOff x="760175" y="830142"/>
              <a:chExt cx="867619" cy="979579"/>
            </a:xfrm>
          </p:grpSpPr>
          <p:sp>
            <p:nvSpPr>
              <p:cNvPr id="17" name="Rectangle 16">
                <a:extLst>
                  <a:ext uri="{FF2B5EF4-FFF2-40B4-BE49-F238E27FC236}">
                    <a16:creationId xmlns:a16="http://schemas.microsoft.com/office/drawing/2014/main" id="{D498D3F0-EAFD-0044-4536-CD51448DF3A8}"/>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54</a:t>
                </a:r>
              </a:p>
            </p:txBody>
          </p:sp>
          <p:sp>
            <p:nvSpPr>
              <p:cNvPr id="18" name="Rectangle 17">
                <a:extLst>
                  <a:ext uri="{FF2B5EF4-FFF2-40B4-BE49-F238E27FC236}">
                    <a16:creationId xmlns:a16="http://schemas.microsoft.com/office/drawing/2014/main" id="{9E254493-70B5-508E-E5B9-EB5F2C380F2C}"/>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4" name="Group 13">
              <a:extLst>
                <a:ext uri="{FF2B5EF4-FFF2-40B4-BE49-F238E27FC236}">
                  <a16:creationId xmlns:a16="http://schemas.microsoft.com/office/drawing/2014/main" id="{27486DA2-7622-27F6-90BF-AAE6201B54A9}"/>
                </a:ext>
              </a:extLst>
            </p:cNvPr>
            <p:cNvGrpSpPr/>
            <p:nvPr/>
          </p:nvGrpSpPr>
          <p:grpSpPr>
            <a:xfrm>
              <a:off x="11325415" y="762701"/>
              <a:ext cx="182192" cy="634674"/>
              <a:chOff x="2121762" y="2323619"/>
              <a:chExt cx="200378" cy="825210"/>
            </a:xfrm>
          </p:grpSpPr>
          <p:sp>
            <p:nvSpPr>
              <p:cNvPr id="15" name="Isosceles Triangle 14">
                <a:extLst>
                  <a:ext uri="{FF2B5EF4-FFF2-40B4-BE49-F238E27FC236}">
                    <a16:creationId xmlns:a16="http://schemas.microsoft.com/office/drawing/2014/main" id="{70FE1A43-194C-18FF-AAC2-6AA5F00A4B34}"/>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Rectangle 15">
                <a:extLst>
                  <a:ext uri="{FF2B5EF4-FFF2-40B4-BE49-F238E27FC236}">
                    <a16:creationId xmlns:a16="http://schemas.microsoft.com/office/drawing/2014/main" id="{D41EC51D-A4F8-7AAD-AAEA-CA4D59A436E8}"/>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19" name="Group 18">
            <a:extLst>
              <a:ext uri="{FF2B5EF4-FFF2-40B4-BE49-F238E27FC236}">
                <a16:creationId xmlns:a16="http://schemas.microsoft.com/office/drawing/2014/main" id="{A14D83CF-7849-619D-2B98-7D0CE98C05B0}"/>
              </a:ext>
            </a:extLst>
          </p:cNvPr>
          <p:cNvGrpSpPr/>
          <p:nvPr/>
        </p:nvGrpSpPr>
        <p:grpSpPr>
          <a:xfrm>
            <a:off x="2748331" y="2287824"/>
            <a:ext cx="2706640" cy="2828288"/>
            <a:chOff x="7345680" y="2484120"/>
            <a:chExt cx="904240" cy="944880"/>
          </a:xfrm>
        </p:grpSpPr>
        <p:sp>
          <p:nvSpPr>
            <p:cNvPr id="20" name="Oval 19">
              <a:extLst>
                <a:ext uri="{FF2B5EF4-FFF2-40B4-BE49-F238E27FC236}">
                  <a16:creationId xmlns:a16="http://schemas.microsoft.com/office/drawing/2014/main" id="{5E9EEAB0-DC8E-F5A9-03FB-B2355FE00C3C}"/>
                </a:ext>
              </a:extLst>
            </p:cNvPr>
            <p:cNvSpPr/>
            <p:nvPr/>
          </p:nvSpPr>
          <p:spPr>
            <a:xfrm>
              <a:off x="7345680" y="2484120"/>
              <a:ext cx="904240" cy="94488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1" name="L-Shape 20">
              <a:extLst>
                <a:ext uri="{FF2B5EF4-FFF2-40B4-BE49-F238E27FC236}">
                  <a16:creationId xmlns:a16="http://schemas.microsoft.com/office/drawing/2014/main" id="{37388147-D0C8-934C-A36F-6D2C36C97691}"/>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22" name="Group 21">
            <a:extLst>
              <a:ext uri="{FF2B5EF4-FFF2-40B4-BE49-F238E27FC236}">
                <a16:creationId xmlns:a16="http://schemas.microsoft.com/office/drawing/2014/main" id="{BC55EF0E-DD78-9C77-FF70-6F108ABF4874}"/>
              </a:ext>
            </a:extLst>
          </p:cNvPr>
          <p:cNvGrpSpPr/>
          <p:nvPr/>
        </p:nvGrpSpPr>
        <p:grpSpPr>
          <a:xfrm>
            <a:off x="6436488" y="2292837"/>
            <a:ext cx="2706640" cy="2828288"/>
            <a:chOff x="7090831" y="3731241"/>
            <a:chExt cx="904240" cy="944880"/>
          </a:xfrm>
        </p:grpSpPr>
        <p:sp>
          <p:nvSpPr>
            <p:cNvPr id="23" name="Oval 22">
              <a:extLst>
                <a:ext uri="{FF2B5EF4-FFF2-40B4-BE49-F238E27FC236}">
                  <a16:creationId xmlns:a16="http://schemas.microsoft.com/office/drawing/2014/main" id="{BE12F049-DA3E-BD62-7B73-CF81D9010237}"/>
                </a:ext>
              </a:extLst>
            </p:cNvPr>
            <p:cNvSpPr/>
            <p:nvPr/>
          </p:nvSpPr>
          <p:spPr>
            <a:xfrm>
              <a:off x="7090831" y="3731241"/>
              <a:ext cx="904240" cy="94488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4" name="Plus Sign 23">
              <a:extLst>
                <a:ext uri="{FF2B5EF4-FFF2-40B4-BE49-F238E27FC236}">
                  <a16:creationId xmlns:a16="http://schemas.microsoft.com/office/drawing/2014/main" id="{8822ABF6-C42F-8B83-B1D9-06B00A412CC2}"/>
                </a:ext>
              </a:extLst>
            </p:cNvPr>
            <p:cNvSpPr/>
            <p:nvPr/>
          </p:nvSpPr>
          <p:spPr>
            <a:xfrm rot="2700000">
              <a:off x="7223315" y="3868494"/>
              <a:ext cx="655187" cy="670373"/>
            </a:xfrm>
            <a:prstGeom prst="mathPlus">
              <a:avLst>
                <a:gd name="adj1" fmla="val 2040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Shape 558"/>
        <p:cNvGrpSpPr/>
        <p:nvPr/>
      </p:nvGrpSpPr>
      <p:grpSpPr>
        <a:xfrm>
          <a:off x="0" y="0"/>
          <a:ext cx="0" cy="0"/>
          <a:chOff x="0" y="0"/>
          <a:chExt cx="0" cy="0"/>
        </a:xfrm>
      </p:grpSpPr>
      <p:sp>
        <p:nvSpPr>
          <p:cNvPr id="13" name="Title 72">
            <a:extLst>
              <a:ext uri="{FF2B5EF4-FFF2-40B4-BE49-F238E27FC236}">
                <a16:creationId xmlns:a16="http://schemas.microsoft.com/office/drawing/2014/main" id="{7F2F2945-9C10-509F-124A-0B01A2A61942}"/>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14857040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D786284C-AF6E-3DAD-6594-E6A475A59038}"/>
              </a:ext>
            </a:extLst>
          </p:cNvPr>
          <p:cNvGrpSpPr/>
          <p:nvPr/>
        </p:nvGrpSpPr>
        <p:grpSpPr>
          <a:xfrm>
            <a:off x="463046" y="1383893"/>
            <a:ext cx="1198113" cy="1251960"/>
            <a:chOff x="7345680" y="2484120"/>
            <a:chExt cx="904240" cy="944880"/>
          </a:xfrm>
        </p:grpSpPr>
        <p:sp>
          <p:nvSpPr>
            <p:cNvPr id="33" name="Oval 32">
              <a:extLst>
                <a:ext uri="{FF2B5EF4-FFF2-40B4-BE49-F238E27FC236}">
                  <a16:creationId xmlns:a16="http://schemas.microsoft.com/office/drawing/2014/main" id="{59E935A5-B590-C934-B27E-DFC57B8CB853}"/>
                </a:ext>
              </a:extLst>
            </p:cNvPr>
            <p:cNvSpPr/>
            <p:nvPr/>
          </p:nvSpPr>
          <p:spPr>
            <a:xfrm>
              <a:off x="7345680" y="2484120"/>
              <a:ext cx="904240" cy="944880"/>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4" name="L-Shape 33">
              <a:extLst>
                <a:ext uri="{FF2B5EF4-FFF2-40B4-BE49-F238E27FC236}">
                  <a16:creationId xmlns:a16="http://schemas.microsoft.com/office/drawing/2014/main" id="{B37C6858-E330-03C6-7514-82F6BD1000F5}"/>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normAutofit/>
          </a:bodyPr>
          <a:lstStyle/>
          <a:p>
            <a:r>
              <a:rPr lang="en-US" dirty="0">
                <a:latin typeface="Arial" panose="020B0604020202020204" pitchFamily="34" charset="0"/>
                <a:cs typeface="Arial" panose="020B0604020202020204" pitchFamily="34" charset="0"/>
              </a:rPr>
              <a:t>Non-verbal communication techniques</a:t>
            </a:r>
            <a:endParaRPr lang="en-CA" dirty="0">
              <a:latin typeface="Arial" panose="020B0604020202020204" pitchFamily="34" charset="0"/>
              <a:cs typeface="Arial" panose="020B0604020202020204" pitchFamily="34" charset="0"/>
            </a:endParaRPr>
          </a:p>
        </p:txBody>
      </p:sp>
      <p:grpSp>
        <p:nvGrpSpPr>
          <p:cNvPr id="27" name="Group 26">
            <a:extLst>
              <a:ext uri="{FF2B5EF4-FFF2-40B4-BE49-F238E27FC236}">
                <a16:creationId xmlns:a16="http://schemas.microsoft.com/office/drawing/2014/main" id="{36F27006-647D-066D-A4A0-399CD8F14310}"/>
              </a:ext>
            </a:extLst>
          </p:cNvPr>
          <p:cNvGrpSpPr/>
          <p:nvPr/>
        </p:nvGrpSpPr>
        <p:grpSpPr>
          <a:xfrm>
            <a:off x="10100008" y="4468658"/>
            <a:ext cx="1728905" cy="2045143"/>
            <a:chOff x="1566368" y="1671009"/>
            <a:chExt cx="1484707" cy="1756280"/>
          </a:xfrm>
        </p:grpSpPr>
        <p:sp>
          <p:nvSpPr>
            <p:cNvPr id="19" name="Round Same Side Corner Rectangle 35">
              <a:extLst>
                <a:ext uri="{FF2B5EF4-FFF2-40B4-BE49-F238E27FC236}">
                  <a16:creationId xmlns:a16="http://schemas.microsoft.com/office/drawing/2014/main" id="{72A329A7-F6F5-1CCF-AFBB-CA4125D474D9}"/>
                </a:ext>
              </a:extLst>
            </p:cNvPr>
            <p:cNvSpPr/>
            <p:nvPr/>
          </p:nvSpPr>
          <p:spPr>
            <a:xfrm flipH="1">
              <a:off x="2523420" y="2874620"/>
              <a:ext cx="523773" cy="552669"/>
            </a:xfrm>
            <a:prstGeom prst="round2SameRect">
              <a:avLst>
                <a:gd name="adj1" fmla="val 50000"/>
                <a:gd name="adj2" fmla="val 0"/>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0" name="Oval 19">
              <a:extLst>
                <a:ext uri="{FF2B5EF4-FFF2-40B4-BE49-F238E27FC236}">
                  <a16:creationId xmlns:a16="http://schemas.microsoft.com/office/drawing/2014/main" id="{9AD5269A-3CFB-0F6A-E50F-4A88BEA9D075}"/>
                </a:ext>
              </a:extLst>
            </p:cNvPr>
            <p:cNvSpPr/>
            <p:nvPr/>
          </p:nvSpPr>
          <p:spPr>
            <a:xfrm flipH="1">
              <a:off x="2521348" y="2258526"/>
              <a:ext cx="529727" cy="525791"/>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1" name="Round Same Side Corner Rectangle 37">
              <a:extLst>
                <a:ext uri="{FF2B5EF4-FFF2-40B4-BE49-F238E27FC236}">
                  <a16:creationId xmlns:a16="http://schemas.microsoft.com/office/drawing/2014/main" id="{B8230E4F-7675-E754-9341-C3D84DBB369A}"/>
                </a:ext>
              </a:extLst>
            </p:cNvPr>
            <p:cNvSpPr/>
            <p:nvPr/>
          </p:nvSpPr>
          <p:spPr>
            <a:xfrm flipH="1">
              <a:off x="1568437" y="2287102"/>
              <a:ext cx="523775" cy="1140187"/>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2" name="Oval 21">
              <a:extLst>
                <a:ext uri="{FF2B5EF4-FFF2-40B4-BE49-F238E27FC236}">
                  <a16:creationId xmlns:a16="http://schemas.microsoft.com/office/drawing/2014/main" id="{417F5768-BF98-4A9B-F195-EE8AB0EABFC3}"/>
                </a:ext>
              </a:extLst>
            </p:cNvPr>
            <p:cNvSpPr/>
            <p:nvPr/>
          </p:nvSpPr>
          <p:spPr>
            <a:xfrm flipH="1">
              <a:off x="1566368" y="1671009"/>
              <a:ext cx="529729" cy="525791"/>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23" name="Group 22">
              <a:extLst>
                <a:ext uri="{FF2B5EF4-FFF2-40B4-BE49-F238E27FC236}">
                  <a16:creationId xmlns:a16="http://schemas.microsoft.com/office/drawing/2014/main" id="{2A5105EF-D640-94CB-5BBD-9C367A65189C}"/>
                </a:ext>
              </a:extLst>
            </p:cNvPr>
            <p:cNvGrpSpPr/>
            <p:nvPr/>
          </p:nvGrpSpPr>
          <p:grpSpPr>
            <a:xfrm rot="12543487" flipH="1">
              <a:off x="2214846" y="2220130"/>
              <a:ext cx="382511" cy="588113"/>
              <a:chOff x="2854695" y="2147881"/>
              <a:chExt cx="347952" cy="558222"/>
            </a:xfrm>
            <a:solidFill>
              <a:schemeClr val="accent3">
                <a:lumMod val="75000"/>
              </a:schemeClr>
            </a:solidFill>
          </p:grpSpPr>
          <p:sp>
            <p:nvSpPr>
              <p:cNvPr id="24" name="Rectangle: Rounded Corners 23">
                <a:extLst>
                  <a:ext uri="{FF2B5EF4-FFF2-40B4-BE49-F238E27FC236}">
                    <a16:creationId xmlns:a16="http://schemas.microsoft.com/office/drawing/2014/main" id="{00FA2AF5-3953-5E82-E387-C3AE60BF54AD}"/>
                  </a:ext>
                </a:extLst>
              </p:cNvPr>
              <p:cNvSpPr/>
              <p:nvPr/>
            </p:nvSpPr>
            <p:spPr>
              <a:xfrm rot="20708745">
                <a:off x="2966211" y="2147881"/>
                <a:ext cx="236436" cy="67016"/>
              </a:xfrm>
              <a:prstGeom prst="roundRect">
                <a:avLst>
                  <a:gd name="adj" fmla="val 40112"/>
                </a:avLst>
              </a:prstGeom>
              <a:solidFill>
                <a:schemeClr val="accent3">
                  <a:lumMod val="5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5" name="Rectangle: Rounded Corners 24">
                <a:extLst>
                  <a:ext uri="{FF2B5EF4-FFF2-40B4-BE49-F238E27FC236}">
                    <a16:creationId xmlns:a16="http://schemas.microsoft.com/office/drawing/2014/main" id="{1F40E130-839B-1585-7905-610493D1E355}"/>
                  </a:ext>
                </a:extLst>
              </p:cNvPr>
              <p:cNvSpPr/>
              <p:nvPr/>
            </p:nvSpPr>
            <p:spPr>
              <a:xfrm rot="1447195">
                <a:off x="2891577" y="2375527"/>
                <a:ext cx="236436" cy="67016"/>
              </a:xfrm>
              <a:prstGeom prst="roundRect">
                <a:avLst>
                  <a:gd name="adj" fmla="val 40112"/>
                </a:avLst>
              </a:prstGeom>
              <a:solidFill>
                <a:schemeClr val="accent3">
                  <a:lumMod val="5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A5E19FD8-F64C-A971-55CD-69640BC02EE8}"/>
                  </a:ext>
                </a:extLst>
              </p:cNvPr>
              <p:cNvSpPr/>
              <p:nvPr/>
            </p:nvSpPr>
            <p:spPr>
              <a:xfrm rot="3283941">
                <a:off x="2769985" y="2554377"/>
                <a:ext cx="236436" cy="67016"/>
              </a:xfrm>
              <a:prstGeom prst="roundRect">
                <a:avLst>
                  <a:gd name="adj" fmla="val 40112"/>
                </a:avLst>
              </a:prstGeom>
              <a:solidFill>
                <a:schemeClr val="accent3">
                  <a:lumMod val="5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grpSp>
        <p:nvGrpSpPr>
          <p:cNvPr id="35" name="Group 34">
            <a:extLst>
              <a:ext uri="{FF2B5EF4-FFF2-40B4-BE49-F238E27FC236}">
                <a16:creationId xmlns:a16="http://schemas.microsoft.com/office/drawing/2014/main" id="{5F0FFB32-3439-0207-26EC-463CB3EBEE6C}"/>
              </a:ext>
            </a:extLst>
          </p:cNvPr>
          <p:cNvGrpSpPr/>
          <p:nvPr/>
        </p:nvGrpSpPr>
        <p:grpSpPr>
          <a:xfrm>
            <a:off x="4949489" y="1388906"/>
            <a:ext cx="1198113" cy="1251960"/>
            <a:chOff x="7090831" y="3731241"/>
            <a:chExt cx="904240" cy="944880"/>
          </a:xfrm>
        </p:grpSpPr>
        <p:sp>
          <p:nvSpPr>
            <p:cNvPr id="36" name="Oval 35">
              <a:extLst>
                <a:ext uri="{FF2B5EF4-FFF2-40B4-BE49-F238E27FC236}">
                  <a16:creationId xmlns:a16="http://schemas.microsoft.com/office/drawing/2014/main" id="{97AED0F9-9F5C-276D-6241-64D48BA4C5D8}"/>
                </a:ext>
              </a:extLst>
            </p:cNvPr>
            <p:cNvSpPr/>
            <p:nvPr/>
          </p:nvSpPr>
          <p:spPr>
            <a:xfrm>
              <a:off x="7090831" y="3731241"/>
              <a:ext cx="904240" cy="944880"/>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7" name="Plus Sign 36">
              <a:extLst>
                <a:ext uri="{FF2B5EF4-FFF2-40B4-BE49-F238E27FC236}">
                  <a16:creationId xmlns:a16="http://schemas.microsoft.com/office/drawing/2014/main" id="{6C8F0EDC-3A63-6675-5829-0D0AC691A456}"/>
                </a:ext>
              </a:extLst>
            </p:cNvPr>
            <p:cNvSpPr/>
            <p:nvPr/>
          </p:nvSpPr>
          <p:spPr>
            <a:xfrm rot="2700000">
              <a:off x="7223315" y="3868494"/>
              <a:ext cx="655187" cy="670373"/>
            </a:xfrm>
            <a:prstGeom prst="mathPlus">
              <a:avLst>
                <a:gd name="adj1" fmla="val 2040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39" name="TextBox 38">
            <a:extLst>
              <a:ext uri="{FF2B5EF4-FFF2-40B4-BE49-F238E27FC236}">
                <a16:creationId xmlns:a16="http://schemas.microsoft.com/office/drawing/2014/main" id="{E5B8A424-D75D-6F58-F286-92E37B30757D}"/>
              </a:ext>
            </a:extLst>
          </p:cNvPr>
          <p:cNvSpPr txBox="1"/>
          <p:nvPr/>
        </p:nvSpPr>
        <p:spPr>
          <a:xfrm>
            <a:off x="912639" y="2009873"/>
            <a:ext cx="3876782" cy="3770263"/>
          </a:xfrm>
          <a:prstGeom prst="rect">
            <a:avLst/>
          </a:prstGeom>
          <a:noFill/>
        </p:spPr>
        <p:txBody>
          <a:bodyPr wrap="square">
            <a:spAutoFit/>
          </a:bodyPr>
          <a:lstStyle/>
          <a:p>
            <a:pPr>
              <a:spcAft>
                <a:spcPts val="600"/>
              </a:spcAft>
            </a:pPr>
            <a:r>
              <a:rPr lang="en-GB" b="1" dirty="0">
                <a:latin typeface="Arial" panose="020B0604020202020204" pitchFamily="34" charset="0"/>
                <a:cs typeface="Arial" panose="020B0604020202020204" pitchFamily="34" charset="0"/>
              </a:rPr>
              <a:t>DO</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Keep a calm, relaxed body language</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Sit at the child’s level</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Have open body language with no folded arms or legs</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Face the child</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Use encouraging facial expressions (e.g. nodding, smiling)</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Use eye contact that conveys emotions (e.g. smiling with the eyes) </a:t>
            </a:r>
          </a:p>
        </p:txBody>
      </p:sp>
      <p:sp>
        <p:nvSpPr>
          <p:cNvPr id="40" name="TextBox 39">
            <a:extLst>
              <a:ext uri="{FF2B5EF4-FFF2-40B4-BE49-F238E27FC236}">
                <a16:creationId xmlns:a16="http://schemas.microsoft.com/office/drawing/2014/main" id="{9617CAB4-4C74-5AEC-5030-13130FB8FF34}"/>
              </a:ext>
            </a:extLst>
          </p:cNvPr>
          <p:cNvSpPr txBox="1"/>
          <p:nvPr/>
        </p:nvSpPr>
        <p:spPr>
          <a:xfrm>
            <a:off x="5475220" y="1901181"/>
            <a:ext cx="4087690" cy="4047262"/>
          </a:xfrm>
          <a:prstGeom prst="rect">
            <a:avLst/>
          </a:prstGeom>
          <a:noFill/>
        </p:spPr>
        <p:txBody>
          <a:bodyPr wrap="square">
            <a:spAutoFit/>
          </a:bodyPr>
          <a:lstStyle/>
          <a:p>
            <a:pPr>
              <a:spcAft>
                <a:spcPts val="600"/>
              </a:spcAft>
            </a:pPr>
            <a:r>
              <a:rPr lang="en-GB" b="1" dirty="0">
                <a:latin typeface="Arial" panose="020B0604020202020204" pitchFamily="34" charset="0"/>
                <a:cs typeface="Arial" panose="020B0604020202020204" pitchFamily="34" charset="0"/>
              </a:rPr>
              <a:t>DON’T</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Have a rigid or tense body</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Stand over the child</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Use hand or arm gestures that might appear big or aggressive</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Turn away or turn your back to the child</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Not have eye contact with the child </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Stand ‘too close’ to the child and not give the child enough ‘personal space’</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Touch in a way that is inappropriate in the child’s culture and the situation</a:t>
            </a:r>
          </a:p>
        </p:txBody>
      </p:sp>
    </p:spTree>
    <p:extLst>
      <p:ext uri="{BB962C8B-B14F-4D97-AF65-F5344CB8AC3E}">
        <p14:creationId xmlns:p14="http://schemas.microsoft.com/office/powerpoint/2010/main" val="39411828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TextBox 63">
            <a:extLst>
              <a:ext uri="{FF2B5EF4-FFF2-40B4-BE49-F238E27FC236}">
                <a16:creationId xmlns:a16="http://schemas.microsoft.com/office/drawing/2014/main" id="{D9E2D02E-FBB3-4767-BB37-3F850FCEB930}"/>
              </a:ext>
            </a:extLst>
          </p:cNvPr>
          <p:cNvSpPr txBox="1"/>
          <p:nvPr/>
        </p:nvSpPr>
        <p:spPr>
          <a:xfrm>
            <a:off x="701619" y="3503938"/>
            <a:ext cx="2402194" cy="1815882"/>
          </a:xfrm>
          <a:prstGeom prst="rect">
            <a:avLst/>
          </a:prstGeom>
          <a:noFill/>
          <a:ln>
            <a:noFill/>
          </a:ln>
        </p:spPr>
        <p:txBody>
          <a:bodyPr wrap="square" rtlCol="0">
            <a:spAutoFit/>
          </a:bodyPr>
          <a:lstStyle/>
          <a:p>
            <a:pPr algn="ctr"/>
            <a:r>
              <a:rPr lang="en-US" sz="1600" b="1" dirty="0">
                <a:latin typeface="Arial" panose="020B0604020202020204" pitchFamily="34" charset="0"/>
                <a:cs typeface="Arial" panose="020B0604020202020204" pitchFamily="34" charset="0"/>
              </a:rPr>
              <a:t>ACKNOWLEDGEMENT</a:t>
            </a:r>
          </a:p>
          <a:p>
            <a:pPr algn="ctr"/>
            <a:endParaRPr lang="en-US" sz="1600" b="1" dirty="0">
              <a:latin typeface="Arial" panose="020B0604020202020204" pitchFamily="34" charset="0"/>
              <a:cs typeface="Arial" panose="020B0604020202020204" pitchFamily="34" charset="0"/>
            </a:endParaRPr>
          </a:p>
          <a:p>
            <a:pPr algn="ctr"/>
            <a:r>
              <a:rPr lang="en-US" sz="1600" dirty="0">
                <a:latin typeface="Arial" panose="020B0604020202020204" pitchFamily="34" charset="0"/>
                <a:cs typeface="Arial" panose="020B0604020202020204" pitchFamily="34" charset="0"/>
              </a:rPr>
              <a:t>Using words or other signs to show that you are listening and acknowledging the child’s feelings.</a:t>
            </a:r>
          </a:p>
        </p:txBody>
      </p:sp>
      <p:sp>
        <p:nvSpPr>
          <p:cNvPr id="90" name="TextBox 89">
            <a:extLst>
              <a:ext uri="{FF2B5EF4-FFF2-40B4-BE49-F238E27FC236}">
                <a16:creationId xmlns:a16="http://schemas.microsoft.com/office/drawing/2014/main" id="{75BD516A-1C72-49D8-AA6B-345B53D12268}"/>
              </a:ext>
            </a:extLst>
          </p:cNvPr>
          <p:cNvSpPr txBox="1"/>
          <p:nvPr/>
        </p:nvSpPr>
        <p:spPr>
          <a:xfrm>
            <a:off x="3486954" y="3503938"/>
            <a:ext cx="2402193" cy="1815882"/>
          </a:xfrm>
          <a:prstGeom prst="rect">
            <a:avLst/>
          </a:prstGeom>
          <a:noFill/>
          <a:ln>
            <a:noFill/>
          </a:ln>
        </p:spPr>
        <p:txBody>
          <a:bodyPr wrap="square" rtlCol="0">
            <a:spAutoFit/>
          </a:bodyPr>
          <a:lstStyle/>
          <a:p>
            <a:pPr algn="ctr"/>
            <a:r>
              <a:rPr lang="en-US" sz="1600" b="1" dirty="0">
                <a:latin typeface="Arial" panose="020B0604020202020204" pitchFamily="34" charset="0"/>
                <a:cs typeface="Arial" panose="020B0604020202020204" pitchFamily="34" charset="0"/>
              </a:rPr>
              <a:t>MIRRORING</a:t>
            </a:r>
          </a:p>
          <a:p>
            <a:pPr algn="ctr"/>
            <a:endParaRPr lang="en-US" sz="1600" b="1" dirty="0">
              <a:latin typeface="Arial" panose="020B0604020202020204" pitchFamily="34" charset="0"/>
              <a:cs typeface="Arial" panose="020B0604020202020204" pitchFamily="34" charset="0"/>
            </a:endParaRPr>
          </a:p>
          <a:p>
            <a:pPr algn="ctr"/>
            <a:r>
              <a:rPr lang="en-US" sz="1600" dirty="0">
                <a:latin typeface="Arial" panose="020B0604020202020204" pitchFamily="34" charset="0"/>
                <a:cs typeface="Arial" panose="020B0604020202020204" pitchFamily="34" charset="0"/>
              </a:rPr>
              <a:t>Copying or repeating back something that a child has said. You use (mirror) the same words the child used. </a:t>
            </a:r>
          </a:p>
        </p:txBody>
      </p:sp>
      <p:sp>
        <p:nvSpPr>
          <p:cNvPr id="163" name="TextBox 162">
            <a:extLst>
              <a:ext uri="{FF2B5EF4-FFF2-40B4-BE49-F238E27FC236}">
                <a16:creationId xmlns:a16="http://schemas.microsoft.com/office/drawing/2014/main" id="{22DF0343-EE4C-49B3-B1BD-3AC41F7F5E31}"/>
              </a:ext>
            </a:extLst>
          </p:cNvPr>
          <p:cNvSpPr txBox="1"/>
          <p:nvPr/>
        </p:nvSpPr>
        <p:spPr>
          <a:xfrm>
            <a:off x="6272289" y="3503938"/>
            <a:ext cx="2402193" cy="1569660"/>
          </a:xfrm>
          <a:prstGeom prst="rect">
            <a:avLst/>
          </a:prstGeom>
          <a:noFill/>
          <a:ln>
            <a:noFill/>
          </a:ln>
        </p:spPr>
        <p:txBody>
          <a:bodyPr wrap="square" rtlCol="0">
            <a:spAutoFit/>
          </a:bodyPr>
          <a:lstStyle/>
          <a:p>
            <a:pPr algn="ctr"/>
            <a:r>
              <a:rPr lang="en-US" sz="1600" b="1" dirty="0">
                <a:latin typeface="Arial" panose="020B0604020202020204" pitchFamily="34" charset="0"/>
                <a:cs typeface="Arial" panose="020B0604020202020204" pitchFamily="34" charset="0"/>
              </a:rPr>
              <a:t>CLARIFYING</a:t>
            </a:r>
          </a:p>
          <a:p>
            <a:pPr algn="ctr"/>
            <a:endParaRPr lang="en-US" sz="1600" b="1" dirty="0">
              <a:latin typeface="Arial" panose="020B0604020202020204" pitchFamily="34" charset="0"/>
              <a:cs typeface="Arial" panose="020B0604020202020204" pitchFamily="34" charset="0"/>
            </a:endParaRPr>
          </a:p>
          <a:p>
            <a:pPr algn="ctr"/>
            <a:r>
              <a:rPr lang="en-US" sz="1600" dirty="0">
                <a:latin typeface="Arial" panose="020B0604020202020204" pitchFamily="34" charset="0"/>
                <a:cs typeface="Arial" panose="020B0604020202020204" pitchFamily="34" charset="0"/>
              </a:rPr>
              <a:t>Asking for more information about something a child has said.</a:t>
            </a:r>
          </a:p>
        </p:txBody>
      </p:sp>
      <p:sp>
        <p:nvSpPr>
          <p:cNvPr id="164" name="TextBox 163">
            <a:extLst>
              <a:ext uri="{FF2B5EF4-FFF2-40B4-BE49-F238E27FC236}">
                <a16:creationId xmlns:a16="http://schemas.microsoft.com/office/drawing/2014/main" id="{D0DF78C7-77E7-4EDE-AE67-E8DA71B62329}"/>
              </a:ext>
            </a:extLst>
          </p:cNvPr>
          <p:cNvSpPr txBox="1"/>
          <p:nvPr/>
        </p:nvSpPr>
        <p:spPr>
          <a:xfrm>
            <a:off x="9057623" y="3503938"/>
            <a:ext cx="2402193" cy="2308324"/>
          </a:xfrm>
          <a:prstGeom prst="rect">
            <a:avLst/>
          </a:prstGeom>
          <a:noFill/>
          <a:ln>
            <a:noFill/>
          </a:ln>
        </p:spPr>
        <p:txBody>
          <a:bodyPr wrap="square" rtlCol="0">
            <a:spAutoFit/>
          </a:bodyPr>
          <a:lstStyle/>
          <a:p>
            <a:pPr algn="ctr"/>
            <a:r>
              <a:rPr lang="en-US" sz="1600" b="1" dirty="0">
                <a:latin typeface="Arial" panose="020B0604020202020204" pitchFamily="34" charset="0"/>
                <a:cs typeface="Arial" panose="020B0604020202020204" pitchFamily="34" charset="0"/>
              </a:rPr>
              <a:t>SUMMARIZING</a:t>
            </a:r>
          </a:p>
          <a:p>
            <a:pPr algn="ctr"/>
            <a:endParaRPr lang="en-US" sz="1600" b="1" dirty="0">
              <a:latin typeface="Arial" panose="020B0604020202020204" pitchFamily="34" charset="0"/>
              <a:cs typeface="Arial" panose="020B0604020202020204" pitchFamily="34" charset="0"/>
            </a:endParaRPr>
          </a:p>
          <a:p>
            <a:pPr algn="ctr"/>
            <a:r>
              <a:rPr lang="en-US" sz="1600" dirty="0">
                <a:latin typeface="Arial" panose="020B0604020202020204" pitchFamily="34" charset="0"/>
                <a:cs typeface="Arial" panose="020B0604020202020204" pitchFamily="34" charset="0"/>
              </a:rPr>
              <a:t>Using your own words (paraphrasing) to give an overview of what the child has said in order to check that you understood the overall picture correctly. </a:t>
            </a:r>
          </a:p>
        </p:txBody>
      </p:sp>
      <p:sp>
        <p:nvSpPr>
          <p:cNvPr id="167" name="Oval 166">
            <a:extLst>
              <a:ext uri="{FF2B5EF4-FFF2-40B4-BE49-F238E27FC236}">
                <a16:creationId xmlns:a16="http://schemas.microsoft.com/office/drawing/2014/main" id="{93349A72-2A88-470F-AE99-2A729DC66C0B}"/>
              </a:ext>
            </a:extLst>
          </p:cNvPr>
          <p:cNvSpPr/>
          <p:nvPr/>
        </p:nvSpPr>
        <p:spPr>
          <a:xfrm>
            <a:off x="1401934" y="2195947"/>
            <a:ext cx="868969" cy="86896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68" name="Oval 167">
            <a:extLst>
              <a:ext uri="{FF2B5EF4-FFF2-40B4-BE49-F238E27FC236}">
                <a16:creationId xmlns:a16="http://schemas.microsoft.com/office/drawing/2014/main" id="{D066D581-756C-4B08-B7E5-0DC20BBDC289}"/>
              </a:ext>
            </a:extLst>
          </p:cNvPr>
          <p:cNvSpPr/>
          <p:nvPr/>
        </p:nvSpPr>
        <p:spPr>
          <a:xfrm>
            <a:off x="1338752"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69" name="Oval 168">
            <a:extLst>
              <a:ext uri="{FF2B5EF4-FFF2-40B4-BE49-F238E27FC236}">
                <a16:creationId xmlns:a16="http://schemas.microsoft.com/office/drawing/2014/main" id="{3CBCE70E-EFAD-4EF5-B6FC-86F28E69AA70}"/>
              </a:ext>
            </a:extLst>
          </p:cNvPr>
          <p:cNvSpPr/>
          <p:nvPr/>
        </p:nvSpPr>
        <p:spPr>
          <a:xfrm>
            <a:off x="2190992"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0" name="Arc 169">
            <a:extLst>
              <a:ext uri="{FF2B5EF4-FFF2-40B4-BE49-F238E27FC236}">
                <a16:creationId xmlns:a16="http://schemas.microsoft.com/office/drawing/2014/main" id="{CC2AD6FA-7F85-45D7-9CBB-65633A024BA4}"/>
              </a:ext>
            </a:extLst>
          </p:cNvPr>
          <p:cNvSpPr/>
          <p:nvPr/>
        </p:nvSpPr>
        <p:spPr>
          <a:xfrm>
            <a:off x="559575" y="2013761"/>
            <a:ext cx="810768" cy="810768"/>
          </a:xfrm>
          <a:prstGeom prst="arc">
            <a:avLst>
              <a:gd name="adj1" fmla="val 2568393"/>
              <a:gd name="adj2" fmla="val 6686864"/>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1" name="Arc 170">
            <a:extLst>
              <a:ext uri="{FF2B5EF4-FFF2-40B4-BE49-F238E27FC236}">
                <a16:creationId xmlns:a16="http://schemas.microsoft.com/office/drawing/2014/main" id="{A5A51893-7BCA-4427-B959-4AAAA1AE35F5}"/>
              </a:ext>
            </a:extLst>
          </p:cNvPr>
          <p:cNvSpPr/>
          <p:nvPr/>
        </p:nvSpPr>
        <p:spPr>
          <a:xfrm>
            <a:off x="496393" y="2263535"/>
            <a:ext cx="810768" cy="810768"/>
          </a:xfrm>
          <a:prstGeom prst="arc">
            <a:avLst>
              <a:gd name="adj1" fmla="val 909026"/>
              <a:gd name="adj2" fmla="val 4616107"/>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3" name="Oval 172">
            <a:extLst>
              <a:ext uri="{FF2B5EF4-FFF2-40B4-BE49-F238E27FC236}">
                <a16:creationId xmlns:a16="http://schemas.microsoft.com/office/drawing/2014/main" id="{23C21570-E5AF-4D59-ADBC-C2AAFF3F7E24}"/>
              </a:ext>
            </a:extLst>
          </p:cNvPr>
          <p:cNvSpPr/>
          <p:nvPr/>
        </p:nvSpPr>
        <p:spPr>
          <a:xfrm>
            <a:off x="4187269" y="2195947"/>
            <a:ext cx="868969" cy="86896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4" name="Oval 173">
            <a:extLst>
              <a:ext uri="{FF2B5EF4-FFF2-40B4-BE49-F238E27FC236}">
                <a16:creationId xmlns:a16="http://schemas.microsoft.com/office/drawing/2014/main" id="{FDB310A6-A079-4673-A065-96B6B6E43D10}"/>
              </a:ext>
            </a:extLst>
          </p:cNvPr>
          <p:cNvSpPr/>
          <p:nvPr/>
        </p:nvSpPr>
        <p:spPr>
          <a:xfrm>
            <a:off x="4124087"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5" name="Oval 174">
            <a:extLst>
              <a:ext uri="{FF2B5EF4-FFF2-40B4-BE49-F238E27FC236}">
                <a16:creationId xmlns:a16="http://schemas.microsoft.com/office/drawing/2014/main" id="{CB51FECA-24F9-4B2F-8EBB-8575BE84A692}"/>
              </a:ext>
            </a:extLst>
          </p:cNvPr>
          <p:cNvSpPr/>
          <p:nvPr/>
        </p:nvSpPr>
        <p:spPr>
          <a:xfrm>
            <a:off x="4976327"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6" name="Arc 175">
            <a:extLst>
              <a:ext uri="{FF2B5EF4-FFF2-40B4-BE49-F238E27FC236}">
                <a16:creationId xmlns:a16="http://schemas.microsoft.com/office/drawing/2014/main" id="{5FC33D6D-E830-43FE-961F-05094AADB75B}"/>
              </a:ext>
            </a:extLst>
          </p:cNvPr>
          <p:cNvSpPr/>
          <p:nvPr/>
        </p:nvSpPr>
        <p:spPr>
          <a:xfrm>
            <a:off x="3344910" y="2013761"/>
            <a:ext cx="810768" cy="810768"/>
          </a:xfrm>
          <a:prstGeom prst="arc">
            <a:avLst>
              <a:gd name="adj1" fmla="val 2568393"/>
              <a:gd name="adj2" fmla="val 6686864"/>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7" name="Arc 176">
            <a:extLst>
              <a:ext uri="{FF2B5EF4-FFF2-40B4-BE49-F238E27FC236}">
                <a16:creationId xmlns:a16="http://schemas.microsoft.com/office/drawing/2014/main" id="{60FA46E3-27A6-416D-9C9C-C30D87EED4E7}"/>
              </a:ext>
            </a:extLst>
          </p:cNvPr>
          <p:cNvSpPr/>
          <p:nvPr/>
        </p:nvSpPr>
        <p:spPr>
          <a:xfrm>
            <a:off x="3281728" y="2263535"/>
            <a:ext cx="810768" cy="810768"/>
          </a:xfrm>
          <a:prstGeom prst="arc">
            <a:avLst>
              <a:gd name="adj1" fmla="val 909026"/>
              <a:gd name="adj2" fmla="val 4616107"/>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9" name="Oval 178">
            <a:extLst>
              <a:ext uri="{FF2B5EF4-FFF2-40B4-BE49-F238E27FC236}">
                <a16:creationId xmlns:a16="http://schemas.microsoft.com/office/drawing/2014/main" id="{A5CEB2C9-3F08-4F40-956C-9D25256FD9D1}"/>
              </a:ext>
            </a:extLst>
          </p:cNvPr>
          <p:cNvSpPr/>
          <p:nvPr/>
        </p:nvSpPr>
        <p:spPr>
          <a:xfrm>
            <a:off x="7145601" y="2195947"/>
            <a:ext cx="868969" cy="86896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0" name="Oval 179">
            <a:extLst>
              <a:ext uri="{FF2B5EF4-FFF2-40B4-BE49-F238E27FC236}">
                <a16:creationId xmlns:a16="http://schemas.microsoft.com/office/drawing/2014/main" id="{F0383124-8C58-4FE3-B60D-28B00A53E1A0}"/>
              </a:ext>
            </a:extLst>
          </p:cNvPr>
          <p:cNvSpPr/>
          <p:nvPr/>
        </p:nvSpPr>
        <p:spPr>
          <a:xfrm>
            <a:off x="7082419"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1" name="Oval 180">
            <a:extLst>
              <a:ext uri="{FF2B5EF4-FFF2-40B4-BE49-F238E27FC236}">
                <a16:creationId xmlns:a16="http://schemas.microsoft.com/office/drawing/2014/main" id="{3A02E39C-02E6-4CA6-B011-92EB1480892B}"/>
              </a:ext>
            </a:extLst>
          </p:cNvPr>
          <p:cNvSpPr/>
          <p:nvPr/>
        </p:nvSpPr>
        <p:spPr>
          <a:xfrm>
            <a:off x="7934659"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2" name="Arc 181">
            <a:extLst>
              <a:ext uri="{FF2B5EF4-FFF2-40B4-BE49-F238E27FC236}">
                <a16:creationId xmlns:a16="http://schemas.microsoft.com/office/drawing/2014/main" id="{695A6809-B5ED-41EC-8949-64D888CF7AF3}"/>
              </a:ext>
            </a:extLst>
          </p:cNvPr>
          <p:cNvSpPr/>
          <p:nvPr/>
        </p:nvSpPr>
        <p:spPr>
          <a:xfrm>
            <a:off x="6303242" y="2013761"/>
            <a:ext cx="810768" cy="810768"/>
          </a:xfrm>
          <a:prstGeom prst="arc">
            <a:avLst>
              <a:gd name="adj1" fmla="val 2568393"/>
              <a:gd name="adj2" fmla="val 6686864"/>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3" name="Arc 182">
            <a:extLst>
              <a:ext uri="{FF2B5EF4-FFF2-40B4-BE49-F238E27FC236}">
                <a16:creationId xmlns:a16="http://schemas.microsoft.com/office/drawing/2014/main" id="{D1F282A8-C136-4C34-ABE7-401C9DCAF3E7}"/>
              </a:ext>
            </a:extLst>
          </p:cNvPr>
          <p:cNvSpPr/>
          <p:nvPr/>
        </p:nvSpPr>
        <p:spPr>
          <a:xfrm>
            <a:off x="6240060" y="2263535"/>
            <a:ext cx="810768" cy="810768"/>
          </a:xfrm>
          <a:prstGeom prst="arc">
            <a:avLst>
              <a:gd name="adj1" fmla="val 909026"/>
              <a:gd name="adj2" fmla="val 4616107"/>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5" name="Oval 184">
            <a:extLst>
              <a:ext uri="{FF2B5EF4-FFF2-40B4-BE49-F238E27FC236}">
                <a16:creationId xmlns:a16="http://schemas.microsoft.com/office/drawing/2014/main" id="{24F4D3BA-7DD0-4F9D-991C-C3FC48369BC2}"/>
              </a:ext>
            </a:extLst>
          </p:cNvPr>
          <p:cNvSpPr/>
          <p:nvPr/>
        </p:nvSpPr>
        <p:spPr>
          <a:xfrm>
            <a:off x="9849529" y="2195947"/>
            <a:ext cx="868969" cy="86896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6" name="Oval 185">
            <a:extLst>
              <a:ext uri="{FF2B5EF4-FFF2-40B4-BE49-F238E27FC236}">
                <a16:creationId xmlns:a16="http://schemas.microsoft.com/office/drawing/2014/main" id="{99B32FDE-7FC1-4860-A931-4B10EBDB9362}"/>
              </a:ext>
            </a:extLst>
          </p:cNvPr>
          <p:cNvSpPr/>
          <p:nvPr/>
        </p:nvSpPr>
        <p:spPr>
          <a:xfrm>
            <a:off x="9786347"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7" name="Oval 186">
            <a:extLst>
              <a:ext uri="{FF2B5EF4-FFF2-40B4-BE49-F238E27FC236}">
                <a16:creationId xmlns:a16="http://schemas.microsoft.com/office/drawing/2014/main" id="{FB8F04A5-E3A1-4512-8AC4-500C388F9C67}"/>
              </a:ext>
            </a:extLst>
          </p:cNvPr>
          <p:cNvSpPr/>
          <p:nvPr/>
        </p:nvSpPr>
        <p:spPr>
          <a:xfrm>
            <a:off x="10638587"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8" name="Arc 187">
            <a:extLst>
              <a:ext uri="{FF2B5EF4-FFF2-40B4-BE49-F238E27FC236}">
                <a16:creationId xmlns:a16="http://schemas.microsoft.com/office/drawing/2014/main" id="{508E6288-1C34-4B1B-8A95-431CE94310FD}"/>
              </a:ext>
            </a:extLst>
          </p:cNvPr>
          <p:cNvSpPr/>
          <p:nvPr/>
        </p:nvSpPr>
        <p:spPr>
          <a:xfrm>
            <a:off x="9007170" y="2013761"/>
            <a:ext cx="810768" cy="810768"/>
          </a:xfrm>
          <a:prstGeom prst="arc">
            <a:avLst>
              <a:gd name="adj1" fmla="val 2568393"/>
              <a:gd name="adj2" fmla="val 6686864"/>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9" name="Arc 188">
            <a:extLst>
              <a:ext uri="{FF2B5EF4-FFF2-40B4-BE49-F238E27FC236}">
                <a16:creationId xmlns:a16="http://schemas.microsoft.com/office/drawing/2014/main" id="{9869E86E-DEC1-4057-92FC-7D2B215FD8BD}"/>
              </a:ext>
            </a:extLst>
          </p:cNvPr>
          <p:cNvSpPr/>
          <p:nvPr/>
        </p:nvSpPr>
        <p:spPr>
          <a:xfrm>
            <a:off x="8943988" y="2263535"/>
            <a:ext cx="810768" cy="810768"/>
          </a:xfrm>
          <a:prstGeom prst="arc">
            <a:avLst>
              <a:gd name="adj1" fmla="val 909026"/>
              <a:gd name="adj2" fmla="val 4616107"/>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9" name="Title 18">
            <a:extLst>
              <a:ext uri="{FF2B5EF4-FFF2-40B4-BE49-F238E27FC236}">
                <a16:creationId xmlns:a16="http://schemas.microsoft.com/office/drawing/2014/main" id="{BA2EE846-4D5A-B0BF-6D34-0CA7F7D88FA5}"/>
              </a:ext>
            </a:extLst>
          </p:cNvPr>
          <p:cNvSpPr>
            <a:spLocks noGrp="1"/>
          </p:cNvSpPr>
          <p:nvPr>
            <p:ph type="title"/>
          </p:nvPr>
        </p:nvSpPr>
        <p:spPr/>
        <p:txBody>
          <a:bodyPr/>
          <a:lstStyle/>
          <a:p>
            <a:r>
              <a:rPr lang="en-CA" dirty="0">
                <a:latin typeface="Arial" panose="020B0604020202020204" pitchFamily="34" charset="0"/>
                <a:cs typeface="Arial" panose="020B0604020202020204" pitchFamily="34" charset="0"/>
              </a:rPr>
              <a:t>Active listening techniques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76412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E3ABA593-97E3-B817-4AA5-D178F9378334}"/>
              </a:ext>
            </a:extLst>
          </p:cNvPr>
          <p:cNvSpPr>
            <a:spLocks noGrp="1"/>
          </p:cNvSpPr>
          <p:nvPr>
            <p:ph type="title"/>
          </p:nvPr>
        </p:nvSpPr>
        <p:spPr/>
        <p:txBody>
          <a:bodyPr/>
          <a:lstStyle/>
          <a:p>
            <a:r>
              <a:rPr lang="en-US" dirty="0"/>
              <a:t>Effective speaking techniques</a:t>
            </a:r>
          </a:p>
        </p:txBody>
      </p:sp>
      <p:sp>
        <p:nvSpPr>
          <p:cNvPr id="2" name="Left Bracket 1">
            <a:extLst>
              <a:ext uri="{FF2B5EF4-FFF2-40B4-BE49-F238E27FC236}">
                <a16:creationId xmlns:a16="http://schemas.microsoft.com/office/drawing/2014/main" id="{9B2F04B6-465B-E654-7CFC-A7FD163D9D00}"/>
              </a:ext>
            </a:extLst>
          </p:cNvPr>
          <p:cNvSpPr/>
          <p:nvPr/>
        </p:nvSpPr>
        <p:spPr>
          <a:xfrm rot="16200000">
            <a:off x="5718183" y="1173199"/>
            <a:ext cx="755635" cy="8199123"/>
          </a:xfrm>
          <a:prstGeom prst="leftBracket">
            <a:avLst>
              <a:gd name="adj" fmla="val 169003"/>
            </a:avLst>
          </a:prstGeom>
          <a:ln w="57150">
            <a:solidFill>
              <a:schemeClr val="accent3">
                <a:lumMod val="75000"/>
              </a:schemeClr>
            </a:solidFill>
            <a:head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46913314-44B5-A8A8-3B90-7033B4E45BDB}"/>
              </a:ext>
            </a:extLst>
          </p:cNvPr>
          <p:cNvSpPr txBox="1"/>
          <p:nvPr/>
        </p:nvSpPr>
        <p:spPr>
          <a:xfrm>
            <a:off x="2331674" y="1514128"/>
            <a:ext cx="7528652" cy="3631763"/>
          </a:xfrm>
          <a:prstGeom prst="rect">
            <a:avLst/>
          </a:prstGeom>
          <a:noFill/>
        </p:spPr>
        <p:txBody>
          <a:bodyPr wrap="square" rtlCol="0">
            <a:spAutoFit/>
          </a:bodyPr>
          <a:lstStyle/>
          <a:p>
            <a:pPr algn="ctr">
              <a:spcAft>
                <a:spcPts val="1200"/>
              </a:spcAft>
            </a:pPr>
            <a:r>
              <a:rPr lang="en-GB" sz="2000" dirty="0">
                <a:latin typeface="Arial" panose="020B0604020202020204" pitchFamily="34" charset="0"/>
                <a:cs typeface="Arial" panose="020B0604020202020204" pitchFamily="34" charset="0"/>
              </a:rPr>
              <a:t>Use simple words</a:t>
            </a:r>
          </a:p>
          <a:p>
            <a:pPr algn="ctr">
              <a:spcAft>
                <a:spcPts val="1200"/>
              </a:spcAft>
            </a:pPr>
            <a:r>
              <a:rPr lang="en-GB" sz="2000" dirty="0">
                <a:latin typeface="Arial" panose="020B0604020202020204" pitchFamily="34" charset="0"/>
                <a:cs typeface="Arial" panose="020B0604020202020204" pitchFamily="34" charset="0"/>
              </a:rPr>
              <a:t>Use shorter sentences</a:t>
            </a:r>
          </a:p>
          <a:p>
            <a:pPr algn="ctr">
              <a:spcAft>
                <a:spcPts val="1200"/>
              </a:spcAft>
            </a:pPr>
            <a:r>
              <a:rPr lang="en-GB" sz="2000" dirty="0">
                <a:latin typeface="Arial" panose="020B0604020202020204" pitchFamily="34" charset="0"/>
                <a:cs typeface="Arial" panose="020B0604020202020204" pitchFamily="34" charset="0"/>
              </a:rPr>
              <a:t>Explain what different words and things mean</a:t>
            </a:r>
          </a:p>
          <a:p>
            <a:pPr algn="ctr">
              <a:spcAft>
                <a:spcPts val="1200"/>
              </a:spcAft>
            </a:pPr>
            <a:r>
              <a:rPr lang="en-GB" sz="2000" dirty="0">
                <a:latin typeface="Arial" panose="020B0604020202020204" pitchFamily="34" charset="0"/>
                <a:cs typeface="Arial" panose="020B0604020202020204" pitchFamily="34" charset="0"/>
              </a:rPr>
              <a:t>Repeat and paraphrase yourself </a:t>
            </a:r>
          </a:p>
          <a:p>
            <a:pPr algn="ctr">
              <a:spcAft>
                <a:spcPts val="1200"/>
              </a:spcAft>
            </a:pPr>
            <a:r>
              <a:rPr lang="en-GB" sz="2000" dirty="0">
                <a:latin typeface="Arial" panose="020B0604020202020204" pitchFamily="34" charset="0"/>
                <a:cs typeface="Arial" panose="020B0604020202020204" pitchFamily="34" charset="0"/>
              </a:rPr>
              <a:t>Choose your words carefully</a:t>
            </a:r>
          </a:p>
          <a:p>
            <a:pPr algn="ctr">
              <a:spcAft>
                <a:spcPts val="1200"/>
              </a:spcAft>
            </a:pPr>
            <a:r>
              <a:rPr lang="en-GB" sz="2000" dirty="0">
                <a:latin typeface="Arial" panose="020B0604020202020204" pitchFamily="34" charset="0"/>
                <a:cs typeface="Arial" panose="020B0604020202020204" pitchFamily="34" charset="0"/>
              </a:rPr>
              <a:t>Avoid judgmental or stigmatizing language</a:t>
            </a:r>
          </a:p>
          <a:p>
            <a:pPr algn="ctr">
              <a:spcAft>
                <a:spcPts val="1200"/>
              </a:spcAft>
            </a:pPr>
            <a:r>
              <a:rPr lang="en-GB" sz="2000" dirty="0">
                <a:latin typeface="Arial" panose="020B0604020202020204" pitchFamily="34" charset="0"/>
                <a:cs typeface="Arial" panose="020B0604020202020204" pitchFamily="34" charset="0"/>
              </a:rPr>
              <a:t>Think about what language to use to describe sensitive topics</a:t>
            </a:r>
          </a:p>
          <a:p>
            <a:pPr algn="ctr">
              <a:spcAft>
                <a:spcPts val="1200"/>
              </a:spcAft>
            </a:pPr>
            <a:r>
              <a:rPr lang="en-GB" sz="2000" dirty="0">
                <a:latin typeface="Arial" panose="020B0604020202020204" pitchFamily="34" charset="0"/>
                <a:cs typeface="Arial" panose="020B0604020202020204" pitchFamily="34" charset="0"/>
              </a:rPr>
              <a:t>Use different words depending on who you are talking to</a:t>
            </a:r>
            <a:endParaRPr lang="en-BE" sz="2000" dirty="0">
              <a:latin typeface="Arial" panose="020B0604020202020204" pitchFamily="34" charset="0"/>
              <a:cs typeface="Arial" panose="020B0604020202020204" pitchFamily="34" charset="0"/>
            </a:endParaRPr>
          </a:p>
        </p:txBody>
      </p:sp>
      <p:grpSp>
        <p:nvGrpSpPr>
          <p:cNvPr id="15" name="Group 14">
            <a:extLst>
              <a:ext uri="{FF2B5EF4-FFF2-40B4-BE49-F238E27FC236}">
                <a16:creationId xmlns:a16="http://schemas.microsoft.com/office/drawing/2014/main" id="{155D40E7-206A-4920-C24C-F086C398E9B2}"/>
              </a:ext>
            </a:extLst>
          </p:cNvPr>
          <p:cNvGrpSpPr/>
          <p:nvPr/>
        </p:nvGrpSpPr>
        <p:grpSpPr>
          <a:xfrm flipH="1">
            <a:off x="889653" y="3278058"/>
            <a:ext cx="681235" cy="1867833"/>
            <a:chOff x="2809318" y="6992112"/>
            <a:chExt cx="238682" cy="531114"/>
          </a:xfrm>
          <a:solidFill>
            <a:schemeClr val="accent3">
              <a:lumMod val="75000"/>
            </a:schemeClr>
          </a:solidFill>
        </p:grpSpPr>
        <p:sp>
          <p:nvSpPr>
            <p:cNvPr id="16" name="Rectangle: Rounded Corners 15">
              <a:extLst>
                <a:ext uri="{FF2B5EF4-FFF2-40B4-BE49-F238E27FC236}">
                  <a16:creationId xmlns:a16="http://schemas.microsoft.com/office/drawing/2014/main" id="{5925978F-DC77-5477-2F91-FA930621791F}"/>
                </a:ext>
              </a:extLst>
            </p:cNvPr>
            <p:cNvSpPr/>
            <p:nvPr/>
          </p:nvSpPr>
          <p:spPr>
            <a:xfrm>
              <a:off x="2871216" y="6992112"/>
              <a:ext cx="176784" cy="176784"/>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 name="Rectangle: Rounded Corners 16">
              <a:extLst>
                <a:ext uri="{FF2B5EF4-FFF2-40B4-BE49-F238E27FC236}">
                  <a16:creationId xmlns:a16="http://schemas.microsoft.com/office/drawing/2014/main" id="{EFC018EC-B4D3-FEB6-03E3-BD23035C34E9}"/>
                </a:ext>
              </a:extLst>
            </p:cNvPr>
            <p:cNvSpPr/>
            <p:nvPr/>
          </p:nvSpPr>
          <p:spPr>
            <a:xfrm>
              <a:off x="2871216" y="7346442"/>
              <a:ext cx="176784" cy="176784"/>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 name="Arc 17">
              <a:extLst>
                <a:ext uri="{FF2B5EF4-FFF2-40B4-BE49-F238E27FC236}">
                  <a16:creationId xmlns:a16="http://schemas.microsoft.com/office/drawing/2014/main" id="{B116F416-EC14-F2FA-1B1B-997CF2E16E7C}"/>
                </a:ext>
              </a:extLst>
            </p:cNvPr>
            <p:cNvSpPr/>
            <p:nvPr/>
          </p:nvSpPr>
          <p:spPr>
            <a:xfrm flipH="1">
              <a:off x="2809318" y="7054216"/>
              <a:ext cx="176784" cy="403860"/>
            </a:xfrm>
            <a:prstGeom prst="arc">
              <a:avLst>
                <a:gd name="adj1" fmla="val 16200000"/>
                <a:gd name="adj2" fmla="val 5377189"/>
              </a:avLst>
            </a:prstGeom>
            <a:noFill/>
            <a:ln w="4254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9" name="Group 18">
            <a:extLst>
              <a:ext uri="{FF2B5EF4-FFF2-40B4-BE49-F238E27FC236}">
                <a16:creationId xmlns:a16="http://schemas.microsoft.com/office/drawing/2014/main" id="{6E3C7504-2FB1-33DE-F96A-08A13CD9BFBC}"/>
              </a:ext>
            </a:extLst>
          </p:cNvPr>
          <p:cNvGrpSpPr/>
          <p:nvPr/>
        </p:nvGrpSpPr>
        <p:grpSpPr>
          <a:xfrm>
            <a:off x="10614722" y="3278058"/>
            <a:ext cx="655007" cy="1867833"/>
            <a:chOff x="2809318" y="6992112"/>
            <a:chExt cx="238682" cy="531114"/>
          </a:xfrm>
          <a:solidFill>
            <a:schemeClr val="accent3">
              <a:lumMod val="75000"/>
            </a:schemeClr>
          </a:solidFill>
        </p:grpSpPr>
        <p:sp>
          <p:nvSpPr>
            <p:cNvPr id="20" name="Rectangle: Rounded Corners 19">
              <a:extLst>
                <a:ext uri="{FF2B5EF4-FFF2-40B4-BE49-F238E27FC236}">
                  <a16:creationId xmlns:a16="http://schemas.microsoft.com/office/drawing/2014/main" id="{5CDC8AF6-4650-15F2-43E9-E06BF2B3EBCB}"/>
                </a:ext>
              </a:extLst>
            </p:cNvPr>
            <p:cNvSpPr/>
            <p:nvPr/>
          </p:nvSpPr>
          <p:spPr>
            <a:xfrm>
              <a:off x="2871216" y="6992112"/>
              <a:ext cx="176784" cy="176784"/>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1" name="Rectangle: Rounded Corners 20">
              <a:extLst>
                <a:ext uri="{FF2B5EF4-FFF2-40B4-BE49-F238E27FC236}">
                  <a16:creationId xmlns:a16="http://schemas.microsoft.com/office/drawing/2014/main" id="{AF622FF5-F326-A679-F820-1998A06855E9}"/>
                </a:ext>
              </a:extLst>
            </p:cNvPr>
            <p:cNvSpPr/>
            <p:nvPr/>
          </p:nvSpPr>
          <p:spPr>
            <a:xfrm>
              <a:off x="2871216" y="7346442"/>
              <a:ext cx="176784" cy="176784"/>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2" name="Arc 21">
              <a:extLst>
                <a:ext uri="{FF2B5EF4-FFF2-40B4-BE49-F238E27FC236}">
                  <a16:creationId xmlns:a16="http://schemas.microsoft.com/office/drawing/2014/main" id="{AC3022E7-1B74-41A7-9597-0F2D2B13BCCD}"/>
                </a:ext>
              </a:extLst>
            </p:cNvPr>
            <p:cNvSpPr/>
            <p:nvPr/>
          </p:nvSpPr>
          <p:spPr>
            <a:xfrm flipH="1">
              <a:off x="2809318" y="7054216"/>
              <a:ext cx="176784" cy="403860"/>
            </a:xfrm>
            <a:prstGeom prst="arc">
              <a:avLst>
                <a:gd name="adj1" fmla="val 16200000"/>
                <a:gd name="adj2" fmla="val 5377189"/>
              </a:avLst>
            </a:prstGeom>
            <a:noFill/>
            <a:ln w="4254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4194394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25F02-89F2-D03F-257F-5F6FDCF6DDB0}"/>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Key learning points</a:t>
            </a:r>
            <a:endParaRPr lang="en-BE" dirty="0">
              <a:latin typeface="Arial" panose="020B0604020202020204" pitchFamily="34" charset="0"/>
              <a:cs typeface="Arial" panose="020B0604020202020204" pitchFamily="34" charset="0"/>
            </a:endParaRPr>
          </a:p>
        </p:txBody>
      </p:sp>
      <p:sp>
        <p:nvSpPr>
          <p:cNvPr id="3" name="Google Shape;659;p19">
            <a:extLst>
              <a:ext uri="{FF2B5EF4-FFF2-40B4-BE49-F238E27FC236}">
                <a16:creationId xmlns:a16="http://schemas.microsoft.com/office/drawing/2014/main" id="{10314626-0BF6-3FED-C81C-16FA7FCB03E1}"/>
              </a:ext>
            </a:extLst>
          </p:cNvPr>
          <p:cNvSpPr/>
          <p:nvPr/>
        </p:nvSpPr>
        <p:spPr>
          <a:xfrm>
            <a:off x="5849649" y="2085340"/>
            <a:ext cx="1051500" cy="1051500"/>
          </a:xfrm>
          <a:prstGeom prst="star5">
            <a:avLst>
              <a:gd name="adj" fmla="val 28143"/>
              <a:gd name="hf" fmla="val 105146"/>
              <a:gd name="vf" fmla="val 110557"/>
            </a:avLst>
          </a:prstGeom>
          <a:solidFill>
            <a:schemeClr val="accent3">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5" name="Google Shape;659;p19">
            <a:extLst>
              <a:ext uri="{FF2B5EF4-FFF2-40B4-BE49-F238E27FC236}">
                <a16:creationId xmlns:a16="http://schemas.microsoft.com/office/drawing/2014/main" id="{3D3DAC26-7FD7-59B9-7E0D-86D19A4D3E16}"/>
              </a:ext>
            </a:extLst>
          </p:cNvPr>
          <p:cNvSpPr/>
          <p:nvPr/>
        </p:nvSpPr>
        <p:spPr>
          <a:xfrm>
            <a:off x="2189795" y="2085340"/>
            <a:ext cx="1051500" cy="1051500"/>
          </a:xfrm>
          <a:prstGeom prst="star5">
            <a:avLst>
              <a:gd name="adj" fmla="val 28143"/>
              <a:gd name="hf" fmla="val 105146"/>
              <a:gd name="vf" fmla="val 110557"/>
            </a:avLst>
          </a:prstGeom>
          <a:solidFill>
            <a:schemeClr val="accent3">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8" name="TextBox 7">
            <a:extLst>
              <a:ext uri="{FF2B5EF4-FFF2-40B4-BE49-F238E27FC236}">
                <a16:creationId xmlns:a16="http://schemas.microsoft.com/office/drawing/2014/main" id="{7CD19AD7-62F5-918A-5A32-0973403E849B}"/>
              </a:ext>
            </a:extLst>
          </p:cNvPr>
          <p:cNvSpPr txBox="1"/>
          <p:nvPr/>
        </p:nvSpPr>
        <p:spPr>
          <a:xfrm>
            <a:off x="965200" y="3512598"/>
            <a:ext cx="3399893" cy="1569660"/>
          </a:xfrm>
          <a:prstGeom prst="rect">
            <a:avLst/>
          </a:prstGeom>
          <a:noFill/>
        </p:spPr>
        <p:txBody>
          <a:bodyPr wrap="square">
            <a:spAutoFit/>
          </a:bodyPr>
          <a:lstStyle/>
          <a:p>
            <a:pPr algn="ctr"/>
            <a:r>
              <a:rPr lang="en-GB" sz="2400" dirty="0">
                <a:latin typeface="Arial" panose="020B0604020202020204" pitchFamily="34" charset="0"/>
                <a:cs typeface="Arial" panose="020B0604020202020204" pitchFamily="34" charset="0"/>
              </a:rPr>
              <a:t>Non-verbal communication, if used correctly, will reinforce what is said</a:t>
            </a:r>
          </a:p>
        </p:txBody>
      </p:sp>
      <p:sp>
        <p:nvSpPr>
          <p:cNvPr id="10" name="TextBox 9">
            <a:extLst>
              <a:ext uri="{FF2B5EF4-FFF2-40B4-BE49-F238E27FC236}">
                <a16:creationId xmlns:a16="http://schemas.microsoft.com/office/drawing/2014/main" id="{02955EA2-E7D7-5743-6C48-5E5EB93B834C}"/>
              </a:ext>
            </a:extLst>
          </p:cNvPr>
          <p:cNvSpPr txBox="1"/>
          <p:nvPr/>
        </p:nvSpPr>
        <p:spPr>
          <a:xfrm>
            <a:off x="4744175" y="3512598"/>
            <a:ext cx="3262449" cy="193899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400" dirty="0">
                <a:latin typeface="Arial" panose="020B0604020202020204" pitchFamily="34" charset="0"/>
                <a:cs typeface="Arial" panose="020B0604020202020204" pitchFamily="34" charset="0"/>
              </a:rPr>
              <a:t>Active listening techniques will make a person feel heard and encourage them to keep talking</a:t>
            </a:r>
          </a:p>
        </p:txBody>
      </p:sp>
      <p:sp>
        <p:nvSpPr>
          <p:cNvPr id="11" name="Google Shape;659;p19">
            <a:extLst>
              <a:ext uri="{FF2B5EF4-FFF2-40B4-BE49-F238E27FC236}">
                <a16:creationId xmlns:a16="http://schemas.microsoft.com/office/drawing/2014/main" id="{C94BDEC0-5CF1-D70F-2EC3-5BA5893BB378}"/>
              </a:ext>
            </a:extLst>
          </p:cNvPr>
          <p:cNvSpPr/>
          <p:nvPr/>
        </p:nvSpPr>
        <p:spPr>
          <a:xfrm>
            <a:off x="9331705" y="2085340"/>
            <a:ext cx="1051500" cy="1051500"/>
          </a:xfrm>
          <a:prstGeom prst="star5">
            <a:avLst>
              <a:gd name="adj" fmla="val 28143"/>
              <a:gd name="hf" fmla="val 105146"/>
              <a:gd name="vf" fmla="val 110557"/>
            </a:avLst>
          </a:prstGeom>
          <a:solidFill>
            <a:schemeClr val="accent3">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12" name="TextBox 11">
            <a:extLst>
              <a:ext uri="{FF2B5EF4-FFF2-40B4-BE49-F238E27FC236}">
                <a16:creationId xmlns:a16="http://schemas.microsoft.com/office/drawing/2014/main" id="{67428C57-A4B4-B621-864D-8F327FB7F0AC}"/>
              </a:ext>
            </a:extLst>
          </p:cNvPr>
          <p:cNvSpPr txBox="1"/>
          <p:nvPr/>
        </p:nvSpPr>
        <p:spPr>
          <a:xfrm>
            <a:off x="8561653" y="3512598"/>
            <a:ext cx="2591603" cy="830997"/>
          </a:xfrm>
          <a:prstGeom prst="rect">
            <a:avLst/>
          </a:prstGeom>
          <a:noFill/>
        </p:spPr>
        <p:txBody>
          <a:bodyPr wrap="square">
            <a:spAutoFit/>
          </a:bodyPr>
          <a:lstStyle/>
          <a:p>
            <a:pPr algn="ctr"/>
            <a:r>
              <a:rPr lang="en-GB" sz="2400" dirty="0">
                <a:latin typeface="Arial" panose="020B0604020202020204" pitchFamily="34" charset="0"/>
                <a:cs typeface="Arial" panose="020B0604020202020204" pitchFamily="34" charset="0"/>
              </a:rPr>
              <a:t>Chose your words carefully</a:t>
            </a:r>
          </a:p>
        </p:txBody>
      </p:sp>
    </p:spTree>
    <p:extLst>
      <p:ext uri="{BB962C8B-B14F-4D97-AF65-F5344CB8AC3E}">
        <p14:creationId xmlns:p14="http://schemas.microsoft.com/office/powerpoint/2010/main" val="20149668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F521D07-EB9A-19F4-A38D-031E382AF38F}"/>
              </a:ext>
            </a:extLst>
          </p:cNvPr>
          <p:cNvSpPr>
            <a:spLocks noGrp="1"/>
          </p:cNvSpPr>
          <p:nvPr>
            <p:ph type="title"/>
          </p:nvPr>
        </p:nvSpPr>
        <p:spPr/>
        <p:txBody>
          <a:bodyPr/>
          <a:lstStyle/>
          <a:p>
            <a:r>
              <a:rPr lang="en-CA" sz="2400" b="1" dirty="0">
                <a:solidFill>
                  <a:schemeClr val="bg1"/>
                </a:solidFill>
                <a:latin typeface="Garamond"/>
              </a:rPr>
              <a:t>SESSION 3</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What are the MHPSS skills I use in case management?</a:t>
            </a:r>
            <a:endParaRPr lang="en-US" dirty="0">
              <a:solidFill>
                <a:schemeClr val="bg1"/>
              </a:solidFill>
            </a:endParaRPr>
          </a:p>
        </p:txBody>
      </p:sp>
    </p:spTree>
    <p:extLst>
      <p:ext uri="{BB962C8B-B14F-4D97-AF65-F5344CB8AC3E}">
        <p14:creationId xmlns:p14="http://schemas.microsoft.com/office/powerpoint/2010/main" val="16773788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6AA47-DE1A-7FE9-6C7F-99D6C5661C35}"/>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MHPSS skill sets </a:t>
            </a:r>
            <a:endParaRPr lang="en-BE"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7B8EB76-3343-B358-4E14-2003E4493BD8}"/>
              </a:ext>
            </a:extLst>
          </p:cNvPr>
          <p:cNvSpPr txBox="1"/>
          <p:nvPr/>
        </p:nvSpPr>
        <p:spPr>
          <a:xfrm>
            <a:off x="514815" y="3105132"/>
            <a:ext cx="2658434" cy="2108269"/>
          </a:xfrm>
          <a:prstGeom prst="rect">
            <a:avLst/>
          </a:prstGeom>
          <a:noFill/>
        </p:spPr>
        <p:txBody>
          <a:bodyPr wrap="square">
            <a:spAutoFit/>
          </a:bodyPr>
          <a:lstStyle/>
          <a:p>
            <a:pPr>
              <a:spcAft>
                <a:spcPts val="600"/>
              </a:spcAft>
            </a:pPr>
            <a:r>
              <a:rPr lang="en-GB" b="1" dirty="0">
                <a:latin typeface="Arial" panose="020B0604020202020204" pitchFamily="34" charset="0"/>
                <a:cs typeface="Arial" panose="020B0604020202020204" pitchFamily="34" charset="0"/>
              </a:rPr>
              <a:t>Communication and listening skills</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Use non-verbal communication</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Use active listening</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Use effective speaking</a:t>
            </a:r>
          </a:p>
        </p:txBody>
      </p:sp>
      <p:sp>
        <p:nvSpPr>
          <p:cNvPr id="12" name="TextBox 11">
            <a:extLst>
              <a:ext uri="{FF2B5EF4-FFF2-40B4-BE49-F238E27FC236}">
                <a16:creationId xmlns:a16="http://schemas.microsoft.com/office/drawing/2014/main" id="{8EEF2CA4-6F14-A66C-E828-DD1423AB734D}"/>
              </a:ext>
            </a:extLst>
          </p:cNvPr>
          <p:cNvSpPr txBox="1"/>
          <p:nvPr/>
        </p:nvSpPr>
        <p:spPr>
          <a:xfrm>
            <a:off x="3335606" y="3105132"/>
            <a:ext cx="2658434" cy="1554272"/>
          </a:xfrm>
          <a:prstGeom prst="rect">
            <a:avLst/>
          </a:prstGeom>
          <a:noFill/>
        </p:spPr>
        <p:txBody>
          <a:bodyPr wrap="square">
            <a:spAutoFit/>
          </a:bodyPr>
          <a:lstStyle/>
          <a:p>
            <a:pPr>
              <a:spcAft>
                <a:spcPts val="600"/>
              </a:spcAft>
            </a:pPr>
            <a:r>
              <a:rPr lang="en-GB" b="1" dirty="0">
                <a:latin typeface="Arial" panose="020B0604020202020204" pitchFamily="34" charset="0"/>
                <a:cs typeface="Arial" panose="020B0604020202020204" pitchFamily="34" charset="0"/>
              </a:rPr>
              <a:t>Child centered -attitude</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Show respect</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Be present</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Be real and honest</a:t>
            </a:r>
          </a:p>
        </p:txBody>
      </p:sp>
      <p:sp>
        <p:nvSpPr>
          <p:cNvPr id="13" name="TextBox 12">
            <a:extLst>
              <a:ext uri="{FF2B5EF4-FFF2-40B4-BE49-F238E27FC236}">
                <a16:creationId xmlns:a16="http://schemas.microsoft.com/office/drawing/2014/main" id="{F1850331-DD2C-FCD3-5B73-5A3D36ED2365}"/>
              </a:ext>
            </a:extLst>
          </p:cNvPr>
          <p:cNvSpPr txBox="1"/>
          <p:nvPr/>
        </p:nvSpPr>
        <p:spPr>
          <a:xfrm>
            <a:off x="6156397" y="3105132"/>
            <a:ext cx="2658434" cy="2662267"/>
          </a:xfrm>
          <a:prstGeom prst="rect">
            <a:avLst/>
          </a:prstGeom>
          <a:noFill/>
        </p:spPr>
        <p:txBody>
          <a:bodyPr wrap="square">
            <a:spAutoFit/>
          </a:bodyPr>
          <a:lstStyle/>
          <a:p>
            <a:pPr>
              <a:spcAft>
                <a:spcPts val="600"/>
              </a:spcAft>
            </a:pPr>
            <a:r>
              <a:rPr lang="en-GB" b="1" dirty="0">
                <a:latin typeface="Arial" panose="020B0604020202020204" pitchFamily="34" charset="0"/>
                <a:cs typeface="Arial" panose="020B0604020202020204" pitchFamily="34" charset="0"/>
              </a:rPr>
              <a:t>Responding with empathy</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Recognize their perspective</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Do not judge</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Recognize emotions in others</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Use healing statements</a:t>
            </a:r>
          </a:p>
        </p:txBody>
      </p:sp>
      <p:sp>
        <p:nvSpPr>
          <p:cNvPr id="14" name="TextBox 13">
            <a:extLst>
              <a:ext uri="{FF2B5EF4-FFF2-40B4-BE49-F238E27FC236}">
                <a16:creationId xmlns:a16="http://schemas.microsoft.com/office/drawing/2014/main" id="{9BC6029D-CDA1-0FFE-F12D-77E06DACE902}"/>
              </a:ext>
            </a:extLst>
          </p:cNvPr>
          <p:cNvSpPr txBox="1"/>
          <p:nvPr/>
        </p:nvSpPr>
        <p:spPr>
          <a:xfrm>
            <a:off x="8977188" y="3105132"/>
            <a:ext cx="2658434" cy="2939266"/>
          </a:xfrm>
          <a:prstGeom prst="rect">
            <a:avLst/>
          </a:prstGeom>
          <a:noFill/>
        </p:spPr>
        <p:txBody>
          <a:bodyPr wrap="square">
            <a:spAutoFit/>
          </a:bodyPr>
          <a:lstStyle/>
          <a:p>
            <a:pPr>
              <a:spcAft>
                <a:spcPts val="600"/>
              </a:spcAft>
            </a:pPr>
            <a:r>
              <a:rPr lang="en-GB" b="1" dirty="0">
                <a:latin typeface="Arial" panose="020B0604020202020204" pitchFamily="34" charset="0"/>
                <a:cs typeface="Arial" panose="020B0604020202020204" pitchFamily="34" charset="0"/>
              </a:rPr>
              <a:t>Supporting decision making</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Share information and link to services</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Discuss and explore options by asking them questions</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Do not tell them what to do; they decide</a:t>
            </a:r>
          </a:p>
        </p:txBody>
      </p:sp>
      <p:grpSp>
        <p:nvGrpSpPr>
          <p:cNvPr id="23" name="Group 22">
            <a:extLst>
              <a:ext uri="{FF2B5EF4-FFF2-40B4-BE49-F238E27FC236}">
                <a16:creationId xmlns:a16="http://schemas.microsoft.com/office/drawing/2014/main" id="{EE4CB82B-51C8-7EC4-2237-CD767AFC3B3A}"/>
              </a:ext>
            </a:extLst>
          </p:cNvPr>
          <p:cNvGrpSpPr/>
          <p:nvPr/>
        </p:nvGrpSpPr>
        <p:grpSpPr>
          <a:xfrm>
            <a:off x="3778905" y="1575787"/>
            <a:ext cx="1194878" cy="1194878"/>
            <a:chOff x="3778904" y="1565320"/>
            <a:chExt cx="1205345" cy="1205345"/>
          </a:xfrm>
        </p:grpSpPr>
        <p:sp>
          <p:nvSpPr>
            <p:cNvPr id="22" name="Oval 21">
              <a:extLst>
                <a:ext uri="{FF2B5EF4-FFF2-40B4-BE49-F238E27FC236}">
                  <a16:creationId xmlns:a16="http://schemas.microsoft.com/office/drawing/2014/main" id="{F1739068-499D-81DD-DCEC-F3FF9266B8BF}"/>
                </a:ext>
              </a:extLst>
            </p:cNvPr>
            <p:cNvSpPr/>
            <p:nvPr/>
          </p:nvSpPr>
          <p:spPr>
            <a:xfrm>
              <a:off x="3778904" y="1565320"/>
              <a:ext cx="1205345" cy="1205345"/>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grpSp>
          <p:nvGrpSpPr>
            <p:cNvPr id="19" name="Group 18">
              <a:extLst>
                <a:ext uri="{FF2B5EF4-FFF2-40B4-BE49-F238E27FC236}">
                  <a16:creationId xmlns:a16="http://schemas.microsoft.com/office/drawing/2014/main" id="{595029B4-7ADD-D36C-8C72-C93A7C7ADEA3}"/>
                </a:ext>
              </a:extLst>
            </p:cNvPr>
            <p:cNvGrpSpPr/>
            <p:nvPr/>
          </p:nvGrpSpPr>
          <p:grpSpPr>
            <a:xfrm>
              <a:off x="4186117" y="1733508"/>
              <a:ext cx="390921" cy="868968"/>
              <a:chOff x="4322068" y="1943327"/>
              <a:chExt cx="254533" cy="565794"/>
            </a:xfrm>
            <a:solidFill>
              <a:schemeClr val="bg1"/>
            </a:solidFill>
          </p:grpSpPr>
          <p:sp>
            <p:nvSpPr>
              <p:cNvPr id="17" name="Round Same Side Corner Rectangle 21">
                <a:extLst>
                  <a:ext uri="{FF2B5EF4-FFF2-40B4-BE49-F238E27FC236}">
                    <a16:creationId xmlns:a16="http://schemas.microsoft.com/office/drawing/2014/main" id="{6577E296-C023-695D-9D90-0F69FF1D5300}"/>
                  </a:ext>
                </a:extLst>
              </p:cNvPr>
              <p:cNvSpPr/>
              <p:nvPr/>
            </p:nvSpPr>
            <p:spPr>
              <a:xfrm>
                <a:off x="4323935" y="2241576"/>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 name="Oval 17">
                <a:extLst>
                  <a:ext uri="{FF2B5EF4-FFF2-40B4-BE49-F238E27FC236}">
                    <a16:creationId xmlns:a16="http://schemas.microsoft.com/office/drawing/2014/main" id="{EC26AF81-932C-BA8F-3109-3AC297A6DF92}"/>
                  </a:ext>
                </a:extLst>
              </p:cNvPr>
              <p:cNvSpPr/>
              <p:nvPr/>
            </p:nvSpPr>
            <p:spPr>
              <a:xfrm>
                <a:off x="4322068" y="1943327"/>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24" name="Heart 23">
            <a:extLst>
              <a:ext uri="{FF2B5EF4-FFF2-40B4-BE49-F238E27FC236}">
                <a16:creationId xmlns:a16="http://schemas.microsoft.com/office/drawing/2014/main" id="{8D75F5C3-1A4C-6E39-3A0F-27E267BC05BA}"/>
              </a:ext>
            </a:extLst>
          </p:cNvPr>
          <p:cNvSpPr/>
          <p:nvPr/>
        </p:nvSpPr>
        <p:spPr>
          <a:xfrm>
            <a:off x="6545185" y="2114267"/>
            <a:ext cx="673034" cy="601302"/>
          </a:xfrm>
          <a:prstGeom prst="hear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5" name="Heart 24">
            <a:extLst>
              <a:ext uri="{FF2B5EF4-FFF2-40B4-BE49-F238E27FC236}">
                <a16:creationId xmlns:a16="http://schemas.microsoft.com/office/drawing/2014/main" id="{77D2BD83-382E-61BE-3EF8-DE76F8B42895}"/>
              </a:ext>
            </a:extLst>
          </p:cNvPr>
          <p:cNvSpPr/>
          <p:nvPr/>
        </p:nvSpPr>
        <p:spPr>
          <a:xfrm>
            <a:off x="7342911" y="1635626"/>
            <a:ext cx="673034" cy="601302"/>
          </a:xfrm>
          <a:prstGeom prst="hear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pic>
        <p:nvPicPr>
          <p:cNvPr id="27" name="Graphic 26" descr="Hand with solid fill">
            <a:extLst>
              <a:ext uri="{FF2B5EF4-FFF2-40B4-BE49-F238E27FC236}">
                <a16:creationId xmlns:a16="http://schemas.microsoft.com/office/drawing/2014/main" id="{615691DD-C4B7-E178-A663-6886CDC5B78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7457999">
            <a:off x="9506347" y="1403445"/>
            <a:ext cx="1424229" cy="1424229"/>
          </a:xfrm>
          <a:prstGeom prst="rect">
            <a:avLst/>
          </a:prstGeom>
        </p:spPr>
      </p:pic>
      <p:grpSp>
        <p:nvGrpSpPr>
          <p:cNvPr id="28" name="Group 27">
            <a:extLst>
              <a:ext uri="{FF2B5EF4-FFF2-40B4-BE49-F238E27FC236}">
                <a16:creationId xmlns:a16="http://schemas.microsoft.com/office/drawing/2014/main" id="{203F9FB8-8685-5B1A-DAAC-E13387E6C2AF}"/>
              </a:ext>
            </a:extLst>
          </p:cNvPr>
          <p:cNvGrpSpPr/>
          <p:nvPr/>
        </p:nvGrpSpPr>
        <p:grpSpPr>
          <a:xfrm>
            <a:off x="290308" y="1461691"/>
            <a:ext cx="2238938" cy="1292104"/>
            <a:chOff x="461917" y="4156886"/>
            <a:chExt cx="1837692" cy="1060542"/>
          </a:xfrm>
          <a:solidFill>
            <a:schemeClr val="accent3">
              <a:lumMod val="50000"/>
            </a:schemeClr>
          </a:solidFill>
        </p:grpSpPr>
        <p:sp>
          <p:nvSpPr>
            <p:cNvPr id="29" name="Oval 28">
              <a:extLst>
                <a:ext uri="{FF2B5EF4-FFF2-40B4-BE49-F238E27FC236}">
                  <a16:creationId xmlns:a16="http://schemas.microsoft.com/office/drawing/2014/main" id="{5C06D3EC-6F79-E1AD-2C08-FD087741C6B1}"/>
                </a:ext>
              </a:extLst>
            </p:cNvPr>
            <p:cNvSpPr/>
            <p:nvPr/>
          </p:nvSpPr>
          <p:spPr>
            <a:xfrm>
              <a:off x="1367458" y="4339072"/>
              <a:ext cx="868969" cy="86896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0" name="Oval 29">
              <a:extLst>
                <a:ext uri="{FF2B5EF4-FFF2-40B4-BE49-F238E27FC236}">
                  <a16:creationId xmlns:a16="http://schemas.microsoft.com/office/drawing/2014/main" id="{CC2CD9FD-13A0-3530-034D-4A7DA0288028}"/>
                </a:ext>
              </a:extLst>
            </p:cNvPr>
            <p:cNvSpPr/>
            <p:nvPr/>
          </p:nvSpPr>
          <p:spPr>
            <a:xfrm>
              <a:off x="1304276" y="4716406"/>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1" name="Oval 30">
              <a:extLst>
                <a:ext uri="{FF2B5EF4-FFF2-40B4-BE49-F238E27FC236}">
                  <a16:creationId xmlns:a16="http://schemas.microsoft.com/office/drawing/2014/main" id="{43163846-9ABE-1B6A-26FC-B34050F379D4}"/>
                </a:ext>
              </a:extLst>
            </p:cNvPr>
            <p:cNvSpPr/>
            <p:nvPr/>
          </p:nvSpPr>
          <p:spPr>
            <a:xfrm>
              <a:off x="2156516" y="4716406"/>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2" name="Arc 31">
              <a:extLst>
                <a:ext uri="{FF2B5EF4-FFF2-40B4-BE49-F238E27FC236}">
                  <a16:creationId xmlns:a16="http://schemas.microsoft.com/office/drawing/2014/main" id="{FD216B5E-D21C-FAE8-1A53-AAF4B507333C}"/>
                </a:ext>
              </a:extLst>
            </p:cNvPr>
            <p:cNvSpPr/>
            <p:nvPr/>
          </p:nvSpPr>
          <p:spPr>
            <a:xfrm>
              <a:off x="525099" y="4156886"/>
              <a:ext cx="810768" cy="810768"/>
            </a:xfrm>
            <a:prstGeom prst="arc">
              <a:avLst>
                <a:gd name="adj1" fmla="val 2568393"/>
                <a:gd name="adj2" fmla="val 6686864"/>
              </a:avLst>
            </a:prstGeom>
            <a:noFill/>
            <a:ln w="7620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3" name="Arc 32">
              <a:extLst>
                <a:ext uri="{FF2B5EF4-FFF2-40B4-BE49-F238E27FC236}">
                  <a16:creationId xmlns:a16="http://schemas.microsoft.com/office/drawing/2014/main" id="{0A540B08-A0EC-9A2A-47E2-CECE1522E120}"/>
                </a:ext>
              </a:extLst>
            </p:cNvPr>
            <p:cNvSpPr/>
            <p:nvPr/>
          </p:nvSpPr>
          <p:spPr>
            <a:xfrm>
              <a:off x="461917" y="4406660"/>
              <a:ext cx="810768" cy="810768"/>
            </a:xfrm>
            <a:prstGeom prst="arc">
              <a:avLst>
                <a:gd name="adj1" fmla="val 909026"/>
                <a:gd name="adj2" fmla="val 4616107"/>
              </a:avLst>
            </a:prstGeom>
            <a:noFill/>
            <a:ln w="7620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530189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82EEB-8408-F70A-7730-2BEC7C34C087}"/>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 MHPSS skillset: Responding with empathy</a:t>
            </a:r>
            <a:endParaRPr lang="en-BE"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1339B18-8062-B93F-6D9A-1AFF0CD3ECC1}"/>
              </a:ext>
            </a:extLst>
          </p:cNvPr>
          <p:cNvSpPr txBox="1"/>
          <p:nvPr/>
        </p:nvSpPr>
        <p:spPr>
          <a:xfrm>
            <a:off x="807312" y="3997147"/>
            <a:ext cx="2133600" cy="769441"/>
          </a:xfrm>
          <a:prstGeom prst="rect">
            <a:avLst/>
          </a:prstGeom>
          <a:noFill/>
        </p:spPr>
        <p:txBody>
          <a:bodyPr wrap="square" rtlCol="0">
            <a:spAutoFit/>
          </a:bodyPr>
          <a:lstStyle/>
          <a:p>
            <a:pPr algn="ctr"/>
            <a:r>
              <a:rPr lang="en-GB" sz="2200" dirty="0">
                <a:latin typeface="Arial" panose="020B0604020202020204" pitchFamily="34" charset="0"/>
                <a:cs typeface="Arial" panose="020B0604020202020204" pitchFamily="34" charset="0"/>
              </a:rPr>
              <a:t>Perspective taking</a:t>
            </a:r>
            <a:endParaRPr lang="en-BE" sz="22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FD0037FF-EE25-D9C7-1387-3C80DC874949}"/>
              </a:ext>
            </a:extLst>
          </p:cNvPr>
          <p:cNvSpPr txBox="1"/>
          <p:nvPr/>
        </p:nvSpPr>
        <p:spPr>
          <a:xfrm>
            <a:off x="3452812" y="3997147"/>
            <a:ext cx="2057400" cy="769441"/>
          </a:xfrm>
          <a:prstGeom prst="rect">
            <a:avLst/>
          </a:prstGeom>
          <a:noFill/>
        </p:spPr>
        <p:txBody>
          <a:bodyPr wrap="square" rtlCol="0">
            <a:spAutoFit/>
          </a:bodyPr>
          <a:lstStyle/>
          <a:p>
            <a:pPr algn="ctr"/>
            <a:r>
              <a:rPr lang="en-GB" sz="2200" dirty="0">
                <a:latin typeface="Arial" panose="020B0604020202020204" pitchFamily="34" charset="0"/>
                <a:cs typeface="Arial" panose="020B0604020202020204" pitchFamily="34" charset="0"/>
              </a:rPr>
              <a:t>Staying out of judgement</a:t>
            </a:r>
          </a:p>
        </p:txBody>
      </p:sp>
      <p:sp>
        <p:nvSpPr>
          <p:cNvPr id="6" name="TextBox 5">
            <a:extLst>
              <a:ext uri="{FF2B5EF4-FFF2-40B4-BE49-F238E27FC236}">
                <a16:creationId xmlns:a16="http://schemas.microsoft.com/office/drawing/2014/main" id="{60C65A0F-2EE2-EAF4-3548-E9BAE29231D7}"/>
              </a:ext>
            </a:extLst>
          </p:cNvPr>
          <p:cNvSpPr txBox="1"/>
          <p:nvPr/>
        </p:nvSpPr>
        <p:spPr>
          <a:xfrm>
            <a:off x="6265068" y="3997147"/>
            <a:ext cx="2057400" cy="1107996"/>
          </a:xfrm>
          <a:prstGeom prst="rect">
            <a:avLst/>
          </a:prstGeom>
          <a:noFill/>
        </p:spPr>
        <p:txBody>
          <a:bodyPr wrap="square" rtlCol="0">
            <a:spAutoFit/>
          </a:bodyPr>
          <a:lstStyle/>
          <a:p>
            <a:pPr algn="ctr"/>
            <a:r>
              <a:rPr lang="en-US" sz="2200" dirty="0">
                <a:latin typeface="Arial" panose="020B0604020202020204" pitchFamily="34" charset="0"/>
                <a:cs typeface="Arial" panose="020B0604020202020204" pitchFamily="34" charset="0"/>
              </a:rPr>
              <a:t>Recognizing the emotion in other people</a:t>
            </a:r>
          </a:p>
        </p:txBody>
      </p:sp>
      <p:sp>
        <p:nvSpPr>
          <p:cNvPr id="7" name="TextBox 6">
            <a:extLst>
              <a:ext uri="{FF2B5EF4-FFF2-40B4-BE49-F238E27FC236}">
                <a16:creationId xmlns:a16="http://schemas.microsoft.com/office/drawing/2014/main" id="{26A3C799-9A45-02B4-643A-6EB89D61AC1C}"/>
              </a:ext>
            </a:extLst>
          </p:cNvPr>
          <p:cNvSpPr txBox="1"/>
          <p:nvPr/>
        </p:nvSpPr>
        <p:spPr>
          <a:xfrm>
            <a:off x="8694057" y="3997147"/>
            <a:ext cx="2440668" cy="1107996"/>
          </a:xfrm>
          <a:prstGeom prst="rect">
            <a:avLst/>
          </a:prstGeom>
          <a:noFill/>
        </p:spPr>
        <p:txBody>
          <a:bodyPr wrap="square" rtlCol="0">
            <a:spAutoFit/>
          </a:bodyPr>
          <a:lstStyle/>
          <a:p>
            <a:pPr algn="ctr"/>
            <a:r>
              <a:rPr lang="en-US" sz="2200" dirty="0">
                <a:latin typeface="Arial" panose="020B0604020202020204" pitchFamily="34" charset="0"/>
                <a:cs typeface="Arial" panose="020B0604020202020204" pitchFamily="34" charset="0"/>
              </a:rPr>
              <a:t>Communicating back the emotions you see</a:t>
            </a:r>
          </a:p>
        </p:txBody>
      </p:sp>
      <p:sp>
        <p:nvSpPr>
          <p:cNvPr id="13" name="TextBox 12">
            <a:extLst>
              <a:ext uri="{FF2B5EF4-FFF2-40B4-BE49-F238E27FC236}">
                <a16:creationId xmlns:a16="http://schemas.microsoft.com/office/drawing/2014/main" id="{AB88081C-6A34-6CA4-4227-C2A0B9EDA995}"/>
              </a:ext>
            </a:extLst>
          </p:cNvPr>
          <p:cNvSpPr txBox="1"/>
          <p:nvPr/>
        </p:nvSpPr>
        <p:spPr>
          <a:xfrm>
            <a:off x="762000" y="5774748"/>
            <a:ext cx="6910489" cy="307777"/>
          </a:xfrm>
          <a:prstGeom prst="rect">
            <a:avLst/>
          </a:prstGeom>
          <a:noFill/>
        </p:spPr>
        <p:txBody>
          <a:bodyPr wrap="square" rtlCol="0">
            <a:spAutoFit/>
          </a:bodyPr>
          <a:lstStyle/>
          <a:p>
            <a:r>
              <a:rPr lang="en-GB" sz="1400" dirty="0">
                <a:solidFill>
                  <a:schemeClr val="accent3">
                    <a:lumMod val="75000"/>
                  </a:schemeClr>
                </a:solidFill>
                <a:latin typeface="Arial" panose="020B0604020202020204" pitchFamily="34" charset="0"/>
                <a:cs typeface="Arial" panose="020B0604020202020204" pitchFamily="34" charset="0"/>
              </a:rPr>
              <a:t>Source: Theresa Wiseman. (1996). </a:t>
            </a:r>
            <a:r>
              <a:rPr lang="en-GB" sz="1400" i="1" dirty="0">
                <a:solidFill>
                  <a:schemeClr val="accent3">
                    <a:lumMod val="75000"/>
                  </a:schemeClr>
                </a:solidFill>
                <a:latin typeface="Arial" panose="020B0604020202020204" pitchFamily="34" charset="0"/>
                <a:cs typeface="Arial" panose="020B0604020202020204" pitchFamily="34" charset="0"/>
              </a:rPr>
              <a:t>A concept analysis of empathy.</a:t>
            </a:r>
          </a:p>
        </p:txBody>
      </p:sp>
      <p:grpSp>
        <p:nvGrpSpPr>
          <p:cNvPr id="11" name="Group 10">
            <a:extLst>
              <a:ext uri="{FF2B5EF4-FFF2-40B4-BE49-F238E27FC236}">
                <a16:creationId xmlns:a16="http://schemas.microsoft.com/office/drawing/2014/main" id="{764BA0DE-8A57-475D-6C4D-36C2B9263378}"/>
              </a:ext>
            </a:extLst>
          </p:cNvPr>
          <p:cNvGrpSpPr/>
          <p:nvPr/>
        </p:nvGrpSpPr>
        <p:grpSpPr>
          <a:xfrm>
            <a:off x="6531349" y="1984779"/>
            <a:ext cx="1530373" cy="1561133"/>
            <a:chOff x="4298290" y="1721054"/>
            <a:chExt cx="2660325" cy="2713796"/>
          </a:xfrm>
        </p:grpSpPr>
        <p:sp>
          <p:nvSpPr>
            <p:cNvPr id="14" name="Oval 13">
              <a:extLst>
                <a:ext uri="{FF2B5EF4-FFF2-40B4-BE49-F238E27FC236}">
                  <a16:creationId xmlns:a16="http://schemas.microsoft.com/office/drawing/2014/main" id="{E180A663-19F9-2B3B-28AC-BBFDAC8BE7DF}"/>
                </a:ext>
              </a:extLst>
            </p:cNvPr>
            <p:cNvSpPr/>
            <p:nvPr/>
          </p:nvSpPr>
          <p:spPr>
            <a:xfrm>
              <a:off x="4298290" y="1721054"/>
              <a:ext cx="2660325" cy="271379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5" name="Oval 14">
              <a:extLst>
                <a:ext uri="{FF2B5EF4-FFF2-40B4-BE49-F238E27FC236}">
                  <a16:creationId xmlns:a16="http://schemas.microsoft.com/office/drawing/2014/main" id="{C1BFB809-7A2C-A4C8-4E88-FDB2923F158D}"/>
                </a:ext>
              </a:extLst>
            </p:cNvPr>
            <p:cNvSpPr/>
            <p:nvPr/>
          </p:nvSpPr>
          <p:spPr>
            <a:xfrm>
              <a:off x="5901426" y="3273847"/>
              <a:ext cx="266701" cy="3810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6" name="Flowchart: Terminator 15">
              <a:extLst>
                <a:ext uri="{FF2B5EF4-FFF2-40B4-BE49-F238E27FC236}">
                  <a16:creationId xmlns:a16="http://schemas.microsoft.com/office/drawing/2014/main" id="{D12B664D-ED48-1D25-B7C0-E25AAE3ED1F4}"/>
                </a:ext>
              </a:extLst>
            </p:cNvPr>
            <p:cNvSpPr/>
            <p:nvPr/>
          </p:nvSpPr>
          <p:spPr>
            <a:xfrm rot="20444634">
              <a:off x="4691435" y="2919365"/>
              <a:ext cx="657226" cy="174334"/>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 name="Flowchart: Terminator 16">
              <a:extLst>
                <a:ext uri="{FF2B5EF4-FFF2-40B4-BE49-F238E27FC236}">
                  <a16:creationId xmlns:a16="http://schemas.microsoft.com/office/drawing/2014/main" id="{66A952F5-9C73-F588-98C9-9F635633923B}"/>
                </a:ext>
              </a:extLst>
            </p:cNvPr>
            <p:cNvSpPr/>
            <p:nvPr/>
          </p:nvSpPr>
          <p:spPr>
            <a:xfrm rot="1164778">
              <a:off x="5876801" y="2919910"/>
              <a:ext cx="657226" cy="182221"/>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 name="Oval 17">
              <a:extLst>
                <a:ext uri="{FF2B5EF4-FFF2-40B4-BE49-F238E27FC236}">
                  <a16:creationId xmlns:a16="http://schemas.microsoft.com/office/drawing/2014/main" id="{A3DD656E-BADD-1FC8-64F4-8A4B117AA690}"/>
                </a:ext>
              </a:extLst>
            </p:cNvPr>
            <p:cNvSpPr/>
            <p:nvPr/>
          </p:nvSpPr>
          <p:spPr>
            <a:xfrm>
              <a:off x="5043683" y="3273847"/>
              <a:ext cx="266701" cy="3810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pic>
        <p:nvPicPr>
          <p:cNvPr id="20" name="Graphic 19" descr="Shoe footprints with solid fill">
            <a:extLst>
              <a:ext uri="{FF2B5EF4-FFF2-40B4-BE49-F238E27FC236}">
                <a16:creationId xmlns:a16="http://schemas.microsoft.com/office/drawing/2014/main" id="{2AEBD575-7ED3-9D5A-7DE5-5EA120C6783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972981" y="1989798"/>
            <a:ext cx="1802262" cy="1802262"/>
          </a:xfrm>
          <a:prstGeom prst="rect">
            <a:avLst/>
          </a:prstGeom>
        </p:spPr>
      </p:pic>
      <p:grpSp>
        <p:nvGrpSpPr>
          <p:cNvPr id="24" name="Group 23">
            <a:extLst>
              <a:ext uri="{FF2B5EF4-FFF2-40B4-BE49-F238E27FC236}">
                <a16:creationId xmlns:a16="http://schemas.microsoft.com/office/drawing/2014/main" id="{19E4E739-4251-3CC7-8CA5-FBAC60314C77}"/>
              </a:ext>
            </a:extLst>
          </p:cNvPr>
          <p:cNvGrpSpPr/>
          <p:nvPr/>
        </p:nvGrpSpPr>
        <p:grpSpPr>
          <a:xfrm>
            <a:off x="3499105" y="1688059"/>
            <a:ext cx="2305423" cy="2235701"/>
            <a:chOff x="3653117" y="2328257"/>
            <a:chExt cx="1609818" cy="1561133"/>
          </a:xfrm>
        </p:grpSpPr>
        <p:pic>
          <p:nvPicPr>
            <p:cNvPr id="22" name="Graphic 21" descr="Right pointing backhand index with solid fill">
              <a:extLst>
                <a:ext uri="{FF2B5EF4-FFF2-40B4-BE49-F238E27FC236}">
                  <a16:creationId xmlns:a16="http://schemas.microsoft.com/office/drawing/2014/main" id="{5DE52A1B-B986-8FAD-DE61-04E327B8FEE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01802" y="2328257"/>
              <a:ext cx="1561133" cy="1561133"/>
            </a:xfrm>
            <a:prstGeom prst="rect">
              <a:avLst/>
            </a:prstGeom>
          </p:spPr>
        </p:pic>
        <p:sp>
          <p:nvSpPr>
            <p:cNvPr id="23" name="Plus Sign 22">
              <a:extLst>
                <a:ext uri="{FF2B5EF4-FFF2-40B4-BE49-F238E27FC236}">
                  <a16:creationId xmlns:a16="http://schemas.microsoft.com/office/drawing/2014/main" id="{B78CD39E-DE5F-F43E-6476-BCFDB3131888}"/>
                </a:ext>
              </a:extLst>
            </p:cNvPr>
            <p:cNvSpPr/>
            <p:nvPr/>
          </p:nvSpPr>
          <p:spPr>
            <a:xfrm rot="2700000">
              <a:off x="3668979" y="2458972"/>
              <a:ext cx="1368707" cy="1400431"/>
            </a:xfrm>
            <a:prstGeom prst="mathPlus">
              <a:avLst>
                <a:gd name="adj1" fmla="val 7840"/>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25" name="Speech Bubble: Rectangle with Corners Rounded 24">
            <a:extLst>
              <a:ext uri="{FF2B5EF4-FFF2-40B4-BE49-F238E27FC236}">
                <a16:creationId xmlns:a16="http://schemas.microsoft.com/office/drawing/2014/main" id="{6F5DA3B7-9FC7-10C3-23BD-5B0762262225}"/>
              </a:ext>
            </a:extLst>
          </p:cNvPr>
          <p:cNvSpPr/>
          <p:nvPr/>
        </p:nvSpPr>
        <p:spPr>
          <a:xfrm>
            <a:off x="9131923" y="1977896"/>
            <a:ext cx="1840875" cy="1561133"/>
          </a:xfrm>
          <a:prstGeom prst="wedgeRoundRectCallout">
            <a:avLst>
              <a:gd name="adj1" fmla="val 19938"/>
              <a:gd name="adj2" fmla="val 69216"/>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26" name="Group 25">
            <a:extLst>
              <a:ext uri="{FF2B5EF4-FFF2-40B4-BE49-F238E27FC236}">
                <a16:creationId xmlns:a16="http://schemas.microsoft.com/office/drawing/2014/main" id="{A055BD66-CF1E-E99F-3A30-B58A129AE5ED}"/>
              </a:ext>
            </a:extLst>
          </p:cNvPr>
          <p:cNvGrpSpPr/>
          <p:nvPr/>
        </p:nvGrpSpPr>
        <p:grpSpPr>
          <a:xfrm>
            <a:off x="9523081" y="2218544"/>
            <a:ext cx="1058558" cy="1079835"/>
            <a:chOff x="4298290" y="1721054"/>
            <a:chExt cx="2660325" cy="2713796"/>
          </a:xfrm>
        </p:grpSpPr>
        <p:sp>
          <p:nvSpPr>
            <p:cNvPr id="27" name="Oval 26">
              <a:extLst>
                <a:ext uri="{FF2B5EF4-FFF2-40B4-BE49-F238E27FC236}">
                  <a16:creationId xmlns:a16="http://schemas.microsoft.com/office/drawing/2014/main" id="{5FC34871-D5F1-5101-4601-5722D3F574E7}"/>
                </a:ext>
              </a:extLst>
            </p:cNvPr>
            <p:cNvSpPr/>
            <p:nvPr/>
          </p:nvSpPr>
          <p:spPr>
            <a:xfrm>
              <a:off x="4298290" y="1721054"/>
              <a:ext cx="2660325" cy="271379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8" name="Oval 27">
              <a:extLst>
                <a:ext uri="{FF2B5EF4-FFF2-40B4-BE49-F238E27FC236}">
                  <a16:creationId xmlns:a16="http://schemas.microsoft.com/office/drawing/2014/main" id="{B0B85378-9C59-6382-B088-4E8A72CF3278}"/>
                </a:ext>
              </a:extLst>
            </p:cNvPr>
            <p:cNvSpPr/>
            <p:nvPr/>
          </p:nvSpPr>
          <p:spPr>
            <a:xfrm>
              <a:off x="5901426" y="3273847"/>
              <a:ext cx="266701" cy="381001"/>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9" name="Flowchart: Terminator 28">
              <a:extLst>
                <a:ext uri="{FF2B5EF4-FFF2-40B4-BE49-F238E27FC236}">
                  <a16:creationId xmlns:a16="http://schemas.microsoft.com/office/drawing/2014/main" id="{0E46DF62-5F5E-ED10-4ECA-A336BC3A8A61}"/>
                </a:ext>
              </a:extLst>
            </p:cNvPr>
            <p:cNvSpPr/>
            <p:nvPr/>
          </p:nvSpPr>
          <p:spPr>
            <a:xfrm rot="20444634">
              <a:off x="4691435" y="2919365"/>
              <a:ext cx="657226" cy="174334"/>
            </a:xfrm>
            <a:prstGeom prst="flowChartTerminator">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0" name="Flowchart: Terminator 29">
              <a:extLst>
                <a:ext uri="{FF2B5EF4-FFF2-40B4-BE49-F238E27FC236}">
                  <a16:creationId xmlns:a16="http://schemas.microsoft.com/office/drawing/2014/main" id="{A898F6C2-7A6C-DACA-8FD7-862F2ECE9ED3}"/>
                </a:ext>
              </a:extLst>
            </p:cNvPr>
            <p:cNvSpPr/>
            <p:nvPr/>
          </p:nvSpPr>
          <p:spPr>
            <a:xfrm rot="1164778">
              <a:off x="5876801" y="2919910"/>
              <a:ext cx="657226" cy="182221"/>
            </a:xfrm>
            <a:prstGeom prst="flowChartTerminator">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1" name="Oval 30">
              <a:extLst>
                <a:ext uri="{FF2B5EF4-FFF2-40B4-BE49-F238E27FC236}">
                  <a16:creationId xmlns:a16="http://schemas.microsoft.com/office/drawing/2014/main" id="{B09E4570-95CC-8540-E7D9-83C58C811EC1}"/>
                </a:ext>
              </a:extLst>
            </p:cNvPr>
            <p:cNvSpPr/>
            <p:nvPr/>
          </p:nvSpPr>
          <p:spPr>
            <a:xfrm>
              <a:off x="5043683" y="3273847"/>
              <a:ext cx="266701" cy="381001"/>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107413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3" name="Title 2">
            <a:extLst>
              <a:ext uri="{FF2B5EF4-FFF2-40B4-BE49-F238E27FC236}">
                <a16:creationId xmlns:a16="http://schemas.microsoft.com/office/drawing/2014/main" id="{87CC1E73-23B5-3F4C-AA91-3C6F0D5A7621}"/>
              </a:ext>
            </a:extLst>
          </p:cNvPr>
          <p:cNvSpPr>
            <a:spLocks noGrp="1"/>
          </p:cNvSpPr>
          <p:nvPr>
            <p:ph type="title"/>
          </p:nvPr>
        </p:nvSpPr>
        <p:spPr/>
        <p:txBody>
          <a:bodyPr/>
          <a:lstStyle/>
          <a:p>
            <a:r>
              <a:rPr lang="en-CA" sz="2400" b="1" dirty="0">
                <a:solidFill>
                  <a:schemeClr val="bg1"/>
                </a:solidFill>
                <a:latin typeface="Garamond"/>
              </a:rPr>
              <a:t>SESSION 1</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Module opening</a:t>
            </a:r>
            <a:endParaRPr lang="en-US" dirty="0">
              <a:solidFill>
                <a:schemeClr val="bg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4B270-E2BB-533D-D07E-A69A6561E2A9}"/>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 MHPSS skillset: Responding with empathy</a:t>
            </a:r>
            <a:endParaRPr lang="en-BE"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13BDE7D-6431-DBCF-442F-9FB90C966C99}"/>
              </a:ext>
            </a:extLst>
          </p:cNvPr>
          <p:cNvSpPr txBox="1"/>
          <p:nvPr/>
        </p:nvSpPr>
        <p:spPr>
          <a:xfrm>
            <a:off x="7931678" y="2291963"/>
            <a:ext cx="3181699" cy="2677656"/>
          </a:xfrm>
          <a:prstGeom prst="rect">
            <a:avLst/>
          </a:prstGeom>
          <a:noFill/>
        </p:spPr>
        <p:txBody>
          <a:bodyPr wrap="square" rtlCol="0">
            <a:spAutoFit/>
          </a:bodyPr>
          <a:lstStyle/>
          <a:p>
            <a:pPr algn="ctr"/>
            <a:r>
              <a:rPr lang="en-GB" sz="2400" dirty="0">
                <a:latin typeface="Arial" panose="020B0604020202020204" pitchFamily="34" charset="0"/>
                <a:cs typeface="Arial" panose="020B0604020202020204" pitchFamily="34" charset="0"/>
              </a:rPr>
              <a:t>Rarely can a response make something better</a:t>
            </a: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What makes something better is connection </a:t>
            </a:r>
          </a:p>
        </p:txBody>
      </p:sp>
      <p:sp>
        <p:nvSpPr>
          <p:cNvPr id="5" name="Round Same Side Corner Rectangle 21">
            <a:extLst>
              <a:ext uri="{FF2B5EF4-FFF2-40B4-BE49-F238E27FC236}">
                <a16:creationId xmlns:a16="http://schemas.microsoft.com/office/drawing/2014/main" id="{6C392CD0-70CF-A02E-8873-ADC4B75AC1C7}"/>
              </a:ext>
            </a:extLst>
          </p:cNvPr>
          <p:cNvSpPr/>
          <p:nvPr/>
        </p:nvSpPr>
        <p:spPr>
          <a:xfrm>
            <a:off x="2774890" y="4471267"/>
            <a:ext cx="666031" cy="694295"/>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Oval 5">
            <a:extLst>
              <a:ext uri="{FF2B5EF4-FFF2-40B4-BE49-F238E27FC236}">
                <a16:creationId xmlns:a16="http://schemas.microsoft.com/office/drawing/2014/main" id="{EB7EB876-F794-79B6-7795-C7BB317DABF6}"/>
              </a:ext>
            </a:extLst>
          </p:cNvPr>
          <p:cNvSpPr/>
          <p:nvPr/>
        </p:nvSpPr>
        <p:spPr>
          <a:xfrm>
            <a:off x="2956049" y="3699887"/>
            <a:ext cx="673603" cy="660527"/>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Round Same Side Corner Rectangle 23">
            <a:extLst>
              <a:ext uri="{FF2B5EF4-FFF2-40B4-BE49-F238E27FC236}">
                <a16:creationId xmlns:a16="http://schemas.microsoft.com/office/drawing/2014/main" id="{1C12B3C9-BC1D-DAE2-43E8-F439C9E78F66}"/>
              </a:ext>
            </a:extLst>
          </p:cNvPr>
          <p:cNvSpPr/>
          <p:nvPr/>
        </p:nvSpPr>
        <p:spPr>
          <a:xfrm>
            <a:off x="1772054" y="3733193"/>
            <a:ext cx="666033" cy="1432369"/>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Oval 7">
            <a:extLst>
              <a:ext uri="{FF2B5EF4-FFF2-40B4-BE49-F238E27FC236}">
                <a16:creationId xmlns:a16="http://schemas.microsoft.com/office/drawing/2014/main" id="{F935A9AD-4990-6C86-D6B0-874BCCED1705}"/>
              </a:ext>
            </a:extLst>
          </p:cNvPr>
          <p:cNvSpPr/>
          <p:nvPr/>
        </p:nvSpPr>
        <p:spPr>
          <a:xfrm>
            <a:off x="1767114" y="2959222"/>
            <a:ext cx="673604" cy="660527"/>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13" name="Graphic 12" descr="Rain with solid fill">
            <a:extLst>
              <a:ext uri="{FF2B5EF4-FFF2-40B4-BE49-F238E27FC236}">
                <a16:creationId xmlns:a16="http://schemas.microsoft.com/office/drawing/2014/main" id="{C8BE41C7-009F-B8A1-59B1-A3187773584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60574" y="2604941"/>
            <a:ext cx="1030699" cy="1030699"/>
          </a:xfrm>
          <a:prstGeom prst="rect">
            <a:avLst/>
          </a:prstGeom>
        </p:spPr>
      </p:pic>
      <p:sp>
        <p:nvSpPr>
          <p:cNvPr id="15" name="Round Same Side Corner Rectangle 21">
            <a:extLst>
              <a:ext uri="{FF2B5EF4-FFF2-40B4-BE49-F238E27FC236}">
                <a16:creationId xmlns:a16="http://schemas.microsoft.com/office/drawing/2014/main" id="{10BA7325-E064-3337-7CD3-C7FC2D5E6057}"/>
              </a:ext>
            </a:extLst>
          </p:cNvPr>
          <p:cNvSpPr/>
          <p:nvPr/>
        </p:nvSpPr>
        <p:spPr>
          <a:xfrm>
            <a:off x="6353705" y="4471267"/>
            <a:ext cx="666031" cy="694295"/>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Oval 15">
            <a:extLst>
              <a:ext uri="{FF2B5EF4-FFF2-40B4-BE49-F238E27FC236}">
                <a16:creationId xmlns:a16="http://schemas.microsoft.com/office/drawing/2014/main" id="{472C4F2A-E40B-2BA8-4AD3-E855A28B50FE}"/>
              </a:ext>
            </a:extLst>
          </p:cNvPr>
          <p:cNvSpPr/>
          <p:nvPr/>
        </p:nvSpPr>
        <p:spPr>
          <a:xfrm>
            <a:off x="6534865" y="3699887"/>
            <a:ext cx="673602" cy="660527"/>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Round Same Side Corner Rectangle 23">
            <a:extLst>
              <a:ext uri="{FF2B5EF4-FFF2-40B4-BE49-F238E27FC236}">
                <a16:creationId xmlns:a16="http://schemas.microsoft.com/office/drawing/2014/main" id="{825E9181-2CA2-D7CE-D2D8-000EF2136894}"/>
              </a:ext>
            </a:extLst>
          </p:cNvPr>
          <p:cNvSpPr/>
          <p:nvPr/>
        </p:nvSpPr>
        <p:spPr>
          <a:xfrm>
            <a:off x="5350869" y="3733193"/>
            <a:ext cx="666033" cy="1432369"/>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Oval 17">
            <a:extLst>
              <a:ext uri="{FF2B5EF4-FFF2-40B4-BE49-F238E27FC236}">
                <a16:creationId xmlns:a16="http://schemas.microsoft.com/office/drawing/2014/main" id="{2C494CB9-9AD7-6AEC-FAF4-6CD4C9CECAC3}"/>
              </a:ext>
            </a:extLst>
          </p:cNvPr>
          <p:cNvSpPr/>
          <p:nvPr/>
        </p:nvSpPr>
        <p:spPr>
          <a:xfrm>
            <a:off x="5515001" y="2962412"/>
            <a:ext cx="673604" cy="660527"/>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19" name="Graphic 18" descr="Rain with solid fill">
            <a:extLst>
              <a:ext uri="{FF2B5EF4-FFF2-40B4-BE49-F238E27FC236}">
                <a16:creationId xmlns:a16="http://schemas.microsoft.com/office/drawing/2014/main" id="{FA00E22B-EBA4-4317-2006-A88C645E44D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39388" y="2604941"/>
            <a:ext cx="1030699" cy="1030699"/>
          </a:xfrm>
          <a:prstGeom prst="rect">
            <a:avLst/>
          </a:prstGeom>
        </p:spPr>
      </p:pic>
      <p:pic>
        <p:nvPicPr>
          <p:cNvPr id="20" name="Graphic 19" descr="Rain with solid fill">
            <a:extLst>
              <a:ext uri="{FF2B5EF4-FFF2-40B4-BE49-F238E27FC236}">
                <a16:creationId xmlns:a16="http://schemas.microsoft.com/office/drawing/2014/main" id="{3E6DF17A-6774-5B96-FA15-BC520D6846F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01552" y="1895637"/>
            <a:ext cx="1030699" cy="1030699"/>
          </a:xfrm>
          <a:prstGeom prst="rect">
            <a:avLst/>
          </a:prstGeom>
        </p:spPr>
      </p:pic>
      <p:sp>
        <p:nvSpPr>
          <p:cNvPr id="22" name="Arrow: Right 21">
            <a:extLst>
              <a:ext uri="{FF2B5EF4-FFF2-40B4-BE49-F238E27FC236}">
                <a16:creationId xmlns:a16="http://schemas.microsoft.com/office/drawing/2014/main" id="{B43105E4-9ADC-2B7D-C074-EEB367347BB9}"/>
              </a:ext>
            </a:extLst>
          </p:cNvPr>
          <p:cNvSpPr/>
          <p:nvPr/>
        </p:nvSpPr>
        <p:spPr>
          <a:xfrm>
            <a:off x="4191000" y="3530600"/>
            <a:ext cx="598278" cy="660527"/>
          </a:xfrm>
          <a:prstGeom prst="rightArrow">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5" name="Group 24">
            <a:extLst>
              <a:ext uri="{FF2B5EF4-FFF2-40B4-BE49-F238E27FC236}">
                <a16:creationId xmlns:a16="http://schemas.microsoft.com/office/drawing/2014/main" id="{7FBBB8B0-EF4E-56B9-05CC-7DB15BE223A5}"/>
              </a:ext>
            </a:extLst>
          </p:cNvPr>
          <p:cNvGrpSpPr/>
          <p:nvPr/>
        </p:nvGrpSpPr>
        <p:grpSpPr>
          <a:xfrm flipH="1">
            <a:off x="5630261" y="3860863"/>
            <a:ext cx="815754" cy="731116"/>
            <a:chOff x="4317336" y="3569368"/>
            <a:chExt cx="649115" cy="731116"/>
          </a:xfrm>
          <a:solidFill>
            <a:schemeClr val="accent3">
              <a:lumMod val="75000"/>
            </a:schemeClr>
          </a:solidFill>
        </p:grpSpPr>
        <p:sp>
          <p:nvSpPr>
            <p:cNvPr id="23" name="Round Same Side Corner Rectangle 25">
              <a:extLst>
                <a:ext uri="{FF2B5EF4-FFF2-40B4-BE49-F238E27FC236}">
                  <a16:creationId xmlns:a16="http://schemas.microsoft.com/office/drawing/2014/main" id="{76ADF6E4-74B0-DB9B-AAF8-F7EC19FB446F}"/>
                </a:ext>
              </a:extLst>
            </p:cNvPr>
            <p:cNvSpPr/>
            <p:nvPr/>
          </p:nvSpPr>
          <p:spPr>
            <a:xfrm rot="12859561">
              <a:off x="4693632" y="3569368"/>
              <a:ext cx="272819" cy="645607"/>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ound Same Side Corner Rectangle 26">
              <a:extLst>
                <a:ext uri="{FF2B5EF4-FFF2-40B4-BE49-F238E27FC236}">
                  <a16:creationId xmlns:a16="http://schemas.microsoft.com/office/drawing/2014/main" id="{6682598F-BE40-CA1F-4D7B-1DBE60BF58CB}"/>
                </a:ext>
              </a:extLst>
            </p:cNvPr>
            <p:cNvSpPr/>
            <p:nvPr/>
          </p:nvSpPr>
          <p:spPr>
            <a:xfrm rot="14101202">
              <a:off x="4406421" y="3943875"/>
              <a:ext cx="267524" cy="445693"/>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26778410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4DFF900C-A03E-EAA9-7EC5-FD658E4F999D}"/>
              </a:ext>
            </a:extLst>
          </p:cNvPr>
          <p:cNvGrpSpPr/>
          <p:nvPr/>
        </p:nvGrpSpPr>
        <p:grpSpPr>
          <a:xfrm>
            <a:off x="3882700" y="1773889"/>
            <a:ext cx="4294234" cy="4294230"/>
            <a:chOff x="3642502" y="1428918"/>
            <a:chExt cx="1478150" cy="1478149"/>
          </a:xfrm>
        </p:grpSpPr>
        <p:sp>
          <p:nvSpPr>
            <p:cNvPr id="10" name="Oval 9">
              <a:extLst>
                <a:ext uri="{FF2B5EF4-FFF2-40B4-BE49-F238E27FC236}">
                  <a16:creationId xmlns:a16="http://schemas.microsoft.com/office/drawing/2014/main" id="{3DA11441-D9E2-C9CF-5E11-2013D2A515F3}"/>
                </a:ext>
              </a:extLst>
            </p:cNvPr>
            <p:cNvSpPr/>
            <p:nvPr/>
          </p:nvSpPr>
          <p:spPr>
            <a:xfrm>
              <a:off x="3642502" y="1428918"/>
              <a:ext cx="1478150" cy="147814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grpSp>
          <p:nvGrpSpPr>
            <p:cNvPr id="11" name="Group 10">
              <a:extLst>
                <a:ext uri="{FF2B5EF4-FFF2-40B4-BE49-F238E27FC236}">
                  <a16:creationId xmlns:a16="http://schemas.microsoft.com/office/drawing/2014/main" id="{B87EFAAD-845C-5539-E790-C8FE2236430A}"/>
                </a:ext>
              </a:extLst>
            </p:cNvPr>
            <p:cNvGrpSpPr/>
            <p:nvPr/>
          </p:nvGrpSpPr>
          <p:grpSpPr>
            <a:xfrm>
              <a:off x="4186117" y="1733508"/>
              <a:ext cx="390921" cy="868968"/>
              <a:chOff x="4322068" y="1943327"/>
              <a:chExt cx="254533" cy="565794"/>
            </a:xfrm>
            <a:solidFill>
              <a:schemeClr val="bg1"/>
            </a:solidFill>
          </p:grpSpPr>
          <p:sp>
            <p:nvSpPr>
              <p:cNvPr id="12" name="Round Same Side Corner Rectangle 21">
                <a:extLst>
                  <a:ext uri="{FF2B5EF4-FFF2-40B4-BE49-F238E27FC236}">
                    <a16:creationId xmlns:a16="http://schemas.microsoft.com/office/drawing/2014/main" id="{2139C426-DBAD-CDB7-B6A4-1FEFEFA70EBE}"/>
                  </a:ext>
                </a:extLst>
              </p:cNvPr>
              <p:cNvSpPr/>
              <p:nvPr/>
            </p:nvSpPr>
            <p:spPr>
              <a:xfrm>
                <a:off x="4323935" y="2241576"/>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B07B3686-8C54-2249-A5E8-29349C49FCA4}"/>
                  </a:ext>
                </a:extLst>
              </p:cNvPr>
              <p:cNvSpPr/>
              <p:nvPr/>
            </p:nvSpPr>
            <p:spPr>
              <a:xfrm>
                <a:off x="4322068" y="1943327"/>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2" name="Title 1">
            <a:extLst>
              <a:ext uri="{FF2B5EF4-FFF2-40B4-BE49-F238E27FC236}">
                <a16:creationId xmlns:a16="http://schemas.microsoft.com/office/drawing/2014/main" id="{D1F66BA7-2330-A6AC-EF27-9219096B0D67}"/>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MHPSS skill set: Child-</a:t>
            </a:r>
            <a:r>
              <a:rPr lang="en-US" dirty="0">
                <a:latin typeface="Arial" panose="020B0604020202020204" pitchFamily="34" charset="0"/>
                <a:cs typeface="Arial" panose="020B0604020202020204" pitchFamily="34" charset="0"/>
              </a:rPr>
              <a:t>centered</a:t>
            </a:r>
            <a:r>
              <a:rPr lang="en-GB" dirty="0">
                <a:latin typeface="Arial" panose="020B0604020202020204" pitchFamily="34" charset="0"/>
                <a:cs typeface="Arial" panose="020B0604020202020204" pitchFamily="34" charset="0"/>
              </a:rPr>
              <a:t> attitude</a:t>
            </a:r>
            <a:endParaRPr lang="en-BE" dirty="0">
              <a:latin typeface="Arial" panose="020B0604020202020204" pitchFamily="34" charset="0"/>
              <a:cs typeface="Arial" panose="020B0604020202020204" pitchFamily="34" charset="0"/>
            </a:endParaRPr>
          </a:p>
        </p:txBody>
      </p:sp>
      <p:sp>
        <p:nvSpPr>
          <p:cNvPr id="14" name="Oval 13">
            <a:extLst>
              <a:ext uri="{FF2B5EF4-FFF2-40B4-BE49-F238E27FC236}">
                <a16:creationId xmlns:a16="http://schemas.microsoft.com/office/drawing/2014/main" id="{DE3809D5-4E22-A8D7-1083-716FEA615E86}"/>
              </a:ext>
            </a:extLst>
          </p:cNvPr>
          <p:cNvSpPr/>
          <p:nvPr/>
        </p:nvSpPr>
        <p:spPr>
          <a:xfrm>
            <a:off x="2184015" y="2678923"/>
            <a:ext cx="2244829" cy="2244829"/>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5" name="Oval 14">
            <a:extLst>
              <a:ext uri="{FF2B5EF4-FFF2-40B4-BE49-F238E27FC236}">
                <a16:creationId xmlns:a16="http://schemas.microsoft.com/office/drawing/2014/main" id="{380926B3-9B6D-BB59-2197-83A23F0E6B46}"/>
              </a:ext>
            </a:extLst>
          </p:cNvPr>
          <p:cNvSpPr/>
          <p:nvPr/>
        </p:nvSpPr>
        <p:spPr>
          <a:xfrm>
            <a:off x="7296582" y="1159307"/>
            <a:ext cx="2244829" cy="2244829"/>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6" name="Oval 15">
            <a:extLst>
              <a:ext uri="{FF2B5EF4-FFF2-40B4-BE49-F238E27FC236}">
                <a16:creationId xmlns:a16="http://schemas.microsoft.com/office/drawing/2014/main" id="{AC829FA3-15E3-4732-AF51-4EB8B0B347C2}"/>
              </a:ext>
            </a:extLst>
          </p:cNvPr>
          <p:cNvSpPr/>
          <p:nvPr/>
        </p:nvSpPr>
        <p:spPr>
          <a:xfrm>
            <a:off x="7391271" y="4242937"/>
            <a:ext cx="2244829" cy="2244829"/>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9D5726A8-09E8-D82F-CFD2-F8239730A9E9}"/>
              </a:ext>
            </a:extLst>
          </p:cNvPr>
          <p:cNvSpPr txBox="1"/>
          <p:nvPr/>
        </p:nvSpPr>
        <p:spPr>
          <a:xfrm>
            <a:off x="1904843" y="3030379"/>
            <a:ext cx="2776528" cy="1631216"/>
          </a:xfrm>
          <a:prstGeom prst="rect">
            <a:avLst/>
          </a:prstGeom>
          <a:noFill/>
        </p:spPr>
        <p:txBody>
          <a:bodyPr wrap="square" rtlCol="0">
            <a:spAutoFit/>
          </a:bodyPr>
          <a:lstStyle/>
          <a:p>
            <a:pPr algn="ctr"/>
            <a:r>
              <a:rPr lang="en-GB" sz="2000" dirty="0">
                <a:latin typeface="Arial" panose="020B0604020202020204" pitchFamily="34" charset="0"/>
                <a:cs typeface="Arial" panose="020B0604020202020204" pitchFamily="34" charset="0"/>
              </a:rPr>
              <a:t>Show respect, acceptance, acknowledge strengths and resources</a:t>
            </a:r>
            <a:endParaRPr lang="en-BE" sz="20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9B4CF1C8-900C-BC2D-4E46-411992B586C8}"/>
              </a:ext>
            </a:extLst>
          </p:cNvPr>
          <p:cNvSpPr txBox="1"/>
          <p:nvPr/>
        </p:nvSpPr>
        <p:spPr>
          <a:xfrm>
            <a:off x="7391271" y="1773889"/>
            <a:ext cx="1996377" cy="1015663"/>
          </a:xfrm>
          <a:prstGeom prst="rect">
            <a:avLst/>
          </a:prstGeom>
          <a:noFill/>
        </p:spPr>
        <p:txBody>
          <a:bodyPr wrap="square" rtlCol="0">
            <a:spAutoFit/>
          </a:bodyPr>
          <a:lstStyle/>
          <a:p>
            <a:pPr algn="ctr"/>
            <a:r>
              <a:rPr lang="en-GB" sz="2000" dirty="0">
                <a:latin typeface="Arial" panose="020B0604020202020204" pitchFamily="34" charset="0"/>
                <a:cs typeface="Arial" panose="020B0604020202020204" pitchFamily="34" charset="0"/>
              </a:rPr>
              <a:t>Be present (so that the child is not alone)</a:t>
            </a:r>
            <a:endParaRPr lang="en-BE" sz="20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9FC5682D-147C-8528-38D5-B5268F412087}"/>
              </a:ext>
            </a:extLst>
          </p:cNvPr>
          <p:cNvSpPr txBox="1"/>
          <p:nvPr/>
        </p:nvSpPr>
        <p:spPr>
          <a:xfrm>
            <a:off x="7391271" y="5011408"/>
            <a:ext cx="2244829" cy="707886"/>
          </a:xfrm>
          <a:prstGeom prst="rect">
            <a:avLst/>
          </a:prstGeom>
          <a:noFill/>
        </p:spPr>
        <p:txBody>
          <a:bodyPr wrap="square" rtlCol="0">
            <a:spAutoFit/>
          </a:bodyPr>
          <a:lstStyle/>
          <a:p>
            <a:pPr algn="ctr"/>
            <a:r>
              <a:rPr lang="en-GB" sz="2000" dirty="0">
                <a:latin typeface="Arial" panose="020B0604020202020204" pitchFamily="34" charset="0"/>
                <a:cs typeface="Arial" panose="020B0604020202020204" pitchFamily="34" charset="0"/>
              </a:rPr>
              <a:t>Be real and honest</a:t>
            </a:r>
            <a:endParaRPr lang="en-B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3334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peech Bubble: Rectangle with Corners Rounded 16">
            <a:extLst>
              <a:ext uri="{FF2B5EF4-FFF2-40B4-BE49-F238E27FC236}">
                <a16:creationId xmlns:a16="http://schemas.microsoft.com/office/drawing/2014/main" id="{994D1815-5DBD-0F41-CDC9-8C9906A8B822}"/>
              </a:ext>
            </a:extLst>
          </p:cNvPr>
          <p:cNvSpPr/>
          <p:nvPr/>
        </p:nvSpPr>
        <p:spPr>
          <a:xfrm>
            <a:off x="8973215" y="1996817"/>
            <a:ext cx="1814286" cy="1432183"/>
          </a:xfrm>
          <a:prstGeom prst="wedgeRoundRectCallou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 name="Speech Bubble: Rectangle with Corners Rounded 2">
            <a:extLst>
              <a:ext uri="{FF2B5EF4-FFF2-40B4-BE49-F238E27FC236}">
                <a16:creationId xmlns:a16="http://schemas.microsoft.com/office/drawing/2014/main" id="{480A1A47-F8E8-FDBC-5C69-ECD79049B277}"/>
              </a:ext>
            </a:extLst>
          </p:cNvPr>
          <p:cNvSpPr/>
          <p:nvPr/>
        </p:nvSpPr>
        <p:spPr>
          <a:xfrm>
            <a:off x="5217050" y="1996817"/>
            <a:ext cx="1814286" cy="1432183"/>
          </a:xfrm>
          <a:prstGeom prst="wedgeRoundRectCallou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4" name="Speech Bubble: Rectangle with Corners Rounded 13">
            <a:extLst>
              <a:ext uri="{FF2B5EF4-FFF2-40B4-BE49-F238E27FC236}">
                <a16:creationId xmlns:a16="http://schemas.microsoft.com/office/drawing/2014/main" id="{E09EF64D-E5F6-2F72-795B-E7E0E6BF8A9A}"/>
              </a:ext>
            </a:extLst>
          </p:cNvPr>
          <p:cNvSpPr/>
          <p:nvPr/>
        </p:nvSpPr>
        <p:spPr>
          <a:xfrm>
            <a:off x="1665757" y="1996817"/>
            <a:ext cx="1814286" cy="1432183"/>
          </a:xfrm>
          <a:prstGeom prst="wedgeRoundRectCallout">
            <a:avLst>
              <a:gd name="adj1" fmla="val 21567"/>
              <a:gd name="adj2" fmla="val 64527"/>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43DFF65A-16AF-6F6E-8531-3080104E09A9}"/>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MHPSS skill set: Support decision making</a:t>
            </a:r>
            <a:endParaRPr lang="en-BE"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2E1D9330-5534-B87D-9F9B-09526F75F9F3}"/>
              </a:ext>
            </a:extLst>
          </p:cNvPr>
          <p:cNvSpPr txBox="1"/>
          <p:nvPr/>
        </p:nvSpPr>
        <p:spPr>
          <a:xfrm>
            <a:off x="1536784" y="4073637"/>
            <a:ext cx="2072232" cy="830997"/>
          </a:xfrm>
          <a:prstGeom prst="rect">
            <a:avLst/>
          </a:prstGeom>
          <a:noFill/>
        </p:spPr>
        <p:txBody>
          <a:bodyPr wrap="square" rtlCol="0">
            <a:spAutoFit/>
          </a:bodyPr>
          <a:lstStyle/>
          <a:p>
            <a:pPr algn="ctr"/>
            <a:r>
              <a:rPr lang="en-US" sz="2400" dirty="0">
                <a:latin typeface="Arial" panose="020B0604020202020204" pitchFamily="34" charset="0"/>
                <a:cs typeface="Arial" panose="020B0604020202020204" pitchFamily="34" charset="0"/>
              </a:rPr>
              <a:t>Share information </a:t>
            </a:r>
          </a:p>
        </p:txBody>
      </p:sp>
      <p:sp>
        <p:nvSpPr>
          <p:cNvPr id="8" name="TextBox 7">
            <a:extLst>
              <a:ext uri="{FF2B5EF4-FFF2-40B4-BE49-F238E27FC236}">
                <a16:creationId xmlns:a16="http://schemas.microsoft.com/office/drawing/2014/main" id="{3F760037-C9D4-43D8-8948-C664933D620E}"/>
              </a:ext>
            </a:extLst>
          </p:cNvPr>
          <p:cNvSpPr txBox="1"/>
          <p:nvPr/>
        </p:nvSpPr>
        <p:spPr>
          <a:xfrm>
            <a:off x="4496140" y="4073637"/>
            <a:ext cx="3131896" cy="1200329"/>
          </a:xfrm>
          <a:prstGeom prst="rect">
            <a:avLst/>
          </a:prstGeom>
          <a:noFill/>
        </p:spPr>
        <p:txBody>
          <a:bodyPr wrap="square" rtlCol="0">
            <a:spAutoFit/>
          </a:bodyPr>
          <a:lstStyle/>
          <a:p>
            <a:pPr algn="ctr"/>
            <a:r>
              <a:rPr lang="en-US" sz="2400" dirty="0">
                <a:latin typeface="Arial" panose="020B0604020202020204" pitchFamily="34" charset="0"/>
                <a:cs typeface="Arial" panose="020B0604020202020204" pitchFamily="34" charset="0"/>
              </a:rPr>
              <a:t>Discuss and explore options by asking them questions</a:t>
            </a:r>
          </a:p>
        </p:txBody>
      </p:sp>
      <p:sp>
        <p:nvSpPr>
          <p:cNvPr id="9" name="TextBox 8">
            <a:extLst>
              <a:ext uri="{FF2B5EF4-FFF2-40B4-BE49-F238E27FC236}">
                <a16:creationId xmlns:a16="http://schemas.microsoft.com/office/drawing/2014/main" id="{AC558DF6-A4AE-B13D-46B1-978D237E793F}"/>
              </a:ext>
            </a:extLst>
          </p:cNvPr>
          <p:cNvSpPr txBox="1"/>
          <p:nvPr/>
        </p:nvSpPr>
        <p:spPr>
          <a:xfrm>
            <a:off x="8578887" y="4024983"/>
            <a:ext cx="2602943" cy="1200329"/>
          </a:xfrm>
          <a:prstGeom prst="rect">
            <a:avLst/>
          </a:prstGeom>
          <a:noFill/>
        </p:spPr>
        <p:txBody>
          <a:bodyPr wrap="square" rtlCol="0">
            <a:spAutoFit/>
          </a:bodyPr>
          <a:lstStyle/>
          <a:p>
            <a:pPr algn="ctr"/>
            <a:r>
              <a:rPr lang="en-US" sz="2400" dirty="0">
                <a:latin typeface="Arial" panose="020B0604020202020204" pitchFamily="34" charset="0"/>
                <a:cs typeface="Arial" panose="020B0604020202020204" pitchFamily="34" charset="0"/>
              </a:rPr>
              <a:t>Do not tell them what to do; they decide</a:t>
            </a:r>
          </a:p>
        </p:txBody>
      </p:sp>
      <p:pic>
        <p:nvPicPr>
          <p:cNvPr id="7" name="Graphic 6" descr="Question Mark with solid fill">
            <a:extLst>
              <a:ext uri="{FF2B5EF4-FFF2-40B4-BE49-F238E27FC236}">
                <a16:creationId xmlns:a16="http://schemas.microsoft.com/office/drawing/2014/main" id="{CD955756-1925-8D0D-57EB-4DB2F593D70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654880" y="2255708"/>
            <a:ext cx="914400" cy="914400"/>
          </a:xfrm>
          <a:prstGeom prst="rect">
            <a:avLst/>
          </a:prstGeom>
        </p:spPr>
      </p:pic>
      <p:pic>
        <p:nvPicPr>
          <p:cNvPr id="13" name="Graphic 12" descr="Information with solid fill">
            <a:extLst>
              <a:ext uri="{FF2B5EF4-FFF2-40B4-BE49-F238E27FC236}">
                <a16:creationId xmlns:a16="http://schemas.microsoft.com/office/drawing/2014/main" id="{B37F8CB7-71F7-850C-4DC9-3D807D13C2F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15700" y="2255708"/>
            <a:ext cx="914400" cy="914400"/>
          </a:xfrm>
          <a:prstGeom prst="rect">
            <a:avLst/>
          </a:prstGeom>
        </p:spPr>
      </p:pic>
      <p:grpSp>
        <p:nvGrpSpPr>
          <p:cNvPr id="20" name="Group 19">
            <a:extLst>
              <a:ext uri="{FF2B5EF4-FFF2-40B4-BE49-F238E27FC236}">
                <a16:creationId xmlns:a16="http://schemas.microsoft.com/office/drawing/2014/main" id="{8C7F5929-35A4-4DD0-B262-A5DC7C2B1027}"/>
              </a:ext>
            </a:extLst>
          </p:cNvPr>
          <p:cNvGrpSpPr/>
          <p:nvPr/>
        </p:nvGrpSpPr>
        <p:grpSpPr>
          <a:xfrm>
            <a:off x="9417171" y="2437135"/>
            <a:ext cx="329741" cy="732973"/>
            <a:chOff x="5564643" y="2925880"/>
            <a:chExt cx="818024" cy="1818363"/>
          </a:xfrm>
        </p:grpSpPr>
        <p:sp>
          <p:nvSpPr>
            <p:cNvPr id="18" name="Round Same Side Corner Rectangle 21">
              <a:extLst>
                <a:ext uri="{FF2B5EF4-FFF2-40B4-BE49-F238E27FC236}">
                  <a16:creationId xmlns:a16="http://schemas.microsoft.com/office/drawing/2014/main" id="{54950431-969C-238E-2ED6-BC6FD0B0FF09}"/>
                </a:ext>
              </a:extLst>
            </p:cNvPr>
            <p:cNvSpPr/>
            <p:nvPr/>
          </p:nvSpPr>
          <p:spPr>
            <a:xfrm>
              <a:off x="5570643" y="3884400"/>
              <a:ext cx="808832" cy="859843"/>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9" name="Oval 18">
              <a:extLst>
                <a:ext uri="{FF2B5EF4-FFF2-40B4-BE49-F238E27FC236}">
                  <a16:creationId xmlns:a16="http://schemas.microsoft.com/office/drawing/2014/main" id="{1D392EE0-6494-3844-F02C-FC854E64E10A}"/>
                </a:ext>
              </a:extLst>
            </p:cNvPr>
            <p:cNvSpPr/>
            <p:nvPr/>
          </p:nvSpPr>
          <p:spPr>
            <a:xfrm>
              <a:off x="5564643" y="2925880"/>
              <a:ext cx="818024" cy="81802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pic>
        <p:nvPicPr>
          <p:cNvPr id="22" name="Graphic 21" descr="Signpost with solid fill">
            <a:extLst>
              <a:ext uri="{FF2B5EF4-FFF2-40B4-BE49-F238E27FC236}">
                <a16:creationId xmlns:a16="http://schemas.microsoft.com/office/drawing/2014/main" id="{4C4D19FA-00DC-03A7-EC7F-245F93E2B5D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778887" y="2309677"/>
            <a:ext cx="914400" cy="914400"/>
          </a:xfrm>
          <a:prstGeom prst="rect">
            <a:avLst/>
          </a:prstGeom>
        </p:spPr>
      </p:pic>
    </p:spTree>
    <p:extLst>
      <p:ext uri="{BB962C8B-B14F-4D97-AF65-F5344CB8AC3E}">
        <p14:creationId xmlns:p14="http://schemas.microsoft.com/office/powerpoint/2010/main" val="14131317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peech Bubble: Rectangle with Corners Rounded 25">
            <a:extLst>
              <a:ext uri="{FF2B5EF4-FFF2-40B4-BE49-F238E27FC236}">
                <a16:creationId xmlns:a16="http://schemas.microsoft.com/office/drawing/2014/main" id="{44543B86-27AB-412B-4961-D54A3C3DEA6E}"/>
              </a:ext>
            </a:extLst>
          </p:cNvPr>
          <p:cNvSpPr/>
          <p:nvPr/>
        </p:nvSpPr>
        <p:spPr>
          <a:xfrm>
            <a:off x="2171699" y="1962150"/>
            <a:ext cx="4943475" cy="3543300"/>
          </a:xfrm>
          <a:prstGeom prst="wedgeRoundRectCallout">
            <a:avLst>
              <a:gd name="adj1" fmla="val 62655"/>
              <a:gd name="adj2" fmla="val 3360"/>
              <a:gd name="adj3" fmla="val 16667"/>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3" name="Title 2">
            <a:extLst>
              <a:ext uri="{FF2B5EF4-FFF2-40B4-BE49-F238E27FC236}">
                <a16:creationId xmlns:a16="http://schemas.microsoft.com/office/drawing/2014/main" id="{19735331-DAEA-8294-1EB6-B739D1F05B09}"/>
              </a:ext>
            </a:extLst>
          </p:cNvPr>
          <p:cNvSpPr>
            <a:spLocks noGrp="1"/>
          </p:cNvSpPr>
          <p:nvPr>
            <p:ph type="title"/>
          </p:nvPr>
        </p:nvSpPr>
        <p:spPr/>
        <p:txBody>
          <a:bodyPr/>
          <a:lstStyle/>
          <a:p>
            <a:r>
              <a:rPr lang="en-GB" dirty="0"/>
              <a:t>Observation tools</a:t>
            </a:r>
            <a:endParaRPr lang="en-BE" dirty="0"/>
          </a:p>
        </p:txBody>
      </p:sp>
      <p:grpSp>
        <p:nvGrpSpPr>
          <p:cNvPr id="8" name="Group 7">
            <a:extLst>
              <a:ext uri="{FF2B5EF4-FFF2-40B4-BE49-F238E27FC236}">
                <a16:creationId xmlns:a16="http://schemas.microsoft.com/office/drawing/2014/main" id="{0A85F6F0-21FF-A43C-0F9F-23D0272692EC}"/>
              </a:ext>
            </a:extLst>
          </p:cNvPr>
          <p:cNvGrpSpPr/>
          <p:nvPr/>
        </p:nvGrpSpPr>
        <p:grpSpPr>
          <a:xfrm>
            <a:off x="8186472" y="2623080"/>
            <a:ext cx="1660084" cy="2882370"/>
            <a:chOff x="5102983" y="1330093"/>
            <a:chExt cx="611190" cy="1090296"/>
          </a:xfrm>
          <a:solidFill>
            <a:schemeClr val="accent3">
              <a:lumMod val="75000"/>
            </a:schemeClr>
          </a:solidFill>
        </p:grpSpPr>
        <p:grpSp>
          <p:nvGrpSpPr>
            <p:cNvPr id="9" name="Group 8">
              <a:extLst>
                <a:ext uri="{FF2B5EF4-FFF2-40B4-BE49-F238E27FC236}">
                  <a16:creationId xmlns:a16="http://schemas.microsoft.com/office/drawing/2014/main" id="{3E985A99-726D-588C-C2C0-A28EF6A9708D}"/>
                </a:ext>
              </a:extLst>
            </p:cNvPr>
            <p:cNvGrpSpPr/>
            <p:nvPr/>
          </p:nvGrpSpPr>
          <p:grpSpPr>
            <a:xfrm>
              <a:off x="5157952" y="1808115"/>
              <a:ext cx="241654" cy="277569"/>
              <a:chOff x="2968390" y="1782471"/>
              <a:chExt cx="241654" cy="277569"/>
            </a:xfrm>
            <a:grpFill/>
          </p:grpSpPr>
          <p:sp>
            <p:nvSpPr>
              <p:cNvPr id="17" name="Round Same Side Corner Rectangle 25">
                <a:extLst>
                  <a:ext uri="{FF2B5EF4-FFF2-40B4-BE49-F238E27FC236}">
                    <a16:creationId xmlns:a16="http://schemas.microsoft.com/office/drawing/2014/main" id="{F05B4B76-7787-56EC-37EC-78CBBF32F3A4}"/>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Round Same Side Corner Rectangle 26">
                <a:extLst>
                  <a:ext uri="{FF2B5EF4-FFF2-40B4-BE49-F238E27FC236}">
                    <a16:creationId xmlns:a16="http://schemas.microsoft.com/office/drawing/2014/main" id="{8AC1C83D-5737-CC84-D5EF-0174CC0FE0F8}"/>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0" name="Rectangle 9">
              <a:extLst>
                <a:ext uri="{FF2B5EF4-FFF2-40B4-BE49-F238E27FC236}">
                  <a16:creationId xmlns:a16="http://schemas.microsoft.com/office/drawing/2014/main" id="{BB3D96FC-7E36-3A61-2863-6F6050963B64}"/>
                </a:ext>
              </a:extLst>
            </p:cNvPr>
            <p:cNvSpPr/>
            <p:nvPr/>
          </p:nvSpPr>
          <p:spPr>
            <a:xfrm rot="20505316">
              <a:off x="5102983" y="1656859"/>
              <a:ext cx="45719" cy="3548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Round Same Side Corner Rectangle 26">
              <a:extLst>
                <a:ext uri="{FF2B5EF4-FFF2-40B4-BE49-F238E27FC236}">
                  <a16:creationId xmlns:a16="http://schemas.microsoft.com/office/drawing/2014/main" id="{063B5A46-622E-635B-E553-95B2CE47013B}"/>
                </a:ext>
              </a:extLst>
            </p:cNvPr>
            <p:cNvSpPr/>
            <p:nvPr/>
          </p:nvSpPr>
          <p:spPr>
            <a:xfrm rot="16535945">
              <a:off x="5265161" y="1680146"/>
              <a:ext cx="101003" cy="27989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12" name="Straight Arrow Connector 11">
              <a:extLst>
                <a:ext uri="{FF2B5EF4-FFF2-40B4-BE49-F238E27FC236}">
                  <a16:creationId xmlns:a16="http://schemas.microsoft.com/office/drawing/2014/main" id="{903D9BB3-173D-731C-605E-E451FF19F191}"/>
                </a:ext>
              </a:extLst>
            </p:cNvPr>
            <p:cNvCxnSpPr>
              <a:cxnSpLocks/>
            </p:cNvCxnSpPr>
            <p:nvPr/>
          </p:nvCxnSpPr>
          <p:spPr>
            <a:xfrm flipH="1">
              <a:off x="5175388" y="1694718"/>
              <a:ext cx="74812" cy="109302"/>
            </a:xfrm>
            <a:prstGeom prst="straightConnector1">
              <a:avLst/>
            </a:prstGeom>
            <a:grpFill/>
            <a:ln w="28575">
              <a:solidFill>
                <a:schemeClr val="accent3">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07472270-5A92-8324-63B2-5375A9E78A5B}"/>
                </a:ext>
              </a:extLst>
            </p:cNvPr>
            <p:cNvGrpSpPr/>
            <p:nvPr/>
          </p:nvGrpSpPr>
          <p:grpSpPr>
            <a:xfrm>
              <a:off x="5274909" y="1330093"/>
              <a:ext cx="439264" cy="1090296"/>
              <a:chOff x="4152776" y="1302447"/>
              <a:chExt cx="365595" cy="907443"/>
            </a:xfrm>
            <a:grpFill/>
          </p:grpSpPr>
          <p:sp>
            <p:nvSpPr>
              <p:cNvPr id="14" name="Flowchart: Manual Operation 13">
                <a:extLst>
                  <a:ext uri="{FF2B5EF4-FFF2-40B4-BE49-F238E27FC236}">
                    <a16:creationId xmlns:a16="http://schemas.microsoft.com/office/drawing/2014/main" id="{E04E483D-362E-7B7A-E8A4-EA8B1355F07A}"/>
                  </a:ext>
                </a:extLst>
              </p:cNvPr>
              <p:cNvSpPr/>
              <p:nvPr/>
            </p:nvSpPr>
            <p:spPr>
              <a:xfrm rot="10800000">
                <a:off x="4152776" y="1702969"/>
                <a:ext cx="365595" cy="506921"/>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Round Same Side Corner Rectangle 23">
                <a:extLst>
                  <a:ext uri="{FF2B5EF4-FFF2-40B4-BE49-F238E27FC236}">
                    <a16:creationId xmlns:a16="http://schemas.microsoft.com/office/drawing/2014/main" id="{132D105A-DF48-2D86-BBBA-C634971CBF8E}"/>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Oval 15">
                <a:extLst>
                  <a:ext uri="{FF2B5EF4-FFF2-40B4-BE49-F238E27FC236}">
                    <a16:creationId xmlns:a16="http://schemas.microsoft.com/office/drawing/2014/main" id="{92489687-8650-AF63-5F1A-EBC37B55E4D5}"/>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19" name="Group 18">
            <a:extLst>
              <a:ext uri="{FF2B5EF4-FFF2-40B4-BE49-F238E27FC236}">
                <a16:creationId xmlns:a16="http://schemas.microsoft.com/office/drawing/2014/main" id="{DB3F863E-3F5B-6C23-7BD4-96BB520885F9}"/>
              </a:ext>
            </a:extLst>
          </p:cNvPr>
          <p:cNvGrpSpPr/>
          <p:nvPr/>
        </p:nvGrpSpPr>
        <p:grpSpPr>
          <a:xfrm>
            <a:off x="3544112" y="2300130"/>
            <a:ext cx="2198648" cy="2893667"/>
            <a:chOff x="5438539" y="7646118"/>
            <a:chExt cx="814830" cy="1093633"/>
          </a:xfrm>
          <a:solidFill>
            <a:schemeClr val="accent3">
              <a:lumMod val="75000"/>
            </a:schemeClr>
          </a:solidFill>
        </p:grpSpPr>
        <p:sp>
          <p:nvSpPr>
            <p:cNvPr id="20" name="Round Same Side Corner Rectangle 21">
              <a:extLst>
                <a:ext uri="{FF2B5EF4-FFF2-40B4-BE49-F238E27FC236}">
                  <a16:creationId xmlns:a16="http://schemas.microsoft.com/office/drawing/2014/main" id="{1479BFF9-8056-555B-BB75-653AC64B0E26}"/>
                </a:ext>
              </a:extLst>
            </p:cNvPr>
            <p:cNvSpPr/>
            <p:nvPr/>
          </p:nvSpPr>
          <p:spPr>
            <a:xfrm>
              <a:off x="5440940" y="8395605"/>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Oval 20">
              <a:extLst>
                <a:ext uri="{FF2B5EF4-FFF2-40B4-BE49-F238E27FC236}">
                  <a16:creationId xmlns:a16="http://schemas.microsoft.com/office/drawing/2014/main" id="{265247E7-10C9-16D7-2FAE-F7D64423AC52}"/>
                </a:ext>
              </a:extLst>
            </p:cNvPr>
            <p:cNvSpPr/>
            <p:nvPr/>
          </p:nvSpPr>
          <p:spPr>
            <a:xfrm>
              <a:off x="5438539" y="8011964"/>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Round Same Side Corner Rectangle 23">
              <a:extLst>
                <a:ext uri="{FF2B5EF4-FFF2-40B4-BE49-F238E27FC236}">
                  <a16:creationId xmlns:a16="http://schemas.microsoft.com/office/drawing/2014/main" id="{CDA0972F-60C2-38CA-7BEA-D49A5D8E855A}"/>
                </a:ext>
              </a:extLst>
            </p:cNvPr>
            <p:cNvSpPr/>
            <p:nvPr/>
          </p:nvSpPr>
          <p:spPr>
            <a:xfrm>
              <a:off x="5928360" y="8029758"/>
              <a:ext cx="323730" cy="7099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Oval 22">
              <a:extLst>
                <a:ext uri="{FF2B5EF4-FFF2-40B4-BE49-F238E27FC236}">
                  <a16:creationId xmlns:a16="http://schemas.microsoft.com/office/drawing/2014/main" id="{1930A402-7407-E41C-4052-8D75279DCCA0}"/>
                </a:ext>
              </a:extLst>
            </p:cNvPr>
            <p:cNvSpPr/>
            <p:nvPr/>
          </p:nvSpPr>
          <p:spPr>
            <a:xfrm>
              <a:off x="5925959" y="7646118"/>
              <a:ext cx="327410"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ound Same Side Corner Rectangle 25">
              <a:extLst>
                <a:ext uri="{FF2B5EF4-FFF2-40B4-BE49-F238E27FC236}">
                  <a16:creationId xmlns:a16="http://schemas.microsoft.com/office/drawing/2014/main" id="{CFF87BA9-672F-4382-C552-20D40EF0325A}"/>
                </a:ext>
              </a:extLst>
            </p:cNvPr>
            <p:cNvSpPr/>
            <p:nvPr/>
          </p:nvSpPr>
          <p:spPr>
            <a:xfrm rot="12859561">
              <a:off x="5864557" y="8125814"/>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Round Same Side Corner Rectangle 26">
              <a:extLst>
                <a:ext uri="{FF2B5EF4-FFF2-40B4-BE49-F238E27FC236}">
                  <a16:creationId xmlns:a16="http://schemas.microsoft.com/office/drawing/2014/main" id="{A0EEEA4C-8741-82C2-4B43-3A53B62AE187}"/>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35" name="TextBox 34">
            <a:extLst>
              <a:ext uri="{FF2B5EF4-FFF2-40B4-BE49-F238E27FC236}">
                <a16:creationId xmlns:a16="http://schemas.microsoft.com/office/drawing/2014/main" id="{DCFB02AB-EF8A-171B-124F-525825DA1B20}"/>
              </a:ext>
            </a:extLst>
          </p:cNvPr>
          <p:cNvSpPr txBox="1"/>
          <p:nvPr/>
        </p:nvSpPr>
        <p:spPr>
          <a:xfrm>
            <a:off x="453358" y="324167"/>
            <a:ext cx="1411714" cy="461665"/>
          </a:xfrm>
          <a:prstGeom prst="rect">
            <a:avLst/>
          </a:prstGeom>
          <a:noFill/>
        </p:spPr>
        <p:txBody>
          <a:bodyPr wrap="square" lIns="91440" tIns="45720" rIns="91440" bIns="45720" rtlCol="0" anchor="t">
            <a:spAutoFit/>
          </a:bodyPr>
          <a:lstStyle/>
          <a:p>
            <a:pPr algn="ctr"/>
            <a:r>
              <a:rPr lang="en-GB" sz="2400" b="1" dirty="0">
                <a:highlight>
                  <a:srgbClr val="FFFF00"/>
                </a:highlight>
                <a:latin typeface="Arial" panose="020B0604020202020204" pitchFamily="34" charset="0"/>
                <a:cs typeface="Arial" panose="020B0604020202020204" pitchFamily="34" charset="0"/>
              </a:rPr>
              <a:t>ADAPT</a:t>
            </a:r>
            <a:endParaRPr lang="en-BE" sz="2400" b="1" dirty="0">
              <a:highlight>
                <a:srgbClr val="FFFF00"/>
              </a:highlight>
              <a:latin typeface="Arial" panose="020B0604020202020204" pitchFamily="34" charset="0"/>
              <a:cs typeface="Arial" panose="020B0604020202020204" pitchFamily="34" charset="0"/>
            </a:endParaRPr>
          </a:p>
        </p:txBody>
      </p:sp>
      <p:grpSp>
        <p:nvGrpSpPr>
          <p:cNvPr id="2" name="Group 1">
            <a:extLst>
              <a:ext uri="{FF2B5EF4-FFF2-40B4-BE49-F238E27FC236}">
                <a16:creationId xmlns:a16="http://schemas.microsoft.com/office/drawing/2014/main" id="{D740FB69-8E2C-C4CF-A9E2-CB3F0242F050}"/>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78E74573-556A-D030-0CEA-21FC5BB22CE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5" name="Group 4">
              <a:extLst>
                <a:ext uri="{FF2B5EF4-FFF2-40B4-BE49-F238E27FC236}">
                  <a16:creationId xmlns:a16="http://schemas.microsoft.com/office/drawing/2014/main" id="{C09B9C50-63DF-11EE-E102-EC4AAC4903D7}"/>
                </a:ext>
              </a:extLst>
            </p:cNvPr>
            <p:cNvGrpSpPr/>
            <p:nvPr/>
          </p:nvGrpSpPr>
          <p:grpSpPr>
            <a:xfrm>
              <a:off x="10621771" y="762700"/>
              <a:ext cx="562136" cy="634675"/>
              <a:chOff x="760175" y="830142"/>
              <a:chExt cx="867619" cy="979579"/>
            </a:xfrm>
          </p:grpSpPr>
          <p:sp>
            <p:nvSpPr>
              <p:cNvPr id="37" name="Rectangle 36">
                <a:extLst>
                  <a:ext uri="{FF2B5EF4-FFF2-40B4-BE49-F238E27FC236}">
                    <a16:creationId xmlns:a16="http://schemas.microsoft.com/office/drawing/2014/main" id="{E2664A43-5928-96E3-214D-F59675835C52}"/>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55-</a:t>
                </a:r>
              </a:p>
              <a:p>
                <a:pPr algn="ctr"/>
                <a:r>
                  <a:rPr lang="en-CA" sz="1600" b="1" dirty="0">
                    <a:solidFill>
                      <a:schemeClr val="bg1"/>
                    </a:solidFill>
                    <a:latin typeface="Arial" panose="020B0604020202020204" pitchFamily="34" charset="0"/>
                    <a:cs typeface="Arial" panose="020B0604020202020204" pitchFamily="34" charset="0"/>
                  </a:rPr>
                  <a:t>58</a:t>
                </a:r>
              </a:p>
            </p:txBody>
          </p:sp>
          <p:sp>
            <p:nvSpPr>
              <p:cNvPr id="38" name="Rectangle 37">
                <a:extLst>
                  <a:ext uri="{FF2B5EF4-FFF2-40B4-BE49-F238E27FC236}">
                    <a16:creationId xmlns:a16="http://schemas.microsoft.com/office/drawing/2014/main" id="{B9AD85D6-4774-6F12-F320-AD24249C8E86}"/>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 name="Group 5">
              <a:extLst>
                <a:ext uri="{FF2B5EF4-FFF2-40B4-BE49-F238E27FC236}">
                  <a16:creationId xmlns:a16="http://schemas.microsoft.com/office/drawing/2014/main" id="{905B90FD-0EBB-FDF2-6B5E-D9C7CAEBA6FF}"/>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2C7A9FB1-EF03-D35A-05D7-F6CBBD9CF13B}"/>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Rectangle 35">
                <a:extLst>
                  <a:ext uri="{FF2B5EF4-FFF2-40B4-BE49-F238E27FC236}">
                    <a16:creationId xmlns:a16="http://schemas.microsoft.com/office/drawing/2014/main" id="{64367A03-F3B8-E4D3-6E9C-56A08F079F11}"/>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5688301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80D2E-B75A-46C9-C93E-4791234FA4EB}"/>
              </a:ext>
            </a:extLst>
          </p:cNvPr>
          <p:cNvSpPr>
            <a:spLocks noGrp="1"/>
          </p:cNvSpPr>
          <p:nvPr>
            <p:ph type="title"/>
          </p:nvPr>
        </p:nvSpPr>
        <p:spPr/>
        <p:txBody>
          <a:bodyPr/>
          <a:lstStyle/>
          <a:p>
            <a:r>
              <a:rPr lang="en-GB" dirty="0"/>
              <a:t>Role play</a:t>
            </a:r>
            <a:endParaRPr lang="en-BE" dirty="0"/>
          </a:p>
        </p:txBody>
      </p:sp>
      <p:grpSp>
        <p:nvGrpSpPr>
          <p:cNvPr id="3" name="Group 2">
            <a:extLst>
              <a:ext uri="{FF2B5EF4-FFF2-40B4-BE49-F238E27FC236}">
                <a16:creationId xmlns:a16="http://schemas.microsoft.com/office/drawing/2014/main" id="{A612C6DA-2ACB-0B02-26A1-DAEC235651CC}"/>
              </a:ext>
            </a:extLst>
          </p:cNvPr>
          <p:cNvGrpSpPr/>
          <p:nvPr/>
        </p:nvGrpSpPr>
        <p:grpSpPr>
          <a:xfrm>
            <a:off x="1329070" y="2106635"/>
            <a:ext cx="1758272" cy="2079297"/>
            <a:chOff x="6846848" y="1141103"/>
            <a:chExt cx="999203" cy="1170617"/>
          </a:xfrm>
          <a:solidFill>
            <a:schemeClr val="accent3">
              <a:lumMod val="75000"/>
            </a:schemeClr>
          </a:solidFill>
        </p:grpSpPr>
        <p:sp>
          <p:nvSpPr>
            <p:cNvPr id="4" name="Rectangle: Rounded Corners 3">
              <a:extLst>
                <a:ext uri="{FF2B5EF4-FFF2-40B4-BE49-F238E27FC236}">
                  <a16:creationId xmlns:a16="http://schemas.microsoft.com/office/drawing/2014/main" id="{C8B0FBFB-EF08-6CA8-B5F5-76EB8F545B30}"/>
                </a:ext>
              </a:extLst>
            </p:cNvPr>
            <p:cNvSpPr/>
            <p:nvPr/>
          </p:nvSpPr>
          <p:spPr>
            <a:xfrm rot="1100420">
              <a:off x="7141985" y="1874813"/>
              <a:ext cx="152400" cy="436907"/>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Oval 4">
              <a:extLst>
                <a:ext uri="{FF2B5EF4-FFF2-40B4-BE49-F238E27FC236}">
                  <a16:creationId xmlns:a16="http://schemas.microsoft.com/office/drawing/2014/main" id="{F11DF7EE-CDEE-D3C9-9649-5721AA0E38C3}"/>
                </a:ext>
              </a:extLst>
            </p:cNvPr>
            <p:cNvSpPr/>
            <p:nvPr/>
          </p:nvSpPr>
          <p:spPr>
            <a:xfrm rot="826591">
              <a:off x="6902427"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Oval 5">
              <a:extLst>
                <a:ext uri="{FF2B5EF4-FFF2-40B4-BE49-F238E27FC236}">
                  <a16:creationId xmlns:a16="http://schemas.microsoft.com/office/drawing/2014/main" id="{ACFCE57C-40E4-DD7C-DE2C-2D724ED81D93}"/>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Oval 6">
              <a:extLst>
                <a:ext uri="{FF2B5EF4-FFF2-40B4-BE49-F238E27FC236}">
                  <a16:creationId xmlns:a16="http://schemas.microsoft.com/office/drawing/2014/main" id="{66B6CF52-30E4-F88B-4386-0D3DA1DEAE32}"/>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Block Arc 7">
              <a:extLst>
                <a:ext uri="{FF2B5EF4-FFF2-40B4-BE49-F238E27FC236}">
                  <a16:creationId xmlns:a16="http://schemas.microsoft.com/office/drawing/2014/main" id="{ECD2561F-A784-1444-682F-C71C3BD39BBF}"/>
                </a:ext>
              </a:extLst>
            </p:cNvPr>
            <p:cNvSpPr/>
            <p:nvPr/>
          </p:nvSpPr>
          <p:spPr>
            <a:xfrm rot="11719641">
              <a:off x="7178956" y="163781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nvGrpSpPr>
          <p:cNvPr id="9" name="Group 8">
            <a:extLst>
              <a:ext uri="{FF2B5EF4-FFF2-40B4-BE49-F238E27FC236}">
                <a16:creationId xmlns:a16="http://schemas.microsoft.com/office/drawing/2014/main" id="{A8B9C04B-4ADE-7387-EEC4-E4BA9EC6C451}"/>
              </a:ext>
            </a:extLst>
          </p:cNvPr>
          <p:cNvGrpSpPr/>
          <p:nvPr/>
        </p:nvGrpSpPr>
        <p:grpSpPr>
          <a:xfrm rot="19632759">
            <a:off x="3349168" y="2884825"/>
            <a:ext cx="1758270" cy="2111528"/>
            <a:chOff x="6846848" y="1141103"/>
            <a:chExt cx="999203" cy="1188766"/>
          </a:xfrm>
          <a:solidFill>
            <a:schemeClr val="accent3">
              <a:lumMod val="75000"/>
            </a:schemeClr>
          </a:solidFill>
        </p:grpSpPr>
        <p:sp>
          <p:nvSpPr>
            <p:cNvPr id="10" name="Rectangle: Rounded Corners 9">
              <a:extLst>
                <a:ext uri="{FF2B5EF4-FFF2-40B4-BE49-F238E27FC236}">
                  <a16:creationId xmlns:a16="http://schemas.microsoft.com/office/drawing/2014/main" id="{66B66D54-DCFA-DE2E-EE3C-5DBFF91849A2}"/>
                </a:ext>
              </a:extLst>
            </p:cNvPr>
            <p:cNvSpPr/>
            <p:nvPr/>
          </p:nvSpPr>
          <p:spPr>
            <a:xfrm rot="582262">
              <a:off x="7185878" y="1892961"/>
              <a:ext cx="152400" cy="436908"/>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Oval 10">
              <a:extLst>
                <a:ext uri="{FF2B5EF4-FFF2-40B4-BE49-F238E27FC236}">
                  <a16:creationId xmlns:a16="http://schemas.microsoft.com/office/drawing/2014/main" id="{018584D5-8208-93C8-C950-B8B3FC810AD5}"/>
                </a:ext>
              </a:extLst>
            </p:cNvPr>
            <p:cNvSpPr/>
            <p:nvPr/>
          </p:nvSpPr>
          <p:spPr>
            <a:xfrm rot="826591">
              <a:off x="6902428"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Oval 11">
              <a:extLst>
                <a:ext uri="{FF2B5EF4-FFF2-40B4-BE49-F238E27FC236}">
                  <a16:creationId xmlns:a16="http://schemas.microsoft.com/office/drawing/2014/main" id="{181810B7-3CB0-76B2-227B-0E9C2993B7C3}"/>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Oval 12">
              <a:extLst>
                <a:ext uri="{FF2B5EF4-FFF2-40B4-BE49-F238E27FC236}">
                  <a16:creationId xmlns:a16="http://schemas.microsoft.com/office/drawing/2014/main" id="{06130BEF-A635-D51A-8DA2-A4F10BA8B42A}"/>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Block Arc 13">
              <a:extLst>
                <a:ext uri="{FF2B5EF4-FFF2-40B4-BE49-F238E27FC236}">
                  <a16:creationId xmlns:a16="http://schemas.microsoft.com/office/drawing/2014/main" id="{659D9391-CB45-79CD-EAFE-8B6081C7283C}"/>
                </a:ext>
              </a:extLst>
            </p:cNvPr>
            <p:cNvSpPr/>
            <p:nvPr/>
          </p:nvSpPr>
          <p:spPr>
            <a:xfrm rot="726908">
              <a:off x="7119521" y="173008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
        <p:nvSpPr>
          <p:cNvPr id="15" name="TextBox 14">
            <a:extLst>
              <a:ext uri="{FF2B5EF4-FFF2-40B4-BE49-F238E27FC236}">
                <a16:creationId xmlns:a16="http://schemas.microsoft.com/office/drawing/2014/main" id="{073BF824-B14C-E3FB-0E2A-6042ADE35425}"/>
              </a:ext>
            </a:extLst>
          </p:cNvPr>
          <p:cNvSpPr txBox="1"/>
          <p:nvPr/>
        </p:nvSpPr>
        <p:spPr>
          <a:xfrm>
            <a:off x="5954233" y="2719524"/>
            <a:ext cx="4678325" cy="2123658"/>
          </a:xfrm>
          <a:prstGeom prst="rect">
            <a:avLst/>
          </a:prstGeom>
          <a:noFill/>
        </p:spPr>
        <p:txBody>
          <a:bodyPr wrap="square" rtlCol="0">
            <a:spAutoFit/>
          </a:bodyPr>
          <a:lstStyle/>
          <a:p>
            <a:pPr algn="ctr"/>
            <a:r>
              <a:rPr lang="en-GB" sz="4400" b="1" dirty="0">
                <a:latin typeface="Arial" panose="020B0604020202020204" pitchFamily="34" charset="0"/>
                <a:cs typeface="Arial" panose="020B0604020202020204" pitchFamily="34" charset="0"/>
              </a:rPr>
              <a:t>Practice responding with empathy</a:t>
            </a:r>
            <a:endParaRPr lang="en-BE" sz="4400" b="1" dirty="0">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C757AA8D-6A4B-7A30-9690-0B735FAD429C}"/>
              </a:ext>
            </a:extLst>
          </p:cNvPr>
          <p:cNvSpPr txBox="1"/>
          <p:nvPr/>
        </p:nvSpPr>
        <p:spPr>
          <a:xfrm>
            <a:off x="453358" y="324167"/>
            <a:ext cx="1411714" cy="461665"/>
          </a:xfrm>
          <a:prstGeom prst="rect">
            <a:avLst/>
          </a:prstGeom>
          <a:noFill/>
        </p:spPr>
        <p:txBody>
          <a:bodyPr wrap="square" lIns="91440" tIns="45720" rIns="91440" bIns="45720" rtlCol="0" anchor="t">
            <a:spAutoFit/>
          </a:bodyPr>
          <a:lstStyle/>
          <a:p>
            <a:pPr algn="ctr"/>
            <a:r>
              <a:rPr lang="en-GB" sz="2400" b="1" dirty="0">
                <a:highlight>
                  <a:srgbClr val="FFFF00"/>
                </a:highlight>
                <a:latin typeface="Arial" panose="020B0604020202020204" pitchFamily="34" charset="0"/>
                <a:cs typeface="Arial" panose="020B0604020202020204" pitchFamily="34" charset="0"/>
              </a:rPr>
              <a:t>ADAPT</a:t>
            </a:r>
            <a:endParaRPr lang="en-BE" sz="2400" b="1" dirty="0">
              <a:highlight>
                <a:srgbClr val="FFFF00"/>
              </a:highlight>
              <a:latin typeface="Arial" panose="020B0604020202020204" pitchFamily="34" charset="0"/>
              <a:cs typeface="Arial" panose="020B0604020202020204" pitchFamily="34" charset="0"/>
            </a:endParaRPr>
          </a:p>
        </p:txBody>
      </p:sp>
      <p:grpSp>
        <p:nvGrpSpPr>
          <p:cNvPr id="20" name="Group 19">
            <a:extLst>
              <a:ext uri="{FF2B5EF4-FFF2-40B4-BE49-F238E27FC236}">
                <a16:creationId xmlns:a16="http://schemas.microsoft.com/office/drawing/2014/main" id="{3D8492FF-1241-E766-94C0-AF7D130394D1}"/>
              </a:ext>
            </a:extLst>
          </p:cNvPr>
          <p:cNvGrpSpPr/>
          <p:nvPr/>
        </p:nvGrpSpPr>
        <p:grpSpPr>
          <a:xfrm>
            <a:off x="10228983" y="337468"/>
            <a:ext cx="1587872" cy="1368854"/>
            <a:chOff x="10228983" y="337468"/>
            <a:chExt cx="1587872" cy="1368854"/>
          </a:xfrm>
        </p:grpSpPr>
        <p:sp>
          <p:nvSpPr>
            <p:cNvPr id="21" name="Hexagon 20">
              <a:extLst>
                <a:ext uri="{FF2B5EF4-FFF2-40B4-BE49-F238E27FC236}">
                  <a16:creationId xmlns:a16="http://schemas.microsoft.com/office/drawing/2014/main" id="{3A84591F-D200-28A4-1336-98CA0EA41888}"/>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2" name="Group 21">
              <a:extLst>
                <a:ext uri="{FF2B5EF4-FFF2-40B4-BE49-F238E27FC236}">
                  <a16:creationId xmlns:a16="http://schemas.microsoft.com/office/drawing/2014/main" id="{988272D3-CE0B-C4DF-9651-95B57A8F8888}"/>
                </a:ext>
              </a:extLst>
            </p:cNvPr>
            <p:cNvGrpSpPr/>
            <p:nvPr/>
          </p:nvGrpSpPr>
          <p:grpSpPr>
            <a:xfrm>
              <a:off x="10621771" y="762700"/>
              <a:ext cx="562136" cy="634675"/>
              <a:chOff x="760175" y="830142"/>
              <a:chExt cx="867619" cy="979579"/>
            </a:xfrm>
          </p:grpSpPr>
          <p:sp>
            <p:nvSpPr>
              <p:cNvPr id="28" name="Rectangle 27">
                <a:extLst>
                  <a:ext uri="{FF2B5EF4-FFF2-40B4-BE49-F238E27FC236}">
                    <a16:creationId xmlns:a16="http://schemas.microsoft.com/office/drawing/2014/main" id="{769A1477-0426-BB43-CC01-964711D1F5E6}"/>
                  </a:ext>
                </a:extLst>
              </p:cNvPr>
              <p:cNvSpPr/>
              <p:nvPr/>
            </p:nvSpPr>
            <p:spPr>
              <a:xfrm>
                <a:off x="864636" y="830142"/>
                <a:ext cx="763158" cy="979577"/>
              </a:xfrm>
              <a:prstGeom prst="rect">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59-</a:t>
                </a:r>
              </a:p>
              <a:p>
                <a:pPr algn="ctr"/>
                <a:r>
                  <a:rPr lang="en-CA" sz="1600" b="1" dirty="0">
                    <a:solidFill>
                      <a:schemeClr val="bg1"/>
                    </a:solidFill>
                    <a:latin typeface="Arial" panose="020B0604020202020204" pitchFamily="34" charset="0"/>
                    <a:cs typeface="Arial" panose="020B0604020202020204" pitchFamily="34" charset="0"/>
                  </a:rPr>
                  <a:t>60</a:t>
                </a:r>
              </a:p>
            </p:txBody>
          </p:sp>
          <p:sp>
            <p:nvSpPr>
              <p:cNvPr id="29" name="Rectangle 28">
                <a:extLst>
                  <a:ext uri="{FF2B5EF4-FFF2-40B4-BE49-F238E27FC236}">
                    <a16:creationId xmlns:a16="http://schemas.microsoft.com/office/drawing/2014/main" id="{BC4015B6-8AD3-51F6-D7D1-FF19644F7742}"/>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3" name="Group 22">
              <a:extLst>
                <a:ext uri="{FF2B5EF4-FFF2-40B4-BE49-F238E27FC236}">
                  <a16:creationId xmlns:a16="http://schemas.microsoft.com/office/drawing/2014/main" id="{2EE514F2-D07D-B855-F2B9-DFC939CF17D0}"/>
                </a:ext>
              </a:extLst>
            </p:cNvPr>
            <p:cNvGrpSpPr/>
            <p:nvPr/>
          </p:nvGrpSpPr>
          <p:grpSpPr>
            <a:xfrm>
              <a:off x="11325415" y="762701"/>
              <a:ext cx="182192" cy="634674"/>
              <a:chOff x="2121762" y="2323619"/>
              <a:chExt cx="200378" cy="825210"/>
            </a:xfrm>
          </p:grpSpPr>
          <p:sp>
            <p:nvSpPr>
              <p:cNvPr id="24" name="Isosceles Triangle 23">
                <a:extLst>
                  <a:ext uri="{FF2B5EF4-FFF2-40B4-BE49-F238E27FC236}">
                    <a16:creationId xmlns:a16="http://schemas.microsoft.com/office/drawing/2014/main" id="{6E650F7D-3E81-C06A-AB81-BBC22A906A02}"/>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Rectangle 26">
                <a:extLst>
                  <a:ext uri="{FF2B5EF4-FFF2-40B4-BE49-F238E27FC236}">
                    <a16:creationId xmlns:a16="http://schemas.microsoft.com/office/drawing/2014/main" id="{4800148A-B6B1-C07D-3857-8465F7D19700}"/>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21404218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Shape 558"/>
        <p:cNvGrpSpPr/>
        <p:nvPr/>
      </p:nvGrpSpPr>
      <p:grpSpPr>
        <a:xfrm>
          <a:off x="0" y="0"/>
          <a:ext cx="0" cy="0"/>
          <a:chOff x="0" y="0"/>
          <a:chExt cx="0" cy="0"/>
        </a:xfrm>
      </p:grpSpPr>
      <p:sp>
        <p:nvSpPr>
          <p:cNvPr id="13" name="Title 72">
            <a:extLst>
              <a:ext uri="{FF2B5EF4-FFF2-40B4-BE49-F238E27FC236}">
                <a16:creationId xmlns:a16="http://schemas.microsoft.com/office/drawing/2014/main" id="{7F2F2945-9C10-509F-124A-0B01A2A61942}"/>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21346845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25F02-89F2-D03F-257F-5F6FDCF6DDB0}"/>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Key learning points</a:t>
            </a:r>
            <a:endParaRPr lang="en-BE" dirty="0">
              <a:latin typeface="Arial" panose="020B0604020202020204" pitchFamily="34" charset="0"/>
              <a:cs typeface="Arial" panose="020B0604020202020204" pitchFamily="34" charset="0"/>
            </a:endParaRPr>
          </a:p>
        </p:txBody>
      </p:sp>
      <p:sp>
        <p:nvSpPr>
          <p:cNvPr id="3" name="Google Shape;659;p19">
            <a:extLst>
              <a:ext uri="{FF2B5EF4-FFF2-40B4-BE49-F238E27FC236}">
                <a16:creationId xmlns:a16="http://schemas.microsoft.com/office/drawing/2014/main" id="{10314626-0BF6-3FED-C81C-16FA7FCB03E1}"/>
              </a:ext>
            </a:extLst>
          </p:cNvPr>
          <p:cNvSpPr/>
          <p:nvPr/>
        </p:nvSpPr>
        <p:spPr>
          <a:xfrm>
            <a:off x="7726300" y="1878793"/>
            <a:ext cx="1051500" cy="1051500"/>
          </a:xfrm>
          <a:prstGeom prst="star5">
            <a:avLst>
              <a:gd name="adj" fmla="val 28143"/>
              <a:gd name="hf" fmla="val 105146"/>
              <a:gd name="vf" fmla="val 110557"/>
            </a:avLst>
          </a:prstGeom>
          <a:solidFill>
            <a:schemeClr val="accent3">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5" name="Google Shape;659;p19">
            <a:extLst>
              <a:ext uri="{FF2B5EF4-FFF2-40B4-BE49-F238E27FC236}">
                <a16:creationId xmlns:a16="http://schemas.microsoft.com/office/drawing/2014/main" id="{3D3DAC26-7FD7-59B9-7E0D-86D19A4D3E16}"/>
              </a:ext>
            </a:extLst>
          </p:cNvPr>
          <p:cNvSpPr/>
          <p:nvPr/>
        </p:nvSpPr>
        <p:spPr>
          <a:xfrm>
            <a:off x="3533130" y="1878793"/>
            <a:ext cx="1051500" cy="1051500"/>
          </a:xfrm>
          <a:prstGeom prst="star5">
            <a:avLst>
              <a:gd name="adj" fmla="val 28143"/>
              <a:gd name="hf" fmla="val 105146"/>
              <a:gd name="vf" fmla="val 110557"/>
            </a:avLst>
          </a:prstGeom>
          <a:solidFill>
            <a:schemeClr val="accent3">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8" name="TextBox 7">
            <a:extLst>
              <a:ext uri="{FF2B5EF4-FFF2-40B4-BE49-F238E27FC236}">
                <a16:creationId xmlns:a16="http://schemas.microsoft.com/office/drawing/2014/main" id="{BAD5F1F6-6F0A-8007-C6F8-EB0DEE2BDAEC}"/>
              </a:ext>
            </a:extLst>
          </p:cNvPr>
          <p:cNvSpPr txBox="1"/>
          <p:nvPr/>
        </p:nvSpPr>
        <p:spPr>
          <a:xfrm>
            <a:off x="2117011" y="3413357"/>
            <a:ext cx="3883739" cy="1938992"/>
          </a:xfrm>
          <a:prstGeom prst="rect">
            <a:avLst/>
          </a:prstGeom>
          <a:noFill/>
        </p:spPr>
        <p:txBody>
          <a:bodyPr wrap="square">
            <a:spAutoFit/>
          </a:bodyPr>
          <a:lstStyle/>
          <a:p>
            <a:pPr algn="ctr"/>
            <a:r>
              <a:rPr lang="en-GB" sz="2400" b="0" dirty="0">
                <a:latin typeface="Arial" panose="020B0604020202020204" pitchFamily="34" charset="0"/>
                <a:cs typeface="Arial" panose="020B0604020202020204" pitchFamily="34" charset="0"/>
              </a:rPr>
              <a:t>MHPSS skills should be used in each contact with the child and throughout the whole case management process</a:t>
            </a:r>
            <a:endParaRPr lang="en-BE" sz="24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BD638265-3709-D27B-8C6C-7CA9E740CA09}"/>
              </a:ext>
            </a:extLst>
          </p:cNvPr>
          <p:cNvSpPr txBox="1"/>
          <p:nvPr/>
        </p:nvSpPr>
        <p:spPr>
          <a:xfrm>
            <a:off x="6407130" y="3413357"/>
            <a:ext cx="3689839" cy="1569660"/>
          </a:xfrm>
          <a:prstGeom prst="rect">
            <a:avLst/>
          </a:prstGeom>
          <a:noFill/>
        </p:spPr>
        <p:txBody>
          <a:bodyPr wrap="square">
            <a:spAutoFit/>
          </a:bodyPr>
          <a:lstStyle/>
          <a:p>
            <a:pPr algn="ctr"/>
            <a:r>
              <a:rPr lang="en-GB" sz="2400" dirty="0">
                <a:latin typeface="Arial" panose="020B0604020202020204" pitchFamily="34" charset="0"/>
                <a:cs typeface="Arial" panose="020B0604020202020204" pitchFamily="34" charset="0"/>
              </a:rPr>
              <a:t>Rarely can a response make something better; what makes something better is connection </a:t>
            </a:r>
          </a:p>
        </p:txBody>
      </p:sp>
    </p:spTree>
    <p:extLst>
      <p:ext uri="{BB962C8B-B14F-4D97-AF65-F5344CB8AC3E}">
        <p14:creationId xmlns:p14="http://schemas.microsoft.com/office/powerpoint/2010/main" val="21350689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9437DC0-17A2-5242-5E9A-BE696313CF56}"/>
              </a:ext>
            </a:extLst>
          </p:cNvPr>
          <p:cNvSpPr>
            <a:spLocks noGrp="1"/>
          </p:cNvSpPr>
          <p:nvPr>
            <p:ph type="title"/>
          </p:nvPr>
        </p:nvSpPr>
        <p:spPr/>
        <p:txBody>
          <a:bodyPr/>
          <a:lstStyle/>
          <a:p>
            <a:r>
              <a:rPr lang="en-CA" sz="2400" b="1" dirty="0">
                <a:solidFill>
                  <a:schemeClr val="bg1"/>
                </a:solidFill>
                <a:latin typeface="Garamond"/>
              </a:rPr>
              <a:t>SESSION 4</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Which techniques can I use to motivate for change?</a:t>
            </a:r>
            <a:endParaRPr lang="en-US" dirty="0">
              <a:solidFill>
                <a:schemeClr val="bg1"/>
              </a:solidFill>
            </a:endParaRPr>
          </a:p>
        </p:txBody>
      </p:sp>
    </p:spTree>
    <p:extLst>
      <p:ext uri="{BB962C8B-B14F-4D97-AF65-F5344CB8AC3E}">
        <p14:creationId xmlns:p14="http://schemas.microsoft.com/office/powerpoint/2010/main" val="7812301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E4F96EA-F740-AC50-F044-0695D57CC740}"/>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Reflection on change</a:t>
            </a:r>
            <a:endParaRPr lang="en-BE" dirty="0">
              <a:latin typeface="Arial" panose="020B0604020202020204" pitchFamily="34" charset="0"/>
              <a:cs typeface="Arial" panose="020B0604020202020204" pitchFamily="34" charset="0"/>
            </a:endParaRPr>
          </a:p>
        </p:txBody>
      </p:sp>
      <p:sp>
        <p:nvSpPr>
          <p:cNvPr id="22" name="Arrow: Pentagon 21">
            <a:extLst>
              <a:ext uri="{FF2B5EF4-FFF2-40B4-BE49-F238E27FC236}">
                <a16:creationId xmlns:a16="http://schemas.microsoft.com/office/drawing/2014/main" id="{E325F939-981A-111F-4299-FAE87C4DB178}"/>
              </a:ext>
            </a:extLst>
          </p:cNvPr>
          <p:cNvSpPr/>
          <p:nvPr/>
        </p:nvSpPr>
        <p:spPr>
          <a:xfrm>
            <a:off x="911626" y="2006952"/>
            <a:ext cx="3161199" cy="645105"/>
          </a:xfrm>
          <a:prstGeom prst="homePlat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Arrow: Chevron 22">
            <a:extLst>
              <a:ext uri="{FF2B5EF4-FFF2-40B4-BE49-F238E27FC236}">
                <a16:creationId xmlns:a16="http://schemas.microsoft.com/office/drawing/2014/main" id="{54D91B4D-D38C-A903-9C2A-9F27AE6AA6E3}"/>
              </a:ext>
            </a:extLst>
          </p:cNvPr>
          <p:cNvSpPr/>
          <p:nvPr/>
        </p:nvSpPr>
        <p:spPr>
          <a:xfrm>
            <a:off x="4552113" y="2006952"/>
            <a:ext cx="3161199" cy="645105"/>
          </a:xfrm>
          <a:prstGeom prst="chevron">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4" name="Arrow: Chevron 23">
            <a:extLst>
              <a:ext uri="{FF2B5EF4-FFF2-40B4-BE49-F238E27FC236}">
                <a16:creationId xmlns:a16="http://schemas.microsoft.com/office/drawing/2014/main" id="{C7B7EA36-535E-08D4-69F4-826D258731EB}"/>
              </a:ext>
            </a:extLst>
          </p:cNvPr>
          <p:cNvSpPr/>
          <p:nvPr/>
        </p:nvSpPr>
        <p:spPr>
          <a:xfrm>
            <a:off x="8192601" y="2006952"/>
            <a:ext cx="3161199" cy="645105"/>
          </a:xfrm>
          <a:prstGeom prst="chevron">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5" name="TextBox 24">
            <a:extLst>
              <a:ext uri="{FF2B5EF4-FFF2-40B4-BE49-F238E27FC236}">
                <a16:creationId xmlns:a16="http://schemas.microsoft.com/office/drawing/2014/main" id="{C03053C8-0297-23E0-FFA0-710274F90F5E}"/>
              </a:ext>
            </a:extLst>
          </p:cNvPr>
          <p:cNvSpPr txBox="1"/>
          <p:nvPr/>
        </p:nvSpPr>
        <p:spPr>
          <a:xfrm>
            <a:off x="1470463" y="2101197"/>
            <a:ext cx="1943100" cy="461665"/>
          </a:xfrm>
          <a:prstGeom prst="rect">
            <a:avLst/>
          </a:prstGeom>
          <a:noFill/>
        </p:spPr>
        <p:txBody>
          <a:bodyPr wrap="square">
            <a:spAutoFit/>
          </a:bodyPr>
          <a:lstStyle/>
          <a:p>
            <a:pPr algn="ctr"/>
            <a:r>
              <a:rPr lang="en-GB" sz="2400" b="1" dirty="0">
                <a:solidFill>
                  <a:schemeClr val="bg1"/>
                </a:solidFill>
                <a:latin typeface="Arial" panose="020B0604020202020204" pitchFamily="34" charset="0"/>
                <a:cs typeface="Arial" panose="020B0604020202020204" pitchFamily="34" charset="0"/>
              </a:rPr>
              <a:t>WHAT?</a:t>
            </a:r>
            <a:endParaRPr lang="en-US" sz="2400" dirty="0">
              <a:solidFill>
                <a:schemeClr val="bg1"/>
              </a:solidFill>
            </a:endParaRPr>
          </a:p>
        </p:txBody>
      </p:sp>
      <p:sp>
        <p:nvSpPr>
          <p:cNvPr id="26" name="TextBox 25">
            <a:extLst>
              <a:ext uri="{FF2B5EF4-FFF2-40B4-BE49-F238E27FC236}">
                <a16:creationId xmlns:a16="http://schemas.microsoft.com/office/drawing/2014/main" id="{8DE436D7-7399-6DCE-D01B-9BB4D6CA9E1D}"/>
              </a:ext>
            </a:extLst>
          </p:cNvPr>
          <p:cNvSpPr txBox="1"/>
          <p:nvPr/>
        </p:nvSpPr>
        <p:spPr>
          <a:xfrm>
            <a:off x="5295565" y="2101197"/>
            <a:ext cx="1943100" cy="461665"/>
          </a:xfrm>
          <a:prstGeom prst="rect">
            <a:avLst/>
          </a:prstGeom>
          <a:noFill/>
        </p:spPr>
        <p:txBody>
          <a:bodyPr wrap="square">
            <a:spAutoFit/>
          </a:bodyPr>
          <a:lstStyle/>
          <a:p>
            <a:pPr algn="ctr"/>
            <a:r>
              <a:rPr lang="en-GB" sz="2400" b="1" dirty="0">
                <a:solidFill>
                  <a:schemeClr val="bg1"/>
                </a:solidFill>
                <a:latin typeface="Arial" panose="020B0604020202020204" pitchFamily="34" charset="0"/>
                <a:cs typeface="Arial" panose="020B0604020202020204" pitchFamily="34" charset="0"/>
              </a:rPr>
              <a:t>SO WHAT?</a:t>
            </a:r>
            <a:endParaRPr lang="en-US" sz="2400" dirty="0">
              <a:solidFill>
                <a:schemeClr val="bg1"/>
              </a:solidFill>
            </a:endParaRPr>
          </a:p>
        </p:txBody>
      </p:sp>
      <p:sp>
        <p:nvSpPr>
          <p:cNvPr id="27" name="TextBox 26">
            <a:extLst>
              <a:ext uri="{FF2B5EF4-FFF2-40B4-BE49-F238E27FC236}">
                <a16:creationId xmlns:a16="http://schemas.microsoft.com/office/drawing/2014/main" id="{C9C3F04E-C696-636F-6D39-2A25B96B4D76}"/>
              </a:ext>
            </a:extLst>
          </p:cNvPr>
          <p:cNvSpPr txBox="1"/>
          <p:nvPr/>
        </p:nvSpPr>
        <p:spPr>
          <a:xfrm>
            <a:off x="8618246" y="2101197"/>
            <a:ext cx="2592863" cy="461665"/>
          </a:xfrm>
          <a:prstGeom prst="rect">
            <a:avLst/>
          </a:prstGeom>
          <a:noFill/>
        </p:spPr>
        <p:txBody>
          <a:bodyPr wrap="square">
            <a:spAutoFit/>
          </a:bodyPr>
          <a:lstStyle/>
          <a:p>
            <a:pPr algn="ctr"/>
            <a:r>
              <a:rPr lang="en-GB" sz="2400" b="1" dirty="0">
                <a:solidFill>
                  <a:schemeClr val="bg1"/>
                </a:solidFill>
                <a:latin typeface="Arial" panose="020B0604020202020204" pitchFamily="34" charset="0"/>
                <a:cs typeface="Arial" panose="020B0604020202020204" pitchFamily="34" charset="0"/>
              </a:rPr>
              <a:t>NOW WHAT?</a:t>
            </a:r>
            <a:endParaRPr lang="en-US" sz="2400" dirty="0">
              <a:solidFill>
                <a:schemeClr val="bg1"/>
              </a:solidFill>
            </a:endParaRPr>
          </a:p>
        </p:txBody>
      </p:sp>
      <p:grpSp>
        <p:nvGrpSpPr>
          <p:cNvPr id="28" name="Group 27">
            <a:extLst>
              <a:ext uri="{FF2B5EF4-FFF2-40B4-BE49-F238E27FC236}">
                <a16:creationId xmlns:a16="http://schemas.microsoft.com/office/drawing/2014/main" id="{DF38F994-A805-0949-B3B1-D473580B194D}"/>
              </a:ext>
            </a:extLst>
          </p:cNvPr>
          <p:cNvGrpSpPr/>
          <p:nvPr/>
        </p:nvGrpSpPr>
        <p:grpSpPr>
          <a:xfrm>
            <a:off x="965291" y="3082650"/>
            <a:ext cx="3297817" cy="2615050"/>
            <a:chOff x="6355443" y="2768909"/>
            <a:chExt cx="4819103" cy="3821376"/>
          </a:xfrm>
          <a:solidFill>
            <a:schemeClr val="accent3">
              <a:lumMod val="20000"/>
              <a:lumOff val="80000"/>
            </a:schemeClr>
          </a:solidFill>
        </p:grpSpPr>
        <p:grpSp>
          <p:nvGrpSpPr>
            <p:cNvPr id="29" name="Group 28">
              <a:extLst>
                <a:ext uri="{FF2B5EF4-FFF2-40B4-BE49-F238E27FC236}">
                  <a16:creationId xmlns:a16="http://schemas.microsoft.com/office/drawing/2014/main" id="{68DD6744-0955-C032-9733-E6B8B590BDA6}"/>
                </a:ext>
              </a:extLst>
            </p:cNvPr>
            <p:cNvGrpSpPr/>
            <p:nvPr/>
          </p:nvGrpSpPr>
          <p:grpSpPr>
            <a:xfrm>
              <a:off x="6355443" y="2768909"/>
              <a:ext cx="4415537" cy="3381803"/>
              <a:chOff x="6250241" y="2615892"/>
              <a:chExt cx="4415537" cy="3381803"/>
            </a:xfrm>
            <a:grpFill/>
          </p:grpSpPr>
          <p:sp>
            <p:nvSpPr>
              <p:cNvPr id="32" name="Oval 31">
                <a:extLst>
                  <a:ext uri="{FF2B5EF4-FFF2-40B4-BE49-F238E27FC236}">
                    <a16:creationId xmlns:a16="http://schemas.microsoft.com/office/drawing/2014/main" id="{34D7C40E-ED40-0A2E-37F4-7BFE4F9AC469}"/>
                  </a:ext>
                </a:extLst>
              </p:cNvPr>
              <p:cNvSpPr/>
              <p:nvPr/>
            </p:nvSpPr>
            <p:spPr>
              <a:xfrm>
                <a:off x="6250241" y="2707524"/>
                <a:ext cx="2362701" cy="23627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a:extLst>
                  <a:ext uri="{FF2B5EF4-FFF2-40B4-BE49-F238E27FC236}">
                    <a16:creationId xmlns:a16="http://schemas.microsoft.com/office/drawing/2014/main" id="{A8722EB6-12C1-12C0-C25F-9474CBF23930}"/>
                  </a:ext>
                </a:extLst>
              </p:cNvPr>
              <p:cNvSpPr/>
              <p:nvPr/>
            </p:nvSpPr>
            <p:spPr>
              <a:xfrm>
                <a:off x="7888912" y="2615892"/>
                <a:ext cx="1938992" cy="193899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a:extLst>
                  <a:ext uri="{FF2B5EF4-FFF2-40B4-BE49-F238E27FC236}">
                    <a16:creationId xmlns:a16="http://schemas.microsoft.com/office/drawing/2014/main" id="{31A6B253-4092-43C3-5265-5E637DD4BAED}"/>
                  </a:ext>
                </a:extLst>
              </p:cNvPr>
              <p:cNvSpPr/>
              <p:nvPr/>
            </p:nvSpPr>
            <p:spPr>
              <a:xfrm>
                <a:off x="6543290" y="3634995"/>
                <a:ext cx="2362700" cy="23627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a:extLst>
                  <a:ext uri="{FF2B5EF4-FFF2-40B4-BE49-F238E27FC236}">
                    <a16:creationId xmlns:a16="http://schemas.microsoft.com/office/drawing/2014/main" id="{9A423DAD-6192-9E60-004C-657A4AB4D7D0}"/>
                  </a:ext>
                </a:extLst>
              </p:cNvPr>
              <p:cNvSpPr/>
              <p:nvPr/>
            </p:nvSpPr>
            <p:spPr>
              <a:xfrm>
                <a:off x="8382566" y="3441827"/>
                <a:ext cx="2283212" cy="228321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0" name="Oval 29">
              <a:extLst>
                <a:ext uri="{FF2B5EF4-FFF2-40B4-BE49-F238E27FC236}">
                  <a16:creationId xmlns:a16="http://schemas.microsoft.com/office/drawing/2014/main" id="{4ACCBB2A-C84F-7AD1-F295-FB72A09986FA}"/>
                </a:ext>
              </a:extLst>
            </p:cNvPr>
            <p:cNvSpPr/>
            <p:nvPr/>
          </p:nvSpPr>
          <p:spPr>
            <a:xfrm>
              <a:off x="10489490" y="5535526"/>
              <a:ext cx="685056" cy="68505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a:extLst>
                <a:ext uri="{FF2B5EF4-FFF2-40B4-BE49-F238E27FC236}">
                  <a16:creationId xmlns:a16="http://schemas.microsoft.com/office/drawing/2014/main" id="{776BC463-9C40-0CFE-A6A8-3F3CED92607A}"/>
                </a:ext>
              </a:extLst>
            </p:cNvPr>
            <p:cNvSpPr/>
            <p:nvPr/>
          </p:nvSpPr>
          <p:spPr>
            <a:xfrm>
              <a:off x="10150272" y="6247757"/>
              <a:ext cx="342527" cy="34252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6" name="TextBox 35">
            <a:extLst>
              <a:ext uri="{FF2B5EF4-FFF2-40B4-BE49-F238E27FC236}">
                <a16:creationId xmlns:a16="http://schemas.microsoft.com/office/drawing/2014/main" id="{69D956D9-7E47-98D2-8474-ABEA6E68D36B}"/>
              </a:ext>
            </a:extLst>
          </p:cNvPr>
          <p:cNvSpPr txBox="1"/>
          <p:nvPr/>
        </p:nvSpPr>
        <p:spPr>
          <a:xfrm>
            <a:off x="1326188" y="3522012"/>
            <a:ext cx="2264888" cy="1323439"/>
          </a:xfrm>
          <a:prstGeom prst="rect">
            <a:avLst/>
          </a:prstGeom>
          <a:noFill/>
        </p:spPr>
        <p:txBody>
          <a:bodyPr wrap="square">
            <a:spAutoFit/>
          </a:bodyPr>
          <a:lstStyle/>
          <a:p>
            <a:pPr algn="ctr"/>
            <a:r>
              <a:rPr lang="en-US" sz="2000" i="1" dirty="0">
                <a:latin typeface="Arial" panose="020B0604020202020204" pitchFamily="34" charset="0"/>
                <a:cs typeface="Arial" panose="020B0604020202020204" pitchFamily="34" charset="0"/>
              </a:rPr>
              <a:t>What was a change in my life that had an impact on me?</a:t>
            </a:r>
          </a:p>
        </p:txBody>
      </p:sp>
      <p:grpSp>
        <p:nvGrpSpPr>
          <p:cNvPr id="37" name="Group 36">
            <a:extLst>
              <a:ext uri="{FF2B5EF4-FFF2-40B4-BE49-F238E27FC236}">
                <a16:creationId xmlns:a16="http://schemas.microsoft.com/office/drawing/2014/main" id="{3251A670-F78B-90E6-3224-FC91A3A071E6}"/>
              </a:ext>
            </a:extLst>
          </p:cNvPr>
          <p:cNvGrpSpPr/>
          <p:nvPr/>
        </p:nvGrpSpPr>
        <p:grpSpPr>
          <a:xfrm>
            <a:off x="4596028" y="3011683"/>
            <a:ext cx="3138847" cy="2473806"/>
            <a:chOff x="6355443" y="2535736"/>
            <a:chExt cx="4586800" cy="3614976"/>
          </a:xfrm>
          <a:solidFill>
            <a:schemeClr val="accent3">
              <a:lumMod val="20000"/>
              <a:lumOff val="80000"/>
            </a:schemeClr>
          </a:solidFill>
        </p:grpSpPr>
        <p:grpSp>
          <p:nvGrpSpPr>
            <p:cNvPr id="38" name="Group 37">
              <a:extLst>
                <a:ext uri="{FF2B5EF4-FFF2-40B4-BE49-F238E27FC236}">
                  <a16:creationId xmlns:a16="http://schemas.microsoft.com/office/drawing/2014/main" id="{6F888B9B-EC6B-4356-7016-2ECB7C201690}"/>
                </a:ext>
              </a:extLst>
            </p:cNvPr>
            <p:cNvGrpSpPr/>
            <p:nvPr/>
          </p:nvGrpSpPr>
          <p:grpSpPr>
            <a:xfrm>
              <a:off x="6355443" y="2768909"/>
              <a:ext cx="4415537" cy="3381803"/>
              <a:chOff x="6250241" y="2615892"/>
              <a:chExt cx="4415537" cy="3381803"/>
            </a:xfrm>
            <a:grpFill/>
          </p:grpSpPr>
          <p:sp>
            <p:nvSpPr>
              <p:cNvPr id="41" name="Oval 40">
                <a:extLst>
                  <a:ext uri="{FF2B5EF4-FFF2-40B4-BE49-F238E27FC236}">
                    <a16:creationId xmlns:a16="http://schemas.microsoft.com/office/drawing/2014/main" id="{65A4532F-E86A-E304-A45D-E731CEC3BB18}"/>
                  </a:ext>
                </a:extLst>
              </p:cNvPr>
              <p:cNvSpPr/>
              <p:nvPr/>
            </p:nvSpPr>
            <p:spPr>
              <a:xfrm>
                <a:off x="6250241" y="2707524"/>
                <a:ext cx="2362701" cy="23627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a:extLst>
                  <a:ext uri="{FF2B5EF4-FFF2-40B4-BE49-F238E27FC236}">
                    <a16:creationId xmlns:a16="http://schemas.microsoft.com/office/drawing/2014/main" id="{909E75FF-5FB3-D782-F2FF-5DCD0E107A61}"/>
                  </a:ext>
                </a:extLst>
              </p:cNvPr>
              <p:cNvSpPr/>
              <p:nvPr/>
            </p:nvSpPr>
            <p:spPr>
              <a:xfrm>
                <a:off x="7888912" y="2615892"/>
                <a:ext cx="1938992" cy="193899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CE8640F6-1768-74EF-3390-0A193FF141FE}"/>
                  </a:ext>
                </a:extLst>
              </p:cNvPr>
              <p:cNvSpPr/>
              <p:nvPr/>
            </p:nvSpPr>
            <p:spPr>
              <a:xfrm>
                <a:off x="6543290" y="3634995"/>
                <a:ext cx="2362700" cy="23627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a:extLst>
                  <a:ext uri="{FF2B5EF4-FFF2-40B4-BE49-F238E27FC236}">
                    <a16:creationId xmlns:a16="http://schemas.microsoft.com/office/drawing/2014/main" id="{3D950635-D42E-22C8-1B0C-76A327878111}"/>
                  </a:ext>
                </a:extLst>
              </p:cNvPr>
              <p:cNvSpPr/>
              <p:nvPr/>
            </p:nvSpPr>
            <p:spPr>
              <a:xfrm>
                <a:off x="8382566" y="3441827"/>
                <a:ext cx="2283212" cy="228321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Oval 38">
              <a:extLst>
                <a:ext uri="{FF2B5EF4-FFF2-40B4-BE49-F238E27FC236}">
                  <a16:creationId xmlns:a16="http://schemas.microsoft.com/office/drawing/2014/main" id="{44384653-8477-1F70-DD9F-99E41E5442EA}"/>
                </a:ext>
              </a:extLst>
            </p:cNvPr>
            <p:cNvSpPr/>
            <p:nvPr/>
          </p:nvSpPr>
          <p:spPr>
            <a:xfrm>
              <a:off x="10053702" y="2979658"/>
              <a:ext cx="685056" cy="68505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a:extLst>
                <a:ext uri="{FF2B5EF4-FFF2-40B4-BE49-F238E27FC236}">
                  <a16:creationId xmlns:a16="http://schemas.microsoft.com/office/drawing/2014/main" id="{0A66DE25-CB7D-F67E-137B-3E7B649EA947}"/>
                </a:ext>
              </a:extLst>
            </p:cNvPr>
            <p:cNvSpPr/>
            <p:nvPr/>
          </p:nvSpPr>
          <p:spPr>
            <a:xfrm>
              <a:off x="10599716" y="2535736"/>
              <a:ext cx="342527" cy="34252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TextBox 44">
            <a:extLst>
              <a:ext uri="{FF2B5EF4-FFF2-40B4-BE49-F238E27FC236}">
                <a16:creationId xmlns:a16="http://schemas.microsoft.com/office/drawing/2014/main" id="{9F99D142-5EE4-A9CE-C54F-D5AC96013A35}"/>
              </a:ext>
            </a:extLst>
          </p:cNvPr>
          <p:cNvSpPr txBox="1"/>
          <p:nvPr/>
        </p:nvSpPr>
        <p:spPr>
          <a:xfrm>
            <a:off x="4756277" y="3224957"/>
            <a:ext cx="2633406" cy="2246769"/>
          </a:xfrm>
          <a:prstGeom prst="rect">
            <a:avLst/>
          </a:prstGeom>
          <a:noFill/>
        </p:spPr>
        <p:txBody>
          <a:bodyPr wrap="square">
            <a:spAutoFit/>
          </a:bodyPr>
          <a:lstStyle/>
          <a:p>
            <a:pPr algn="ctr"/>
            <a:r>
              <a:rPr lang="en-US" sz="2000" i="1" dirty="0">
                <a:latin typeface="Arial" panose="020B0604020202020204" pitchFamily="34" charset="0"/>
                <a:cs typeface="Arial" panose="020B0604020202020204" pitchFamily="34" charset="0"/>
              </a:rPr>
              <a:t>Was this change difficult or easy? Why did I make this change? Did I want to or did I have to? Did I resist the change or not? Why?</a:t>
            </a:r>
          </a:p>
        </p:txBody>
      </p:sp>
      <p:grpSp>
        <p:nvGrpSpPr>
          <p:cNvPr id="46" name="Group 45">
            <a:extLst>
              <a:ext uri="{FF2B5EF4-FFF2-40B4-BE49-F238E27FC236}">
                <a16:creationId xmlns:a16="http://schemas.microsoft.com/office/drawing/2014/main" id="{B330DB91-28A3-5020-F97D-80E68B141F78}"/>
              </a:ext>
            </a:extLst>
          </p:cNvPr>
          <p:cNvGrpSpPr/>
          <p:nvPr/>
        </p:nvGrpSpPr>
        <p:grpSpPr>
          <a:xfrm>
            <a:off x="8302956" y="3171249"/>
            <a:ext cx="3021648" cy="2694443"/>
            <a:chOff x="6355443" y="2768909"/>
            <a:chExt cx="4415537" cy="3937392"/>
          </a:xfrm>
          <a:solidFill>
            <a:schemeClr val="accent3">
              <a:lumMod val="20000"/>
              <a:lumOff val="80000"/>
            </a:schemeClr>
          </a:solidFill>
        </p:grpSpPr>
        <p:grpSp>
          <p:nvGrpSpPr>
            <p:cNvPr id="47" name="Group 46">
              <a:extLst>
                <a:ext uri="{FF2B5EF4-FFF2-40B4-BE49-F238E27FC236}">
                  <a16:creationId xmlns:a16="http://schemas.microsoft.com/office/drawing/2014/main" id="{0CFD1297-1B1C-8F61-9D3C-570737F745D0}"/>
                </a:ext>
              </a:extLst>
            </p:cNvPr>
            <p:cNvGrpSpPr/>
            <p:nvPr/>
          </p:nvGrpSpPr>
          <p:grpSpPr>
            <a:xfrm>
              <a:off x="6355443" y="2768909"/>
              <a:ext cx="4415537" cy="3381803"/>
              <a:chOff x="6250241" y="2615892"/>
              <a:chExt cx="4415537" cy="3381803"/>
            </a:xfrm>
            <a:grpFill/>
          </p:grpSpPr>
          <p:sp>
            <p:nvSpPr>
              <p:cNvPr id="50" name="Oval 49">
                <a:extLst>
                  <a:ext uri="{FF2B5EF4-FFF2-40B4-BE49-F238E27FC236}">
                    <a16:creationId xmlns:a16="http://schemas.microsoft.com/office/drawing/2014/main" id="{B799CD99-C02A-B11C-8B0B-E8DCF8676080}"/>
                  </a:ext>
                </a:extLst>
              </p:cNvPr>
              <p:cNvSpPr/>
              <p:nvPr/>
            </p:nvSpPr>
            <p:spPr>
              <a:xfrm>
                <a:off x="6250241" y="2707524"/>
                <a:ext cx="2362701" cy="23627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Oval 50">
                <a:extLst>
                  <a:ext uri="{FF2B5EF4-FFF2-40B4-BE49-F238E27FC236}">
                    <a16:creationId xmlns:a16="http://schemas.microsoft.com/office/drawing/2014/main" id="{C67F8339-5C63-3CE1-6666-7931713EF14D}"/>
                  </a:ext>
                </a:extLst>
              </p:cNvPr>
              <p:cNvSpPr/>
              <p:nvPr/>
            </p:nvSpPr>
            <p:spPr>
              <a:xfrm>
                <a:off x="7888912" y="2615892"/>
                <a:ext cx="1938992" cy="193899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Oval 51">
                <a:extLst>
                  <a:ext uri="{FF2B5EF4-FFF2-40B4-BE49-F238E27FC236}">
                    <a16:creationId xmlns:a16="http://schemas.microsoft.com/office/drawing/2014/main" id="{56E988C1-087A-0E5C-50BE-94A3FFC55040}"/>
                  </a:ext>
                </a:extLst>
              </p:cNvPr>
              <p:cNvSpPr/>
              <p:nvPr/>
            </p:nvSpPr>
            <p:spPr>
              <a:xfrm>
                <a:off x="6543290" y="3634995"/>
                <a:ext cx="2362700" cy="23627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Oval 52">
                <a:extLst>
                  <a:ext uri="{FF2B5EF4-FFF2-40B4-BE49-F238E27FC236}">
                    <a16:creationId xmlns:a16="http://schemas.microsoft.com/office/drawing/2014/main" id="{DDB00079-4A3A-947F-6E38-691FC7BF8D5D}"/>
                  </a:ext>
                </a:extLst>
              </p:cNvPr>
              <p:cNvSpPr/>
              <p:nvPr/>
            </p:nvSpPr>
            <p:spPr>
              <a:xfrm>
                <a:off x="8382566" y="3441827"/>
                <a:ext cx="2283212" cy="228321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8" name="Oval 47">
              <a:extLst>
                <a:ext uri="{FF2B5EF4-FFF2-40B4-BE49-F238E27FC236}">
                  <a16:creationId xmlns:a16="http://schemas.microsoft.com/office/drawing/2014/main" id="{6FEF9AF8-39A5-2414-93E2-9788C5B05FAE}"/>
                </a:ext>
              </a:extLst>
            </p:cNvPr>
            <p:cNvSpPr/>
            <p:nvPr/>
          </p:nvSpPr>
          <p:spPr>
            <a:xfrm>
              <a:off x="9006719" y="6021244"/>
              <a:ext cx="685056" cy="68505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a:extLst>
                <a:ext uri="{FF2B5EF4-FFF2-40B4-BE49-F238E27FC236}">
                  <a16:creationId xmlns:a16="http://schemas.microsoft.com/office/drawing/2014/main" id="{886E97CA-023D-9EF5-A670-EC586664F566}"/>
                </a:ext>
              </a:extLst>
            </p:cNvPr>
            <p:cNvSpPr/>
            <p:nvPr/>
          </p:nvSpPr>
          <p:spPr>
            <a:xfrm>
              <a:off x="9922970" y="6289551"/>
              <a:ext cx="342527" cy="34252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4" name="TextBox 53">
            <a:extLst>
              <a:ext uri="{FF2B5EF4-FFF2-40B4-BE49-F238E27FC236}">
                <a16:creationId xmlns:a16="http://schemas.microsoft.com/office/drawing/2014/main" id="{7D0984E0-90FC-0D6F-B08D-7F629AF1AAA9}"/>
              </a:ext>
            </a:extLst>
          </p:cNvPr>
          <p:cNvSpPr txBox="1"/>
          <p:nvPr/>
        </p:nvSpPr>
        <p:spPr>
          <a:xfrm>
            <a:off x="8529818" y="3638466"/>
            <a:ext cx="2591564" cy="1323439"/>
          </a:xfrm>
          <a:prstGeom prst="rect">
            <a:avLst/>
          </a:prstGeom>
          <a:noFill/>
        </p:spPr>
        <p:txBody>
          <a:bodyPr wrap="square">
            <a:spAutoFit/>
          </a:bodyPr>
          <a:lstStyle/>
          <a:p>
            <a:pPr algn="ctr"/>
            <a:r>
              <a:rPr lang="en-US" sz="2000" i="1" dirty="0">
                <a:latin typeface="Arial" panose="020B0604020202020204" pitchFamily="34" charset="0"/>
                <a:cs typeface="Arial" panose="020B0604020202020204" pitchFamily="34" charset="0"/>
              </a:rPr>
              <a:t>How will what I have learnt from this experience change my future practice?</a:t>
            </a:r>
          </a:p>
        </p:txBody>
      </p:sp>
      <p:grpSp>
        <p:nvGrpSpPr>
          <p:cNvPr id="4" name="Group 3">
            <a:extLst>
              <a:ext uri="{FF2B5EF4-FFF2-40B4-BE49-F238E27FC236}">
                <a16:creationId xmlns:a16="http://schemas.microsoft.com/office/drawing/2014/main" id="{4C5C5629-FA0F-4B1F-9E0F-440714108BEB}"/>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6211DCF4-9464-198E-C921-0BF1376E435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6" name="Group 5">
              <a:extLst>
                <a:ext uri="{FF2B5EF4-FFF2-40B4-BE49-F238E27FC236}">
                  <a16:creationId xmlns:a16="http://schemas.microsoft.com/office/drawing/2014/main" id="{368CD50A-A6EA-7790-6379-A579DF6621FA}"/>
                </a:ext>
              </a:extLst>
            </p:cNvPr>
            <p:cNvGrpSpPr/>
            <p:nvPr/>
          </p:nvGrpSpPr>
          <p:grpSpPr>
            <a:xfrm>
              <a:off x="10621771" y="762700"/>
              <a:ext cx="562136" cy="634675"/>
              <a:chOff x="760175" y="830142"/>
              <a:chExt cx="867619" cy="979579"/>
            </a:xfrm>
          </p:grpSpPr>
          <p:sp>
            <p:nvSpPr>
              <p:cNvPr id="10" name="Rectangle 9">
                <a:extLst>
                  <a:ext uri="{FF2B5EF4-FFF2-40B4-BE49-F238E27FC236}">
                    <a16:creationId xmlns:a16="http://schemas.microsoft.com/office/drawing/2014/main" id="{4C48E65B-39CA-9572-88B9-BF5A45AE6924}"/>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61</a:t>
                </a:r>
              </a:p>
            </p:txBody>
          </p:sp>
          <p:sp>
            <p:nvSpPr>
              <p:cNvPr id="11" name="Rectangle 10">
                <a:extLst>
                  <a:ext uri="{FF2B5EF4-FFF2-40B4-BE49-F238E27FC236}">
                    <a16:creationId xmlns:a16="http://schemas.microsoft.com/office/drawing/2014/main" id="{7AD1D12C-F56D-76C1-36CC-AD48B940E5B7}"/>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7" name="Group 6">
              <a:extLst>
                <a:ext uri="{FF2B5EF4-FFF2-40B4-BE49-F238E27FC236}">
                  <a16:creationId xmlns:a16="http://schemas.microsoft.com/office/drawing/2014/main" id="{4B7C697B-FD86-A835-2616-486D051AD8E6}"/>
                </a:ext>
              </a:extLst>
            </p:cNvPr>
            <p:cNvGrpSpPr/>
            <p:nvPr/>
          </p:nvGrpSpPr>
          <p:grpSpPr>
            <a:xfrm>
              <a:off x="11325415" y="762701"/>
              <a:ext cx="182192" cy="634674"/>
              <a:chOff x="2121762" y="2323619"/>
              <a:chExt cx="200378" cy="825210"/>
            </a:xfrm>
          </p:grpSpPr>
          <p:sp>
            <p:nvSpPr>
              <p:cNvPr id="8" name="Isosceles Triangle 7">
                <a:extLst>
                  <a:ext uri="{FF2B5EF4-FFF2-40B4-BE49-F238E27FC236}">
                    <a16:creationId xmlns:a16="http://schemas.microsoft.com/office/drawing/2014/main" id="{F4E79EA6-3403-F85E-7513-6521C8938FDF}"/>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Rectangle 8">
                <a:extLst>
                  <a:ext uri="{FF2B5EF4-FFF2-40B4-BE49-F238E27FC236}">
                    <a16:creationId xmlns:a16="http://schemas.microsoft.com/office/drawing/2014/main" id="{9720034A-E9E2-FEAC-990C-6DFC3088037F}"/>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27583827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2231961-23D4-7FFB-DB36-FE5F9AFB14CA}"/>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Motivational interviewing</a:t>
            </a:r>
            <a:endParaRPr lang="en-BE"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84A8786A-D3BB-7B3D-4A6C-39DB96618F0A}"/>
              </a:ext>
            </a:extLst>
          </p:cNvPr>
          <p:cNvSpPr txBox="1"/>
          <p:nvPr/>
        </p:nvSpPr>
        <p:spPr>
          <a:xfrm>
            <a:off x="4824663" y="2095083"/>
            <a:ext cx="6529137" cy="3046988"/>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PURPOSE</a:t>
            </a: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To support parents or caregivers to find their </a:t>
            </a:r>
            <a:r>
              <a:rPr lang="en-GB" sz="2400" i="1" dirty="0">
                <a:latin typeface="Arial" panose="020B0604020202020204" pitchFamily="34" charset="0"/>
                <a:cs typeface="Arial" panose="020B0604020202020204" pitchFamily="34" charset="0"/>
              </a:rPr>
              <a:t>own</a:t>
            </a:r>
            <a:r>
              <a:rPr lang="en-GB" sz="2400" dirty="0">
                <a:latin typeface="Arial" panose="020B0604020202020204" pitchFamily="34" charset="0"/>
                <a:cs typeface="Arial" panose="020B0604020202020204" pitchFamily="34" charset="0"/>
              </a:rPr>
              <a:t> solutions. </a:t>
            </a: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To reduce resistance or anxiety for change</a:t>
            </a: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To motivate to act</a:t>
            </a:r>
          </a:p>
          <a:p>
            <a:pPr marL="342900" indent="-34290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Based on the belief that people know what’s best for themselves and their families</a:t>
            </a:r>
            <a:endParaRPr lang="en-BE" sz="2400" dirty="0">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3A758537-01D6-48AD-2411-5CC2736AD80D}"/>
              </a:ext>
            </a:extLst>
          </p:cNvPr>
          <p:cNvGrpSpPr/>
          <p:nvPr/>
        </p:nvGrpSpPr>
        <p:grpSpPr>
          <a:xfrm>
            <a:off x="1587046" y="3168324"/>
            <a:ext cx="1192307" cy="1973747"/>
            <a:chOff x="1469571" y="2943663"/>
            <a:chExt cx="1192307" cy="1973747"/>
          </a:xfrm>
        </p:grpSpPr>
        <p:sp>
          <p:nvSpPr>
            <p:cNvPr id="8" name="Oval 7">
              <a:extLst>
                <a:ext uri="{FF2B5EF4-FFF2-40B4-BE49-F238E27FC236}">
                  <a16:creationId xmlns:a16="http://schemas.microsoft.com/office/drawing/2014/main" id="{DE7685C9-75A0-8898-2422-1EC9C58FDC2C}"/>
                </a:ext>
              </a:extLst>
            </p:cNvPr>
            <p:cNvSpPr/>
            <p:nvPr/>
          </p:nvSpPr>
          <p:spPr>
            <a:xfrm>
              <a:off x="1469571" y="2943663"/>
              <a:ext cx="674914" cy="674914"/>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Top Corners Rounded 8">
              <a:extLst>
                <a:ext uri="{FF2B5EF4-FFF2-40B4-BE49-F238E27FC236}">
                  <a16:creationId xmlns:a16="http://schemas.microsoft.com/office/drawing/2014/main" id="{BDD36129-109D-83A9-365E-A9ACA9A3E5A6}"/>
                </a:ext>
              </a:extLst>
            </p:cNvPr>
            <p:cNvSpPr/>
            <p:nvPr/>
          </p:nvSpPr>
          <p:spPr>
            <a:xfrm>
              <a:off x="1469571" y="3788229"/>
              <a:ext cx="674914" cy="1129181"/>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Top Corners Rounded 9">
              <a:extLst>
                <a:ext uri="{FF2B5EF4-FFF2-40B4-BE49-F238E27FC236}">
                  <a16:creationId xmlns:a16="http://schemas.microsoft.com/office/drawing/2014/main" id="{69C93116-5B7A-567C-8D81-C56E8955F6DE}"/>
                </a:ext>
              </a:extLst>
            </p:cNvPr>
            <p:cNvSpPr/>
            <p:nvPr/>
          </p:nvSpPr>
          <p:spPr>
            <a:xfrm rot="4997487">
              <a:off x="2164303" y="3574908"/>
              <a:ext cx="221050" cy="653567"/>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Top Corners Rounded 10">
              <a:extLst>
                <a:ext uri="{FF2B5EF4-FFF2-40B4-BE49-F238E27FC236}">
                  <a16:creationId xmlns:a16="http://schemas.microsoft.com/office/drawing/2014/main" id="{5E4D43DA-39FC-56E4-E382-11CC401E7506}"/>
                </a:ext>
              </a:extLst>
            </p:cNvPr>
            <p:cNvSpPr/>
            <p:nvPr/>
          </p:nvSpPr>
          <p:spPr>
            <a:xfrm rot="4595144" flipH="1">
              <a:off x="2497536" y="3654429"/>
              <a:ext cx="74091" cy="254593"/>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178DC10C-1105-658E-8915-EFAEACEF2814}"/>
              </a:ext>
            </a:extLst>
          </p:cNvPr>
          <p:cNvGrpSpPr/>
          <p:nvPr/>
        </p:nvGrpSpPr>
        <p:grpSpPr>
          <a:xfrm>
            <a:off x="2110222" y="2145515"/>
            <a:ext cx="2154961" cy="2996557"/>
            <a:chOff x="1907022" y="2145515"/>
            <a:chExt cx="2154961" cy="2996557"/>
          </a:xfrm>
        </p:grpSpPr>
        <p:pic>
          <p:nvPicPr>
            <p:cNvPr id="14" name="Graphic 13" descr="Signpost with solid fill">
              <a:extLst>
                <a:ext uri="{FF2B5EF4-FFF2-40B4-BE49-F238E27FC236}">
                  <a16:creationId xmlns:a16="http://schemas.microsoft.com/office/drawing/2014/main" id="{5653F4A9-7D55-7EE1-98BF-E6BAAE5BA56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907022" y="2145515"/>
              <a:ext cx="2154961" cy="2154961"/>
            </a:xfrm>
            <a:prstGeom prst="rect">
              <a:avLst/>
            </a:prstGeom>
          </p:spPr>
        </p:pic>
        <p:sp>
          <p:nvSpPr>
            <p:cNvPr id="15" name="Rectangle 14">
              <a:extLst>
                <a:ext uri="{FF2B5EF4-FFF2-40B4-BE49-F238E27FC236}">
                  <a16:creationId xmlns:a16="http://schemas.microsoft.com/office/drawing/2014/main" id="{B14EFF7D-9B24-9A38-A3FE-96A9E9A270F6}"/>
                </a:ext>
              </a:extLst>
            </p:cNvPr>
            <p:cNvSpPr/>
            <p:nvPr/>
          </p:nvSpPr>
          <p:spPr>
            <a:xfrm>
              <a:off x="2917031" y="4071954"/>
              <a:ext cx="132706" cy="1070118"/>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725281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5" name="Rectangle 4">
            <a:extLst>
              <a:ext uri="{FF2B5EF4-FFF2-40B4-BE49-F238E27FC236}">
                <a16:creationId xmlns:a16="http://schemas.microsoft.com/office/drawing/2014/main" id="{63EC414E-8A5C-1A4C-2880-DDBD33F7E708}"/>
              </a:ext>
            </a:extLst>
          </p:cNvPr>
          <p:cNvSpPr/>
          <p:nvPr/>
        </p:nvSpPr>
        <p:spPr>
          <a:xfrm>
            <a:off x="6211367" y="3758561"/>
            <a:ext cx="2386663" cy="409181"/>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C006C3BC-C5FC-6BCD-ACF2-52C22A3D4F57}"/>
              </a:ext>
            </a:extLst>
          </p:cNvPr>
          <p:cNvSpPr/>
          <p:nvPr/>
        </p:nvSpPr>
        <p:spPr>
          <a:xfrm>
            <a:off x="6211366" y="2882143"/>
            <a:ext cx="3518778" cy="409181"/>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EE514F96-3643-7E90-6453-88664D74E978}"/>
              </a:ext>
            </a:extLst>
          </p:cNvPr>
          <p:cNvSpPr/>
          <p:nvPr/>
        </p:nvSpPr>
        <p:spPr>
          <a:xfrm>
            <a:off x="6211367" y="3320352"/>
            <a:ext cx="3170434" cy="409181"/>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52" name="Google Shape;252;p3"/>
          <p:cNvSpPr txBox="1">
            <a:spLocks noGrp="1"/>
          </p:cNvSpPr>
          <p:nvPr>
            <p:ph type="title"/>
          </p:nvPr>
        </p:nvSpPr>
        <p:spPr>
          <a:xfrm>
            <a:off x="1661965" y="3099692"/>
            <a:ext cx="2808067" cy="56216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800"/>
              <a:buFont typeface="Garamond"/>
              <a:buNone/>
            </a:pPr>
            <a:r>
              <a:rPr lang="en-GB" dirty="0"/>
              <a:t>Module aim</a:t>
            </a:r>
            <a:endParaRPr dirty="0"/>
          </a:p>
        </p:txBody>
      </p:sp>
      <p:sp>
        <p:nvSpPr>
          <p:cNvPr id="254" name="Google Shape;254;p3"/>
          <p:cNvSpPr txBox="1"/>
          <p:nvPr/>
        </p:nvSpPr>
        <p:spPr>
          <a:xfrm>
            <a:off x="6211366" y="1510220"/>
            <a:ext cx="4694435" cy="3631733"/>
          </a:xfrm>
          <a:prstGeom prst="rect">
            <a:avLst/>
          </a:prstGeom>
          <a:noFill/>
          <a:ln>
            <a:noFill/>
          </a:ln>
        </p:spPr>
        <p:txBody>
          <a:bodyPr spcFirstLastPara="1" wrap="square" lIns="91425" tIns="91425" rIns="91425" bIns="91425" anchor="t" anchorCtr="0">
            <a:spAutoFit/>
          </a:bodyPr>
          <a:lstStyle/>
          <a:p>
            <a:pPr marR="0" lvl="0" rtl="0">
              <a:lnSpc>
                <a:spcPct val="100000"/>
              </a:lnSpc>
              <a:spcBef>
                <a:spcPts val="0"/>
              </a:spcBef>
              <a:spcAft>
                <a:spcPts val="0"/>
              </a:spcAft>
              <a:buClr>
                <a:srgbClr val="000000"/>
              </a:buClr>
              <a:buSzPts val="2800"/>
              <a:buFont typeface="Arial"/>
              <a:buNone/>
            </a:pPr>
            <a:r>
              <a:rPr lang="en-GB" sz="2800" b="1" i="0" u="none" strike="noStrike" cap="none" dirty="0">
                <a:solidFill>
                  <a:schemeClr val="bg1"/>
                </a:solidFill>
                <a:latin typeface="Arial" panose="020B0604020202020204" pitchFamily="34" charset="0"/>
                <a:ea typeface="Helvetica Neue"/>
                <a:cs typeface="Arial" panose="020B0604020202020204" pitchFamily="34" charset="0"/>
                <a:sym typeface="Helvetica Neue"/>
              </a:rPr>
              <a:t>To provide the opportunity to feedback and reflect on, refresh and practice communication and MHPSS skills and interventions for children of different ages and stages of development</a:t>
            </a:r>
            <a:endParaRPr sz="2800" b="1" i="0" u="none" strike="noStrike" cap="none" dirty="0">
              <a:solidFill>
                <a:schemeClr val="bg1"/>
              </a:solidFill>
              <a:latin typeface="Arial" panose="020B0604020202020204" pitchFamily="34" charset="0"/>
              <a:ea typeface="Helvetica Neue"/>
              <a:cs typeface="Arial" panose="020B0604020202020204" pitchFamily="34" charset="0"/>
              <a:sym typeface="Helvetica Neue"/>
            </a:endParaRPr>
          </a:p>
        </p:txBody>
      </p:sp>
      <p:grpSp>
        <p:nvGrpSpPr>
          <p:cNvPr id="4" name="Group 3">
            <a:extLst>
              <a:ext uri="{FF2B5EF4-FFF2-40B4-BE49-F238E27FC236}">
                <a16:creationId xmlns:a16="http://schemas.microsoft.com/office/drawing/2014/main" id="{6F098C61-35BB-1A85-1E1D-CA6E90B9CCA8}"/>
              </a:ext>
            </a:extLst>
          </p:cNvPr>
          <p:cNvGrpSpPr/>
          <p:nvPr/>
        </p:nvGrpSpPr>
        <p:grpSpPr>
          <a:xfrm>
            <a:off x="10905801" y="5347780"/>
            <a:ext cx="858497" cy="1211338"/>
            <a:chOff x="5532029" y="1778008"/>
            <a:chExt cx="1463806" cy="2065428"/>
          </a:xfrm>
          <a:solidFill>
            <a:schemeClr val="bg1"/>
          </a:solidFill>
        </p:grpSpPr>
        <p:grpSp>
          <p:nvGrpSpPr>
            <p:cNvPr id="12" name="Group 11">
              <a:extLst>
                <a:ext uri="{FF2B5EF4-FFF2-40B4-BE49-F238E27FC236}">
                  <a16:creationId xmlns:a16="http://schemas.microsoft.com/office/drawing/2014/main" id="{396AE917-A60B-B3F0-8495-94904990BDD0}"/>
                </a:ext>
              </a:extLst>
            </p:cNvPr>
            <p:cNvGrpSpPr/>
            <p:nvPr/>
          </p:nvGrpSpPr>
          <p:grpSpPr>
            <a:xfrm>
              <a:off x="5532029" y="1778008"/>
              <a:ext cx="723055" cy="2065428"/>
              <a:chOff x="2068313" y="2482622"/>
              <a:chExt cx="376359" cy="1075080"/>
            </a:xfrm>
            <a:grpFill/>
          </p:grpSpPr>
          <p:sp>
            <p:nvSpPr>
              <p:cNvPr id="14" name="Round Same Side Corner Rectangle 23">
                <a:extLst>
                  <a:ext uri="{FF2B5EF4-FFF2-40B4-BE49-F238E27FC236}">
                    <a16:creationId xmlns:a16="http://schemas.microsoft.com/office/drawing/2014/main" id="{779E5188-FCEA-0D56-E570-D25D2EF086B3}"/>
                  </a:ext>
                </a:extLst>
              </p:cNvPr>
              <p:cNvSpPr/>
              <p:nvPr/>
            </p:nvSpPr>
            <p:spPr>
              <a:xfrm>
                <a:off x="2071073" y="2923618"/>
                <a:ext cx="372129" cy="63408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Oval 14">
                <a:extLst>
                  <a:ext uri="{FF2B5EF4-FFF2-40B4-BE49-F238E27FC236}">
                    <a16:creationId xmlns:a16="http://schemas.microsoft.com/office/drawing/2014/main" id="{97939B50-1BA7-9FFC-C310-4907CBB21E50}"/>
                  </a:ext>
                </a:extLst>
              </p:cNvPr>
              <p:cNvSpPr/>
              <p:nvPr/>
            </p:nvSpPr>
            <p:spPr>
              <a:xfrm>
                <a:off x="2068313" y="2482622"/>
                <a:ext cx="376359" cy="37635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3" name="Speech Bubble: Rectangle with Corners Rounded 12">
              <a:extLst>
                <a:ext uri="{FF2B5EF4-FFF2-40B4-BE49-F238E27FC236}">
                  <a16:creationId xmlns:a16="http://schemas.microsoft.com/office/drawing/2014/main" id="{518F3061-F66D-47AA-53B1-E985C26723E7}"/>
                </a:ext>
              </a:extLst>
            </p:cNvPr>
            <p:cNvSpPr/>
            <p:nvPr/>
          </p:nvSpPr>
          <p:spPr>
            <a:xfrm>
              <a:off x="6535544" y="1996974"/>
              <a:ext cx="460291" cy="327241"/>
            </a:xfrm>
            <a:prstGeom prst="wedgeRoundRectCallout">
              <a:avLst>
                <a:gd name="adj1" fmla="val -69318"/>
                <a:gd name="adj2" fmla="val 26564"/>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2231961-23D4-7FFB-DB36-FE5F9AFB14CA}"/>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Motivational interviewing techniques</a:t>
            </a:r>
            <a:endParaRPr lang="en-BE" dirty="0">
              <a:latin typeface="Arial" panose="020B0604020202020204" pitchFamily="34" charset="0"/>
              <a:cs typeface="Arial" panose="020B0604020202020204" pitchFamily="34" charset="0"/>
            </a:endParaRPr>
          </a:p>
        </p:txBody>
      </p:sp>
      <p:grpSp>
        <p:nvGrpSpPr>
          <p:cNvPr id="6" name="Group 5">
            <a:extLst>
              <a:ext uri="{FF2B5EF4-FFF2-40B4-BE49-F238E27FC236}">
                <a16:creationId xmlns:a16="http://schemas.microsoft.com/office/drawing/2014/main" id="{D9F2E46D-22C7-0DA5-53F5-CD09F16E803E}"/>
              </a:ext>
            </a:extLst>
          </p:cNvPr>
          <p:cNvGrpSpPr/>
          <p:nvPr/>
        </p:nvGrpSpPr>
        <p:grpSpPr>
          <a:xfrm>
            <a:off x="1466850" y="2017284"/>
            <a:ext cx="1411716" cy="1411716"/>
            <a:chOff x="10321013" y="507892"/>
            <a:chExt cx="1411716" cy="1411716"/>
          </a:xfrm>
        </p:grpSpPr>
        <p:sp>
          <p:nvSpPr>
            <p:cNvPr id="7" name="Oval 6">
              <a:extLst>
                <a:ext uri="{FF2B5EF4-FFF2-40B4-BE49-F238E27FC236}">
                  <a16:creationId xmlns:a16="http://schemas.microsoft.com/office/drawing/2014/main" id="{81811F47-36D4-3F04-0450-8D0783BA8395}"/>
                </a:ext>
              </a:extLst>
            </p:cNvPr>
            <p:cNvSpPr/>
            <p:nvPr/>
          </p:nvSpPr>
          <p:spPr>
            <a:xfrm>
              <a:off x="10321013" y="507892"/>
              <a:ext cx="1411716" cy="1411716"/>
            </a:xfrm>
            <a:prstGeom prst="ellipse">
              <a:avLst/>
            </a:prstGeom>
            <a:solidFill>
              <a:schemeClr val="accent3">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descr="Question Mark with solid fill">
              <a:extLst>
                <a:ext uri="{FF2B5EF4-FFF2-40B4-BE49-F238E27FC236}">
                  <a16:creationId xmlns:a16="http://schemas.microsoft.com/office/drawing/2014/main" id="{3447A8D7-3B00-9C93-0B41-1A060262EC5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569065" y="765094"/>
              <a:ext cx="914400" cy="914400"/>
            </a:xfrm>
            <a:prstGeom prst="rect">
              <a:avLst/>
            </a:prstGeom>
          </p:spPr>
        </p:pic>
      </p:grpSp>
      <p:sp>
        <p:nvSpPr>
          <p:cNvPr id="11" name="TextBox 10">
            <a:extLst>
              <a:ext uri="{FF2B5EF4-FFF2-40B4-BE49-F238E27FC236}">
                <a16:creationId xmlns:a16="http://schemas.microsoft.com/office/drawing/2014/main" id="{695E3F89-94AA-5C5F-4D5F-FEDCDE052EFF}"/>
              </a:ext>
            </a:extLst>
          </p:cNvPr>
          <p:cNvSpPr txBox="1"/>
          <p:nvPr/>
        </p:nvSpPr>
        <p:spPr>
          <a:xfrm>
            <a:off x="1090062" y="3766662"/>
            <a:ext cx="2164080" cy="1384995"/>
          </a:xfrm>
          <a:prstGeom prst="rect">
            <a:avLst/>
          </a:prstGeom>
          <a:noFill/>
        </p:spPr>
        <p:txBody>
          <a:bodyPr wrap="square">
            <a:spAutoFit/>
          </a:bodyPr>
          <a:lstStyle/>
          <a:p>
            <a:pPr marL="57150" marR="0" lvl="0" algn="ctr" rtl="0">
              <a:lnSpc>
                <a:spcPct val="100000"/>
              </a:lnSpc>
              <a:spcBef>
                <a:spcPts val="0"/>
              </a:spcBef>
              <a:spcAft>
                <a:spcPts val="0"/>
              </a:spcAft>
              <a:buClr>
                <a:srgbClr val="000000"/>
              </a:buClr>
              <a:buSzPts val="2700"/>
            </a:pPr>
            <a:r>
              <a:rPr lang="en-GB" sz="2800" i="0" u="none" strike="noStrike" cap="none" dirty="0">
                <a:solidFill>
                  <a:srgbClr val="000000"/>
                </a:solidFill>
                <a:latin typeface="Arial" panose="020B0604020202020204" pitchFamily="34" charset="0"/>
                <a:ea typeface="Helvetica Neue"/>
                <a:cs typeface="Arial" panose="020B0604020202020204" pitchFamily="34" charset="0"/>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xmlns:lc="http://schemas.openxmlformats.org/drawingml/2006/lockedCanvas" textRoundtripDataId="34"/>
                  </a:ext>
                </a:extLst>
              </a:rPr>
              <a:t>Questions (open vs closed)</a:t>
            </a:r>
            <a:endParaRPr lang="en-GB" sz="2800" i="0" u="none" strike="noStrike" cap="none" dirty="0">
              <a:solidFill>
                <a:srgbClr val="000000"/>
              </a:solidFill>
              <a:latin typeface="Arial" panose="020B0604020202020204" pitchFamily="34" charset="0"/>
              <a:ea typeface="Helvetica Neue"/>
              <a:cs typeface="Arial" panose="020B0604020202020204" pitchFamily="34" charset="0"/>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xmlns:lc="http://schemas.openxmlformats.org/drawingml/2006/lockedCanvas" textRoundtripDataId="34"/>
                </a:ext>
              </a:extLst>
            </a:endParaRPr>
          </a:p>
        </p:txBody>
      </p:sp>
      <p:sp>
        <p:nvSpPr>
          <p:cNvPr id="15" name="Oval 14">
            <a:extLst>
              <a:ext uri="{FF2B5EF4-FFF2-40B4-BE49-F238E27FC236}">
                <a16:creationId xmlns:a16="http://schemas.microsoft.com/office/drawing/2014/main" id="{994ED07C-ADE9-AF79-B81E-785C17D941B2}"/>
              </a:ext>
            </a:extLst>
          </p:cNvPr>
          <p:cNvSpPr/>
          <p:nvPr/>
        </p:nvSpPr>
        <p:spPr>
          <a:xfrm>
            <a:off x="4084141" y="2017284"/>
            <a:ext cx="1411716" cy="1411716"/>
          </a:xfrm>
          <a:prstGeom prst="ellipse">
            <a:avLst/>
          </a:prstGeom>
          <a:solidFill>
            <a:schemeClr val="accent3">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Box 24">
            <a:extLst>
              <a:ext uri="{FF2B5EF4-FFF2-40B4-BE49-F238E27FC236}">
                <a16:creationId xmlns:a16="http://schemas.microsoft.com/office/drawing/2014/main" id="{A2D7973E-0FEC-4BA4-83B0-5E6F67DA4BC7}"/>
              </a:ext>
            </a:extLst>
          </p:cNvPr>
          <p:cNvSpPr txBox="1"/>
          <p:nvPr/>
        </p:nvSpPr>
        <p:spPr>
          <a:xfrm>
            <a:off x="3662271" y="3766662"/>
            <a:ext cx="2164080" cy="523220"/>
          </a:xfrm>
          <a:prstGeom prst="rect">
            <a:avLst/>
          </a:prstGeom>
          <a:noFill/>
        </p:spPr>
        <p:txBody>
          <a:bodyPr wrap="square">
            <a:spAutoFit/>
          </a:bodyPr>
          <a:lstStyle/>
          <a:p>
            <a:pPr marL="57150" marR="0" lvl="0" algn="ctr" rtl="0">
              <a:lnSpc>
                <a:spcPct val="100000"/>
              </a:lnSpc>
              <a:spcBef>
                <a:spcPts val="0"/>
              </a:spcBef>
              <a:spcAft>
                <a:spcPts val="0"/>
              </a:spcAft>
              <a:buClr>
                <a:srgbClr val="000000"/>
              </a:buClr>
              <a:buSzPts val="2700"/>
            </a:pPr>
            <a:r>
              <a:rPr lang="en-GB" sz="2800" i="0" u="none" strike="noStrike" cap="none" dirty="0">
                <a:solidFill>
                  <a:srgbClr val="000000"/>
                </a:solidFill>
                <a:latin typeface="Arial" panose="020B0604020202020204" pitchFamily="34" charset="0"/>
                <a:ea typeface="Helvetica Neue"/>
                <a:cs typeface="Arial" panose="020B0604020202020204" pitchFamily="34" charset="0"/>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xmlns:lc="http://schemas.openxmlformats.org/drawingml/2006/lockedCanvas" textRoundtripDataId="34"/>
                  </a:ext>
                </a:extLst>
              </a:rPr>
              <a:t>Reflections</a:t>
            </a:r>
            <a:endParaRPr lang="en-GB" sz="2800" i="0" u="none" strike="noStrike" cap="none" dirty="0">
              <a:solidFill>
                <a:srgbClr val="000000"/>
              </a:solidFill>
              <a:latin typeface="Arial" panose="020B0604020202020204" pitchFamily="34" charset="0"/>
              <a:ea typeface="Helvetica Neue"/>
              <a:cs typeface="Arial" panose="020B0604020202020204" pitchFamily="34" charset="0"/>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xmlns:lc="http://schemas.openxmlformats.org/drawingml/2006/lockedCanvas" textRoundtripDataId="34"/>
                </a:ext>
              </a:extLst>
            </a:endParaRPr>
          </a:p>
        </p:txBody>
      </p:sp>
      <p:grpSp>
        <p:nvGrpSpPr>
          <p:cNvPr id="26" name="Group 25">
            <a:extLst>
              <a:ext uri="{FF2B5EF4-FFF2-40B4-BE49-F238E27FC236}">
                <a16:creationId xmlns:a16="http://schemas.microsoft.com/office/drawing/2014/main" id="{2AEBE148-6088-CCB9-CCA4-B44CCB51F1DA}"/>
              </a:ext>
            </a:extLst>
          </p:cNvPr>
          <p:cNvGrpSpPr/>
          <p:nvPr/>
        </p:nvGrpSpPr>
        <p:grpSpPr>
          <a:xfrm>
            <a:off x="6701432" y="2017284"/>
            <a:ext cx="1411715" cy="1411715"/>
            <a:chOff x="12884056" y="397692"/>
            <a:chExt cx="1712719" cy="1712719"/>
          </a:xfrm>
        </p:grpSpPr>
        <p:sp>
          <p:nvSpPr>
            <p:cNvPr id="27" name="Oval 26">
              <a:extLst>
                <a:ext uri="{FF2B5EF4-FFF2-40B4-BE49-F238E27FC236}">
                  <a16:creationId xmlns:a16="http://schemas.microsoft.com/office/drawing/2014/main" id="{D6913580-2952-5F85-D03A-D6F0DEA7C928}"/>
                </a:ext>
              </a:extLst>
            </p:cNvPr>
            <p:cNvSpPr/>
            <p:nvPr/>
          </p:nvSpPr>
          <p:spPr>
            <a:xfrm>
              <a:off x="12884056" y="397692"/>
              <a:ext cx="1712719" cy="1712719"/>
            </a:xfrm>
            <a:prstGeom prst="ellipse">
              <a:avLst/>
            </a:prstGeom>
            <a:solidFill>
              <a:schemeClr val="accent3">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8" name="Group 27">
              <a:extLst>
                <a:ext uri="{FF2B5EF4-FFF2-40B4-BE49-F238E27FC236}">
                  <a16:creationId xmlns:a16="http://schemas.microsoft.com/office/drawing/2014/main" id="{F3F18A4B-72E6-17BD-47CE-DD832E46471C}"/>
                </a:ext>
              </a:extLst>
            </p:cNvPr>
            <p:cNvGrpSpPr/>
            <p:nvPr/>
          </p:nvGrpSpPr>
          <p:grpSpPr>
            <a:xfrm>
              <a:off x="13263476" y="816784"/>
              <a:ext cx="1030078" cy="822576"/>
              <a:chOff x="-2571900" y="3523194"/>
              <a:chExt cx="2226278" cy="1777809"/>
            </a:xfrm>
          </p:grpSpPr>
          <p:sp>
            <p:nvSpPr>
              <p:cNvPr id="29" name="Speech Bubble: Oval 28">
                <a:extLst>
                  <a:ext uri="{FF2B5EF4-FFF2-40B4-BE49-F238E27FC236}">
                    <a16:creationId xmlns:a16="http://schemas.microsoft.com/office/drawing/2014/main" id="{B465FD9E-D57D-DEC4-1CC8-9083BA44C6DD}"/>
                  </a:ext>
                </a:extLst>
              </p:cNvPr>
              <p:cNvSpPr/>
              <p:nvPr/>
            </p:nvSpPr>
            <p:spPr>
              <a:xfrm>
                <a:off x="-2571900" y="3523194"/>
                <a:ext cx="2226278" cy="1777809"/>
              </a:xfrm>
              <a:prstGeom prst="wedgeEllipseCallou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0" name="Straight Connector 29">
                <a:extLst>
                  <a:ext uri="{FF2B5EF4-FFF2-40B4-BE49-F238E27FC236}">
                    <a16:creationId xmlns:a16="http://schemas.microsoft.com/office/drawing/2014/main" id="{82422562-C3F3-9C88-73AF-EBFB4B47F795}"/>
                  </a:ext>
                </a:extLst>
              </p:cNvPr>
              <p:cNvCxnSpPr>
                <a:cxnSpLocks/>
              </p:cNvCxnSpPr>
              <p:nvPr/>
            </p:nvCxnSpPr>
            <p:spPr>
              <a:xfrm>
                <a:off x="-2006600" y="4094599"/>
                <a:ext cx="1003300" cy="0"/>
              </a:xfrm>
              <a:prstGeom prst="line">
                <a:avLst/>
              </a:prstGeom>
              <a:ln w="762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B9314C3A-AF23-1D80-1119-E84FB146387F}"/>
                  </a:ext>
                </a:extLst>
              </p:cNvPr>
              <p:cNvCxnSpPr>
                <a:cxnSpLocks/>
              </p:cNvCxnSpPr>
              <p:nvPr/>
            </p:nvCxnSpPr>
            <p:spPr>
              <a:xfrm>
                <a:off x="-2006600" y="4412099"/>
                <a:ext cx="1003300" cy="0"/>
              </a:xfrm>
              <a:prstGeom prst="line">
                <a:avLst/>
              </a:prstGeom>
              <a:ln w="762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114E6CE7-C863-42C8-C84F-DA65F598881F}"/>
                  </a:ext>
                </a:extLst>
              </p:cNvPr>
              <p:cNvCxnSpPr>
                <a:cxnSpLocks/>
              </p:cNvCxnSpPr>
              <p:nvPr/>
            </p:nvCxnSpPr>
            <p:spPr>
              <a:xfrm>
                <a:off x="-2006600" y="4716899"/>
                <a:ext cx="1003300" cy="0"/>
              </a:xfrm>
              <a:prstGeom prst="line">
                <a:avLst/>
              </a:prstGeom>
              <a:ln w="762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grpSp>
      </p:grpSp>
      <p:sp>
        <p:nvSpPr>
          <p:cNvPr id="33" name="TextBox 32">
            <a:extLst>
              <a:ext uri="{FF2B5EF4-FFF2-40B4-BE49-F238E27FC236}">
                <a16:creationId xmlns:a16="http://schemas.microsoft.com/office/drawing/2014/main" id="{1965C2F4-13C6-2E9F-0827-372FED44835A}"/>
              </a:ext>
            </a:extLst>
          </p:cNvPr>
          <p:cNvSpPr txBox="1"/>
          <p:nvPr/>
        </p:nvSpPr>
        <p:spPr>
          <a:xfrm>
            <a:off x="6355886" y="3766662"/>
            <a:ext cx="2164080" cy="523220"/>
          </a:xfrm>
          <a:prstGeom prst="rect">
            <a:avLst/>
          </a:prstGeom>
          <a:noFill/>
        </p:spPr>
        <p:txBody>
          <a:bodyPr wrap="square">
            <a:spAutoFit/>
          </a:bodyPr>
          <a:lstStyle/>
          <a:p>
            <a:pPr marL="57150" marR="0" lvl="0" algn="ctr" rtl="0">
              <a:lnSpc>
                <a:spcPct val="100000"/>
              </a:lnSpc>
              <a:spcBef>
                <a:spcPts val="0"/>
              </a:spcBef>
              <a:spcAft>
                <a:spcPts val="0"/>
              </a:spcAft>
              <a:buClr>
                <a:srgbClr val="000000"/>
              </a:buClr>
              <a:buSzPts val="2700"/>
            </a:pPr>
            <a:r>
              <a:rPr lang="en-GB" sz="2800" i="0" u="none" strike="noStrike" cap="none" dirty="0">
                <a:solidFill>
                  <a:srgbClr val="000000"/>
                </a:solidFill>
                <a:latin typeface="Arial" panose="020B0604020202020204" pitchFamily="34" charset="0"/>
                <a:ea typeface="Helvetica Neue"/>
                <a:cs typeface="Arial" panose="020B0604020202020204" pitchFamily="34" charset="0"/>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xmlns:lc="http://schemas.openxmlformats.org/drawingml/2006/lockedCanvas" textRoundtripDataId="34"/>
                  </a:ext>
                </a:extLst>
              </a:rPr>
              <a:t>Summaries</a:t>
            </a:r>
            <a:endParaRPr lang="en-GB" sz="2800" i="0" u="none" strike="noStrike" cap="none" dirty="0">
              <a:solidFill>
                <a:srgbClr val="000000"/>
              </a:solidFill>
              <a:latin typeface="Arial" panose="020B0604020202020204" pitchFamily="34" charset="0"/>
              <a:ea typeface="Helvetica Neue"/>
              <a:cs typeface="Arial" panose="020B0604020202020204" pitchFamily="34" charset="0"/>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xmlns:lc="http://schemas.openxmlformats.org/drawingml/2006/lockedCanvas" textRoundtripDataId="34"/>
                </a:ext>
              </a:extLst>
            </a:endParaRPr>
          </a:p>
        </p:txBody>
      </p:sp>
      <p:sp>
        <p:nvSpPr>
          <p:cNvPr id="41" name="TextBox 40">
            <a:extLst>
              <a:ext uri="{FF2B5EF4-FFF2-40B4-BE49-F238E27FC236}">
                <a16:creationId xmlns:a16="http://schemas.microsoft.com/office/drawing/2014/main" id="{130E3903-33FC-1E0F-3F85-D50D1F23E80D}"/>
              </a:ext>
            </a:extLst>
          </p:cNvPr>
          <p:cNvSpPr txBox="1"/>
          <p:nvPr/>
        </p:nvSpPr>
        <p:spPr>
          <a:xfrm>
            <a:off x="8937858" y="3766662"/>
            <a:ext cx="2164080" cy="523220"/>
          </a:xfrm>
          <a:prstGeom prst="rect">
            <a:avLst/>
          </a:prstGeom>
          <a:noFill/>
        </p:spPr>
        <p:txBody>
          <a:bodyPr wrap="square">
            <a:spAutoFit/>
          </a:bodyPr>
          <a:lstStyle/>
          <a:p>
            <a:pPr marL="57150" marR="0" lvl="0" algn="ctr" rtl="0">
              <a:lnSpc>
                <a:spcPct val="100000"/>
              </a:lnSpc>
              <a:spcBef>
                <a:spcPts val="0"/>
              </a:spcBef>
              <a:spcAft>
                <a:spcPts val="0"/>
              </a:spcAft>
              <a:buClr>
                <a:srgbClr val="000000"/>
              </a:buClr>
              <a:buSzPts val="2700"/>
            </a:pPr>
            <a:r>
              <a:rPr lang="en-GB" sz="2800" i="0" u="none" strike="noStrike" cap="none" dirty="0">
                <a:solidFill>
                  <a:srgbClr val="000000"/>
                </a:solidFill>
                <a:latin typeface="Arial" panose="020B0604020202020204" pitchFamily="34" charset="0"/>
                <a:ea typeface="Helvetica Neue"/>
                <a:cs typeface="Arial" panose="020B0604020202020204" pitchFamily="34" charset="0"/>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xmlns:lc="http://schemas.openxmlformats.org/drawingml/2006/lockedCanvas" textRoundtripDataId="34"/>
                  </a:ext>
                </a:extLst>
              </a:rPr>
              <a:t>Affirmations</a:t>
            </a:r>
            <a:endParaRPr lang="en-GB" sz="2800" i="0" u="none" strike="noStrike" cap="none" dirty="0">
              <a:solidFill>
                <a:srgbClr val="000000"/>
              </a:solidFill>
              <a:latin typeface="Arial" panose="020B0604020202020204" pitchFamily="34" charset="0"/>
              <a:ea typeface="Helvetica Neue"/>
              <a:cs typeface="Arial" panose="020B0604020202020204" pitchFamily="34" charset="0"/>
              <a:sym typeface="Helvetica Neue"/>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xmlns:lc="http://schemas.openxmlformats.org/drawingml/2006/lockedCanvas" textRoundtripDataId="34"/>
                </a:ext>
              </a:extLst>
            </a:endParaRPr>
          </a:p>
        </p:txBody>
      </p:sp>
      <p:grpSp>
        <p:nvGrpSpPr>
          <p:cNvPr id="42" name="Group 41">
            <a:extLst>
              <a:ext uri="{FF2B5EF4-FFF2-40B4-BE49-F238E27FC236}">
                <a16:creationId xmlns:a16="http://schemas.microsoft.com/office/drawing/2014/main" id="{1AA06080-A0F9-BB7C-2E5D-798FC27768DC}"/>
              </a:ext>
            </a:extLst>
          </p:cNvPr>
          <p:cNvGrpSpPr/>
          <p:nvPr/>
        </p:nvGrpSpPr>
        <p:grpSpPr>
          <a:xfrm>
            <a:off x="9318723" y="2017284"/>
            <a:ext cx="1411714" cy="1411714"/>
            <a:chOff x="-1689100" y="989484"/>
            <a:chExt cx="1712719" cy="1712719"/>
          </a:xfrm>
        </p:grpSpPr>
        <p:sp>
          <p:nvSpPr>
            <p:cNvPr id="43" name="Oval 42">
              <a:extLst>
                <a:ext uri="{FF2B5EF4-FFF2-40B4-BE49-F238E27FC236}">
                  <a16:creationId xmlns:a16="http://schemas.microsoft.com/office/drawing/2014/main" id="{429A9DED-FC4A-E0E9-0088-C698E98A76B9}"/>
                </a:ext>
              </a:extLst>
            </p:cNvPr>
            <p:cNvSpPr/>
            <p:nvPr/>
          </p:nvSpPr>
          <p:spPr>
            <a:xfrm>
              <a:off x="-1689100" y="989484"/>
              <a:ext cx="1712719" cy="1712719"/>
            </a:xfrm>
            <a:prstGeom prst="ellipse">
              <a:avLst/>
            </a:prstGeom>
            <a:solidFill>
              <a:schemeClr val="accent3">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4" name="Graphic 43" descr="Dumbbell with solid fill">
              <a:extLst>
                <a:ext uri="{FF2B5EF4-FFF2-40B4-BE49-F238E27FC236}">
                  <a16:creationId xmlns:a16="http://schemas.microsoft.com/office/drawing/2014/main" id="{4632D7E8-474B-938F-3318-6C187C1A493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9300450">
              <a:off x="-1509717" y="1168866"/>
              <a:ext cx="1353952" cy="1353952"/>
            </a:xfrm>
            <a:prstGeom prst="rect">
              <a:avLst/>
            </a:prstGeom>
          </p:spPr>
        </p:pic>
      </p:grpSp>
      <p:grpSp>
        <p:nvGrpSpPr>
          <p:cNvPr id="10" name="Group 9">
            <a:extLst>
              <a:ext uri="{FF2B5EF4-FFF2-40B4-BE49-F238E27FC236}">
                <a16:creationId xmlns:a16="http://schemas.microsoft.com/office/drawing/2014/main" id="{9CCC6FCC-AED2-266D-20E5-726862DDDE4B}"/>
              </a:ext>
            </a:extLst>
          </p:cNvPr>
          <p:cNvGrpSpPr/>
          <p:nvPr/>
        </p:nvGrpSpPr>
        <p:grpSpPr>
          <a:xfrm>
            <a:off x="4573917" y="2257588"/>
            <a:ext cx="458933" cy="919663"/>
            <a:chOff x="4573917" y="2257588"/>
            <a:chExt cx="458933" cy="919663"/>
          </a:xfrm>
        </p:grpSpPr>
        <p:sp>
          <p:nvSpPr>
            <p:cNvPr id="2" name="Oval 1">
              <a:extLst>
                <a:ext uri="{FF2B5EF4-FFF2-40B4-BE49-F238E27FC236}">
                  <a16:creationId xmlns:a16="http://schemas.microsoft.com/office/drawing/2014/main" id="{2BC66E10-CDEB-3B2F-8CD4-E1AD29068124}"/>
                </a:ext>
              </a:extLst>
            </p:cNvPr>
            <p:cNvSpPr/>
            <p:nvPr/>
          </p:nvSpPr>
          <p:spPr>
            <a:xfrm rot="489988">
              <a:off x="4573917" y="2257588"/>
              <a:ext cx="458933" cy="64779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Top Corners Rounded 3">
              <a:extLst>
                <a:ext uri="{FF2B5EF4-FFF2-40B4-BE49-F238E27FC236}">
                  <a16:creationId xmlns:a16="http://schemas.microsoft.com/office/drawing/2014/main" id="{8A81C1FD-D07F-8FAA-E778-D11A16D7B6AD}"/>
                </a:ext>
              </a:extLst>
            </p:cNvPr>
            <p:cNvSpPr/>
            <p:nvPr/>
          </p:nvSpPr>
          <p:spPr>
            <a:xfrm rot="11751256">
              <a:off x="4671095" y="2544267"/>
              <a:ext cx="121783" cy="632984"/>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Rounded Corners 4">
              <a:extLst>
                <a:ext uri="{FF2B5EF4-FFF2-40B4-BE49-F238E27FC236}">
                  <a16:creationId xmlns:a16="http://schemas.microsoft.com/office/drawing/2014/main" id="{52028B26-1277-4927-4490-43749673051D}"/>
                </a:ext>
              </a:extLst>
            </p:cNvPr>
            <p:cNvSpPr/>
            <p:nvPr/>
          </p:nvSpPr>
          <p:spPr>
            <a:xfrm rot="20347857">
              <a:off x="4815580" y="2351142"/>
              <a:ext cx="45719" cy="291578"/>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Rounded Corners 8">
              <a:extLst>
                <a:ext uri="{FF2B5EF4-FFF2-40B4-BE49-F238E27FC236}">
                  <a16:creationId xmlns:a16="http://schemas.microsoft.com/office/drawing/2014/main" id="{DE94725B-9D0B-0BBD-13B3-080168596D15}"/>
                </a:ext>
              </a:extLst>
            </p:cNvPr>
            <p:cNvSpPr/>
            <p:nvPr/>
          </p:nvSpPr>
          <p:spPr>
            <a:xfrm rot="20347857">
              <a:off x="4905811" y="2404449"/>
              <a:ext cx="51674" cy="184965"/>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3389826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5">
            <a:extLst>
              <a:ext uri="{FF2B5EF4-FFF2-40B4-BE49-F238E27FC236}">
                <a16:creationId xmlns:a16="http://schemas.microsoft.com/office/drawing/2014/main" id="{79870D46-58A0-6133-BDE3-58059836F0C1}"/>
              </a:ext>
            </a:extLst>
          </p:cNvPr>
          <p:cNvSpPr>
            <a:spLocks noGrp="1"/>
          </p:cNvSpPr>
          <p:nvPr>
            <p:ph type="title"/>
          </p:nvPr>
        </p:nvSpPr>
        <p:spPr>
          <a:xfrm>
            <a:off x="838200" y="120516"/>
            <a:ext cx="10515600" cy="868968"/>
          </a:xfrm>
        </p:spPr>
        <p:txBody>
          <a:bodyPr/>
          <a:lstStyle/>
          <a:p>
            <a:r>
              <a:rPr lang="en-CA" dirty="0">
                <a:latin typeface="Arial" panose="020B0604020202020204" pitchFamily="34" charset="0"/>
                <a:cs typeface="Arial" panose="020B0604020202020204" pitchFamily="34" charset="0"/>
              </a:rPr>
              <a:t>Technique 1: Questions</a:t>
            </a:r>
            <a:endParaRPr lang="en-US"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834AA900-C9AE-670B-7391-D03E1D3ED853}"/>
              </a:ext>
            </a:extLst>
          </p:cNvPr>
          <p:cNvSpPr txBox="1"/>
          <p:nvPr/>
        </p:nvSpPr>
        <p:spPr>
          <a:xfrm>
            <a:off x="1179815" y="1496503"/>
            <a:ext cx="2753797"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CLOSED QUESTIONS</a:t>
            </a:r>
            <a:endParaRPr lang="en-CA" b="1" dirty="0">
              <a:latin typeface="Arial" panose="020B0604020202020204" pitchFamily="34" charset="0"/>
              <a:cs typeface="Arial" panose="020B0604020202020204" pitchFamily="34" charset="0"/>
            </a:endParaRPr>
          </a:p>
        </p:txBody>
      </p:sp>
      <p:sp>
        <p:nvSpPr>
          <p:cNvPr id="4" name="Oval 3">
            <a:extLst>
              <a:ext uri="{FF2B5EF4-FFF2-40B4-BE49-F238E27FC236}">
                <a16:creationId xmlns:a16="http://schemas.microsoft.com/office/drawing/2014/main" id="{736E2A5C-7F5A-DC48-8852-260B0C10D729}"/>
              </a:ext>
            </a:extLst>
          </p:cNvPr>
          <p:cNvSpPr/>
          <p:nvPr/>
        </p:nvSpPr>
        <p:spPr>
          <a:xfrm>
            <a:off x="492438" y="1496503"/>
            <a:ext cx="452326" cy="452326"/>
          </a:xfrm>
          <a:prstGeom prst="ellipse">
            <a:avLst/>
          </a:prstGeom>
          <a:solidFill>
            <a:schemeClr val="accent3">
              <a:lumMod val="75000"/>
            </a:schemeClr>
          </a:solid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4B8B6D9B-A8A4-1C03-C6BA-4C1488E1D91A}"/>
              </a:ext>
            </a:extLst>
          </p:cNvPr>
          <p:cNvSpPr/>
          <p:nvPr/>
        </p:nvSpPr>
        <p:spPr>
          <a:xfrm>
            <a:off x="6334935" y="1486844"/>
            <a:ext cx="452326" cy="452326"/>
          </a:xfrm>
          <a:prstGeom prst="ellipse">
            <a:avLst/>
          </a:prstGeom>
          <a:solidFill>
            <a:schemeClr val="bg1"/>
          </a:solid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F821872F-723A-9579-FCF6-4DC27DC518F1}"/>
              </a:ext>
            </a:extLst>
          </p:cNvPr>
          <p:cNvSpPr txBox="1"/>
          <p:nvPr/>
        </p:nvSpPr>
        <p:spPr>
          <a:xfrm>
            <a:off x="7007395" y="1528341"/>
            <a:ext cx="2753797"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OPEN QUESTIONS</a:t>
            </a:r>
            <a:endParaRPr lang="en-CA" b="1"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5A103464-E0B0-E139-7289-A06478AA71F1}"/>
              </a:ext>
            </a:extLst>
          </p:cNvPr>
          <p:cNvSpPr txBox="1"/>
          <p:nvPr/>
        </p:nvSpPr>
        <p:spPr>
          <a:xfrm>
            <a:off x="492437" y="2188971"/>
            <a:ext cx="2674385" cy="2800767"/>
          </a:xfrm>
          <a:prstGeom prst="rect">
            <a:avLst/>
          </a:prstGeom>
          <a:noFill/>
        </p:spPr>
        <p:txBody>
          <a:bodyPr wrap="square">
            <a:spAutoFit/>
          </a:bodyPr>
          <a:lstStyle/>
          <a:p>
            <a:r>
              <a:rPr lang="en-US" sz="1600" b="1" dirty="0">
                <a:latin typeface="Arial" panose="020B0604020202020204" pitchFamily="34" charset="0"/>
                <a:cs typeface="Arial" panose="020B0604020202020204" pitchFamily="34" charset="0"/>
              </a:rPr>
              <a:t>Positive</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Allows the caseworker to get specific answers</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Might be easier for younger children to understand</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Might make the discussion shorter by allowing the caseworker to remain in control of the conversation</a:t>
            </a:r>
          </a:p>
        </p:txBody>
      </p:sp>
      <p:sp>
        <p:nvSpPr>
          <p:cNvPr id="18" name="TextBox 17">
            <a:extLst>
              <a:ext uri="{FF2B5EF4-FFF2-40B4-BE49-F238E27FC236}">
                <a16:creationId xmlns:a16="http://schemas.microsoft.com/office/drawing/2014/main" id="{4BE28A48-E687-5EDA-B512-DEE1A9A44C15}"/>
              </a:ext>
            </a:extLst>
          </p:cNvPr>
          <p:cNvSpPr txBox="1"/>
          <p:nvPr/>
        </p:nvSpPr>
        <p:spPr>
          <a:xfrm>
            <a:off x="3266894" y="2188971"/>
            <a:ext cx="2519662" cy="3046988"/>
          </a:xfrm>
          <a:prstGeom prst="rect">
            <a:avLst/>
          </a:prstGeom>
          <a:noFill/>
        </p:spPr>
        <p:txBody>
          <a:bodyPr wrap="square">
            <a:spAutoFit/>
          </a:bodyPr>
          <a:lstStyle/>
          <a:p>
            <a:r>
              <a:rPr lang="en-US" sz="1600" b="1" dirty="0">
                <a:latin typeface="Arial" panose="020B0604020202020204" pitchFamily="34" charset="0"/>
                <a:cs typeface="Arial" panose="020B0604020202020204" pitchFamily="34" charset="0"/>
              </a:rPr>
              <a:t>Negatives</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The child might give a one word answer, such as ‘yes’ or ‘no’</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The child might feel pressured to give the ‘right’ answer</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The fact that the caseworker remains ‘in control’ also means there is no space for the child to talk</a:t>
            </a:r>
          </a:p>
        </p:txBody>
      </p:sp>
      <p:sp>
        <p:nvSpPr>
          <p:cNvPr id="19" name="TextBox 18">
            <a:extLst>
              <a:ext uri="{FF2B5EF4-FFF2-40B4-BE49-F238E27FC236}">
                <a16:creationId xmlns:a16="http://schemas.microsoft.com/office/drawing/2014/main" id="{E3B9E878-A442-D118-FCC2-2F1AC21EB0DA}"/>
              </a:ext>
            </a:extLst>
          </p:cNvPr>
          <p:cNvSpPr txBox="1"/>
          <p:nvPr/>
        </p:nvSpPr>
        <p:spPr>
          <a:xfrm>
            <a:off x="6320018" y="2188971"/>
            <a:ext cx="2505017" cy="2554545"/>
          </a:xfrm>
          <a:prstGeom prst="rect">
            <a:avLst/>
          </a:prstGeom>
          <a:noFill/>
        </p:spPr>
        <p:txBody>
          <a:bodyPr wrap="square">
            <a:spAutoFit/>
          </a:bodyPr>
          <a:lstStyle/>
          <a:p>
            <a:r>
              <a:rPr lang="en-US" sz="1600" b="1" dirty="0">
                <a:latin typeface="Arial" panose="020B0604020202020204" pitchFamily="34" charset="0"/>
                <a:cs typeface="Arial" panose="020B0604020202020204" pitchFamily="34" charset="0"/>
              </a:rPr>
              <a:t>Positive</a:t>
            </a:r>
            <a:endParaRPr lang="en-US"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Creates space for the child to express themselves</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Is more likely to result in a detailed answer</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It might help the child, especially an older child, feel respected and listened to</a:t>
            </a:r>
          </a:p>
        </p:txBody>
      </p:sp>
      <p:sp>
        <p:nvSpPr>
          <p:cNvPr id="20" name="TextBox 19">
            <a:extLst>
              <a:ext uri="{FF2B5EF4-FFF2-40B4-BE49-F238E27FC236}">
                <a16:creationId xmlns:a16="http://schemas.microsoft.com/office/drawing/2014/main" id="{80A2F563-2CF3-DDA2-9B0D-BA6FBCA8F826}"/>
              </a:ext>
            </a:extLst>
          </p:cNvPr>
          <p:cNvSpPr txBox="1"/>
          <p:nvPr/>
        </p:nvSpPr>
        <p:spPr>
          <a:xfrm>
            <a:off x="8925107" y="2188971"/>
            <a:ext cx="2862081" cy="2800767"/>
          </a:xfrm>
          <a:prstGeom prst="rect">
            <a:avLst/>
          </a:prstGeom>
          <a:noFill/>
        </p:spPr>
        <p:txBody>
          <a:bodyPr wrap="square">
            <a:spAutoFit/>
          </a:bodyPr>
          <a:lstStyle/>
          <a:p>
            <a:r>
              <a:rPr lang="en-US" sz="1600" b="1" dirty="0">
                <a:latin typeface="Arial" panose="020B0604020202020204" pitchFamily="34" charset="0"/>
                <a:cs typeface="Arial" panose="020B0604020202020204" pitchFamily="34" charset="0"/>
              </a:rPr>
              <a:t>Negatives</a:t>
            </a:r>
            <a:endParaRPr lang="en-US"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Takes longer to answer and makes the conversation longer</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Might be too conceptual for a young child to understand</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Might require several questions to get to the topic the caseworker wants to discuss</a:t>
            </a:r>
          </a:p>
        </p:txBody>
      </p:sp>
      <p:sp>
        <p:nvSpPr>
          <p:cNvPr id="6" name="Speech Bubble: Rectangle with Corners Rounded 5">
            <a:extLst>
              <a:ext uri="{FF2B5EF4-FFF2-40B4-BE49-F238E27FC236}">
                <a16:creationId xmlns:a16="http://schemas.microsoft.com/office/drawing/2014/main" id="{20A42160-A107-CEB7-C41A-3A77DE23DBAF}"/>
              </a:ext>
            </a:extLst>
          </p:cNvPr>
          <p:cNvSpPr/>
          <p:nvPr/>
        </p:nvSpPr>
        <p:spPr>
          <a:xfrm>
            <a:off x="6219946" y="5361497"/>
            <a:ext cx="5263520" cy="496663"/>
          </a:xfrm>
          <a:prstGeom prst="wedgeRoundRectCallout">
            <a:avLst>
              <a:gd name="adj1" fmla="val 53831"/>
              <a:gd name="adj2" fmla="val 1582"/>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What do you think could help?</a:t>
            </a:r>
            <a:endParaRPr lang="en-BE" sz="1600" dirty="0">
              <a:solidFill>
                <a:schemeClr val="tx1"/>
              </a:solidFill>
              <a:latin typeface="Arial" panose="020B0604020202020204" pitchFamily="34" charset="0"/>
              <a:cs typeface="Arial" panose="020B0604020202020204" pitchFamily="34" charset="0"/>
            </a:endParaRPr>
          </a:p>
        </p:txBody>
      </p:sp>
      <p:grpSp>
        <p:nvGrpSpPr>
          <p:cNvPr id="52" name="Group 51">
            <a:extLst>
              <a:ext uri="{FF2B5EF4-FFF2-40B4-BE49-F238E27FC236}">
                <a16:creationId xmlns:a16="http://schemas.microsoft.com/office/drawing/2014/main" id="{3E379856-5B0E-218C-F439-88FC51B8FE6D}"/>
              </a:ext>
            </a:extLst>
          </p:cNvPr>
          <p:cNvGrpSpPr/>
          <p:nvPr/>
        </p:nvGrpSpPr>
        <p:grpSpPr>
          <a:xfrm>
            <a:off x="10321013" y="507892"/>
            <a:ext cx="1411716" cy="1411716"/>
            <a:chOff x="10321013" y="507892"/>
            <a:chExt cx="1411716" cy="1411716"/>
          </a:xfrm>
        </p:grpSpPr>
        <p:sp>
          <p:nvSpPr>
            <p:cNvPr id="53" name="Oval 52">
              <a:extLst>
                <a:ext uri="{FF2B5EF4-FFF2-40B4-BE49-F238E27FC236}">
                  <a16:creationId xmlns:a16="http://schemas.microsoft.com/office/drawing/2014/main" id="{30CE63BE-7E9D-75A0-0611-344E1DE73E1B}"/>
                </a:ext>
              </a:extLst>
            </p:cNvPr>
            <p:cNvSpPr/>
            <p:nvPr/>
          </p:nvSpPr>
          <p:spPr>
            <a:xfrm>
              <a:off x="10321013" y="507892"/>
              <a:ext cx="1411716" cy="1411716"/>
            </a:xfrm>
            <a:prstGeom prst="ellipse">
              <a:avLst/>
            </a:prstGeom>
            <a:solidFill>
              <a:schemeClr val="accent3">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4" name="Graphic 53" descr="Question Mark with solid fill">
              <a:extLst>
                <a:ext uri="{FF2B5EF4-FFF2-40B4-BE49-F238E27FC236}">
                  <a16:creationId xmlns:a16="http://schemas.microsoft.com/office/drawing/2014/main" id="{EA3820D7-757F-F11C-006A-BCAAD9F0808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569065" y="765094"/>
              <a:ext cx="914400" cy="914400"/>
            </a:xfrm>
            <a:prstGeom prst="rect">
              <a:avLst/>
            </a:prstGeom>
          </p:spPr>
        </p:pic>
      </p:grpSp>
      <p:sp>
        <p:nvSpPr>
          <p:cNvPr id="55" name="Speech Bubble: Rectangle with Corners Rounded 54">
            <a:extLst>
              <a:ext uri="{FF2B5EF4-FFF2-40B4-BE49-F238E27FC236}">
                <a16:creationId xmlns:a16="http://schemas.microsoft.com/office/drawing/2014/main" id="{6BB60EEA-6DAD-65FA-3732-85B78509AA7D}"/>
              </a:ext>
            </a:extLst>
          </p:cNvPr>
          <p:cNvSpPr/>
          <p:nvPr/>
        </p:nvSpPr>
        <p:spPr>
          <a:xfrm>
            <a:off x="438355" y="5361497"/>
            <a:ext cx="5448274" cy="496663"/>
          </a:xfrm>
          <a:prstGeom prst="wedgeRoundRectCallout">
            <a:avLst>
              <a:gd name="adj1" fmla="val -53308"/>
              <a:gd name="adj2" fmla="val -38619"/>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latin typeface="Arial" panose="020B0604020202020204" pitchFamily="34" charset="0"/>
                <a:cs typeface="Arial" panose="020B0604020202020204" pitchFamily="34" charset="0"/>
              </a:rPr>
              <a:t>Do you want to try?</a:t>
            </a:r>
            <a:endParaRPr lang="en-BE" sz="16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59996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5">
            <a:extLst>
              <a:ext uri="{FF2B5EF4-FFF2-40B4-BE49-F238E27FC236}">
                <a16:creationId xmlns:a16="http://schemas.microsoft.com/office/drawing/2014/main" id="{79870D46-58A0-6133-BDE3-58059836F0C1}"/>
              </a:ext>
            </a:extLst>
          </p:cNvPr>
          <p:cNvSpPr>
            <a:spLocks noGrp="1"/>
          </p:cNvSpPr>
          <p:nvPr>
            <p:ph type="title"/>
          </p:nvPr>
        </p:nvSpPr>
        <p:spPr>
          <a:xfrm>
            <a:off x="838200" y="120516"/>
            <a:ext cx="10515600" cy="868968"/>
          </a:xfrm>
        </p:spPr>
        <p:txBody>
          <a:bodyPr/>
          <a:lstStyle/>
          <a:p>
            <a:r>
              <a:rPr lang="en-CA" dirty="0">
                <a:latin typeface="Arial" panose="020B0604020202020204" pitchFamily="34" charset="0"/>
                <a:cs typeface="Arial" panose="020B0604020202020204" pitchFamily="34" charset="0"/>
              </a:rPr>
              <a:t>Technique 1: Questions</a:t>
            </a:r>
            <a:endParaRPr lang="en-US"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834AA900-C9AE-670B-7391-D03E1D3ED853}"/>
              </a:ext>
            </a:extLst>
          </p:cNvPr>
          <p:cNvSpPr txBox="1"/>
          <p:nvPr/>
        </p:nvSpPr>
        <p:spPr>
          <a:xfrm>
            <a:off x="1146648" y="1544014"/>
            <a:ext cx="2966958" cy="646331"/>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EXCEPTION FINDING QUESTIONS</a:t>
            </a:r>
            <a:endParaRPr lang="en-CA" b="1" dirty="0">
              <a:latin typeface="Arial" panose="020B0604020202020204" pitchFamily="34" charset="0"/>
              <a:cs typeface="Arial" panose="020B0604020202020204" pitchFamily="34" charset="0"/>
            </a:endParaRPr>
          </a:p>
        </p:txBody>
      </p:sp>
      <p:sp>
        <p:nvSpPr>
          <p:cNvPr id="4" name="Oval 3">
            <a:extLst>
              <a:ext uri="{FF2B5EF4-FFF2-40B4-BE49-F238E27FC236}">
                <a16:creationId xmlns:a16="http://schemas.microsoft.com/office/drawing/2014/main" id="{736E2A5C-7F5A-DC48-8852-260B0C10D729}"/>
              </a:ext>
            </a:extLst>
          </p:cNvPr>
          <p:cNvSpPr/>
          <p:nvPr/>
        </p:nvSpPr>
        <p:spPr>
          <a:xfrm>
            <a:off x="459271" y="1671794"/>
            <a:ext cx="452326" cy="452326"/>
          </a:xfrm>
          <a:prstGeom prst="ellipse">
            <a:avLst/>
          </a:prstGeom>
          <a:solidFill>
            <a:schemeClr val="bg1"/>
          </a:solid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5A103464-E0B0-E139-7289-A06478AA71F1}"/>
              </a:ext>
            </a:extLst>
          </p:cNvPr>
          <p:cNvSpPr txBox="1"/>
          <p:nvPr/>
        </p:nvSpPr>
        <p:spPr>
          <a:xfrm>
            <a:off x="459271" y="2420338"/>
            <a:ext cx="3441174" cy="1754326"/>
          </a:xfrm>
          <a:prstGeom prst="rect">
            <a:avLst/>
          </a:prstGeom>
          <a:noFill/>
        </p:spPr>
        <p:txBody>
          <a:bodyPr wrap="square">
            <a:spAutoFit/>
          </a:bodyPr>
          <a:lstStyle/>
          <a:p>
            <a:pPr marL="285750" marR="0" lvl="0" indent="-285750" algn="l" rtl="0">
              <a:spcBef>
                <a:spcPts val="0"/>
              </a:spcBef>
              <a:spcAft>
                <a:spcPts val="0"/>
              </a:spcAft>
              <a:buClr>
                <a:srgbClr val="000000"/>
              </a:buClr>
              <a:buSzPts val="1600"/>
              <a:buFont typeface="Arial" panose="020B0604020202020204" pitchFamily="34" charset="0"/>
              <a:buChar char="•"/>
            </a:pPr>
            <a:r>
              <a:rPr lang="en-GB" u="none" strike="noStrike" cap="none" dirty="0">
                <a:latin typeface="Arial" panose="020B0604020202020204" pitchFamily="34" charset="0"/>
                <a:ea typeface="Helvetica Neue"/>
                <a:cs typeface="Arial" panose="020B0604020202020204" pitchFamily="34" charset="0"/>
                <a:sym typeface="Helvetica Neue"/>
              </a:rPr>
              <a:t>Questions which focus again on times when things have been better</a:t>
            </a:r>
          </a:p>
          <a:p>
            <a:pPr marL="285750" marR="0" lvl="0" indent="-285750" algn="l" rtl="0">
              <a:spcBef>
                <a:spcPts val="0"/>
              </a:spcBef>
              <a:spcAft>
                <a:spcPts val="0"/>
              </a:spcAft>
              <a:buClr>
                <a:srgbClr val="000000"/>
              </a:buClr>
              <a:buSzPts val="1600"/>
              <a:buFont typeface="Arial" panose="020B0604020202020204" pitchFamily="34" charset="0"/>
              <a:buChar char="•"/>
            </a:pPr>
            <a:r>
              <a:rPr lang="en-GB" dirty="0">
                <a:latin typeface="Arial" panose="020B0604020202020204" pitchFamily="34" charset="0"/>
                <a:ea typeface="Helvetica Neue"/>
                <a:cs typeface="Arial" panose="020B0604020202020204" pitchFamily="34" charset="0"/>
                <a:sym typeface="Helvetica Neue"/>
              </a:rPr>
              <a:t>Ask about times that problems could have happened but they did not</a:t>
            </a:r>
            <a:endParaRPr lang="en-GB" u="none" strike="noStrike" cap="none" dirty="0">
              <a:latin typeface="Arial" panose="020B0604020202020204" pitchFamily="34" charset="0"/>
              <a:ea typeface="Helvetica Neue"/>
              <a:cs typeface="Arial" panose="020B0604020202020204" pitchFamily="34" charset="0"/>
              <a:sym typeface="Helvetica Neue"/>
            </a:endParaRPr>
          </a:p>
        </p:txBody>
      </p:sp>
      <p:sp>
        <p:nvSpPr>
          <p:cNvPr id="6" name="Speech Bubble: Rectangle with Corners Rounded 5">
            <a:extLst>
              <a:ext uri="{FF2B5EF4-FFF2-40B4-BE49-F238E27FC236}">
                <a16:creationId xmlns:a16="http://schemas.microsoft.com/office/drawing/2014/main" id="{20A42160-A107-CEB7-C41A-3A77DE23DBAF}"/>
              </a:ext>
            </a:extLst>
          </p:cNvPr>
          <p:cNvSpPr/>
          <p:nvPr/>
        </p:nvSpPr>
        <p:spPr>
          <a:xfrm>
            <a:off x="685434" y="4675590"/>
            <a:ext cx="3215011" cy="904871"/>
          </a:xfrm>
          <a:prstGeom prst="wedgeRoundRectCallout">
            <a:avLst>
              <a:gd name="adj1" fmla="val -55852"/>
              <a:gd name="adj2" fmla="val -5729"/>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rgbClr val="202124"/>
                </a:solidFill>
                <a:latin typeface="Arial" panose="020B0604020202020204" pitchFamily="34" charset="0"/>
                <a:cs typeface="Arial" panose="020B0604020202020204" pitchFamily="34" charset="0"/>
              </a:rPr>
              <a:t>T</a:t>
            </a:r>
            <a:r>
              <a:rPr lang="en-GB" b="0" i="0" dirty="0">
                <a:solidFill>
                  <a:srgbClr val="202124"/>
                </a:solidFill>
                <a:effectLst/>
                <a:latin typeface="Arial" panose="020B0604020202020204" pitchFamily="34" charset="0"/>
                <a:cs typeface="Arial" panose="020B0604020202020204" pitchFamily="34" charset="0"/>
              </a:rPr>
              <a:t>ell me about times when you don't get angry.</a:t>
            </a:r>
          </a:p>
        </p:txBody>
      </p:sp>
      <p:sp>
        <p:nvSpPr>
          <p:cNvPr id="8" name="TextBox 7">
            <a:extLst>
              <a:ext uri="{FF2B5EF4-FFF2-40B4-BE49-F238E27FC236}">
                <a16:creationId xmlns:a16="http://schemas.microsoft.com/office/drawing/2014/main" id="{6CA5DB88-CF2E-B453-E7E0-038BED6601ED}"/>
              </a:ext>
            </a:extLst>
          </p:cNvPr>
          <p:cNvSpPr txBox="1"/>
          <p:nvPr/>
        </p:nvSpPr>
        <p:spPr>
          <a:xfrm>
            <a:off x="5062036" y="1544014"/>
            <a:ext cx="2608302" cy="646331"/>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RELATIONSHIP QUESTIONS</a:t>
            </a:r>
            <a:endParaRPr lang="en-CA" b="1" dirty="0">
              <a:latin typeface="Arial" panose="020B0604020202020204" pitchFamily="34" charset="0"/>
              <a:cs typeface="Arial" panose="020B0604020202020204" pitchFamily="34" charset="0"/>
            </a:endParaRPr>
          </a:p>
        </p:txBody>
      </p:sp>
      <p:sp>
        <p:nvSpPr>
          <p:cNvPr id="9" name="Oval 8">
            <a:extLst>
              <a:ext uri="{FF2B5EF4-FFF2-40B4-BE49-F238E27FC236}">
                <a16:creationId xmlns:a16="http://schemas.microsoft.com/office/drawing/2014/main" id="{8EA98DD4-AF1A-14A7-F6FD-3191CEB655DC}"/>
              </a:ext>
            </a:extLst>
          </p:cNvPr>
          <p:cNvSpPr/>
          <p:nvPr/>
        </p:nvSpPr>
        <p:spPr>
          <a:xfrm>
            <a:off x="4361658" y="1671794"/>
            <a:ext cx="452326" cy="452326"/>
          </a:xfrm>
          <a:prstGeom prst="ellipse">
            <a:avLst/>
          </a:prstGeom>
          <a:solidFill>
            <a:schemeClr val="bg1"/>
          </a:solid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587FEA6E-DBDD-04B9-BF3E-3FF913A953AE}"/>
              </a:ext>
            </a:extLst>
          </p:cNvPr>
          <p:cNvSpPr txBox="1"/>
          <p:nvPr/>
        </p:nvSpPr>
        <p:spPr>
          <a:xfrm>
            <a:off x="4455326" y="2420338"/>
            <a:ext cx="3215011" cy="2031325"/>
          </a:xfrm>
          <a:prstGeom prst="rect">
            <a:avLst/>
          </a:prstGeom>
          <a:noFill/>
        </p:spPr>
        <p:txBody>
          <a:bodyPr wrap="square">
            <a:spAutoFit/>
          </a:bodyPr>
          <a:lstStyle/>
          <a:p>
            <a:pPr marL="285750" indent="-285750">
              <a:buClr>
                <a:srgbClr val="000000"/>
              </a:buClr>
              <a:buSzPts val="1600"/>
              <a:buFont typeface="Arial" panose="020B0604020202020204" pitchFamily="34" charset="0"/>
              <a:buChar char="•"/>
            </a:pPr>
            <a:r>
              <a:rPr lang="en-GB" u="none" strike="noStrike" cap="none" dirty="0">
                <a:latin typeface="Arial" panose="020B0604020202020204" pitchFamily="34" charset="0"/>
                <a:ea typeface="Helvetica Neue"/>
                <a:cs typeface="Arial" panose="020B0604020202020204" pitchFamily="34" charset="0"/>
                <a:sym typeface="Helvetica Neue"/>
              </a:rPr>
              <a:t>Questions to help get a picture of who else might be involved in the solution</a:t>
            </a:r>
          </a:p>
          <a:p>
            <a:pPr marL="285750" lvl="0" indent="-285750">
              <a:buClr>
                <a:srgbClr val="000000"/>
              </a:buClr>
              <a:buSzPts val="1600"/>
              <a:buFont typeface="Arial" panose="020B0604020202020204" pitchFamily="34" charset="0"/>
              <a:buChar char="•"/>
            </a:pPr>
            <a:r>
              <a:rPr lang="en-GB" u="none" strike="noStrike" cap="none" dirty="0">
                <a:latin typeface="Arial" panose="020B0604020202020204" pitchFamily="34" charset="0"/>
                <a:ea typeface="Helvetica Neue"/>
                <a:cs typeface="Arial" panose="020B0604020202020204" pitchFamily="34" charset="0"/>
                <a:sym typeface="Helvetica Neue"/>
              </a:rPr>
              <a:t>Provides information about how the child is connected with family, friends and other networks</a:t>
            </a:r>
          </a:p>
        </p:txBody>
      </p:sp>
      <p:sp>
        <p:nvSpPr>
          <p:cNvPr id="13" name="Speech Bubble: Rectangle with Corners Rounded 12">
            <a:extLst>
              <a:ext uri="{FF2B5EF4-FFF2-40B4-BE49-F238E27FC236}">
                <a16:creationId xmlns:a16="http://schemas.microsoft.com/office/drawing/2014/main" id="{93F51A71-BEBF-448C-C705-C6A5AD41F0E1}"/>
              </a:ext>
            </a:extLst>
          </p:cNvPr>
          <p:cNvSpPr/>
          <p:nvPr/>
        </p:nvSpPr>
        <p:spPr>
          <a:xfrm>
            <a:off x="4455327" y="4620102"/>
            <a:ext cx="3215011" cy="960360"/>
          </a:xfrm>
          <a:prstGeom prst="wedgeRoundRectCallout">
            <a:avLst>
              <a:gd name="adj1" fmla="val 54314"/>
              <a:gd name="adj2" fmla="val -29692"/>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rgbClr val="202124"/>
                </a:solidFill>
                <a:latin typeface="Arial" panose="020B0604020202020204" pitchFamily="34" charset="0"/>
                <a:cs typeface="Arial" panose="020B0604020202020204" pitchFamily="34" charset="0"/>
              </a:rPr>
              <a:t>Who do you go to when you feel scared?</a:t>
            </a:r>
            <a:endParaRPr lang="en-GB" b="0" i="0" dirty="0">
              <a:solidFill>
                <a:srgbClr val="202124"/>
              </a:solidFill>
              <a:effectLst/>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3391AEDF-D195-324C-5C0A-2D6A4613D234}"/>
              </a:ext>
            </a:extLst>
          </p:cNvPr>
          <p:cNvSpPr txBox="1"/>
          <p:nvPr/>
        </p:nvSpPr>
        <p:spPr>
          <a:xfrm>
            <a:off x="8686435" y="1697902"/>
            <a:ext cx="2753797"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COPING QUESTIONS</a:t>
            </a:r>
            <a:endParaRPr lang="en-CA" b="1" dirty="0">
              <a:latin typeface="Arial" panose="020B0604020202020204" pitchFamily="34" charset="0"/>
              <a:cs typeface="Arial" panose="020B0604020202020204" pitchFamily="34" charset="0"/>
            </a:endParaRPr>
          </a:p>
        </p:txBody>
      </p:sp>
      <p:sp>
        <p:nvSpPr>
          <p:cNvPr id="15" name="Oval 14">
            <a:extLst>
              <a:ext uri="{FF2B5EF4-FFF2-40B4-BE49-F238E27FC236}">
                <a16:creationId xmlns:a16="http://schemas.microsoft.com/office/drawing/2014/main" id="{ADC7F713-B157-BC3F-6633-5943DED57DFB}"/>
              </a:ext>
            </a:extLst>
          </p:cNvPr>
          <p:cNvSpPr/>
          <p:nvPr/>
        </p:nvSpPr>
        <p:spPr>
          <a:xfrm>
            <a:off x="7999058" y="1671794"/>
            <a:ext cx="452326" cy="452326"/>
          </a:xfrm>
          <a:prstGeom prst="ellipse">
            <a:avLst/>
          </a:prstGeom>
          <a:solidFill>
            <a:schemeClr val="bg1"/>
          </a:solid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A4508490-0B6A-3AFA-A098-A6E41D3AF381}"/>
              </a:ext>
            </a:extLst>
          </p:cNvPr>
          <p:cNvSpPr txBox="1"/>
          <p:nvPr/>
        </p:nvSpPr>
        <p:spPr>
          <a:xfrm>
            <a:off x="7999057" y="2420338"/>
            <a:ext cx="3667337" cy="923330"/>
          </a:xfrm>
          <a:prstGeom prst="rect">
            <a:avLst/>
          </a:prstGeom>
          <a:noFill/>
        </p:spPr>
        <p:txBody>
          <a:bodyPr wrap="square">
            <a:spAutoFit/>
          </a:bodyPr>
          <a:lstStyle/>
          <a:p>
            <a:pPr marL="342900" marR="0" lvl="0" indent="-342900" algn="l" rtl="0">
              <a:spcBef>
                <a:spcPts val="0"/>
              </a:spcBef>
              <a:spcAft>
                <a:spcPts val="0"/>
              </a:spcAft>
              <a:buClr>
                <a:srgbClr val="000000"/>
              </a:buClr>
              <a:buSzPts val="1600"/>
              <a:buFont typeface="Arial" panose="020B0604020202020204" pitchFamily="34" charset="0"/>
              <a:buChar char="•"/>
            </a:pPr>
            <a:r>
              <a:rPr lang="en-GB" u="none" strike="noStrike" cap="none" dirty="0">
                <a:latin typeface="Arial" panose="020B0604020202020204" pitchFamily="34" charset="0"/>
                <a:ea typeface="Helvetica Neue"/>
                <a:cs typeface="Arial" panose="020B0604020202020204" pitchFamily="34" charset="0"/>
                <a:sym typeface="Helvetica Neue"/>
              </a:rPr>
              <a:t>Questions to get information about times when the child or family was coping better</a:t>
            </a:r>
          </a:p>
        </p:txBody>
      </p:sp>
      <p:sp>
        <p:nvSpPr>
          <p:cNvPr id="21" name="Speech Bubble: Rectangle with Corners Rounded 20">
            <a:extLst>
              <a:ext uri="{FF2B5EF4-FFF2-40B4-BE49-F238E27FC236}">
                <a16:creationId xmlns:a16="http://schemas.microsoft.com/office/drawing/2014/main" id="{3D09895E-9EB8-85E2-DD67-229C86221B97}"/>
              </a:ext>
            </a:extLst>
          </p:cNvPr>
          <p:cNvSpPr/>
          <p:nvPr/>
        </p:nvSpPr>
        <p:spPr>
          <a:xfrm>
            <a:off x="8225221" y="4620101"/>
            <a:ext cx="3215011" cy="960360"/>
          </a:xfrm>
          <a:prstGeom prst="wedgeRoundRectCallout">
            <a:avLst>
              <a:gd name="adj1" fmla="val 53954"/>
              <a:gd name="adj2" fmla="val 1645"/>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0" i="0" dirty="0">
                <a:solidFill>
                  <a:srgbClr val="202124"/>
                </a:solidFill>
                <a:effectLst/>
                <a:latin typeface="Arial" panose="020B0604020202020204" pitchFamily="34" charset="0"/>
                <a:cs typeface="Arial" panose="020B0604020202020204" pitchFamily="34" charset="0"/>
              </a:rPr>
              <a:t>What have you already tried that worked?</a:t>
            </a:r>
          </a:p>
        </p:txBody>
      </p:sp>
    </p:spTree>
    <p:extLst>
      <p:ext uri="{BB962C8B-B14F-4D97-AF65-F5344CB8AC3E}">
        <p14:creationId xmlns:p14="http://schemas.microsoft.com/office/powerpoint/2010/main" val="11372881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5">
            <a:extLst>
              <a:ext uri="{FF2B5EF4-FFF2-40B4-BE49-F238E27FC236}">
                <a16:creationId xmlns:a16="http://schemas.microsoft.com/office/drawing/2014/main" id="{79870D46-58A0-6133-BDE3-58059836F0C1}"/>
              </a:ext>
            </a:extLst>
          </p:cNvPr>
          <p:cNvSpPr>
            <a:spLocks noGrp="1"/>
          </p:cNvSpPr>
          <p:nvPr>
            <p:ph type="title"/>
          </p:nvPr>
        </p:nvSpPr>
        <p:spPr>
          <a:xfrm>
            <a:off x="838200" y="120516"/>
            <a:ext cx="10515600" cy="868968"/>
          </a:xfrm>
        </p:spPr>
        <p:txBody>
          <a:bodyPr/>
          <a:lstStyle/>
          <a:p>
            <a:r>
              <a:rPr lang="en-CA" dirty="0">
                <a:latin typeface="Arial" panose="020B0604020202020204" pitchFamily="34" charset="0"/>
                <a:cs typeface="Arial" panose="020B0604020202020204" pitchFamily="34" charset="0"/>
              </a:rPr>
              <a:t>Technique 1: Questions</a:t>
            </a:r>
            <a:endParaRPr lang="en-US"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3391AEDF-D195-324C-5C0A-2D6A4613D234}"/>
              </a:ext>
            </a:extLst>
          </p:cNvPr>
          <p:cNvSpPr txBox="1"/>
          <p:nvPr/>
        </p:nvSpPr>
        <p:spPr>
          <a:xfrm>
            <a:off x="1525578" y="1814223"/>
            <a:ext cx="2753797" cy="400110"/>
          </a:xfrm>
          <a:prstGeom prst="rect">
            <a:avLst/>
          </a:prstGeom>
          <a:noFill/>
        </p:spPr>
        <p:txBody>
          <a:bodyPr wrap="square">
            <a:spAutoFit/>
          </a:bodyPr>
          <a:lstStyle/>
          <a:p>
            <a:pPr algn="ctr"/>
            <a:r>
              <a:rPr lang="en-US" sz="2000" b="1" dirty="0">
                <a:latin typeface="Arial" panose="020B0604020202020204" pitchFamily="34" charset="0"/>
                <a:cs typeface="Arial" panose="020B0604020202020204" pitchFamily="34" charset="0"/>
              </a:rPr>
              <a:t>MIRACLE QUESTION</a:t>
            </a:r>
            <a:endParaRPr lang="en-CA" sz="2000" b="1" dirty="0">
              <a:latin typeface="Arial" panose="020B0604020202020204" pitchFamily="34" charset="0"/>
              <a:cs typeface="Arial" panose="020B0604020202020204" pitchFamily="34" charset="0"/>
            </a:endParaRPr>
          </a:p>
        </p:txBody>
      </p:sp>
      <p:sp>
        <p:nvSpPr>
          <p:cNvPr id="15" name="Oval 14">
            <a:extLst>
              <a:ext uri="{FF2B5EF4-FFF2-40B4-BE49-F238E27FC236}">
                <a16:creationId xmlns:a16="http://schemas.microsoft.com/office/drawing/2014/main" id="{ADC7F713-B157-BC3F-6633-5943DED57DFB}"/>
              </a:ext>
            </a:extLst>
          </p:cNvPr>
          <p:cNvSpPr/>
          <p:nvPr/>
        </p:nvSpPr>
        <p:spPr>
          <a:xfrm>
            <a:off x="838200" y="1788115"/>
            <a:ext cx="452326" cy="452326"/>
          </a:xfrm>
          <a:prstGeom prst="ellipse">
            <a:avLst/>
          </a:prstGeom>
          <a:solidFill>
            <a:schemeClr val="bg1"/>
          </a:solid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A4508490-0B6A-3AFA-A098-A6E41D3AF381}"/>
              </a:ext>
            </a:extLst>
          </p:cNvPr>
          <p:cNvSpPr txBox="1"/>
          <p:nvPr/>
        </p:nvSpPr>
        <p:spPr>
          <a:xfrm>
            <a:off x="838200" y="2419986"/>
            <a:ext cx="4486153" cy="1477328"/>
          </a:xfrm>
          <a:prstGeom prst="rect">
            <a:avLst/>
          </a:prstGeom>
          <a:noFill/>
        </p:spPr>
        <p:txBody>
          <a:bodyPr wrap="square">
            <a:spAutoFit/>
          </a:bodyPr>
          <a:lstStyle/>
          <a:p>
            <a:pPr marL="342900" marR="0" lvl="0" indent="-342900" algn="l" rtl="0">
              <a:spcBef>
                <a:spcPts val="0"/>
              </a:spcBef>
              <a:spcAft>
                <a:spcPts val="0"/>
              </a:spcAft>
              <a:buClr>
                <a:srgbClr val="000000"/>
              </a:buClr>
              <a:buSzPts val="1600"/>
              <a:buFont typeface="Arial" panose="020B0604020202020204" pitchFamily="34" charset="0"/>
              <a:buChar char="•"/>
            </a:pPr>
            <a:r>
              <a:rPr lang="en-GB" u="none" strike="noStrike" cap="none" dirty="0">
                <a:latin typeface="Arial" panose="020B0604020202020204" pitchFamily="34" charset="0"/>
                <a:ea typeface="Helvetica Neue"/>
                <a:cs typeface="Arial" panose="020B0604020202020204" pitchFamily="34" charset="0"/>
                <a:sym typeface="Helvetica Neue"/>
              </a:rPr>
              <a:t>Questions to imagine and discuss a possible world where problems are removed and issues are addressed</a:t>
            </a:r>
          </a:p>
          <a:p>
            <a:pPr marL="342900" marR="0" lvl="0" indent="-342900" algn="l" rtl="0">
              <a:spcBef>
                <a:spcPts val="0"/>
              </a:spcBef>
              <a:spcAft>
                <a:spcPts val="0"/>
              </a:spcAft>
              <a:buClr>
                <a:srgbClr val="000000"/>
              </a:buClr>
              <a:buSzPts val="1600"/>
              <a:buFont typeface="Arial" panose="020B0604020202020204" pitchFamily="34" charset="0"/>
              <a:buChar char="•"/>
            </a:pPr>
            <a:r>
              <a:rPr lang="en-GB" u="none" strike="noStrike" cap="none" dirty="0">
                <a:latin typeface="Arial" panose="020B0604020202020204" pitchFamily="34" charset="0"/>
                <a:ea typeface="Helvetica Neue"/>
                <a:cs typeface="Arial" panose="020B0604020202020204" pitchFamily="34" charset="0"/>
                <a:sym typeface="Helvetica Neue"/>
              </a:rPr>
              <a:t>This question opens up possibilities with the purpose of introducing hope.</a:t>
            </a:r>
          </a:p>
        </p:txBody>
      </p:sp>
      <p:sp>
        <p:nvSpPr>
          <p:cNvPr id="21" name="Speech Bubble: Rectangle with Corners Rounded 20">
            <a:extLst>
              <a:ext uri="{FF2B5EF4-FFF2-40B4-BE49-F238E27FC236}">
                <a16:creationId xmlns:a16="http://schemas.microsoft.com/office/drawing/2014/main" id="{3D09895E-9EB8-85E2-DD67-229C86221B97}"/>
              </a:ext>
            </a:extLst>
          </p:cNvPr>
          <p:cNvSpPr/>
          <p:nvPr/>
        </p:nvSpPr>
        <p:spPr>
          <a:xfrm>
            <a:off x="5688456" y="2419986"/>
            <a:ext cx="5030042" cy="3247749"/>
          </a:xfrm>
          <a:prstGeom prst="wedgeRoundRectCallout">
            <a:avLst>
              <a:gd name="adj1" fmla="val -53400"/>
              <a:gd name="adj2" fmla="val -31663"/>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rgbClr val="202124"/>
                </a:solidFill>
                <a:latin typeface="Arial" panose="020B0604020202020204" pitchFamily="34" charset="0"/>
                <a:cs typeface="Arial" panose="020B0604020202020204" pitchFamily="34" charset="0"/>
              </a:rPr>
              <a:t>Imagine that while you were sleeping tonight, a miracle happened. </a:t>
            </a:r>
          </a:p>
          <a:p>
            <a:endParaRPr lang="en-GB" dirty="0">
              <a:solidFill>
                <a:srgbClr val="202124"/>
              </a:solidFill>
              <a:latin typeface="Arial" panose="020B0604020202020204" pitchFamily="34" charset="0"/>
              <a:cs typeface="Arial" panose="020B0604020202020204" pitchFamily="34" charset="0"/>
            </a:endParaRPr>
          </a:p>
          <a:p>
            <a:r>
              <a:rPr lang="en-GB" dirty="0">
                <a:solidFill>
                  <a:srgbClr val="202124"/>
                </a:solidFill>
                <a:latin typeface="Arial" panose="020B0604020202020204" pitchFamily="34" charset="0"/>
                <a:cs typeface="Arial" panose="020B0604020202020204" pitchFamily="34" charset="0"/>
              </a:rPr>
              <a:t>While you slept, ______________ (insert problem here) mysteriously disappeared. </a:t>
            </a:r>
          </a:p>
          <a:p>
            <a:endParaRPr lang="en-GB" dirty="0">
              <a:solidFill>
                <a:srgbClr val="202124"/>
              </a:solidFill>
              <a:latin typeface="Arial" panose="020B0604020202020204" pitchFamily="34" charset="0"/>
              <a:cs typeface="Arial" panose="020B0604020202020204" pitchFamily="34" charset="0"/>
            </a:endParaRPr>
          </a:p>
          <a:p>
            <a:r>
              <a:rPr lang="en-GB" dirty="0">
                <a:solidFill>
                  <a:srgbClr val="202124"/>
                </a:solidFill>
                <a:latin typeface="Arial" panose="020B0604020202020204" pitchFamily="34" charset="0"/>
                <a:cs typeface="Arial" panose="020B0604020202020204" pitchFamily="34" charset="0"/>
              </a:rPr>
              <a:t>When you got out of bed the next morning, what would be the first thing you noticed that would be different? How would you know a miracle happened?</a:t>
            </a:r>
            <a:endParaRPr lang="en-GB" b="0" i="0" dirty="0">
              <a:solidFill>
                <a:srgbClr val="202124"/>
              </a:solidFill>
              <a:effectLst/>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15476353-CF19-B75D-EE41-A1FF61BB3CAB}"/>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4E061FFE-3281-170E-1992-81162F68A4DC}"/>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5" name="Group 4">
              <a:extLst>
                <a:ext uri="{FF2B5EF4-FFF2-40B4-BE49-F238E27FC236}">
                  <a16:creationId xmlns:a16="http://schemas.microsoft.com/office/drawing/2014/main" id="{A5C83F1F-7B76-0534-2EB2-A433EE86CBD2}"/>
                </a:ext>
              </a:extLst>
            </p:cNvPr>
            <p:cNvGrpSpPr/>
            <p:nvPr/>
          </p:nvGrpSpPr>
          <p:grpSpPr>
            <a:xfrm>
              <a:off x="10621771" y="762700"/>
              <a:ext cx="562136" cy="634675"/>
              <a:chOff x="760175" y="830142"/>
              <a:chExt cx="867619" cy="979579"/>
            </a:xfrm>
          </p:grpSpPr>
          <p:sp>
            <p:nvSpPr>
              <p:cNvPr id="20" name="Rectangle 19">
                <a:extLst>
                  <a:ext uri="{FF2B5EF4-FFF2-40B4-BE49-F238E27FC236}">
                    <a16:creationId xmlns:a16="http://schemas.microsoft.com/office/drawing/2014/main" id="{246D3A22-BF81-E3D5-6FE5-3F2EF120F768}"/>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62</a:t>
                </a:r>
              </a:p>
            </p:txBody>
          </p:sp>
          <p:sp>
            <p:nvSpPr>
              <p:cNvPr id="22" name="Rectangle 21">
                <a:extLst>
                  <a:ext uri="{FF2B5EF4-FFF2-40B4-BE49-F238E27FC236}">
                    <a16:creationId xmlns:a16="http://schemas.microsoft.com/office/drawing/2014/main" id="{FC85E917-CCE7-6494-B807-A5045B45845E}"/>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 name="Group 5">
              <a:extLst>
                <a:ext uri="{FF2B5EF4-FFF2-40B4-BE49-F238E27FC236}">
                  <a16:creationId xmlns:a16="http://schemas.microsoft.com/office/drawing/2014/main" id="{43F773A3-4D63-CCC8-66FF-0208EEE138C5}"/>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E3AF9E28-2CA5-6EC7-9015-F0DA27DCFA4E}"/>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Rectangle 18">
                <a:extLst>
                  <a:ext uri="{FF2B5EF4-FFF2-40B4-BE49-F238E27FC236}">
                    <a16:creationId xmlns:a16="http://schemas.microsoft.com/office/drawing/2014/main" id="{B8A2C532-A085-8780-36DF-52F05F491AA9}"/>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36313405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41DC0-EDF6-5621-381D-6A942C1F94D4}"/>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Technique 2: Reflections</a:t>
            </a:r>
            <a:endParaRPr lang="en-BE"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2989390A-5656-F8D5-D076-DA52BC2AD23E}"/>
              </a:ext>
            </a:extLst>
          </p:cNvPr>
          <p:cNvSpPr txBox="1"/>
          <p:nvPr/>
        </p:nvSpPr>
        <p:spPr>
          <a:xfrm>
            <a:off x="453358" y="324167"/>
            <a:ext cx="1411714" cy="461665"/>
          </a:xfrm>
          <a:prstGeom prst="rect">
            <a:avLst/>
          </a:prstGeom>
          <a:noFill/>
        </p:spPr>
        <p:txBody>
          <a:bodyPr wrap="square" lIns="91440" tIns="45720" rIns="91440" bIns="45720" rtlCol="0" anchor="t">
            <a:spAutoFit/>
          </a:bodyPr>
          <a:lstStyle/>
          <a:p>
            <a:pPr algn="ctr"/>
            <a:r>
              <a:rPr lang="en-GB" sz="2400" b="1" dirty="0">
                <a:highlight>
                  <a:srgbClr val="FFFF00"/>
                </a:highlight>
                <a:latin typeface="Arial" panose="020B0604020202020204" pitchFamily="34" charset="0"/>
                <a:cs typeface="Arial" panose="020B0604020202020204" pitchFamily="34" charset="0"/>
              </a:rPr>
              <a:t>ADAPT</a:t>
            </a:r>
            <a:endParaRPr lang="en-BE" sz="2400" b="1" dirty="0">
              <a:highlight>
                <a:srgbClr val="FFFF00"/>
              </a:highlight>
              <a:latin typeface="Arial" panose="020B0604020202020204" pitchFamily="34" charset="0"/>
              <a:cs typeface="Arial" panose="020B0604020202020204" pitchFamily="34" charset="0"/>
            </a:endParaRPr>
          </a:p>
        </p:txBody>
      </p:sp>
      <p:sp>
        <p:nvSpPr>
          <p:cNvPr id="33" name="Speech Bubble: Rectangle with Corners Rounded 32">
            <a:extLst>
              <a:ext uri="{FF2B5EF4-FFF2-40B4-BE49-F238E27FC236}">
                <a16:creationId xmlns:a16="http://schemas.microsoft.com/office/drawing/2014/main" id="{3D05E897-9B2F-63A6-CA08-004000CC8056}"/>
              </a:ext>
            </a:extLst>
          </p:cNvPr>
          <p:cNvSpPr/>
          <p:nvPr/>
        </p:nvSpPr>
        <p:spPr>
          <a:xfrm>
            <a:off x="4910366" y="4203647"/>
            <a:ext cx="2361291" cy="1417169"/>
          </a:xfrm>
          <a:prstGeom prst="wedgeRoundRectCallout">
            <a:avLst>
              <a:gd name="adj1" fmla="val 57777"/>
              <a:gd name="adj2" fmla="val -29578"/>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chemeClr val="bg1"/>
                </a:solidFill>
                <a:latin typeface="Arial" panose="020B0604020202020204" pitchFamily="34" charset="0"/>
                <a:cs typeface="Arial" panose="020B0604020202020204" pitchFamily="34" charset="0"/>
              </a:rPr>
              <a:t>Caseworker</a:t>
            </a:r>
          </a:p>
          <a:p>
            <a:r>
              <a:rPr lang="en-US" sz="1400" dirty="0">
                <a:solidFill>
                  <a:schemeClr val="bg1"/>
                </a:solidFill>
                <a:latin typeface="Arial" panose="020B0604020202020204" pitchFamily="34" charset="0"/>
                <a:cs typeface="Arial" panose="020B0604020202020204" pitchFamily="34" charset="0"/>
              </a:rPr>
              <a:t>You are worried about how a potential divorce would affect your children and their care</a:t>
            </a:r>
            <a:endParaRPr lang="en-BE" sz="14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9D996C98-7F3B-4C60-B224-617607E3A686}"/>
              </a:ext>
            </a:extLst>
          </p:cNvPr>
          <p:cNvSpPr txBox="1"/>
          <p:nvPr/>
        </p:nvSpPr>
        <p:spPr>
          <a:xfrm>
            <a:off x="4292838" y="1571393"/>
            <a:ext cx="1990725" cy="400110"/>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EXAMPLES</a:t>
            </a:r>
            <a:endParaRPr lang="en-BE" sz="2000" b="1" dirty="0">
              <a:latin typeface="Arial" panose="020B0604020202020204" pitchFamily="34" charset="0"/>
              <a:cs typeface="Arial" panose="020B0604020202020204" pitchFamily="34" charset="0"/>
            </a:endParaRPr>
          </a:p>
        </p:txBody>
      </p:sp>
      <p:sp>
        <p:nvSpPr>
          <p:cNvPr id="35" name="Speech Bubble: Rectangle with Corners Rounded 34">
            <a:extLst>
              <a:ext uri="{FF2B5EF4-FFF2-40B4-BE49-F238E27FC236}">
                <a16:creationId xmlns:a16="http://schemas.microsoft.com/office/drawing/2014/main" id="{E9A478AC-0370-E7FC-381B-68F1E6176AE4}"/>
              </a:ext>
            </a:extLst>
          </p:cNvPr>
          <p:cNvSpPr/>
          <p:nvPr/>
        </p:nvSpPr>
        <p:spPr>
          <a:xfrm>
            <a:off x="4298026" y="2164529"/>
            <a:ext cx="2503823" cy="1777775"/>
          </a:xfrm>
          <a:prstGeom prst="wedgeRoundRectCallout">
            <a:avLst>
              <a:gd name="adj1" fmla="val -57222"/>
              <a:gd name="adj2" fmla="val -31545"/>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chemeClr val="tx1"/>
                </a:solidFill>
                <a:latin typeface="Arial" panose="020B0604020202020204" pitchFamily="34" charset="0"/>
                <a:cs typeface="Arial" panose="020B0604020202020204" pitchFamily="34" charset="0"/>
              </a:rPr>
              <a:t>Mother</a:t>
            </a:r>
          </a:p>
          <a:p>
            <a:r>
              <a:rPr lang="en-GB" sz="1400" dirty="0">
                <a:solidFill>
                  <a:schemeClr val="tx1"/>
                </a:solidFill>
                <a:latin typeface="Arial" panose="020B0604020202020204" pitchFamily="34" charset="0"/>
                <a:cs typeface="Arial" panose="020B0604020202020204" pitchFamily="34" charset="0"/>
              </a:rPr>
              <a:t>If I leave him and we get divorced, then my children will have to spend time with him without me being there for them. I don’t trust him to take good care!</a:t>
            </a:r>
            <a:endParaRPr lang="en-BE" sz="1400" dirty="0">
              <a:solidFill>
                <a:schemeClr val="tx1"/>
              </a:solidFill>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29490731-B3F1-F05C-522A-FEF995FE8BF9}"/>
              </a:ext>
            </a:extLst>
          </p:cNvPr>
          <p:cNvSpPr txBox="1"/>
          <p:nvPr/>
        </p:nvSpPr>
        <p:spPr>
          <a:xfrm>
            <a:off x="806405" y="1571393"/>
            <a:ext cx="2951126" cy="3939540"/>
          </a:xfrm>
          <a:prstGeom prst="rect">
            <a:avLst/>
          </a:prstGeom>
          <a:noFill/>
        </p:spPr>
        <p:txBody>
          <a:bodyPr wrap="square" rtlCol="0">
            <a:spAutoFit/>
          </a:bodyPr>
          <a:lstStyle/>
          <a:p>
            <a:pPr>
              <a:spcAft>
                <a:spcPts val="1200"/>
              </a:spcAft>
            </a:pPr>
            <a:r>
              <a:rPr lang="en-GB" sz="2000" b="1" dirty="0">
                <a:latin typeface="Arial" panose="020B0604020202020204" pitchFamily="34" charset="0"/>
                <a:cs typeface="Arial" panose="020B0604020202020204" pitchFamily="34" charset="0"/>
              </a:rPr>
              <a:t>TIPS</a:t>
            </a:r>
          </a:p>
          <a:p>
            <a:pPr marL="533400">
              <a:spcAft>
                <a:spcPts val="1200"/>
              </a:spcAft>
            </a:pPr>
            <a:r>
              <a:rPr lang="en-US" sz="2000" dirty="0">
                <a:latin typeface="Arial" panose="020B0604020202020204" pitchFamily="34" charset="0"/>
                <a:cs typeface="Arial" panose="020B0604020202020204" pitchFamily="34" charset="0"/>
              </a:rPr>
              <a:t>You need to actively listen! </a:t>
            </a:r>
          </a:p>
          <a:p>
            <a:pPr marL="533400">
              <a:spcAft>
                <a:spcPts val="1200"/>
              </a:spcAft>
            </a:pPr>
            <a:r>
              <a:rPr lang="en-US" sz="2000" dirty="0">
                <a:latin typeface="Arial" panose="020B0604020202020204" pitchFamily="34" charset="0"/>
                <a:cs typeface="Arial" panose="020B0604020202020204" pitchFamily="34" charset="0"/>
              </a:rPr>
              <a:t>Identify the perspective, views or emotions a person shared</a:t>
            </a:r>
          </a:p>
          <a:p>
            <a:pPr marL="533400">
              <a:spcAft>
                <a:spcPts val="1200"/>
              </a:spcAft>
            </a:pPr>
            <a:r>
              <a:rPr lang="en-US" sz="2000" dirty="0">
                <a:latin typeface="Arial" panose="020B0604020202020204" pitchFamily="34" charset="0"/>
                <a:cs typeface="Arial" panose="020B0604020202020204" pitchFamily="34" charset="0"/>
              </a:rPr>
              <a:t>Reflect these back, without judgement or without making any assumptions</a:t>
            </a:r>
          </a:p>
        </p:txBody>
      </p:sp>
      <p:sp>
        <p:nvSpPr>
          <p:cNvPr id="37" name="L-Shape 36">
            <a:extLst>
              <a:ext uri="{FF2B5EF4-FFF2-40B4-BE49-F238E27FC236}">
                <a16:creationId xmlns:a16="http://schemas.microsoft.com/office/drawing/2014/main" id="{5CD00ABC-1F28-A84E-1306-A143DAE3EB06}"/>
              </a:ext>
            </a:extLst>
          </p:cNvPr>
          <p:cNvSpPr/>
          <p:nvPr/>
        </p:nvSpPr>
        <p:spPr>
          <a:xfrm rot="18361091">
            <a:off x="884403" y="2064679"/>
            <a:ext cx="358299" cy="182347"/>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8" name="L-Shape 37">
            <a:extLst>
              <a:ext uri="{FF2B5EF4-FFF2-40B4-BE49-F238E27FC236}">
                <a16:creationId xmlns:a16="http://schemas.microsoft.com/office/drawing/2014/main" id="{04328140-174F-C081-EED9-4989F6936D63}"/>
              </a:ext>
            </a:extLst>
          </p:cNvPr>
          <p:cNvSpPr/>
          <p:nvPr/>
        </p:nvSpPr>
        <p:spPr>
          <a:xfrm rot="18361091">
            <a:off x="884401" y="2808392"/>
            <a:ext cx="358299" cy="182347"/>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9" name="L-Shape 38">
            <a:extLst>
              <a:ext uri="{FF2B5EF4-FFF2-40B4-BE49-F238E27FC236}">
                <a16:creationId xmlns:a16="http://schemas.microsoft.com/office/drawing/2014/main" id="{F9F2E1A0-8453-547D-8721-A189F77A1314}"/>
              </a:ext>
            </a:extLst>
          </p:cNvPr>
          <p:cNvSpPr/>
          <p:nvPr/>
        </p:nvSpPr>
        <p:spPr>
          <a:xfrm rot="18361091">
            <a:off x="884401" y="4208752"/>
            <a:ext cx="358299" cy="182347"/>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Speech Bubble: Rectangle with Corners Rounded 40">
            <a:extLst>
              <a:ext uri="{FF2B5EF4-FFF2-40B4-BE49-F238E27FC236}">
                <a16:creationId xmlns:a16="http://schemas.microsoft.com/office/drawing/2014/main" id="{9228BF58-290F-3254-E331-151B30D4FB70}"/>
              </a:ext>
            </a:extLst>
          </p:cNvPr>
          <p:cNvSpPr/>
          <p:nvPr/>
        </p:nvSpPr>
        <p:spPr>
          <a:xfrm>
            <a:off x="7610056" y="2123362"/>
            <a:ext cx="3245662" cy="1818942"/>
          </a:xfrm>
          <a:prstGeom prst="wedgeRoundRectCallout">
            <a:avLst>
              <a:gd name="adj1" fmla="val -55935"/>
              <a:gd name="adj2" fmla="val -33844"/>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chemeClr val="tx1"/>
                </a:solidFill>
                <a:latin typeface="Arial" panose="020B0604020202020204" pitchFamily="34" charset="0"/>
                <a:cs typeface="Arial" panose="020B0604020202020204" pitchFamily="34" charset="0"/>
              </a:rPr>
              <a:t>Child</a:t>
            </a:r>
          </a:p>
          <a:p>
            <a:r>
              <a:rPr lang="en-GB" sz="1400" dirty="0">
                <a:solidFill>
                  <a:schemeClr val="tx1"/>
                </a:solidFill>
                <a:latin typeface="Arial" panose="020B0604020202020204" pitchFamily="34" charset="0"/>
                <a:cs typeface="Arial" panose="020B0604020202020204" pitchFamily="34" charset="0"/>
              </a:rPr>
              <a:t>I liked school and I love playing football in school, but I will not be able to go back even if I want to. I have other responsibilities and I must think about my family now, after all that has happened.</a:t>
            </a:r>
            <a:endParaRPr lang="en-BE" sz="1400" dirty="0">
              <a:solidFill>
                <a:schemeClr val="tx1"/>
              </a:solidFill>
              <a:latin typeface="Arial" panose="020B0604020202020204" pitchFamily="34" charset="0"/>
              <a:cs typeface="Arial" panose="020B0604020202020204" pitchFamily="34" charset="0"/>
            </a:endParaRPr>
          </a:p>
        </p:txBody>
      </p:sp>
      <p:sp>
        <p:nvSpPr>
          <p:cNvPr id="42" name="Speech Bubble: Rectangle with Corners Rounded 41">
            <a:extLst>
              <a:ext uri="{FF2B5EF4-FFF2-40B4-BE49-F238E27FC236}">
                <a16:creationId xmlns:a16="http://schemas.microsoft.com/office/drawing/2014/main" id="{5ED0F497-4F16-7063-413C-835184960003}"/>
              </a:ext>
            </a:extLst>
          </p:cNvPr>
          <p:cNvSpPr/>
          <p:nvPr/>
        </p:nvSpPr>
        <p:spPr>
          <a:xfrm>
            <a:off x="8215086" y="4146058"/>
            <a:ext cx="3120879" cy="1587085"/>
          </a:xfrm>
          <a:prstGeom prst="wedgeRoundRectCallout">
            <a:avLst>
              <a:gd name="adj1" fmla="val 56921"/>
              <a:gd name="adj2" fmla="val -33250"/>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chemeClr val="bg1"/>
                </a:solidFill>
                <a:latin typeface="Arial" panose="020B0604020202020204" pitchFamily="34" charset="0"/>
                <a:cs typeface="Arial" panose="020B0604020202020204" pitchFamily="34" charset="0"/>
              </a:rPr>
              <a:t>Caseworker</a:t>
            </a:r>
          </a:p>
          <a:p>
            <a:r>
              <a:rPr lang="en-US" sz="1400" dirty="0">
                <a:solidFill>
                  <a:schemeClr val="bg1"/>
                </a:solidFill>
                <a:latin typeface="Arial" panose="020B0604020202020204" pitchFamily="34" charset="0"/>
                <a:cs typeface="Arial" panose="020B0604020202020204" pitchFamily="34" charset="0"/>
              </a:rPr>
              <a:t>You would like to go back to school and play with friends, but you are worried about your family and you would like to continue supporting them</a:t>
            </a:r>
            <a:endParaRPr lang="en-BE" sz="1400" dirty="0">
              <a:solidFill>
                <a:schemeClr val="bg1"/>
              </a:solidFill>
              <a:latin typeface="Arial" panose="020B0604020202020204" pitchFamily="34" charset="0"/>
              <a:cs typeface="Arial" panose="020B0604020202020204" pitchFamily="34" charset="0"/>
            </a:endParaRPr>
          </a:p>
        </p:txBody>
      </p:sp>
      <p:sp>
        <p:nvSpPr>
          <p:cNvPr id="3" name="Oval 2">
            <a:extLst>
              <a:ext uri="{FF2B5EF4-FFF2-40B4-BE49-F238E27FC236}">
                <a16:creationId xmlns:a16="http://schemas.microsoft.com/office/drawing/2014/main" id="{B63D1362-ED20-9DB5-8193-CB69C8641430}"/>
              </a:ext>
            </a:extLst>
          </p:cNvPr>
          <p:cNvSpPr/>
          <p:nvPr/>
        </p:nvSpPr>
        <p:spPr>
          <a:xfrm>
            <a:off x="10365942" y="385503"/>
            <a:ext cx="1411716" cy="1411716"/>
          </a:xfrm>
          <a:prstGeom prst="ellipse">
            <a:avLst/>
          </a:prstGeom>
          <a:solidFill>
            <a:schemeClr val="accent3">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 name="Group 3">
            <a:extLst>
              <a:ext uri="{FF2B5EF4-FFF2-40B4-BE49-F238E27FC236}">
                <a16:creationId xmlns:a16="http://schemas.microsoft.com/office/drawing/2014/main" id="{56DAD5FB-2B3F-AF60-3F2A-51ADAE32F907}"/>
              </a:ext>
            </a:extLst>
          </p:cNvPr>
          <p:cNvGrpSpPr/>
          <p:nvPr/>
        </p:nvGrpSpPr>
        <p:grpSpPr>
          <a:xfrm>
            <a:off x="10855718" y="625807"/>
            <a:ext cx="458933" cy="919663"/>
            <a:chOff x="4573917" y="2257588"/>
            <a:chExt cx="458933" cy="919663"/>
          </a:xfrm>
        </p:grpSpPr>
        <p:sp>
          <p:nvSpPr>
            <p:cNvPr id="5" name="Oval 4">
              <a:extLst>
                <a:ext uri="{FF2B5EF4-FFF2-40B4-BE49-F238E27FC236}">
                  <a16:creationId xmlns:a16="http://schemas.microsoft.com/office/drawing/2014/main" id="{6AA88B47-48B7-C642-C6F5-C18F172BB186}"/>
                </a:ext>
              </a:extLst>
            </p:cNvPr>
            <p:cNvSpPr/>
            <p:nvPr/>
          </p:nvSpPr>
          <p:spPr>
            <a:xfrm rot="489988">
              <a:off x="4573917" y="2257588"/>
              <a:ext cx="458933" cy="64779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Top Corners Rounded 5">
              <a:extLst>
                <a:ext uri="{FF2B5EF4-FFF2-40B4-BE49-F238E27FC236}">
                  <a16:creationId xmlns:a16="http://schemas.microsoft.com/office/drawing/2014/main" id="{FD27BD9B-30E0-61B6-9C34-A4A45034FF96}"/>
                </a:ext>
              </a:extLst>
            </p:cNvPr>
            <p:cNvSpPr/>
            <p:nvPr/>
          </p:nvSpPr>
          <p:spPr>
            <a:xfrm rot="11751256">
              <a:off x="4671095" y="2544267"/>
              <a:ext cx="121783" cy="632984"/>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Rounded Corners 6">
              <a:extLst>
                <a:ext uri="{FF2B5EF4-FFF2-40B4-BE49-F238E27FC236}">
                  <a16:creationId xmlns:a16="http://schemas.microsoft.com/office/drawing/2014/main" id="{77A60E1D-989A-5095-503E-64F6BB80BC8C}"/>
                </a:ext>
              </a:extLst>
            </p:cNvPr>
            <p:cNvSpPr/>
            <p:nvPr/>
          </p:nvSpPr>
          <p:spPr>
            <a:xfrm rot="20347857">
              <a:off x="4815580" y="2351142"/>
              <a:ext cx="45719" cy="291578"/>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Rounded Corners 8">
              <a:extLst>
                <a:ext uri="{FF2B5EF4-FFF2-40B4-BE49-F238E27FC236}">
                  <a16:creationId xmlns:a16="http://schemas.microsoft.com/office/drawing/2014/main" id="{9222B8D9-DD5F-3FC2-DEB1-104E00A10424}"/>
                </a:ext>
              </a:extLst>
            </p:cNvPr>
            <p:cNvSpPr/>
            <p:nvPr/>
          </p:nvSpPr>
          <p:spPr>
            <a:xfrm rot="20347857">
              <a:off x="4905811" y="2404449"/>
              <a:ext cx="51674" cy="184965"/>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779218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597"/>
        <p:cNvGrpSpPr/>
        <p:nvPr/>
      </p:nvGrpSpPr>
      <p:grpSpPr>
        <a:xfrm>
          <a:off x="0" y="0"/>
          <a:ext cx="0" cy="0"/>
          <a:chOff x="0" y="0"/>
          <a:chExt cx="0" cy="0"/>
        </a:xfrm>
      </p:grpSpPr>
      <p:sp>
        <p:nvSpPr>
          <p:cNvPr id="598" name="Google Shape;598;g14d467bd822_0_766"/>
          <p:cNvSpPr txBox="1">
            <a:spLocks noGrp="1"/>
          </p:cNvSpPr>
          <p:nvPr>
            <p:ph type="title"/>
          </p:nvPr>
        </p:nvSpPr>
        <p:spPr>
          <a:xfrm>
            <a:off x="838200" y="120516"/>
            <a:ext cx="10515600" cy="8691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3200"/>
              <a:buNone/>
            </a:pPr>
            <a:r>
              <a:rPr lang="en-GB" dirty="0">
                <a:latin typeface="Arial" panose="020B0604020202020204" pitchFamily="34" charset="0"/>
                <a:cs typeface="Arial" panose="020B0604020202020204" pitchFamily="34" charset="0"/>
              </a:rPr>
              <a:t>Technique 2: Reflections</a:t>
            </a:r>
            <a:endParaRPr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F0A5FAD-E7D8-E789-355A-CEFD10F443D8}"/>
              </a:ext>
            </a:extLst>
          </p:cNvPr>
          <p:cNvSpPr txBox="1"/>
          <p:nvPr/>
        </p:nvSpPr>
        <p:spPr>
          <a:xfrm>
            <a:off x="453358" y="324167"/>
            <a:ext cx="1411714" cy="461665"/>
          </a:xfrm>
          <a:prstGeom prst="rect">
            <a:avLst/>
          </a:prstGeom>
          <a:noFill/>
        </p:spPr>
        <p:txBody>
          <a:bodyPr wrap="square" lIns="91440" tIns="45720" rIns="91440" bIns="45720" rtlCol="0" anchor="t">
            <a:spAutoFit/>
          </a:bodyPr>
          <a:lstStyle/>
          <a:p>
            <a:pPr algn="ctr"/>
            <a:r>
              <a:rPr lang="en-GB" sz="2400" b="1" dirty="0">
                <a:highlight>
                  <a:srgbClr val="FFFF00"/>
                </a:highlight>
                <a:latin typeface="Arial" panose="020B0604020202020204" pitchFamily="34" charset="0"/>
                <a:cs typeface="Arial" panose="020B0604020202020204" pitchFamily="34" charset="0"/>
              </a:rPr>
              <a:t>ADAPT</a:t>
            </a:r>
            <a:endParaRPr lang="en-BE" sz="2400" b="1" dirty="0">
              <a:highlight>
                <a:srgbClr val="FFFF00"/>
              </a:highlight>
              <a:latin typeface="Arial" panose="020B0604020202020204" pitchFamily="34" charset="0"/>
              <a:cs typeface="Arial" panose="020B0604020202020204" pitchFamily="34" charset="0"/>
            </a:endParaRPr>
          </a:p>
        </p:txBody>
      </p:sp>
      <p:sp>
        <p:nvSpPr>
          <p:cNvPr id="27" name="Speech Bubble: Rectangle with Corners Rounded 26">
            <a:extLst>
              <a:ext uri="{FF2B5EF4-FFF2-40B4-BE49-F238E27FC236}">
                <a16:creationId xmlns:a16="http://schemas.microsoft.com/office/drawing/2014/main" id="{6D02AC08-9170-B124-6B48-E033568FA9A3}"/>
              </a:ext>
            </a:extLst>
          </p:cNvPr>
          <p:cNvSpPr/>
          <p:nvPr/>
        </p:nvSpPr>
        <p:spPr>
          <a:xfrm>
            <a:off x="1022982" y="2494938"/>
            <a:ext cx="4672995" cy="691628"/>
          </a:xfrm>
          <a:prstGeom prst="wedgeRoundRectCallout">
            <a:avLst>
              <a:gd name="adj1" fmla="val 53496"/>
              <a:gd name="adj2" fmla="val -27018"/>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bg1"/>
                </a:solidFill>
                <a:latin typeface="Arial" panose="020B0604020202020204" pitchFamily="34" charset="0"/>
                <a:cs typeface="Arial" panose="020B0604020202020204" pitchFamily="34" charset="0"/>
              </a:rPr>
              <a:t>Caseworker</a:t>
            </a:r>
          </a:p>
          <a:p>
            <a:r>
              <a:rPr lang="en-GB" sz="1600" dirty="0">
                <a:latin typeface="Arial" panose="020B0604020202020204" pitchFamily="34" charset="0"/>
                <a:cs typeface="Arial" panose="020B0604020202020204" pitchFamily="34" charset="0"/>
              </a:rPr>
              <a:t>And how is it different now? </a:t>
            </a:r>
          </a:p>
        </p:txBody>
      </p:sp>
      <p:sp>
        <p:nvSpPr>
          <p:cNvPr id="28" name="Speech Bubble: Rectangle with Corners Rounded 27">
            <a:extLst>
              <a:ext uri="{FF2B5EF4-FFF2-40B4-BE49-F238E27FC236}">
                <a16:creationId xmlns:a16="http://schemas.microsoft.com/office/drawing/2014/main" id="{0B5756E5-EAB9-6525-E8B7-9E94B60FAE15}"/>
              </a:ext>
            </a:extLst>
          </p:cNvPr>
          <p:cNvSpPr/>
          <p:nvPr/>
        </p:nvSpPr>
        <p:spPr>
          <a:xfrm>
            <a:off x="562112" y="1189946"/>
            <a:ext cx="4875959" cy="1154670"/>
          </a:xfrm>
          <a:prstGeom prst="wedgeRoundRectCallout">
            <a:avLst>
              <a:gd name="adj1" fmla="val -53328"/>
              <a:gd name="adj2" fmla="val -34028"/>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a:solidFill>
                  <a:schemeClr val="tx1"/>
                </a:solidFill>
                <a:latin typeface="Arial" panose="020B0604020202020204" pitchFamily="34" charset="0"/>
                <a:cs typeface="Arial" panose="020B0604020202020204" pitchFamily="34" charset="0"/>
              </a:rPr>
              <a:t>Mother</a:t>
            </a:r>
          </a:p>
          <a:p>
            <a:r>
              <a:rPr lang="en-GB" sz="1600" dirty="0">
                <a:solidFill>
                  <a:schemeClr val="tx1"/>
                </a:solidFill>
                <a:latin typeface="Arial" panose="020B0604020202020204" pitchFamily="34" charset="0"/>
                <a:cs typeface="Arial" panose="020B0604020202020204" pitchFamily="34" charset="0"/>
              </a:rPr>
              <a:t>In the past, I would’ve been late - half an hour, or an hour, to meet you. And I would find an excuse to explain it wasn’t my fault. </a:t>
            </a:r>
          </a:p>
        </p:txBody>
      </p:sp>
      <p:sp>
        <p:nvSpPr>
          <p:cNvPr id="29" name="Speech Bubble: Rectangle with Corners Rounded 28">
            <a:extLst>
              <a:ext uri="{FF2B5EF4-FFF2-40B4-BE49-F238E27FC236}">
                <a16:creationId xmlns:a16="http://schemas.microsoft.com/office/drawing/2014/main" id="{3AC94E0A-87C6-C36F-87FF-02A06C7534D6}"/>
              </a:ext>
            </a:extLst>
          </p:cNvPr>
          <p:cNvSpPr/>
          <p:nvPr/>
        </p:nvSpPr>
        <p:spPr>
          <a:xfrm>
            <a:off x="6914725" y="2211218"/>
            <a:ext cx="4993643" cy="1130029"/>
          </a:xfrm>
          <a:prstGeom prst="wedgeRoundRectCallout">
            <a:avLst>
              <a:gd name="adj1" fmla="val 53081"/>
              <a:gd name="adj2" fmla="val -33733"/>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latin typeface="Arial" panose="020B0604020202020204" pitchFamily="34" charset="0"/>
                <a:cs typeface="Arial" panose="020B0604020202020204" pitchFamily="34" charset="0"/>
              </a:rPr>
              <a:t>It’s hard to explain how our brains work and why certain things are more challenging for us than others. And, by trying, you have found tips and routines that help you in what is challenging for you.</a:t>
            </a:r>
          </a:p>
        </p:txBody>
      </p:sp>
      <p:sp>
        <p:nvSpPr>
          <p:cNvPr id="30" name="Speech Bubble: Rectangle with Corners Rounded 29">
            <a:extLst>
              <a:ext uri="{FF2B5EF4-FFF2-40B4-BE49-F238E27FC236}">
                <a16:creationId xmlns:a16="http://schemas.microsoft.com/office/drawing/2014/main" id="{D9899F81-3548-55A2-FBB1-460B932B7995}"/>
              </a:ext>
            </a:extLst>
          </p:cNvPr>
          <p:cNvSpPr/>
          <p:nvPr/>
        </p:nvSpPr>
        <p:spPr>
          <a:xfrm>
            <a:off x="6533647" y="1226641"/>
            <a:ext cx="4912784" cy="869100"/>
          </a:xfrm>
          <a:prstGeom prst="wedgeRoundRectCallout">
            <a:avLst>
              <a:gd name="adj1" fmla="val -55326"/>
              <a:gd name="adj2" fmla="val -29132"/>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Arial" panose="020B0604020202020204" pitchFamily="34" charset="0"/>
                <a:cs typeface="Arial" panose="020B0604020202020204" pitchFamily="34" charset="0"/>
              </a:rPr>
              <a:t>I need to do this with my disorganized brain. I can’t explain why it’s so difficult for me to do the simple thing of getting ready on time. But I’m trying!</a:t>
            </a:r>
          </a:p>
        </p:txBody>
      </p:sp>
      <p:sp>
        <p:nvSpPr>
          <p:cNvPr id="31" name="Speech Bubble: Rectangle with Corners Rounded 30">
            <a:extLst>
              <a:ext uri="{FF2B5EF4-FFF2-40B4-BE49-F238E27FC236}">
                <a16:creationId xmlns:a16="http://schemas.microsoft.com/office/drawing/2014/main" id="{326CE799-71B6-10BB-AE3B-6378227E55E2}"/>
              </a:ext>
            </a:extLst>
          </p:cNvPr>
          <p:cNvSpPr/>
          <p:nvPr/>
        </p:nvSpPr>
        <p:spPr>
          <a:xfrm>
            <a:off x="542099" y="3300374"/>
            <a:ext cx="4895972" cy="917424"/>
          </a:xfrm>
          <a:prstGeom prst="wedgeRoundRectCallout">
            <a:avLst>
              <a:gd name="adj1" fmla="val -53328"/>
              <a:gd name="adj2" fmla="val -34028"/>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Arial" panose="020B0604020202020204" pitchFamily="34" charset="0"/>
                <a:cs typeface="Arial" panose="020B0604020202020204" pitchFamily="34" charset="0"/>
              </a:rPr>
              <a:t>I’m more organized. Now, I use my agenda on my phone that gives me a warning 30 minutes before. And when the alarm goes off, I get ready. </a:t>
            </a:r>
          </a:p>
        </p:txBody>
      </p:sp>
      <p:sp>
        <p:nvSpPr>
          <p:cNvPr id="32" name="Speech Bubble: Rectangle with Corners Rounded 31">
            <a:extLst>
              <a:ext uri="{FF2B5EF4-FFF2-40B4-BE49-F238E27FC236}">
                <a16:creationId xmlns:a16="http://schemas.microsoft.com/office/drawing/2014/main" id="{BB1C1B0B-220E-8FDD-C04F-F241B96A3947}"/>
              </a:ext>
            </a:extLst>
          </p:cNvPr>
          <p:cNvSpPr/>
          <p:nvPr/>
        </p:nvSpPr>
        <p:spPr>
          <a:xfrm>
            <a:off x="1022983" y="4312202"/>
            <a:ext cx="4672994" cy="1061642"/>
          </a:xfrm>
          <a:prstGeom prst="wedgeRoundRectCallout">
            <a:avLst>
              <a:gd name="adj1" fmla="val 53081"/>
              <a:gd name="adj2" fmla="val -33733"/>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latin typeface="Arial" panose="020B0604020202020204" pitchFamily="34" charset="0"/>
                <a:cs typeface="Arial" panose="020B0604020202020204" pitchFamily="34" charset="0"/>
              </a:rPr>
              <a:t>You keep your appointments in the agenda of your phone and that helps you to be more organized.</a:t>
            </a:r>
          </a:p>
        </p:txBody>
      </p:sp>
      <p:sp>
        <p:nvSpPr>
          <p:cNvPr id="33" name="Speech Bubble: Rectangle with Corners Rounded 32">
            <a:extLst>
              <a:ext uri="{FF2B5EF4-FFF2-40B4-BE49-F238E27FC236}">
                <a16:creationId xmlns:a16="http://schemas.microsoft.com/office/drawing/2014/main" id="{2667052C-B1C2-5708-1B40-C82CE1DCEFC3}"/>
              </a:ext>
            </a:extLst>
          </p:cNvPr>
          <p:cNvSpPr/>
          <p:nvPr/>
        </p:nvSpPr>
        <p:spPr>
          <a:xfrm>
            <a:off x="6914725" y="4658510"/>
            <a:ext cx="4988509" cy="593180"/>
          </a:xfrm>
          <a:prstGeom prst="wedgeRoundRectCallout">
            <a:avLst>
              <a:gd name="adj1" fmla="val 53081"/>
              <a:gd name="adj2" fmla="val -33733"/>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latin typeface="Arial" panose="020B0604020202020204" pitchFamily="34" charset="0"/>
                <a:cs typeface="Arial" panose="020B0604020202020204" pitchFamily="34" charset="0"/>
              </a:rPr>
              <a:t>You’re very committed to remain organized and it looks like it makes you feel better </a:t>
            </a:r>
          </a:p>
        </p:txBody>
      </p:sp>
      <p:sp>
        <p:nvSpPr>
          <p:cNvPr id="34" name="Speech Bubble: Rectangle with Corners Rounded 33">
            <a:extLst>
              <a:ext uri="{FF2B5EF4-FFF2-40B4-BE49-F238E27FC236}">
                <a16:creationId xmlns:a16="http://schemas.microsoft.com/office/drawing/2014/main" id="{A38262E6-BD5D-1FDE-0AC8-8667F0D72256}"/>
              </a:ext>
            </a:extLst>
          </p:cNvPr>
          <p:cNvSpPr/>
          <p:nvPr/>
        </p:nvSpPr>
        <p:spPr>
          <a:xfrm>
            <a:off x="6533647" y="3436701"/>
            <a:ext cx="4895972" cy="1103005"/>
          </a:xfrm>
          <a:prstGeom prst="wedgeRoundRectCallout">
            <a:avLst>
              <a:gd name="adj1" fmla="val -53328"/>
              <a:gd name="adj2" fmla="val -34028"/>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Arial" panose="020B0604020202020204" pitchFamily="34" charset="0"/>
                <a:cs typeface="Arial" panose="020B0604020202020204" pitchFamily="34" charset="0"/>
              </a:rPr>
              <a:t>Being a single mom isn’t easy, but thank God I can manage better now. In the past month, my son never had to wait at school for me to pick him up. I got there on time!</a:t>
            </a:r>
          </a:p>
        </p:txBody>
      </p:sp>
      <p:sp>
        <p:nvSpPr>
          <p:cNvPr id="35" name="Speech Bubble: Rectangle with Corners Rounded 34">
            <a:extLst>
              <a:ext uri="{FF2B5EF4-FFF2-40B4-BE49-F238E27FC236}">
                <a16:creationId xmlns:a16="http://schemas.microsoft.com/office/drawing/2014/main" id="{ED7B3F39-5347-076C-CCB9-9EAD45095F96}"/>
              </a:ext>
            </a:extLst>
          </p:cNvPr>
          <p:cNvSpPr/>
          <p:nvPr/>
        </p:nvSpPr>
        <p:spPr>
          <a:xfrm>
            <a:off x="6537997" y="5370494"/>
            <a:ext cx="4891437" cy="466281"/>
          </a:xfrm>
          <a:prstGeom prst="wedgeRoundRectCallout">
            <a:avLst>
              <a:gd name="adj1" fmla="val -53328"/>
              <a:gd name="adj2" fmla="val -34028"/>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Arial" panose="020B0604020202020204" pitchFamily="34" charset="0"/>
                <a:cs typeface="Arial" panose="020B0604020202020204" pitchFamily="34" charset="0"/>
              </a:rPr>
              <a:t>Yes, I really am, I have to!</a:t>
            </a:r>
          </a:p>
        </p:txBody>
      </p:sp>
      <p:sp>
        <p:nvSpPr>
          <p:cNvPr id="36" name="Speech Bubble: Rectangle with Corners Rounded 35">
            <a:extLst>
              <a:ext uri="{FF2B5EF4-FFF2-40B4-BE49-F238E27FC236}">
                <a16:creationId xmlns:a16="http://schemas.microsoft.com/office/drawing/2014/main" id="{CB2BACEA-1D64-30DA-7DF3-8A3875ECACD1}"/>
              </a:ext>
            </a:extLst>
          </p:cNvPr>
          <p:cNvSpPr/>
          <p:nvPr/>
        </p:nvSpPr>
        <p:spPr>
          <a:xfrm>
            <a:off x="453358" y="5468248"/>
            <a:ext cx="4984713" cy="591012"/>
          </a:xfrm>
          <a:prstGeom prst="wedgeRoundRectCallout">
            <a:avLst>
              <a:gd name="adj1" fmla="val -53445"/>
              <a:gd name="adj2" fmla="val -33099"/>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Arial" panose="020B0604020202020204" pitchFamily="34" charset="0"/>
                <a:cs typeface="Arial" panose="020B0604020202020204" pitchFamily="34" charset="0"/>
              </a:rPr>
              <a:t>Yes, I’ve got that now. I set the alarm on my phone all the time…</a:t>
            </a:r>
          </a:p>
        </p:txBody>
      </p:sp>
      <p:cxnSp>
        <p:nvCxnSpPr>
          <p:cNvPr id="37" name="Straight Connector 36">
            <a:extLst>
              <a:ext uri="{FF2B5EF4-FFF2-40B4-BE49-F238E27FC236}">
                <a16:creationId xmlns:a16="http://schemas.microsoft.com/office/drawing/2014/main" id="{8D4AFF04-90F5-2B01-2F02-25BF312DC791}"/>
              </a:ext>
            </a:extLst>
          </p:cNvPr>
          <p:cNvCxnSpPr>
            <a:cxnSpLocks/>
          </p:cNvCxnSpPr>
          <p:nvPr/>
        </p:nvCxnSpPr>
        <p:spPr>
          <a:xfrm>
            <a:off x="6096000" y="1226641"/>
            <a:ext cx="0" cy="4832619"/>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597"/>
        <p:cNvGrpSpPr/>
        <p:nvPr/>
      </p:nvGrpSpPr>
      <p:grpSpPr>
        <a:xfrm>
          <a:off x="0" y="0"/>
          <a:ext cx="0" cy="0"/>
          <a:chOff x="0" y="0"/>
          <a:chExt cx="0" cy="0"/>
        </a:xfrm>
      </p:grpSpPr>
      <p:sp>
        <p:nvSpPr>
          <p:cNvPr id="598" name="Google Shape;598;g14d467bd822_0_766"/>
          <p:cNvSpPr txBox="1">
            <a:spLocks noGrp="1"/>
          </p:cNvSpPr>
          <p:nvPr>
            <p:ph type="title"/>
          </p:nvPr>
        </p:nvSpPr>
        <p:spPr>
          <a:xfrm>
            <a:off x="838200" y="120516"/>
            <a:ext cx="10515600" cy="8691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3200"/>
              <a:buNone/>
            </a:pPr>
            <a:r>
              <a:rPr lang="en-GB" dirty="0">
                <a:latin typeface="Arial" panose="020B0604020202020204" pitchFamily="34" charset="0"/>
                <a:cs typeface="Arial" panose="020B0604020202020204" pitchFamily="34" charset="0"/>
              </a:rPr>
              <a:t>Technique 2: Reflections</a:t>
            </a:r>
            <a:endParaRPr dirty="0">
              <a:latin typeface="Arial" panose="020B0604020202020204" pitchFamily="34" charset="0"/>
              <a:cs typeface="Arial" panose="020B0604020202020204" pitchFamily="34" charset="0"/>
            </a:endParaRPr>
          </a:p>
        </p:txBody>
      </p:sp>
      <p:sp>
        <p:nvSpPr>
          <p:cNvPr id="33" name="Speech Bubble: Rectangle with Corners Rounded 32">
            <a:extLst>
              <a:ext uri="{FF2B5EF4-FFF2-40B4-BE49-F238E27FC236}">
                <a16:creationId xmlns:a16="http://schemas.microsoft.com/office/drawing/2014/main" id="{A0740D6C-E32A-7ACA-E5B7-2CF2D760E930}"/>
              </a:ext>
            </a:extLst>
          </p:cNvPr>
          <p:cNvSpPr/>
          <p:nvPr/>
        </p:nvSpPr>
        <p:spPr>
          <a:xfrm>
            <a:off x="1022982" y="2494938"/>
            <a:ext cx="4672995" cy="691628"/>
          </a:xfrm>
          <a:prstGeom prst="wedgeRoundRectCallout">
            <a:avLst>
              <a:gd name="adj1" fmla="val 53496"/>
              <a:gd name="adj2" fmla="val -27018"/>
              <a:gd name="adj3" fmla="val 16667"/>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bg1"/>
                </a:solidFill>
                <a:latin typeface="Arial" panose="020B0604020202020204" pitchFamily="34" charset="0"/>
                <a:cs typeface="Arial" panose="020B0604020202020204" pitchFamily="34" charset="0"/>
              </a:rPr>
              <a:t>Caseworker</a:t>
            </a:r>
          </a:p>
          <a:p>
            <a:r>
              <a:rPr lang="en-GB" sz="1600" dirty="0">
                <a:latin typeface="Arial" panose="020B0604020202020204" pitchFamily="34" charset="0"/>
                <a:cs typeface="Arial" panose="020B0604020202020204" pitchFamily="34" charset="0"/>
              </a:rPr>
              <a:t>And how is it different now? </a:t>
            </a:r>
          </a:p>
        </p:txBody>
      </p:sp>
      <p:sp>
        <p:nvSpPr>
          <p:cNvPr id="34" name="Speech Bubble: Rectangle with Corners Rounded 33">
            <a:extLst>
              <a:ext uri="{FF2B5EF4-FFF2-40B4-BE49-F238E27FC236}">
                <a16:creationId xmlns:a16="http://schemas.microsoft.com/office/drawing/2014/main" id="{EC0A027A-C7ED-2107-053B-00E7624289CB}"/>
              </a:ext>
            </a:extLst>
          </p:cNvPr>
          <p:cNvSpPr/>
          <p:nvPr/>
        </p:nvSpPr>
        <p:spPr>
          <a:xfrm>
            <a:off x="562112" y="1189946"/>
            <a:ext cx="4875959" cy="1154670"/>
          </a:xfrm>
          <a:prstGeom prst="wedgeRoundRectCallout">
            <a:avLst>
              <a:gd name="adj1" fmla="val -53328"/>
              <a:gd name="adj2" fmla="val -34028"/>
              <a:gd name="adj3" fmla="val 1666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a:solidFill>
                  <a:schemeClr val="tx1"/>
                </a:solidFill>
                <a:latin typeface="Arial" panose="020B0604020202020204" pitchFamily="34" charset="0"/>
                <a:cs typeface="Arial" panose="020B0604020202020204" pitchFamily="34" charset="0"/>
              </a:rPr>
              <a:t>Mother</a:t>
            </a:r>
          </a:p>
          <a:p>
            <a:r>
              <a:rPr lang="en-GB" sz="1600" dirty="0">
                <a:solidFill>
                  <a:schemeClr val="tx1"/>
                </a:solidFill>
                <a:latin typeface="Arial" panose="020B0604020202020204" pitchFamily="34" charset="0"/>
                <a:cs typeface="Arial" panose="020B0604020202020204" pitchFamily="34" charset="0"/>
              </a:rPr>
              <a:t>In the past, I would’ve been late - half an hour, or an hour, to meet you. And I would find an excuse to explain it wasn’t my fault. </a:t>
            </a:r>
          </a:p>
        </p:txBody>
      </p:sp>
      <p:sp>
        <p:nvSpPr>
          <p:cNvPr id="35" name="Speech Bubble: Rectangle with Corners Rounded 34">
            <a:extLst>
              <a:ext uri="{FF2B5EF4-FFF2-40B4-BE49-F238E27FC236}">
                <a16:creationId xmlns:a16="http://schemas.microsoft.com/office/drawing/2014/main" id="{9FC63479-82B1-9989-C209-07D4DB93567D}"/>
              </a:ext>
            </a:extLst>
          </p:cNvPr>
          <p:cNvSpPr/>
          <p:nvPr/>
        </p:nvSpPr>
        <p:spPr>
          <a:xfrm>
            <a:off x="6914725" y="2211218"/>
            <a:ext cx="4993643" cy="1130029"/>
          </a:xfrm>
          <a:prstGeom prst="wedgeRoundRectCallout">
            <a:avLst>
              <a:gd name="adj1" fmla="val 53081"/>
              <a:gd name="adj2" fmla="val -33733"/>
              <a:gd name="adj3" fmla="val 16667"/>
            </a:avLst>
          </a:prstGeom>
          <a:solidFill>
            <a:schemeClr val="accent3">
              <a:lumMod val="75000"/>
            </a:schemeClr>
          </a:solidFill>
          <a:ln w="571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latin typeface="Arial" panose="020B0604020202020204" pitchFamily="34" charset="0"/>
                <a:cs typeface="Arial" panose="020B0604020202020204" pitchFamily="34" charset="0"/>
              </a:rPr>
              <a:t>It’s hard to explain how our brains work and why certain things are more challenging for us than others. And, by trying, you have found tips and routines that help you in what is challenging for you.</a:t>
            </a:r>
          </a:p>
        </p:txBody>
      </p:sp>
      <p:sp>
        <p:nvSpPr>
          <p:cNvPr id="36" name="Speech Bubble: Rectangle with Corners Rounded 35">
            <a:extLst>
              <a:ext uri="{FF2B5EF4-FFF2-40B4-BE49-F238E27FC236}">
                <a16:creationId xmlns:a16="http://schemas.microsoft.com/office/drawing/2014/main" id="{FE9F3C48-3CE0-7577-BD24-502BC3FB3B30}"/>
              </a:ext>
            </a:extLst>
          </p:cNvPr>
          <p:cNvSpPr/>
          <p:nvPr/>
        </p:nvSpPr>
        <p:spPr>
          <a:xfrm>
            <a:off x="6533647" y="1226641"/>
            <a:ext cx="4912784" cy="869100"/>
          </a:xfrm>
          <a:prstGeom prst="wedgeRoundRectCallout">
            <a:avLst>
              <a:gd name="adj1" fmla="val -55326"/>
              <a:gd name="adj2" fmla="val -29132"/>
              <a:gd name="adj3" fmla="val 1666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Arial" panose="020B0604020202020204" pitchFamily="34" charset="0"/>
                <a:cs typeface="Arial" panose="020B0604020202020204" pitchFamily="34" charset="0"/>
              </a:rPr>
              <a:t>I need to do this with my disorganized brain. I can’t explain why it’s so difficult for me to do the simple thing of getting ready on time. But I’m trying!</a:t>
            </a:r>
          </a:p>
        </p:txBody>
      </p:sp>
      <p:sp>
        <p:nvSpPr>
          <p:cNvPr id="37" name="Speech Bubble: Rectangle with Corners Rounded 36">
            <a:extLst>
              <a:ext uri="{FF2B5EF4-FFF2-40B4-BE49-F238E27FC236}">
                <a16:creationId xmlns:a16="http://schemas.microsoft.com/office/drawing/2014/main" id="{CF535713-7C33-5D2D-B7BC-57110DF56938}"/>
              </a:ext>
            </a:extLst>
          </p:cNvPr>
          <p:cNvSpPr/>
          <p:nvPr/>
        </p:nvSpPr>
        <p:spPr>
          <a:xfrm>
            <a:off x="542099" y="3300374"/>
            <a:ext cx="4895972" cy="917424"/>
          </a:xfrm>
          <a:prstGeom prst="wedgeRoundRectCallout">
            <a:avLst>
              <a:gd name="adj1" fmla="val -53328"/>
              <a:gd name="adj2" fmla="val -34028"/>
              <a:gd name="adj3" fmla="val 1666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Arial" panose="020B0604020202020204" pitchFamily="34" charset="0"/>
                <a:cs typeface="Arial" panose="020B0604020202020204" pitchFamily="34" charset="0"/>
              </a:rPr>
              <a:t>I’m more organized. Now, I use my agenda on my phone that gives me a warning 30 minutes before. And when the alarm goes off, I get ready. </a:t>
            </a:r>
          </a:p>
        </p:txBody>
      </p:sp>
      <p:sp>
        <p:nvSpPr>
          <p:cNvPr id="38" name="Speech Bubble: Rectangle with Corners Rounded 37">
            <a:extLst>
              <a:ext uri="{FF2B5EF4-FFF2-40B4-BE49-F238E27FC236}">
                <a16:creationId xmlns:a16="http://schemas.microsoft.com/office/drawing/2014/main" id="{69952455-84B1-4E4D-1AD0-3CECC981CCB7}"/>
              </a:ext>
            </a:extLst>
          </p:cNvPr>
          <p:cNvSpPr/>
          <p:nvPr/>
        </p:nvSpPr>
        <p:spPr>
          <a:xfrm>
            <a:off x="1022983" y="4312202"/>
            <a:ext cx="4672994" cy="1061642"/>
          </a:xfrm>
          <a:prstGeom prst="wedgeRoundRectCallout">
            <a:avLst>
              <a:gd name="adj1" fmla="val 53081"/>
              <a:gd name="adj2" fmla="val -33733"/>
              <a:gd name="adj3" fmla="val 16667"/>
            </a:avLst>
          </a:prstGeom>
          <a:solidFill>
            <a:schemeClr val="accent3">
              <a:lumMod val="75000"/>
            </a:schemeClr>
          </a:solidFill>
          <a:ln w="571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latin typeface="Arial" panose="020B0604020202020204" pitchFamily="34" charset="0"/>
                <a:cs typeface="Arial" panose="020B0604020202020204" pitchFamily="34" charset="0"/>
              </a:rPr>
              <a:t>You keep your appointments in the agenda of your phone and that helps you to be more organized.</a:t>
            </a:r>
          </a:p>
        </p:txBody>
      </p:sp>
      <p:sp>
        <p:nvSpPr>
          <p:cNvPr id="39" name="Speech Bubble: Rectangle with Corners Rounded 38">
            <a:extLst>
              <a:ext uri="{FF2B5EF4-FFF2-40B4-BE49-F238E27FC236}">
                <a16:creationId xmlns:a16="http://schemas.microsoft.com/office/drawing/2014/main" id="{AF4E2D5C-F5D2-0CCF-2D1E-32A0F0EAC626}"/>
              </a:ext>
            </a:extLst>
          </p:cNvPr>
          <p:cNvSpPr/>
          <p:nvPr/>
        </p:nvSpPr>
        <p:spPr>
          <a:xfrm>
            <a:off x="6914725" y="4658510"/>
            <a:ext cx="4988509" cy="593180"/>
          </a:xfrm>
          <a:prstGeom prst="wedgeRoundRectCallout">
            <a:avLst>
              <a:gd name="adj1" fmla="val 53081"/>
              <a:gd name="adj2" fmla="val -33733"/>
              <a:gd name="adj3" fmla="val 16667"/>
            </a:avLst>
          </a:prstGeom>
          <a:solidFill>
            <a:schemeClr val="accent3">
              <a:lumMod val="75000"/>
            </a:schemeClr>
          </a:solidFill>
          <a:ln w="571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latin typeface="Arial" panose="020B0604020202020204" pitchFamily="34" charset="0"/>
                <a:cs typeface="Arial" panose="020B0604020202020204" pitchFamily="34" charset="0"/>
              </a:rPr>
              <a:t>You’re very committed to remain organized and it looks like it makes you feel better </a:t>
            </a:r>
          </a:p>
        </p:txBody>
      </p:sp>
      <p:sp>
        <p:nvSpPr>
          <p:cNvPr id="40" name="Speech Bubble: Rectangle with Corners Rounded 39">
            <a:extLst>
              <a:ext uri="{FF2B5EF4-FFF2-40B4-BE49-F238E27FC236}">
                <a16:creationId xmlns:a16="http://schemas.microsoft.com/office/drawing/2014/main" id="{6681FC9E-6539-28A7-52EE-10F2CE7086A9}"/>
              </a:ext>
            </a:extLst>
          </p:cNvPr>
          <p:cNvSpPr/>
          <p:nvPr/>
        </p:nvSpPr>
        <p:spPr>
          <a:xfrm>
            <a:off x="6533647" y="3436701"/>
            <a:ext cx="4895972" cy="1103005"/>
          </a:xfrm>
          <a:prstGeom prst="wedgeRoundRectCallout">
            <a:avLst>
              <a:gd name="adj1" fmla="val -53328"/>
              <a:gd name="adj2" fmla="val -34028"/>
              <a:gd name="adj3" fmla="val 1666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Arial" panose="020B0604020202020204" pitchFamily="34" charset="0"/>
                <a:cs typeface="Arial" panose="020B0604020202020204" pitchFamily="34" charset="0"/>
              </a:rPr>
              <a:t>Being a single mom isn’t easy, but thank God I can manage better now. In the past month, my son never had to wait at school for me to pick him up. I got there on time!</a:t>
            </a:r>
          </a:p>
        </p:txBody>
      </p:sp>
      <p:sp>
        <p:nvSpPr>
          <p:cNvPr id="41" name="Speech Bubble: Rectangle with Corners Rounded 40">
            <a:extLst>
              <a:ext uri="{FF2B5EF4-FFF2-40B4-BE49-F238E27FC236}">
                <a16:creationId xmlns:a16="http://schemas.microsoft.com/office/drawing/2014/main" id="{CD04F164-52A6-121B-7E5A-9F83DA383AAD}"/>
              </a:ext>
            </a:extLst>
          </p:cNvPr>
          <p:cNvSpPr/>
          <p:nvPr/>
        </p:nvSpPr>
        <p:spPr>
          <a:xfrm>
            <a:off x="6537997" y="5370494"/>
            <a:ext cx="4891437" cy="466281"/>
          </a:xfrm>
          <a:prstGeom prst="wedgeRoundRectCallout">
            <a:avLst>
              <a:gd name="adj1" fmla="val -53328"/>
              <a:gd name="adj2" fmla="val -34028"/>
              <a:gd name="adj3" fmla="val 1666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Arial" panose="020B0604020202020204" pitchFamily="34" charset="0"/>
                <a:cs typeface="Arial" panose="020B0604020202020204" pitchFamily="34" charset="0"/>
              </a:rPr>
              <a:t>Yes, I really am, I have to!</a:t>
            </a:r>
          </a:p>
        </p:txBody>
      </p:sp>
      <p:sp>
        <p:nvSpPr>
          <p:cNvPr id="42" name="Speech Bubble: Rectangle with Corners Rounded 41">
            <a:extLst>
              <a:ext uri="{FF2B5EF4-FFF2-40B4-BE49-F238E27FC236}">
                <a16:creationId xmlns:a16="http://schemas.microsoft.com/office/drawing/2014/main" id="{5056227C-61C0-D618-F9C6-DB841169F08F}"/>
              </a:ext>
            </a:extLst>
          </p:cNvPr>
          <p:cNvSpPr/>
          <p:nvPr/>
        </p:nvSpPr>
        <p:spPr>
          <a:xfrm>
            <a:off x="453358" y="5468248"/>
            <a:ext cx="4984713" cy="591012"/>
          </a:xfrm>
          <a:prstGeom prst="wedgeRoundRectCallout">
            <a:avLst>
              <a:gd name="adj1" fmla="val -53445"/>
              <a:gd name="adj2" fmla="val -33099"/>
              <a:gd name="adj3" fmla="val 1666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Arial" panose="020B0604020202020204" pitchFamily="34" charset="0"/>
                <a:cs typeface="Arial" panose="020B0604020202020204" pitchFamily="34" charset="0"/>
              </a:rPr>
              <a:t>Yes, I’ve got that now. I set the alarm on my phone all the time…</a:t>
            </a:r>
          </a:p>
        </p:txBody>
      </p:sp>
      <p:cxnSp>
        <p:nvCxnSpPr>
          <p:cNvPr id="43" name="Straight Connector 42">
            <a:extLst>
              <a:ext uri="{FF2B5EF4-FFF2-40B4-BE49-F238E27FC236}">
                <a16:creationId xmlns:a16="http://schemas.microsoft.com/office/drawing/2014/main" id="{388631B8-46B8-0D6B-61F2-D868816EF42C}"/>
              </a:ext>
            </a:extLst>
          </p:cNvPr>
          <p:cNvCxnSpPr>
            <a:cxnSpLocks/>
          </p:cNvCxnSpPr>
          <p:nvPr/>
        </p:nvCxnSpPr>
        <p:spPr>
          <a:xfrm>
            <a:off x="6096000" y="1226641"/>
            <a:ext cx="0" cy="4832619"/>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04991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5D8E7-DE0C-F8B9-47DA-D95EFE236B2B}"/>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Technique 2: Reflections</a:t>
            </a:r>
            <a:endParaRPr lang="en-BE"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C8D147D-FAC3-FD18-66D6-CFF899DBD29E}"/>
              </a:ext>
            </a:extLst>
          </p:cNvPr>
          <p:cNvSpPr txBox="1"/>
          <p:nvPr/>
        </p:nvSpPr>
        <p:spPr>
          <a:xfrm>
            <a:off x="5829950" y="1707868"/>
            <a:ext cx="4350912" cy="461665"/>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Simple reflections</a:t>
            </a:r>
            <a:endParaRPr lang="en-BE" sz="24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BB48F56-989C-137A-3FBC-69954202BC32}"/>
              </a:ext>
            </a:extLst>
          </p:cNvPr>
          <p:cNvSpPr txBox="1"/>
          <p:nvPr/>
        </p:nvSpPr>
        <p:spPr>
          <a:xfrm>
            <a:off x="5799182" y="3729672"/>
            <a:ext cx="4556886" cy="461665"/>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Complex reflections</a:t>
            </a:r>
            <a:endParaRPr lang="en-BE" sz="2400" b="1" dirty="0">
              <a:latin typeface="Arial" panose="020B0604020202020204" pitchFamily="34" charset="0"/>
              <a:cs typeface="Arial" panose="020B0604020202020204" pitchFamily="34" charset="0"/>
            </a:endParaRPr>
          </a:p>
        </p:txBody>
      </p:sp>
      <p:sp>
        <p:nvSpPr>
          <p:cNvPr id="6" name="Speech Bubble: Rectangle with Corners Rounded 5">
            <a:extLst>
              <a:ext uri="{FF2B5EF4-FFF2-40B4-BE49-F238E27FC236}">
                <a16:creationId xmlns:a16="http://schemas.microsoft.com/office/drawing/2014/main" id="{67C5F82B-EE17-4F3B-1857-8D23905D757D}"/>
              </a:ext>
            </a:extLst>
          </p:cNvPr>
          <p:cNvSpPr/>
          <p:nvPr/>
        </p:nvSpPr>
        <p:spPr>
          <a:xfrm>
            <a:off x="5799181" y="4342556"/>
            <a:ext cx="4350912" cy="1391353"/>
          </a:xfrm>
          <a:prstGeom prst="wedgeRoundRectCallout">
            <a:avLst>
              <a:gd name="adj1" fmla="val 56409"/>
              <a:gd name="adj2" fmla="val -34294"/>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solidFill>
                  <a:schemeClr val="bg1"/>
                </a:solidFill>
                <a:latin typeface="Arial" panose="020B0604020202020204" pitchFamily="34" charset="0"/>
                <a:cs typeface="Arial" panose="020B0604020202020204" pitchFamily="34" charset="0"/>
              </a:rPr>
              <a:t>Caseworker</a:t>
            </a:r>
          </a:p>
          <a:p>
            <a:r>
              <a:rPr lang="en-GB" dirty="0">
                <a:solidFill>
                  <a:schemeClr val="bg1"/>
                </a:solidFill>
                <a:latin typeface="Arial" panose="020B0604020202020204" pitchFamily="34" charset="0"/>
                <a:cs typeface="Arial" panose="020B0604020202020204" pitchFamily="34" charset="0"/>
              </a:rPr>
              <a:t>You don’t see the point in building relationships with caseworkers when they’re just going to leave anyway</a:t>
            </a:r>
          </a:p>
        </p:txBody>
      </p:sp>
      <p:sp>
        <p:nvSpPr>
          <p:cNvPr id="7" name="Speech Bubble: Rectangle with Corners Rounded 6">
            <a:extLst>
              <a:ext uri="{FF2B5EF4-FFF2-40B4-BE49-F238E27FC236}">
                <a16:creationId xmlns:a16="http://schemas.microsoft.com/office/drawing/2014/main" id="{74DE75FA-7C39-915A-FB53-1F8AF0FEA7C6}"/>
              </a:ext>
            </a:extLst>
          </p:cNvPr>
          <p:cNvSpPr/>
          <p:nvPr/>
        </p:nvSpPr>
        <p:spPr>
          <a:xfrm>
            <a:off x="5799181" y="2359417"/>
            <a:ext cx="4350912" cy="830997"/>
          </a:xfrm>
          <a:prstGeom prst="wedgeRoundRectCallout">
            <a:avLst>
              <a:gd name="adj1" fmla="val 55764"/>
              <a:gd name="adj2" fmla="val -30466"/>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solidFill>
                  <a:schemeClr val="bg1"/>
                </a:solidFill>
                <a:latin typeface="Arial" panose="020B0604020202020204" pitchFamily="34" charset="0"/>
                <a:cs typeface="Arial" panose="020B0604020202020204" pitchFamily="34" charset="0"/>
              </a:rPr>
              <a:t>Caseworker</a:t>
            </a:r>
          </a:p>
          <a:p>
            <a:r>
              <a:rPr lang="en-GB" dirty="0">
                <a:solidFill>
                  <a:schemeClr val="bg1"/>
                </a:solidFill>
                <a:latin typeface="Arial" panose="020B0604020202020204" pitchFamily="34" charset="0"/>
                <a:cs typeface="Arial" panose="020B0604020202020204" pitchFamily="34" charset="0"/>
              </a:rPr>
              <a:t>You are tired of changing caseworkers</a:t>
            </a:r>
            <a:endParaRPr lang="en-BE" dirty="0">
              <a:solidFill>
                <a:schemeClr val="bg1"/>
              </a:solidFill>
              <a:latin typeface="Arial" panose="020B0604020202020204" pitchFamily="34" charset="0"/>
              <a:cs typeface="Arial" panose="020B0604020202020204" pitchFamily="34" charset="0"/>
            </a:endParaRPr>
          </a:p>
        </p:txBody>
      </p:sp>
      <p:sp>
        <p:nvSpPr>
          <p:cNvPr id="22" name="Speech Bubble: Rectangle with Corners Rounded 21">
            <a:extLst>
              <a:ext uri="{FF2B5EF4-FFF2-40B4-BE49-F238E27FC236}">
                <a16:creationId xmlns:a16="http://schemas.microsoft.com/office/drawing/2014/main" id="{9BC1B2C8-BA29-CA0A-C88C-D3E675DA7AFF}"/>
              </a:ext>
            </a:extLst>
          </p:cNvPr>
          <p:cNvSpPr/>
          <p:nvPr/>
        </p:nvSpPr>
        <p:spPr>
          <a:xfrm>
            <a:off x="1613774" y="2359417"/>
            <a:ext cx="2907960" cy="2193533"/>
          </a:xfrm>
          <a:prstGeom prst="wedgeRoundRectCallout">
            <a:avLst>
              <a:gd name="adj1" fmla="val -57259"/>
              <a:gd name="adj2" fmla="val -30809"/>
              <a:gd name="adj3" fmla="val 16667"/>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solidFill>
                  <a:schemeClr val="tx1"/>
                </a:solidFill>
                <a:latin typeface="Arial" panose="020B0604020202020204" pitchFamily="34" charset="0"/>
                <a:cs typeface="Arial" panose="020B0604020202020204" pitchFamily="34" charset="0"/>
              </a:rPr>
              <a:t>Child</a:t>
            </a:r>
            <a:endParaRPr lang="en-GB" dirty="0">
              <a:solidFill>
                <a:schemeClr val="tx1"/>
              </a:solidFill>
              <a:latin typeface="Arial" panose="020B0604020202020204" pitchFamily="34" charset="0"/>
              <a:cs typeface="Arial" panose="020B0604020202020204" pitchFamily="34" charset="0"/>
            </a:endParaRPr>
          </a:p>
          <a:p>
            <a:r>
              <a:rPr lang="en-GB" sz="1800" b="0" u="none" strike="noStrike" cap="none" dirty="0">
                <a:solidFill>
                  <a:schemeClr val="dk1"/>
                </a:solidFill>
                <a:latin typeface="Arial" panose="020B0604020202020204" pitchFamily="34" charset="0"/>
                <a:ea typeface="Helvetica Neue"/>
                <a:cs typeface="Arial" panose="020B0604020202020204" pitchFamily="34" charset="0"/>
                <a:sym typeface="Helvetica Neue"/>
              </a:rPr>
              <a:t>I’m sick </a:t>
            </a:r>
            <a:r>
              <a:rPr lang="en-GB" dirty="0">
                <a:solidFill>
                  <a:schemeClr val="dk1"/>
                </a:solidFill>
                <a:latin typeface="Arial" panose="020B0604020202020204" pitchFamily="34" charset="0"/>
                <a:ea typeface="Helvetica Neue"/>
                <a:cs typeface="Arial" panose="020B0604020202020204" pitchFamily="34" charset="0"/>
                <a:sym typeface="Helvetica Neue"/>
              </a:rPr>
              <a:t>and tired of meeting with</a:t>
            </a:r>
            <a:r>
              <a:rPr lang="en-GB" sz="1800" b="0" u="none" strike="noStrike" cap="none" dirty="0">
                <a:solidFill>
                  <a:schemeClr val="dk1"/>
                </a:solidFill>
                <a:latin typeface="Arial" panose="020B0604020202020204" pitchFamily="34" charset="0"/>
                <a:ea typeface="Helvetica Neue"/>
                <a:cs typeface="Arial" panose="020B0604020202020204" pitchFamily="34" charset="0"/>
                <a:sym typeface="Helvetica Neue"/>
              </a:rPr>
              <a:t> caseworkers. You’re the third one I’ve had this year.</a:t>
            </a:r>
            <a:endParaRPr lang="en-BE" dirty="0">
              <a:solidFill>
                <a:schemeClr val="tx1"/>
              </a:solidFill>
              <a:latin typeface="Arial" panose="020B0604020202020204" pitchFamily="34" charset="0"/>
              <a:cs typeface="Arial" panose="020B0604020202020204" pitchFamily="34" charset="0"/>
            </a:endParaRPr>
          </a:p>
        </p:txBody>
      </p:sp>
      <p:sp>
        <p:nvSpPr>
          <p:cNvPr id="23" name="Freeform: Shape 22">
            <a:extLst>
              <a:ext uri="{FF2B5EF4-FFF2-40B4-BE49-F238E27FC236}">
                <a16:creationId xmlns:a16="http://schemas.microsoft.com/office/drawing/2014/main" id="{1A47ACBA-C32C-67A2-F824-3349B2465EF9}"/>
              </a:ext>
            </a:extLst>
          </p:cNvPr>
          <p:cNvSpPr/>
          <p:nvPr/>
        </p:nvSpPr>
        <p:spPr>
          <a:xfrm rot="19894377">
            <a:off x="4772730" y="2882714"/>
            <a:ext cx="775453" cy="353156"/>
          </a:xfrm>
          <a:custGeom>
            <a:avLst/>
            <a:gdLst>
              <a:gd name="connsiteX0" fmla="*/ 0 w 1200150"/>
              <a:gd name="connsiteY0" fmla="*/ 0 h 273874"/>
              <a:gd name="connsiteX1" fmla="*/ 552450 w 1200150"/>
              <a:gd name="connsiteY1" fmla="*/ 266700 h 273874"/>
              <a:gd name="connsiteX2" fmla="*/ 1200150 w 1200150"/>
              <a:gd name="connsiteY2" fmla="*/ 171450 h 273874"/>
            </a:gdLst>
            <a:ahLst/>
            <a:cxnLst>
              <a:cxn ang="0">
                <a:pos x="connsiteX0" y="connsiteY0"/>
              </a:cxn>
              <a:cxn ang="0">
                <a:pos x="connsiteX1" y="connsiteY1"/>
              </a:cxn>
              <a:cxn ang="0">
                <a:pos x="connsiteX2" y="connsiteY2"/>
              </a:cxn>
            </a:cxnLst>
            <a:rect l="l" t="t" r="r" b="b"/>
            <a:pathLst>
              <a:path w="1200150" h="273874">
                <a:moveTo>
                  <a:pt x="0" y="0"/>
                </a:moveTo>
                <a:cubicBezTo>
                  <a:pt x="176212" y="119062"/>
                  <a:pt x="352425" y="238125"/>
                  <a:pt x="552450" y="266700"/>
                </a:cubicBezTo>
                <a:cubicBezTo>
                  <a:pt x="752475" y="295275"/>
                  <a:pt x="976312" y="233362"/>
                  <a:pt x="1200150" y="171450"/>
                </a:cubicBezTo>
              </a:path>
            </a:pathLst>
          </a:custGeom>
          <a:noFill/>
          <a:ln w="38100">
            <a:solidFill>
              <a:schemeClr val="accent3">
                <a:lumMod val="75000"/>
              </a:schemeClr>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1F61A32D-8339-F3C5-4912-89EA90B1BDD3}"/>
              </a:ext>
            </a:extLst>
          </p:cNvPr>
          <p:cNvSpPr/>
          <p:nvPr/>
        </p:nvSpPr>
        <p:spPr>
          <a:xfrm rot="535335">
            <a:off x="4793929" y="4400553"/>
            <a:ext cx="775453" cy="353156"/>
          </a:xfrm>
          <a:custGeom>
            <a:avLst/>
            <a:gdLst>
              <a:gd name="connsiteX0" fmla="*/ 0 w 1200150"/>
              <a:gd name="connsiteY0" fmla="*/ 0 h 273874"/>
              <a:gd name="connsiteX1" fmla="*/ 552450 w 1200150"/>
              <a:gd name="connsiteY1" fmla="*/ 266700 h 273874"/>
              <a:gd name="connsiteX2" fmla="*/ 1200150 w 1200150"/>
              <a:gd name="connsiteY2" fmla="*/ 171450 h 273874"/>
            </a:gdLst>
            <a:ahLst/>
            <a:cxnLst>
              <a:cxn ang="0">
                <a:pos x="connsiteX0" y="connsiteY0"/>
              </a:cxn>
              <a:cxn ang="0">
                <a:pos x="connsiteX1" y="connsiteY1"/>
              </a:cxn>
              <a:cxn ang="0">
                <a:pos x="connsiteX2" y="connsiteY2"/>
              </a:cxn>
            </a:cxnLst>
            <a:rect l="l" t="t" r="r" b="b"/>
            <a:pathLst>
              <a:path w="1200150" h="273874">
                <a:moveTo>
                  <a:pt x="0" y="0"/>
                </a:moveTo>
                <a:cubicBezTo>
                  <a:pt x="176212" y="119062"/>
                  <a:pt x="352425" y="238125"/>
                  <a:pt x="552450" y="266700"/>
                </a:cubicBezTo>
                <a:cubicBezTo>
                  <a:pt x="752475" y="295275"/>
                  <a:pt x="976312" y="233362"/>
                  <a:pt x="1200150" y="171450"/>
                </a:cubicBezTo>
              </a:path>
            </a:pathLst>
          </a:custGeom>
          <a:noFill/>
          <a:ln w="38100">
            <a:solidFill>
              <a:schemeClr val="accent3">
                <a:lumMod val="75000"/>
              </a:schemeClr>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F8F6132C-185D-DE14-4658-3E00779AA0BB}"/>
              </a:ext>
            </a:extLst>
          </p:cNvPr>
          <p:cNvGrpSpPr/>
          <p:nvPr/>
        </p:nvGrpSpPr>
        <p:grpSpPr>
          <a:xfrm>
            <a:off x="10228983" y="337468"/>
            <a:ext cx="1587872" cy="1368854"/>
            <a:chOff x="10228983" y="337468"/>
            <a:chExt cx="1587872" cy="1368854"/>
          </a:xfrm>
        </p:grpSpPr>
        <p:sp>
          <p:nvSpPr>
            <p:cNvPr id="8" name="Hexagon 7">
              <a:extLst>
                <a:ext uri="{FF2B5EF4-FFF2-40B4-BE49-F238E27FC236}">
                  <a16:creationId xmlns:a16="http://schemas.microsoft.com/office/drawing/2014/main" id="{A81CB28F-D6A4-BA3D-2BA1-F8D12318E9BE}"/>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9" name="Group 8">
              <a:extLst>
                <a:ext uri="{FF2B5EF4-FFF2-40B4-BE49-F238E27FC236}">
                  <a16:creationId xmlns:a16="http://schemas.microsoft.com/office/drawing/2014/main" id="{0A97A88A-2407-4A08-B007-4021AE37EF85}"/>
                </a:ext>
              </a:extLst>
            </p:cNvPr>
            <p:cNvGrpSpPr/>
            <p:nvPr/>
          </p:nvGrpSpPr>
          <p:grpSpPr>
            <a:xfrm>
              <a:off x="10621771" y="762700"/>
              <a:ext cx="562136" cy="634675"/>
              <a:chOff x="760175" y="830142"/>
              <a:chExt cx="867619" cy="979579"/>
            </a:xfrm>
          </p:grpSpPr>
          <p:sp>
            <p:nvSpPr>
              <p:cNvPr id="13" name="Rectangle 12">
                <a:extLst>
                  <a:ext uri="{FF2B5EF4-FFF2-40B4-BE49-F238E27FC236}">
                    <a16:creationId xmlns:a16="http://schemas.microsoft.com/office/drawing/2014/main" id="{5B5730AA-4CCA-5A82-A6AE-A4E79FD117D3}"/>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63</a:t>
                </a:r>
              </a:p>
            </p:txBody>
          </p:sp>
          <p:sp>
            <p:nvSpPr>
              <p:cNvPr id="25" name="Rectangle 24">
                <a:extLst>
                  <a:ext uri="{FF2B5EF4-FFF2-40B4-BE49-F238E27FC236}">
                    <a16:creationId xmlns:a16="http://schemas.microsoft.com/office/drawing/2014/main" id="{49E73B98-38FC-E1F2-42CC-54C58A5DCB00}"/>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0" name="Group 9">
              <a:extLst>
                <a:ext uri="{FF2B5EF4-FFF2-40B4-BE49-F238E27FC236}">
                  <a16:creationId xmlns:a16="http://schemas.microsoft.com/office/drawing/2014/main" id="{F808C64B-7A24-FF23-315B-3DF7CC9E8A39}"/>
                </a:ext>
              </a:extLst>
            </p:cNvPr>
            <p:cNvGrpSpPr/>
            <p:nvPr/>
          </p:nvGrpSpPr>
          <p:grpSpPr>
            <a:xfrm>
              <a:off x="11325415" y="762701"/>
              <a:ext cx="182192" cy="634674"/>
              <a:chOff x="2121762" y="2323619"/>
              <a:chExt cx="200378" cy="825210"/>
            </a:xfrm>
          </p:grpSpPr>
          <p:sp>
            <p:nvSpPr>
              <p:cNvPr id="11" name="Isosceles Triangle 10">
                <a:extLst>
                  <a:ext uri="{FF2B5EF4-FFF2-40B4-BE49-F238E27FC236}">
                    <a16:creationId xmlns:a16="http://schemas.microsoft.com/office/drawing/2014/main" id="{3F134113-0450-573A-9C5C-89FAD545E84E}"/>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Rectangle 11">
                <a:extLst>
                  <a:ext uri="{FF2B5EF4-FFF2-40B4-BE49-F238E27FC236}">
                    <a16:creationId xmlns:a16="http://schemas.microsoft.com/office/drawing/2014/main" id="{8E388B31-F9D1-FB06-9776-B3F65E6A31EE}"/>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35973598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41DC0-EDF6-5621-381D-6A942C1F94D4}"/>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Technique 3: Summaries</a:t>
            </a:r>
            <a:endParaRPr lang="en-BE" dirty="0">
              <a:latin typeface="Arial" panose="020B0604020202020204" pitchFamily="34" charset="0"/>
              <a:cs typeface="Arial" panose="020B0604020202020204" pitchFamily="34" charset="0"/>
            </a:endParaRPr>
          </a:p>
        </p:txBody>
      </p:sp>
      <p:sp>
        <p:nvSpPr>
          <p:cNvPr id="6" name="Speech Bubble: Rectangle with Corners Rounded 5">
            <a:extLst>
              <a:ext uri="{FF2B5EF4-FFF2-40B4-BE49-F238E27FC236}">
                <a16:creationId xmlns:a16="http://schemas.microsoft.com/office/drawing/2014/main" id="{638F6407-61A3-D8B5-BDDC-650C4BB1426B}"/>
              </a:ext>
            </a:extLst>
          </p:cNvPr>
          <p:cNvSpPr/>
          <p:nvPr/>
        </p:nvSpPr>
        <p:spPr>
          <a:xfrm>
            <a:off x="6096001" y="4616120"/>
            <a:ext cx="5404294" cy="1396075"/>
          </a:xfrm>
          <a:prstGeom prst="wedgeRoundRectCallout">
            <a:avLst>
              <a:gd name="adj1" fmla="val 53081"/>
              <a:gd name="adj2" fmla="val -33733"/>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solidFill>
                  <a:schemeClr val="bg1"/>
                </a:solidFill>
                <a:latin typeface="Arial" panose="020B0604020202020204" pitchFamily="34" charset="0"/>
                <a:cs typeface="Arial" panose="020B0604020202020204" pitchFamily="34" charset="0"/>
              </a:rPr>
              <a:t>Caseworker</a:t>
            </a:r>
          </a:p>
          <a:p>
            <a:r>
              <a:rPr lang="en-GB" dirty="0">
                <a:solidFill>
                  <a:schemeClr val="bg1"/>
                </a:solidFill>
                <a:latin typeface="Arial" panose="020B0604020202020204" pitchFamily="34" charset="0"/>
                <a:cs typeface="Arial" panose="020B0604020202020204" pitchFamily="34" charset="0"/>
              </a:rPr>
              <a:t>You miss your mother and your friends. You wish could be together with them and this is why you get so angry sometimes</a:t>
            </a:r>
            <a:endParaRPr lang="en-BE" dirty="0">
              <a:solidFill>
                <a:schemeClr val="bg1"/>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D53133A1-B02B-A4FB-71ED-C6B328D9F377}"/>
              </a:ext>
            </a:extLst>
          </p:cNvPr>
          <p:cNvSpPr txBox="1"/>
          <p:nvPr/>
        </p:nvSpPr>
        <p:spPr>
          <a:xfrm>
            <a:off x="5232400" y="1469143"/>
            <a:ext cx="1990725" cy="400110"/>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EXAMPLES</a:t>
            </a:r>
            <a:endParaRPr lang="en-BE" sz="2000" b="1" dirty="0">
              <a:latin typeface="Arial" panose="020B0604020202020204" pitchFamily="34" charset="0"/>
              <a:cs typeface="Arial" panose="020B0604020202020204" pitchFamily="34" charset="0"/>
            </a:endParaRPr>
          </a:p>
        </p:txBody>
      </p:sp>
      <p:sp>
        <p:nvSpPr>
          <p:cNvPr id="7" name="Speech Bubble: Rectangle with Corners Rounded 6">
            <a:extLst>
              <a:ext uri="{FF2B5EF4-FFF2-40B4-BE49-F238E27FC236}">
                <a16:creationId xmlns:a16="http://schemas.microsoft.com/office/drawing/2014/main" id="{DF0D35CC-6CA8-C23F-D429-86F7BBA2001C}"/>
              </a:ext>
            </a:extLst>
          </p:cNvPr>
          <p:cNvSpPr/>
          <p:nvPr/>
        </p:nvSpPr>
        <p:spPr>
          <a:xfrm>
            <a:off x="5237588" y="2075955"/>
            <a:ext cx="4350912" cy="1018477"/>
          </a:xfrm>
          <a:prstGeom prst="wedgeRoundRectCallout">
            <a:avLst>
              <a:gd name="adj1" fmla="val -53328"/>
              <a:gd name="adj2" fmla="val -34028"/>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solidFill>
                  <a:schemeClr val="tx1"/>
                </a:solidFill>
                <a:latin typeface="Arial" panose="020B0604020202020204" pitchFamily="34" charset="0"/>
                <a:cs typeface="Arial" panose="020B0604020202020204" pitchFamily="34" charset="0"/>
              </a:rPr>
              <a:t>Child</a:t>
            </a:r>
            <a:endParaRPr lang="en-GB" dirty="0">
              <a:solidFill>
                <a:schemeClr val="tx1"/>
              </a:solidFill>
              <a:latin typeface="Arial" panose="020B0604020202020204" pitchFamily="34" charset="0"/>
              <a:cs typeface="Arial" panose="020B0604020202020204" pitchFamily="34" charset="0"/>
            </a:endParaRPr>
          </a:p>
          <a:p>
            <a:r>
              <a:rPr lang="en-GB" dirty="0">
                <a:solidFill>
                  <a:schemeClr val="tx1"/>
                </a:solidFill>
                <a:latin typeface="Arial" panose="020B0604020202020204" pitchFamily="34" charset="0"/>
                <a:cs typeface="Arial" panose="020B0604020202020204" pitchFamily="34" charset="0"/>
              </a:rPr>
              <a:t>I don’t like it here in the </a:t>
            </a:r>
            <a:r>
              <a:rPr lang="en-GB" dirty="0" err="1">
                <a:solidFill>
                  <a:schemeClr val="tx1"/>
                </a:solidFill>
                <a:latin typeface="Arial" panose="020B0604020202020204" pitchFamily="34" charset="0"/>
                <a:cs typeface="Arial" panose="020B0604020202020204" pitchFamily="34" charset="0"/>
              </a:rPr>
              <a:t>center</a:t>
            </a:r>
            <a:r>
              <a:rPr lang="en-GB" dirty="0">
                <a:solidFill>
                  <a:schemeClr val="tx1"/>
                </a:solidFill>
                <a:latin typeface="Arial" panose="020B0604020202020204" pitchFamily="34" charset="0"/>
                <a:cs typeface="Arial" panose="020B0604020202020204" pitchFamily="34" charset="0"/>
              </a:rPr>
              <a:t>! The other kids are stupid and annoying.</a:t>
            </a:r>
            <a:endParaRPr lang="en-BE" dirty="0">
              <a:solidFill>
                <a:schemeClr val="tx1"/>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12D2BD6B-7B45-1C7B-0FEA-92AEF71ACF1D}"/>
              </a:ext>
            </a:extLst>
          </p:cNvPr>
          <p:cNvSpPr txBox="1"/>
          <p:nvPr/>
        </p:nvSpPr>
        <p:spPr>
          <a:xfrm>
            <a:off x="453358" y="324167"/>
            <a:ext cx="1411714" cy="461665"/>
          </a:xfrm>
          <a:prstGeom prst="rect">
            <a:avLst/>
          </a:prstGeom>
          <a:noFill/>
        </p:spPr>
        <p:txBody>
          <a:bodyPr wrap="square" lIns="91440" tIns="45720" rIns="91440" bIns="45720" rtlCol="0" anchor="t">
            <a:spAutoFit/>
          </a:bodyPr>
          <a:lstStyle/>
          <a:p>
            <a:pPr algn="ctr"/>
            <a:r>
              <a:rPr lang="en-GB" sz="2400" b="1" dirty="0">
                <a:highlight>
                  <a:srgbClr val="FFFF00"/>
                </a:highlight>
                <a:latin typeface="Arial" panose="020B0604020202020204" pitchFamily="34" charset="0"/>
                <a:cs typeface="Arial" panose="020B0604020202020204" pitchFamily="34" charset="0"/>
              </a:rPr>
              <a:t>ADAPT</a:t>
            </a:r>
            <a:endParaRPr lang="en-BE" sz="2400" b="1" dirty="0">
              <a:highlight>
                <a:srgbClr val="FFFF00"/>
              </a:highlight>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16789644-37DE-C864-2788-7C1496772846}"/>
              </a:ext>
            </a:extLst>
          </p:cNvPr>
          <p:cNvSpPr txBox="1"/>
          <p:nvPr/>
        </p:nvSpPr>
        <p:spPr>
          <a:xfrm>
            <a:off x="806405" y="1469143"/>
            <a:ext cx="3892596" cy="3939540"/>
          </a:xfrm>
          <a:prstGeom prst="rect">
            <a:avLst/>
          </a:prstGeom>
          <a:noFill/>
        </p:spPr>
        <p:txBody>
          <a:bodyPr wrap="square" rtlCol="0">
            <a:spAutoFit/>
          </a:bodyPr>
          <a:lstStyle/>
          <a:p>
            <a:pPr>
              <a:spcAft>
                <a:spcPts val="1200"/>
              </a:spcAft>
            </a:pPr>
            <a:r>
              <a:rPr lang="en-GB" sz="2000" b="1" dirty="0">
                <a:latin typeface="Arial" panose="020B0604020202020204" pitchFamily="34" charset="0"/>
                <a:cs typeface="Arial" panose="020B0604020202020204" pitchFamily="34" charset="0"/>
              </a:rPr>
              <a:t>TIPS</a:t>
            </a:r>
          </a:p>
          <a:p>
            <a:pPr marL="533400">
              <a:spcAft>
                <a:spcPts val="1200"/>
              </a:spcAft>
            </a:pPr>
            <a:r>
              <a:rPr lang="en-US" sz="2000" dirty="0">
                <a:latin typeface="Arial" panose="020B0604020202020204" pitchFamily="34" charset="0"/>
                <a:cs typeface="Arial" panose="020B0604020202020204" pitchFamily="34" charset="0"/>
              </a:rPr>
              <a:t>You need to actively listen! </a:t>
            </a:r>
          </a:p>
          <a:p>
            <a:pPr marL="533400">
              <a:spcAft>
                <a:spcPts val="1200"/>
              </a:spcAft>
            </a:pPr>
            <a:r>
              <a:rPr lang="en-US" sz="2000" dirty="0">
                <a:latin typeface="Arial" panose="020B0604020202020204" pitchFamily="34" charset="0"/>
                <a:cs typeface="Arial" panose="020B0604020202020204" pitchFamily="34" charset="0"/>
              </a:rPr>
              <a:t>Identify the perspective, views or emotions a person shared</a:t>
            </a:r>
          </a:p>
          <a:p>
            <a:pPr marL="533400">
              <a:spcAft>
                <a:spcPts val="1200"/>
              </a:spcAft>
            </a:pPr>
            <a:r>
              <a:rPr lang="en-US" sz="2000" dirty="0">
                <a:latin typeface="Arial" panose="020B0604020202020204" pitchFamily="34" charset="0"/>
                <a:cs typeface="Arial" panose="020B0604020202020204" pitchFamily="34" charset="0"/>
              </a:rPr>
              <a:t>Connect different perspectives, views and emotions shared throughout the conversation(s) and combine them in one summary</a:t>
            </a:r>
            <a:endParaRPr lang="en-GB" sz="2000" dirty="0">
              <a:latin typeface="Arial" panose="020B0604020202020204" pitchFamily="34" charset="0"/>
              <a:cs typeface="Arial" panose="020B0604020202020204" pitchFamily="34" charset="0"/>
            </a:endParaRPr>
          </a:p>
        </p:txBody>
      </p:sp>
      <p:sp>
        <p:nvSpPr>
          <p:cNvPr id="13" name="L-Shape 12">
            <a:extLst>
              <a:ext uri="{FF2B5EF4-FFF2-40B4-BE49-F238E27FC236}">
                <a16:creationId xmlns:a16="http://schemas.microsoft.com/office/drawing/2014/main" id="{FCE0E95D-3EFF-DE2A-0553-6B92D0324701}"/>
              </a:ext>
            </a:extLst>
          </p:cNvPr>
          <p:cNvSpPr/>
          <p:nvPr/>
        </p:nvSpPr>
        <p:spPr>
          <a:xfrm rot="18361091">
            <a:off x="884403" y="1962429"/>
            <a:ext cx="358299" cy="182347"/>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L-Shape 13">
            <a:extLst>
              <a:ext uri="{FF2B5EF4-FFF2-40B4-BE49-F238E27FC236}">
                <a16:creationId xmlns:a16="http://schemas.microsoft.com/office/drawing/2014/main" id="{EC91D60E-D7F6-A489-E8B7-AC0648E79CF0}"/>
              </a:ext>
            </a:extLst>
          </p:cNvPr>
          <p:cNvSpPr/>
          <p:nvPr/>
        </p:nvSpPr>
        <p:spPr>
          <a:xfrm rot="18361091">
            <a:off x="884402" y="2462148"/>
            <a:ext cx="358299" cy="182347"/>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L-Shape 14">
            <a:extLst>
              <a:ext uri="{FF2B5EF4-FFF2-40B4-BE49-F238E27FC236}">
                <a16:creationId xmlns:a16="http://schemas.microsoft.com/office/drawing/2014/main" id="{118C5358-DBCC-446B-785A-95C47F126AD0}"/>
              </a:ext>
            </a:extLst>
          </p:cNvPr>
          <p:cNvSpPr/>
          <p:nvPr/>
        </p:nvSpPr>
        <p:spPr>
          <a:xfrm rot="18361091">
            <a:off x="884401" y="3495646"/>
            <a:ext cx="358299" cy="182347"/>
          </a:xfrm>
          <a:prstGeom prst="corner">
            <a:avLst>
              <a:gd name="adj1" fmla="val 42208"/>
              <a:gd name="adj2" fmla="val 4335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6" name="Group 35">
            <a:extLst>
              <a:ext uri="{FF2B5EF4-FFF2-40B4-BE49-F238E27FC236}">
                <a16:creationId xmlns:a16="http://schemas.microsoft.com/office/drawing/2014/main" id="{C271A7B1-A43B-9087-1EA1-AF4F05B722C7}"/>
              </a:ext>
            </a:extLst>
          </p:cNvPr>
          <p:cNvGrpSpPr/>
          <p:nvPr/>
        </p:nvGrpSpPr>
        <p:grpSpPr>
          <a:xfrm>
            <a:off x="10338511" y="500366"/>
            <a:ext cx="1411715" cy="1411715"/>
            <a:chOff x="12884056" y="397692"/>
            <a:chExt cx="1712719" cy="1712719"/>
          </a:xfrm>
        </p:grpSpPr>
        <p:sp>
          <p:nvSpPr>
            <p:cNvPr id="31" name="Oval 30">
              <a:extLst>
                <a:ext uri="{FF2B5EF4-FFF2-40B4-BE49-F238E27FC236}">
                  <a16:creationId xmlns:a16="http://schemas.microsoft.com/office/drawing/2014/main" id="{5A81837A-CCDC-650C-2145-2C9C2E2463C4}"/>
                </a:ext>
              </a:extLst>
            </p:cNvPr>
            <p:cNvSpPr/>
            <p:nvPr/>
          </p:nvSpPr>
          <p:spPr>
            <a:xfrm>
              <a:off x="12884056" y="397692"/>
              <a:ext cx="1712719" cy="1712719"/>
            </a:xfrm>
            <a:prstGeom prst="ellipse">
              <a:avLst/>
            </a:prstGeom>
            <a:solidFill>
              <a:schemeClr val="accent3">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6" name="Group 25">
              <a:extLst>
                <a:ext uri="{FF2B5EF4-FFF2-40B4-BE49-F238E27FC236}">
                  <a16:creationId xmlns:a16="http://schemas.microsoft.com/office/drawing/2014/main" id="{D6259804-D211-FCC8-DD5C-70CAB5124F9F}"/>
                </a:ext>
              </a:extLst>
            </p:cNvPr>
            <p:cNvGrpSpPr/>
            <p:nvPr/>
          </p:nvGrpSpPr>
          <p:grpSpPr>
            <a:xfrm>
              <a:off x="13263476" y="816784"/>
              <a:ext cx="1030078" cy="822576"/>
              <a:chOff x="-2571900" y="3523194"/>
              <a:chExt cx="2226278" cy="1777809"/>
            </a:xfrm>
          </p:grpSpPr>
          <p:sp>
            <p:nvSpPr>
              <p:cNvPr id="18" name="Speech Bubble: Oval 17">
                <a:extLst>
                  <a:ext uri="{FF2B5EF4-FFF2-40B4-BE49-F238E27FC236}">
                    <a16:creationId xmlns:a16="http://schemas.microsoft.com/office/drawing/2014/main" id="{E02E8E80-44F4-ACF6-DDF5-1F41E7F5EEF5}"/>
                  </a:ext>
                </a:extLst>
              </p:cNvPr>
              <p:cNvSpPr/>
              <p:nvPr/>
            </p:nvSpPr>
            <p:spPr>
              <a:xfrm>
                <a:off x="-2571900" y="3523194"/>
                <a:ext cx="2226278" cy="1777809"/>
              </a:xfrm>
              <a:prstGeom prst="wedgeEllipseCallou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0" name="Straight Connector 19">
                <a:extLst>
                  <a:ext uri="{FF2B5EF4-FFF2-40B4-BE49-F238E27FC236}">
                    <a16:creationId xmlns:a16="http://schemas.microsoft.com/office/drawing/2014/main" id="{C09A4DA5-D50C-2EBF-2C2F-F0E6524DA862}"/>
                  </a:ext>
                </a:extLst>
              </p:cNvPr>
              <p:cNvCxnSpPr>
                <a:cxnSpLocks/>
              </p:cNvCxnSpPr>
              <p:nvPr/>
            </p:nvCxnSpPr>
            <p:spPr>
              <a:xfrm>
                <a:off x="-2006600" y="4094599"/>
                <a:ext cx="1003300" cy="0"/>
              </a:xfrm>
              <a:prstGeom prst="line">
                <a:avLst/>
              </a:prstGeom>
              <a:ln w="762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BDAA3634-93CD-EFCB-6200-CE092874E8DD}"/>
                  </a:ext>
                </a:extLst>
              </p:cNvPr>
              <p:cNvCxnSpPr>
                <a:cxnSpLocks/>
              </p:cNvCxnSpPr>
              <p:nvPr/>
            </p:nvCxnSpPr>
            <p:spPr>
              <a:xfrm>
                <a:off x="-2006600" y="4412099"/>
                <a:ext cx="1003300" cy="0"/>
              </a:xfrm>
              <a:prstGeom prst="line">
                <a:avLst/>
              </a:prstGeom>
              <a:ln w="762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4C4F984-9332-0A8B-6FC8-7EC216CF8067}"/>
                  </a:ext>
                </a:extLst>
              </p:cNvPr>
              <p:cNvCxnSpPr>
                <a:cxnSpLocks/>
              </p:cNvCxnSpPr>
              <p:nvPr/>
            </p:nvCxnSpPr>
            <p:spPr>
              <a:xfrm>
                <a:off x="-2006600" y="4716899"/>
                <a:ext cx="1003300" cy="0"/>
              </a:xfrm>
              <a:prstGeom prst="line">
                <a:avLst/>
              </a:prstGeom>
              <a:ln w="762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grpSp>
      </p:grpSp>
      <p:sp>
        <p:nvSpPr>
          <p:cNvPr id="40" name="Speech Bubble: Rectangle with Corners Rounded 39">
            <a:extLst>
              <a:ext uri="{FF2B5EF4-FFF2-40B4-BE49-F238E27FC236}">
                <a16:creationId xmlns:a16="http://schemas.microsoft.com/office/drawing/2014/main" id="{1A37581C-09C0-48B9-5495-E9A2725D577C}"/>
              </a:ext>
            </a:extLst>
          </p:cNvPr>
          <p:cNvSpPr/>
          <p:nvPr/>
        </p:nvSpPr>
        <p:spPr>
          <a:xfrm>
            <a:off x="5237588" y="3221459"/>
            <a:ext cx="4350912" cy="483871"/>
          </a:xfrm>
          <a:prstGeom prst="wedgeRoundRectCallout">
            <a:avLst>
              <a:gd name="adj1" fmla="val -53328"/>
              <a:gd name="adj2" fmla="val -34028"/>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Arial" panose="020B0604020202020204" pitchFamily="34" charset="0"/>
                <a:cs typeface="Arial" panose="020B0604020202020204" pitchFamily="34" charset="0"/>
              </a:rPr>
              <a:t>I also don’t see any of my friends here.</a:t>
            </a:r>
            <a:endParaRPr lang="en-BE" dirty="0">
              <a:solidFill>
                <a:schemeClr val="tx1"/>
              </a:solidFill>
              <a:latin typeface="Arial" panose="020B0604020202020204" pitchFamily="34" charset="0"/>
              <a:cs typeface="Arial" panose="020B0604020202020204" pitchFamily="34" charset="0"/>
            </a:endParaRPr>
          </a:p>
        </p:txBody>
      </p:sp>
      <p:sp>
        <p:nvSpPr>
          <p:cNvPr id="41" name="Speech Bubble: Rectangle with Corners Rounded 40">
            <a:extLst>
              <a:ext uri="{FF2B5EF4-FFF2-40B4-BE49-F238E27FC236}">
                <a16:creationId xmlns:a16="http://schemas.microsoft.com/office/drawing/2014/main" id="{8A024F2C-3F5C-EFA8-FC6E-1DCB7E4B4554}"/>
              </a:ext>
            </a:extLst>
          </p:cNvPr>
          <p:cNvSpPr/>
          <p:nvPr/>
        </p:nvSpPr>
        <p:spPr>
          <a:xfrm>
            <a:off x="5237588" y="3832357"/>
            <a:ext cx="4350912" cy="656737"/>
          </a:xfrm>
          <a:prstGeom prst="wedgeRoundRectCallout">
            <a:avLst>
              <a:gd name="adj1" fmla="val -53328"/>
              <a:gd name="adj2" fmla="val -34028"/>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Arial" panose="020B0604020202020204" pitchFamily="34" charset="0"/>
                <a:cs typeface="Arial" panose="020B0604020202020204" pitchFamily="34" charset="0"/>
              </a:rPr>
              <a:t>I want to go home and live with my Mom again. </a:t>
            </a:r>
            <a:endParaRPr lang="en-BE"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566371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A7A36-DD36-CCFD-4EC2-77064B5B9F91}"/>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Technique 3: Summaries</a:t>
            </a:r>
            <a:endParaRPr lang="en-BE" dirty="0"/>
          </a:p>
        </p:txBody>
      </p:sp>
      <p:grpSp>
        <p:nvGrpSpPr>
          <p:cNvPr id="29" name="Group 28">
            <a:extLst>
              <a:ext uri="{FF2B5EF4-FFF2-40B4-BE49-F238E27FC236}">
                <a16:creationId xmlns:a16="http://schemas.microsoft.com/office/drawing/2014/main" id="{1AB3CB4D-AFB8-2E14-DB81-CC3B2C9760EA}"/>
              </a:ext>
            </a:extLst>
          </p:cNvPr>
          <p:cNvGrpSpPr/>
          <p:nvPr/>
        </p:nvGrpSpPr>
        <p:grpSpPr>
          <a:xfrm>
            <a:off x="4027989" y="1769356"/>
            <a:ext cx="4697060" cy="3763342"/>
            <a:chOff x="4141522" y="2003344"/>
            <a:chExt cx="3841491" cy="3077849"/>
          </a:xfrm>
          <a:solidFill>
            <a:schemeClr val="accent3">
              <a:lumMod val="75000"/>
            </a:schemeClr>
          </a:solidFill>
        </p:grpSpPr>
        <p:grpSp>
          <p:nvGrpSpPr>
            <p:cNvPr id="3" name="Google Shape;673;g14d467bd822_0_831">
              <a:extLst>
                <a:ext uri="{FF2B5EF4-FFF2-40B4-BE49-F238E27FC236}">
                  <a16:creationId xmlns:a16="http://schemas.microsoft.com/office/drawing/2014/main" id="{8E635907-5D25-F741-B1DB-EAD093525E99}"/>
                </a:ext>
              </a:extLst>
            </p:cNvPr>
            <p:cNvGrpSpPr/>
            <p:nvPr/>
          </p:nvGrpSpPr>
          <p:grpSpPr>
            <a:xfrm>
              <a:off x="4141522" y="2003344"/>
              <a:ext cx="1931858" cy="2269587"/>
              <a:chOff x="6805597" y="1046721"/>
              <a:chExt cx="1097834" cy="1277777"/>
            </a:xfrm>
            <a:grpFill/>
          </p:grpSpPr>
          <p:sp>
            <p:nvSpPr>
              <p:cNvPr id="4" name="Google Shape;674;g14d467bd822_0_831">
                <a:extLst>
                  <a:ext uri="{FF2B5EF4-FFF2-40B4-BE49-F238E27FC236}">
                    <a16:creationId xmlns:a16="http://schemas.microsoft.com/office/drawing/2014/main" id="{D363E476-51B1-3078-4B5F-D4198110754E}"/>
                  </a:ext>
                </a:extLst>
              </p:cNvPr>
              <p:cNvSpPr/>
              <p:nvPr/>
            </p:nvSpPr>
            <p:spPr>
              <a:xfrm rot="1101816">
                <a:off x="7142015" y="1874845"/>
                <a:ext cx="152359" cy="436774"/>
              </a:xfrm>
              <a:prstGeom prst="roundRect">
                <a:avLst>
                  <a:gd name="adj" fmla="val 16667"/>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5" name="Google Shape;675;g14d467bd822_0_831">
                <a:extLst>
                  <a:ext uri="{FF2B5EF4-FFF2-40B4-BE49-F238E27FC236}">
                    <a16:creationId xmlns:a16="http://schemas.microsoft.com/office/drawing/2014/main" id="{47435C63-DF56-B5C0-4FCC-B1E385ED05B0}"/>
                  </a:ext>
                </a:extLst>
              </p:cNvPr>
              <p:cNvSpPr/>
              <p:nvPr/>
            </p:nvSpPr>
            <p:spPr>
              <a:xfrm rot="826959">
                <a:off x="6902447" y="1141143"/>
                <a:ext cx="904133" cy="922324"/>
              </a:xfrm>
              <a:prstGeom prst="ellipse">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6" name="Google Shape;676;g14d467bd822_0_831">
                <a:extLst>
                  <a:ext uri="{FF2B5EF4-FFF2-40B4-BE49-F238E27FC236}">
                    <a16:creationId xmlns:a16="http://schemas.microsoft.com/office/drawing/2014/main" id="{BEDA6A3E-F744-4995-BF0E-34EAFD34F246}"/>
                  </a:ext>
                </a:extLst>
              </p:cNvPr>
              <p:cNvSpPr/>
              <p:nvPr/>
            </p:nvSpPr>
            <p:spPr>
              <a:xfrm rot="826991">
                <a:off x="6846825" y="1323103"/>
                <a:ext cx="197693" cy="326189"/>
              </a:xfrm>
              <a:prstGeom prst="ellipse">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7" name="Google Shape;677;g14d467bd822_0_831">
                <a:extLst>
                  <a:ext uri="{FF2B5EF4-FFF2-40B4-BE49-F238E27FC236}">
                    <a16:creationId xmlns:a16="http://schemas.microsoft.com/office/drawing/2014/main" id="{6F8B6C7C-C12E-A83B-5DFA-32D34207D1EB}"/>
                  </a:ext>
                </a:extLst>
              </p:cNvPr>
              <p:cNvSpPr/>
              <p:nvPr/>
            </p:nvSpPr>
            <p:spPr>
              <a:xfrm rot="826991">
                <a:off x="7648366" y="1519632"/>
                <a:ext cx="197693" cy="326189"/>
              </a:xfrm>
              <a:prstGeom prst="ellipse">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8" name="Google Shape;678;g14d467bd822_0_831">
                <a:extLst>
                  <a:ext uri="{FF2B5EF4-FFF2-40B4-BE49-F238E27FC236}">
                    <a16:creationId xmlns:a16="http://schemas.microsoft.com/office/drawing/2014/main" id="{8E306733-98B8-E357-8CE2-C3604A7B397A}"/>
                  </a:ext>
                </a:extLst>
              </p:cNvPr>
              <p:cNvSpPr/>
              <p:nvPr/>
            </p:nvSpPr>
            <p:spPr>
              <a:xfrm rot="-9882041">
                <a:off x="7178876" y="1637950"/>
                <a:ext cx="306979" cy="247015"/>
              </a:xfrm>
              <a:prstGeom prst="blockArc">
                <a:avLst>
                  <a:gd name="adj1" fmla="val 10800000"/>
                  <a:gd name="adj2" fmla="val 0"/>
                  <a:gd name="adj3" fmla="val 25000"/>
                </a:avLst>
              </a:prstGeom>
              <a:solidFill>
                <a:schemeClr val="bg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rgbClr val="000000"/>
                  </a:solidFill>
                  <a:latin typeface="Calibri"/>
                  <a:ea typeface="Calibri"/>
                  <a:cs typeface="Calibri"/>
                  <a:sym typeface="Calibri"/>
                </a:endParaRPr>
              </a:p>
            </p:txBody>
          </p:sp>
        </p:grpSp>
        <p:grpSp>
          <p:nvGrpSpPr>
            <p:cNvPr id="9" name="Google Shape;679;g14d467bd822_0_831">
              <a:extLst>
                <a:ext uri="{FF2B5EF4-FFF2-40B4-BE49-F238E27FC236}">
                  <a16:creationId xmlns:a16="http://schemas.microsoft.com/office/drawing/2014/main" id="{A7837F2A-4D6F-55C8-B4D6-57F374F5A867}"/>
                </a:ext>
              </a:extLst>
            </p:cNvPr>
            <p:cNvGrpSpPr/>
            <p:nvPr/>
          </p:nvGrpSpPr>
          <p:grpSpPr>
            <a:xfrm rot="-1967271">
              <a:off x="6051217" y="2784305"/>
              <a:ext cx="1931796" cy="2296888"/>
              <a:chOff x="6805598" y="1046721"/>
              <a:chExt cx="1097834" cy="1293084"/>
            </a:xfrm>
            <a:grpFill/>
          </p:grpSpPr>
          <p:sp>
            <p:nvSpPr>
              <p:cNvPr id="10" name="Google Shape;680;g14d467bd822_0_831">
                <a:extLst>
                  <a:ext uri="{FF2B5EF4-FFF2-40B4-BE49-F238E27FC236}">
                    <a16:creationId xmlns:a16="http://schemas.microsoft.com/office/drawing/2014/main" id="{54E6818D-B5EA-2696-3580-192592582C36}"/>
                  </a:ext>
                </a:extLst>
              </p:cNvPr>
              <p:cNvSpPr/>
              <p:nvPr/>
            </p:nvSpPr>
            <p:spPr>
              <a:xfrm rot="584416">
                <a:off x="7185943" y="1893030"/>
                <a:ext cx="152498" cy="437025"/>
              </a:xfrm>
              <a:prstGeom prst="roundRect">
                <a:avLst>
                  <a:gd name="adj" fmla="val 16667"/>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1" name="Google Shape;681;g14d467bd822_0_831">
                <a:extLst>
                  <a:ext uri="{FF2B5EF4-FFF2-40B4-BE49-F238E27FC236}">
                    <a16:creationId xmlns:a16="http://schemas.microsoft.com/office/drawing/2014/main" id="{D7E21465-4175-CEEA-67DF-9FB4C59FBB1F}"/>
                  </a:ext>
                </a:extLst>
              </p:cNvPr>
              <p:cNvSpPr/>
              <p:nvPr/>
            </p:nvSpPr>
            <p:spPr>
              <a:xfrm rot="826959">
                <a:off x="6902448" y="1141143"/>
                <a:ext cx="904133" cy="922324"/>
              </a:xfrm>
              <a:prstGeom prst="ellipse">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2" name="Google Shape;682;g14d467bd822_0_831">
                <a:extLst>
                  <a:ext uri="{FF2B5EF4-FFF2-40B4-BE49-F238E27FC236}">
                    <a16:creationId xmlns:a16="http://schemas.microsoft.com/office/drawing/2014/main" id="{A71AEEE2-BCA4-2239-8510-96C9E278F269}"/>
                  </a:ext>
                </a:extLst>
              </p:cNvPr>
              <p:cNvSpPr/>
              <p:nvPr/>
            </p:nvSpPr>
            <p:spPr>
              <a:xfrm rot="826991">
                <a:off x="6846825" y="1323103"/>
                <a:ext cx="197693" cy="326189"/>
              </a:xfrm>
              <a:prstGeom prst="ellipse">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3" name="Google Shape;683;g14d467bd822_0_831">
                <a:extLst>
                  <a:ext uri="{FF2B5EF4-FFF2-40B4-BE49-F238E27FC236}">
                    <a16:creationId xmlns:a16="http://schemas.microsoft.com/office/drawing/2014/main" id="{773F72ED-C4B8-D965-16A7-E1CC761E7D15}"/>
                  </a:ext>
                </a:extLst>
              </p:cNvPr>
              <p:cNvSpPr/>
              <p:nvPr/>
            </p:nvSpPr>
            <p:spPr>
              <a:xfrm rot="826991">
                <a:off x="7648366" y="1519632"/>
                <a:ext cx="197693" cy="326189"/>
              </a:xfrm>
              <a:prstGeom prst="ellipse">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Calibri"/>
                  <a:ea typeface="Calibri"/>
                  <a:cs typeface="Calibri"/>
                  <a:sym typeface="Calibri"/>
                </a:endParaRPr>
              </a:p>
            </p:txBody>
          </p:sp>
          <p:sp>
            <p:nvSpPr>
              <p:cNvPr id="14" name="Google Shape;684;g14d467bd822_0_831">
                <a:extLst>
                  <a:ext uri="{FF2B5EF4-FFF2-40B4-BE49-F238E27FC236}">
                    <a16:creationId xmlns:a16="http://schemas.microsoft.com/office/drawing/2014/main" id="{7087917E-1BA3-A87D-52B4-36473CF78BDF}"/>
                  </a:ext>
                </a:extLst>
              </p:cNvPr>
              <p:cNvSpPr/>
              <p:nvPr/>
            </p:nvSpPr>
            <p:spPr>
              <a:xfrm rot="728033">
                <a:off x="7119488" y="1730130"/>
                <a:ext cx="306855" cy="247014"/>
              </a:xfrm>
              <a:prstGeom prst="blockArc">
                <a:avLst>
                  <a:gd name="adj1" fmla="val 10800000"/>
                  <a:gd name="adj2" fmla="val 0"/>
                  <a:gd name="adj3" fmla="val 25000"/>
                </a:avLst>
              </a:prstGeom>
              <a:solidFill>
                <a:schemeClr val="bg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rgbClr val="000000"/>
                  </a:solidFill>
                  <a:latin typeface="Calibri"/>
                  <a:ea typeface="Calibri"/>
                  <a:cs typeface="Calibri"/>
                  <a:sym typeface="Calibri"/>
                </a:endParaRPr>
              </a:p>
            </p:txBody>
          </p:sp>
        </p:grpSp>
      </p:grpSp>
      <p:sp>
        <p:nvSpPr>
          <p:cNvPr id="28" name="TextBox 27">
            <a:extLst>
              <a:ext uri="{FF2B5EF4-FFF2-40B4-BE49-F238E27FC236}">
                <a16:creationId xmlns:a16="http://schemas.microsoft.com/office/drawing/2014/main" id="{672E39C9-1D2C-4759-A716-4EA774EE8CA3}"/>
              </a:ext>
            </a:extLst>
          </p:cNvPr>
          <p:cNvSpPr txBox="1"/>
          <p:nvPr/>
        </p:nvSpPr>
        <p:spPr>
          <a:xfrm>
            <a:off x="453358" y="324167"/>
            <a:ext cx="1411714" cy="461665"/>
          </a:xfrm>
          <a:prstGeom prst="rect">
            <a:avLst/>
          </a:prstGeom>
          <a:noFill/>
        </p:spPr>
        <p:txBody>
          <a:bodyPr wrap="square" lIns="91440" tIns="45720" rIns="91440" bIns="45720" rtlCol="0" anchor="t">
            <a:spAutoFit/>
          </a:bodyPr>
          <a:lstStyle/>
          <a:p>
            <a:pPr algn="ctr"/>
            <a:r>
              <a:rPr lang="en-GB" sz="2400" b="1" dirty="0">
                <a:highlight>
                  <a:srgbClr val="FFFF00"/>
                </a:highlight>
                <a:latin typeface="Arial" panose="020B0604020202020204" pitchFamily="34" charset="0"/>
                <a:cs typeface="Arial" panose="020B0604020202020204" pitchFamily="34" charset="0"/>
              </a:rPr>
              <a:t>ADAPT</a:t>
            </a:r>
            <a:endParaRPr lang="en-BE" sz="2400" b="1" dirty="0">
              <a:highlight>
                <a:srgbClr val="FFFF00"/>
              </a:highlight>
              <a:latin typeface="Arial" panose="020B0604020202020204" pitchFamily="34" charset="0"/>
              <a:cs typeface="Arial" panose="020B0604020202020204" pitchFamily="34" charset="0"/>
            </a:endParaRPr>
          </a:p>
        </p:txBody>
      </p:sp>
      <p:grpSp>
        <p:nvGrpSpPr>
          <p:cNvPr id="15" name="Group 14">
            <a:extLst>
              <a:ext uri="{FF2B5EF4-FFF2-40B4-BE49-F238E27FC236}">
                <a16:creationId xmlns:a16="http://schemas.microsoft.com/office/drawing/2014/main" id="{897A18F9-E809-38E7-7860-62B1F46B9054}"/>
              </a:ext>
            </a:extLst>
          </p:cNvPr>
          <p:cNvGrpSpPr/>
          <p:nvPr/>
        </p:nvGrpSpPr>
        <p:grpSpPr>
          <a:xfrm>
            <a:off x="10228983" y="337468"/>
            <a:ext cx="1587872" cy="1368854"/>
            <a:chOff x="10228983" y="337468"/>
            <a:chExt cx="1587872" cy="1368854"/>
          </a:xfrm>
        </p:grpSpPr>
        <p:sp>
          <p:nvSpPr>
            <p:cNvPr id="16" name="Hexagon 15">
              <a:extLst>
                <a:ext uri="{FF2B5EF4-FFF2-40B4-BE49-F238E27FC236}">
                  <a16:creationId xmlns:a16="http://schemas.microsoft.com/office/drawing/2014/main" id="{DC6DCDA5-A4D3-1ED6-7921-BC6CB4042D4D}"/>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7" name="Group 16">
              <a:extLst>
                <a:ext uri="{FF2B5EF4-FFF2-40B4-BE49-F238E27FC236}">
                  <a16:creationId xmlns:a16="http://schemas.microsoft.com/office/drawing/2014/main" id="{BFF3E845-5F79-D370-E32E-710F25FAC913}"/>
                </a:ext>
              </a:extLst>
            </p:cNvPr>
            <p:cNvGrpSpPr/>
            <p:nvPr/>
          </p:nvGrpSpPr>
          <p:grpSpPr>
            <a:xfrm>
              <a:off x="10621771" y="762700"/>
              <a:ext cx="562136" cy="634675"/>
              <a:chOff x="760175" y="830142"/>
              <a:chExt cx="867619" cy="979579"/>
            </a:xfrm>
          </p:grpSpPr>
          <p:sp>
            <p:nvSpPr>
              <p:cNvPr id="31" name="Rectangle 30">
                <a:extLst>
                  <a:ext uri="{FF2B5EF4-FFF2-40B4-BE49-F238E27FC236}">
                    <a16:creationId xmlns:a16="http://schemas.microsoft.com/office/drawing/2014/main" id="{4EDAD1AE-422C-9118-34F2-C2869E5A5C3A}"/>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64</a:t>
                </a:r>
              </a:p>
            </p:txBody>
          </p:sp>
          <p:sp>
            <p:nvSpPr>
              <p:cNvPr id="32" name="Rectangle 31">
                <a:extLst>
                  <a:ext uri="{FF2B5EF4-FFF2-40B4-BE49-F238E27FC236}">
                    <a16:creationId xmlns:a16="http://schemas.microsoft.com/office/drawing/2014/main" id="{6B1A75DB-41D6-221C-A74A-7AF64CB16E8D}"/>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8" name="Group 17">
              <a:extLst>
                <a:ext uri="{FF2B5EF4-FFF2-40B4-BE49-F238E27FC236}">
                  <a16:creationId xmlns:a16="http://schemas.microsoft.com/office/drawing/2014/main" id="{F135D8DD-332B-94BD-8655-43DADBFF6527}"/>
                </a:ext>
              </a:extLst>
            </p:cNvPr>
            <p:cNvGrpSpPr/>
            <p:nvPr/>
          </p:nvGrpSpPr>
          <p:grpSpPr>
            <a:xfrm>
              <a:off x="11325415" y="762701"/>
              <a:ext cx="182192" cy="634674"/>
              <a:chOff x="2121762" y="2323619"/>
              <a:chExt cx="200378" cy="825210"/>
            </a:xfrm>
          </p:grpSpPr>
          <p:sp>
            <p:nvSpPr>
              <p:cNvPr id="19" name="Isosceles Triangle 18">
                <a:extLst>
                  <a:ext uri="{FF2B5EF4-FFF2-40B4-BE49-F238E27FC236}">
                    <a16:creationId xmlns:a16="http://schemas.microsoft.com/office/drawing/2014/main" id="{35617104-FFE6-13BF-DDC4-A1BD09BCDFF4}"/>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Rectangle 29">
                <a:extLst>
                  <a:ext uri="{FF2B5EF4-FFF2-40B4-BE49-F238E27FC236}">
                    <a16:creationId xmlns:a16="http://schemas.microsoft.com/office/drawing/2014/main" id="{A6C28DCA-65D0-EBC0-5F45-0703F1CAF7E1}"/>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291911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cxnSp>
        <p:nvCxnSpPr>
          <p:cNvPr id="260" name="Google Shape;260;p4"/>
          <p:cNvCxnSpPr>
            <a:cxnSpLocks/>
          </p:cNvCxnSpPr>
          <p:nvPr/>
        </p:nvCxnSpPr>
        <p:spPr>
          <a:xfrm>
            <a:off x="7787478" y="875072"/>
            <a:ext cx="0" cy="5180343"/>
          </a:xfrm>
          <a:prstGeom prst="straightConnector1">
            <a:avLst/>
          </a:prstGeom>
          <a:noFill/>
          <a:ln w="28575" cap="flat" cmpd="sng">
            <a:solidFill>
              <a:schemeClr val="lt1"/>
            </a:solidFill>
            <a:prstDash val="solid"/>
            <a:miter lim="800000"/>
            <a:headEnd type="none" w="sm" len="sm"/>
            <a:tailEnd type="none" w="sm" len="sm"/>
          </a:ln>
        </p:spPr>
      </p:cxnSp>
      <p:sp>
        <p:nvSpPr>
          <p:cNvPr id="261" name="Google Shape;261;p4"/>
          <p:cNvSpPr txBox="1"/>
          <p:nvPr/>
        </p:nvSpPr>
        <p:spPr>
          <a:xfrm>
            <a:off x="8069804" y="582685"/>
            <a:ext cx="3374276" cy="64629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1600"/>
              <a:buFont typeface="Helvetica Neue"/>
              <a:buNone/>
            </a:pPr>
            <a:r>
              <a:rPr lang="en-CA" dirty="0">
                <a:solidFill>
                  <a:schemeClr val="bg1"/>
                </a:solidFill>
                <a:latin typeface="Arial" panose="020B0604020202020204" pitchFamily="34" charset="0"/>
                <a:ea typeface="Arial"/>
                <a:cs typeface="Arial" panose="020B0604020202020204" pitchFamily="34" charset="0"/>
                <a:sym typeface="Arial"/>
              </a:rPr>
              <a:t>Module opening</a:t>
            </a:r>
            <a:endParaRPr b="0" i="0" u="none" strike="noStrike" cap="none" dirty="0">
              <a:solidFill>
                <a:schemeClr val="bg1"/>
              </a:solidFill>
              <a:latin typeface="Arial" panose="020B0604020202020204" pitchFamily="34" charset="0"/>
              <a:ea typeface="Arial"/>
              <a:cs typeface="Arial" panose="020B0604020202020204" pitchFamily="34" charset="0"/>
              <a:sym typeface="Arial"/>
            </a:endParaRPr>
          </a:p>
          <a:p>
            <a:pPr marL="0" marR="0" lvl="0" indent="0" algn="l" rtl="0">
              <a:lnSpc>
                <a:spcPct val="100000"/>
              </a:lnSpc>
              <a:spcBef>
                <a:spcPts val="0"/>
              </a:spcBef>
              <a:spcAft>
                <a:spcPts val="0"/>
              </a:spcAft>
              <a:buClr>
                <a:schemeClr val="lt1"/>
              </a:buClr>
              <a:buSzPts val="1600"/>
              <a:buFont typeface="Helvetica Neue"/>
              <a:buNone/>
            </a:pPr>
            <a:r>
              <a:rPr lang="en-GB" b="0" i="1" u="none" strike="noStrike" cap="none" dirty="0">
                <a:solidFill>
                  <a:schemeClr val="bg1"/>
                </a:solidFill>
                <a:latin typeface="Arial" panose="020B0604020202020204" pitchFamily="34" charset="0"/>
                <a:ea typeface="Helvetica Neue"/>
                <a:cs typeface="Arial" panose="020B0604020202020204" pitchFamily="34" charset="0"/>
                <a:sym typeface="Helvetica Neue"/>
              </a:rPr>
              <a:t>45 </a:t>
            </a:r>
            <a:r>
              <a:rPr lang="en-GB" b="0" i="1" u="none" strike="noStrike" cap="none" dirty="0">
                <a:solidFill>
                  <a:schemeClr val="bg1"/>
                </a:solidFill>
                <a:latin typeface="Arial" panose="020B0604020202020204" pitchFamily="34" charset="0"/>
                <a:ea typeface="Helvetica Neue"/>
                <a:cs typeface="Arial" panose="020B0604020202020204" pitchFamily="34" charset="0"/>
                <a:sym typeface="Helvetica Neue"/>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rPr>
              <a:t>minutes</a:t>
            </a:r>
            <a:endParaRPr b="0" i="1" u="none" strike="noStrike" cap="none" dirty="0">
              <a:solidFill>
                <a:schemeClr val="bg1"/>
              </a:solidFill>
              <a:latin typeface="Arial" panose="020B0604020202020204" pitchFamily="34" charset="0"/>
              <a:ea typeface="Calibri"/>
              <a:cs typeface="Arial" panose="020B0604020202020204" pitchFamily="34" charset="0"/>
              <a:sym typeface="Calibri"/>
            </a:endParaRPr>
          </a:p>
        </p:txBody>
      </p:sp>
      <p:sp>
        <p:nvSpPr>
          <p:cNvPr id="262" name="Google Shape;262;p4"/>
          <p:cNvSpPr txBox="1"/>
          <p:nvPr/>
        </p:nvSpPr>
        <p:spPr>
          <a:xfrm>
            <a:off x="8069802" y="4733820"/>
            <a:ext cx="3374281" cy="92328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1600"/>
              <a:buFont typeface="Helvetica Neue"/>
              <a:buNone/>
            </a:pPr>
            <a:r>
              <a:rPr lang="en-GB" b="1" dirty="0">
                <a:solidFill>
                  <a:schemeClr val="bg1"/>
                </a:solidFill>
                <a:latin typeface="Arial" panose="020B0604020202020204" pitchFamily="34" charset="0"/>
                <a:cs typeface="Arial" panose="020B0604020202020204" pitchFamily="34" charset="0"/>
              </a:rPr>
              <a:t>Which techniques can I use to motivate for change? </a:t>
            </a:r>
          </a:p>
          <a:p>
            <a:pPr marL="0" marR="0" lvl="0" indent="0" algn="l" rtl="0">
              <a:lnSpc>
                <a:spcPct val="100000"/>
              </a:lnSpc>
              <a:spcBef>
                <a:spcPts val="0"/>
              </a:spcBef>
              <a:spcAft>
                <a:spcPts val="0"/>
              </a:spcAft>
              <a:buClr>
                <a:schemeClr val="lt1"/>
              </a:buClr>
              <a:buSzPts val="1600"/>
              <a:buFont typeface="Helvetica Neue"/>
              <a:buNone/>
            </a:pPr>
            <a:r>
              <a:rPr lang="en-GB" i="1" u="none" strike="noStrike" cap="none" dirty="0">
                <a:solidFill>
                  <a:schemeClr val="bg1"/>
                </a:solidFill>
                <a:latin typeface="Arial" panose="020B0604020202020204" pitchFamily="34" charset="0"/>
                <a:ea typeface="Calibri"/>
                <a:cs typeface="Arial" panose="020B0604020202020204" pitchFamily="34" charset="0"/>
                <a:sym typeface="Calibri"/>
              </a:rPr>
              <a:t>2 hours 45 minutes</a:t>
            </a:r>
            <a:endParaRPr i="1" u="none" strike="noStrike" cap="none" dirty="0">
              <a:solidFill>
                <a:schemeClr val="bg1"/>
              </a:solidFill>
              <a:latin typeface="Arial" panose="020B0604020202020204" pitchFamily="34" charset="0"/>
              <a:ea typeface="Calibri"/>
              <a:cs typeface="Arial" panose="020B0604020202020204" pitchFamily="34" charset="0"/>
              <a:sym typeface="Calibri"/>
            </a:endParaRPr>
          </a:p>
        </p:txBody>
      </p:sp>
      <p:sp>
        <p:nvSpPr>
          <p:cNvPr id="263" name="Google Shape;263;p4"/>
          <p:cNvSpPr txBox="1"/>
          <p:nvPr/>
        </p:nvSpPr>
        <p:spPr>
          <a:xfrm>
            <a:off x="6096000" y="2477815"/>
            <a:ext cx="1349407" cy="369291"/>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600"/>
              <a:buFont typeface="Helvetica Neue"/>
              <a:buNone/>
            </a:pPr>
            <a:r>
              <a:rPr lang="en-GB" b="1" i="0" u="none" strike="noStrike" cap="none" dirty="0">
                <a:solidFill>
                  <a:schemeClr val="bg1"/>
                </a:solidFill>
                <a:latin typeface="Arial" panose="020B0604020202020204" pitchFamily="34" charset="0"/>
                <a:ea typeface="Helvetica Neue"/>
                <a:cs typeface="Arial" panose="020B0604020202020204" pitchFamily="34" charset="0"/>
                <a:sym typeface="Helvetica Neue"/>
              </a:rPr>
              <a:t>Break</a:t>
            </a:r>
            <a:endParaRPr b="1" i="1" u="none" strike="noStrike" cap="none" dirty="0">
              <a:solidFill>
                <a:schemeClr val="bg1"/>
              </a:solidFill>
              <a:latin typeface="Arial" panose="020B0604020202020204" pitchFamily="34" charset="0"/>
              <a:ea typeface="Calibri"/>
              <a:cs typeface="Arial" panose="020B0604020202020204" pitchFamily="34" charset="0"/>
              <a:sym typeface="Calibri"/>
            </a:endParaRPr>
          </a:p>
        </p:txBody>
      </p:sp>
      <p:sp>
        <p:nvSpPr>
          <p:cNvPr id="264" name="Google Shape;264;p4"/>
          <p:cNvSpPr txBox="1"/>
          <p:nvPr/>
        </p:nvSpPr>
        <p:spPr>
          <a:xfrm>
            <a:off x="8069802" y="1392682"/>
            <a:ext cx="3374289" cy="92328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1600"/>
              <a:buFont typeface="Helvetica Neue"/>
              <a:buNone/>
            </a:pPr>
            <a:r>
              <a:rPr lang="en-GB" b="1" i="0" u="none" strike="noStrike" cap="none" dirty="0">
                <a:solidFill>
                  <a:schemeClr val="bg1"/>
                </a:solidFill>
                <a:latin typeface="Arial" panose="020B0604020202020204" pitchFamily="34" charset="0"/>
                <a:ea typeface="Helvetica Neue"/>
                <a:cs typeface="Arial" panose="020B0604020202020204" pitchFamily="34" charset="0"/>
                <a:sym typeface="Helvetica Neue"/>
              </a:rPr>
              <a:t>What are the communication techniques I can use? </a:t>
            </a:r>
          </a:p>
          <a:p>
            <a:pPr marL="0" marR="0" lvl="0" indent="0" algn="l" rtl="0">
              <a:lnSpc>
                <a:spcPct val="100000"/>
              </a:lnSpc>
              <a:spcBef>
                <a:spcPts val="0"/>
              </a:spcBef>
              <a:spcAft>
                <a:spcPts val="0"/>
              </a:spcAft>
              <a:buClr>
                <a:schemeClr val="lt1"/>
              </a:buClr>
              <a:buSzPts val="1600"/>
              <a:buFont typeface="Helvetica Neue"/>
              <a:buNone/>
            </a:pPr>
            <a:r>
              <a:rPr lang="en-GB" b="0" i="1" u="none" strike="noStrike" cap="none" dirty="0">
                <a:solidFill>
                  <a:schemeClr val="bg1"/>
                </a:solidFill>
                <a:latin typeface="Arial" panose="020B0604020202020204" pitchFamily="34" charset="0"/>
                <a:ea typeface="Helvetica Neue"/>
                <a:cs typeface="Arial" panose="020B0604020202020204" pitchFamily="34" charset="0"/>
                <a:sym typeface="Helvetica Neue"/>
              </a:rPr>
              <a:t>45 minutes</a:t>
            </a:r>
          </a:p>
        </p:txBody>
      </p:sp>
      <p:sp>
        <p:nvSpPr>
          <p:cNvPr id="265" name="Google Shape;265;p4"/>
          <p:cNvSpPr txBox="1"/>
          <p:nvPr/>
        </p:nvSpPr>
        <p:spPr>
          <a:xfrm>
            <a:off x="6096000" y="4162211"/>
            <a:ext cx="1349407" cy="369291"/>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600"/>
              <a:buFont typeface="Helvetica Neue"/>
              <a:buNone/>
            </a:pPr>
            <a:r>
              <a:rPr lang="en-GB" b="1" i="0" u="none" strike="noStrike" cap="none" dirty="0">
                <a:solidFill>
                  <a:schemeClr val="bg1"/>
                </a:solidFill>
                <a:latin typeface="Arial" panose="020B0604020202020204" pitchFamily="34" charset="0"/>
                <a:ea typeface="Helvetica Neue"/>
                <a:cs typeface="Arial" panose="020B0604020202020204" pitchFamily="34" charset="0"/>
                <a:sym typeface="Helvetica Neue"/>
              </a:rPr>
              <a:t>Lunch</a:t>
            </a:r>
            <a:endParaRPr b="1" i="1" u="none" strike="noStrike" cap="none" dirty="0">
              <a:solidFill>
                <a:schemeClr val="bg1"/>
              </a:solidFill>
              <a:latin typeface="Arial" panose="020B0604020202020204" pitchFamily="34" charset="0"/>
              <a:ea typeface="Calibri"/>
              <a:cs typeface="Arial" panose="020B0604020202020204" pitchFamily="34" charset="0"/>
              <a:sym typeface="Calibri"/>
            </a:endParaRPr>
          </a:p>
        </p:txBody>
      </p:sp>
      <p:sp>
        <p:nvSpPr>
          <p:cNvPr id="269" name="Google Shape;269;p4"/>
          <p:cNvSpPr txBox="1"/>
          <p:nvPr/>
        </p:nvSpPr>
        <p:spPr>
          <a:xfrm>
            <a:off x="8069803" y="5732270"/>
            <a:ext cx="3374277" cy="64629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1600"/>
              <a:buFont typeface="Helvetica Neue"/>
              <a:buNone/>
            </a:pPr>
            <a:r>
              <a:rPr lang="en-GB" b="1" i="0" u="none" strike="noStrike" cap="none" dirty="0">
                <a:solidFill>
                  <a:schemeClr val="bg1"/>
                </a:solidFill>
                <a:latin typeface="Arial" panose="020B0604020202020204" pitchFamily="34" charset="0"/>
                <a:ea typeface="Helvetica Neue"/>
                <a:cs typeface="Arial" panose="020B0604020202020204" pitchFamily="34" charset="0"/>
                <a:sym typeface="Helvetica Neue"/>
              </a:rPr>
              <a:t>Module closing</a:t>
            </a:r>
            <a:endParaRPr b="0" i="0" u="none" strike="noStrike" cap="none" dirty="0">
              <a:solidFill>
                <a:schemeClr val="bg1"/>
              </a:solidFill>
              <a:latin typeface="Arial" panose="020B0604020202020204" pitchFamily="34" charset="0"/>
              <a:ea typeface="Arial"/>
              <a:cs typeface="Arial" panose="020B0604020202020204" pitchFamily="34" charset="0"/>
              <a:sym typeface="Arial"/>
            </a:endParaRPr>
          </a:p>
          <a:p>
            <a:pPr marL="0" marR="0" lvl="0" indent="0" algn="l" rtl="0">
              <a:lnSpc>
                <a:spcPct val="100000"/>
              </a:lnSpc>
              <a:spcBef>
                <a:spcPts val="0"/>
              </a:spcBef>
              <a:spcAft>
                <a:spcPts val="0"/>
              </a:spcAft>
              <a:buClr>
                <a:schemeClr val="lt1"/>
              </a:buClr>
              <a:buSzPts val="1600"/>
              <a:buFont typeface="Helvetica Neue"/>
              <a:buNone/>
            </a:pPr>
            <a:r>
              <a:rPr lang="en-GB" b="0" i="1" u="none" strike="noStrike" cap="none" dirty="0">
                <a:solidFill>
                  <a:schemeClr val="bg1"/>
                </a:solidFill>
                <a:latin typeface="Arial" panose="020B0604020202020204" pitchFamily="34" charset="0"/>
                <a:ea typeface="Helvetica Neue"/>
                <a:cs typeface="Arial" panose="020B0604020202020204" pitchFamily="34" charset="0"/>
                <a:sym typeface="Helvetica Neue"/>
              </a:rPr>
              <a:t>30 minutes</a:t>
            </a:r>
            <a:endParaRPr b="0" i="1" u="none" strike="noStrike" cap="none" dirty="0">
              <a:solidFill>
                <a:schemeClr val="bg1"/>
              </a:solidFill>
              <a:latin typeface="Arial" panose="020B0604020202020204" pitchFamily="34" charset="0"/>
              <a:ea typeface="Calibri"/>
              <a:cs typeface="Arial" panose="020B0604020202020204" pitchFamily="34" charset="0"/>
              <a:sym typeface="Calibri"/>
            </a:endParaRPr>
          </a:p>
        </p:txBody>
      </p:sp>
      <p:sp>
        <p:nvSpPr>
          <p:cNvPr id="270" name="Google Shape;270;p4"/>
          <p:cNvSpPr/>
          <p:nvPr/>
        </p:nvSpPr>
        <p:spPr>
          <a:xfrm rot="1782986">
            <a:off x="7619681" y="785084"/>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72" name="Google Shape;272;p4"/>
          <p:cNvSpPr/>
          <p:nvPr/>
        </p:nvSpPr>
        <p:spPr>
          <a:xfrm rot="1782986">
            <a:off x="7619680" y="2493644"/>
            <a:ext cx="335595" cy="289306"/>
          </a:xfrm>
          <a:prstGeom prst="hexagon">
            <a:avLst>
              <a:gd name="adj" fmla="val 28965"/>
              <a:gd name="vf" fmla="val 115470"/>
            </a:avLst>
          </a:prstGeom>
          <a:solidFill>
            <a:schemeClr val="accent3">
              <a:lumMod val="50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73" name="Google Shape;273;p4"/>
          <p:cNvSpPr/>
          <p:nvPr/>
        </p:nvSpPr>
        <p:spPr>
          <a:xfrm rot="1782986">
            <a:off x="7619681" y="1639364"/>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74" name="Google Shape;274;p4"/>
          <p:cNvSpPr/>
          <p:nvPr/>
        </p:nvSpPr>
        <p:spPr>
          <a:xfrm rot="1782986">
            <a:off x="7619681" y="4202204"/>
            <a:ext cx="335595" cy="289306"/>
          </a:xfrm>
          <a:prstGeom prst="hexagon">
            <a:avLst>
              <a:gd name="adj" fmla="val 28965"/>
              <a:gd name="vf" fmla="val 115470"/>
            </a:avLst>
          </a:prstGeom>
          <a:solidFill>
            <a:schemeClr val="accent3">
              <a:lumMod val="50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75" name="Google Shape;275;p4"/>
          <p:cNvSpPr/>
          <p:nvPr/>
        </p:nvSpPr>
        <p:spPr>
          <a:xfrm rot="1782986">
            <a:off x="7619681" y="5056484"/>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78" name="Google Shape;278;p4"/>
          <p:cNvSpPr/>
          <p:nvPr/>
        </p:nvSpPr>
        <p:spPr>
          <a:xfrm rot="1782986">
            <a:off x="7619681" y="5910762"/>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279" name="Google Shape;279;p4"/>
          <p:cNvSpPr txBox="1">
            <a:spLocks noGrp="1"/>
          </p:cNvSpPr>
          <p:nvPr>
            <p:ph type="title"/>
          </p:nvPr>
        </p:nvSpPr>
        <p:spPr>
          <a:xfrm>
            <a:off x="1028453" y="3198461"/>
            <a:ext cx="4015311" cy="56216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800"/>
              <a:buFont typeface="Garamond"/>
              <a:buNone/>
            </a:pPr>
            <a:r>
              <a:rPr lang="en-GB" dirty="0"/>
              <a:t>Agenda</a:t>
            </a:r>
            <a:endParaRPr dirty="0"/>
          </a:p>
        </p:txBody>
      </p:sp>
      <p:sp>
        <p:nvSpPr>
          <p:cNvPr id="2" name="Google Shape;273;p4">
            <a:extLst>
              <a:ext uri="{FF2B5EF4-FFF2-40B4-BE49-F238E27FC236}">
                <a16:creationId xmlns:a16="http://schemas.microsoft.com/office/drawing/2014/main" id="{6E0E748D-F11C-64ED-E34F-DC1BFCD6B802}"/>
              </a:ext>
            </a:extLst>
          </p:cNvPr>
          <p:cNvSpPr/>
          <p:nvPr/>
        </p:nvSpPr>
        <p:spPr>
          <a:xfrm rot="1782986">
            <a:off x="7619680" y="3347924"/>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 name="Google Shape;262;p4">
            <a:extLst>
              <a:ext uri="{FF2B5EF4-FFF2-40B4-BE49-F238E27FC236}">
                <a16:creationId xmlns:a16="http://schemas.microsoft.com/office/drawing/2014/main" id="{E508CA4E-D22F-65DB-8F7B-0F7D53451DFF}"/>
              </a:ext>
            </a:extLst>
          </p:cNvPr>
          <p:cNvSpPr txBox="1"/>
          <p:nvPr/>
        </p:nvSpPr>
        <p:spPr>
          <a:xfrm>
            <a:off x="8069802" y="3030932"/>
            <a:ext cx="3374283" cy="92328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1600"/>
              <a:buFont typeface="Helvetica Neue"/>
              <a:buNone/>
            </a:pPr>
            <a:r>
              <a:rPr lang="en-GB" b="1" dirty="0">
                <a:solidFill>
                  <a:schemeClr val="bg1"/>
                </a:solidFill>
                <a:latin typeface="Arial" panose="020B0604020202020204" pitchFamily="34" charset="0"/>
                <a:cs typeface="Arial" panose="020B0604020202020204" pitchFamily="34" charset="0"/>
              </a:rPr>
              <a:t>What are the MHPSS skills I use in case management? </a:t>
            </a:r>
          </a:p>
          <a:p>
            <a:pPr marL="0" marR="0" lvl="0" indent="0" algn="l" rtl="0">
              <a:lnSpc>
                <a:spcPct val="100000"/>
              </a:lnSpc>
              <a:spcBef>
                <a:spcPts val="0"/>
              </a:spcBef>
              <a:spcAft>
                <a:spcPts val="0"/>
              </a:spcAft>
              <a:buClr>
                <a:schemeClr val="lt1"/>
              </a:buClr>
              <a:buSzPts val="1600"/>
              <a:buFont typeface="Helvetica Neue"/>
              <a:buNone/>
            </a:pPr>
            <a:r>
              <a:rPr lang="en-GB" i="1" u="none" strike="noStrike" cap="none" dirty="0">
                <a:solidFill>
                  <a:schemeClr val="bg1"/>
                </a:solidFill>
                <a:latin typeface="Arial" panose="020B0604020202020204" pitchFamily="34" charset="0"/>
                <a:ea typeface="Calibri"/>
                <a:cs typeface="Arial" panose="020B0604020202020204" pitchFamily="34" charset="0"/>
                <a:sym typeface="Calibri"/>
              </a:rPr>
              <a:t>1 hour 15 minutes</a:t>
            </a:r>
            <a:endParaRPr i="1" u="none" strike="noStrike" cap="none" dirty="0">
              <a:solidFill>
                <a:schemeClr val="bg1"/>
              </a:solidFill>
              <a:latin typeface="Arial" panose="020B0604020202020204" pitchFamily="34" charset="0"/>
              <a:ea typeface="Calibri"/>
              <a:cs typeface="Arial" panose="020B0604020202020204" pitchFamily="34" charset="0"/>
              <a:sym typeface="Calibri"/>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41DC0-EDF6-5621-381D-6A942C1F94D4}"/>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Technique 4: Affirmation</a:t>
            </a:r>
            <a:endParaRPr lang="en-BE"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0A3945A-29A8-B2DB-507F-3A310153EC98}"/>
              </a:ext>
            </a:extLst>
          </p:cNvPr>
          <p:cNvSpPr txBox="1"/>
          <p:nvPr/>
        </p:nvSpPr>
        <p:spPr>
          <a:xfrm>
            <a:off x="1212356" y="1856970"/>
            <a:ext cx="4472311" cy="3631763"/>
          </a:xfrm>
          <a:prstGeom prst="rect">
            <a:avLst/>
          </a:prstGeom>
          <a:noFill/>
        </p:spPr>
        <p:txBody>
          <a:bodyPr wrap="square" rtlCol="0">
            <a:spAutoFit/>
          </a:bodyPr>
          <a:lstStyle/>
          <a:p>
            <a:pPr>
              <a:spcAft>
                <a:spcPts val="1200"/>
              </a:spcAft>
            </a:pPr>
            <a:r>
              <a:rPr lang="en-GB" sz="2000" b="1" dirty="0">
                <a:latin typeface="Arial" panose="020B0604020202020204" pitchFamily="34" charset="0"/>
                <a:cs typeface="Arial" panose="020B0604020202020204" pitchFamily="34" charset="0"/>
              </a:rPr>
              <a:t>TIPS</a:t>
            </a:r>
          </a:p>
          <a:p>
            <a:pPr marL="533400">
              <a:spcAft>
                <a:spcPts val="1200"/>
              </a:spcAft>
            </a:pPr>
            <a:r>
              <a:rPr lang="en-GB" sz="2000" dirty="0">
                <a:latin typeface="Arial" panose="020B0604020202020204" pitchFamily="34" charset="0"/>
                <a:cs typeface="Arial" panose="020B0604020202020204" pitchFamily="34" charset="0"/>
              </a:rPr>
              <a:t>Be honest and genuine! </a:t>
            </a:r>
          </a:p>
          <a:p>
            <a:pPr marL="533400">
              <a:spcAft>
                <a:spcPts val="1200"/>
              </a:spcAft>
            </a:pPr>
            <a:r>
              <a:rPr lang="en-GB" sz="2000" dirty="0">
                <a:latin typeface="Arial" panose="020B0604020202020204" pitchFamily="34" charset="0"/>
                <a:cs typeface="Arial" panose="020B0604020202020204" pitchFamily="34" charset="0"/>
              </a:rPr>
              <a:t>Sometimes it can be difficult to identify the strengths as we often focus on the protection concerns and risks. It requires practice!</a:t>
            </a:r>
          </a:p>
          <a:p>
            <a:pPr marL="533400">
              <a:spcAft>
                <a:spcPts val="1200"/>
              </a:spcAft>
            </a:pPr>
            <a:r>
              <a:rPr lang="en-GB" sz="2000" dirty="0">
                <a:latin typeface="Arial" panose="020B0604020202020204" pitchFamily="34" charset="0"/>
                <a:cs typeface="Arial" panose="020B0604020202020204" pitchFamily="34" charset="0"/>
              </a:rPr>
              <a:t>Affirmation is not the same as praising! It is not a “</a:t>
            </a:r>
            <a:r>
              <a:rPr lang="en-GB" sz="2000" i="1" dirty="0">
                <a:latin typeface="Arial" panose="020B0604020202020204" pitchFamily="34" charset="0"/>
                <a:cs typeface="Arial" panose="020B0604020202020204" pitchFamily="34" charset="0"/>
              </a:rPr>
              <a:t>well done</a:t>
            </a:r>
            <a:r>
              <a:rPr lang="en-GB" sz="2000" dirty="0">
                <a:latin typeface="Arial" panose="020B0604020202020204" pitchFamily="34" charset="0"/>
                <a:cs typeface="Arial" panose="020B0604020202020204" pitchFamily="34" charset="0"/>
              </a:rPr>
              <a:t>”. It is about recognizing a person’s strengths, value and efforts. </a:t>
            </a:r>
          </a:p>
        </p:txBody>
      </p:sp>
      <p:sp>
        <p:nvSpPr>
          <p:cNvPr id="5" name="Speech Bubble: Rectangle with Corners Rounded 4">
            <a:extLst>
              <a:ext uri="{FF2B5EF4-FFF2-40B4-BE49-F238E27FC236}">
                <a16:creationId xmlns:a16="http://schemas.microsoft.com/office/drawing/2014/main" id="{58E3A6CE-1D61-2513-467E-9E71D324C2F7}"/>
              </a:ext>
            </a:extLst>
          </p:cNvPr>
          <p:cNvSpPr/>
          <p:nvPr/>
        </p:nvSpPr>
        <p:spPr>
          <a:xfrm>
            <a:off x="6353103" y="2580714"/>
            <a:ext cx="3860038" cy="1363653"/>
          </a:xfrm>
          <a:prstGeom prst="wedgeRoundRectCallout">
            <a:avLst>
              <a:gd name="adj1" fmla="val -56470"/>
              <a:gd name="adj2" fmla="val -32983"/>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solidFill>
                  <a:schemeClr val="tx1"/>
                </a:solidFill>
                <a:latin typeface="Arial" panose="020B0604020202020204" pitchFamily="34" charset="0"/>
                <a:cs typeface="Arial" panose="020B0604020202020204" pitchFamily="34" charset="0"/>
              </a:rPr>
              <a:t>Adolescent</a:t>
            </a:r>
          </a:p>
          <a:p>
            <a:r>
              <a:rPr lang="en-GB" dirty="0">
                <a:solidFill>
                  <a:schemeClr val="tx1"/>
                </a:solidFill>
                <a:latin typeface="Arial" panose="020B0604020202020204" pitchFamily="34" charset="0"/>
                <a:cs typeface="Arial" panose="020B0604020202020204" pitchFamily="34" charset="0"/>
              </a:rPr>
              <a:t>I haven’t used any drugs in 3 months. My friend wanted to give me some but I said no to it.</a:t>
            </a:r>
            <a:endParaRPr lang="en-BE" dirty="0">
              <a:solidFill>
                <a:schemeClr val="tx1"/>
              </a:solidFill>
              <a:latin typeface="Arial" panose="020B0604020202020204" pitchFamily="34" charset="0"/>
              <a:cs typeface="Arial" panose="020B0604020202020204" pitchFamily="34" charset="0"/>
            </a:endParaRPr>
          </a:p>
        </p:txBody>
      </p:sp>
      <p:sp>
        <p:nvSpPr>
          <p:cNvPr id="6" name="Speech Bubble: Rectangle with Corners Rounded 5">
            <a:extLst>
              <a:ext uri="{FF2B5EF4-FFF2-40B4-BE49-F238E27FC236}">
                <a16:creationId xmlns:a16="http://schemas.microsoft.com/office/drawing/2014/main" id="{638F6407-61A3-D8B5-BDDC-650C4BB1426B}"/>
              </a:ext>
            </a:extLst>
          </p:cNvPr>
          <p:cNvSpPr/>
          <p:nvPr/>
        </p:nvSpPr>
        <p:spPr>
          <a:xfrm>
            <a:off x="7546142" y="4202997"/>
            <a:ext cx="3511430" cy="1363652"/>
          </a:xfrm>
          <a:prstGeom prst="wedgeRoundRectCallout">
            <a:avLst>
              <a:gd name="adj1" fmla="val 56172"/>
              <a:gd name="adj2" fmla="val -32278"/>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solidFill>
                  <a:schemeClr val="bg1"/>
                </a:solidFill>
                <a:latin typeface="Arial" panose="020B0604020202020204" pitchFamily="34" charset="0"/>
                <a:cs typeface="Arial" panose="020B0604020202020204" pitchFamily="34" charset="0"/>
              </a:rPr>
              <a:t>Caseworker</a:t>
            </a:r>
          </a:p>
          <a:p>
            <a:r>
              <a:rPr lang="en-GB" dirty="0">
                <a:solidFill>
                  <a:schemeClr val="bg1"/>
                </a:solidFill>
                <a:latin typeface="Arial" panose="020B0604020202020204" pitchFamily="34" charset="0"/>
                <a:cs typeface="Arial" panose="020B0604020202020204" pitchFamily="34" charset="0"/>
              </a:rPr>
              <a:t>You can really be determined when you put your mind on something.</a:t>
            </a:r>
            <a:endParaRPr lang="en-BE" dirty="0">
              <a:solidFill>
                <a:schemeClr val="bg1"/>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D53133A1-B02B-A4FB-71ED-C6B328D9F377}"/>
              </a:ext>
            </a:extLst>
          </p:cNvPr>
          <p:cNvSpPr txBox="1"/>
          <p:nvPr/>
        </p:nvSpPr>
        <p:spPr>
          <a:xfrm>
            <a:off x="6352341" y="1856970"/>
            <a:ext cx="1990725" cy="400110"/>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EXAMPLES</a:t>
            </a:r>
            <a:endParaRPr lang="en-BE" sz="2000" b="1"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0A13634E-D861-1F25-DE5B-025DB66AC9A1}"/>
              </a:ext>
            </a:extLst>
          </p:cNvPr>
          <p:cNvSpPr txBox="1"/>
          <p:nvPr/>
        </p:nvSpPr>
        <p:spPr>
          <a:xfrm>
            <a:off x="453358" y="324167"/>
            <a:ext cx="1411714" cy="461665"/>
          </a:xfrm>
          <a:prstGeom prst="rect">
            <a:avLst/>
          </a:prstGeom>
          <a:noFill/>
        </p:spPr>
        <p:txBody>
          <a:bodyPr wrap="square" lIns="91440" tIns="45720" rIns="91440" bIns="45720" rtlCol="0" anchor="t">
            <a:spAutoFit/>
          </a:bodyPr>
          <a:lstStyle/>
          <a:p>
            <a:pPr algn="ctr"/>
            <a:r>
              <a:rPr lang="en-GB" sz="2400" b="1" dirty="0">
                <a:highlight>
                  <a:srgbClr val="FFFF00"/>
                </a:highlight>
                <a:latin typeface="Arial" panose="020B0604020202020204" pitchFamily="34" charset="0"/>
                <a:cs typeface="Arial" panose="020B0604020202020204" pitchFamily="34" charset="0"/>
              </a:rPr>
              <a:t>ADAPT</a:t>
            </a:r>
            <a:endParaRPr lang="en-BE" sz="2400" b="1" dirty="0">
              <a:highlight>
                <a:srgbClr val="FFFF00"/>
              </a:highlight>
              <a:latin typeface="Arial" panose="020B0604020202020204" pitchFamily="34" charset="0"/>
              <a:cs typeface="Arial" panose="020B0604020202020204" pitchFamily="34" charset="0"/>
            </a:endParaRPr>
          </a:p>
        </p:txBody>
      </p:sp>
      <p:sp>
        <p:nvSpPr>
          <p:cNvPr id="12" name="L-Shape 11">
            <a:extLst>
              <a:ext uri="{FF2B5EF4-FFF2-40B4-BE49-F238E27FC236}">
                <a16:creationId xmlns:a16="http://schemas.microsoft.com/office/drawing/2014/main" id="{CA8A0715-81FA-5C6D-1947-2AAE4CA81ACA}"/>
              </a:ext>
            </a:extLst>
          </p:cNvPr>
          <p:cNvSpPr/>
          <p:nvPr/>
        </p:nvSpPr>
        <p:spPr>
          <a:xfrm rot="18361091">
            <a:off x="1290355" y="2350256"/>
            <a:ext cx="358299" cy="182347"/>
          </a:xfrm>
          <a:prstGeom prst="corner">
            <a:avLst>
              <a:gd name="adj1" fmla="val 42208"/>
              <a:gd name="adj2" fmla="val 43350"/>
            </a:avLst>
          </a:prstGeom>
          <a:solidFill>
            <a:schemeClr val="accent3">
              <a:lumMod val="5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L-Shape 12">
            <a:extLst>
              <a:ext uri="{FF2B5EF4-FFF2-40B4-BE49-F238E27FC236}">
                <a16:creationId xmlns:a16="http://schemas.microsoft.com/office/drawing/2014/main" id="{E14D035F-5580-8DFC-FED0-BD33C6DE5F0D}"/>
              </a:ext>
            </a:extLst>
          </p:cNvPr>
          <p:cNvSpPr/>
          <p:nvPr/>
        </p:nvSpPr>
        <p:spPr>
          <a:xfrm rot="18361091">
            <a:off x="1290354" y="2849975"/>
            <a:ext cx="358299" cy="182347"/>
          </a:xfrm>
          <a:prstGeom prst="corner">
            <a:avLst>
              <a:gd name="adj1" fmla="val 42208"/>
              <a:gd name="adj2" fmla="val 43350"/>
            </a:avLst>
          </a:prstGeom>
          <a:solidFill>
            <a:schemeClr val="accent3">
              <a:lumMod val="5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L-Shape 13">
            <a:extLst>
              <a:ext uri="{FF2B5EF4-FFF2-40B4-BE49-F238E27FC236}">
                <a16:creationId xmlns:a16="http://schemas.microsoft.com/office/drawing/2014/main" id="{30FAF7D6-4516-949C-4833-3DAB105195ED}"/>
              </a:ext>
            </a:extLst>
          </p:cNvPr>
          <p:cNvSpPr/>
          <p:nvPr/>
        </p:nvSpPr>
        <p:spPr>
          <a:xfrm rot="18361091">
            <a:off x="1290354" y="4195527"/>
            <a:ext cx="358299" cy="182347"/>
          </a:xfrm>
          <a:prstGeom prst="corner">
            <a:avLst>
              <a:gd name="adj1" fmla="val 42208"/>
              <a:gd name="adj2" fmla="val 43350"/>
            </a:avLst>
          </a:prstGeom>
          <a:solidFill>
            <a:schemeClr val="accent3">
              <a:lumMod val="5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0" name="Group 19">
            <a:extLst>
              <a:ext uri="{FF2B5EF4-FFF2-40B4-BE49-F238E27FC236}">
                <a16:creationId xmlns:a16="http://schemas.microsoft.com/office/drawing/2014/main" id="{80AA0FD3-19B9-90CD-9E00-8E26BA265218}"/>
              </a:ext>
            </a:extLst>
          </p:cNvPr>
          <p:cNvGrpSpPr/>
          <p:nvPr/>
        </p:nvGrpSpPr>
        <p:grpSpPr>
          <a:xfrm>
            <a:off x="10326928" y="489458"/>
            <a:ext cx="1411714" cy="1411714"/>
            <a:chOff x="-1689100" y="989484"/>
            <a:chExt cx="1712719" cy="1712719"/>
          </a:xfrm>
        </p:grpSpPr>
        <p:sp>
          <p:nvSpPr>
            <p:cNvPr id="21" name="Oval 20">
              <a:extLst>
                <a:ext uri="{FF2B5EF4-FFF2-40B4-BE49-F238E27FC236}">
                  <a16:creationId xmlns:a16="http://schemas.microsoft.com/office/drawing/2014/main" id="{79D3F44A-D87D-092E-0463-7FEBF14C69EF}"/>
                </a:ext>
              </a:extLst>
            </p:cNvPr>
            <p:cNvSpPr/>
            <p:nvPr/>
          </p:nvSpPr>
          <p:spPr>
            <a:xfrm>
              <a:off x="-1689100" y="989484"/>
              <a:ext cx="1712719" cy="1712719"/>
            </a:xfrm>
            <a:prstGeom prst="ellipse">
              <a:avLst/>
            </a:prstGeom>
            <a:solidFill>
              <a:schemeClr val="accent3">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2" name="Graphic 21" descr="Dumbbell with solid fill">
              <a:extLst>
                <a:ext uri="{FF2B5EF4-FFF2-40B4-BE49-F238E27FC236}">
                  <a16:creationId xmlns:a16="http://schemas.microsoft.com/office/drawing/2014/main" id="{021E3963-C922-3607-F4BD-3A8589F0BFD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9300450">
              <a:off x="-1509717" y="1168866"/>
              <a:ext cx="1353952" cy="1353952"/>
            </a:xfrm>
            <a:prstGeom prst="rect">
              <a:avLst/>
            </a:prstGeom>
          </p:spPr>
        </p:pic>
      </p:grpSp>
    </p:spTree>
    <p:extLst>
      <p:ext uri="{BB962C8B-B14F-4D97-AF65-F5344CB8AC3E}">
        <p14:creationId xmlns:p14="http://schemas.microsoft.com/office/powerpoint/2010/main" val="17580304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597"/>
        <p:cNvGrpSpPr/>
        <p:nvPr/>
      </p:nvGrpSpPr>
      <p:grpSpPr>
        <a:xfrm>
          <a:off x="0" y="0"/>
          <a:ext cx="0" cy="0"/>
          <a:chOff x="0" y="0"/>
          <a:chExt cx="0" cy="0"/>
        </a:xfrm>
      </p:grpSpPr>
      <p:sp>
        <p:nvSpPr>
          <p:cNvPr id="27" name="Speech Bubble: Rectangle with Corners Rounded 26">
            <a:extLst>
              <a:ext uri="{FF2B5EF4-FFF2-40B4-BE49-F238E27FC236}">
                <a16:creationId xmlns:a16="http://schemas.microsoft.com/office/drawing/2014/main" id="{7227D423-8589-AA93-9251-7AB653834262}"/>
              </a:ext>
            </a:extLst>
          </p:cNvPr>
          <p:cNvSpPr/>
          <p:nvPr/>
        </p:nvSpPr>
        <p:spPr>
          <a:xfrm>
            <a:off x="607516" y="1607011"/>
            <a:ext cx="2910384" cy="1525466"/>
          </a:xfrm>
          <a:prstGeom prst="wedgeRoundRectCallout">
            <a:avLst>
              <a:gd name="adj1" fmla="val -55480"/>
              <a:gd name="adj2" fmla="val -32259"/>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tx1"/>
                </a:solidFill>
                <a:latin typeface="Arial" panose="020B0604020202020204" pitchFamily="34" charset="0"/>
                <a:cs typeface="Arial" panose="020B0604020202020204" pitchFamily="34" charset="0"/>
              </a:rPr>
              <a:t>Mother</a:t>
            </a:r>
          </a:p>
          <a:p>
            <a:r>
              <a:rPr lang="en-BE" sz="1600" dirty="0">
                <a:solidFill>
                  <a:schemeClr val="tx1"/>
                </a:solidFill>
                <a:latin typeface="Arial" panose="020B0604020202020204" pitchFamily="34" charset="0"/>
                <a:cs typeface="Arial" panose="020B0604020202020204" pitchFamily="34" charset="0"/>
              </a:rPr>
              <a:t>I don’t see what the problem is. The kids were asleep in bed anyway. It’s not like we would fight in front of them. </a:t>
            </a:r>
          </a:p>
        </p:txBody>
      </p:sp>
      <p:sp>
        <p:nvSpPr>
          <p:cNvPr id="28" name="Speech Bubble: Rectangle with Corners Rounded 27">
            <a:extLst>
              <a:ext uri="{FF2B5EF4-FFF2-40B4-BE49-F238E27FC236}">
                <a16:creationId xmlns:a16="http://schemas.microsoft.com/office/drawing/2014/main" id="{8A7B8F9B-0563-A602-34F2-1F5ACA886A60}"/>
              </a:ext>
            </a:extLst>
          </p:cNvPr>
          <p:cNvSpPr/>
          <p:nvPr/>
        </p:nvSpPr>
        <p:spPr>
          <a:xfrm>
            <a:off x="4482017" y="1624340"/>
            <a:ext cx="3011985" cy="2122160"/>
          </a:xfrm>
          <a:prstGeom prst="wedgeRoundRectCallout">
            <a:avLst>
              <a:gd name="adj1" fmla="val -55775"/>
              <a:gd name="adj2" fmla="val -34590"/>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tx1"/>
                </a:solidFill>
                <a:latin typeface="Arial" panose="020B0604020202020204" pitchFamily="34" charset="0"/>
                <a:cs typeface="Arial" panose="020B0604020202020204" pitchFamily="34" charset="0"/>
              </a:rPr>
              <a:t>Mother</a:t>
            </a:r>
          </a:p>
          <a:p>
            <a:r>
              <a:rPr lang="en-BE" sz="1600" dirty="0">
                <a:solidFill>
                  <a:schemeClr val="tx1"/>
                </a:solidFill>
                <a:latin typeface="Arial" panose="020B0604020202020204" pitchFamily="34" charset="0"/>
                <a:cs typeface="Arial" panose="020B0604020202020204" pitchFamily="34" charset="0"/>
              </a:rPr>
              <a:t>It doesn’t matter what I try – time-out, smacking him, shouting. He’s just got a temper, like his dad did, and there isn’t anything you can do about it. </a:t>
            </a:r>
          </a:p>
        </p:txBody>
      </p:sp>
      <p:sp>
        <p:nvSpPr>
          <p:cNvPr id="29" name="Speech Bubble: Rectangle with Corners Rounded 28">
            <a:extLst>
              <a:ext uri="{FF2B5EF4-FFF2-40B4-BE49-F238E27FC236}">
                <a16:creationId xmlns:a16="http://schemas.microsoft.com/office/drawing/2014/main" id="{800BF89B-A4B4-22AB-22DB-1098D4913208}"/>
              </a:ext>
            </a:extLst>
          </p:cNvPr>
          <p:cNvSpPr/>
          <p:nvPr/>
        </p:nvSpPr>
        <p:spPr>
          <a:xfrm>
            <a:off x="8310485" y="1635936"/>
            <a:ext cx="2993503" cy="1392612"/>
          </a:xfrm>
          <a:prstGeom prst="wedgeRoundRectCallout">
            <a:avLst>
              <a:gd name="adj1" fmla="val -55309"/>
              <a:gd name="adj2" fmla="val -32021"/>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tx1"/>
                </a:solidFill>
                <a:latin typeface="Arial" panose="020B0604020202020204" pitchFamily="34" charset="0"/>
                <a:cs typeface="Arial" panose="020B0604020202020204" pitchFamily="34" charset="0"/>
              </a:rPr>
              <a:t>Adolescent</a:t>
            </a:r>
          </a:p>
          <a:p>
            <a:r>
              <a:rPr lang="en-GB" sz="1600" dirty="0">
                <a:solidFill>
                  <a:schemeClr val="tx1"/>
                </a:solidFill>
                <a:latin typeface="Arial" panose="020B0604020202020204" pitchFamily="34" charset="0"/>
                <a:cs typeface="Arial" panose="020B0604020202020204" pitchFamily="34" charset="0"/>
              </a:rPr>
              <a:t>S</a:t>
            </a:r>
            <a:r>
              <a:rPr lang="en-BE" sz="1600" dirty="0">
                <a:solidFill>
                  <a:schemeClr val="tx1"/>
                </a:solidFill>
                <a:latin typeface="Arial" panose="020B0604020202020204" pitchFamily="34" charset="0"/>
                <a:cs typeface="Arial" panose="020B0604020202020204" pitchFamily="34" charset="0"/>
              </a:rPr>
              <a:t>he says I hit her, but I didn’t really. She jumped on me and I threw her off. It’s not my fault she hurt herself</a:t>
            </a:r>
            <a:r>
              <a:rPr lang="en-GB" sz="1600" dirty="0">
                <a:solidFill>
                  <a:schemeClr val="tx1"/>
                </a:solidFill>
                <a:latin typeface="Arial" panose="020B0604020202020204" pitchFamily="34" charset="0"/>
                <a:cs typeface="Arial" panose="020B0604020202020204" pitchFamily="34" charset="0"/>
              </a:rPr>
              <a:t>!</a:t>
            </a:r>
            <a:endParaRPr lang="en-BE" sz="1600" dirty="0">
              <a:solidFill>
                <a:schemeClr val="tx1"/>
              </a:solidFill>
              <a:latin typeface="Arial" panose="020B0604020202020204" pitchFamily="34" charset="0"/>
              <a:cs typeface="Arial" panose="020B0604020202020204" pitchFamily="34" charset="0"/>
            </a:endParaRPr>
          </a:p>
        </p:txBody>
      </p:sp>
      <p:sp>
        <p:nvSpPr>
          <p:cNvPr id="598" name="Google Shape;598;g14d467bd822_0_766"/>
          <p:cNvSpPr txBox="1">
            <a:spLocks noGrp="1"/>
          </p:cNvSpPr>
          <p:nvPr>
            <p:ph type="title"/>
          </p:nvPr>
        </p:nvSpPr>
        <p:spPr>
          <a:xfrm>
            <a:off x="838200" y="120516"/>
            <a:ext cx="10515600" cy="8691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3200"/>
              <a:buNone/>
            </a:pPr>
            <a:r>
              <a:rPr lang="en-GB" dirty="0">
                <a:latin typeface="Arial" panose="020B0604020202020204" pitchFamily="34" charset="0"/>
                <a:cs typeface="Arial" panose="020B0604020202020204" pitchFamily="34" charset="0"/>
              </a:rPr>
              <a:t>Technique 4: Affirmation</a:t>
            </a:r>
            <a:endParaRPr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099C398D-F106-B001-5DC9-86EE7BE075E4}"/>
              </a:ext>
            </a:extLst>
          </p:cNvPr>
          <p:cNvSpPr txBox="1"/>
          <p:nvPr/>
        </p:nvSpPr>
        <p:spPr>
          <a:xfrm>
            <a:off x="453358" y="324167"/>
            <a:ext cx="1411714" cy="461665"/>
          </a:xfrm>
          <a:prstGeom prst="rect">
            <a:avLst/>
          </a:prstGeom>
          <a:noFill/>
        </p:spPr>
        <p:txBody>
          <a:bodyPr wrap="square" lIns="91440" tIns="45720" rIns="91440" bIns="45720" rtlCol="0" anchor="t">
            <a:spAutoFit/>
          </a:bodyPr>
          <a:lstStyle/>
          <a:p>
            <a:pPr algn="ctr"/>
            <a:r>
              <a:rPr lang="en-GB" sz="2400" b="1" dirty="0">
                <a:highlight>
                  <a:srgbClr val="FFFF00"/>
                </a:highlight>
                <a:latin typeface="Arial" panose="020B0604020202020204" pitchFamily="34" charset="0"/>
                <a:cs typeface="Arial" panose="020B0604020202020204" pitchFamily="34" charset="0"/>
              </a:rPr>
              <a:t>ADAPT</a:t>
            </a:r>
            <a:endParaRPr lang="en-BE" sz="2400" b="1" dirty="0">
              <a:highlight>
                <a:srgbClr val="FFFF00"/>
              </a:highlight>
              <a:latin typeface="Arial" panose="020B0604020202020204" pitchFamily="34" charset="0"/>
              <a:cs typeface="Arial" panose="020B0604020202020204" pitchFamily="34" charset="0"/>
            </a:endParaRPr>
          </a:p>
        </p:txBody>
      </p:sp>
      <p:sp>
        <p:nvSpPr>
          <p:cNvPr id="30" name="Speech Bubble: Rectangle with Corners Rounded 29">
            <a:extLst>
              <a:ext uri="{FF2B5EF4-FFF2-40B4-BE49-F238E27FC236}">
                <a16:creationId xmlns:a16="http://schemas.microsoft.com/office/drawing/2014/main" id="{16C4451A-DA85-88A0-BC4A-87164539755D}"/>
              </a:ext>
            </a:extLst>
          </p:cNvPr>
          <p:cNvSpPr/>
          <p:nvPr/>
        </p:nvSpPr>
        <p:spPr>
          <a:xfrm>
            <a:off x="1159216" y="3331653"/>
            <a:ext cx="2598850" cy="779941"/>
          </a:xfrm>
          <a:prstGeom prst="wedgeRoundRectCallout">
            <a:avLst>
              <a:gd name="adj1" fmla="val 54533"/>
              <a:gd name="adj2" fmla="val -26520"/>
              <a:gd name="adj3" fmla="val 16667"/>
            </a:avLst>
          </a:prstGeom>
          <a:solidFill>
            <a:schemeClr val="accent3">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bg1"/>
                </a:solidFill>
                <a:latin typeface="Arial" panose="020B0604020202020204" pitchFamily="34" charset="0"/>
                <a:cs typeface="Arial" panose="020B0604020202020204" pitchFamily="34" charset="0"/>
              </a:rPr>
              <a:t>Caseworker</a:t>
            </a:r>
          </a:p>
          <a:p>
            <a:r>
              <a:rPr lang="en-GB" sz="1600" dirty="0">
                <a:solidFill>
                  <a:schemeClr val="bg1"/>
                </a:solidFill>
                <a:latin typeface="Arial" panose="020B0604020202020204" pitchFamily="34" charset="0"/>
                <a:cs typeface="Arial" panose="020B0604020202020204" pitchFamily="34" charset="0"/>
              </a:rPr>
              <a:t>…</a:t>
            </a:r>
          </a:p>
        </p:txBody>
      </p:sp>
      <p:sp>
        <p:nvSpPr>
          <p:cNvPr id="31" name="Speech Bubble: Rectangle with Corners Rounded 30">
            <a:extLst>
              <a:ext uri="{FF2B5EF4-FFF2-40B4-BE49-F238E27FC236}">
                <a16:creationId xmlns:a16="http://schemas.microsoft.com/office/drawing/2014/main" id="{4BFBCC08-2E8D-00BB-69DC-8EC01D811855}"/>
              </a:ext>
            </a:extLst>
          </p:cNvPr>
          <p:cNvSpPr/>
          <p:nvPr/>
        </p:nvSpPr>
        <p:spPr>
          <a:xfrm>
            <a:off x="5086697" y="3991253"/>
            <a:ext cx="2626937" cy="779941"/>
          </a:xfrm>
          <a:prstGeom prst="wedgeRoundRectCallout">
            <a:avLst>
              <a:gd name="adj1" fmla="val 54533"/>
              <a:gd name="adj2" fmla="val -26520"/>
              <a:gd name="adj3" fmla="val 16667"/>
            </a:avLst>
          </a:prstGeom>
          <a:solidFill>
            <a:schemeClr val="accent3">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bg1"/>
                </a:solidFill>
                <a:latin typeface="Arial" panose="020B0604020202020204" pitchFamily="34" charset="0"/>
                <a:cs typeface="Arial" panose="020B0604020202020204" pitchFamily="34" charset="0"/>
              </a:rPr>
              <a:t>Caseworker</a:t>
            </a:r>
          </a:p>
          <a:p>
            <a:r>
              <a:rPr lang="en-GB" sz="1600" dirty="0">
                <a:solidFill>
                  <a:schemeClr val="bg1"/>
                </a:solidFill>
                <a:latin typeface="Arial" panose="020B0604020202020204" pitchFamily="34" charset="0"/>
                <a:cs typeface="Arial" panose="020B0604020202020204" pitchFamily="34" charset="0"/>
              </a:rPr>
              <a:t>…</a:t>
            </a:r>
          </a:p>
        </p:txBody>
      </p:sp>
      <p:sp>
        <p:nvSpPr>
          <p:cNvPr id="32" name="Speech Bubble: Rectangle with Corners Rounded 31">
            <a:extLst>
              <a:ext uri="{FF2B5EF4-FFF2-40B4-BE49-F238E27FC236}">
                <a16:creationId xmlns:a16="http://schemas.microsoft.com/office/drawing/2014/main" id="{5F3D3E4C-1BD0-FE85-128E-224C2BF37588}"/>
              </a:ext>
            </a:extLst>
          </p:cNvPr>
          <p:cNvSpPr/>
          <p:nvPr/>
        </p:nvSpPr>
        <p:spPr>
          <a:xfrm>
            <a:off x="9042265" y="3211312"/>
            <a:ext cx="2610818" cy="779941"/>
          </a:xfrm>
          <a:prstGeom prst="wedgeRoundRectCallout">
            <a:avLst>
              <a:gd name="adj1" fmla="val 54533"/>
              <a:gd name="adj2" fmla="val -26520"/>
              <a:gd name="adj3" fmla="val 16667"/>
            </a:avLst>
          </a:prstGeom>
          <a:solidFill>
            <a:schemeClr val="accent3">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bg1"/>
                </a:solidFill>
                <a:latin typeface="Arial" panose="020B0604020202020204" pitchFamily="34" charset="0"/>
                <a:cs typeface="Arial" panose="020B0604020202020204" pitchFamily="34" charset="0"/>
              </a:rPr>
              <a:t>Caseworker</a:t>
            </a:r>
          </a:p>
          <a:p>
            <a:r>
              <a:rPr lang="en-GB" sz="1600" dirty="0">
                <a:solidFill>
                  <a:schemeClr val="bg1"/>
                </a:solidFill>
                <a:latin typeface="Arial" panose="020B0604020202020204" pitchFamily="34" charset="0"/>
                <a:cs typeface="Arial" panose="020B0604020202020204" pitchFamily="34" charset="0"/>
              </a:rPr>
              <a:t>…</a:t>
            </a:r>
          </a:p>
        </p:txBody>
      </p:sp>
      <p:cxnSp>
        <p:nvCxnSpPr>
          <p:cNvPr id="34" name="Straight Connector 33">
            <a:extLst>
              <a:ext uri="{FF2B5EF4-FFF2-40B4-BE49-F238E27FC236}">
                <a16:creationId xmlns:a16="http://schemas.microsoft.com/office/drawing/2014/main" id="{DF8DF026-732B-0073-15FB-AB91191F1ED0}"/>
              </a:ext>
            </a:extLst>
          </p:cNvPr>
          <p:cNvCxnSpPr/>
          <p:nvPr/>
        </p:nvCxnSpPr>
        <p:spPr>
          <a:xfrm>
            <a:off x="4076700" y="1397374"/>
            <a:ext cx="0" cy="4381126"/>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C924B9D1-03E8-48B1-C4C4-EE5F60BD05AC}"/>
              </a:ext>
            </a:extLst>
          </p:cNvPr>
          <p:cNvCxnSpPr/>
          <p:nvPr/>
        </p:nvCxnSpPr>
        <p:spPr>
          <a:xfrm>
            <a:off x="8001000" y="1397374"/>
            <a:ext cx="0" cy="4381126"/>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9F14C82A-AF98-D00A-FC4E-F66FD5E0C49B}"/>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B9CED50F-DB13-1C14-E822-4F1F3C8F618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4" name="Group 3">
              <a:extLst>
                <a:ext uri="{FF2B5EF4-FFF2-40B4-BE49-F238E27FC236}">
                  <a16:creationId xmlns:a16="http://schemas.microsoft.com/office/drawing/2014/main" id="{3A517CB2-E2C2-2F25-78A2-A3E9C2C4A61D}"/>
                </a:ext>
              </a:extLst>
            </p:cNvPr>
            <p:cNvGrpSpPr/>
            <p:nvPr/>
          </p:nvGrpSpPr>
          <p:grpSpPr>
            <a:xfrm>
              <a:off x="10621771" y="762700"/>
              <a:ext cx="562136" cy="634675"/>
              <a:chOff x="760175" y="830142"/>
              <a:chExt cx="867619" cy="979579"/>
            </a:xfrm>
          </p:grpSpPr>
          <p:sp>
            <p:nvSpPr>
              <p:cNvPr id="8" name="Rectangle 7">
                <a:extLst>
                  <a:ext uri="{FF2B5EF4-FFF2-40B4-BE49-F238E27FC236}">
                    <a16:creationId xmlns:a16="http://schemas.microsoft.com/office/drawing/2014/main" id="{952A98B7-80EE-09F0-2DBE-5141333D09FE}"/>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65</a:t>
                </a:r>
              </a:p>
            </p:txBody>
          </p:sp>
          <p:sp>
            <p:nvSpPr>
              <p:cNvPr id="9" name="Rectangle 8">
                <a:extLst>
                  <a:ext uri="{FF2B5EF4-FFF2-40B4-BE49-F238E27FC236}">
                    <a16:creationId xmlns:a16="http://schemas.microsoft.com/office/drawing/2014/main" id="{A39CB3C6-4775-63CF-C3E1-3DE37DB2E9C2}"/>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5" name="Group 4">
              <a:extLst>
                <a:ext uri="{FF2B5EF4-FFF2-40B4-BE49-F238E27FC236}">
                  <a16:creationId xmlns:a16="http://schemas.microsoft.com/office/drawing/2014/main" id="{4D873B17-0969-6FA2-294A-1F09D4843682}"/>
                </a:ext>
              </a:extLst>
            </p:cNvPr>
            <p:cNvGrpSpPr/>
            <p:nvPr/>
          </p:nvGrpSpPr>
          <p:grpSpPr>
            <a:xfrm>
              <a:off x="11325415" y="762701"/>
              <a:ext cx="182192" cy="634674"/>
              <a:chOff x="2121762" y="2323619"/>
              <a:chExt cx="200378" cy="825210"/>
            </a:xfrm>
          </p:grpSpPr>
          <p:sp>
            <p:nvSpPr>
              <p:cNvPr id="6" name="Isosceles Triangle 5">
                <a:extLst>
                  <a:ext uri="{FF2B5EF4-FFF2-40B4-BE49-F238E27FC236}">
                    <a16:creationId xmlns:a16="http://schemas.microsoft.com/office/drawing/2014/main" id="{2FED560E-C6AE-99FB-9634-B45099D495ED}"/>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Rectangle 6">
                <a:extLst>
                  <a:ext uri="{FF2B5EF4-FFF2-40B4-BE49-F238E27FC236}">
                    <a16:creationId xmlns:a16="http://schemas.microsoft.com/office/drawing/2014/main" id="{522B8153-4D20-E068-C5C7-B45C1F6ED93A}"/>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40295942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597"/>
        <p:cNvGrpSpPr/>
        <p:nvPr/>
      </p:nvGrpSpPr>
      <p:grpSpPr>
        <a:xfrm>
          <a:off x="0" y="0"/>
          <a:ext cx="0" cy="0"/>
          <a:chOff x="0" y="0"/>
          <a:chExt cx="0" cy="0"/>
        </a:xfrm>
      </p:grpSpPr>
      <p:sp>
        <p:nvSpPr>
          <p:cNvPr id="598" name="Google Shape;598;g14d467bd822_0_766"/>
          <p:cNvSpPr txBox="1">
            <a:spLocks noGrp="1"/>
          </p:cNvSpPr>
          <p:nvPr>
            <p:ph type="title"/>
          </p:nvPr>
        </p:nvSpPr>
        <p:spPr>
          <a:xfrm>
            <a:off x="838200" y="120516"/>
            <a:ext cx="10515600" cy="8691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3200"/>
              <a:buNone/>
            </a:pPr>
            <a:r>
              <a:rPr lang="en-GB" dirty="0">
                <a:latin typeface="Arial" panose="020B0604020202020204" pitchFamily="34" charset="0"/>
                <a:cs typeface="Arial" panose="020B0604020202020204" pitchFamily="34" charset="0"/>
              </a:rPr>
              <a:t>Technique 4: Affirmation</a:t>
            </a:r>
            <a:endParaRPr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71B2FCBD-7C36-9F63-49EF-0162130A2C98}"/>
              </a:ext>
            </a:extLst>
          </p:cNvPr>
          <p:cNvSpPr txBox="1"/>
          <p:nvPr/>
        </p:nvSpPr>
        <p:spPr>
          <a:xfrm>
            <a:off x="453358" y="324167"/>
            <a:ext cx="1411714" cy="461665"/>
          </a:xfrm>
          <a:prstGeom prst="rect">
            <a:avLst/>
          </a:prstGeom>
          <a:noFill/>
        </p:spPr>
        <p:txBody>
          <a:bodyPr wrap="square" lIns="91440" tIns="45720" rIns="91440" bIns="45720" rtlCol="0" anchor="t">
            <a:spAutoFit/>
          </a:bodyPr>
          <a:lstStyle/>
          <a:p>
            <a:pPr algn="ctr"/>
            <a:r>
              <a:rPr lang="en-GB" sz="2400" b="1" dirty="0">
                <a:highlight>
                  <a:srgbClr val="FFFF00"/>
                </a:highlight>
                <a:latin typeface="Arial" panose="020B0604020202020204" pitchFamily="34" charset="0"/>
                <a:cs typeface="Arial" panose="020B0604020202020204" pitchFamily="34" charset="0"/>
              </a:rPr>
              <a:t>ADAPT</a:t>
            </a:r>
            <a:endParaRPr lang="en-BE" sz="2400" b="1" dirty="0">
              <a:highlight>
                <a:srgbClr val="FFFF00"/>
              </a:highlight>
              <a:latin typeface="Arial" panose="020B0604020202020204" pitchFamily="34" charset="0"/>
              <a:cs typeface="Arial" panose="020B0604020202020204" pitchFamily="34" charset="0"/>
            </a:endParaRPr>
          </a:p>
        </p:txBody>
      </p:sp>
      <p:sp>
        <p:nvSpPr>
          <p:cNvPr id="15" name="Speech Bubble: Rectangle with Corners Rounded 14">
            <a:extLst>
              <a:ext uri="{FF2B5EF4-FFF2-40B4-BE49-F238E27FC236}">
                <a16:creationId xmlns:a16="http://schemas.microsoft.com/office/drawing/2014/main" id="{89728ED1-EBE2-8752-AE4B-75FAFCC7E3B3}"/>
              </a:ext>
            </a:extLst>
          </p:cNvPr>
          <p:cNvSpPr/>
          <p:nvPr/>
        </p:nvSpPr>
        <p:spPr>
          <a:xfrm>
            <a:off x="607516" y="1607011"/>
            <a:ext cx="2910384" cy="1525466"/>
          </a:xfrm>
          <a:prstGeom prst="wedgeRoundRectCallout">
            <a:avLst>
              <a:gd name="adj1" fmla="val -55480"/>
              <a:gd name="adj2" fmla="val -32259"/>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tx1"/>
                </a:solidFill>
                <a:latin typeface="Arial" panose="020B0604020202020204" pitchFamily="34" charset="0"/>
                <a:cs typeface="Arial" panose="020B0604020202020204" pitchFamily="34" charset="0"/>
              </a:rPr>
              <a:t>Mother</a:t>
            </a:r>
          </a:p>
          <a:p>
            <a:r>
              <a:rPr lang="en-BE" sz="1600" dirty="0">
                <a:solidFill>
                  <a:schemeClr val="tx1"/>
                </a:solidFill>
                <a:latin typeface="Arial" panose="020B0604020202020204" pitchFamily="34" charset="0"/>
                <a:cs typeface="Arial" panose="020B0604020202020204" pitchFamily="34" charset="0"/>
              </a:rPr>
              <a:t>I don’t see what the problem is. The kids were asleep in bed anyway. It’s not like we would fight in front of them. </a:t>
            </a:r>
          </a:p>
        </p:txBody>
      </p:sp>
      <p:sp>
        <p:nvSpPr>
          <p:cNvPr id="16" name="Speech Bubble: Rectangle with Corners Rounded 15">
            <a:extLst>
              <a:ext uri="{FF2B5EF4-FFF2-40B4-BE49-F238E27FC236}">
                <a16:creationId xmlns:a16="http://schemas.microsoft.com/office/drawing/2014/main" id="{8D4C3DD2-1338-F51F-5C29-0B4950D658BB}"/>
              </a:ext>
            </a:extLst>
          </p:cNvPr>
          <p:cNvSpPr/>
          <p:nvPr/>
        </p:nvSpPr>
        <p:spPr>
          <a:xfrm>
            <a:off x="4482017" y="1624340"/>
            <a:ext cx="3011985" cy="2122160"/>
          </a:xfrm>
          <a:prstGeom prst="wedgeRoundRectCallout">
            <a:avLst>
              <a:gd name="adj1" fmla="val -55775"/>
              <a:gd name="adj2" fmla="val -34590"/>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tx1"/>
                </a:solidFill>
                <a:latin typeface="Arial" panose="020B0604020202020204" pitchFamily="34" charset="0"/>
                <a:cs typeface="Arial" panose="020B0604020202020204" pitchFamily="34" charset="0"/>
              </a:rPr>
              <a:t>Mother</a:t>
            </a:r>
          </a:p>
          <a:p>
            <a:r>
              <a:rPr lang="en-BE" sz="1600" dirty="0">
                <a:solidFill>
                  <a:schemeClr val="tx1"/>
                </a:solidFill>
                <a:latin typeface="Arial" panose="020B0604020202020204" pitchFamily="34" charset="0"/>
                <a:cs typeface="Arial" panose="020B0604020202020204" pitchFamily="34" charset="0"/>
              </a:rPr>
              <a:t>It doesn’t matter what I try – time-out, smacking him, shouting. He’s just got a temper, like his dad did, and there isn’t anything you can do about it. </a:t>
            </a:r>
          </a:p>
        </p:txBody>
      </p:sp>
      <p:sp>
        <p:nvSpPr>
          <p:cNvPr id="17" name="Speech Bubble: Rectangle with Corners Rounded 16">
            <a:extLst>
              <a:ext uri="{FF2B5EF4-FFF2-40B4-BE49-F238E27FC236}">
                <a16:creationId xmlns:a16="http://schemas.microsoft.com/office/drawing/2014/main" id="{3FFC5D54-88E8-261B-422D-9BF1F0ED9AB2}"/>
              </a:ext>
            </a:extLst>
          </p:cNvPr>
          <p:cNvSpPr/>
          <p:nvPr/>
        </p:nvSpPr>
        <p:spPr>
          <a:xfrm>
            <a:off x="8310485" y="1635936"/>
            <a:ext cx="2993503" cy="1392612"/>
          </a:xfrm>
          <a:prstGeom prst="wedgeRoundRectCallout">
            <a:avLst>
              <a:gd name="adj1" fmla="val -55309"/>
              <a:gd name="adj2" fmla="val -32021"/>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tx1"/>
                </a:solidFill>
                <a:latin typeface="Arial" panose="020B0604020202020204" pitchFamily="34" charset="0"/>
                <a:cs typeface="Arial" panose="020B0604020202020204" pitchFamily="34" charset="0"/>
              </a:rPr>
              <a:t>Adolescent</a:t>
            </a:r>
          </a:p>
          <a:p>
            <a:r>
              <a:rPr lang="en-GB" sz="1600" dirty="0">
                <a:solidFill>
                  <a:schemeClr val="tx1"/>
                </a:solidFill>
                <a:latin typeface="Arial" panose="020B0604020202020204" pitchFamily="34" charset="0"/>
                <a:cs typeface="Arial" panose="020B0604020202020204" pitchFamily="34" charset="0"/>
              </a:rPr>
              <a:t>S</a:t>
            </a:r>
            <a:r>
              <a:rPr lang="en-BE" sz="1600" dirty="0">
                <a:solidFill>
                  <a:schemeClr val="tx1"/>
                </a:solidFill>
                <a:latin typeface="Arial" panose="020B0604020202020204" pitchFamily="34" charset="0"/>
                <a:cs typeface="Arial" panose="020B0604020202020204" pitchFamily="34" charset="0"/>
              </a:rPr>
              <a:t>he says I hit her, but I didn’t really. She jumped on me and I threw her off. It’s not my fault she hurt herself</a:t>
            </a:r>
            <a:r>
              <a:rPr lang="en-GB" sz="1600" dirty="0">
                <a:solidFill>
                  <a:schemeClr val="tx1"/>
                </a:solidFill>
                <a:latin typeface="Arial" panose="020B0604020202020204" pitchFamily="34" charset="0"/>
                <a:cs typeface="Arial" panose="020B0604020202020204" pitchFamily="34" charset="0"/>
              </a:rPr>
              <a:t>!</a:t>
            </a:r>
            <a:endParaRPr lang="en-BE" sz="1600" dirty="0">
              <a:solidFill>
                <a:schemeClr val="tx1"/>
              </a:solidFill>
              <a:latin typeface="Arial" panose="020B0604020202020204" pitchFamily="34" charset="0"/>
              <a:cs typeface="Arial" panose="020B0604020202020204" pitchFamily="34" charset="0"/>
            </a:endParaRPr>
          </a:p>
        </p:txBody>
      </p:sp>
      <p:sp>
        <p:nvSpPr>
          <p:cNvPr id="18" name="Speech Bubble: Rectangle with Corners Rounded 17">
            <a:extLst>
              <a:ext uri="{FF2B5EF4-FFF2-40B4-BE49-F238E27FC236}">
                <a16:creationId xmlns:a16="http://schemas.microsoft.com/office/drawing/2014/main" id="{2CC1069B-0FC6-85EC-4654-3F9F5DFAD9DB}"/>
              </a:ext>
            </a:extLst>
          </p:cNvPr>
          <p:cNvSpPr/>
          <p:nvPr/>
        </p:nvSpPr>
        <p:spPr>
          <a:xfrm>
            <a:off x="1159216" y="3331653"/>
            <a:ext cx="2598850" cy="1525466"/>
          </a:xfrm>
          <a:prstGeom prst="wedgeRoundRectCallout">
            <a:avLst>
              <a:gd name="adj1" fmla="val 54044"/>
              <a:gd name="adj2" fmla="val -32348"/>
              <a:gd name="adj3" fmla="val 16667"/>
            </a:avLst>
          </a:prstGeom>
          <a:solidFill>
            <a:schemeClr val="accent3">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bg1"/>
                </a:solidFill>
                <a:latin typeface="Arial" panose="020B0604020202020204" pitchFamily="34" charset="0"/>
                <a:cs typeface="Arial" panose="020B0604020202020204" pitchFamily="34" charset="0"/>
              </a:rPr>
              <a:t>Caseworker</a:t>
            </a:r>
          </a:p>
          <a:p>
            <a:r>
              <a:rPr lang="en-GB" sz="1600" dirty="0">
                <a:solidFill>
                  <a:schemeClr val="bg1"/>
                </a:solidFill>
                <a:latin typeface="Arial" panose="020B0604020202020204" pitchFamily="34" charset="0"/>
                <a:cs typeface="Arial" panose="020B0604020202020204" pitchFamily="34" charset="0"/>
              </a:rPr>
              <a:t>You’re already thinking about how you might protect the children from your arguments.</a:t>
            </a:r>
          </a:p>
        </p:txBody>
      </p:sp>
      <p:sp>
        <p:nvSpPr>
          <p:cNvPr id="19" name="Speech Bubble: Rectangle with Corners Rounded 18">
            <a:extLst>
              <a:ext uri="{FF2B5EF4-FFF2-40B4-BE49-F238E27FC236}">
                <a16:creationId xmlns:a16="http://schemas.microsoft.com/office/drawing/2014/main" id="{D3E9ED5B-3D3A-DB98-D825-A89DD12963AC}"/>
              </a:ext>
            </a:extLst>
          </p:cNvPr>
          <p:cNvSpPr/>
          <p:nvPr/>
        </p:nvSpPr>
        <p:spPr>
          <a:xfrm>
            <a:off x="5086697" y="3991253"/>
            <a:ext cx="2626937" cy="1758656"/>
          </a:xfrm>
          <a:prstGeom prst="wedgeRoundRectCallout">
            <a:avLst>
              <a:gd name="adj1" fmla="val 55016"/>
              <a:gd name="adj2" fmla="val -33741"/>
              <a:gd name="adj3" fmla="val 16667"/>
            </a:avLst>
          </a:prstGeom>
          <a:solidFill>
            <a:schemeClr val="accent3">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bg1"/>
                </a:solidFill>
                <a:latin typeface="Arial" panose="020B0604020202020204" pitchFamily="34" charset="0"/>
                <a:cs typeface="Arial" panose="020B0604020202020204" pitchFamily="34" charset="0"/>
              </a:rPr>
              <a:t>Caseworker</a:t>
            </a:r>
          </a:p>
          <a:p>
            <a:r>
              <a:rPr lang="en-GB" sz="1600" dirty="0">
                <a:solidFill>
                  <a:schemeClr val="bg1"/>
                </a:solidFill>
                <a:latin typeface="Arial" panose="020B0604020202020204" pitchFamily="34" charset="0"/>
                <a:cs typeface="Arial" panose="020B0604020202020204" pitchFamily="34" charset="0"/>
              </a:rPr>
              <a:t>You’ve kept trying to find different ways to discipline him, even when some haven’t worked.</a:t>
            </a:r>
          </a:p>
        </p:txBody>
      </p:sp>
      <p:sp>
        <p:nvSpPr>
          <p:cNvPr id="20" name="Speech Bubble: Rectangle with Corners Rounded 19">
            <a:extLst>
              <a:ext uri="{FF2B5EF4-FFF2-40B4-BE49-F238E27FC236}">
                <a16:creationId xmlns:a16="http://schemas.microsoft.com/office/drawing/2014/main" id="{50679F2F-CD73-1FD1-3A28-D4E62BAC7A8E}"/>
              </a:ext>
            </a:extLst>
          </p:cNvPr>
          <p:cNvSpPr/>
          <p:nvPr/>
        </p:nvSpPr>
        <p:spPr>
          <a:xfrm>
            <a:off x="9042265" y="3211312"/>
            <a:ext cx="2610818" cy="1392612"/>
          </a:xfrm>
          <a:prstGeom prst="wedgeRoundRectCallout">
            <a:avLst>
              <a:gd name="adj1" fmla="val 54533"/>
              <a:gd name="adj2" fmla="val -26520"/>
              <a:gd name="adj3" fmla="val 16667"/>
            </a:avLst>
          </a:prstGeom>
          <a:solidFill>
            <a:schemeClr val="accent3">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bg1"/>
                </a:solidFill>
                <a:latin typeface="Arial" panose="020B0604020202020204" pitchFamily="34" charset="0"/>
                <a:cs typeface="Arial" panose="020B0604020202020204" pitchFamily="34" charset="0"/>
              </a:rPr>
              <a:t>Caseworker</a:t>
            </a:r>
          </a:p>
          <a:p>
            <a:r>
              <a:rPr lang="en-GB" sz="1600" dirty="0">
                <a:solidFill>
                  <a:schemeClr val="bg1"/>
                </a:solidFill>
                <a:latin typeface="Arial" panose="020B0604020202020204" pitchFamily="34" charset="0"/>
                <a:cs typeface="Arial" panose="020B0604020202020204" pitchFamily="34" charset="0"/>
              </a:rPr>
              <a:t>It takes real courage to be so open with me about what happened.</a:t>
            </a:r>
          </a:p>
        </p:txBody>
      </p:sp>
      <p:cxnSp>
        <p:nvCxnSpPr>
          <p:cNvPr id="21" name="Straight Connector 20">
            <a:extLst>
              <a:ext uri="{FF2B5EF4-FFF2-40B4-BE49-F238E27FC236}">
                <a16:creationId xmlns:a16="http://schemas.microsoft.com/office/drawing/2014/main" id="{A6F94828-E603-CA89-2F51-DE3723D3AC0B}"/>
              </a:ext>
            </a:extLst>
          </p:cNvPr>
          <p:cNvCxnSpPr/>
          <p:nvPr/>
        </p:nvCxnSpPr>
        <p:spPr>
          <a:xfrm>
            <a:off x="4076700" y="1397374"/>
            <a:ext cx="0" cy="4381126"/>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D150991-E8C1-D6AF-ABDC-31BFF542CF6F}"/>
              </a:ext>
            </a:extLst>
          </p:cNvPr>
          <p:cNvCxnSpPr/>
          <p:nvPr/>
        </p:nvCxnSpPr>
        <p:spPr>
          <a:xfrm>
            <a:off x="8001000" y="1397374"/>
            <a:ext cx="0" cy="4381126"/>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94212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peech Bubble: Rectangle with Corners Rounded 7">
            <a:extLst>
              <a:ext uri="{FF2B5EF4-FFF2-40B4-BE49-F238E27FC236}">
                <a16:creationId xmlns:a16="http://schemas.microsoft.com/office/drawing/2014/main" id="{4546061B-C142-7332-9907-F4CD353CEEC1}"/>
              </a:ext>
            </a:extLst>
          </p:cNvPr>
          <p:cNvSpPr/>
          <p:nvPr/>
        </p:nvSpPr>
        <p:spPr>
          <a:xfrm>
            <a:off x="1051099" y="1638768"/>
            <a:ext cx="4072455" cy="2829369"/>
          </a:xfrm>
          <a:prstGeom prst="wedgeRoundRectCallout">
            <a:avLst>
              <a:gd name="adj1" fmla="val -7995"/>
              <a:gd name="adj2" fmla="val 68306"/>
              <a:gd name="adj3" fmla="val 16667"/>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BE" sz="1600" dirty="0">
              <a:solidFill>
                <a:schemeClr val="tx1"/>
              </a:solidFill>
              <a:latin typeface="Arial" panose="020B0604020202020204" pitchFamily="34" charset="0"/>
              <a:cs typeface="Arial" panose="020B0604020202020204" pitchFamily="34" charset="0"/>
            </a:endParaRPr>
          </a:p>
        </p:txBody>
      </p:sp>
      <p:sp>
        <p:nvSpPr>
          <p:cNvPr id="10" name="Speech Bubble: Rectangle with Corners Rounded 9">
            <a:extLst>
              <a:ext uri="{FF2B5EF4-FFF2-40B4-BE49-F238E27FC236}">
                <a16:creationId xmlns:a16="http://schemas.microsoft.com/office/drawing/2014/main" id="{B6A9DF66-5819-AB00-AA79-562116070E25}"/>
              </a:ext>
            </a:extLst>
          </p:cNvPr>
          <p:cNvSpPr/>
          <p:nvPr/>
        </p:nvSpPr>
        <p:spPr>
          <a:xfrm>
            <a:off x="4248147" y="4809621"/>
            <a:ext cx="1173346" cy="766013"/>
          </a:xfrm>
          <a:prstGeom prst="wedgeRoundRectCallout">
            <a:avLst>
              <a:gd name="adj1" fmla="val 7157"/>
              <a:gd name="adj2" fmla="val 83167"/>
              <a:gd name="adj3" fmla="val 16667"/>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BE" sz="1600" dirty="0">
              <a:solidFill>
                <a:schemeClr val="tx1"/>
              </a:solidFill>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22231961-23D4-7FFB-DB36-FE5F9AFB14CA}"/>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Motivational interviewing techniques</a:t>
            </a:r>
            <a:endParaRPr lang="en-BE"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D23B7718-4EC7-AE19-70AF-2F5E9D072D71}"/>
              </a:ext>
            </a:extLst>
          </p:cNvPr>
          <p:cNvSpPr txBox="1"/>
          <p:nvPr/>
        </p:nvSpPr>
        <p:spPr>
          <a:xfrm>
            <a:off x="6770508" y="2454196"/>
            <a:ext cx="4072456" cy="2677656"/>
          </a:xfrm>
          <a:prstGeom prst="rect">
            <a:avLst/>
          </a:prstGeom>
          <a:noFill/>
        </p:spPr>
        <p:txBody>
          <a:bodyPr wrap="square" rtlCol="0">
            <a:spAutoFit/>
          </a:bodyPr>
          <a:lstStyle/>
          <a:p>
            <a:pPr marL="57150" marR="0" lvl="0" algn="l" rtl="0">
              <a:lnSpc>
                <a:spcPct val="100000"/>
              </a:lnSpc>
              <a:spcBef>
                <a:spcPts val="0"/>
              </a:spcBef>
              <a:spcAft>
                <a:spcPts val="0"/>
              </a:spcAft>
              <a:buClr>
                <a:srgbClr val="000000"/>
              </a:buClr>
              <a:buSzPts val="2700"/>
            </a:pPr>
            <a:r>
              <a:rPr lang="en-GB" sz="2800" b="1" i="0" u="none" strike="noStrike" cap="none" dirty="0">
                <a:solidFill>
                  <a:srgbClr val="000000"/>
                </a:solidFill>
                <a:latin typeface="Arial" panose="020B0604020202020204" pitchFamily="34" charset="0"/>
                <a:ea typeface="Helvetica Neue"/>
                <a:cs typeface="Arial" panose="020B0604020202020204" pitchFamily="34" charset="0"/>
                <a:sym typeface="Helvetica Neue"/>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lc="http://schemas.openxmlformats.org/drawingml/2006/lockedCanvas" textRoundtripDataId="34"/>
                  </a:ext>
                </a:extLst>
              </a:rPr>
              <a:t>TECHNIQUES:</a:t>
            </a:r>
          </a:p>
          <a:p>
            <a:pPr marL="400050" marR="0" lvl="0" indent="-342900" algn="l" rtl="0">
              <a:lnSpc>
                <a:spcPct val="100000"/>
              </a:lnSpc>
              <a:spcBef>
                <a:spcPts val="0"/>
              </a:spcBef>
              <a:spcAft>
                <a:spcPts val="0"/>
              </a:spcAft>
              <a:buClr>
                <a:srgbClr val="000000"/>
              </a:buClr>
              <a:buSzPts val="2700"/>
              <a:buFont typeface="Arial" panose="020B0604020202020204" pitchFamily="34" charset="0"/>
              <a:buChar char="•"/>
            </a:pPr>
            <a:r>
              <a:rPr lang="en-GB" sz="2800" b="0" i="0" u="none" strike="noStrike" cap="none" dirty="0">
                <a:solidFill>
                  <a:srgbClr val="000000"/>
                </a:solidFill>
                <a:latin typeface="Arial" panose="020B0604020202020204" pitchFamily="34" charset="0"/>
                <a:ea typeface="Helvetica Neue"/>
                <a:cs typeface="Arial" panose="020B0604020202020204" pitchFamily="34" charset="0"/>
                <a:sym typeface="Helvetica Neue"/>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lc="http://schemas.openxmlformats.org/drawingml/2006/lockedCanvas" textRoundtripDataId="34"/>
                  </a:ext>
                </a:extLst>
              </a:rPr>
              <a:t>Questions (open vs closed)</a:t>
            </a:r>
          </a:p>
          <a:p>
            <a:pPr marL="400050" marR="0" lvl="0" indent="-342900" algn="l" rtl="0">
              <a:lnSpc>
                <a:spcPct val="100000"/>
              </a:lnSpc>
              <a:spcBef>
                <a:spcPts val="0"/>
              </a:spcBef>
              <a:spcAft>
                <a:spcPts val="0"/>
              </a:spcAft>
              <a:buClr>
                <a:srgbClr val="000000"/>
              </a:buClr>
              <a:buSzPts val="2700"/>
              <a:buFont typeface="Arial" panose="020B0604020202020204" pitchFamily="34" charset="0"/>
              <a:buChar char="•"/>
            </a:pPr>
            <a:r>
              <a:rPr lang="en-GB" sz="2800" b="0" i="0" u="none" strike="noStrike" cap="none" dirty="0">
                <a:solidFill>
                  <a:srgbClr val="000000"/>
                </a:solidFill>
                <a:latin typeface="Arial" panose="020B0604020202020204" pitchFamily="34" charset="0"/>
                <a:ea typeface="Helvetica Neue"/>
                <a:cs typeface="Arial" panose="020B0604020202020204" pitchFamily="34" charset="0"/>
                <a:sym typeface="Helvetica Neue"/>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lc="http://schemas.openxmlformats.org/drawingml/2006/lockedCanvas" textRoundtripDataId="36"/>
                  </a:ext>
                </a:extLst>
              </a:rPr>
              <a:t>Reflections </a:t>
            </a:r>
            <a:endParaRPr lang="en-GB" sz="2800" dirty="0">
              <a:solidFill>
                <a:srgbClr val="000000"/>
              </a:solidFill>
              <a:latin typeface="Arial" panose="020B0604020202020204" pitchFamily="34" charset="0"/>
              <a:ea typeface="Helvetica Neue"/>
              <a:cs typeface="Arial" panose="020B0604020202020204" pitchFamily="34" charset="0"/>
              <a:sym typeface="Helvetica Neue"/>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lc="http://schemas.openxmlformats.org/drawingml/2006/lockedCanvas" textRoundtripDataId="36"/>
                </a:ext>
              </a:extLst>
            </a:endParaRPr>
          </a:p>
          <a:p>
            <a:pPr marL="400050" marR="0" lvl="0" indent="-342900" algn="l" rtl="0">
              <a:lnSpc>
                <a:spcPct val="100000"/>
              </a:lnSpc>
              <a:spcBef>
                <a:spcPts val="0"/>
              </a:spcBef>
              <a:spcAft>
                <a:spcPts val="0"/>
              </a:spcAft>
              <a:buClr>
                <a:srgbClr val="000000"/>
              </a:buClr>
              <a:buSzPts val="2700"/>
              <a:buFont typeface="Arial" panose="020B0604020202020204" pitchFamily="34" charset="0"/>
              <a:buChar char="•"/>
            </a:pPr>
            <a:r>
              <a:rPr lang="en-GB" sz="2800" b="0" i="0" u="none" strike="noStrike" cap="none" dirty="0">
                <a:solidFill>
                  <a:srgbClr val="000000"/>
                </a:solidFill>
                <a:latin typeface="Arial" panose="020B0604020202020204" pitchFamily="34" charset="0"/>
                <a:ea typeface="Helvetica Neue"/>
                <a:cs typeface="Arial" panose="020B0604020202020204" pitchFamily="34" charset="0"/>
                <a:sym typeface="Helvetica Neue"/>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lc="http://schemas.openxmlformats.org/drawingml/2006/lockedCanvas" textRoundtripDataId="38"/>
                  </a:ext>
                </a:extLst>
              </a:rPr>
              <a:t>Summaries</a:t>
            </a:r>
          </a:p>
          <a:p>
            <a:pPr marL="400050" marR="0" lvl="0" indent="-342900" algn="l" rtl="0">
              <a:lnSpc>
                <a:spcPct val="100000"/>
              </a:lnSpc>
              <a:spcBef>
                <a:spcPts val="0"/>
              </a:spcBef>
              <a:spcAft>
                <a:spcPts val="0"/>
              </a:spcAft>
              <a:buClr>
                <a:srgbClr val="000000"/>
              </a:buClr>
              <a:buSzPts val="2700"/>
              <a:buFont typeface="Arial" panose="020B0604020202020204" pitchFamily="34" charset="0"/>
              <a:buChar char="•"/>
            </a:pPr>
            <a:r>
              <a:rPr lang="en-GB" sz="2800" b="0" i="0" u="none" strike="noStrike" cap="none" dirty="0">
                <a:solidFill>
                  <a:srgbClr val="000000"/>
                </a:solidFill>
                <a:latin typeface="Arial" panose="020B0604020202020204" pitchFamily="34" charset="0"/>
                <a:ea typeface="Helvetica Neue"/>
                <a:cs typeface="Arial" panose="020B0604020202020204" pitchFamily="34" charset="0"/>
                <a:sym typeface="Helvetica Neue"/>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lc="http://schemas.openxmlformats.org/drawingml/2006/lockedCanvas" textRoundtripDataId="40"/>
                  </a:ext>
                </a:extLst>
              </a:rPr>
              <a:t>Affirmations</a:t>
            </a:r>
            <a:r>
              <a:rPr lang="en-GB" sz="2800" b="0" i="0" u="none" strike="noStrike" cap="none" dirty="0">
                <a:solidFill>
                  <a:srgbClr val="000000"/>
                </a:solidFill>
                <a:latin typeface="Arial" panose="020B0604020202020204" pitchFamily="34" charset="0"/>
                <a:ea typeface="Helvetica Neue"/>
                <a:cs typeface="Arial" panose="020B0604020202020204" pitchFamily="34" charset="0"/>
                <a:sym typeface="Helvetica Neue"/>
              </a:rPr>
              <a:t> </a:t>
            </a:r>
            <a:endParaRPr lang="en-BE" sz="2800" dirty="0">
              <a:latin typeface="Arial" panose="020B0604020202020204" pitchFamily="34" charset="0"/>
              <a:cs typeface="Arial" panose="020B0604020202020204" pitchFamily="34" charset="0"/>
            </a:endParaRPr>
          </a:p>
        </p:txBody>
      </p:sp>
      <p:grpSp>
        <p:nvGrpSpPr>
          <p:cNvPr id="15" name="Group 14">
            <a:extLst>
              <a:ext uri="{FF2B5EF4-FFF2-40B4-BE49-F238E27FC236}">
                <a16:creationId xmlns:a16="http://schemas.microsoft.com/office/drawing/2014/main" id="{8AAF4E96-9E40-E05F-44BE-29F78BF17CFF}"/>
              </a:ext>
            </a:extLst>
          </p:cNvPr>
          <p:cNvGrpSpPr/>
          <p:nvPr/>
        </p:nvGrpSpPr>
        <p:grpSpPr>
          <a:xfrm>
            <a:off x="1223481" y="2290250"/>
            <a:ext cx="1264402" cy="1264402"/>
            <a:chOff x="10321013" y="507892"/>
            <a:chExt cx="1411716" cy="1411716"/>
          </a:xfrm>
        </p:grpSpPr>
        <p:sp>
          <p:nvSpPr>
            <p:cNvPr id="16" name="Oval 15">
              <a:extLst>
                <a:ext uri="{FF2B5EF4-FFF2-40B4-BE49-F238E27FC236}">
                  <a16:creationId xmlns:a16="http://schemas.microsoft.com/office/drawing/2014/main" id="{C57F81FB-221C-D88C-CC2B-C45C355964B4}"/>
                </a:ext>
              </a:extLst>
            </p:cNvPr>
            <p:cNvSpPr/>
            <p:nvPr/>
          </p:nvSpPr>
          <p:spPr>
            <a:xfrm>
              <a:off x="10321013" y="507892"/>
              <a:ext cx="1411716" cy="1411716"/>
            </a:xfrm>
            <a:prstGeom prst="ellipse">
              <a:avLst/>
            </a:prstGeom>
            <a:solidFill>
              <a:schemeClr val="accent3">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Graphic 16" descr="Question Mark with solid fill">
              <a:extLst>
                <a:ext uri="{FF2B5EF4-FFF2-40B4-BE49-F238E27FC236}">
                  <a16:creationId xmlns:a16="http://schemas.microsoft.com/office/drawing/2014/main" id="{E72A9307-CD4E-3289-A912-2D44DB857ED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569065" y="765094"/>
              <a:ext cx="914400" cy="914400"/>
            </a:xfrm>
            <a:prstGeom prst="rect">
              <a:avLst/>
            </a:prstGeom>
          </p:spPr>
        </p:pic>
      </p:grpSp>
      <p:grpSp>
        <p:nvGrpSpPr>
          <p:cNvPr id="29" name="Group 28">
            <a:extLst>
              <a:ext uri="{FF2B5EF4-FFF2-40B4-BE49-F238E27FC236}">
                <a16:creationId xmlns:a16="http://schemas.microsoft.com/office/drawing/2014/main" id="{E62485FC-6C41-D7FA-F23B-04A8610BF9E1}"/>
              </a:ext>
            </a:extLst>
          </p:cNvPr>
          <p:cNvGrpSpPr/>
          <p:nvPr/>
        </p:nvGrpSpPr>
        <p:grpSpPr>
          <a:xfrm>
            <a:off x="4047830" y="1834855"/>
            <a:ext cx="1264402" cy="1264400"/>
            <a:chOff x="12884056" y="397692"/>
            <a:chExt cx="1712719" cy="1712719"/>
          </a:xfrm>
        </p:grpSpPr>
        <p:sp>
          <p:nvSpPr>
            <p:cNvPr id="30" name="Oval 29">
              <a:extLst>
                <a:ext uri="{FF2B5EF4-FFF2-40B4-BE49-F238E27FC236}">
                  <a16:creationId xmlns:a16="http://schemas.microsoft.com/office/drawing/2014/main" id="{A03D662D-B87E-D6BF-281F-B4C7BC4F5574}"/>
                </a:ext>
              </a:extLst>
            </p:cNvPr>
            <p:cNvSpPr/>
            <p:nvPr/>
          </p:nvSpPr>
          <p:spPr>
            <a:xfrm>
              <a:off x="12884056" y="397692"/>
              <a:ext cx="1712719" cy="1712719"/>
            </a:xfrm>
            <a:prstGeom prst="ellipse">
              <a:avLst/>
            </a:prstGeom>
            <a:solidFill>
              <a:schemeClr val="accent3">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1" name="Group 30">
              <a:extLst>
                <a:ext uri="{FF2B5EF4-FFF2-40B4-BE49-F238E27FC236}">
                  <a16:creationId xmlns:a16="http://schemas.microsoft.com/office/drawing/2014/main" id="{82EA3D46-022C-FA93-0A8D-051E9E1C07A9}"/>
                </a:ext>
              </a:extLst>
            </p:cNvPr>
            <p:cNvGrpSpPr/>
            <p:nvPr/>
          </p:nvGrpSpPr>
          <p:grpSpPr>
            <a:xfrm>
              <a:off x="13263476" y="816784"/>
              <a:ext cx="1030078" cy="822576"/>
              <a:chOff x="-2571900" y="3523194"/>
              <a:chExt cx="2226278" cy="1777809"/>
            </a:xfrm>
          </p:grpSpPr>
          <p:sp>
            <p:nvSpPr>
              <p:cNvPr id="32" name="Speech Bubble: Oval 31">
                <a:extLst>
                  <a:ext uri="{FF2B5EF4-FFF2-40B4-BE49-F238E27FC236}">
                    <a16:creationId xmlns:a16="http://schemas.microsoft.com/office/drawing/2014/main" id="{F03D0686-E718-AB34-776D-0A54E6A541AB}"/>
                  </a:ext>
                </a:extLst>
              </p:cNvPr>
              <p:cNvSpPr/>
              <p:nvPr/>
            </p:nvSpPr>
            <p:spPr>
              <a:xfrm>
                <a:off x="-2571900" y="3523194"/>
                <a:ext cx="2226278" cy="1777809"/>
              </a:xfrm>
              <a:prstGeom prst="wedgeEllipseCallou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3" name="Straight Connector 32">
                <a:extLst>
                  <a:ext uri="{FF2B5EF4-FFF2-40B4-BE49-F238E27FC236}">
                    <a16:creationId xmlns:a16="http://schemas.microsoft.com/office/drawing/2014/main" id="{3CCC5417-C8A5-9C5A-10C4-121FF967D8BF}"/>
                  </a:ext>
                </a:extLst>
              </p:cNvPr>
              <p:cNvCxnSpPr>
                <a:cxnSpLocks/>
              </p:cNvCxnSpPr>
              <p:nvPr/>
            </p:nvCxnSpPr>
            <p:spPr>
              <a:xfrm>
                <a:off x="-2006600" y="4094599"/>
                <a:ext cx="1003300" cy="0"/>
              </a:xfrm>
              <a:prstGeom prst="line">
                <a:avLst/>
              </a:prstGeom>
              <a:ln w="285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655CAD30-AF0E-278F-FF68-21EBB0C675E4}"/>
                  </a:ext>
                </a:extLst>
              </p:cNvPr>
              <p:cNvCxnSpPr>
                <a:cxnSpLocks/>
              </p:cNvCxnSpPr>
              <p:nvPr/>
            </p:nvCxnSpPr>
            <p:spPr>
              <a:xfrm>
                <a:off x="-2006600" y="4412099"/>
                <a:ext cx="1003300" cy="0"/>
              </a:xfrm>
              <a:prstGeom prst="line">
                <a:avLst/>
              </a:prstGeom>
              <a:ln w="285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4B926951-D918-1527-2A1A-9E85D33250C9}"/>
                  </a:ext>
                </a:extLst>
              </p:cNvPr>
              <p:cNvCxnSpPr>
                <a:cxnSpLocks/>
              </p:cNvCxnSpPr>
              <p:nvPr/>
            </p:nvCxnSpPr>
            <p:spPr>
              <a:xfrm>
                <a:off x="-2006600" y="4716899"/>
                <a:ext cx="1003300" cy="0"/>
              </a:xfrm>
              <a:prstGeom prst="line">
                <a:avLst/>
              </a:prstGeom>
              <a:ln w="285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grpSp>
      <p:grpSp>
        <p:nvGrpSpPr>
          <p:cNvPr id="36" name="Group 35">
            <a:extLst>
              <a:ext uri="{FF2B5EF4-FFF2-40B4-BE49-F238E27FC236}">
                <a16:creationId xmlns:a16="http://schemas.microsoft.com/office/drawing/2014/main" id="{FC8E92DE-1FA4-6341-7212-1D9B46539B61}"/>
              </a:ext>
            </a:extLst>
          </p:cNvPr>
          <p:cNvGrpSpPr/>
          <p:nvPr/>
        </p:nvGrpSpPr>
        <p:grpSpPr>
          <a:xfrm>
            <a:off x="2767848" y="2822486"/>
            <a:ext cx="1264400" cy="1264400"/>
            <a:chOff x="-1689100" y="989484"/>
            <a:chExt cx="1712719" cy="1712719"/>
          </a:xfrm>
        </p:grpSpPr>
        <p:sp>
          <p:nvSpPr>
            <p:cNvPr id="37" name="Oval 36">
              <a:extLst>
                <a:ext uri="{FF2B5EF4-FFF2-40B4-BE49-F238E27FC236}">
                  <a16:creationId xmlns:a16="http://schemas.microsoft.com/office/drawing/2014/main" id="{F9921CF0-091D-8F82-C94F-23F9C8FADDC5}"/>
                </a:ext>
              </a:extLst>
            </p:cNvPr>
            <p:cNvSpPr/>
            <p:nvPr/>
          </p:nvSpPr>
          <p:spPr>
            <a:xfrm>
              <a:off x="-1689100" y="989484"/>
              <a:ext cx="1712719" cy="1712719"/>
            </a:xfrm>
            <a:prstGeom prst="ellipse">
              <a:avLst/>
            </a:prstGeom>
            <a:solidFill>
              <a:schemeClr val="accent3">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8" name="Graphic 37" descr="Dumbbell with solid fill">
              <a:extLst>
                <a:ext uri="{FF2B5EF4-FFF2-40B4-BE49-F238E27FC236}">
                  <a16:creationId xmlns:a16="http://schemas.microsoft.com/office/drawing/2014/main" id="{4604137C-0EAB-D334-BD8E-D4CFA086D74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9300450">
              <a:off x="-1509717" y="1168866"/>
              <a:ext cx="1353952" cy="1353952"/>
            </a:xfrm>
            <a:prstGeom prst="rect">
              <a:avLst/>
            </a:prstGeom>
          </p:spPr>
        </p:pic>
      </p:grpSp>
      <p:grpSp>
        <p:nvGrpSpPr>
          <p:cNvPr id="12" name="Group 11">
            <a:extLst>
              <a:ext uri="{FF2B5EF4-FFF2-40B4-BE49-F238E27FC236}">
                <a16:creationId xmlns:a16="http://schemas.microsoft.com/office/drawing/2014/main" id="{0CF1B266-E98B-0EC5-3365-C7E9D6CD18F5}"/>
              </a:ext>
            </a:extLst>
          </p:cNvPr>
          <p:cNvGrpSpPr/>
          <p:nvPr/>
        </p:nvGrpSpPr>
        <p:grpSpPr>
          <a:xfrm>
            <a:off x="2503465" y="1229609"/>
            <a:ext cx="1264402" cy="1264402"/>
            <a:chOff x="2523168" y="1140273"/>
            <a:chExt cx="1411716" cy="1411716"/>
          </a:xfrm>
        </p:grpSpPr>
        <p:sp>
          <p:nvSpPr>
            <p:cNvPr id="4" name="Oval 3">
              <a:extLst>
                <a:ext uri="{FF2B5EF4-FFF2-40B4-BE49-F238E27FC236}">
                  <a16:creationId xmlns:a16="http://schemas.microsoft.com/office/drawing/2014/main" id="{D54BE776-E4F8-740E-27B8-5AB2753D594A}"/>
                </a:ext>
              </a:extLst>
            </p:cNvPr>
            <p:cNvSpPr/>
            <p:nvPr/>
          </p:nvSpPr>
          <p:spPr>
            <a:xfrm>
              <a:off x="2523168" y="1140273"/>
              <a:ext cx="1411716" cy="1411716"/>
            </a:xfrm>
            <a:prstGeom prst="ellipse">
              <a:avLst/>
            </a:prstGeom>
            <a:solidFill>
              <a:schemeClr val="accent3">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1609B64E-C585-652A-7C3F-7FB7B33A9466}"/>
                </a:ext>
              </a:extLst>
            </p:cNvPr>
            <p:cNvGrpSpPr/>
            <p:nvPr/>
          </p:nvGrpSpPr>
          <p:grpSpPr>
            <a:xfrm>
              <a:off x="3012944" y="1380577"/>
              <a:ext cx="458933" cy="919663"/>
              <a:chOff x="4573917" y="2257588"/>
              <a:chExt cx="458933" cy="919663"/>
            </a:xfrm>
          </p:grpSpPr>
          <p:sp>
            <p:nvSpPr>
              <p:cNvPr id="6" name="Oval 5">
                <a:extLst>
                  <a:ext uri="{FF2B5EF4-FFF2-40B4-BE49-F238E27FC236}">
                    <a16:creationId xmlns:a16="http://schemas.microsoft.com/office/drawing/2014/main" id="{39126178-93B3-310D-EAB0-482C6F2686EC}"/>
                  </a:ext>
                </a:extLst>
              </p:cNvPr>
              <p:cNvSpPr/>
              <p:nvPr/>
            </p:nvSpPr>
            <p:spPr>
              <a:xfrm rot="489988">
                <a:off x="4573917" y="2257588"/>
                <a:ext cx="458933" cy="64779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Top Corners Rounded 6">
                <a:extLst>
                  <a:ext uri="{FF2B5EF4-FFF2-40B4-BE49-F238E27FC236}">
                    <a16:creationId xmlns:a16="http://schemas.microsoft.com/office/drawing/2014/main" id="{3B3E4319-C89E-B9AA-3698-4171E318B037}"/>
                  </a:ext>
                </a:extLst>
              </p:cNvPr>
              <p:cNvSpPr/>
              <p:nvPr/>
            </p:nvSpPr>
            <p:spPr>
              <a:xfrm rot="11751256">
                <a:off x="4671095" y="2544267"/>
                <a:ext cx="121783" cy="632984"/>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Rounded Corners 8">
                <a:extLst>
                  <a:ext uri="{FF2B5EF4-FFF2-40B4-BE49-F238E27FC236}">
                    <a16:creationId xmlns:a16="http://schemas.microsoft.com/office/drawing/2014/main" id="{5AAEC23D-6014-1E11-9C96-E0CBD695B6DE}"/>
                  </a:ext>
                </a:extLst>
              </p:cNvPr>
              <p:cNvSpPr/>
              <p:nvPr/>
            </p:nvSpPr>
            <p:spPr>
              <a:xfrm rot="20347857">
                <a:off x="4815580" y="2351142"/>
                <a:ext cx="45719" cy="291578"/>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Rounded Corners 10">
                <a:extLst>
                  <a:ext uri="{FF2B5EF4-FFF2-40B4-BE49-F238E27FC236}">
                    <a16:creationId xmlns:a16="http://schemas.microsoft.com/office/drawing/2014/main" id="{C598E1CD-6C12-F997-9ED4-5251706A8674}"/>
                  </a:ext>
                </a:extLst>
              </p:cNvPr>
              <p:cNvSpPr/>
              <p:nvPr/>
            </p:nvSpPr>
            <p:spPr>
              <a:xfrm rot="20347857">
                <a:off x="4905811" y="2404449"/>
                <a:ext cx="51674" cy="184965"/>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17489972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F886F-2DD5-D60D-190F-4A5762F467E9}"/>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Key learning points</a:t>
            </a:r>
            <a:endParaRPr lang="en-BE" dirty="0">
              <a:latin typeface="Arial" panose="020B0604020202020204" pitchFamily="34" charset="0"/>
              <a:cs typeface="Arial" panose="020B0604020202020204" pitchFamily="34" charset="0"/>
            </a:endParaRPr>
          </a:p>
        </p:txBody>
      </p:sp>
      <p:sp>
        <p:nvSpPr>
          <p:cNvPr id="3" name="Google Shape;657;p19">
            <a:extLst>
              <a:ext uri="{FF2B5EF4-FFF2-40B4-BE49-F238E27FC236}">
                <a16:creationId xmlns:a16="http://schemas.microsoft.com/office/drawing/2014/main" id="{F379654B-C918-E37C-6CE7-2CE0532AFF11}"/>
              </a:ext>
            </a:extLst>
          </p:cNvPr>
          <p:cNvSpPr/>
          <p:nvPr/>
        </p:nvSpPr>
        <p:spPr>
          <a:xfrm>
            <a:off x="2294061" y="2186940"/>
            <a:ext cx="1051500" cy="1051500"/>
          </a:xfrm>
          <a:prstGeom prst="star5">
            <a:avLst>
              <a:gd name="adj" fmla="val 28143"/>
              <a:gd name="hf" fmla="val 105146"/>
              <a:gd name="vf" fmla="val 110557"/>
            </a:avLst>
          </a:prstGeom>
          <a:solidFill>
            <a:schemeClr val="accent3">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4" name="Google Shape;658;p19">
            <a:extLst>
              <a:ext uri="{FF2B5EF4-FFF2-40B4-BE49-F238E27FC236}">
                <a16:creationId xmlns:a16="http://schemas.microsoft.com/office/drawing/2014/main" id="{BAC539EF-F0E9-460C-53F0-3EBF937F5AAE}"/>
              </a:ext>
            </a:extLst>
          </p:cNvPr>
          <p:cNvSpPr/>
          <p:nvPr/>
        </p:nvSpPr>
        <p:spPr>
          <a:xfrm>
            <a:off x="5551200" y="2186940"/>
            <a:ext cx="1051500" cy="1051500"/>
          </a:xfrm>
          <a:prstGeom prst="star5">
            <a:avLst>
              <a:gd name="adj" fmla="val 28143"/>
              <a:gd name="hf" fmla="val 105146"/>
              <a:gd name="vf" fmla="val 110557"/>
            </a:avLst>
          </a:prstGeom>
          <a:solidFill>
            <a:schemeClr val="accent3">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5" name="Google Shape;659;p19">
            <a:extLst>
              <a:ext uri="{FF2B5EF4-FFF2-40B4-BE49-F238E27FC236}">
                <a16:creationId xmlns:a16="http://schemas.microsoft.com/office/drawing/2014/main" id="{C387197E-DFAF-72B1-1DF2-0DBF02271AE3}"/>
              </a:ext>
            </a:extLst>
          </p:cNvPr>
          <p:cNvSpPr/>
          <p:nvPr/>
        </p:nvSpPr>
        <p:spPr>
          <a:xfrm>
            <a:off x="8896661" y="2186940"/>
            <a:ext cx="1051500" cy="1051500"/>
          </a:xfrm>
          <a:prstGeom prst="star5">
            <a:avLst>
              <a:gd name="adj" fmla="val 28143"/>
              <a:gd name="hf" fmla="val 105146"/>
              <a:gd name="vf" fmla="val 110557"/>
            </a:avLst>
          </a:prstGeom>
          <a:solidFill>
            <a:schemeClr val="accent3">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6" name="TextBox 5">
            <a:extLst>
              <a:ext uri="{FF2B5EF4-FFF2-40B4-BE49-F238E27FC236}">
                <a16:creationId xmlns:a16="http://schemas.microsoft.com/office/drawing/2014/main" id="{B3E684D9-0E1C-41B7-33F0-87E9280DF426}"/>
              </a:ext>
            </a:extLst>
          </p:cNvPr>
          <p:cNvSpPr txBox="1"/>
          <p:nvPr/>
        </p:nvSpPr>
        <p:spPr>
          <a:xfrm>
            <a:off x="1459441" y="3653983"/>
            <a:ext cx="2588683" cy="1200329"/>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Change isn’t easy! So it’s normal that children, parents or caregivers resist it.</a:t>
            </a:r>
            <a:endParaRPr lang="en-BE"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A438243B-FA34-6A77-88ED-A9103460C869}"/>
              </a:ext>
            </a:extLst>
          </p:cNvPr>
          <p:cNvSpPr txBox="1"/>
          <p:nvPr/>
        </p:nvSpPr>
        <p:spPr>
          <a:xfrm>
            <a:off x="7929173" y="3653983"/>
            <a:ext cx="2986477" cy="1754326"/>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Communication skills seem simple, but they are often not used or not used correctly by caseworkers. They require continuous practice to master. </a:t>
            </a:r>
          </a:p>
        </p:txBody>
      </p:sp>
      <p:sp>
        <p:nvSpPr>
          <p:cNvPr id="9" name="TextBox 8">
            <a:extLst>
              <a:ext uri="{FF2B5EF4-FFF2-40B4-BE49-F238E27FC236}">
                <a16:creationId xmlns:a16="http://schemas.microsoft.com/office/drawing/2014/main" id="{AE5868B0-FF09-827E-80CD-51DAD67F3A54}"/>
              </a:ext>
            </a:extLst>
          </p:cNvPr>
          <p:cNvSpPr txBox="1"/>
          <p:nvPr/>
        </p:nvSpPr>
        <p:spPr>
          <a:xfrm>
            <a:off x="4355111" y="3653983"/>
            <a:ext cx="3267075" cy="1477328"/>
          </a:xfrm>
          <a:prstGeom prst="rect">
            <a:avLst/>
          </a:prstGeom>
          <a:noFill/>
        </p:spPr>
        <p:txBody>
          <a:bodyPr wrap="square">
            <a:spAutoFit/>
          </a:bodyPr>
          <a:lstStyle/>
          <a:p>
            <a:pPr algn="ctr"/>
            <a:r>
              <a:rPr lang="en-BE" dirty="0">
                <a:latin typeface="Arial" panose="020B0604020202020204" pitchFamily="34" charset="0"/>
                <a:cs typeface="Arial" panose="020B0604020202020204" pitchFamily="34" charset="0"/>
              </a:rPr>
              <a:t>Having children and caregivers come to solutions on their own is much more powerful than pushing them towards change. </a:t>
            </a:r>
          </a:p>
        </p:txBody>
      </p:sp>
    </p:spTree>
    <p:extLst>
      <p:ext uri="{BB962C8B-B14F-4D97-AF65-F5344CB8AC3E}">
        <p14:creationId xmlns:p14="http://schemas.microsoft.com/office/powerpoint/2010/main" val="6697678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754"/>
        <p:cNvGrpSpPr/>
        <p:nvPr/>
      </p:nvGrpSpPr>
      <p:grpSpPr>
        <a:xfrm>
          <a:off x="0" y="0"/>
          <a:ext cx="0" cy="0"/>
          <a:chOff x="0" y="0"/>
          <a:chExt cx="0" cy="0"/>
        </a:xfrm>
      </p:grpSpPr>
      <p:sp>
        <p:nvSpPr>
          <p:cNvPr id="4" name="Title 3">
            <a:extLst>
              <a:ext uri="{FF2B5EF4-FFF2-40B4-BE49-F238E27FC236}">
                <a16:creationId xmlns:a16="http://schemas.microsoft.com/office/drawing/2014/main" id="{AED8DC4C-F724-E803-9A6E-BA9FA8E845BB}"/>
              </a:ext>
            </a:extLst>
          </p:cNvPr>
          <p:cNvSpPr>
            <a:spLocks noGrp="1"/>
          </p:cNvSpPr>
          <p:nvPr>
            <p:ph type="title"/>
          </p:nvPr>
        </p:nvSpPr>
        <p:spPr/>
        <p:txBody>
          <a:bodyPr/>
          <a:lstStyle/>
          <a:p>
            <a:r>
              <a:rPr lang="en-CA" sz="2400" b="1" dirty="0">
                <a:solidFill>
                  <a:schemeClr val="bg1"/>
                </a:solidFill>
                <a:latin typeface="Garamond"/>
              </a:rPr>
              <a:t>SESSION 5</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Module closing</a:t>
            </a:r>
            <a:endParaRPr lang="en-US" dirty="0">
              <a:solidFill>
                <a:schemeClr val="bg1"/>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310"/>
        <p:cNvGrpSpPr/>
        <p:nvPr/>
      </p:nvGrpSpPr>
      <p:grpSpPr>
        <a:xfrm>
          <a:off x="0" y="0"/>
          <a:ext cx="0" cy="0"/>
          <a:chOff x="0" y="0"/>
          <a:chExt cx="0" cy="0"/>
        </a:xfrm>
      </p:grpSpPr>
      <p:sp>
        <p:nvSpPr>
          <p:cNvPr id="311" name="Google Shape;311;p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487B41"/>
              </a:buClr>
              <a:buSzPts val="3200"/>
              <a:buFont typeface="Arial"/>
              <a:buNone/>
            </a:pPr>
            <a:r>
              <a:rPr lang="en-GB" dirty="0">
                <a:latin typeface="Arial" panose="020B0604020202020204" pitchFamily="34" charset="0"/>
                <a:cs typeface="Arial" panose="020B0604020202020204" pitchFamily="34" charset="0"/>
                <a:sym typeface="Arial"/>
              </a:rPr>
              <a:t>Learning objectives</a:t>
            </a:r>
            <a:endParaRPr dirty="0">
              <a:latin typeface="Arial" panose="020B0604020202020204" pitchFamily="34" charset="0"/>
              <a:cs typeface="Arial" panose="020B0604020202020204" pitchFamily="34" charset="0"/>
            </a:endParaRPr>
          </a:p>
        </p:txBody>
      </p:sp>
      <p:grpSp>
        <p:nvGrpSpPr>
          <p:cNvPr id="319" name="Google Shape;319;p7"/>
          <p:cNvGrpSpPr/>
          <p:nvPr/>
        </p:nvGrpSpPr>
        <p:grpSpPr>
          <a:xfrm>
            <a:off x="1597713" y="2343067"/>
            <a:ext cx="1196322" cy="868929"/>
            <a:chOff x="6878053" y="1156317"/>
            <a:chExt cx="1431178" cy="1039513"/>
          </a:xfrm>
          <a:solidFill>
            <a:schemeClr val="accent3">
              <a:lumMod val="75000"/>
            </a:schemeClr>
          </a:solidFill>
        </p:grpSpPr>
        <p:grpSp>
          <p:nvGrpSpPr>
            <p:cNvPr id="320" name="Google Shape;320;p7"/>
            <p:cNvGrpSpPr/>
            <p:nvPr/>
          </p:nvGrpSpPr>
          <p:grpSpPr>
            <a:xfrm>
              <a:off x="7672978" y="1156317"/>
              <a:ext cx="412941" cy="436880"/>
              <a:chOff x="243840" y="1676400"/>
              <a:chExt cx="701040" cy="741680"/>
            </a:xfrm>
            <a:grpFill/>
          </p:grpSpPr>
          <p:sp>
            <p:nvSpPr>
              <p:cNvPr id="321" name="Google Shape;321;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22" name="Google Shape;322;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23" name="Google Shape;323;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24" name="Google Shape;324;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25" name="Google Shape;325;p7"/>
          <p:cNvGrpSpPr/>
          <p:nvPr/>
        </p:nvGrpSpPr>
        <p:grpSpPr>
          <a:xfrm>
            <a:off x="4255127" y="2343062"/>
            <a:ext cx="1196322" cy="868929"/>
            <a:chOff x="6878053" y="1156317"/>
            <a:chExt cx="1431178" cy="1039513"/>
          </a:xfrm>
          <a:solidFill>
            <a:schemeClr val="accent3">
              <a:lumMod val="75000"/>
            </a:schemeClr>
          </a:solidFill>
        </p:grpSpPr>
        <p:grpSp>
          <p:nvGrpSpPr>
            <p:cNvPr id="326" name="Google Shape;326;p7"/>
            <p:cNvGrpSpPr/>
            <p:nvPr/>
          </p:nvGrpSpPr>
          <p:grpSpPr>
            <a:xfrm>
              <a:off x="7672978" y="1156317"/>
              <a:ext cx="412941" cy="436880"/>
              <a:chOff x="243840" y="1676400"/>
              <a:chExt cx="701040" cy="741680"/>
            </a:xfrm>
            <a:grpFill/>
          </p:grpSpPr>
          <p:sp>
            <p:nvSpPr>
              <p:cNvPr id="327" name="Google Shape;327;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28" name="Google Shape;328;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29" name="Google Shape;329;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30" name="Google Shape;330;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31" name="Google Shape;331;p7"/>
          <p:cNvGrpSpPr/>
          <p:nvPr/>
        </p:nvGrpSpPr>
        <p:grpSpPr>
          <a:xfrm>
            <a:off x="6485639" y="2343062"/>
            <a:ext cx="1196322" cy="868929"/>
            <a:chOff x="6878053" y="1156317"/>
            <a:chExt cx="1431178" cy="1039513"/>
          </a:xfrm>
          <a:solidFill>
            <a:schemeClr val="accent3">
              <a:lumMod val="75000"/>
            </a:schemeClr>
          </a:solidFill>
        </p:grpSpPr>
        <p:grpSp>
          <p:nvGrpSpPr>
            <p:cNvPr id="332" name="Google Shape;332;p7"/>
            <p:cNvGrpSpPr/>
            <p:nvPr/>
          </p:nvGrpSpPr>
          <p:grpSpPr>
            <a:xfrm>
              <a:off x="7672978" y="1156317"/>
              <a:ext cx="412941" cy="436880"/>
              <a:chOff x="243840" y="1676400"/>
              <a:chExt cx="701040" cy="741680"/>
            </a:xfrm>
            <a:grpFill/>
          </p:grpSpPr>
          <p:sp>
            <p:nvSpPr>
              <p:cNvPr id="333" name="Google Shape;333;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34" name="Google Shape;334;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35" name="Google Shape;335;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36" name="Google Shape;336;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38" name="Google Shape;338;p7"/>
          <p:cNvGrpSpPr/>
          <p:nvPr/>
        </p:nvGrpSpPr>
        <p:grpSpPr>
          <a:xfrm>
            <a:off x="9220704" y="2343011"/>
            <a:ext cx="1196221" cy="868983"/>
            <a:chOff x="6878053" y="1156248"/>
            <a:chExt cx="1431058" cy="1039702"/>
          </a:xfrm>
          <a:solidFill>
            <a:schemeClr val="accent3">
              <a:lumMod val="75000"/>
            </a:schemeClr>
          </a:solidFill>
        </p:grpSpPr>
        <p:grpSp>
          <p:nvGrpSpPr>
            <p:cNvPr id="339" name="Google Shape;339;p7"/>
            <p:cNvGrpSpPr/>
            <p:nvPr/>
          </p:nvGrpSpPr>
          <p:grpSpPr>
            <a:xfrm>
              <a:off x="7672968" y="1156248"/>
              <a:ext cx="412960" cy="436802"/>
              <a:chOff x="243840" y="1676400"/>
              <a:chExt cx="701120" cy="741600"/>
            </a:xfrm>
            <a:grpFill/>
          </p:grpSpPr>
          <p:sp>
            <p:nvSpPr>
              <p:cNvPr id="340" name="Google Shape;340;p7"/>
              <p:cNvSpPr/>
              <p:nvPr/>
            </p:nvSpPr>
            <p:spPr>
              <a:xfrm>
                <a:off x="243840" y="1676400"/>
                <a:ext cx="116700" cy="74160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41" name="Google Shape;341;p7"/>
              <p:cNvSpPr/>
              <p:nvPr/>
            </p:nvSpPr>
            <p:spPr>
              <a:xfrm>
                <a:off x="314960" y="1676400"/>
                <a:ext cx="630000" cy="43680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42" name="Google Shape;342;p7"/>
            <p:cNvSpPr/>
            <p:nvPr/>
          </p:nvSpPr>
          <p:spPr>
            <a:xfrm>
              <a:off x="7120511" y="1517650"/>
              <a:ext cx="1188600" cy="67830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43" name="Google Shape;343;p7"/>
            <p:cNvSpPr/>
            <p:nvPr/>
          </p:nvSpPr>
          <p:spPr>
            <a:xfrm>
              <a:off x="6878053" y="1727035"/>
              <a:ext cx="821700" cy="46890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2" name="TextBox 1">
            <a:extLst>
              <a:ext uri="{FF2B5EF4-FFF2-40B4-BE49-F238E27FC236}">
                <a16:creationId xmlns:a16="http://schemas.microsoft.com/office/drawing/2014/main" id="{13E91B87-2762-BF6E-D633-2B23CFE0E471}"/>
              </a:ext>
            </a:extLst>
          </p:cNvPr>
          <p:cNvSpPr txBox="1"/>
          <p:nvPr/>
        </p:nvSpPr>
        <p:spPr>
          <a:xfrm>
            <a:off x="838200" y="3646005"/>
            <a:ext cx="2847982" cy="1323439"/>
          </a:xfrm>
          <a:prstGeom prst="rect">
            <a:avLst/>
          </a:prstGeom>
          <a:noFill/>
        </p:spPr>
        <p:txBody>
          <a:bodyPr wrap="square" rtlCol="0">
            <a:spAutoFit/>
          </a:bodyPr>
          <a:lstStyle/>
          <a:p>
            <a:pPr algn="ct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extLst>
                  <a:ext uri="http://customooxmlschemas.google.com/">
                    <go:slidesCustomData xmlns:lc="http://schemas.openxmlformats.org/drawingml/2006/lockedCanva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1"/>
                  </a:ext>
                </a:extLst>
              </a:rPr>
              <a:t>Explain the communication and MHPSS competencies a caseworker requires</a:t>
            </a:r>
            <a:endParaRPr lang="en-BE" sz="20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C3981E5-A9AC-2C73-2208-7212E7548399}"/>
              </a:ext>
            </a:extLst>
          </p:cNvPr>
          <p:cNvSpPr txBox="1"/>
          <p:nvPr/>
        </p:nvSpPr>
        <p:spPr>
          <a:xfrm>
            <a:off x="4068368" y="3646005"/>
            <a:ext cx="1702474" cy="1015663"/>
          </a:xfrm>
          <a:prstGeom prst="rect">
            <a:avLst/>
          </a:prstGeom>
          <a:noFill/>
        </p:spPr>
        <p:txBody>
          <a:bodyPr wrap="square" rtlCol="0">
            <a:spAutoFit/>
          </a:bodyPr>
          <a:lstStyle/>
          <a:p>
            <a:pPr algn="ct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extLst>
                  <a:ext uri="http://customooxmlschemas.google.com/">
                    <go:slidesCustomData xmlns:lc="http://schemas.openxmlformats.org/drawingml/2006/lockedCanva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1"/>
                  </a:ext>
                </a:extLst>
              </a:rPr>
              <a:t>Demonstrate responding with empathy</a:t>
            </a:r>
            <a:endParaRPr lang="en-BE"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D9AEC76-DAA8-1B0D-E1AE-6D97CFDF7206}"/>
              </a:ext>
            </a:extLst>
          </p:cNvPr>
          <p:cNvSpPr txBox="1"/>
          <p:nvPr/>
        </p:nvSpPr>
        <p:spPr>
          <a:xfrm>
            <a:off x="6248995" y="3646005"/>
            <a:ext cx="1802244" cy="1323439"/>
          </a:xfrm>
          <a:prstGeom prst="rect">
            <a:avLst/>
          </a:prstGeom>
          <a:noFill/>
        </p:spPr>
        <p:txBody>
          <a:bodyPr wrap="square" rtlCol="0">
            <a:spAutoFit/>
          </a:bodyPr>
          <a:lstStyle/>
          <a:p>
            <a:pPr algn="ct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extLst>
                  <a:ext uri="http://customooxmlschemas.google.com/">
                    <go:slidesCustomData xmlns:lc="http://schemas.openxmlformats.org/drawingml/2006/lockedCanva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1"/>
                  </a:ext>
                </a:extLst>
              </a:rPr>
              <a:t>Explain the purpose of motivational interviewing</a:t>
            </a:r>
            <a:endParaRPr lang="en-BE" sz="2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D8D08866-7A8A-A51F-8FD7-6FFD3C3463FE}"/>
              </a:ext>
            </a:extLst>
          </p:cNvPr>
          <p:cNvSpPr txBox="1"/>
          <p:nvPr/>
        </p:nvSpPr>
        <p:spPr>
          <a:xfrm>
            <a:off x="8340877" y="3646005"/>
            <a:ext cx="3088592" cy="1631216"/>
          </a:xfrm>
          <a:prstGeom prst="rect">
            <a:avLst/>
          </a:prstGeom>
          <a:noFill/>
        </p:spPr>
        <p:txBody>
          <a:bodyPr wrap="square" rtlCol="0">
            <a:spAutoFit/>
          </a:bodyPr>
          <a:lstStyle/>
          <a:p>
            <a:pPr algn="ct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extLst>
                  <a:ext uri="http://customooxmlschemas.google.com/">
                    <go:slidesCustomData xmlns:lc="http://schemas.openxmlformats.org/drawingml/2006/lockedCanva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1"/>
                  </a:ext>
                </a:extLst>
              </a:rPr>
              <a:t>Demonstrate motivational interviewing techniques, such as questions, reflection, summarizing and affirmations</a:t>
            </a:r>
            <a:endParaRPr lang="en-B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280924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813"/>
        <p:cNvGrpSpPr/>
        <p:nvPr/>
      </p:nvGrpSpPr>
      <p:grpSpPr>
        <a:xfrm>
          <a:off x="0" y="0"/>
          <a:ext cx="0" cy="0"/>
          <a:chOff x="0" y="0"/>
          <a:chExt cx="0" cy="0"/>
        </a:xfrm>
      </p:grpSpPr>
      <p:sp>
        <p:nvSpPr>
          <p:cNvPr id="814" name="Google Shape;814;p39"/>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487B41"/>
              </a:buClr>
              <a:buSzPts val="3200"/>
              <a:buFont typeface="Arial"/>
              <a:buNone/>
            </a:pPr>
            <a:r>
              <a:rPr lang="en-GB" dirty="0"/>
              <a:t>End of module</a:t>
            </a:r>
            <a:endParaRPr dirty="0"/>
          </a:p>
        </p:txBody>
      </p:sp>
      <p:sp>
        <p:nvSpPr>
          <p:cNvPr id="818" name="Google Shape;818;p39"/>
          <p:cNvSpPr txBox="1"/>
          <p:nvPr/>
        </p:nvSpPr>
        <p:spPr>
          <a:xfrm>
            <a:off x="10083915" y="2523693"/>
            <a:ext cx="2072639" cy="79868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Clr>
                <a:srgbClr val="000000"/>
              </a:buClr>
              <a:buSzPts val="2200"/>
              <a:buFont typeface="Arial"/>
              <a:buNone/>
            </a:pPr>
            <a:r>
              <a:rPr lang="en-GB" sz="2200" b="1" i="0" u="none" strike="noStrike" cap="none" dirty="0">
                <a:solidFill>
                  <a:schemeClr val="lt1"/>
                </a:solidFill>
                <a:latin typeface="Helvetica Neue"/>
                <a:ea typeface="Helvetica Neue"/>
                <a:cs typeface="Helvetica Neue"/>
                <a:sym typeface="Helvetica Neue"/>
              </a:rPr>
              <a:t>Feedback form</a:t>
            </a:r>
            <a:endParaRPr sz="2200" b="1" i="0" u="none" strike="noStrike" cap="none" dirty="0">
              <a:solidFill>
                <a:schemeClr val="lt1"/>
              </a:solidFill>
              <a:latin typeface="Calibri"/>
              <a:ea typeface="Calibri"/>
              <a:cs typeface="Calibri"/>
              <a:sym typeface="Calibri"/>
            </a:endParaRPr>
          </a:p>
        </p:txBody>
      </p:sp>
      <p:sp>
        <p:nvSpPr>
          <p:cNvPr id="2" name="Speech Bubble: Rectangle with Corners Rounded 1">
            <a:extLst>
              <a:ext uri="{FF2B5EF4-FFF2-40B4-BE49-F238E27FC236}">
                <a16:creationId xmlns:a16="http://schemas.microsoft.com/office/drawing/2014/main" id="{561605A3-E054-7599-0893-8A0026D6C76D}"/>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GB" sz="2400" dirty="0">
                <a:solidFill>
                  <a:schemeClr val="tx1"/>
                </a:solidFill>
                <a:latin typeface="Arial" panose="020B0604020202020204" pitchFamily="34" charset="0"/>
                <a:ea typeface="Calibri" panose="020F0502020204030204" pitchFamily="34" charset="0"/>
                <a:cs typeface="Arial" panose="020B0604020202020204" pitchFamily="34" charset="0"/>
              </a:rPr>
              <a:t>Review learning objectives</a:t>
            </a:r>
            <a:endParaRPr lang="en-US" sz="24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3" name="Speech Bubble: Rectangle with Corners Rounded 2">
            <a:extLst>
              <a:ext uri="{FF2B5EF4-FFF2-40B4-BE49-F238E27FC236}">
                <a16:creationId xmlns:a16="http://schemas.microsoft.com/office/drawing/2014/main" id="{78907971-0B81-9183-2CBA-DD28041D4A0A}"/>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Reflection and feedback</a:t>
            </a:r>
          </a:p>
        </p:txBody>
      </p:sp>
      <p:sp>
        <p:nvSpPr>
          <p:cNvPr id="4" name="Speech Bubble: Rectangle with Corners Rounded 3">
            <a:extLst>
              <a:ext uri="{FF2B5EF4-FFF2-40B4-BE49-F238E27FC236}">
                <a16:creationId xmlns:a16="http://schemas.microsoft.com/office/drawing/2014/main" id="{147601DA-F185-77EF-96C2-0D45C097D7BE}"/>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Closing</a:t>
            </a:r>
          </a:p>
        </p:txBody>
      </p:sp>
      <p:grpSp>
        <p:nvGrpSpPr>
          <p:cNvPr id="13" name="Group 12">
            <a:extLst>
              <a:ext uri="{FF2B5EF4-FFF2-40B4-BE49-F238E27FC236}">
                <a16:creationId xmlns:a16="http://schemas.microsoft.com/office/drawing/2014/main" id="{CC6F0A11-E2FA-EB91-5333-879237F2F9D2}"/>
              </a:ext>
            </a:extLst>
          </p:cNvPr>
          <p:cNvGrpSpPr/>
          <p:nvPr/>
        </p:nvGrpSpPr>
        <p:grpSpPr>
          <a:xfrm>
            <a:off x="10228983" y="337468"/>
            <a:ext cx="1587872" cy="1368854"/>
            <a:chOff x="10228983" y="337468"/>
            <a:chExt cx="1587872" cy="1368854"/>
          </a:xfrm>
        </p:grpSpPr>
        <p:sp>
          <p:nvSpPr>
            <p:cNvPr id="14" name="Hexagon 13">
              <a:extLst>
                <a:ext uri="{FF2B5EF4-FFF2-40B4-BE49-F238E27FC236}">
                  <a16:creationId xmlns:a16="http://schemas.microsoft.com/office/drawing/2014/main" id="{58B71C9E-FF5A-25E6-B1AB-80A90CCDA7A6}"/>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5" name="Group 14">
              <a:extLst>
                <a:ext uri="{FF2B5EF4-FFF2-40B4-BE49-F238E27FC236}">
                  <a16:creationId xmlns:a16="http://schemas.microsoft.com/office/drawing/2014/main" id="{1AE979CF-245F-B472-9474-0E6C449DD0E2}"/>
                </a:ext>
              </a:extLst>
            </p:cNvPr>
            <p:cNvGrpSpPr/>
            <p:nvPr/>
          </p:nvGrpSpPr>
          <p:grpSpPr>
            <a:xfrm>
              <a:off x="10621771" y="762700"/>
              <a:ext cx="562136" cy="634675"/>
              <a:chOff x="760175" y="830142"/>
              <a:chExt cx="867619" cy="979579"/>
            </a:xfrm>
          </p:grpSpPr>
          <p:sp>
            <p:nvSpPr>
              <p:cNvPr id="19" name="Rectangle 18">
                <a:extLst>
                  <a:ext uri="{FF2B5EF4-FFF2-40B4-BE49-F238E27FC236}">
                    <a16:creationId xmlns:a16="http://schemas.microsoft.com/office/drawing/2014/main" id="{435FC867-A697-04F3-5840-FAFA4AF9215D}"/>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66</a:t>
                </a:r>
              </a:p>
            </p:txBody>
          </p:sp>
          <p:sp>
            <p:nvSpPr>
              <p:cNvPr id="20" name="Rectangle 19">
                <a:extLst>
                  <a:ext uri="{FF2B5EF4-FFF2-40B4-BE49-F238E27FC236}">
                    <a16:creationId xmlns:a16="http://schemas.microsoft.com/office/drawing/2014/main" id="{46CC7417-A899-D06E-0CB0-8C220BB25806}"/>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6" name="Group 15">
              <a:extLst>
                <a:ext uri="{FF2B5EF4-FFF2-40B4-BE49-F238E27FC236}">
                  <a16:creationId xmlns:a16="http://schemas.microsoft.com/office/drawing/2014/main" id="{C69FCEDC-E5CF-D357-8499-D3F11B3FB767}"/>
                </a:ext>
              </a:extLst>
            </p:cNvPr>
            <p:cNvGrpSpPr/>
            <p:nvPr/>
          </p:nvGrpSpPr>
          <p:grpSpPr>
            <a:xfrm>
              <a:off x="11325415" y="762701"/>
              <a:ext cx="182192" cy="634674"/>
              <a:chOff x="2121762" y="2323619"/>
              <a:chExt cx="200378" cy="825210"/>
            </a:xfrm>
          </p:grpSpPr>
          <p:sp>
            <p:nvSpPr>
              <p:cNvPr id="17" name="Isosceles Triangle 16">
                <a:extLst>
                  <a:ext uri="{FF2B5EF4-FFF2-40B4-BE49-F238E27FC236}">
                    <a16:creationId xmlns:a16="http://schemas.microsoft.com/office/drawing/2014/main" id="{CF33A642-5E39-57F5-1B55-3F6BE821CB43}"/>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Rectangle 17">
                <a:extLst>
                  <a:ext uri="{FF2B5EF4-FFF2-40B4-BE49-F238E27FC236}">
                    <a16:creationId xmlns:a16="http://schemas.microsoft.com/office/drawing/2014/main" id="{797E1A27-C36D-DEAD-72B7-DD4FFC4F821B}"/>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804"/>
        <p:cNvGrpSpPr/>
        <p:nvPr/>
      </p:nvGrpSpPr>
      <p:grpSpPr>
        <a:xfrm>
          <a:off x="0" y="0"/>
          <a:ext cx="0" cy="0"/>
          <a:chOff x="0" y="0"/>
          <a:chExt cx="0" cy="0"/>
        </a:xfrm>
      </p:grpSpPr>
      <p:sp>
        <p:nvSpPr>
          <p:cNvPr id="805" name="Google Shape;805;g1783321e29f_0_389"/>
          <p:cNvSpPr txBox="1">
            <a:spLocks noGrp="1"/>
          </p:cNvSpPr>
          <p:nvPr>
            <p:ph type="title"/>
          </p:nvPr>
        </p:nvSpPr>
        <p:spPr>
          <a:xfrm>
            <a:off x="838200" y="120516"/>
            <a:ext cx="10515600" cy="8691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3200"/>
              <a:buNone/>
            </a:pPr>
            <a:r>
              <a:rPr lang="en-GB" dirty="0"/>
              <a:t>Self-care </a:t>
            </a:r>
            <a:r>
              <a:rPr lang="en-GB"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30"/>
                  </a:ext>
                </a:extLst>
              </a:rPr>
              <a:t>exercise</a:t>
            </a:r>
            <a:r>
              <a:rPr lang="en-GB" dirty="0"/>
              <a:t>	</a:t>
            </a:r>
            <a:endParaRPr dirty="0"/>
          </a:p>
        </p:txBody>
      </p:sp>
      <p:sp>
        <p:nvSpPr>
          <p:cNvPr id="2" name="Heart 1">
            <a:extLst>
              <a:ext uri="{FF2B5EF4-FFF2-40B4-BE49-F238E27FC236}">
                <a16:creationId xmlns:a16="http://schemas.microsoft.com/office/drawing/2014/main" id="{6858D142-9B61-1D30-FE14-8C500B614664}"/>
              </a:ext>
            </a:extLst>
          </p:cNvPr>
          <p:cNvSpPr/>
          <p:nvPr/>
        </p:nvSpPr>
        <p:spPr>
          <a:xfrm>
            <a:off x="4674820" y="2453495"/>
            <a:ext cx="2842360" cy="2539419"/>
          </a:xfrm>
          <a:prstGeom prst="hear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Block Arc 2">
            <a:extLst>
              <a:ext uri="{FF2B5EF4-FFF2-40B4-BE49-F238E27FC236}">
                <a16:creationId xmlns:a16="http://schemas.microsoft.com/office/drawing/2014/main" id="{C8E0C165-FC19-DF3D-D4D5-764A1B029F13}"/>
              </a:ext>
            </a:extLst>
          </p:cNvPr>
          <p:cNvSpPr/>
          <p:nvPr/>
        </p:nvSpPr>
        <p:spPr>
          <a:xfrm rot="10800000">
            <a:off x="5628782" y="3499014"/>
            <a:ext cx="934434" cy="752350"/>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Google Shape;304;p6"/>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latin typeface="Arial"/>
                <a:ea typeface="Arial"/>
                <a:cs typeface="Arial"/>
                <a:sym typeface="Arial"/>
              </a:rPr>
              <a:t>Recap quiz</a:t>
            </a:r>
            <a:endParaRPr lang="en-GB" dirty="0"/>
          </a:p>
        </p:txBody>
      </p:sp>
      <p:sp>
        <p:nvSpPr>
          <p:cNvPr id="5" name="Arrow: Circular 4">
            <a:extLst>
              <a:ext uri="{FF2B5EF4-FFF2-40B4-BE49-F238E27FC236}">
                <a16:creationId xmlns:a16="http://schemas.microsoft.com/office/drawing/2014/main" id="{8BDD6CEB-07E4-D8C0-E383-3D80EC7BA472}"/>
              </a:ext>
            </a:extLst>
          </p:cNvPr>
          <p:cNvSpPr/>
          <p:nvPr/>
        </p:nvSpPr>
        <p:spPr>
          <a:xfrm>
            <a:off x="3977656" y="1634406"/>
            <a:ext cx="4167676" cy="4342407"/>
          </a:xfrm>
          <a:prstGeom prst="circularArrow">
            <a:avLst>
              <a:gd name="adj1" fmla="val 11711"/>
              <a:gd name="adj2" fmla="val 880068"/>
              <a:gd name="adj3" fmla="val 19864855"/>
              <a:gd name="adj4" fmla="val 362589"/>
              <a:gd name="adj5" fmla="val 1250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pic>
        <p:nvPicPr>
          <p:cNvPr id="6" name="Graphic 5" descr="Badge Question Mark with solid fill">
            <a:extLst>
              <a:ext uri="{FF2B5EF4-FFF2-40B4-BE49-F238E27FC236}">
                <a16:creationId xmlns:a16="http://schemas.microsoft.com/office/drawing/2014/main" id="{A3E1F96C-9D78-1590-80F7-602611A31C8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82277" y="2492632"/>
            <a:ext cx="2627446" cy="262744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10"/>
        <p:cNvGrpSpPr/>
        <p:nvPr/>
      </p:nvGrpSpPr>
      <p:grpSpPr>
        <a:xfrm>
          <a:off x="0" y="0"/>
          <a:ext cx="0" cy="0"/>
          <a:chOff x="0" y="0"/>
          <a:chExt cx="0" cy="0"/>
        </a:xfrm>
      </p:grpSpPr>
      <p:sp>
        <p:nvSpPr>
          <p:cNvPr id="311" name="Google Shape;311;p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487B41"/>
              </a:buClr>
              <a:buSzPts val="3200"/>
              <a:buFont typeface="Arial"/>
              <a:buNone/>
            </a:pPr>
            <a:r>
              <a:rPr lang="en-GB" dirty="0">
                <a:latin typeface="Arial" panose="020B0604020202020204" pitchFamily="34" charset="0"/>
                <a:cs typeface="Arial" panose="020B0604020202020204" pitchFamily="34" charset="0"/>
                <a:sym typeface="Arial"/>
              </a:rPr>
              <a:t>Learning objectives</a:t>
            </a:r>
            <a:endParaRPr dirty="0">
              <a:latin typeface="Arial" panose="020B0604020202020204" pitchFamily="34" charset="0"/>
              <a:cs typeface="Arial" panose="020B0604020202020204" pitchFamily="34" charset="0"/>
            </a:endParaRPr>
          </a:p>
        </p:txBody>
      </p:sp>
      <p:grpSp>
        <p:nvGrpSpPr>
          <p:cNvPr id="319" name="Google Shape;319;p7"/>
          <p:cNvGrpSpPr/>
          <p:nvPr/>
        </p:nvGrpSpPr>
        <p:grpSpPr>
          <a:xfrm>
            <a:off x="1241187" y="2154382"/>
            <a:ext cx="1196322" cy="868929"/>
            <a:chOff x="6878053" y="1156317"/>
            <a:chExt cx="1431178" cy="1039513"/>
          </a:xfrm>
          <a:solidFill>
            <a:schemeClr val="accent3">
              <a:lumMod val="75000"/>
            </a:schemeClr>
          </a:solidFill>
        </p:grpSpPr>
        <p:grpSp>
          <p:nvGrpSpPr>
            <p:cNvPr id="320" name="Google Shape;320;p7"/>
            <p:cNvGrpSpPr/>
            <p:nvPr/>
          </p:nvGrpSpPr>
          <p:grpSpPr>
            <a:xfrm>
              <a:off x="7672978" y="1156317"/>
              <a:ext cx="412941" cy="436880"/>
              <a:chOff x="243840" y="1676400"/>
              <a:chExt cx="701040" cy="741680"/>
            </a:xfrm>
            <a:grpFill/>
          </p:grpSpPr>
          <p:sp>
            <p:nvSpPr>
              <p:cNvPr id="321" name="Google Shape;321;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22" name="Google Shape;322;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23" name="Google Shape;323;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24" name="Google Shape;324;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25" name="Google Shape;325;p7"/>
          <p:cNvGrpSpPr/>
          <p:nvPr/>
        </p:nvGrpSpPr>
        <p:grpSpPr>
          <a:xfrm>
            <a:off x="3868884" y="2154377"/>
            <a:ext cx="1196322" cy="868929"/>
            <a:chOff x="6878053" y="1156317"/>
            <a:chExt cx="1431178" cy="1039513"/>
          </a:xfrm>
          <a:solidFill>
            <a:schemeClr val="accent3">
              <a:lumMod val="75000"/>
            </a:schemeClr>
          </a:solidFill>
        </p:grpSpPr>
        <p:grpSp>
          <p:nvGrpSpPr>
            <p:cNvPr id="326" name="Google Shape;326;p7"/>
            <p:cNvGrpSpPr/>
            <p:nvPr/>
          </p:nvGrpSpPr>
          <p:grpSpPr>
            <a:xfrm>
              <a:off x="7672978" y="1156317"/>
              <a:ext cx="412941" cy="436880"/>
              <a:chOff x="243840" y="1676400"/>
              <a:chExt cx="701040" cy="741680"/>
            </a:xfrm>
            <a:grpFill/>
          </p:grpSpPr>
          <p:sp>
            <p:nvSpPr>
              <p:cNvPr id="327" name="Google Shape;327;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28" name="Google Shape;328;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29" name="Google Shape;329;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30" name="Google Shape;330;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31" name="Google Shape;331;p7"/>
          <p:cNvGrpSpPr/>
          <p:nvPr/>
        </p:nvGrpSpPr>
        <p:grpSpPr>
          <a:xfrm>
            <a:off x="6496579" y="2154377"/>
            <a:ext cx="1196322" cy="868929"/>
            <a:chOff x="6878053" y="1156317"/>
            <a:chExt cx="1431178" cy="1039513"/>
          </a:xfrm>
          <a:solidFill>
            <a:schemeClr val="accent3">
              <a:lumMod val="75000"/>
            </a:schemeClr>
          </a:solidFill>
        </p:grpSpPr>
        <p:grpSp>
          <p:nvGrpSpPr>
            <p:cNvPr id="332" name="Google Shape;332;p7"/>
            <p:cNvGrpSpPr/>
            <p:nvPr/>
          </p:nvGrpSpPr>
          <p:grpSpPr>
            <a:xfrm>
              <a:off x="7672978" y="1156317"/>
              <a:ext cx="412941" cy="436880"/>
              <a:chOff x="243840" y="1676400"/>
              <a:chExt cx="701040" cy="741680"/>
            </a:xfrm>
            <a:grpFill/>
          </p:grpSpPr>
          <p:sp>
            <p:nvSpPr>
              <p:cNvPr id="333" name="Google Shape;333;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34" name="Google Shape;334;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35" name="Google Shape;335;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36" name="Google Shape;336;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38" name="Google Shape;338;p7"/>
          <p:cNvGrpSpPr/>
          <p:nvPr/>
        </p:nvGrpSpPr>
        <p:grpSpPr>
          <a:xfrm>
            <a:off x="9377308" y="2154326"/>
            <a:ext cx="1196221" cy="868983"/>
            <a:chOff x="6878053" y="1156248"/>
            <a:chExt cx="1431058" cy="1039702"/>
          </a:xfrm>
          <a:solidFill>
            <a:schemeClr val="accent3">
              <a:lumMod val="75000"/>
            </a:schemeClr>
          </a:solidFill>
        </p:grpSpPr>
        <p:grpSp>
          <p:nvGrpSpPr>
            <p:cNvPr id="339" name="Google Shape;339;p7"/>
            <p:cNvGrpSpPr/>
            <p:nvPr/>
          </p:nvGrpSpPr>
          <p:grpSpPr>
            <a:xfrm>
              <a:off x="7672968" y="1156248"/>
              <a:ext cx="412960" cy="436802"/>
              <a:chOff x="243840" y="1676400"/>
              <a:chExt cx="701120" cy="741600"/>
            </a:xfrm>
            <a:grpFill/>
          </p:grpSpPr>
          <p:sp>
            <p:nvSpPr>
              <p:cNvPr id="340" name="Google Shape;340;p7"/>
              <p:cNvSpPr/>
              <p:nvPr/>
            </p:nvSpPr>
            <p:spPr>
              <a:xfrm>
                <a:off x="243840" y="1676400"/>
                <a:ext cx="116700" cy="74160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41" name="Google Shape;341;p7"/>
              <p:cNvSpPr/>
              <p:nvPr/>
            </p:nvSpPr>
            <p:spPr>
              <a:xfrm>
                <a:off x="314960" y="1676400"/>
                <a:ext cx="630000" cy="43680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42" name="Google Shape;342;p7"/>
            <p:cNvSpPr/>
            <p:nvPr/>
          </p:nvSpPr>
          <p:spPr>
            <a:xfrm>
              <a:off x="7120511" y="1517650"/>
              <a:ext cx="1188600" cy="67830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sp>
          <p:nvSpPr>
            <p:cNvPr id="343" name="Google Shape;343;p7"/>
            <p:cNvSpPr/>
            <p:nvPr/>
          </p:nvSpPr>
          <p:spPr>
            <a:xfrm>
              <a:off x="6878053" y="1727035"/>
              <a:ext cx="821700" cy="46890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2" name="TextBox 1">
            <a:extLst>
              <a:ext uri="{FF2B5EF4-FFF2-40B4-BE49-F238E27FC236}">
                <a16:creationId xmlns:a16="http://schemas.microsoft.com/office/drawing/2014/main" id="{13E91B87-2762-BF6E-D633-2B23CFE0E471}"/>
              </a:ext>
            </a:extLst>
          </p:cNvPr>
          <p:cNvSpPr txBox="1"/>
          <p:nvPr/>
        </p:nvSpPr>
        <p:spPr>
          <a:xfrm>
            <a:off x="664029" y="3336787"/>
            <a:ext cx="2540800" cy="1631216"/>
          </a:xfrm>
          <a:prstGeom prst="rect">
            <a:avLst/>
          </a:prstGeom>
          <a:noFill/>
        </p:spPr>
        <p:txBody>
          <a:bodyPr wrap="square" rtlCol="0">
            <a:spAutoFit/>
          </a:bodyPr>
          <a:lstStyle/>
          <a:p>
            <a:pPr algn="ct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lc="http://schemas.openxmlformats.org/drawingml/2006/lockedCanvas" textRoundtripDataId="11"/>
                  </a:ext>
                </a:extLst>
              </a:rPr>
              <a:t>Explain the communication and MHPSS competencies a caseworker requires</a:t>
            </a:r>
            <a:endParaRPr lang="en-BE" sz="20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C3981E5-A9AC-2C73-2208-7212E7548399}"/>
              </a:ext>
            </a:extLst>
          </p:cNvPr>
          <p:cNvSpPr txBox="1"/>
          <p:nvPr/>
        </p:nvSpPr>
        <p:spPr>
          <a:xfrm>
            <a:off x="3176065" y="3336787"/>
            <a:ext cx="2540800" cy="1015663"/>
          </a:xfrm>
          <a:prstGeom prst="rect">
            <a:avLst/>
          </a:prstGeom>
          <a:noFill/>
        </p:spPr>
        <p:txBody>
          <a:bodyPr wrap="square" rtlCol="0">
            <a:spAutoFit/>
          </a:bodyPr>
          <a:lstStyle/>
          <a:p>
            <a:pPr algn="ct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lc="http://schemas.openxmlformats.org/drawingml/2006/lockedCanvas" textRoundtripDataId="11"/>
                  </a:ext>
                </a:extLst>
              </a:rPr>
              <a:t>Demonstrate responding with empathy</a:t>
            </a:r>
            <a:endParaRPr lang="en-BE"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D9AEC76-DAA8-1B0D-E1AE-6D97CFDF7206}"/>
              </a:ext>
            </a:extLst>
          </p:cNvPr>
          <p:cNvSpPr txBox="1"/>
          <p:nvPr/>
        </p:nvSpPr>
        <p:spPr>
          <a:xfrm>
            <a:off x="5823985" y="3336787"/>
            <a:ext cx="2667112" cy="1015663"/>
          </a:xfrm>
          <a:prstGeom prst="rect">
            <a:avLst/>
          </a:prstGeom>
          <a:noFill/>
        </p:spPr>
        <p:txBody>
          <a:bodyPr wrap="square" rtlCol="0">
            <a:spAutoFit/>
          </a:bodyPr>
          <a:lstStyle/>
          <a:p>
            <a:pPr algn="ct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lc="http://schemas.openxmlformats.org/drawingml/2006/lockedCanvas" textRoundtripDataId="11"/>
                  </a:ext>
                </a:extLst>
              </a:rPr>
              <a:t>Explain the purpose of motivational interviewing</a:t>
            </a:r>
            <a:endParaRPr lang="en-BE" sz="2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D8D08866-7A8A-A51F-8FD7-6FFD3C3463FE}"/>
              </a:ext>
            </a:extLst>
          </p:cNvPr>
          <p:cNvSpPr txBox="1"/>
          <p:nvPr/>
        </p:nvSpPr>
        <p:spPr>
          <a:xfrm>
            <a:off x="8522353" y="3336787"/>
            <a:ext cx="2966574" cy="1938992"/>
          </a:xfrm>
          <a:prstGeom prst="rect">
            <a:avLst/>
          </a:prstGeom>
          <a:noFill/>
        </p:spPr>
        <p:txBody>
          <a:bodyPr wrap="square" rtlCol="0">
            <a:spAutoFit/>
          </a:bodyPr>
          <a:lstStyle/>
          <a:p>
            <a:pPr algn="ct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lc="http://schemas.openxmlformats.org/drawingml/2006/lockedCanvas" textRoundtripDataId="11"/>
                  </a:ext>
                </a:extLst>
              </a:rPr>
              <a:t>Demonstrate motivational interviewing techniques, such as questions, reflection, summarizing and affirmations</a:t>
            </a:r>
            <a:endParaRPr lang="en-BE" sz="2000" dirty="0">
              <a:latin typeface="Arial" panose="020B0604020202020204" pitchFamily="34" charset="0"/>
              <a:cs typeface="Arial" panose="020B0604020202020204" pitchFamily="34" charset="0"/>
            </a:endParaRPr>
          </a:p>
        </p:txBody>
      </p:sp>
      <p:sp>
        <p:nvSpPr>
          <p:cNvPr id="6" name="Google Shape;501;p15">
            <a:extLst>
              <a:ext uri="{FF2B5EF4-FFF2-40B4-BE49-F238E27FC236}">
                <a16:creationId xmlns:a16="http://schemas.microsoft.com/office/drawing/2014/main" id="{8A7C2557-7B95-DF99-7AA1-FAD9B8EF5C32}"/>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chemeClr val="accent3">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nvGrpSpPr>
          <p:cNvPr id="7" name="Google Shape;502;p15">
            <a:extLst>
              <a:ext uri="{FF2B5EF4-FFF2-40B4-BE49-F238E27FC236}">
                <a16:creationId xmlns:a16="http://schemas.microsoft.com/office/drawing/2014/main" id="{DFA1B270-2EE8-B72F-95BC-614971E50525}"/>
              </a:ext>
            </a:extLst>
          </p:cNvPr>
          <p:cNvGrpSpPr/>
          <p:nvPr/>
        </p:nvGrpSpPr>
        <p:grpSpPr>
          <a:xfrm>
            <a:off x="10791664" y="667193"/>
            <a:ext cx="562136" cy="634675"/>
            <a:chOff x="760175" y="830142"/>
            <a:chExt cx="867619" cy="979579"/>
          </a:xfrm>
        </p:grpSpPr>
        <p:sp>
          <p:nvSpPr>
            <p:cNvPr id="8" name="Google Shape;503;p15">
              <a:extLst>
                <a:ext uri="{FF2B5EF4-FFF2-40B4-BE49-F238E27FC236}">
                  <a16:creationId xmlns:a16="http://schemas.microsoft.com/office/drawing/2014/main" id="{7C9E450B-2BB1-723A-8E7B-EDE7FC9BAA93}"/>
                </a:ext>
              </a:extLst>
            </p:cNvPr>
            <p:cNvSpPr/>
            <p:nvPr/>
          </p:nvSpPr>
          <p:spPr>
            <a:xfrm>
              <a:off x="864636" y="830142"/>
              <a:ext cx="763158" cy="979577"/>
            </a:xfrm>
            <a:prstGeom prst="rect">
              <a:avLst/>
            </a:prstGeom>
            <a:solidFill>
              <a:schemeClr val="accent3">
                <a:lumMod val="75000"/>
              </a:schemeClr>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43</a:t>
              </a:r>
              <a:endParaRPr dirty="0">
                <a:latin typeface="Arial" panose="020B0604020202020204" pitchFamily="34" charset="0"/>
                <a:cs typeface="Arial" panose="020B0604020202020204" pitchFamily="34" charset="0"/>
              </a:endParaRPr>
            </a:p>
          </p:txBody>
        </p:sp>
        <p:sp>
          <p:nvSpPr>
            <p:cNvPr id="9" name="Google Shape;504;p15">
              <a:extLst>
                <a:ext uri="{FF2B5EF4-FFF2-40B4-BE49-F238E27FC236}">
                  <a16:creationId xmlns:a16="http://schemas.microsoft.com/office/drawing/2014/main" id="{A311716E-C197-98B3-FDC3-86ADF31D14B2}"/>
                </a:ext>
              </a:extLst>
            </p:cNvPr>
            <p:cNvSpPr/>
            <p:nvPr/>
          </p:nvSpPr>
          <p:spPr>
            <a:xfrm>
              <a:off x="760175" y="830144"/>
              <a:ext cx="149292" cy="979577"/>
            </a:xfrm>
            <a:prstGeom prst="rect">
              <a:avLst/>
            </a:prstGeom>
            <a:solidFill>
              <a:schemeClr val="accent3">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Tree>
    <p:extLst>
      <p:ext uri="{BB962C8B-B14F-4D97-AF65-F5344CB8AC3E}">
        <p14:creationId xmlns:p14="http://schemas.microsoft.com/office/powerpoint/2010/main" val="3223204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8F72F3B-1500-3B23-6881-879A32E5DF2B}"/>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Competency framework review</a:t>
            </a:r>
            <a:endParaRPr lang="en-BE"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61ED7C3D-728D-6F81-83DB-BD437C91F8FF}"/>
              </a:ext>
            </a:extLst>
          </p:cNvPr>
          <p:cNvSpPr txBox="1"/>
          <p:nvPr/>
        </p:nvSpPr>
        <p:spPr>
          <a:xfrm>
            <a:off x="1690345" y="4893070"/>
            <a:ext cx="1710725" cy="461665"/>
          </a:xfrm>
          <a:prstGeom prst="rect">
            <a:avLst/>
          </a:prstGeom>
          <a:noFill/>
        </p:spPr>
        <p:txBody>
          <a:bodyPr wrap="none" rtlCol="0">
            <a:spAutoFit/>
          </a:bodyPr>
          <a:lstStyle/>
          <a:p>
            <a:pPr algn="ctr"/>
            <a:r>
              <a:rPr lang="en-GB" sz="2400" dirty="0">
                <a:latin typeface="Arial" panose="020B0604020202020204" pitchFamily="34" charset="0"/>
                <a:cs typeface="Arial" panose="020B0604020202020204" pitchFamily="34" charset="0"/>
              </a:rPr>
              <a:t>Knowledge</a:t>
            </a:r>
            <a:endParaRPr lang="en-BE" sz="2400"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61C61671-4C97-747C-48D3-22DE36FF5C91}"/>
              </a:ext>
            </a:extLst>
          </p:cNvPr>
          <p:cNvSpPr txBox="1"/>
          <p:nvPr/>
        </p:nvSpPr>
        <p:spPr>
          <a:xfrm>
            <a:off x="4617072" y="4893070"/>
            <a:ext cx="2957861" cy="461665"/>
          </a:xfrm>
          <a:prstGeom prst="rect">
            <a:avLst/>
          </a:prstGeom>
          <a:noFill/>
        </p:spPr>
        <p:txBody>
          <a:bodyPr wrap="none" rtlCol="0">
            <a:spAutoFit/>
          </a:bodyPr>
          <a:lstStyle/>
          <a:p>
            <a:pPr algn="ctr"/>
            <a:r>
              <a:rPr lang="en-GB" sz="2400" dirty="0">
                <a:latin typeface="Arial" panose="020B0604020202020204" pitchFamily="34" charset="0"/>
                <a:cs typeface="Arial" panose="020B0604020202020204" pitchFamily="34" charset="0"/>
              </a:rPr>
              <a:t>Attitudes and values</a:t>
            </a:r>
            <a:endParaRPr lang="en-BE" sz="2400"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BBF3FA06-8C90-95D9-C6A7-D67FA5DB8188}"/>
              </a:ext>
            </a:extLst>
          </p:cNvPr>
          <p:cNvSpPr txBox="1"/>
          <p:nvPr/>
        </p:nvSpPr>
        <p:spPr>
          <a:xfrm>
            <a:off x="8618137" y="4893070"/>
            <a:ext cx="1501556" cy="461665"/>
          </a:xfrm>
          <a:prstGeom prst="rect">
            <a:avLst/>
          </a:prstGeom>
          <a:noFill/>
        </p:spPr>
        <p:txBody>
          <a:bodyPr wrap="square" rtlCol="0">
            <a:spAutoFit/>
          </a:bodyPr>
          <a:lstStyle/>
          <a:p>
            <a:pPr algn="ctr"/>
            <a:r>
              <a:rPr lang="en-GB" sz="2400" dirty="0">
                <a:latin typeface="Arial" panose="020B0604020202020204" pitchFamily="34" charset="0"/>
                <a:cs typeface="Arial" panose="020B0604020202020204" pitchFamily="34" charset="0"/>
              </a:rPr>
              <a:t>Skills</a:t>
            </a:r>
            <a:endParaRPr lang="en-BE" sz="2400" dirty="0">
              <a:latin typeface="Arial" panose="020B0604020202020204" pitchFamily="34" charset="0"/>
              <a:cs typeface="Arial" panose="020B0604020202020204" pitchFamily="34" charset="0"/>
            </a:endParaRPr>
          </a:p>
        </p:txBody>
      </p:sp>
      <p:pic>
        <p:nvPicPr>
          <p:cNvPr id="22" name="Graphic 21" descr="Left Brain with solid fill">
            <a:extLst>
              <a:ext uri="{FF2B5EF4-FFF2-40B4-BE49-F238E27FC236}">
                <a16:creationId xmlns:a16="http://schemas.microsoft.com/office/drawing/2014/main" id="{42013BA8-84CC-1094-81F8-4349004C1D2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90729" y="2009873"/>
            <a:ext cx="2664771" cy="2664771"/>
          </a:xfrm>
          <a:prstGeom prst="rect">
            <a:avLst/>
          </a:prstGeom>
        </p:spPr>
      </p:pic>
      <p:pic>
        <p:nvPicPr>
          <p:cNvPr id="23" name="Graphic 22" descr="Sign language with solid fill">
            <a:extLst>
              <a:ext uri="{FF2B5EF4-FFF2-40B4-BE49-F238E27FC236}">
                <a16:creationId xmlns:a16="http://schemas.microsoft.com/office/drawing/2014/main" id="{1214363D-9361-636B-71DE-A09ACE05E6C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400296" y="2248613"/>
            <a:ext cx="2297978" cy="2297978"/>
          </a:xfrm>
          <a:prstGeom prst="rect">
            <a:avLst/>
          </a:prstGeom>
        </p:spPr>
      </p:pic>
      <p:grpSp>
        <p:nvGrpSpPr>
          <p:cNvPr id="24" name="Group 23">
            <a:extLst>
              <a:ext uri="{FF2B5EF4-FFF2-40B4-BE49-F238E27FC236}">
                <a16:creationId xmlns:a16="http://schemas.microsoft.com/office/drawing/2014/main" id="{56BE99D3-4B3F-C7DC-8F3A-A4A14B3DF642}"/>
              </a:ext>
            </a:extLst>
          </p:cNvPr>
          <p:cNvGrpSpPr/>
          <p:nvPr/>
        </p:nvGrpSpPr>
        <p:grpSpPr>
          <a:xfrm>
            <a:off x="4702156" y="2017093"/>
            <a:ext cx="2787687" cy="2761018"/>
            <a:chOff x="4799269" y="2120257"/>
            <a:chExt cx="2494414" cy="2470551"/>
          </a:xfrm>
        </p:grpSpPr>
        <p:pic>
          <p:nvPicPr>
            <p:cNvPr id="25" name="Graphic 24" descr="Right Brain with solid fill">
              <a:extLst>
                <a:ext uri="{FF2B5EF4-FFF2-40B4-BE49-F238E27FC236}">
                  <a16:creationId xmlns:a16="http://schemas.microsoft.com/office/drawing/2014/main" id="{C59F8B42-D110-897A-A0F5-C03D82CD0259}"/>
                </a:ext>
              </a:extLst>
            </p:cNvPr>
            <p:cNvPicPr>
              <a:picLocks noChangeAspect="1"/>
            </p:cNvPicPr>
            <p:nvPr/>
          </p:nvPicPr>
          <p:blipFill rotWithShape="1">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r="50597"/>
            <a:stretch/>
          </p:blipFill>
          <p:spPr>
            <a:xfrm>
              <a:off x="4799269" y="2120257"/>
              <a:ext cx="1220531" cy="2470551"/>
            </a:xfrm>
            <a:prstGeom prst="rect">
              <a:avLst/>
            </a:prstGeom>
          </p:spPr>
        </p:pic>
        <p:pic>
          <p:nvPicPr>
            <p:cNvPr id="26" name="Graphic 25" descr="Left Brain with solid fill">
              <a:extLst>
                <a:ext uri="{FF2B5EF4-FFF2-40B4-BE49-F238E27FC236}">
                  <a16:creationId xmlns:a16="http://schemas.microsoft.com/office/drawing/2014/main" id="{D3119A00-B928-2856-0892-03EAC8AD72C4}"/>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l="51522"/>
            <a:stretch/>
          </p:blipFill>
          <p:spPr>
            <a:xfrm>
              <a:off x="6096000" y="2120257"/>
              <a:ext cx="1197683" cy="2470551"/>
            </a:xfrm>
            <a:prstGeom prst="rect">
              <a:avLst/>
            </a:prstGeom>
          </p:spPr>
        </p:pic>
        <p:sp>
          <p:nvSpPr>
            <p:cNvPr id="27" name="Plus Sign 26">
              <a:extLst>
                <a:ext uri="{FF2B5EF4-FFF2-40B4-BE49-F238E27FC236}">
                  <a16:creationId xmlns:a16="http://schemas.microsoft.com/office/drawing/2014/main" id="{B67F9D3C-3B0B-13D5-BF8F-301E5914F793}"/>
                </a:ext>
              </a:extLst>
            </p:cNvPr>
            <p:cNvSpPr/>
            <p:nvPr/>
          </p:nvSpPr>
          <p:spPr>
            <a:xfrm>
              <a:off x="5387091" y="3102772"/>
              <a:ext cx="478972" cy="478972"/>
            </a:xfrm>
            <a:prstGeom prst="mathPl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Minus Sign 27">
              <a:extLst>
                <a:ext uri="{FF2B5EF4-FFF2-40B4-BE49-F238E27FC236}">
                  <a16:creationId xmlns:a16="http://schemas.microsoft.com/office/drawing/2014/main" id="{7AA8FF52-A7A2-DD39-4075-692989BA1F12}"/>
                </a:ext>
              </a:extLst>
            </p:cNvPr>
            <p:cNvSpPr/>
            <p:nvPr/>
          </p:nvSpPr>
          <p:spPr>
            <a:xfrm>
              <a:off x="6233621" y="3118356"/>
              <a:ext cx="440528" cy="440528"/>
            </a:xfrm>
            <a:prstGeom prst="mathMinus">
              <a:avLst>
                <a:gd name="adj1" fmla="val 3043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165523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2A1B91A-6118-92A3-F609-4345B6E870F8}"/>
              </a:ext>
            </a:extLst>
          </p:cNvPr>
          <p:cNvSpPr>
            <a:spLocks noGrp="1"/>
          </p:cNvSpPr>
          <p:nvPr>
            <p:ph type="title"/>
          </p:nvPr>
        </p:nvSpPr>
        <p:spPr/>
        <p:txBody>
          <a:bodyPr/>
          <a:lstStyle/>
          <a:p>
            <a:r>
              <a:rPr lang="en-CA" sz="2400" b="1" dirty="0">
                <a:solidFill>
                  <a:schemeClr val="bg1"/>
                </a:solidFill>
                <a:latin typeface="Garamond"/>
              </a:rPr>
              <a:t>SESSION 2</a:t>
            </a:r>
            <a:br>
              <a:rPr lang="en-CA" sz="2400" b="1" dirty="0">
                <a:solidFill>
                  <a:schemeClr val="bg1"/>
                </a:solidFill>
                <a:latin typeface="Garamond"/>
              </a:rPr>
            </a:br>
            <a:br>
              <a:rPr lang="en-CA" b="1" dirty="0">
                <a:solidFill>
                  <a:schemeClr val="bg1"/>
                </a:solidFill>
                <a:latin typeface="Garamond"/>
              </a:rPr>
            </a:br>
            <a:r>
              <a:rPr lang="en-US" sz="5400" b="1" dirty="0">
                <a:solidFill>
                  <a:schemeClr val="bg1"/>
                </a:solidFill>
                <a:latin typeface="Garamond"/>
              </a:rPr>
              <a:t>What are the communication techniques I can use?</a:t>
            </a:r>
            <a:endParaRPr lang="en-US" dirty="0">
              <a:solidFill>
                <a:schemeClr val="bg1"/>
              </a:solidFill>
            </a:endParaRPr>
          </a:p>
        </p:txBody>
      </p:sp>
    </p:spTree>
    <p:extLst>
      <p:ext uri="{BB962C8B-B14F-4D97-AF65-F5344CB8AC3E}">
        <p14:creationId xmlns:p14="http://schemas.microsoft.com/office/powerpoint/2010/main" val="3035732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44A6D1C-1728-B6A5-B430-CC9570781A85}"/>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Communication techniques</a:t>
            </a:r>
            <a:endParaRPr lang="en-BE" dirty="0">
              <a:latin typeface="Arial" panose="020B0604020202020204" pitchFamily="34" charset="0"/>
              <a:cs typeface="Arial" panose="020B0604020202020204" pitchFamily="34" charset="0"/>
            </a:endParaRPr>
          </a:p>
        </p:txBody>
      </p:sp>
      <p:grpSp>
        <p:nvGrpSpPr>
          <p:cNvPr id="2" name="Group 1">
            <a:extLst>
              <a:ext uri="{FF2B5EF4-FFF2-40B4-BE49-F238E27FC236}">
                <a16:creationId xmlns:a16="http://schemas.microsoft.com/office/drawing/2014/main" id="{7C029B96-25FA-B060-E6C3-85544C96E241}"/>
              </a:ext>
            </a:extLst>
          </p:cNvPr>
          <p:cNvGrpSpPr/>
          <p:nvPr/>
        </p:nvGrpSpPr>
        <p:grpSpPr>
          <a:xfrm>
            <a:off x="1790938" y="2312767"/>
            <a:ext cx="1457704" cy="1461400"/>
            <a:chOff x="4298290" y="1721054"/>
            <a:chExt cx="2660325" cy="2713796"/>
          </a:xfrm>
        </p:grpSpPr>
        <p:sp>
          <p:nvSpPr>
            <p:cNvPr id="4" name="Oval 3">
              <a:extLst>
                <a:ext uri="{FF2B5EF4-FFF2-40B4-BE49-F238E27FC236}">
                  <a16:creationId xmlns:a16="http://schemas.microsoft.com/office/drawing/2014/main" id="{04307985-15CF-D1D7-D643-38F1DAE5B313}"/>
                </a:ext>
              </a:extLst>
            </p:cNvPr>
            <p:cNvSpPr/>
            <p:nvPr/>
          </p:nvSpPr>
          <p:spPr>
            <a:xfrm>
              <a:off x="4298290" y="1721054"/>
              <a:ext cx="2660325" cy="271379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DEFA90C1-6860-ACCC-9660-D90B5B6496B6}"/>
                </a:ext>
              </a:extLst>
            </p:cNvPr>
            <p:cNvSpPr/>
            <p:nvPr/>
          </p:nvSpPr>
          <p:spPr>
            <a:xfrm>
              <a:off x="5901426" y="3273847"/>
              <a:ext cx="266701" cy="3810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 name="Flowchart: Terminator 5">
              <a:extLst>
                <a:ext uri="{FF2B5EF4-FFF2-40B4-BE49-F238E27FC236}">
                  <a16:creationId xmlns:a16="http://schemas.microsoft.com/office/drawing/2014/main" id="{85CD8A65-F560-6E44-90D8-DBD072319AA3}"/>
                </a:ext>
              </a:extLst>
            </p:cNvPr>
            <p:cNvSpPr/>
            <p:nvPr/>
          </p:nvSpPr>
          <p:spPr>
            <a:xfrm rot="20444634">
              <a:off x="4691435" y="2919365"/>
              <a:ext cx="657226" cy="174334"/>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 name="Flowchart: Terminator 6">
              <a:extLst>
                <a:ext uri="{FF2B5EF4-FFF2-40B4-BE49-F238E27FC236}">
                  <a16:creationId xmlns:a16="http://schemas.microsoft.com/office/drawing/2014/main" id="{CEC66B66-C829-7E23-F537-799BD8923387}"/>
                </a:ext>
              </a:extLst>
            </p:cNvPr>
            <p:cNvSpPr/>
            <p:nvPr/>
          </p:nvSpPr>
          <p:spPr>
            <a:xfrm rot="1164778">
              <a:off x="5876801" y="2919910"/>
              <a:ext cx="657226" cy="182221"/>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Oval 7">
              <a:extLst>
                <a:ext uri="{FF2B5EF4-FFF2-40B4-BE49-F238E27FC236}">
                  <a16:creationId xmlns:a16="http://schemas.microsoft.com/office/drawing/2014/main" id="{F0392326-0D84-1CE5-85C0-34ED67226500}"/>
                </a:ext>
              </a:extLst>
            </p:cNvPr>
            <p:cNvSpPr/>
            <p:nvPr/>
          </p:nvSpPr>
          <p:spPr>
            <a:xfrm>
              <a:off x="5043683" y="3273847"/>
              <a:ext cx="266701" cy="3810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9" name="TextBox 8">
            <a:extLst>
              <a:ext uri="{FF2B5EF4-FFF2-40B4-BE49-F238E27FC236}">
                <a16:creationId xmlns:a16="http://schemas.microsoft.com/office/drawing/2014/main" id="{36F28269-0A11-8140-FCD1-24052D691310}"/>
              </a:ext>
            </a:extLst>
          </p:cNvPr>
          <p:cNvSpPr txBox="1"/>
          <p:nvPr/>
        </p:nvSpPr>
        <p:spPr>
          <a:xfrm>
            <a:off x="5287737" y="4289844"/>
            <a:ext cx="1739446" cy="830997"/>
          </a:xfrm>
          <a:prstGeom prst="rect">
            <a:avLst/>
          </a:prstGeom>
          <a:noFill/>
        </p:spPr>
        <p:txBody>
          <a:bodyPr wrap="square" rtlCol="0">
            <a:spAutoFit/>
          </a:bodyPr>
          <a:lstStyle/>
          <a:p>
            <a:pPr algn="ctr"/>
            <a:r>
              <a:rPr lang="en-GB" sz="2400" dirty="0">
                <a:latin typeface="Arial" panose="020B0604020202020204" pitchFamily="34" charset="0"/>
                <a:cs typeface="Arial" panose="020B0604020202020204" pitchFamily="34" charset="0"/>
              </a:rPr>
              <a:t>Active listening</a:t>
            </a:r>
            <a:endParaRPr lang="en-BE" sz="24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FF837B00-086A-A298-4E98-0F2346B1A10A}"/>
              </a:ext>
            </a:extLst>
          </p:cNvPr>
          <p:cNvSpPr txBox="1"/>
          <p:nvPr/>
        </p:nvSpPr>
        <p:spPr>
          <a:xfrm>
            <a:off x="1157715" y="4289844"/>
            <a:ext cx="2724150" cy="830997"/>
          </a:xfrm>
          <a:prstGeom prst="rect">
            <a:avLst/>
          </a:prstGeom>
          <a:noFill/>
        </p:spPr>
        <p:txBody>
          <a:bodyPr wrap="square" rtlCol="0">
            <a:spAutoFit/>
          </a:bodyPr>
          <a:lstStyle/>
          <a:p>
            <a:pPr algn="ctr"/>
            <a:r>
              <a:rPr lang="en-GB" sz="2400" dirty="0">
                <a:latin typeface="Arial" panose="020B0604020202020204" pitchFamily="34" charset="0"/>
                <a:cs typeface="Arial" panose="020B0604020202020204" pitchFamily="34" charset="0"/>
              </a:rPr>
              <a:t>Non-verbal techniques</a:t>
            </a:r>
            <a:endParaRPr lang="en-BE" sz="2400" dirty="0">
              <a:latin typeface="Arial" panose="020B0604020202020204" pitchFamily="34" charset="0"/>
              <a:cs typeface="Arial" panose="020B0604020202020204" pitchFamily="34" charset="0"/>
            </a:endParaRPr>
          </a:p>
        </p:txBody>
      </p:sp>
      <p:sp>
        <p:nvSpPr>
          <p:cNvPr id="12" name="Oval 11">
            <a:extLst>
              <a:ext uri="{FF2B5EF4-FFF2-40B4-BE49-F238E27FC236}">
                <a16:creationId xmlns:a16="http://schemas.microsoft.com/office/drawing/2014/main" id="{A3AC5183-9D9F-C211-9C6C-553F80D3A675}"/>
              </a:ext>
            </a:extLst>
          </p:cNvPr>
          <p:cNvSpPr/>
          <p:nvPr/>
        </p:nvSpPr>
        <p:spPr>
          <a:xfrm>
            <a:off x="5449585" y="2274259"/>
            <a:ext cx="1470667" cy="1483878"/>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59CCB1B8-620B-D192-874F-9852263A124A}"/>
              </a:ext>
            </a:extLst>
          </p:cNvPr>
          <p:cNvSpPr/>
          <p:nvPr/>
        </p:nvSpPr>
        <p:spPr>
          <a:xfrm>
            <a:off x="5342654" y="2918606"/>
            <a:ext cx="242174" cy="32662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4" name="Oval 13">
            <a:extLst>
              <a:ext uri="{FF2B5EF4-FFF2-40B4-BE49-F238E27FC236}">
                <a16:creationId xmlns:a16="http://schemas.microsoft.com/office/drawing/2014/main" id="{3C753F0C-EE28-0343-4C9A-59CF1F7F4A7A}"/>
              </a:ext>
            </a:extLst>
          </p:cNvPr>
          <p:cNvSpPr/>
          <p:nvPr/>
        </p:nvSpPr>
        <p:spPr>
          <a:xfrm>
            <a:off x="6785009" y="2918606"/>
            <a:ext cx="242174" cy="32662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5" name="Arc 14">
            <a:extLst>
              <a:ext uri="{FF2B5EF4-FFF2-40B4-BE49-F238E27FC236}">
                <a16:creationId xmlns:a16="http://schemas.microsoft.com/office/drawing/2014/main" id="{F45EF445-76C3-76BC-8DA9-66D41DC4BD69}"/>
              </a:ext>
            </a:extLst>
          </p:cNvPr>
          <p:cNvSpPr/>
          <p:nvPr/>
        </p:nvSpPr>
        <p:spPr>
          <a:xfrm>
            <a:off x="4023954" y="1963153"/>
            <a:ext cx="1372166" cy="1384492"/>
          </a:xfrm>
          <a:prstGeom prst="arc">
            <a:avLst>
              <a:gd name="adj1" fmla="val 2568393"/>
              <a:gd name="adj2" fmla="val 6686864"/>
            </a:avLst>
          </a:prstGeom>
          <a:ln w="7620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6" name="Arc 15">
            <a:extLst>
              <a:ext uri="{FF2B5EF4-FFF2-40B4-BE49-F238E27FC236}">
                <a16:creationId xmlns:a16="http://schemas.microsoft.com/office/drawing/2014/main" id="{5638E6D8-E9F4-E7FB-781E-0B458FAAEF0F}"/>
              </a:ext>
            </a:extLst>
          </p:cNvPr>
          <p:cNvSpPr/>
          <p:nvPr/>
        </p:nvSpPr>
        <p:spPr>
          <a:xfrm>
            <a:off x="3917023" y="2389675"/>
            <a:ext cx="1372166" cy="1384492"/>
          </a:xfrm>
          <a:prstGeom prst="arc">
            <a:avLst>
              <a:gd name="adj1" fmla="val 909026"/>
              <a:gd name="adj2" fmla="val 4616107"/>
            </a:avLst>
          </a:prstGeom>
          <a:ln w="7620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168B4EFF-FF53-6FFD-1ACF-038095134FEE}"/>
              </a:ext>
            </a:extLst>
          </p:cNvPr>
          <p:cNvSpPr txBox="1"/>
          <p:nvPr/>
        </p:nvSpPr>
        <p:spPr>
          <a:xfrm>
            <a:off x="8561539" y="4289844"/>
            <a:ext cx="1739446" cy="830997"/>
          </a:xfrm>
          <a:prstGeom prst="rect">
            <a:avLst/>
          </a:prstGeom>
          <a:noFill/>
        </p:spPr>
        <p:txBody>
          <a:bodyPr wrap="square" rtlCol="0">
            <a:spAutoFit/>
          </a:bodyPr>
          <a:lstStyle/>
          <a:p>
            <a:pPr algn="ctr"/>
            <a:r>
              <a:rPr lang="en-GB" sz="2400" dirty="0">
                <a:latin typeface="Arial" panose="020B0604020202020204" pitchFamily="34" charset="0"/>
                <a:cs typeface="Arial" panose="020B0604020202020204" pitchFamily="34" charset="0"/>
              </a:rPr>
              <a:t>Effective speaking</a:t>
            </a:r>
            <a:endParaRPr lang="en-BE" sz="2400" dirty="0">
              <a:latin typeface="Arial" panose="020B0604020202020204" pitchFamily="34" charset="0"/>
              <a:cs typeface="Arial" panose="020B0604020202020204" pitchFamily="34" charset="0"/>
            </a:endParaRPr>
          </a:p>
        </p:txBody>
      </p:sp>
      <p:sp>
        <p:nvSpPr>
          <p:cNvPr id="20" name="Oval 19">
            <a:extLst>
              <a:ext uri="{FF2B5EF4-FFF2-40B4-BE49-F238E27FC236}">
                <a16:creationId xmlns:a16="http://schemas.microsoft.com/office/drawing/2014/main" id="{2885267E-D9B4-F833-5618-9ECCAFB424E1}"/>
              </a:ext>
            </a:extLst>
          </p:cNvPr>
          <p:cNvSpPr/>
          <p:nvPr/>
        </p:nvSpPr>
        <p:spPr>
          <a:xfrm>
            <a:off x="8698750" y="2359044"/>
            <a:ext cx="1465025" cy="1444207"/>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1" name="Isosceles Triangle 20">
            <a:extLst>
              <a:ext uri="{FF2B5EF4-FFF2-40B4-BE49-F238E27FC236}">
                <a16:creationId xmlns:a16="http://schemas.microsoft.com/office/drawing/2014/main" id="{096DCDFA-A17B-9E52-60E5-7D8731DEF06D}"/>
              </a:ext>
            </a:extLst>
          </p:cNvPr>
          <p:cNvSpPr/>
          <p:nvPr/>
        </p:nvSpPr>
        <p:spPr>
          <a:xfrm rot="16920400">
            <a:off x="9759033" y="3036120"/>
            <a:ext cx="459080" cy="67815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2" name="Arc 21">
            <a:extLst>
              <a:ext uri="{FF2B5EF4-FFF2-40B4-BE49-F238E27FC236}">
                <a16:creationId xmlns:a16="http://schemas.microsoft.com/office/drawing/2014/main" id="{58E0C586-A142-848E-9654-E550BC039BDB}"/>
              </a:ext>
            </a:extLst>
          </p:cNvPr>
          <p:cNvSpPr/>
          <p:nvPr/>
        </p:nvSpPr>
        <p:spPr>
          <a:xfrm>
            <a:off x="9768116" y="2093845"/>
            <a:ext cx="1366902" cy="1347479"/>
          </a:xfrm>
          <a:prstGeom prst="arc">
            <a:avLst>
              <a:gd name="adj1" fmla="val 2568393"/>
              <a:gd name="adj2" fmla="val 6686864"/>
            </a:avLst>
          </a:prstGeom>
          <a:ln w="7620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3" name="Arc 22">
            <a:extLst>
              <a:ext uri="{FF2B5EF4-FFF2-40B4-BE49-F238E27FC236}">
                <a16:creationId xmlns:a16="http://schemas.microsoft.com/office/drawing/2014/main" id="{393DCDB3-2453-B31C-C117-7E2C4B1EEFE5}"/>
              </a:ext>
            </a:extLst>
          </p:cNvPr>
          <p:cNvSpPr/>
          <p:nvPr/>
        </p:nvSpPr>
        <p:spPr>
          <a:xfrm>
            <a:off x="10055998" y="2519095"/>
            <a:ext cx="1366902" cy="1347479"/>
          </a:xfrm>
          <a:prstGeom prst="arc">
            <a:avLst>
              <a:gd name="adj1" fmla="val 3433714"/>
              <a:gd name="adj2" fmla="val 8630925"/>
            </a:avLst>
          </a:prstGeom>
          <a:ln w="7620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3022460"/>
      </p:ext>
    </p:extLst>
  </p:cSld>
  <p:clrMapOvr>
    <a:masterClrMapping/>
  </p:clrMapOvr>
</p:sld>
</file>

<file path=ppt/theme/theme1.xml><?xml version="1.0" encoding="utf-8"?>
<a:theme xmlns:a="http://schemas.openxmlformats.org/drawingml/2006/main" name="Office Theme">
  <a:themeElements>
    <a:clrScheme name="Alliance">
      <a:dk1>
        <a:sysClr val="windowText" lastClr="000000"/>
      </a:dk1>
      <a:lt1>
        <a:sysClr val="window" lastClr="FFFFFF"/>
      </a:lt1>
      <a:dk2>
        <a:srgbClr val="44546A"/>
      </a:dk2>
      <a:lt2>
        <a:srgbClr val="E7E6E6"/>
      </a:lt2>
      <a:accent1>
        <a:srgbClr val="97467C"/>
      </a:accent1>
      <a:accent2>
        <a:srgbClr val="B78EA3"/>
      </a:accent2>
      <a:accent3>
        <a:srgbClr val="95CC79"/>
      </a:accent3>
      <a:accent4>
        <a:srgbClr val="1D8CC8"/>
      </a:accent4>
      <a:accent5>
        <a:srgbClr val="35B2B4"/>
      </a:accent5>
      <a:accent6>
        <a:srgbClr val="8D9EAE"/>
      </a:accent6>
      <a:hlink>
        <a:srgbClr val="C888B2"/>
      </a:hlink>
      <a:folHlink>
        <a:srgbClr val="7E9C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3000</TotalTime>
  <Words>7868</Words>
  <Application>Microsoft Office PowerPoint</Application>
  <PresentationFormat>Widescreen</PresentationFormat>
  <Paragraphs>976</Paragraphs>
  <Slides>48</Slides>
  <Notes>48</Notes>
  <HiddenSlides>3</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48</vt:i4>
      </vt:variant>
    </vt:vector>
  </HeadingPairs>
  <TitlesOfParts>
    <vt:vector size="55" baseType="lpstr">
      <vt:lpstr>Arial</vt:lpstr>
      <vt:lpstr>Calibri</vt:lpstr>
      <vt:lpstr>Calibri Light</vt:lpstr>
      <vt:lpstr>Garamond</vt:lpstr>
      <vt:lpstr>Helvetica Neue</vt:lpstr>
      <vt:lpstr>YouTube Sans</vt:lpstr>
      <vt:lpstr>Office Theme</vt:lpstr>
      <vt:lpstr>PowerPoint Presentation</vt:lpstr>
      <vt:lpstr>SESSION 1  Module opening</vt:lpstr>
      <vt:lpstr>Module aim</vt:lpstr>
      <vt:lpstr>Agenda</vt:lpstr>
      <vt:lpstr>Recap quiz</vt:lpstr>
      <vt:lpstr>Learning objectives</vt:lpstr>
      <vt:lpstr>Competency framework review</vt:lpstr>
      <vt:lpstr>SESSION 2  What are the communication techniques I can use?</vt:lpstr>
      <vt:lpstr>Communication techniques</vt:lpstr>
      <vt:lpstr>PowerPoint Presentation</vt:lpstr>
      <vt:lpstr>Recap</vt:lpstr>
      <vt:lpstr>PowerPoint Presentation</vt:lpstr>
      <vt:lpstr>Non-verbal communication techniques</vt:lpstr>
      <vt:lpstr>Active listening techniques</vt:lpstr>
      <vt:lpstr>Effective speaking techniques</vt:lpstr>
      <vt:lpstr>Key learning points</vt:lpstr>
      <vt:lpstr>SESSION 3  What are the MHPSS skills I use in case management?</vt:lpstr>
      <vt:lpstr>MHPSS skill sets </vt:lpstr>
      <vt:lpstr> MHPSS skillset: Responding with empathy</vt:lpstr>
      <vt:lpstr> MHPSS skillset: Responding with empathy</vt:lpstr>
      <vt:lpstr>MHPSS skill set: Child-centered attitude</vt:lpstr>
      <vt:lpstr>MHPSS skill set: Support decision making</vt:lpstr>
      <vt:lpstr>Observation tools</vt:lpstr>
      <vt:lpstr>Role play</vt:lpstr>
      <vt:lpstr>PowerPoint Presentation</vt:lpstr>
      <vt:lpstr>Key learning points</vt:lpstr>
      <vt:lpstr>SESSION 4  Which techniques can I use to motivate for change?</vt:lpstr>
      <vt:lpstr>Reflection on change</vt:lpstr>
      <vt:lpstr>Motivational interviewing</vt:lpstr>
      <vt:lpstr>Motivational interviewing techniques</vt:lpstr>
      <vt:lpstr>Technique 1: Questions</vt:lpstr>
      <vt:lpstr>Technique 1: Questions</vt:lpstr>
      <vt:lpstr>Technique 1: Questions</vt:lpstr>
      <vt:lpstr>Technique 2: Reflections</vt:lpstr>
      <vt:lpstr>Technique 2: Reflections</vt:lpstr>
      <vt:lpstr>Technique 2: Reflections</vt:lpstr>
      <vt:lpstr>Technique 2: Reflections</vt:lpstr>
      <vt:lpstr>Technique 3: Summaries</vt:lpstr>
      <vt:lpstr>Technique 3: Summaries</vt:lpstr>
      <vt:lpstr>Technique 4: Affirmation</vt:lpstr>
      <vt:lpstr>Technique 4: Affirmation</vt:lpstr>
      <vt:lpstr>Technique 4: Affirmation</vt:lpstr>
      <vt:lpstr>Motivational interviewing techniques</vt:lpstr>
      <vt:lpstr>Key learning points</vt:lpstr>
      <vt:lpstr>SESSION 5  Module closing</vt:lpstr>
      <vt:lpstr>Learning objectives</vt:lpstr>
      <vt:lpstr>End of module</vt:lpstr>
      <vt:lpstr>Self-care exercise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Ilse Van der Straeten</dc:creator>
  <cp:lastModifiedBy>Justina Ojom</cp:lastModifiedBy>
  <cp:revision>95</cp:revision>
  <dcterms:created xsi:type="dcterms:W3CDTF">2023-02-13T14:09:20Z</dcterms:created>
  <dcterms:modified xsi:type="dcterms:W3CDTF">2023-03-31T00:04:19Z</dcterms:modified>
</cp:coreProperties>
</file>