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7" r:id="rId2"/>
    <p:sldId id="260" r:id="rId3"/>
    <p:sldId id="258" r:id="rId4"/>
    <p:sldId id="259" r:id="rId5"/>
    <p:sldId id="330" r:id="rId6"/>
    <p:sldId id="2765" r:id="rId7"/>
    <p:sldId id="262" r:id="rId8"/>
    <p:sldId id="2615" r:id="rId9"/>
    <p:sldId id="264" r:id="rId10"/>
    <p:sldId id="295" r:id="rId11"/>
    <p:sldId id="296" r:id="rId12"/>
    <p:sldId id="375" r:id="rId13"/>
    <p:sldId id="270" r:id="rId14"/>
    <p:sldId id="423" r:id="rId15"/>
    <p:sldId id="426" r:id="rId16"/>
    <p:sldId id="2766" r:id="rId17"/>
    <p:sldId id="2754" r:id="rId18"/>
    <p:sldId id="430" r:id="rId19"/>
    <p:sldId id="2767" r:id="rId20"/>
    <p:sldId id="428" r:id="rId21"/>
    <p:sldId id="429" r:id="rId22"/>
    <p:sldId id="2742" r:id="rId23"/>
    <p:sldId id="431" r:id="rId24"/>
    <p:sldId id="2743" r:id="rId25"/>
    <p:sldId id="2744" r:id="rId26"/>
    <p:sldId id="2746" r:id="rId27"/>
    <p:sldId id="2768" r:id="rId28"/>
    <p:sldId id="2748" r:id="rId29"/>
    <p:sldId id="2747" r:id="rId30"/>
    <p:sldId id="2751" r:id="rId31"/>
    <p:sldId id="2769" r:id="rId32"/>
    <p:sldId id="545" r:id="rId33"/>
    <p:sldId id="2762" r:id="rId34"/>
    <p:sldId id="281" r:id="rId35"/>
    <p:sldId id="346" r:id="rId36"/>
    <p:sldId id="2761" r:id="rId37"/>
    <p:sldId id="2763" r:id="rId38"/>
    <p:sldId id="287" r:id="rId39"/>
    <p:sldId id="292" r:id="rId40"/>
    <p:sldId id="2764" r:id="rId41"/>
    <p:sldId id="387" r:id="rId42"/>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2C4307BF-8CE3-40CE-9C82-F366A0FD43B1}">
          <p14:sldIdLst>
            <p14:sldId id="257"/>
          </p14:sldIdLst>
        </p14:section>
        <p14:section name="Session 1" id="{78BD0BA7-7B24-48E8-B71C-70DF11FACFEF}">
          <p14:sldIdLst>
            <p14:sldId id="260"/>
            <p14:sldId id="258"/>
            <p14:sldId id="259"/>
            <p14:sldId id="330"/>
            <p14:sldId id="2765"/>
            <p14:sldId id="262"/>
            <p14:sldId id="2615"/>
          </p14:sldIdLst>
        </p14:section>
        <p14:section name="Session 2" id="{E6290A1D-9B43-46FC-A94F-7CFADA32311A}">
          <p14:sldIdLst>
            <p14:sldId id="264"/>
            <p14:sldId id="295"/>
            <p14:sldId id="296"/>
            <p14:sldId id="375"/>
            <p14:sldId id="270"/>
            <p14:sldId id="423"/>
            <p14:sldId id="426"/>
            <p14:sldId id="2766"/>
            <p14:sldId id="2754"/>
            <p14:sldId id="430"/>
            <p14:sldId id="2767"/>
            <p14:sldId id="428"/>
          </p14:sldIdLst>
        </p14:section>
        <p14:section name="Session 3" id="{B66095D3-8F21-4A12-88A3-7327AC88ED56}">
          <p14:sldIdLst>
            <p14:sldId id="429"/>
            <p14:sldId id="2742"/>
            <p14:sldId id="431"/>
            <p14:sldId id="2743"/>
            <p14:sldId id="2744"/>
            <p14:sldId id="2746"/>
            <p14:sldId id="2768"/>
            <p14:sldId id="2748"/>
          </p14:sldIdLst>
        </p14:section>
        <p14:section name="Session 4" id="{D671B5E3-C05A-4FE0-8B2E-CCB6D28C555E}">
          <p14:sldIdLst>
            <p14:sldId id="2747"/>
            <p14:sldId id="2751"/>
            <p14:sldId id="2769"/>
            <p14:sldId id="545"/>
            <p14:sldId id="2762"/>
            <p14:sldId id="281"/>
            <p14:sldId id="346"/>
            <p14:sldId id="2761"/>
            <p14:sldId id="2763"/>
            <p14:sldId id="287"/>
          </p14:sldIdLst>
        </p14:section>
        <p14:section name="Session 5" id="{27464444-818D-410D-A885-2346291E20B8}">
          <p14:sldIdLst>
            <p14:sldId id="292"/>
            <p14:sldId id="2764"/>
            <p14:sldId id="3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lse Van der Straeten" initials="IVdS" lastIdx="25" clrIdx="0">
    <p:extLst>
      <p:ext uri="{19B8F6BF-5375-455C-9EA6-DF929625EA0E}">
        <p15:presenceInfo xmlns:p15="http://schemas.microsoft.com/office/powerpoint/2012/main" userId="S::Ilse.VanderStraeten@rescue.org::48c204e9-4447-4a09-a8d3-af2f3980ba4f" providerId="AD"/>
      </p:ext>
    </p:extLst>
  </p:cmAuthor>
  <p:cmAuthor id="2" name="Justina Ojom" initials="JO" lastIdx="2" clrIdx="1">
    <p:extLst>
      <p:ext uri="{19B8F6BF-5375-455C-9EA6-DF929625EA0E}">
        <p15:presenceInfo xmlns:p15="http://schemas.microsoft.com/office/powerpoint/2012/main" userId="S::justina.ojom@little-fish.co::cbdaed7d-8d45-4372-a16a-f3f8900c2f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6D7EA5-53BF-44DA-B53C-0BE8A88E78FF}" v="230" dt="2023-03-30T23:53:21.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958" autoAdjust="0"/>
  </p:normalViewPr>
  <p:slideViewPr>
    <p:cSldViewPr snapToGrid="0">
      <p:cViewPr varScale="1">
        <p:scale>
          <a:sx n="63" d="100"/>
          <a:sy n="63" d="100"/>
        </p:scale>
        <p:origin x="2316" y="6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66" d="100"/>
          <a:sy n="66" d="100"/>
        </p:scale>
        <p:origin x="4164" y="19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a Ojom" userId="cbdaed7d-8d45-4372-a16a-f3f8900c2f45" providerId="ADAL" clId="{7D6D7EA5-53BF-44DA-B53C-0BE8A88E78FF}"/>
    <pc:docChg chg="undo redo custSel addSld delSld modSld sldOrd modMainMaster addSection modSection modNotesMaster">
      <pc:chgData name="Justina Ojom" userId="cbdaed7d-8d45-4372-a16a-f3f8900c2f45" providerId="ADAL" clId="{7D6D7EA5-53BF-44DA-B53C-0BE8A88E78FF}" dt="2023-03-31T00:12:05.448" v="10369" actId="554"/>
      <pc:docMkLst>
        <pc:docMk/>
      </pc:docMkLst>
      <pc:sldChg chg="addSp delSp modSp mod modNotes">
        <pc:chgData name="Justina Ojom" userId="cbdaed7d-8d45-4372-a16a-f3f8900c2f45" providerId="ADAL" clId="{7D6D7EA5-53BF-44DA-B53C-0BE8A88E78FF}" dt="2023-03-30T23:04:41.281" v="8940" actId="20577"/>
        <pc:sldMkLst>
          <pc:docMk/>
          <pc:sldMk cId="0" sldId="257"/>
        </pc:sldMkLst>
        <pc:spChg chg="add mod">
          <ac:chgData name="Justina Ojom" userId="cbdaed7d-8d45-4372-a16a-f3f8900c2f45" providerId="ADAL" clId="{7D6D7EA5-53BF-44DA-B53C-0BE8A88E78FF}" dt="2023-03-29T20:33:21.260" v="8191"/>
          <ac:spMkLst>
            <pc:docMk/>
            <pc:sldMk cId="0" sldId="257"/>
            <ac:spMk id="2" creationId="{678659E3-FFDF-B791-B4A5-8D6B65FDC177}"/>
          </ac:spMkLst>
        </pc:spChg>
        <pc:spChg chg="add del mod">
          <ac:chgData name="Justina Ojom" userId="cbdaed7d-8d45-4372-a16a-f3f8900c2f45" providerId="ADAL" clId="{7D6D7EA5-53BF-44DA-B53C-0BE8A88E78FF}" dt="2023-03-29T20:28:47.554" v="8172" actId="478"/>
          <ac:spMkLst>
            <pc:docMk/>
            <pc:sldMk cId="0" sldId="257"/>
            <ac:spMk id="2" creationId="{81FC9BE0-9903-AA63-5208-045BC66BC04A}"/>
          </ac:spMkLst>
        </pc:spChg>
        <pc:spChg chg="add mod">
          <ac:chgData name="Justina Ojom" userId="cbdaed7d-8d45-4372-a16a-f3f8900c2f45" providerId="ADAL" clId="{7D6D7EA5-53BF-44DA-B53C-0BE8A88E78FF}" dt="2023-03-30T00:13:10.409" v="8212" actId="20577"/>
          <ac:spMkLst>
            <pc:docMk/>
            <pc:sldMk cId="0" sldId="257"/>
            <ac:spMk id="3" creationId="{DD020BF6-73B8-4665-018E-04A87357FAEB}"/>
          </ac:spMkLst>
        </pc:spChg>
        <pc:spChg chg="add del mod">
          <ac:chgData name="Justina Ojom" userId="cbdaed7d-8d45-4372-a16a-f3f8900c2f45" providerId="ADAL" clId="{7D6D7EA5-53BF-44DA-B53C-0BE8A88E78FF}" dt="2023-03-29T20:29:12.763" v="8185" actId="478"/>
          <ac:spMkLst>
            <pc:docMk/>
            <pc:sldMk cId="0" sldId="257"/>
            <ac:spMk id="6" creationId="{87C4FEE9-9C8A-2CE1-A29D-3F18DF1C62BF}"/>
          </ac:spMkLst>
        </pc:spChg>
        <pc:spChg chg="add del mod">
          <ac:chgData name="Justina Ojom" userId="cbdaed7d-8d45-4372-a16a-f3f8900c2f45" providerId="ADAL" clId="{7D6D7EA5-53BF-44DA-B53C-0BE8A88E78FF}" dt="2023-03-29T20:28:50.303" v="8175"/>
          <ac:spMkLst>
            <pc:docMk/>
            <pc:sldMk cId="0" sldId="257"/>
            <ac:spMk id="8" creationId="{2D92BED7-2EBC-AD44-27F2-BDD1E3B1206D}"/>
          </ac:spMkLst>
        </pc:spChg>
        <pc:spChg chg="mod">
          <ac:chgData name="Justina Ojom" userId="cbdaed7d-8d45-4372-a16a-f3f8900c2f45" providerId="ADAL" clId="{7D6D7EA5-53BF-44DA-B53C-0BE8A88E78FF}" dt="2023-03-29T20:28:49.188" v="8174"/>
          <ac:spMkLst>
            <pc:docMk/>
            <pc:sldMk cId="0" sldId="257"/>
            <ac:spMk id="11" creationId="{CA82DC22-D4B2-3228-4317-5590E28C1437}"/>
          </ac:spMkLst>
        </pc:spChg>
        <pc:spChg chg="mod">
          <ac:chgData name="Justina Ojom" userId="cbdaed7d-8d45-4372-a16a-f3f8900c2f45" providerId="ADAL" clId="{7D6D7EA5-53BF-44DA-B53C-0BE8A88E78FF}" dt="2023-03-29T20:28:49.188" v="8174"/>
          <ac:spMkLst>
            <pc:docMk/>
            <pc:sldMk cId="0" sldId="257"/>
            <ac:spMk id="12" creationId="{877BA188-2474-3CEF-C6D7-132BBA932423}"/>
          </ac:spMkLst>
        </pc:spChg>
        <pc:spChg chg="mod">
          <ac:chgData name="Justina Ojom" userId="cbdaed7d-8d45-4372-a16a-f3f8900c2f45" providerId="ADAL" clId="{7D6D7EA5-53BF-44DA-B53C-0BE8A88E78FF}" dt="2023-03-29T20:28:49.188" v="8174"/>
          <ac:spMkLst>
            <pc:docMk/>
            <pc:sldMk cId="0" sldId="257"/>
            <ac:spMk id="13" creationId="{ABE84A01-8FA8-2D92-A8D5-1571F9C3942A}"/>
          </ac:spMkLst>
        </pc:spChg>
        <pc:spChg chg="add mod">
          <ac:chgData name="Justina Ojom" userId="cbdaed7d-8d45-4372-a16a-f3f8900c2f45" providerId="ADAL" clId="{7D6D7EA5-53BF-44DA-B53C-0BE8A88E78FF}" dt="2023-03-29T20:28:52.908" v="8178" actId="164"/>
          <ac:spMkLst>
            <pc:docMk/>
            <pc:sldMk cId="0" sldId="257"/>
            <ac:spMk id="14" creationId="{9372C97E-238D-4BF0-9EBC-E345EC49FB87}"/>
          </ac:spMkLst>
        </pc:spChg>
        <pc:spChg chg="del mod">
          <ac:chgData name="Justina Ojom" userId="cbdaed7d-8d45-4372-a16a-f3f8900c2f45" providerId="ADAL" clId="{7D6D7EA5-53BF-44DA-B53C-0BE8A88E78FF}" dt="2023-03-29T20:33:20.879" v="8190" actId="478"/>
          <ac:spMkLst>
            <pc:docMk/>
            <pc:sldMk cId="0" sldId="257"/>
            <ac:spMk id="17" creationId="{498198A8-EB15-85E6-6B1C-63DF019A7842}"/>
          </ac:spMkLst>
        </pc:spChg>
        <pc:spChg chg="mod">
          <ac:chgData name="Justina Ojom" userId="cbdaed7d-8d45-4372-a16a-f3f8900c2f45" providerId="ADAL" clId="{7D6D7EA5-53BF-44DA-B53C-0BE8A88E78FF}" dt="2023-03-29T20:28:51.999" v="8177"/>
          <ac:spMkLst>
            <pc:docMk/>
            <pc:sldMk cId="0" sldId="257"/>
            <ac:spMk id="18" creationId="{13473A89-CBF3-681F-B930-181A117CFF15}"/>
          </ac:spMkLst>
        </pc:spChg>
        <pc:spChg chg="mod">
          <ac:chgData name="Justina Ojom" userId="cbdaed7d-8d45-4372-a16a-f3f8900c2f45" providerId="ADAL" clId="{7D6D7EA5-53BF-44DA-B53C-0BE8A88E78FF}" dt="2023-03-29T20:28:51.999" v="8177"/>
          <ac:spMkLst>
            <pc:docMk/>
            <pc:sldMk cId="0" sldId="257"/>
            <ac:spMk id="19" creationId="{E63E0B9B-FCFB-6564-A964-2291FD620178}"/>
          </ac:spMkLst>
        </pc:spChg>
        <pc:spChg chg="del mod">
          <ac:chgData name="Justina Ojom" userId="cbdaed7d-8d45-4372-a16a-f3f8900c2f45" providerId="ADAL" clId="{7D6D7EA5-53BF-44DA-B53C-0BE8A88E78FF}" dt="2023-03-29T14:07:01.970" v="7062" actId="478"/>
          <ac:spMkLst>
            <pc:docMk/>
            <pc:sldMk cId="0" sldId="257"/>
            <ac:spMk id="238" creationId="{00000000-0000-0000-0000-000000000000}"/>
          </ac:spMkLst>
        </pc:spChg>
        <pc:spChg chg="del">
          <ac:chgData name="Justina Ojom" userId="cbdaed7d-8d45-4372-a16a-f3f8900c2f45" providerId="ADAL" clId="{7D6D7EA5-53BF-44DA-B53C-0BE8A88E78FF}" dt="2023-03-29T20:28:47.554" v="8172" actId="478"/>
          <ac:spMkLst>
            <pc:docMk/>
            <pc:sldMk cId="0" sldId="257"/>
            <ac:spMk id="240" creationId="{00000000-0000-0000-0000-000000000000}"/>
          </ac:spMkLst>
        </pc:spChg>
        <pc:grpChg chg="add del mod">
          <ac:chgData name="Justina Ojom" userId="cbdaed7d-8d45-4372-a16a-f3f8900c2f45" providerId="ADAL" clId="{7D6D7EA5-53BF-44DA-B53C-0BE8A88E78FF}" dt="2023-03-29T20:28:50.303" v="8175"/>
          <ac:grpSpMkLst>
            <pc:docMk/>
            <pc:sldMk cId="0" sldId="257"/>
            <ac:grpSpMk id="9" creationId="{411AB2F8-8F69-DCD2-EF5B-4353AC4F7325}"/>
          </ac:grpSpMkLst>
        </pc:grpChg>
        <pc:grpChg chg="mod">
          <ac:chgData name="Justina Ojom" userId="cbdaed7d-8d45-4372-a16a-f3f8900c2f45" providerId="ADAL" clId="{7D6D7EA5-53BF-44DA-B53C-0BE8A88E78FF}" dt="2023-03-29T20:28:49.188" v="8174"/>
          <ac:grpSpMkLst>
            <pc:docMk/>
            <pc:sldMk cId="0" sldId="257"/>
            <ac:grpSpMk id="10" creationId="{E36B9D98-7527-E50E-EC6E-AE4F8864622F}"/>
          </ac:grpSpMkLst>
        </pc:grpChg>
        <pc:grpChg chg="add del mod">
          <ac:chgData name="Justina Ojom" userId="cbdaed7d-8d45-4372-a16a-f3f8900c2f45" providerId="ADAL" clId="{7D6D7EA5-53BF-44DA-B53C-0BE8A88E78FF}" dt="2023-03-29T20:33:20.879" v="8190" actId="478"/>
          <ac:grpSpMkLst>
            <pc:docMk/>
            <pc:sldMk cId="0" sldId="257"/>
            <ac:grpSpMk id="15" creationId="{57E8E4F9-4C25-7C94-4896-AB736A63D4D6}"/>
          </ac:grpSpMkLst>
        </pc:grpChg>
        <pc:grpChg chg="mod">
          <ac:chgData name="Justina Ojom" userId="cbdaed7d-8d45-4372-a16a-f3f8900c2f45" providerId="ADAL" clId="{7D6D7EA5-53BF-44DA-B53C-0BE8A88E78FF}" dt="2023-03-29T20:28:51.999" v="8177"/>
          <ac:grpSpMkLst>
            <pc:docMk/>
            <pc:sldMk cId="0" sldId="257"/>
            <ac:grpSpMk id="16" creationId="{E9CF7309-4164-EA91-9279-50675BB8F056}"/>
          </ac:grpSpMkLst>
        </pc:grpChg>
        <pc:grpChg chg="add mod">
          <ac:chgData name="Justina Ojom" userId="cbdaed7d-8d45-4372-a16a-f3f8900c2f45" providerId="ADAL" clId="{7D6D7EA5-53BF-44DA-B53C-0BE8A88E78FF}" dt="2023-03-29T20:29:16.841" v="8187" actId="14100"/>
          <ac:grpSpMkLst>
            <pc:docMk/>
            <pc:sldMk cId="0" sldId="257"/>
            <ac:grpSpMk id="20" creationId="{62F02A08-C3A5-21BA-908E-BE0F2C6940EF}"/>
          </ac:grpSpMkLst>
        </pc:grpChg>
        <pc:picChg chg="add mod">
          <ac:chgData name="Justina Ojom" userId="cbdaed7d-8d45-4372-a16a-f3f8900c2f45" providerId="ADAL" clId="{7D6D7EA5-53BF-44DA-B53C-0BE8A88E78FF}" dt="2023-03-29T14:06:51.979" v="7059"/>
          <ac:picMkLst>
            <pc:docMk/>
            <pc:sldMk cId="0" sldId="257"/>
            <ac:picMk id="4" creationId="{A7B27442-8BAC-E8DE-C847-BBDEF571CCEA}"/>
          </ac:picMkLst>
        </pc:picChg>
        <pc:picChg chg="add mod">
          <ac:chgData name="Justina Ojom" userId="cbdaed7d-8d45-4372-a16a-f3f8900c2f45" providerId="ADAL" clId="{7D6D7EA5-53BF-44DA-B53C-0BE8A88E78FF}" dt="2023-03-29T14:06:51.979" v="7059"/>
          <ac:picMkLst>
            <pc:docMk/>
            <pc:sldMk cId="0" sldId="257"/>
            <ac:picMk id="5" creationId="{F8DF7601-60B9-D9E7-8900-720D94D4A9FD}"/>
          </ac:picMkLst>
        </pc:picChg>
        <pc:picChg chg="add del mod">
          <ac:chgData name="Justina Ojom" userId="cbdaed7d-8d45-4372-a16a-f3f8900c2f45" providerId="ADAL" clId="{7D6D7EA5-53BF-44DA-B53C-0BE8A88E78FF}" dt="2023-03-29T20:28:47.554" v="8172" actId="478"/>
          <ac:picMkLst>
            <pc:docMk/>
            <pc:sldMk cId="0" sldId="257"/>
            <ac:picMk id="7" creationId="{85434504-6E9E-9A52-887B-51BD81F76AB2}"/>
          </ac:picMkLst>
        </pc:picChg>
      </pc:sldChg>
      <pc:sldChg chg="addSp delSp modSp mod modNotes">
        <pc:chgData name="Justina Ojom" userId="cbdaed7d-8d45-4372-a16a-f3f8900c2f45" providerId="ADAL" clId="{7D6D7EA5-53BF-44DA-B53C-0BE8A88E78FF}" dt="2023-03-29T20:33:42.437" v="8208" actId="1036"/>
        <pc:sldMkLst>
          <pc:docMk/>
          <pc:sldMk cId="0" sldId="258"/>
        </pc:sldMkLst>
        <pc:spChg chg="add mod ord">
          <ac:chgData name="Justina Ojom" userId="cbdaed7d-8d45-4372-a16a-f3f8900c2f45" providerId="ADAL" clId="{7D6D7EA5-53BF-44DA-B53C-0BE8A88E78FF}" dt="2023-03-29T14:10:48.913" v="7128" actId="1076"/>
          <ac:spMkLst>
            <pc:docMk/>
            <pc:sldMk cId="0" sldId="258"/>
            <ac:spMk id="2" creationId="{FFA10514-4DDD-2C15-C65F-973A1D73EBE7}"/>
          </ac:spMkLst>
        </pc:spChg>
        <pc:spChg chg="add mod ord">
          <ac:chgData name="Justina Ojom" userId="cbdaed7d-8d45-4372-a16a-f3f8900c2f45" providerId="ADAL" clId="{7D6D7EA5-53BF-44DA-B53C-0BE8A88E78FF}" dt="2023-03-29T14:10:48.913" v="7128" actId="1076"/>
          <ac:spMkLst>
            <pc:docMk/>
            <pc:sldMk cId="0" sldId="258"/>
            <ac:spMk id="3" creationId="{E720A88C-7619-00D7-299F-041081659E7A}"/>
          </ac:spMkLst>
        </pc:spChg>
        <pc:spChg chg="add mod ord">
          <ac:chgData name="Justina Ojom" userId="cbdaed7d-8d45-4372-a16a-f3f8900c2f45" providerId="ADAL" clId="{7D6D7EA5-53BF-44DA-B53C-0BE8A88E78FF}" dt="2023-03-29T14:10:48.913" v="7128" actId="1076"/>
          <ac:spMkLst>
            <pc:docMk/>
            <pc:sldMk cId="0" sldId="258"/>
            <ac:spMk id="4" creationId="{8FED1DBC-62C4-576C-D6DE-A955C93E8605}"/>
          </ac:spMkLst>
        </pc:spChg>
        <pc:spChg chg="add mod">
          <ac:chgData name="Justina Ojom" userId="cbdaed7d-8d45-4372-a16a-f3f8900c2f45" providerId="ADAL" clId="{7D6D7EA5-53BF-44DA-B53C-0BE8A88E78FF}" dt="2023-03-29T20:33:42.437" v="8208" actId="1036"/>
          <ac:spMkLst>
            <pc:docMk/>
            <pc:sldMk cId="0" sldId="258"/>
            <ac:spMk id="5" creationId="{F68DE2A5-CEE4-7870-CD2D-2E984C57F2EE}"/>
          </ac:spMkLst>
        </pc:spChg>
        <pc:spChg chg="del mod topLvl">
          <ac:chgData name="Justina Ojom" userId="cbdaed7d-8d45-4372-a16a-f3f8900c2f45" providerId="ADAL" clId="{7D6D7EA5-53BF-44DA-B53C-0BE8A88E78FF}" dt="2023-03-29T20:33:33.229" v="8195" actId="478"/>
          <ac:spMkLst>
            <pc:docMk/>
            <pc:sldMk cId="0" sldId="258"/>
            <ac:spMk id="8" creationId="{212CD664-E801-E8BF-5108-77F4C776DE7D}"/>
          </ac:spMkLst>
        </pc:spChg>
        <pc:spChg chg="mod">
          <ac:chgData name="Justina Ojom" userId="cbdaed7d-8d45-4372-a16a-f3f8900c2f45" providerId="ADAL" clId="{7D6D7EA5-53BF-44DA-B53C-0BE8A88E78FF}" dt="2023-03-29T20:30:02.266" v="8189"/>
          <ac:spMkLst>
            <pc:docMk/>
            <pc:sldMk cId="0" sldId="258"/>
            <ac:spMk id="9" creationId="{E174F6E6-279A-A665-9448-FA9DC7ADEF5A}"/>
          </ac:spMkLst>
        </pc:spChg>
        <pc:spChg chg="mod">
          <ac:chgData name="Justina Ojom" userId="cbdaed7d-8d45-4372-a16a-f3f8900c2f45" providerId="ADAL" clId="{7D6D7EA5-53BF-44DA-B53C-0BE8A88E78FF}" dt="2023-03-29T20:30:02.266" v="8189"/>
          <ac:spMkLst>
            <pc:docMk/>
            <pc:sldMk cId="0" sldId="258"/>
            <ac:spMk id="10" creationId="{EE3483BB-BB4A-FA10-20F4-F2A2E3316ACF}"/>
          </ac:spMkLst>
        </pc:spChg>
        <pc:spChg chg="mod">
          <ac:chgData name="Justina Ojom" userId="cbdaed7d-8d45-4372-a16a-f3f8900c2f45" providerId="ADAL" clId="{7D6D7EA5-53BF-44DA-B53C-0BE8A88E78FF}" dt="2023-03-29T13:41:39.560" v="6818" actId="2711"/>
          <ac:spMkLst>
            <pc:docMk/>
            <pc:sldMk cId="0" sldId="258"/>
            <ac:spMk id="254" creationId="{00000000-0000-0000-0000-000000000000}"/>
          </ac:spMkLst>
        </pc:spChg>
        <pc:spChg chg="mod">
          <ac:chgData name="Justina Ojom" userId="cbdaed7d-8d45-4372-a16a-f3f8900c2f45" providerId="ADAL" clId="{7D6D7EA5-53BF-44DA-B53C-0BE8A88E78FF}" dt="2023-03-29T13:41:39.560" v="6818" actId="2711"/>
          <ac:spMkLst>
            <pc:docMk/>
            <pc:sldMk cId="0" sldId="258"/>
            <ac:spMk id="255" creationId="{00000000-0000-0000-0000-000000000000}"/>
          </ac:spMkLst>
        </pc:spChg>
        <pc:spChg chg="mod">
          <ac:chgData name="Justina Ojom" userId="cbdaed7d-8d45-4372-a16a-f3f8900c2f45" providerId="ADAL" clId="{7D6D7EA5-53BF-44DA-B53C-0BE8A88E78FF}" dt="2023-03-29T13:41:39.560" v="6818" actId="2711"/>
          <ac:spMkLst>
            <pc:docMk/>
            <pc:sldMk cId="0" sldId="258"/>
            <ac:spMk id="256" creationId="{00000000-0000-0000-0000-000000000000}"/>
          </ac:spMkLst>
        </pc:spChg>
        <pc:spChg chg="mod">
          <ac:chgData name="Justina Ojom" userId="cbdaed7d-8d45-4372-a16a-f3f8900c2f45" providerId="ADAL" clId="{7D6D7EA5-53BF-44DA-B53C-0BE8A88E78FF}" dt="2023-03-29T13:41:39.560" v="6818" actId="2711"/>
          <ac:spMkLst>
            <pc:docMk/>
            <pc:sldMk cId="0" sldId="258"/>
            <ac:spMk id="257" creationId="{00000000-0000-0000-0000-000000000000}"/>
          </ac:spMkLst>
        </pc:spChg>
        <pc:spChg chg="mod">
          <ac:chgData name="Justina Ojom" userId="cbdaed7d-8d45-4372-a16a-f3f8900c2f45" providerId="ADAL" clId="{7D6D7EA5-53BF-44DA-B53C-0BE8A88E78FF}" dt="2023-03-29T13:41:39.560" v="6818" actId="2711"/>
          <ac:spMkLst>
            <pc:docMk/>
            <pc:sldMk cId="0" sldId="258"/>
            <ac:spMk id="258" creationId="{00000000-0000-0000-0000-000000000000}"/>
          </ac:spMkLst>
        </pc:spChg>
        <pc:spChg chg="mod">
          <ac:chgData name="Justina Ojom" userId="cbdaed7d-8d45-4372-a16a-f3f8900c2f45" providerId="ADAL" clId="{7D6D7EA5-53BF-44DA-B53C-0BE8A88E78FF}" dt="2023-03-29T13:41:39.560" v="6818" actId="2711"/>
          <ac:spMkLst>
            <pc:docMk/>
            <pc:sldMk cId="0" sldId="258"/>
            <ac:spMk id="259" creationId="{00000000-0000-0000-0000-000000000000}"/>
          </ac:spMkLst>
        </pc:spChg>
        <pc:spChg chg="mod">
          <ac:chgData name="Justina Ojom" userId="cbdaed7d-8d45-4372-a16a-f3f8900c2f45" providerId="ADAL" clId="{7D6D7EA5-53BF-44DA-B53C-0BE8A88E78FF}" dt="2023-03-29T14:10:48.913" v="7128" actId="1076"/>
          <ac:spMkLst>
            <pc:docMk/>
            <pc:sldMk cId="0" sldId="258"/>
            <ac:spMk id="261" creationId="{00000000-0000-0000-0000-000000000000}"/>
          </ac:spMkLst>
        </pc:spChg>
        <pc:grpChg chg="add del mod">
          <ac:chgData name="Justina Ojom" userId="cbdaed7d-8d45-4372-a16a-f3f8900c2f45" providerId="ADAL" clId="{7D6D7EA5-53BF-44DA-B53C-0BE8A88E78FF}" dt="2023-03-29T20:33:33.229" v="8195" actId="478"/>
          <ac:grpSpMkLst>
            <pc:docMk/>
            <pc:sldMk cId="0" sldId="258"/>
            <ac:grpSpMk id="6" creationId="{989804CB-5AA6-77FC-3325-57875997AA20}"/>
          </ac:grpSpMkLst>
        </pc:grpChg>
        <pc:grpChg chg="mod topLvl">
          <ac:chgData name="Justina Ojom" userId="cbdaed7d-8d45-4372-a16a-f3f8900c2f45" providerId="ADAL" clId="{7D6D7EA5-53BF-44DA-B53C-0BE8A88E78FF}" dt="2023-03-29T20:33:33.229" v="8195" actId="478"/>
          <ac:grpSpMkLst>
            <pc:docMk/>
            <pc:sldMk cId="0" sldId="258"/>
            <ac:grpSpMk id="7" creationId="{5D3D8C0C-2D30-0BC3-828C-B874162BD1AC}"/>
          </ac:grpSpMkLst>
        </pc:grpChg>
        <pc:grpChg chg="del">
          <ac:chgData name="Justina Ojom" userId="cbdaed7d-8d45-4372-a16a-f3f8900c2f45" providerId="ADAL" clId="{7D6D7EA5-53BF-44DA-B53C-0BE8A88E78FF}" dt="2023-03-29T14:10:49.730" v="7129" actId="478"/>
          <ac:grpSpMkLst>
            <pc:docMk/>
            <pc:sldMk cId="0" sldId="258"/>
            <ac:grpSpMk id="253" creationId="{00000000-0000-0000-0000-000000000000}"/>
          </ac:grpSpMkLst>
        </pc:grpChg>
        <pc:picChg chg="add del mod">
          <ac:chgData name="Justina Ojom" userId="cbdaed7d-8d45-4372-a16a-f3f8900c2f45" providerId="ADAL" clId="{7D6D7EA5-53BF-44DA-B53C-0BE8A88E78FF}" dt="2023-03-29T20:30:02.069" v="8188" actId="478"/>
          <ac:picMkLst>
            <pc:docMk/>
            <pc:sldMk cId="0" sldId="258"/>
            <ac:picMk id="5" creationId="{48194439-A0BC-C43A-744C-ECAEFCADE783}"/>
          </ac:picMkLst>
        </pc:picChg>
      </pc:sldChg>
      <pc:sldChg chg="addSp delSp modSp mod delCm modNotes">
        <pc:chgData name="Justina Ojom" userId="cbdaed7d-8d45-4372-a16a-f3f8900c2f45" providerId="ADAL" clId="{7D6D7EA5-53BF-44DA-B53C-0BE8A88E78FF}" dt="2023-03-30T23:04:59.133" v="8941" actId="20577"/>
        <pc:sldMkLst>
          <pc:docMk/>
          <pc:sldMk cId="0" sldId="259"/>
        </pc:sldMkLst>
        <pc:spChg chg="add mod">
          <ac:chgData name="Justina Ojom" userId="cbdaed7d-8d45-4372-a16a-f3f8900c2f45" providerId="ADAL" clId="{7D6D7EA5-53BF-44DA-B53C-0BE8A88E78FF}" dt="2023-03-29T14:13:41.495" v="7161" actId="465"/>
          <ac:spMkLst>
            <pc:docMk/>
            <pc:sldMk cId="0" sldId="259"/>
            <ac:spMk id="2" creationId="{637616DA-B4A2-ECCB-9831-6EADF6B356F4}"/>
          </ac:spMkLst>
        </pc:spChg>
        <pc:spChg chg="mod">
          <ac:chgData name="Justina Ojom" userId="cbdaed7d-8d45-4372-a16a-f3f8900c2f45" providerId="ADAL" clId="{7D6D7EA5-53BF-44DA-B53C-0BE8A88E78FF}" dt="2023-03-29T14:14:09.297" v="7169" actId="14100"/>
          <ac:spMkLst>
            <pc:docMk/>
            <pc:sldMk cId="0" sldId="259"/>
            <ac:spMk id="4" creationId="{D9EC08B9-1F54-6775-2046-83142DA550D2}"/>
          </ac:spMkLst>
        </pc:spChg>
        <pc:spChg chg="mod">
          <ac:chgData name="Justina Ojom" userId="cbdaed7d-8d45-4372-a16a-f3f8900c2f45" providerId="ADAL" clId="{7D6D7EA5-53BF-44DA-B53C-0BE8A88E78FF}" dt="2023-03-29T14:12:38.909" v="7151" actId="552"/>
          <ac:spMkLst>
            <pc:docMk/>
            <pc:sldMk cId="0" sldId="259"/>
            <ac:spMk id="268" creationId="{00000000-0000-0000-0000-000000000000}"/>
          </ac:spMkLst>
        </pc:spChg>
        <pc:spChg chg="mod">
          <ac:chgData name="Justina Ojom" userId="cbdaed7d-8d45-4372-a16a-f3f8900c2f45" providerId="ADAL" clId="{7D6D7EA5-53BF-44DA-B53C-0BE8A88E78FF}" dt="2023-03-30T00:15:45.868" v="8213" actId="114"/>
          <ac:spMkLst>
            <pc:docMk/>
            <pc:sldMk cId="0" sldId="259"/>
            <ac:spMk id="269" creationId="{00000000-0000-0000-0000-000000000000}"/>
          </ac:spMkLst>
        </pc:spChg>
        <pc:spChg chg="mod">
          <ac:chgData name="Justina Ojom" userId="cbdaed7d-8d45-4372-a16a-f3f8900c2f45" providerId="ADAL" clId="{7D6D7EA5-53BF-44DA-B53C-0BE8A88E78FF}" dt="2023-03-29T14:13:48.111" v="7163" actId="1076"/>
          <ac:spMkLst>
            <pc:docMk/>
            <pc:sldMk cId="0" sldId="259"/>
            <ac:spMk id="270" creationId="{00000000-0000-0000-0000-000000000000}"/>
          </ac:spMkLst>
        </pc:spChg>
        <pc:spChg chg="mod">
          <ac:chgData name="Justina Ojom" userId="cbdaed7d-8d45-4372-a16a-f3f8900c2f45" providerId="ADAL" clId="{7D6D7EA5-53BF-44DA-B53C-0BE8A88E78FF}" dt="2023-03-29T14:13:57.418" v="7166" actId="1076"/>
          <ac:spMkLst>
            <pc:docMk/>
            <pc:sldMk cId="0" sldId="259"/>
            <ac:spMk id="271" creationId="{00000000-0000-0000-0000-000000000000}"/>
          </ac:spMkLst>
        </pc:spChg>
        <pc:spChg chg="mod">
          <ac:chgData name="Justina Ojom" userId="cbdaed7d-8d45-4372-a16a-f3f8900c2f45" providerId="ADAL" clId="{7D6D7EA5-53BF-44DA-B53C-0BE8A88E78FF}" dt="2023-03-29T14:13:50.660" v="7164" actId="1076"/>
          <ac:spMkLst>
            <pc:docMk/>
            <pc:sldMk cId="0" sldId="259"/>
            <ac:spMk id="272" creationId="{00000000-0000-0000-0000-000000000000}"/>
          </ac:spMkLst>
        </pc:spChg>
        <pc:spChg chg="del mod">
          <ac:chgData name="Justina Ojom" userId="cbdaed7d-8d45-4372-a16a-f3f8900c2f45" providerId="ADAL" clId="{7D6D7EA5-53BF-44DA-B53C-0BE8A88E78FF}" dt="2023-03-29T14:13:13.451" v="7156" actId="478"/>
          <ac:spMkLst>
            <pc:docMk/>
            <pc:sldMk cId="0" sldId="259"/>
            <ac:spMk id="273" creationId="{00000000-0000-0000-0000-000000000000}"/>
          </ac:spMkLst>
        </pc:spChg>
        <pc:spChg chg="mod">
          <ac:chgData name="Justina Ojom" userId="cbdaed7d-8d45-4372-a16a-f3f8900c2f45" providerId="ADAL" clId="{7D6D7EA5-53BF-44DA-B53C-0BE8A88E78FF}" dt="2023-03-29T14:14:06.933" v="7168" actId="14100"/>
          <ac:spMkLst>
            <pc:docMk/>
            <pc:sldMk cId="0" sldId="259"/>
            <ac:spMk id="274" creationId="{00000000-0000-0000-0000-000000000000}"/>
          </ac:spMkLst>
        </pc:spChg>
        <pc:spChg chg="mod">
          <ac:chgData name="Justina Ojom" userId="cbdaed7d-8d45-4372-a16a-f3f8900c2f45" providerId="ADAL" clId="{7D6D7EA5-53BF-44DA-B53C-0BE8A88E78FF}" dt="2023-03-29T14:12:25.083" v="7146" actId="408"/>
          <ac:spMkLst>
            <pc:docMk/>
            <pc:sldMk cId="0" sldId="259"/>
            <ac:spMk id="275" creationId="{00000000-0000-0000-0000-000000000000}"/>
          </ac:spMkLst>
        </pc:spChg>
        <pc:spChg chg="mod">
          <ac:chgData name="Justina Ojom" userId="cbdaed7d-8d45-4372-a16a-f3f8900c2f45" providerId="ADAL" clId="{7D6D7EA5-53BF-44DA-B53C-0BE8A88E78FF}" dt="2023-03-29T14:13:41.495" v="7161" actId="465"/>
          <ac:spMkLst>
            <pc:docMk/>
            <pc:sldMk cId="0" sldId="259"/>
            <ac:spMk id="276" creationId="{00000000-0000-0000-0000-000000000000}"/>
          </ac:spMkLst>
        </pc:spChg>
        <pc:spChg chg="mod">
          <ac:chgData name="Justina Ojom" userId="cbdaed7d-8d45-4372-a16a-f3f8900c2f45" providerId="ADAL" clId="{7D6D7EA5-53BF-44DA-B53C-0BE8A88E78FF}" dt="2023-03-29T14:13:41.495" v="7161" actId="465"/>
          <ac:spMkLst>
            <pc:docMk/>
            <pc:sldMk cId="0" sldId="259"/>
            <ac:spMk id="277" creationId="{00000000-0000-0000-0000-000000000000}"/>
          </ac:spMkLst>
        </pc:spChg>
        <pc:spChg chg="del mod">
          <ac:chgData name="Justina Ojom" userId="cbdaed7d-8d45-4372-a16a-f3f8900c2f45" providerId="ADAL" clId="{7D6D7EA5-53BF-44DA-B53C-0BE8A88E78FF}" dt="2023-03-29T14:12:16.695" v="7142" actId="478"/>
          <ac:spMkLst>
            <pc:docMk/>
            <pc:sldMk cId="0" sldId="259"/>
            <ac:spMk id="278" creationId="{00000000-0000-0000-0000-000000000000}"/>
          </ac:spMkLst>
        </pc:spChg>
        <pc:spChg chg="mod">
          <ac:chgData name="Justina Ojom" userId="cbdaed7d-8d45-4372-a16a-f3f8900c2f45" providerId="ADAL" clId="{7D6D7EA5-53BF-44DA-B53C-0BE8A88E78FF}" dt="2023-03-29T14:13:41.495" v="7161" actId="465"/>
          <ac:spMkLst>
            <pc:docMk/>
            <pc:sldMk cId="0" sldId="259"/>
            <ac:spMk id="279" creationId="{00000000-0000-0000-0000-000000000000}"/>
          </ac:spMkLst>
        </pc:spChg>
        <pc:spChg chg="mod">
          <ac:chgData name="Justina Ojom" userId="cbdaed7d-8d45-4372-a16a-f3f8900c2f45" providerId="ADAL" clId="{7D6D7EA5-53BF-44DA-B53C-0BE8A88E78FF}" dt="2023-03-29T14:13:41.495" v="7161" actId="465"/>
          <ac:spMkLst>
            <pc:docMk/>
            <pc:sldMk cId="0" sldId="259"/>
            <ac:spMk id="280" creationId="{00000000-0000-0000-0000-000000000000}"/>
          </ac:spMkLst>
        </pc:spChg>
        <pc:spChg chg="del mod">
          <ac:chgData name="Justina Ojom" userId="cbdaed7d-8d45-4372-a16a-f3f8900c2f45" providerId="ADAL" clId="{7D6D7EA5-53BF-44DA-B53C-0BE8A88E78FF}" dt="2023-03-29T14:13:12.422" v="7155" actId="478"/>
          <ac:spMkLst>
            <pc:docMk/>
            <pc:sldMk cId="0" sldId="259"/>
            <ac:spMk id="281" creationId="{00000000-0000-0000-0000-000000000000}"/>
          </ac:spMkLst>
        </pc:spChg>
        <pc:spChg chg="mod">
          <ac:chgData name="Justina Ojom" userId="cbdaed7d-8d45-4372-a16a-f3f8900c2f45" providerId="ADAL" clId="{7D6D7EA5-53BF-44DA-B53C-0BE8A88E78FF}" dt="2023-03-29T14:13:18.953" v="7159" actId="1076"/>
          <ac:spMkLst>
            <pc:docMk/>
            <pc:sldMk cId="0" sldId="259"/>
            <ac:spMk id="283" creationId="{00000000-0000-0000-0000-000000000000}"/>
          </ac:spMkLst>
        </pc:spChg>
        <pc:cxnChg chg="mod">
          <ac:chgData name="Justina Ojom" userId="cbdaed7d-8d45-4372-a16a-f3f8900c2f45" providerId="ADAL" clId="{7D6D7EA5-53BF-44DA-B53C-0BE8A88E78FF}" dt="2023-03-29T14:13:20.964" v="7160" actId="14100"/>
          <ac:cxnSpMkLst>
            <pc:docMk/>
            <pc:sldMk cId="0" sldId="259"/>
            <ac:cxnSpMk id="267" creationId="{00000000-0000-0000-0000-000000000000}"/>
          </ac:cxnSpMkLst>
        </pc:cxnChg>
      </pc:sldChg>
      <pc:sldChg chg="addSp delSp modSp mod ord modNotes">
        <pc:chgData name="Justina Ojom" userId="cbdaed7d-8d45-4372-a16a-f3f8900c2f45" providerId="ADAL" clId="{7D6D7EA5-53BF-44DA-B53C-0BE8A88E78FF}" dt="2023-03-30T00:20:38.882" v="8217" actId="20577"/>
        <pc:sldMkLst>
          <pc:docMk/>
          <pc:sldMk cId="0" sldId="260"/>
        </pc:sldMkLst>
        <pc:spChg chg="add mod">
          <ac:chgData name="Justina Ojom" userId="cbdaed7d-8d45-4372-a16a-f3f8900c2f45" providerId="ADAL" clId="{7D6D7EA5-53BF-44DA-B53C-0BE8A88E78FF}" dt="2023-03-29T13:29:23.009" v="6687"/>
          <ac:spMkLst>
            <pc:docMk/>
            <pc:sldMk cId="0" sldId="260"/>
            <ac:spMk id="3" creationId="{0FDA90E9-C539-D985-B819-EDD338827122}"/>
          </ac:spMkLst>
        </pc:spChg>
        <pc:spChg chg="del">
          <ac:chgData name="Justina Ojom" userId="cbdaed7d-8d45-4372-a16a-f3f8900c2f45" providerId="ADAL" clId="{7D6D7EA5-53BF-44DA-B53C-0BE8A88E78FF}" dt="2023-03-29T13:29:18.430" v="6685" actId="478"/>
          <ac:spMkLst>
            <pc:docMk/>
            <pc:sldMk cId="0" sldId="260"/>
            <ac:spMk id="290" creationId="{00000000-0000-0000-0000-000000000000}"/>
          </ac:spMkLst>
        </pc:spChg>
        <pc:spChg chg="del">
          <ac:chgData name="Justina Ojom" userId="cbdaed7d-8d45-4372-a16a-f3f8900c2f45" providerId="ADAL" clId="{7D6D7EA5-53BF-44DA-B53C-0BE8A88E78FF}" dt="2023-03-29T13:29:21.729" v="6686" actId="478"/>
          <ac:spMkLst>
            <pc:docMk/>
            <pc:sldMk cId="0" sldId="260"/>
            <ac:spMk id="292" creationId="{00000000-0000-0000-0000-000000000000}"/>
          </ac:spMkLst>
        </pc:spChg>
      </pc:sldChg>
      <pc:sldChg chg="addSp delSp modSp mod modNotes modNotesTx">
        <pc:chgData name="Justina Ojom" userId="cbdaed7d-8d45-4372-a16a-f3f8900c2f45" providerId="ADAL" clId="{7D6D7EA5-53BF-44DA-B53C-0BE8A88E78FF}" dt="2023-03-30T23:56:26.417" v="10042" actId="20577"/>
        <pc:sldMkLst>
          <pc:docMk/>
          <pc:sldMk cId="0" sldId="262"/>
        </pc:sldMkLst>
        <pc:spChg chg="mod">
          <ac:chgData name="Justina Ojom" userId="cbdaed7d-8d45-4372-a16a-f3f8900c2f45" providerId="ADAL" clId="{7D6D7EA5-53BF-44DA-B53C-0BE8A88E78FF}" dt="2023-03-30T14:25:25.409" v="8531" actId="208"/>
          <ac:spMkLst>
            <pc:docMk/>
            <pc:sldMk cId="0" sldId="262"/>
            <ac:spMk id="3" creationId="{D3C7B0D2-364C-5881-42DC-47CE17A47428}"/>
          </ac:spMkLst>
        </pc:spChg>
        <pc:spChg chg="mod">
          <ac:chgData name="Justina Ojom" userId="cbdaed7d-8d45-4372-a16a-f3f8900c2f45" providerId="ADAL" clId="{7D6D7EA5-53BF-44DA-B53C-0BE8A88E78FF}" dt="2023-03-30T14:26:03.639" v="8541" actId="20577"/>
          <ac:spMkLst>
            <pc:docMk/>
            <pc:sldMk cId="0" sldId="262"/>
            <ac:spMk id="5" creationId="{45FF5E80-5AF6-D03B-1552-B746D9B74B1C}"/>
          </ac:spMkLst>
        </pc:spChg>
        <pc:spChg chg="mod">
          <ac:chgData name="Justina Ojom" userId="cbdaed7d-8d45-4372-a16a-f3f8900c2f45" providerId="ADAL" clId="{7D6D7EA5-53BF-44DA-B53C-0BE8A88E78FF}" dt="2023-03-30T14:25:35.756" v="8533" actId="207"/>
          <ac:spMkLst>
            <pc:docMk/>
            <pc:sldMk cId="0" sldId="262"/>
            <ac:spMk id="6" creationId="{BA521F27-76EE-D890-225C-4FD74EA8AE53}"/>
          </ac:spMkLst>
        </pc:spChg>
        <pc:spChg chg="mod">
          <ac:chgData name="Justina Ojom" userId="cbdaed7d-8d45-4372-a16a-f3f8900c2f45" providerId="ADAL" clId="{7D6D7EA5-53BF-44DA-B53C-0BE8A88E78FF}" dt="2023-03-30T23:56:26.417" v="10042" actId="20577"/>
          <ac:spMkLst>
            <pc:docMk/>
            <pc:sldMk cId="0" sldId="262"/>
            <ac:spMk id="326" creationId="{00000000-0000-0000-0000-000000000000}"/>
          </ac:spMkLst>
        </pc:spChg>
        <pc:spChg chg="mod">
          <ac:chgData name="Justina Ojom" userId="cbdaed7d-8d45-4372-a16a-f3f8900c2f45" providerId="ADAL" clId="{7D6D7EA5-53BF-44DA-B53C-0BE8A88E78FF}" dt="2023-03-30T14:25:21.560" v="8530" actId="1076"/>
          <ac:spMkLst>
            <pc:docMk/>
            <pc:sldMk cId="0" sldId="262"/>
            <ac:spMk id="327" creationId="{00000000-0000-0000-0000-000000000000}"/>
          </ac:spMkLst>
        </pc:spChg>
        <pc:spChg chg="del mod">
          <ac:chgData name="Justina Ojom" userId="cbdaed7d-8d45-4372-a16a-f3f8900c2f45" providerId="ADAL" clId="{7D6D7EA5-53BF-44DA-B53C-0BE8A88E78FF}" dt="2023-03-29T13:42:00.057" v="6823" actId="478"/>
          <ac:spMkLst>
            <pc:docMk/>
            <pc:sldMk cId="0" sldId="262"/>
            <ac:spMk id="328" creationId="{00000000-0000-0000-0000-000000000000}"/>
          </ac:spMkLst>
        </pc:spChg>
        <pc:spChg chg="mod">
          <ac:chgData name="Justina Ojom" userId="cbdaed7d-8d45-4372-a16a-f3f8900c2f45" providerId="ADAL" clId="{7D6D7EA5-53BF-44DA-B53C-0BE8A88E78FF}" dt="2023-03-30T14:25:21.560" v="8530" actId="1076"/>
          <ac:spMkLst>
            <pc:docMk/>
            <pc:sldMk cId="0" sldId="262"/>
            <ac:spMk id="329"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32"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33"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34"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35"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38"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39"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40"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41"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44"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45"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46" creationId="{00000000-0000-0000-0000-000000000000}"/>
          </ac:spMkLst>
        </pc:spChg>
        <pc:spChg chg="mod">
          <ac:chgData name="Justina Ojom" userId="cbdaed7d-8d45-4372-a16a-f3f8900c2f45" providerId="ADAL" clId="{7D6D7EA5-53BF-44DA-B53C-0BE8A88E78FF}" dt="2023-03-29T13:41:57.182" v="6822" actId="207"/>
          <ac:spMkLst>
            <pc:docMk/>
            <pc:sldMk cId="0" sldId="262"/>
            <ac:spMk id="347" creationId="{00000000-0000-0000-0000-000000000000}"/>
          </ac:spMkLst>
        </pc:spChg>
        <pc:spChg chg="mod">
          <ac:chgData name="Justina Ojom" userId="cbdaed7d-8d45-4372-a16a-f3f8900c2f45" providerId="ADAL" clId="{7D6D7EA5-53BF-44DA-B53C-0BE8A88E78FF}" dt="2023-03-30T14:25:21.560" v="8530" actId="1076"/>
          <ac:spMkLst>
            <pc:docMk/>
            <pc:sldMk cId="0" sldId="262"/>
            <ac:spMk id="348" creationId="{00000000-0000-0000-0000-000000000000}"/>
          </ac:spMkLst>
        </pc:spChg>
        <pc:grpChg chg="add mod">
          <ac:chgData name="Justina Ojom" userId="cbdaed7d-8d45-4372-a16a-f3f8900c2f45" providerId="ADAL" clId="{7D6D7EA5-53BF-44DA-B53C-0BE8A88E78FF}" dt="2023-03-30T14:25:16.862" v="8528"/>
          <ac:grpSpMkLst>
            <pc:docMk/>
            <pc:sldMk cId="0" sldId="262"/>
            <ac:grpSpMk id="2" creationId="{F8C512C5-2047-99C8-6BC0-7731F36286E8}"/>
          </ac:grpSpMkLst>
        </pc:grpChg>
        <pc:grpChg chg="mod">
          <ac:chgData name="Justina Ojom" userId="cbdaed7d-8d45-4372-a16a-f3f8900c2f45" providerId="ADAL" clId="{7D6D7EA5-53BF-44DA-B53C-0BE8A88E78FF}" dt="2023-03-30T14:25:16.862" v="8528"/>
          <ac:grpSpMkLst>
            <pc:docMk/>
            <pc:sldMk cId="0" sldId="262"/>
            <ac:grpSpMk id="4" creationId="{FC14C57B-9982-3128-849E-5CF5799B7E96}"/>
          </ac:grpSpMkLst>
        </pc:grpChg>
        <pc:grpChg chg="mod">
          <ac:chgData name="Justina Ojom" userId="cbdaed7d-8d45-4372-a16a-f3f8900c2f45" providerId="ADAL" clId="{7D6D7EA5-53BF-44DA-B53C-0BE8A88E78FF}" dt="2023-03-30T14:25:21.560" v="8530" actId="1076"/>
          <ac:grpSpMkLst>
            <pc:docMk/>
            <pc:sldMk cId="0" sldId="262"/>
            <ac:grpSpMk id="330" creationId="{00000000-0000-0000-0000-000000000000}"/>
          </ac:grpSpMkLst>
        </pc:grpChg>
        <pc:grpChg chg="mod">
          <ac:chgData name="Justina Ojom" userId="cbdaed7d-8d45-4372-a16a-f3f8900c2f45" providerId="ADAL" clId="{7D6D7EA5-53BF-44DA-B53C-0BE8A88E78FF}" dt="2023-03-29T13:41:57.182" v="6822" actId="207"/>
          <ac:grpSpMkLst>
            <pc:docMk/>
            <pc:sldMk cId="0" sldId="262"/>
            <ac:grpSpMk id="331" creationId="{00000000-0000-0000-0000-000000000000}"/>
          </ac:grpSpMkLst>
        </pc:grpChg>
        <pc:grpChg chg="mod">
          <ac:chgData name="Justina Ojom" userId="cbdaed7d-8d45-4372-a16a-f3f8900c2f45" providerId="ADAL" clId="{7D6D7EA5-53BF-44DA-B53C-0BE8A88E78FF}" dt="2023-03-30T14:25:21.560" v="8530" actId="1076"/>
          <ac:grpSpMkLst>
            <pc:docMk/>
            <pc:sldMk cId="0" sldId="262"/>
            <ac:grpSpMk id="336" creationId="{00000000-0000-0000-0000-000000000000}"/>
          </ac:grpSpMkLst>
        </pc:grpChg>
        <pc:grpChg chg="mod">
          <ac:chgData name="Justina Ojom" userId="cbdaed7d-8d45-4372-a16a-f3f8900c2f45" providerId="ADAL" clId="{7D6D7EA5-53BF-44DA-B53C-0BE8A88E78FF}" dt="2023-03-29T13:41:57.182" v="6822" actId="207"/>
          <ac:grpSpMkLst>
            <pc:docMk/>
            <pc:sldMk cId="0" sldId="262"/>
            <ac:grpSpMk id="337" creationId="{00000000-0000-0000-0000-000000000000}"/>
          </ac:grpSpMkLst>
        </pc:grpChg>
        <pc:grpChg chg="mod">
          <ac:chgData name="Justina Ojom" userId="cbdaed7d-8d45-4372-a16a-f3f8900c2f45" providerId="ADAL" clId="{7D6D7EA5-53BF-44DA-B53C-0BE8A88E78FF}" dt="2023-03-30T14:25:21.560" v="8530" actId="1076"/>
          <ac:grpSpMkLst>
            <pc:docMk/>
            <pc:sldMk cId="0" sldId="262"/>
            <ac:grpSpMk id="342" creationId="{00000000-0000-0000-0000-000000000000}"/>
          </ac:grpSpMkLst>
        </pc:grpChg>
        <pc:grpChg chg="mod">
          <ac:chgData name="Justina Ojom" userId="cbdaed7d-8d45-4372-a16a-f3f8900c2f45" providerId="ADAL" clId="{7D6D7EA5-53BF-44DA-B53C-0BE8A88E78FF}" dt="2023-03-29T13:41:57.182" v="6822" actId="207"/>
          <ac:grpSpMkLst>
            <pc:docMk/>
            <pc:sldMk cId="0" sldId="262"/>
            <ac:grpSpMk id="343" creationId="{00000000-0000-0000-0000-000000000000}"/>
          </ac:grpSpMkLst>
        </pc:grpChg>
      </pc:sldChg>
      <pc:sldChg chg="addSp delSp modSp mod modNotes">
        <pc:chgData name="Justina Ojom" userId="cbdaed7d-8d45-4372-a16a-f3f8900c2f45" providerId="ADAL" clId="{7D6D7EA5-53BF-44DA-B53C-0BE8A88E78FF}" dt="2023-03-29T13:29:40.756" v="6694" actId="478"/>
        <pc:sldMkLst>
          <pc:docMk/>
          <pc:sldMk cId="0" sldId="264"/>
        </pc:sldMkLst>
        <pc:spChg chg="add del mod">
          <ac:chgData name="Justina Ojom" userId="cbdaed7d-8d45-4372-a16a-f3f8900c2f45" providerId="ADAL" clId="{7D6D7EA5-53BF-44DA-B53C-0BE8A88E78FF}" dt="2023-03-29T13:29:40.756" v="6694" actId="478"/>
          <ac:spMkLst>
            <pc:docMk/>
            <pc:sldMk cId="0" sldId="264"/>
            <ac:spMk id="2" creationId="{23DBFE6D-506D-40F5-46C6-778EA185D9AF}"/>
          </ac:spMkLst>
        </pc:spChg>
        <pc:spChg chg="add mod">
          <ac:chgData name="Justina Ojom" userId="cbdaed7d-8d45-4372-a16a-f3f8900c2f45" providerId="ADAL" clId="{7D6D7EA5-53BF-44DA-B53C-0BE8A88E78FF}" dt="2023-03-29T13:29:38.732" v="6693"/>
          <ac:spMkLst>
            <pc:docMk/>
            <pc:sldMk cId="0" sldId="264"/>
            <ac:spMk id="4" creationId="{578EA6CA-F8EB-694C-E10A-8854CC88A83E}"/>
          </ac:spMkLst>
        </pc:spChg>
        <pc:spChg chg="del">
          <ac:chgData name="Justina Ojom" userId="cbdaed7d-8d45-4372-a16a-f3f8900c2f45" providerId="ADAL" clId="{7D6D7EA5-53BF-44DA-B53C-0BE8A88E78FF}" dt="2023-03-29T13:29:30.340" v="6689" actId="478"/>
          <ac:spMkLst>
            <pc:docMk/>
            <pc:sldMk cId="0" sldId="264"/>
            <ac:spMk id="402" creationId="{00000000-0000-0000-0000-000000000000}"/>
          </ac:spMkLst>
        </pc:spChg>
      </pc:sldChg>
      <pc:sldChg chg="addSp delSp modSp mod modNotes modNotesTx">
        <pc:chgData name="Justina Ojom" userId="cbdaed7d-8d45-4372-a16a-f3f8900c2f45" providerId="ADAL" clId="{7D6D7EA5-53BF-44DA-B53C-0BE8A88E78FF}" dt="2023-03-30T23:51:12.566" v="10003" actId="313"/>
        <pc:sldMkLst>
          <pc:docMk/>
          <pc:sldMk cId="0" sldId="270"/>
        </pc:sldMkLst>
        <pc:spChg chg="del">
          <ac:chgData name="Justina Ojom" userId="cbdaed7d-8d45-4372-a16a-f3f8900c2f45" providerId="ADAL" clId="{7D6D7EA5-53BF-44DA-B53C-0BE8A88E78FF}" dt="2023-03-29T13:36:33.626" v="6791" actId="478"/>
          <ac:spMkLst>
            <pc:docMk/>
            <pc:sldMk cId="0" sldId="270"/>
            <ac:spMk id="2" creationId="{31DED539-8C83-2030-B12D-470642840AF6}"/>
          </ac:spMkLst>
        </pc:spChg>
        <pc:spChg chg="del">
          <ac:chgData name="Justina Ojom" userId="cbdaed7d-8d45-4372-a16a-f3f8900c2f45" providerId="ADAL" clId="{7D6D7EA5-53BF-44DA-B53C-0BE8A88E78FF}" dt="2023-03-29T13:36:33.626" v="6791" actId="478"/>
          <ac:spMkLst>
            <pc:docMk/>
            <pc:sldMk cId="0" sldId="270"/>
            <ac:spMk id="3" creationId="{57470300-5216-704E-B75E-05399F92C309}"/>
          </ac:spMkLst>
        </pc:spChg>
        <pc:spChg chg="del">
          <ac:chgData name="Justina Ojom" userId="cbdaed7d-8d45-4372-a16a-f3f8900c2f45" providerId="ADAL" clId="{7D6D7EA5-53BF-44DA-B53C-0BE8A88E78FF}" dt="2023-03-29T13:36:33.626" v="6791" actId="478"/>
          <ac:spMkLst>
            <pc:docMk/>
            <pc:sldMk cId="0" sldId="270"/>
            <ac:spMk id="4" creationId="{85A7FDAA-15B6-E0B0-472B-713579C1A3BF}"/>
          </ac:spMkLst>
        </pc:spChg>
        <pc:spChg chg="del">
          <ac:chgData name="Justina Ojom" userId="cbdaed7d-8d45-4372-a16a-f3f8900c2f45" providerId="ADAL" clId="{7D6D7EA5-53BF-44DA-B53C-0BE8A88E78FF}" dt="2023-03-29T13:36:33.626" v="6791" actId="478"/>
          <ac:spMkLst>
            <pc:docMk/>
            <pc:sldMk cId="0" sldId="270"/>
            <ac:spMk id="5" creationId="{9D5A8BBC-70F5-95A3-A2FE-FEB97AC8DE58}"/>
          </ac:spMkLst>
        </pc:spChg>
        <pc:spChg chg="del">
          <ac:chgData name="Justina Ojom" userId="cbdaed7d-8d45-4372-a16a-f3f8900c2f45" providerId="ADAL" clId="{7D6D7EA5-53BF-44DA-B53C-0BE8A88E78FF}" dt="2023-03-29T13:36:33.626" v="6791" actId="478"/>
          <ac:spMkLst>
            <pc:docMk/>
            <pc:sldMk cId="0" sldId="270"/>
            <ac:spMk id="6" creationId="{A55FFDA8-A487-B725-FA45-6DEB9C35A336}"/>
          </ac:spMkLst>
        </pc:spChg>
        <pc:spChg chg="del">
          <ac:chgData name="Justina Ojom" userId="cbdaed7d-8d45-4372-a16a-f3f8900c2f45" providerId="ADAL" clId="{7D6D7EA5-53BF-44DA-B53C-0BE8A88E78FF}" dt="2023-03-29T13:36:33.626" v="6791" actId="478"/>
          <ac:spMkLst>
            <pc:docMk/>
            <pc:sldMk cId="0" sldId="270"/>
            <ac:spMk id="7" creationId="{A5D0616A-1B46-D8B7-19C3-C34B23C632E1}"/>
          </ac:spMkLst>
        </pc:spChg>
        <pc:spChg chg="del">
          <ac:chgData name="Justina Ojom" userId="cbdaed7d-8d45-4372-a16a-f3f8900c2f45" providerId="ADAL" clId="{7D6D7EA5-53BF-44DA-B53C-0BE8A88E78FF}" dt="2023-03-29T13:36:33.626" v="6791" actId="478"/>
          <ac:spMkLst>
            <pc:docMk/>
            <pc:sldMk cId="0" sldId="270"/>
            <ac:spMk id="8" creationId="{179BDFCA-4232-73AB-613D-5610616A0A74}"/>
          </ac:spMkLst>
        </pc:spChg>
        <pc:spChg chg="del">
          <ac:chgData name="Justina Ojom" userId="cbdaed7d-8d45-4372-a16a-f3f8900c2f45" providerId="ADAL" clId="{7D6D7EA5-53BF-44DA-B53C-0BE8A88E78FF}" dt="2023-03-29T13:36:33.626" v="6791" actId="478"/>
          <ac:spMkLst>
            <pc:docMk/>
            <pc:sldMk cId="0" sldId="270"/>
            <ac:spMk id="9" creationId="{9CC7D694-D3AE-14E7-1BF1-D1564F0904B8}"/>
          </ac:spMkLst>
        </pc:spChg>
        <pc:spChg chg="del">
          <ac:chgData name="Justina Ojom" userId="cbdaed7d-8d45-4372-a16a-f3f8900c2f45" providerId="ADAL" clId="{7D6D7EA5-53BF-44DA-B53C-0BE8A88E78FF}" dt="2023-03-29T13:36:33.626" v="6791" actId="478"/>
          <ac:spMkLst>
            <pc:docMk/>
            <pc:sldMk cId="0" sldId="270"/>
            <ac:spMk id="10" creationId="{4AAFFC4A-02E3-F939-5C02-D5002340E0C8}"/>
          </ac:spMkLst>
        </pc:spChg>
        <pc:spChg chg="del">
          <ac:chgData name="Justina Ojom" userId="cbdaed7d-8d45-4372-a16a-f3f8900c2f45" providerId="ADAL" clId="{7D6D7EA5-53BF-44DA-B53C-0BE8A88E78FF}" dt="2023-03-29T13:36:33.626" v="6791" actId="478"/>
          <ac:spMkLst>
            <pc:docMk/>
            <pc:sldMk cId="0" sldId="270"/>
            <ac:spMk id="11" creationId="{AE5C9E9B-B1D2-0AE8-D9BD-FD1E3056EEA2}"/>
          </ac:spMkLst>
        </pc:spChg>
        <pc:spChg chg="add mod">
          <ac:chgData name="Justina Ojom" userId="cbdaed7d-8d45-4372-a16a-f3f8900c2f45" providerId="ADAL" clId="{7D6D7EA5-53BF-44DA-B53C-0BE8A88E78FF}" dt="2023-03-29T13:37:02.653" v="6794" actId="207"/>
          <ac:spMkLst>
            <pc:docMk/>
            <pc:sldMk cId="0" sldId="270"/>
            <ac:spMk id="12" creationId="{0D1708E5-B0F0-7FD9-FC99-200A3F6D6731}"/>
          </ac:spMkLst>
        </pc:spChg>
        <pc:spChg chg="add mod">
          <ac:chgData name="Justina Ojom" userId="cbdaed7d-8d45-4372-a16a-f3f8900c2f45" providerId="ADAL" clId="{7D6D7EA5-53BF-44DA-B53C-0BE8A88E78FF}" dt="2023-03-29T13:36:56.732" v="6792"/>
          <ac:spMkLst>
            <pc:docMk/>
            <pc:sldMk cId="0" sldId="270"/>
            <ac:spMk id="13" creationId="{0493D238-1E94-8FFF-3EDE-F86C6C7EF637}"/>
          </ac:spMkLst>
        </pc:spChg>
        <pc:spChg chg="add mod">
          <ac:chgData name="Justina Ojom" userId="cbdaed7d-8d45-4372-a16a-f3f8900c2f45" providerId="ADAL" clId="{7D6D7EA5-53BF-44DA-B53C-0BE8A88E78FF}" dt="2023-03-29T13:36:56.732" v="6792"/>
          <ac:spMkLst>
            <pc:docMk/>
            <pc:sldMk cId="0" sldId="270"/>
            <ac:spMk id="14" creationId="{52AB0421-AA12-043C-7E20-03151EDDC4F6}"/>
          </ac:spMkLst>
        </pc:spChg>
        <pc:spChg chg="add mod">
          <ac:chgData name="Justina Ojom" userId="cbdaed7d-8d45-4372-a16a-f3f8900c2f45" providerId="ADAL" clId="{7D6D7EA5-53BF-44DA-B53C-0BE8A88E78FF}" dt="2023-03-29T13:36:56.732" v="6792"/>
          <ac:spMkLst>
            <pc:docMk/>
            <pc:sldMk cId="0" sldId="270"/>
            <ac:spMk id="15" creationId="{5BDDE606-88E1-E093-5748-26D99B381662}"/>
          </ac:spMkLst>
        </pc:spChg>
        <pc:spChg chg="add mod">
          <ac:chgData name="Justina Ojom" userId="cbdaed7d-8d45-4372-a16a-f3f8900c2f45" providerId="ADAL" clId="{7D6D7EA5-53BF-44DA-B53C-0BE8A88E78FF}" dt="2023-03-29T13:36:56.732" v="6792"/>
          <ac:spMkLst>
            <pc:docMk/>
            <pc:sldMk cId="0" sldId="270"/>
            <ac:spMk id="16" creationId="{CC0F9BEC-1DD0-033F-80A9-6B86FEC026A3}"/>
          </ac:spMkLst>
        </pc:spChg>
        <pc:spChg chg="add mod">
          <ac:chgData name="Justina Ojom" userId="cbdaed7d-8d45-4372-a16a-f3f8900c2f45" providerId="ADAL" clId="{7D6D7EA5-53BF-44DA-B53C-0BE8A88E78FF}" dt="2023-03-29T13:36:56.732" v="6792"/>
          <ac:spMkLst>
            <pc:docMk/>
            <pc:sldMk cId="0" sldId="270"/>
            <ac:spMk id="17" creationId="{F317E4F6-3515-259C-F98A-14D31D732005}"/>
          </ac:spMkLst>
        </pc:spChg>
        <pc:spChg chg="add mod">
          <ac:chgData name="Justina Ojom" userId="cbdaed7d-8d45-4372-a16a-f3f8900c2f45" providerId="ADAL" clId="{7D6D7EA5-53BF-44DA-B53C-0BE8A88E78FF}" dt="2023-03-29T13:36:56.732" v="6792"/>
          <ac:spMkLst>
            <pc:docMk/>
            <pc:sldMk cId="0" sldId="270"/>
            <ac:spMk id="18" creationId="{32C02F3B-A436-596A-2007-EBD98983910F}"/>
          </ac:spMkLst>
        </pc:spChg>
        <pc:spChg chg="add mod">
          <ac:chgData name="Justina Ojom" userId="cbdaed7d-8d45-4372-a16a-f3f8900c2f45" providerId="ADAL" clId="{7D6D7EA5-53BF-44DA-B53C-0BE8A88E78FF}" dt="2023-03-29T13:36:56.732" v="6792"/>
          <ac:spMkLst>
            <pc:docMk/>
            <pc:sldMk cId="0" sldId="270"/>
            <ac:spMk id="19" creationId="{F89427CA-D33C-6358-1216-98A40F029904}"/>
          </ac:spMkLst>
        </pc:spChg>
        <pc:spChg chg="add mod">
          <ac:chgData name="Justina Ojom" userId="cbdaed7d-8d45-4372-a16a-f3f8900c2f45" providerId="ADAL" clId="{7D6D7EA5-53BF-44DA-B53C-0BE8A88E78FF}" dt="2023-03-29T13:37:00.142" v="6793" actId="207"/>
          <ac:spMkLst>
            <pc:docMk/>
            <pc:sldMk cId="0" sldId="270"/>
            <ac:spMk id="20" creationId="{7AE35FE3-223C-B077-FFAD-2788F07D6FD3}"/>
          </ac:spMkLst>
        </pc:spChg>
        <pc:spChg chg="add mod">
          <ac:chgData name="Justina Ojom" userId="cbdaed7d-8d45-4372-a16a-f3f8900c2f45" providerId="ADAL" clId="{7D6D7EA5-53BF-44DA-B53C-0BE8A88E78FF}" dt="2023-03-29T13:36:56.732" v="6792"/>
          <ac:spMkLst>
            <pc:docMk/>
            <pc:sldMk cId="0" sldId="270"/>
            <ac:spMk id="21" creationId="{6BE4FCFC-0841-19AD-BA5F-0631087DA88A}"/>
          </ac:spMkLst>
        </pc:spChg>
        <pc:spChg chg="del">
          <ac:chgData name="Justina Ojom" userId="cbdaed7d-8d45-4372-a16a-f3f8900c2f45" providerId="ADAL" clId="{7D6D7EA5-53BF-44DA-B53C-0BE8A88E78FF}" dt="2023-03-29T13:36:33.626" v="6791" actId="478"/>
          <ac:spMkLst>
            <pc:docMk/>
            <pc:sldMk cId="0" sldId="270"/>
            <ac:spMk id="479" creationId="{00000000-0000-0000-0000-000000000000}"/>
          </ac:spMkLst>
        </pc:spChg>
        <pc:spChg chg="del">
          <ac:chgData name="Justina Ojom" userId="cbdaed7d-8d45-4372-a16a-f3f8900c2f45" providerId="ADAL" clId="{7D6D7EA5-53BF-44DA-B53C-0BE8A88E78FF}" dt="2023-03-29T13:36:33.626" v="6791" actId="478"/>
          <ac:spMkLst>
            <pc:docMk/>
            <pc:sldMk cId="0" sldId="270"/>
            <ac:spMk id="480" creationId="{00000000-0000-0000-0000-000000000000}"/>
          </ac:spMkLst>
        </pc:spChg>
        <pc:spChg chg="del">
          <ac:chgData name="Justina Ojom" userId="cbdaed7d-8d45-4372-a16a-f3f8900c2f45" providerId="ADAL" clId="{7D6D7EA5-53BF-44DA-B53C-0BE8A88E78FF}" dt="2023-03-29T13:36:33.626" v="6791" actId="478"/>
          <ac:spMkLst>
            <pc:docMk/>
            <pc:sldMk cId="0" sldId="270"/>
            <ac:spMk id="481" creationId="{00000000-0000-0000-0000-000000000000}"/>
          </ac:spMkLst>
        </pc:spChg>
        <pc:spChg chg="del">
          <ac:chgData name="Justina Ojom" userId="cbdaed7d-8d45-4372-a16a-f3f8900c2f45" providerId="ADAL" clId="{7D6D7EA5-53BF-44DA-B53C-0BE8A88E78FF}" dt="2023-03-29T13:36:33.626" v="6791" actId="478"/>
          <ac:spMkLst>
            <pc:docMk/>
            <pc:sldMk cId="0" sldId="270"/>
            <ac:spMk id="482" creationId="{00000000-0000-0000-0000-000000000000}"/>
          </ac:spMkLst>
        </pc:spChg>
        <pc:picChg chg="del">
          <ac:chgData name="Justina Ojom" userId="cbdaed7d-8d45-4372-a16a-f3f8900c2f45" providerId="ADAL" clId="{7D6D7EA5-53BF-44DA-B53C-0BE8A88E78FF}" dt="2023-03-29T13:36:33.626" v="6791" actId="478"/>
          <ac:picMkLst>
            <pc:docMk/>
            <pc:sldMk cId="0" sldId="270"/>
            <ac:picMk id="483" creationId="{00000000-0000-0000-0000-000000000000}"/>
          </ac:picMkLst>
        </pc:picChg>
        <pc:picChg chg="del">
          <ac:chgData name="Justina Ojom" userId="cbdaed7d-8d45-4372-a16a-f3f8900c2f45" providerId="ADAL" clId="{7D6D7EA5-53BF-44DA-B53C-0BE8A88E78FF}" dt="2023-03-29T13:36:33.626" v="6791" actId="478"/>
          <ac:picMkLst>
            <pc:docMk/>
            <pc:sldMk cId="0" sldId="270"/>
            <ac:picMk id="484" creationId="{00000000-0000-0000-0000-000000000000}"/>
          </ac:picMkLst>
        </pc:picChg>
      </pc:sldChg>
      <pc:sldChg chg="addSp delSp modSp mod modNotes">
        <pc:chgData name="Justina Ojom" userId="cbdaed7d-8d45-4372-a16a-f3f8900c2f45" providerId="ADAL" clId="{7D6D7EA5-53BF-44DA-B53C-0BE8A88E78FF}" dt="2023-03-31T00:10:18.714" v="10288" actId="403"/>
        <pc:sldMkLst>
          <pc:docMk/>
          <pc:sldMk cId="0" sldId="281"/>
        </pc:sldMkLst>
        <pc:spChg chg="mod">
          <ac:chgData name="Justina Ojom" userId="cbdaed7d-8d45-4372-a16a-f3f8900c2f45" providerId="ADAL" clId="{7D6D7EA5-53BF-44DA-B53C-0BE8A88E78FF}" dt="2023-03-29T13:43:13.777" v="6837" actId="2711"/>
          <ac:spMkLst>
            <pc:docMk/>
            <pc:sldMk cId="0" sldId="281"/>
            <ac:spMk id="3" creationId="{9DF15F94-B4D4-08AC-1284-CC74E050BEAC}"/>
          </ac:spMkLst>
        </pc:spChg>
        <pc:spChg chg="mod">
          <ac:chgData name="Justina Ojom" userId="cbdaed7d-8d45-4372-a16a-f3f8900c2f45" providerId="ADAL" clId="{7D6D7EA5-53BF-44DA-B53C-0BE8A88E78FF}" dt="2023-03-29T13:43:13.777" v="6837" actId="2711"/>
          <ac:spMkLst>
            <pc:docMk/>
            <pc:sldMk cId="0" sldId="281"/>
            <ac:spMk id="4" creationId="{1D36F017-3950-CCDE-F475-8526BF05FB80}"/>
          </ac:spMkLst>
        </pc:spChg>
        <pc:spChg chg="mod">
          <ac:chgData name="Justina Ojom" userId="cbdaed7d-8d45-4372-a16a-f3f8900c2f45" providerId="ADAL" clId="{7D6D7EA5-53BF-44DA-B53C-0BE8A88E78FF}" dt="2023-03-29T13:43:13.777" v="6837" actId="2711"/>
          <ac:spMkLst>
            <pc:docMk/>
            <pc:sldMk cId="0" sldId="281"/>
            <ac:spMk id="5" creationId="{15D60FFA-0EC8-EAC6-DCF2-9DFCAAA8EFB4}"/>
          </ac:spMkLst>
        </pc:spChg>
        <pc:spChg chg="mod">
          <ac:chgData name="Justina Ojom" userId="cbdaed7d-8d45-4372-a16a-f3f8900c2f45" providerId="ADAL" clId="{7D6D7EA5-53BF-44DA-B53C-0BE8A88E78FF}" dt="2023-03-29T13:43:13.777" v="6837" actId="2711"/>
          <ac:spMkLst>
            <pc:docMk/>
            <pc:sldMk cId="0" sldId="281"/>
            <ac:spMk id="6" creationId="{494A7476-7E05-9867-FFCA-31297D8F3D2A}"/>
          </ac:spMkLst>
        </pc:spChg>
        <pc:spChg chg="mod">
          <ac:chgData name="Justina Ojom" userId="cbdaed7d-8d45-4372-a16a-f3f8900c2f45" providerId="ADAL" clId="{7D6D7EA5-53BF-44DA-B53C-0BE8A88E78FF}" dt="2023-03-29T13:43:13.777" v="6837" actId="2711"/>
          <ac:spMkLst>
            <pc:docMk/>
            <pc:sldMk cId="0" sldId="281"/>
            <ac:spMk id="7" creationId="{D1ACBC0D-7890-075B-9D5D-251D8B309345}"/>
          </ac:spMkLst>
        </pc:spChg>
        <pc:spChg chg="mod">
          <ac:chgData name="Justina Ojom" userId="cbdaed7d-8d45-4372-a16a-f3f8900c2f45" providerId="ADAL" clId="{7D6D7EA5-53BF-44DA-B53C-0BE8A88E78FF}" dt="2023-03-29T13:43:13.777" v="6837" actId="2711"/>
          <ac:spMkLst>
            <pc:docMk/>
            <pc:sldMk cId="0" sldId="281"/>
            <ac:spMk id="9" creationId="{E8AC0696-94EB-3CA1-1E53-29B257528C53}"/>
          </ac:spMkLst>
        </pc:spChg>
        <pc:spChg chg="mod">
          <ac:chgData name="Justina Ojom" userId="cbdaed7d-8d45-4372-a16a-f3f8900c2f45" providerId="ADAL" clId="{7D6D7EA5-53BF-44DA-B53C-0BE8A88E78FF}" dt="2023-03-29T13:43:13.777" v="6837" actId="2711"/>
          <ac:spMkLst>
            <pc:docMk/>
            <pc:sldMk cId="0" sldId="281"/>
            <ac:spMk id="10" creationId="{32E384C1-8554-1BE4-6B4A-373A3B265EE6}"/>
          </ac:spMkLst>
        </pc:spChg>
        <pc:spChg chg="del mod">
          <ac:chgData name="Justina Ojom" userId="cbdaed7d-8d45-4372-a16a-f3f8900c2f45" providerId="ADAL" clId="{7D6D7EA5-53BF-44DA-B53C-0BE8A88E78FF}" dt="2023-03-29T13:55:15.556" v="6956" actId="478"/>
          <ac:spMkLst>
            <pc:docMk/>
            <pc:sldMk cId="0" sldId="281"/>
            <ac:spMk id="11" creationId="{CE9D94DA-0601-B64C-5636-591537F5B9EB}"/>
          </ac:spMkLst>
        </pc:spChg>
        <pc:spChg chg="mod">
          <ac:chgData name="Justina Ojom" userId="cbdaed7d-8d45-4372-a16a-f3f8900c2f45" providerId="ADAL" clId="{7D6D7EA5-53BF-44DA-B53C-0BE8A88E78FF}" dt="2023-03-29T13:53:25.741" v="6913" actId="207"/>
          <ac:spMkLst>
            <pc:docMk/>
            <pc:sldMk cId="0" sldId="281"/>
            <ac:spMk id="13" creationId="{F70217D1-D688-47AF-299E-F33C363DB785}"/>
          </ac:spMkLst>
        </pc:spChg>
        <pc:spChg chg="mod">
          <ac:chgData name="Justina Ojom" userId="cbdaed7d-8d45-4372-a16a-f3f8900c2f45" providerId="ADAL" clId="{7D6D7EA5-53BF-44DA-B53C-0BE8A88E78FF}" dt="2023-03-29T13:53:29.625" v="6914" actId="207"/>
          <ac:spMkLst>
            <pc:docMk/>
            <pc:sldMk cId="0" sldId="281"/>
            <ac:spMk id="14" creationId="{EAA927C0-9369-D45F-B576-3A3671877A1F}"/>
          </ac:spMkLst>
        </pc:spChg>
        <pc:spChg chg="mod">
          <ac:chgData name="Justina Ojom" userId="cbdaed7d-8d45-4372-a16a-f3f8900c2f45" providerId="ADAL" clId="{7D6D7EA5-53BF-44DA-B53C-0BE8A88E78FF}" dt="2023-03-29T13:53:32.489" v="6915" actId="207"/>
          <ac:spMkLst>
            <pc:docMk/>
            <pc:sldMk cId="0" sldId="281"/>
            <ac:spMk id="15" creationId="{B72CEF64-9BD1-BEE2-0716-0EF68A969559}"/>
          </ac:spMkLst>
        </pc:spChg>
        <pc:spChg chg="mod">
          <ac:chgData name="Justina Ojom" userId="cbdaed7d-8d45-4372-a16a-f3f8900c2f45" providerId="ADAL" clId="{7D6D7EA5-53BF-44DA-B53C-0BE8A88E78FF}" dt="2023-03-29T13:53:35.627" v="6916" actId="207"/>
          <ac:spMkLst>
            <pc:docMk/>
            <pc:sldMk cId="0" sldId="281"/>
            <ac:spMk id="16" creationId="{3D893F6C-3E1B-6645-1A04-BB34FB97E828}"/>
          </ac:spMkLst>
        </pc:spChg>
        <pc:spChg chg="mod">
          <ac:chgData name="Justina Ojom" userId="cbdaed7d-8d45-4372-a16a-f3f8900c2f45" providerId="ADAL" clId="{7D6D7EA5-53BF-44DA-B53C-0BE8A88E78FF}" dt="2023-03-29T13:53:15.903" v="6908"/>
          <ac:spMkLst>
            <pc:docMk/>
            <pc:sldMk cId="0" sldId="281"/>
            <ac:spMk id="17" creationId="{868885EA-73E9-82A0-DEF9-3B3D8CE16F88}"/>
          </ac:spMkLst>
        </pc:spChg>
        <pc:spChg chg="mod">
          <ac:chgData name="Justina Ojom" userId="cbdaed7d-8d45-4372-a16a-f3f8900c2f45" providerId="ADAL" clId="{7D6D7EA5-53BF-44DA-B53C-0BE8A88E78FF}" dt="2023-03-29T13:53:39.737" v="6917" actId="207"/>
          <ac:spMkLst>
            <pc:docMk/>
            <pc:sldMk cId="0" sldId="281"/>
            <ac:spMk id="19" creationId="{8E0647C4-9696-0D8C-3394-E6348CF0B9A5}"/>
          </ac:spMkLst>
        </pc:spChg>
        <pc:spChg chg="mod">
          <ac:chgData name="Justina Ojom" userId="cbdaed7d-8d45-4372-a16a-f3f8900c2f45" providerId="ADAL" clId="{7D6D7EA5-53BF-44DA-B53C-0BE8A88E78FF}" dt="2023-03-29T13:53:39.737" v="6917" actId="207"/>
          <ac:spMkLst>
            <pc:docMk/>
            <pc:sldMk cId="0" sldId="281"/>
            <ac:spMk id="20" creationId="{76D6DFCC-ECCD-FF20-A8B3-CDF23AC9EFC1}"/>
          </ac:spMkLst>
        </pc:spChg>
        <pc:spChg chg="add del mod">
          <ac:chgData name="Justina Ojom" userId="cbdaed7d-8d45-4372-a16a-f3f8900c2f45" providerId="ADAL" clId="{7D6D7EA5-53BF-44DA-B53C-0BE8A88E78FF}" dt="2023-03-29T13:54:30.002" v="6930" actId="478"/>
          <ac:spMkLst>
            <pc:docMk/>
            <pc:sldMk cId="0" sldId="281"/>
            <ac:spMk id="21" creationId="{75F1A1C7-61D3-C76A-CD86-D5694791C8E5}"/>
          </ac:spMkLst>
        </pc:spChg>
        <pc:spChg chg="add mod">
          <ac:chgData name="Justina Ojom" userId="cbdaed7d-8d45-4372-a16a-f3f8900c2f45" providerId="ADAL" clId="{7D6D7EA5-53BF-44DA-B53C-0BE8A88E78FF}" dt="2023-03-31T00:10:18.714" v="10288" actId="403"/>
          <ac:spMkLst>
            <pc:docMk/>
            <pc:sldMk cId="0" sldId="281"/>
            <ac:spMk id="22" creationId="{6C382BC7-F938-655D-0151-9B7CCB6445B7}"/>
          </ac:spMkLst>
        </pc:spChg>
        <pc:spChg chg="add mod">
          <ac:chgData name="Justina Ojom" userId="cbdaed7d-8d45-4372-a16a-f3f8900c2f45" providerId="ADAL" clId="{7D6D7EA5-53BF-44DA-B53C-0BE8A88E78FF}" dt="2023-03-29T13:55:32.097" v="6965" actId="1076"/>
          <ac:spMkLst>
            <pc:docMk/>
            <pc:sldMk cId="0" sldId="281"/>
            <ac:spMk id="23" creationId="{2E33C3AD-3700-C952-CFBB-30CEBC29B395}"/>
          </ac:spMkLst>
        </pc:spChg>
        <pc:spChg chg="add mod">
          <ac:chgData name="Justina Ojom" userId="cbdaed7d-8d45-4372-a16a-f3f8900c2f45" providerId="ADAL" clId="{7D6D7EA5-53BF-44DA-B53C-0BE8A88E78FF}" dt="2023-03-29T13:55:00.252" v="6946" actId="571"/>
          <ac:spMkLst>
            <pc:docMk/>
            <pc:sldMk cId="0" sldId="281"/>
            <ac:spMk id="24" creationId="{40C051C7-FA12-E434-7D2D-3E1DDA9C354C}"/>
          </ac:spMkLst>
        </pc:spChg>
        <pc:spChg chg="add mod">
          <ac:chgData name="Justina Ojom" userId="cbdaed7d-8d45-4372-a16a-f3f8900c2f45" providerId="ADAL" clId="{7D6D7EA5-53BF-44DA-B53C-0BE8A88E78FF}" dt="2023-03-31T00:10:14.864" v="10287" actId="14100"/>
          <ac:spMkLst>
            <pc:docMk/>
            <pc:sldMk cId="0" sldId="281"/>
            <ac:spMk id="25" creationId="{02D1E749-25F2-A1C5-E3FB-5FC6D8694C8F}"/>
          </ac:spMkLst>
        </pc:spChg>
        <pc:spChg chg="mod">
          <ac:chgData name="Justina Ojom" userId="cbdaed7d-8d45-4372-a16a-f3f8900c2f45" providerId="ADAL" clId="{7D6D7EA5-53BF-44DA-B53C-0BE8A88E78FF}" dt="2023-03-29T13:43:13.777" v="6837" actId="2711"/>
          <ac:spMkLst>
            <pc:docMk/>
            <pc:sldMk cId="0" sldId="281"/>
            <ac:spMk id="661" creationId="{00000000-0000-0000-0000-000000000000}"/>
          </ac:spMkLst>
        </pc:spChg>
        <pc:grpChg chg="del">
          <ac:chgData name="Justina Ojom" userId="cbdaed7d-8d45-4372-a16a-f3f8900c2f45" providerId="ADAL" clId="{7D6D7EA5-53BF-44DA-B53C-0BE8A88E78FF}" dt="2023-03-29T13:52:29.438" v="6907" actId="478"/>
          <ac:grpSpMkLst>
            <pc:docMk/>
            <pc:sldMk cId="0" sldId="281"/>
            <ac:grpSpMk id="2" creationId="{5B846C69-6F04-8E73-C60F-2796101C290E}"/>
          </ac:grpSpMkLst>
        </pc:grpChg>
        <pc:grpChg chg="add mod">
          <ac:chgData name="Justina Ojom" userId="cbdaed7d-8d45-4372-a16a-f3f8900c2f45" providerId="ADAL" clId="{7D6D7EA5-53BF-44DA-B53C-0BE8A88E78FF}" dt="2023-03-29T13:55:24.733" v="6962" actId="1076"/>
          <ac:grpSpMkLst>
            <pc:docMk/>
            <pc:sldMk cId="0" sldId="281"/>
            <ac:grpSpMk id="12" creationId="{077C07C1-2D3A-77B0-AC0E-57BEAB060A6E}"/>
          </ac:grpSpMkLst>
        </pc:grpChg>
        <pc:grpChg chg="mod">
          <ac:chgData name="Justina Ojom" userId="cbdaed7d-8d45-4372-a16a-f3f8900c2f45" providerId="ADAL" clId="{7D6D7EA5-53BF-44DA-B53C-0BE8A88E78FF}" dt="2023-03-29T13:53:15.903" v="6908"/>
          <ac:grpSpMkLst>
            <pc:docMk/>
            <pc:sldMk cId="0" sldId="281"/>
            <ac:grpSpMk id="18" creationId="{A60E7414-451E-C4F8-BA7B-61B0BAB49157}"/>
          </ac:grpSpMkLst>
        </pc:grpChg>
      </pc:sldChg>
      <pc:sldChg chg="modSp mod modNotes">
        <pc:chgData name="Justina Ojom" userId="cbdaed7d-8d45-4372-a16a-f3f8900c2f45" providerId="ADAL" clId="{7D6D7EA5-53BF-44DA-B53C-0BE8A88E78FF}" dt="2023-03-31T00:12:05.448" v="10369" actId="554"/>
        <pc:sldMkLst>
          <pc:docMk/>
          <pc:sldMk cId="0" sldId="287"/>
        </pc:sldMkLst>
        <pc:spChg chg="mod">
          <ac:chgData name="Justina Ojom" userId="cbdaed7d-8d45-4372-a16a-f3f8900c2f45" providerId="ADAL" clId="{7D6D7EA5-53BF-44DA-B53C-0BE8A88E78FF}" dt="2023-03-30T23:56:12.865" v="10036"/>
          <ac:spMkLst>
            <pc:docMk/>
            <pc:sldMk cId="0" sldId="287"/>
            <ac:spMk id="740" creationId="{00000000-0000-0000-0000-000000000000}"/>
          </ac:spMkLst>
        </pc:spChg>
        <pc:spChg chg="mod">
          <ac:chgData name="Justina Ojom" userId="cbdaed7d-8d45-4372-a16a-f3f8900c2f45" providerId="ADAL" clId="{7D6D7EA5-53BF-44DA-B53C-0BE8A88E78FF}" dt="2023-03-29T13:47:18.695" v="6858" actId="1076"/>
          <ac:spMkLst>
            <pc:docMk/>
            <pc:sldMk cId="0" sldId="287"/>
            <ac:spMk id="741" creationId="{00000000-0000-0000-0000-000000000000}"/>
          </ac:spMkLst>
        </pc:spChg>
        <pc:spChg chg="mod">
          <ac:chgData name="Justina Ojom" userId="cbdaed7d-8d45-4372-a16a-f3f8900c2f45" providerId="ADAL" clId="{7D6D7EA5-53BF-44DA-B53C-0BE8A88E78FF}" dt="2023-03-29T13:47:18.695" v="6858" actId="1076"/>
          <ac:spMkLst>
            <pc:docMk/>
            <pc:sldMk cId="0" sldId="287"/>
            <ac:spMk id="742" creationId="{00000000-0000-0000-0000-000000000000}"/>
          </ac:spMkLst>
        </pc:spChg>
        <pc:spChg chg="mod">
          <ac:chgData name="Justina Ojom" userId="cbdaed7d-8d45-4372-a16a-f3f8900c2f45" providerId="ADAL" clId="{7D6D7EA5-53BF-44DA-B53C-0BE8A88E78FF}" dt="2023-03-29T13:47:18.695" v="6858" actId="1076"/>
          <ac:spMkLst>
            <pc:docMk/>
            <pc:sldMk cId="0" sldId="287"/>
            <ac:spMk id="743" creationId="{00000000-0000-0000-0000-000000000000}"/>
          </ac:spMkLst>
        </pc:spChg>
        <pc:spChg chg="mod">
          <ac:chgData name="Justina Ojom" userId="cbdaed7d-8d45-4372-a16a-f3f8900c2f45" providerId="ADAL" clId="{7D6D7EA5-53BF-44DA-B53C-0BE8A88E78FF}" dt="2023-03-31T00:12:05.448" v="10369" actId="554"/>
          <ac:spMkLst>
            <pc:docMk/>
            <pc:sldMk cId="0" sldId="287"/>
            <ac:spMk id="744" creationId="{00000000-0000-0000-0000-000000000000}"/>
          </ac:spMkLst>
        </pc:spChg>
        <pc:spChg chg="mod">
          <ac:chgData name="Justina Ojom" userId="cbdaed7d-8d45-4372-a16a-f3f8900c2f45" providerId="ADAL" clId="{7D6D7EA5-53BF-44DA-B53C-0BE8A88E78FF}" dt="2023-03-31T00:12:05.448" v="10369" actId="554"/>
          <ac:spMkLst>
            <pc:docMk/>
            <pc:sldMk cId="0" sldId="287"/>
            <ac:spMk id="745" creationId="{00000000-0000-0000-0000-000000000000}"/>
          </ac:spMkLst>
        </pc:spChg>
        <pc:spChg chg="mod">
          <ac:chgData name="Justina Ojom" userId="cbdaed7d-8d45-4372-a16a-f3f8900c2f45" providerId="ADAL" clId="{7D6D7EA5-53BF-44DA-B53C-0BE8A88E78FF}" dt="2023-03-31T00:12:05.448" v="10369" actId="554"/>
          <ac:spMkLst>
            <pc:docMk/>
            <pc:sldMk cId="0" sldId="287"/>
            <ac:spMk id="746" creationId="{00000000-0000-0000-0000-000000000000}"/>
          </ac:spMkLst>
        </pc:spChg>
      </pc:sldChg>
      <pc:sldChg chg="addSp delSp modSp mod modNotes modNotesTx">
        <pc:chgData name="Justina Ojom" userId="cbdaed7d-8d45-4372-a16a-f3f8900c2f45" providerId="ADAL" clId="{7D6D7EA5-53BF-44DA-B53C-0BE8A88E78FF}" dt="2023-03-29T13:30:39.948" v="6726" actId="20577"/>
        <pc:sldMkLst>
          <pc:docMk/>
          <pc:sldMk cId="0" sldId="292"/>
        </pc:sldMkLst>
        <pc:spChg chg="add mod">
          <ac:chgData name="Justina Ojom" userId="cbdaed7d-8d45-4372-a16a-f3f8900c2f45" providerId="ADAL" clId="{7D6D7EA5-53BF-44DA-B53C-0BE8A88E78FF}" dt="2023-03-29T13:30:37.893" v="6725" actId="20577"/>
          <ac:spMkLst>
            <pc:docMk/>
            <pc:sldMk cId="0" sldId="292"/>
            <ac:spMk id="3" creationId="{0F985DC4-1D06-C910-875C-696871A5C61E}"/>
          </ac:spMkLst>
        </pc:spChg>
        <pc:spChg chg="del">
          <ac:chgData name="Justina Ojom" userId="cbdaed7d-8d45-4372-a16a-f3f8900c2f45" providerId="ADAL" clId="{7D6D7EA5-53BF-44DA-B53C-0BE8A88E78FF}" dt="2023-03-29T13:30:30.992" v="6709" actId="478"/>
          <ac:spMkLst>
            <pc:docMk/>
            <pc:sldMk cId="0" sldId="292"/>
            <ac:spMk id="802" creationId="{00000000-0000-0000-0000-000000000000}"/>
          </ac:spMkLst>
        </pc:spChg>
      </pc:sldChg>
      <pc:sldChg chg="addSp delSp modSp mod modNotes modNotesTx">
        <pc:chgData name="Justina Ojom" userId="cbdaed7d-8d45-4372-a16a-f3f8900c2f45" providerId="ADAL" clId="{7D6D7EA5-53BF-44DA-B53C-0BE8A88E78FF}" dt="2023-03-30T23:19:13.244" v="9004" actId="20577"/>
        <pc:sldMkLst>
          <pc:docMk/>
          <pc:sldMk cId="3333386574" sldId="295"/>
        </pc:sldMkLst>
        <pc:spChg chg="del">
          <ac:chgData name="Justina Ojom" userId="cbdaed7d-8d45-4372-a16a-f3f8900c2f45" providerId="ADAL" clId="{7D6D7EA5-53BF-44DA-B53C-0BE8A88E78FF}" dt="2023-03-29T13:30:48.356" v="6727" actId="478"/>
          <ac:spMkLst>
            <pc:docMk/>
            <pc:sldMk cId="3333386574" sldId="295"/>
            <ac:spMk id="2" creationId="{6BDC3967-8463-2265-9682-5567BD5EA9B3}"/>
          </ac:spMkLst>
        </pc:spChg>
        <pc:spChg chg="mod">
          <ac:chgData name="Justina Ojom" userId="cbdaed7d-8d45-4372-a16a-f3f8900c2f45" providerId="ADAL" clId="{7D6D7EA5-53BF-44DA-B53C-0BE8A88E78FF}" dt="2023-03-29T13:42:09.781" v="6824" actId="2711"/>
          <ac:spMkLst>
            <pc:docMk/>
            <pc:sldMk cId="3333386574" sldId="295"/>
            <ac:spMk id="3" creationId="{3A1D52A2-89CE-7765-A1F3-6C7FEA03B56B}"/>
          </ac:spMkLst>
        </pc:spChg>
        <pc:spChg chg="mod">
          <ac:chgData name="Justina Ojom" userId="cbdaed7d-8d45-4372-a16a-f3f8900c2f45" providerId="ADAL" clId="{7D6D7EA5-53BF-44DA-B53C-0BE8A88E78FF}" dt="2023-03-29T13:42:12.076" v="6825" actId="207"/>
          <ac:spMkLst>
            <pc:docMk/>
            <pc:sldMk cId="3333386574" sldId="295"/>
            <ac:spMk id="5" creationId="{17955FD8-3F08-E7BE-27B5-0D1E2D3E83EF}"/>
          </ac:spMkLst>
        </pc:spChg>
        <pc:spChg chg="mod">
          <ac:chgData name="Justina Ojom" userId="cbdaed7d-8d45-4372-a16a-f3f8900c2f45" providerId="ADAL" clId="{7D6D7EA5-53BF-44DA-B53C-0BE8A88E78FF}" dt="2023-03-29T13:42:12.076" v="6825" actId="207"/>
          <ac:spMkLst>
            <pc:docMk/>
            <pc:sldMk cId="3333386574" sldId="295"/>
            <ac:spMk id="6" creationId="{5B7A7F79-0ED9-D138-B4E8-8BD354A1FC20}"/>
          </ac:spMkLst>
        </pc:spChg>
        <pc:spChg chg="mod">
          <ac:chgData name="Justina Ojom" userId="cbdaed7d-8d45-4372-a16a-f3f8900c2f45" providerId="ADAL" clId="{7D6D7EA5-53BF-44DA-B53C-0BE8A88E78FF}" dt="2023-03-29T13:42:12.076" v="6825" actId="207"/>
          <ac:spMkLst>
            <pc:docMk/>
            <pc:sldMk cId="3333386574" sldId="295"/>
            <ac:spMk id="7" creationId="{72FCF1F4-2FCC-68B6-782A-2F9DB1FC59F8}"/>
          </ac:spMkLst>
        </pc:spChg>
        <pc:spChg chg="mod">
          <ac:chgData name="Justina Ojom" userId="cbdaed7d-8d45-4372-a16a-f3f8900c2f45" providerId="ADAL" clId="{7D6D7EA5-53BF-44DA-B53C-0BE8A88E78FF}" dt="2023-03-29T13:42:09.781" v="6824" actId="2711"/>
          <ac:spMkLst>
            <pc:docMk/>
            <pc:sldMk cId="3333386574" sldId="295"/>
            <ac:spMk id="8" creationId="{9D295F07-29A1-23C1-5169-77E3CD71E8F6}"/>
          </ac:spMkLst>
        </pc:spChg>
        <pc:spChg chg="del">
          <ac:chgData name="Justina Ojom" userId="cbdaed7d-8d45-4372-a16a-f3f8900c2f45" providerId="ADAL" clId="{7D6D7EA5-53BF-44DA-B53C-0BE8A88E78FF}" dt="2023-03-29T13:30:48.356" v="6727" actId="478"/>
          <ac:spMkLst>
            <pc:docMk/>
            <pc:sldMk cId="3333386574" sldId="295"/>
            <ac:spMk id="9" creationId="{2C9EA130-18CA-C116-854D-246CA3870C70}"/>
          </ac:spMkLst>
        </pc:spChg>
        <pc:spChg chg="mod">
          <ac:chgData name="Justina Ojom" userId="cbdaed7d-8d45-4372-a16a-f3f8900c2f45" providerId="ADAL" clId="{7D6D7EA5-53BF-44DA-B53C-0BE8A88E78FF}" dt="2023-03-30T00:28:09.238" v="8415"/>
          <ac:spMkLst>
            <pc:docMk/>
            <pc:sldMk cId="3333386574" sldId="295"/>
            <ac:spMk id="9" creationId="{D5CD7C64-0B5B-2523-5247-4FC7F719A021}"/>
          </ac:spMkLst>
        </pc:spChg>
        <pc:spChg chg="mod">
          <ac:chgData name="Justina Ojom" userId="cbdaed7d-8d45-4372-a16a-f3f8900c2f45" providerId="ADAL" clId="{7D6D7EA5-53BF-44DA-B53C-0BE8A88E78FF}" dt="2023-03-30T00:28:09.238" v="8415"/>
          <ac:spMkLst>
            <pc:docMk/>
            <pc:sldMk cId="3333386574" sldId="295"/>
            <ac:spMk id="12" creationId="{E53AADB7-4C27-C5E2-7E67-551A9958D4D5}"/>
          </ac:spMkLst>
        </pc:spChg>
        <pc:spChg chg="mod">
          <ac:chgData name="Justina Ojom" userId="cbdaed7d-8d45-4372-a16a-f3f8900c2f45" providerId="ADAL" clId="{7D6D7EA5-53BF-44DA-B53C-0BE8A88E78FF}" dt="2023-03-30T00:28:09.238" v="8415"/>
          <ac:spMkLst>
            <pc:docMk/>
            <pc:sldMk cId="3333386574" sldId="295"/>
            <ac:spMk id="13" creationId="{F6925FEB-5376-A2B1-9EA7-45C47A668202}"/>
          </ac:spMkLst>
        </pc:spChg>
        <pc:spChg chg="mod">
          <ac:chgData name="Justina Ojom" userId="cbdaed7d-8d45-4372-a16a-f3f8900c2f45" providerId="ADAL" clId="{7D6D7EA5-53BF-44DA-B53C-0BE8A88E78FF}" dt="2023-03-30T14:26:14.434" v="8543" actId="20577"/>
          <ac:spMkLst>
            <pc:docMk/>
            <pc:sldMk cId="3333386574" sldId="295"/>
            <ac:spMk id="14" creationId="{BD420E96-AC4A-75A5-BD46-609EEE3EF34F}"/>
          </ac:spMkLst>
        </pc:spChg>
        <pc:spChg chg="mod">
          <ac:chgData name="Justina Ojom" userId="cbdaed7d-8d45-4372-a16a-f3f8900c2f45" providerId="ADAL" clId="{7D6D7EA5-53BF-44DA-B53C-0BE8A88E78FF}" dt="2023-03-30T00:28:09.238" v="8415"/>
          <ac:spMkLst>
            <pc:docMk/>
            <pc:sldMk cId="3333386574" sldId="295"/>
            <ac:spMk id="15" creationId="{C11ADB15-5366-232F-F0D4-AB1CA93E226B}"/>
          </ac:spMkLst>
        </pc:spChg>
        <pc:grpChg chg="add mod">
          <ac:chgData name="Justina Ojom" userId="cbdaed7d-8d45-4372-a16a-f3f8900c2f45" providerId="ADAL" clId="{7D6D7EA5-53BF-44DA-B53C-0BE8A88E78FF}" dt="2023-03-30T00:28:09.238" v="8415"/>
          <ac:grpSpMkLst>
            <pc:docMk/>
            <pc:sldMk cId="3333386574" sldId="295"/>
            <ac:grpSpMk id="2" creationId="{346B51F1-8D6C-C2FE-C8F7-6F4642B74D12}"/>
          </ac:grpSpMkLst>
        </pc:grpChg>
        <pc:grpChg chg="mod">
          <ac:chgData name="Justina Ojom" userId="cbdaed7d-8d45-4372-a16a-f3f8900c2f45" providerId="ADAL" clId="{7D6D7EA5-53BF-44DA-B53C-0BE8A88E78FF}" dt="2023-03-29T13:42:12.076" v="6825" actId="207"/>
          <ac:grpSpMkLst>
            <pc:docMk/>
            <pc:sldMk cId="3333386574" sldId="295"/>
            <ac:grpSpMk id="4" creationId="{07282390-CD79-B632-D7B2-3236E58AA520}"/>
          </ac:grpSpMkLst>
        </pc:grpChg>
        <pc:grpChg chg="del">
          <ac:chgData name="Justina Ojom" userId="cbdaed7d-8d45-4372-a16a-f3f8900c2f45" providerId="ADAL" clId="{7D6D7EA5-53BF-44DA-B53C-0BE8A88E78FF}" dt="2023-03-29T13:30:48.356" v="6727" actId="478"/>
          <ac:grpSpMkLst>
            <pc:docMk/>
            <pc:sldMk cId="3333386574" sldId="295"/>
            <ac:grpSpMk id="10" creationId="{6CEDEB52-533E-5E48-1487-B890DB0AF5D2}"/>
          </ac:grpSpMkLst>
        </pc:grpChg>
        <pc:grpChg chg="mod">
          <ac:chgData name="Justina Ojom" userId="cbdaed7d-8d45-4372-a16a-f3f8900c2f45" providerId="ADAL" clId="{7D6D7EA5-53BF-44DA-B53C-0BE8A88E78FF}" dt="2023-03-30T00:28:09.238" v="8415"/>
          <ac:grpSpMkLst>
            <pc:docMk/>
            <pc:sldMk cId="3333386574" sldId="295"/>
            <ac:grpSpMk id="10" creationId="{A2FA1C64-6E6D-D23E-CD78-1EEFBB62CAB9}"/>
          </ac:grpSpMkLst>
        </pc:grpChg>
        <pc:grpChg chg="mod">
          <ac:chgData name="Justina Ojom" userId="cbdaed7d-8d45-4372-a16a-f3f8900c2f45" providerId="ADAL" clId="{7D6D7EA5-53BF-44DA-B53C-0BE8A88E78FF}" dt="2023-03-30T00:28:09.238" v="8415"/>
          <ac:grpSpMkLst>
            <pc:docMk/>
            <pc:sldMk cId="3333386574" sldId="295"/>
            <ac:grpSpMk id="11" creationId="{53EF4B0E-2425-25B9-C6C9-36C4479D4584}"/>
          </ac:grpSpMkLst>
        </pc:grpChg>
      </pc:sldChg>
      <pc:sldChg chg="addSp delSp modSp mod modNotes">
        <pc:chgData name="Justina Ojom" userId="cbdaed7d-8d45-4372-a16a-f3f8900c2f45" providerId="ADAL" clId="{7D6D7EA5-53BF-44DA-B53C-0BE8A88E78FF}" dt="2023-03-30T23:59:25.189" v="10055" actId="20577"/>
        <pc:sldMkLst>
          <pc:docMk/>
          <pc:sldMk cId="2688146274" sldId="296"/>
        </pc:sldMkLst>
        <pc:spChg chg="mod">
          <ac:chgData name="Justina Ojom" userId="cbdaed7d-8d45-4372-a16a-f3f8900c2f45" providerId="ADAL" clId="{7D6D7EA5-53BF-44DA-B53C-0BE8A88E78FF}" dt="2023-03-29T13:42:26.019" v="6827" actId="2711"/>
          <ac:spMkLst>
            <pc:docMk/>
            <pc:sldMk cId="2688146274" sldId="296"/>
            <ac:spMk id="3" creationId="{2528A5AF-5F27-8B77-63FB-E3D59E697A61}"/>
          </ac:spMkLst>
        </pc:spChg>
        <pc:spChg chg="add mod">
          <ac:chgData name="Justina Ojom" userId="cbdaed7d-8d45-4372-a16a-f3f8900c2f45" providerId="ADAL" clId="{7D6D7EA5-53BF-44DA-B53C-0BE8A88E78FF}" dt="2023-03-29T14:19:44.060" v="7245" actId="207"/>
          <ac:spMkLst>
            <pc:docMk/>
            <pc:sldMk cId="2688146274" sldId="296"/>
            <ac:spMk id="4" creationId="{07F257B9-2FA6-E616-AFD8-4802DF25E225}"/>
          </ac:spMkLst>
        </pc:spChg>
        <pc:spChg chg="mod">
          <ac:chgData name="Justina Ojom" userId="cbdaed7d-8d45-4372-a16a-f3f8900c2f45" providerId="ADAL" clId="{7D6D7EA5-53BF-44DA-B53C-0BE8A88E78FF}" dt="2023-03-29T14:19:44.060" v="7245" actId="207"/>
          <ac:spMkLst>
            <pc:docMk/>
            <pc:sldMk cId="2688146274" sldId="296"/>
            <ac:spMk id="5" creationId="{90D0124F-BA9C-9F44-A64F-F1A8706352A6}"/>
          </ac:spMkLst>
        </pc:spChg>
        <pc:spChg chg="mod">
          <ac:chgData name="Justina Ojom" userId="cbdaed7d-8d45-4372-a16a-f3f8900c2f45" providerId="ADAL" clId="{7D6D7EA5-53BF-44DA-B53C-0BE8A88E78FF}" dt="2023-03-29T14:19:06.705" v="7242" actId="688"/>
          <ac:spMkLst>
            <pc:docMk/>
            <pc:sldMk cId="2688146274" sldId="296"/>
            <ac:spMk id="6" creationId="{BFA213F8-B0D9-A94C-1F09-536CAD962A42}"/>
          </ac:spMkLst>
        </pc:spChg>
        <pc:spChg chg="mod">
          <ac:chgData name="Justina Ojom" userId="cbdaed7d-8d45-4372-a16a-f3f8900c2f45" providerId="ADAL" clId="{7D6D7EA5-53BF-44DA-B53C-0BE8A88E78FF}" dt="2023-03-30T23:59:25.189" v="10055" actId="20577"/>
          <ac:spMkLst>
            <pc:docMk/>
            <pc:sldMk cId="2688146274" sldId="296"/>
            <ac:spMk id="7" creationId="{B772E14B-4964-4745-847B-2F45D3E87CE2}"/>
          </ac:spMkLst>
        </pc:spChg>
        <pc:spChg chg="mod">
          <ac:chgData name="Justina Ojom" userId="cbdaed7d-8d45-4372-a16a-f3f8900c2f45" providerId="ADAL" clId="{7D6D7EA5-53BF-44DA-B53C-0BE8A88E78FF}" dt="2023-03-29T14:19:57.853" v="7249" actId="14100"/>
          <ac:spMkLst>
            <pc:docMk/>
            <pc:sldMk cId="2688146274" sldId="296"/>
            <ac:spMk id="8" creationId="{50432C95-7D1D-86FD-332C-5D7AC793E7C4}"/>
          </ac:spMkLst>
        </pc:spChg>
        <pc:spChg chg="add del mod">
          <ac:chgData name="Justina Ojom" userId="cbdaed7d-8d45-4372-a16a-f3f8900c2f45" providerId="ADAL" clId="{7D6D7EA5-53BF-44DA-B53C-0BE8A88E78FF}" dt="2023-03-29T14:19:11.251" v="7243" actId="478"/>
          <ac:spMkLst>
            <pc:docMk/>
            <pc:sldMk cId="2688146274" sldId="296"/>
            <ac:spMk id="9" creationId="{EBF3957C-A85E-50EA-A466-BBFC4C961B57}"/>
          </ac:spMkLst>
        </pc:spChg>
      </pc:sldChg>
      <pc:sldChg chg="addSp delSp modSp mod addCm delCm modCm modNotes">
        <pc:chgData name="Justina Ojom" userId="cbdaed7d-8d45-4372-a16a-f3f8900c2f45" providerId="ADAL" clId="{7D6D7EA5-53BF-44DA-B53C-0BE8A88E78FF}" dt="2023-03-30T23:05:25.575" v="8943" actId="20577"/>
        <pc:sldMkLst>
          <pc:docMk/>
          <pc:sldMk cId="3540702068" sldId="330"/>
        </pc:sldMkLst>
        <pc:spChg chg="add mod">
          <ac:chgData name="Justina Ojom" userId="cbdaed7d-8d45-4372-a16a-f3f8900c2f45" providerId="ADAL" clId="{7D6D7EA5-53BF-44DA-B53C-0BE8A88E78FF}" dt="2023-03-29T13:31:13.229" v="6730"/>
          <ac:spMkLst>
            <pc:docMk/>
            <pc:sldMk cId="3540702068" sldId="330"/>
            <ac:spMk id="4" creationId="{6F0663B7-EF0A-4342-3801-88F174EB48DA}"/>
          </ac:spMkLst>
        </pc:spChg>
        <pc:spChg chg="add mod">
          <ac:chgData name="Justina Ojom" userId="cbdaed7d-8d45-4372-a16a-f3f8900c2f45" providerId="ADAL" clId="{7D6D7EA5-53BF-44DA-B53C-0BE8A88E78FF}" dt="2023-03-29T13:31:13.229" v="6730"/>
          <ac:spMkLst>
            <pc:docMk/>
            <pc:sldMk cId="3540702068" sldId="330"/>
            <ac:spMk id="5" creationId="{ACCEF4D4-07BA-506F-BB16-5AD6579A8E1E}"/>
          </ac:spMkLst>
        </pc:spChg>
        <pc:spChg chg="add mod">
          <ac:chgData name="Justina Ojom" userId="cbdaed7d-8d45-4372-a16a-f3f8900c2f45" providerId="ADAL" clId="{7D6D7EA5-53BF-44DA-B53C-0BE8A88E78FF}" dt="2023-03-29T13:31:13.229" v="6730"/>
          <ac:spMkLst>
            <pc:docMk/>
            <pc:sldMk cId="3540702068" sldId="330"/>
            <ac:spMk id="6" creationId="{E4E04487-0CAB-DD7C-BC19-8671D7AB09F0}"/>
          </ac:spMkLst>
        </pc:spChg>
        <pc:spChg chg="add mod">
          <ac:chgData name="Justina Ojom" userId="cbdaed7d-8d45-4372-a16a-f3f8900c2f45" providerId="ADAL" clId="{7D6D7EA5-53BF-44DA-B53C-0BE8A88E78FF}" dt="2023-03-29T13:31:13.229" v="6730"/>
          <ac:spMkLst>
            <pc:docMk/>
            <pc:sldMk cId="3540702068" sldId="330"/>
            <ac:spMk id="7" creationId="{EF8846A1-D42C-75A5-4636-18C8A3D3F979}"/>
          </ac:spMkLst>
        </pc:spChg>
        <pc:spChg chg="del">
          <ac:chgData name="Justina Ojom" userId="cbdaed7d-8d45-4372-a16a-f3f8900c2f45" providerId="ADAL" clId="{7D6D7EA5-53BF-44DA-B53C-0BE8A88E78FF}" dt="2023-03-29T13:31:10.695" v="6728" actId="478"/>
          <ac:spMkLst>
            <pc:docMk/>
            <pc:sldMk cId="3540702068" sldId="330"/>
            <ac:spMk id="11" creationId="{074B7F3E-B734-F2DC-8C24-5C6463EF4C42}"/>
          </ac:spMkLst>
        </pc:spChg>
        <pc:spChg chg="del">
          <ac:chgData name="Justina Ojom" userId="cbdaed7d-8d45-4372-a16a-f3f8900c2f45" providerId="ADAL" clId="{7D6D7EA5-53BF-44DA-B53C-0BE8A88E78FF}" dt="2023-03-29T13:31:10.695" v="6728" actId="478"/>
          <ac:spMkLst>
            <pc:docMk/>
            <pc:sldMk cId="3540702068" sldId="330"/>
            <ac:spMk id="12" creationId="{36188D2F-4489-335C-8141-6667FF6D9353}"/>
          </ac:spMkLst>
        </pc:spChg>
        <pc:picChg chg="add mod">
          <ac:chgData name="Justina Ojom" userId="cbdaed7d-8d45-4372-a16a-f3f8900c2f45" providerId="ADAL" clId="{7D6D7EA5-53BF-44DA-B53C-0BE8A88E78FF}" dt="2023-03-29T13:31:13.229" v="6730"/>
          <ac:picMkLst>
            <pc:docMk/>
            <pc:sldMk cId="3540702068" sldId="330"/>
            <ac:picMk id="2" creationId="{F7DC4756-DC75-BC6D-D10D-D68174E39037}"/>
          </ac:picMkLst>
        </pc:picChg>
        <pc:picChg chg="del">
          <ac:chgData name="Justina Ojom" userId="cbdaed7d-8d45-4372-a16a-f3f8900c2f45" providerId="ADAL" clId="{7D6D7EA5-53BF-44DA-B53C-0BE8A88E78FF}" dt="2023-03-29T13:31:10.695" v="6728" actId="478"/>
          <ac:picMkLst>
            <pc:docMk/>
            <pc:sldMk cId="3540702068" sldId="330"/>
            <ac:picMk id="3" creationId="{61CBD3F7-7BFB-E7E4-1172-4B4ADB6D155F}"/>
          </ac:picMkLst>
        </pc:picChg>
        <pc:picChg chg="del">
          <ac:chgData name="Justina Ojom" userId="cbdaed7d-8d45-4372-a16a-f3f8900c2f45" providerId="ADAL" clId="{7D6D7EA5-53BF-44DA-B53C-0BE8A88E78FF}" dt="2023-03-29T13:31:12.757" v="6729" actId="478"/>
          <ac:picMkLst>
            <pc:docMk/>
            <pc:sldMk cId="3540702068" sldId="330"/>
            <ac:picMk id="8" creationId="{D6F91D2D-57A7-9D1F-95C4-727097321761}"/>
          </ac:picMkLst>
        </pc:picChg>
        <pc:picChg chg="del">
          <ac:chgData name="Justina Ojom" userId="cbdaed7d-8d45-4372-a16a-f3f8900c2f45" providerId="ADAL" clId="{7D6D7EA5-53BF-44DA-B53C-0BE8A88E78FF}" dt="2023-03-29T13:31:10.695" v="6728" actId="478"/>
          <ac:picMkLst>
            <pc:docMk/>
            <pc:sldMk cId="3540702068" sldId="330"/>
            <ac:picMk id="9" creationId="{485B1895-1A87-F971-E18D-24A22714E979}"/>
          </ac:picMkLst>
        </pc:picChg>
      </pc:sldChg>
      <pc:sldChg chg="addSp delSp modSp mod modNotes">
        <pc:chgData name="Justina Ojom" userId="cbdaed7d-8d45-4372-a16a-f3f8900c2f45" providerId="ADAL" clId="{7D6D7EA5-53BF-44DA-B53C-0BE8A88E78FF}" dt="2023-03-31T00:10:29.379" v="10293" actId="113"/>
        <pc:sldMkLst>
          <pc:docMk/>
          <pc:sldMk cId="2313747174" sldId="346"/>
        </pc:sldMkLst>
        <pc:spChg chg="del mod">
          <ac:chgData name="Justina Ojom" userId="cbdaed7d-8d45-4372-a16a-f3f8900c2f45" providerId="ADAL" clId="{7D6D7EA5-53BF-44DA-B53C-0BE8A88E78FF}" dt="2023-03-29T13:51:37.248" v="6905" actId="478"/>
          <ac:spMkLst>
            <pc:docMk/>
            <pc:sldMk cId="2313747174" sldId="346"/>
            <ac:spMk id="2" creationId="{FFBFAF17-4DCF-58EA-3E9D-A642AAFE0E3F}"/>
          </ac:spMkLst>
        </pc:spChg>
        <pc:spChg chg="del mod">
          <ac:chgData name="Justina Ojom" userId="cbdaed7d-8d45-4372-a16a-f3f8900c2f45" providerId="ADAL" clId="{7D6D7EA5-53BF-44DA-B53C-0BE8A88E78FF}" dt="2023-03-29T13:51:37.248" v="6905" actId="478"/>
          <ac:spMkLst>
            <pc:docMk/>
            <pc:sldMk cId="2313747174" sldId="346"/>
            <ac:spMk id="3" creationId="{F03A9036-089B-C087-CF21-3B3EE20D1849}"/>
          </ac:spMkLst>
        </pc:spChg>
        <pc:spChg chg="del mod">
          <ac:chgData name="Justina Ojom" userId="cbdaed7d-8d45-4372-a16a-f3f8900c2f45" providerId="ADAL" clId="{7D6D7EA5-53BF-44DA-B53C-0BE8A88E78FF}" dt="2023-03-29T13:51:37.248" v="6905" actId="478"/>
          <ac:spMkLst>
            <pc:docMk/>
            <pc:sldMk cId="2313747174" sldId="346"/>
            <ac:spMk id="4" creationId="{ECC5BF65-7701-9970-9BE4-C03E36215FA1}"/>
          </ac:spMkLst>
        </pc:spChg>
        <pc:spChg chg="add mod">
          <ac:chgData name="Justina Ojom" userId="cbdaed7d-8d45-4372-a16a-f3f8900c2f45" providerId="ADAL" clId="{7D6D7EA5-53BF-44DA-B53C-0BE8A88E78FF}" dt="2023-03-29T13:50:22.939" v="6889" actId="208"/>
          <ac:spMkLst>
            <pc:docMk/>
            <pc:sldMk cId="2313747174" sldId="346"/>
            <ac:spMk id="5" creationId="{425A45F1-062A-B953-368A-C2D161FD8A09}"/>
          </ac:spMkLst>
        </pc:spChg>
        <pc:spChg chg="add mod">
          <ac:chgData name="Justina Ojom" userId="cbdaed7d-8d45-4372-a16a-f3f8900c2f45" providerId="ADAL" clId="{7D6D7EA5-53BF-44DA-B53C-0BE8A88E78FF}" dt="2023-03-31T00:10:25.420" v="10289" actId="113"/>
          <ac:spMkLst>
            <pc:docMk/>
            <pc:sldMk cId="2313747174" sldId="346"/>
            <ac:spMk id="6" creationId="{2F8D8A21-1752-FD10-6537-DD7F2C14102C}"/>
          </ac:spMkLst>
        </pc:spChg>
        <pc:spChg chg="del mod">
          <ac:chgData name="Justina Ojom" userId="cbdaed7d-8d45-4372-a16a-f3f8900c2f45" providerId="ADAL" clId="{7D6D7EA5-53BF-44DA-B53C-0BE8A88E78FF}" dt="2023-03-29T13:51:37.248" v="6905" actId="478"/>
          <ac:spMkLst>
            <pc:docMk/>
            <pc:sldMk cId="2313747174" sldId="346"/>
            <ac:spMk id="7" creationId="{8FC4CAE6-20EB-73B4-A8DA-3C19B8C9A2FD}"/>
          </ac:spMkLst>
        </pc:spChg>
        <pc:spChg chg="del mod">
          <ac:chgData name="Justina Ojom" userId="cbdaed7d-8d45-4372-a16a-f3f8900c2f45" providerId="ADAL" clId="{7D6D7EA5-53BF-44DA-B53C-0BE8A88E78FF}" dt="2023-03-29T13:51:37.248" v="6905" actId="478"/>
          <ac:spMkLst>
            <pc:docMk/>
            <pc:sldMk cId="2313747174" sldId="346"/>
            <ac:spMk id="8" creationId="{D0995BE6-F671-A487-15E2-2C2589D031A4}"/>
          </ac:spMkLst>
        </pc:spChg>
        <pc:spChg chg="del mod">
          <ac:chgData name="Justina Ojom" userId="cbdaed7d-8d45-4372-a16a-f3f8900c2f45" providerId="ADAL" clId="{7D6D7EA5-53BF-44DA-B53C-0BE8A88E78FF}" dt="2023-03-29T13:51:37.248" v="6905" actId="478"/>
          <ac:spMkLst>
            <pc:docMk/>
            <pc:sldMk cId="2313747174" sldId="346"/>
            <ac:spMk id="9" creationId="{B4CF6D80-A54E-75D0-7B54-0D370E302AB5}"/>
          </ac:spMkLst>
        </pc:spChg>
        <pc:spChg chg="del mod">
          <ac:chgData name="Justina Ojom" userId="cbdaed7d-8d45-4372-a16a-f3f8900c2f45" providerId="ADAL" clId="{7D6D7EA5-53BF-44DA-B53C-0BE8A88E78FF}" dt="2023-03-29T13:51:37.248" v="6905" actId="478"/>
          <ac:spMkLst>
            <pc:docMk/>
            <pc:sldMk cId="2313747174" sldId="346"/>
            <ac:spMk id="10" creationId="{2346ED59-218E-BBDC-8D24-F512962C2BEA}"/>
          </ac:spMkLst>
        </pc:spChg>
        <pc:spChg chg="del mod">
          <ac:chgData name="Justina Ojom" userId="cbdaed7d-8d45-4372-a16a-f3f8900c2f45" providerId="ADAL" clId="{7D6D7EA5-53BF-44DA-B53C-0BE8A88E78FF}" dt="2023-03-29T13:51:37.248" v="6905" actId="478"/>
          <ac:spMkLst>
            <pc:docMk/>
            <pc:sldMk cId="2313747174" sldId="346"/>
            <ac:spMk id="11" creationId="{9AB07904-B2C5-B47A-1475-12A9777A0EF9}"/>
          </ac:spMkLst>
        </pc:spChg>
        <pc:spChg chg="add mod">
          <ac:chgData name="Justina Ojom" userId="cbdaed7d-8d45-4372-a16a-f3f8900c2f45" providerId="ADAL" clId="{7D6D7EA5-53BF-44DA-B53C-0BE8A88E78FF}" dt="2023-03-31T00:10:27.484" v="10291" actId="113"/>
          <ac:spMkLst>
            <pc:docMk/>
            <pc:sldMk cId="2313747174" sldId="346"/>
            <ac:spMk id="12" creationId="{6954394D-AE52-9EA4-E3BE-10CBED65F042}"/>
          </ac:spMkLst>
        </pc:spChg>
        <pc:spChg chg="add mod">
          <ac:chgData name="Justina Ojom" userId="cbdaed7d-8d45-4372-a16a-f3f8900c2f45" providerId="ADAL" clId="{7D6D7EA5-53BF-44DA-B53C-0BE8A88E78FF}" dt="2023-03-31T00:10:26.437" v="10290" actId="113"/>
          <ac:spMkLst>
            <pc:docMk/>
            <pc:sldMk cId="2313747174" sldId="346"/>
            <ac:spMk id="13" creationId="{56EB691E-9AE8-0CBD-0AFF-A5EBFEB61120}"/>
          </ac:spMkLst>
        </pc:spChg>
        <pc:spChg chg="add mod">
          <ac:chgData name="Justina Ojom" userId="cbdaed7d-8d45-4372-a16a-f3f8900c2f45" providerId="ADAL" clId="{7D6D7EA5-53BF-44DA-B53C-0BE8A88E78FF}" dt="2023-03-31T00:10:28.394" v="10292" actId="113"/>
          <ac:spMkLst>
            <pc:docMk/>
            <pc:sldMk cId="2313747174" sldId="346"/>
            <ac:spMk id="14" creationId="{5BF16815-0760-9595-ACBB-28EC7D17B85C}"/>
          </ac:spMkLst>
        </pc:spChg>
        <pc:spChg chg="add mod">
          <ac:chgData name="Justina Ojom" userId="cbdaed7d-8d45-4372-a16a-f3f8900c2f45" providerId="ADAL" clId="{7D6D7EA5-53BF-44DA-B53C-0BE8A88E78FF}" dt="2023-03-31T00:10:29.379" v="10293" actId="113"/>
          <ac:spMkLst>
            <pc:docMk/>
            <pc:sldMk cId="2313747174" sldId="346"/>
            <ac:spMk id="15" creationId="{ACC30346-4783-8132-3EA5-EC78028CBD88}"/>
          </ac:spMkLst>
        </pc:spChg>
        <pc:spChg chg="del mod">
          <ac:chgData name="Justina Ojom" userId="cbdaed7d-8d45-4372-a16a-f3f8900c2f45" providerId="ADAL" clId="{7D6D7EA5-53BF-44DA-B53C-0BE8A88E78FF}" dt="2023-03-29T13:51:37.248" v="6905" actId="478"/>
          <ac:spMkLst>
            <pc:docMk/>
            <pc:sldMk cId="2313747174" sldId="346"/>
            <ac:spMk id="16" creationId="{E873EC0E-F85E-5CFB-D719-D6363EB36FE5}"/>
          </ac:spMkLst>
        </pc:spChg>
        <pc:spChg chg="del mod">
          <ac:chgData name="Justina Ojom" userId="cbdaed7d-8d45-4372-a16a-f3f8900c2f45" providerId="ADAL" clId="{7D6D7EA5-53BF-44DA-B53C-0BE8A88E78FF}" dt="2023-03-29T13:51:37.248" v="6905" actId="478"/>
          <ac:spMkLst>
            <pc:docMk/>
            <pc:sldMk cId="2313747174" sldId="346"/>
            <ac:spMk id="17" creationId="{B002E807-61E4-8936-CE06-273988BB77EA}"/>
          </ac:spMkLst>
        </pc:spChg>
        <pc:spChg chg="add mod">
          <ac:chgData name="Justina Ojom" userId="cbdaed7d-8d45-4372-a16a-f3f8900c2f45" providerId="ADAL" clId="{7D6D7EA5-53BF-44DA-B53C-0BE8A88E78FF}" dt="2023-03-29T13:50:35.156" v="6890" actId="207"/>
          <ac:spMkLst>
            <pc:docMk/>
            <pc:sldMk cId="2313747174" sldId="346"/>
            <ac:spMk id="18" creationId="{1F4D398F-EF26-5960-E431-CDA7FFC3D946}"/>
          </ac:spMkLst>
        </pc:spChg>
        <pc:spChg chg="del mod">
          <ac:chgData name="Justina Ojom" userId="cbdaed7d-8d45-4372-a16a-f3f8900c2f45" providerId="ADAL" clId="{7D6D7EA5-53BF-44DA-B53C-0BE8A88E78FF}" dt="2023-03-29T13:51:37.248" v="6905" actId="478"/>
          <ac:spMkLst>
            <pc:docMk/>
            <pc:sldMk cId="2313747174" sldId="346"/>
            <ac:spMk id="19" creationId="{3C680BB5-8851-F920-1B3A-236E4AC2BFA2}"/>
          </ac:spMkLst>
        </pc:spChg>
        <pc:spChg chg="add mod">
          <ac:chgData name="Justina Ojom" userId="cbdaed7d-8d45-4372-a16a-f3f8900c2f45" providerId="ADAL" clId="{7D6D7EA5-53BF-44DA-B53C-0BE8A88E78FF}" dt="2023-03-29T13:50:35.156" v="6890" actId="207"/>
          <ac:spMkLst>
            <pc:docMk/>
            <pc:sldMk cId="2313747174" sldId="346"/>
            <ac:spMk id="20" creationId="{6565BE7D-5B6D-1029-AD7A-2C183D5360B7}"/>
          </ac:spMkLst>
        </pc:spChg>
        <pc:spChg chg="add mod">
          <ac:chgData name="Justina Ojom" userId="cbdaed7d-8d45-4372-a16a-f3f8900c2f45" providerId="ADAL" clId="{7D6D7EA5-53BF-44DA-B53C-0BE8A88E78FF}" dt="2023-03-29T13:50:35.156" v="6890" actId="207"/>
          <ac:spMkLst>
            <pc:docMk/>
            <pc:sldMk cId="2313747174" sldId="346"/>
            <ac:spMk id="21" creationId="{B52D03F9-1482-9E1C-0943-E966B652CA36}"/>
          </ac:spMkLst>
        </pc:spChg>
        <pc:spChg chg="add mod">
          <ac:chgData name="Justina Ojom" userId="cbdaed7d-8d45-4372-a16a-f3f8900c2f45" providerId="ADAL" clId="{7D6D7EA5-53BF-44DA-B53C-0BE8A88E78FF}" dt="2023-03-29T13:50:35.156" v="6890" actId="207"/>
          <ac:spMkLst>
            <pc:docMk/>
            <pc:sldMk cId="2313747174" sldId="346"/>
            <ac:spMk id="22" creationId="{18AADBAC-F9F4-5B69-199E-1414D22D3F98}"/>
          </ac:spMkLst>
        </pc:spChg>
        <pc:spChg chg="add mod">
          <ac:chgData name="Justina Ojom" userId="cbdaed7d-8d45-4372-a16a-f3f8900c2f45" providerId="ADAL" clId="{7D6D7EA5-53BF-44DA-B53C-0BE8A88E78FF}" dt="2023-03-29T13:50:35.156" v="6890" actId="207"/>
          <ac:spMkLst>
            <pc:docMk/>
            <pc:sldMk cId="2313747174" sldId="346"/>
            <ac:spMk id="23" creationId="{F970DDA7-AE68-A431-AC60-096C30F88421}"/>
          </ac:spMkLst>
        </pc:spChg>
        <pc:spChg chg="del mod">
          <ac:chgData name="Justina Ojom" userId="cbdaed7d-8d45-4372-a16a-f3f8900c2f45" providerId="ADAL" clId="{7D6D7EA5-53BF-44DA-B53C-0BE8A88E78FF}" dt="2023-03-29T13:51:37.248" v="6905" actId="478"/>
          <ac:spMkLst>
            <pc:docMk/>
            <pc:sldMk cId="2313747174" sldId="346"/>
            <ac:spMk id="24" creationId="{AF460498-4BA5-FB88-B4A5-6CCF39785A7E}"/>
          </ac:spMkLst>
        </pc:spChg>
        <pc:spChg chg="del mod">
          <ac:chgData name="Justina Ojom" userId="cbdaed7d-8d45-4372-a16a-f3f8900c2f45" providerId="ADAL" clId="{7D6D7EA5-53BF-44DA-B53C-0BE8A88E78FF}" dt="2023-03-29T13:51:37.248" v="6905" actId="478"/>
          <ac:spMkLst>
            <pc:docMk/>
            <pc:sldMk cId="2313747174" sldId="346"/>
            <ac:spMk id="25" creationId="{E36021F2-1AF4-1277-B7B8-A9A834DFA49A}"/>
          </ac:spMkLst>
        </pc:spChg>
        <pc:spChg chg="del mod">
          <ac:chgData name="Justina Ojom" userId="cbdaed7d-8d45-4372-a16a-f3f8900c2f45" providerId="ADAL" clId="{7D6D7EA5-53BF-44DA-B53C-0BE8A88E78FF}" dt="2023-03-29T13:51:37.248" v="6905" actId="478"/>
          <ac:spMkLst>
            <pc:docMk/>
            <pc:sldMk cId="2313747174" sldId="346"/>
            <ac:spMk id="26" creationId="{8D2BEE78-0A1F-8F36-F827-21FED189638D}"/>
          </ac:spMkLst>
        </pc:spChg>
        <pc:spChg chg="add mod">
          <ac:chgData name="Justina Ojom" userId="cbdaed7d-8d45-4372-a16a-f3f8900c2f45" providerId="ADAL" clId="{7D6D7EA5-53BF-44DA-B53C-0BE8A88E78FF}" dt="2023-03-29T14:35:41.336" v="7441" actId="1076"/>
          <ac:spMkLst>
            <pc:docMk/>
            <pc:sldMk cId="2313747174" sldId="346"/>
            <ac:spMk id="27" creationId="{F3DAD05B-8516-B0D3-DD78-BD600FD01839}"/>
          </ac:spMkLst>
        </pc:spChg>
        <pc:spChg chg="mod">
          <ac:chgData name="Justina Ojom" userId="cbdaed7d-8d45-4372-a16a-f3f8900c2f45" providerId="ADAL" clId="{7D6D7EA5-53BF-44DA-B53C-0BE8A88E78FF}" dt="2023-03-29T13:50:35.156" v="6890" actId="207"/>
          <ac:spMkLst>
            <pc:docMk/>
            <pc:sldMk cId="2313747174" sldId="346"/>
            <ac:spMk id="31" creationId="{4143365E-4B24-226B-A075-61009B334FA1}"/>
          </ac:spMkLst>
        </pc:spChg>
        <pc:spChg chg="mod">
          <ac:chgData name="Justina Ojom" userId="cbdaed7d-8d45-4372-a16a-f3f8900c2f45" providerId="ADAL" clId="{7D6D7EA5-53BF-44DA-B53C-0BE8A88E78FF}" dt="2023-03-29T13:43:18.463" v="6838" actId="2711"/>
          <ac:spMkLst>
            <pc:docMk/>
            <pc:sldMk cId="2313747174" sldId="346"/>
            <ac:spMk id="32" creationId="{018DEDA9-988A-4F70-B2DE-A423BE94BAA4}"/>
          </ac:spMkLst>
        </pc:spChg>
        <pc:spChg chg="mod">
          <ac:chgData name="Justina Ojom" userId="cbdaed7d-8d45-4372-a16a-f3f8900c2f45" providerId="ADAL" clId="{7D6D7EA5-53BF-44DA-B53C-0BE8A88E78FF}" dt="2023-03-29T13:50:35.156" v="6890" actId="207"/>
          <ac:spMkLst>
            <pc:docMk/>
            <pc:sldMk cId="2313747174" sldId="346"/>
            <ac:spMk id="33" creationId="{7721F45B-647B-1DAE-16E1-8243C9D2E57C}"/>
          </ac:spMkLst>
        </pc:spChg>
        <pc:spChg chg="mod">
          <ac:chgData name="Justina Ojom" userId="cbdaed7d-8d45-4372-a16a-f3f8900c2f45" providerId="ADAL" clId="{7D6D7EA5-53BF-44DA-B53C-0BE8A88E78FF}" dt="2023-03-29T13:50:35.156" v="6890" actId="207"/>
          <ac:spMkLst>
            <pc:docMk/>
            <pc:sldMk cId="2313747174" sldId="346"/>
            <ac:spMk id="34" creationId="{C4EF22A5-17B7-8347-0A3E-47A6BC2BF529}"/>
          </ac:spMkLst>
        </pc:spChg>
        <pc:spChg chg="mod">
          <ac:chgData name="Justina Ojom" userId="cbdaed7d-8d45-4372-a16a-f3f8900c2f45" providerId="ADAL" clId="{7D6D7EA5-53BF-44DA-B53C-0BE8A88E78FF}" dt="2023-03-29T13:50:35.156" v="6890" actId="207"/>
          <ac:spMkLst>
            <pc:docMk/>
            <pc:sldMk cId="2313747174" sldId="346"/>
            <ac:spMk id="35" creationId="{6022439E-3990-FEB3-E450-6DA0A4C93973}"/>
          </ac:spMkLst>
        </pc:spChg>
        <pc:spChg chg="add del mod">
          <ac:chgData name="Justina Ojom" userId="cbdaed7d-8d45-4372-a16a-f3f8900c2f45" providerId="ADAL" clId="{7D6D7EA5-53BF-44DA-B53C-0BE8A88E78FF}" dt="2023-03-29T13:50:18.477" v="6888" actId="478"/>
          <ac:spMkLst>
            <pc:docMk/>
            <pc:sldMk cId="2313747174" sldId="346"/>
            <ac:spMk id="36" creationId="{E7F8CAC8-24B7-CDA8-4CC8-28FA0B6C9808}"/>
          </ac:spMkLst>
        </pc:spChg>
        <pc:spChg chg="mod">
          <ac:chgData name="Justina Ojom" userId="cbdaed7d-8d45-4372-a16a-f3f8900c2f45" providerId="ADAL" clId="{7D6D7EA5-53BF-44DA-B53C-0BE8A88E78FF}" dt="2023-03-29T13:50:12.217" v="6887"/>
          <ac:spMkLst>
            <pc:docMk/>
            <pc:sldMk cId="2313747174" sldId="346"/>
            <ac:spMk id="40" creationId="{9209B941-7B9A-50D7-0238-B2CF2E51BD70}"/>
          </ac:spMkLst>
        </pc:spChg>
        <pc:spChg chg="mod">
          <ac:chgData name="Justina Ojom" userId="cbdaed7d-8d45-4372-a16a-f3f8900c2f45" providerId="ADAL" clId="{7D6D7EA5-53BF-44DA-B53C-0BE8A88E78FF}" dt="2023-03-29T13:50:12.217" v="6887"/>
          <ac:spMkLst>
            <pc:docMk/>
            <pc:sldMk cId="2313747174" sldId="346"/>
            <ac:spMk id="41" creationId="{FFD620FE-7642-C41C-6928-DBBC9D5CC20E}"/>
          </ac:spMkLst>
        </pc:spChg>
        <pc:spChg chg="mod">
          <ac:chgData name="Justina Ojom" userId="cbdaed7d-8d45-4372-a16a-f3f8900c2f45" providerId="ADAL" clId="{7D6D7EA5-53BF-44DA-B53C-0BE8A88E78FF}" dt="2023-03-29T13:50:12.217" v="6887"/>
          <ac:spMkLst>
            <pc:docMk/>
            <pc:sldMk cId="2313747174" sldId="346"/>
            <ac:spMk id="42" creationId="{DEB34DD4-6A5C-C258-9EE1-429C0AEAB6EA}"/>
          </ac:spMkLst>
        </pc:spChg>
        <pc:spChg chg="mod">
          <ac:chgData name="Justina Ojom" userId="cbdaed7d-8d45-4372-a16a-f3f8900c2f45" providerId="ADAL" clId="{7D6D7EA5-53BF-44DA-B53C-0BE8A88E78FF}" dt="2023-03-29T13:50:12.217" v="6887"/>
          <ac:spMkLst>
            <pc:docMk/>
            <pc:sldMk cId="2313747174" sldId="346"/>
            <ac:spMk id="43" creationId="{4C0D51D0-8680-C06C-6B48-9DAD6A23DA6C}"/>
          </ac:spMkLst>
        </pc:spChg>
        <pc:grpChg chg="add mod">
          <ac:chgData name="Justina Ojom" userId="cbdaed7d-8d45-4372-a16a-f3f8900c2f45" providerId="ADAL" clId="{7D6D7EA5-53BF-44DA-B53C-0BE8A88E78FF}" dt="2023-03-29T14:35:41.336" v="7441" actId="1076"/>
          <ac:grpSpMkLst>
            <pc:docMk/>
            <pc:sldMk cId="2313747174" sldId="346"/>
            <ac:grpSpMk id="28" creationId="{63606E12-C38A-1E79-604C-80240DDDA1B6}"/>
          </ac:grpSpMkLst>
        </pc:grpChg>
        <pc:grpChg chg="mod">
          <ac:chgData name="Justina Ojom" userId="cbdaed7d-8d45-4372-a16a-f3f8900c2f45" providerId="ADAL" clId="{7D6D7EA5-53BF-44DA-B53C-0BE8A88E78FF}" dt="2023-03-29T13:50:35.156" v="6890" actId="207"/>
          <ac:grpSpMkLst>
            <pc:docMk/>
            <pc:sldMk cId="2313747174" sldId="346"/>
            <ac:grpSpMk id="29" creationId="{2753289F-21F7-D914-22F3-3BEF25071D83}"/>
          </ac:grpSpMkLst>
        </pc:grpChg>
        <pc:grpChg chg="mod">
          <ac:chgData name="Justina Ojom" userId="cbdaed7d-8d45-4372-a16a-f3f8900c2f45" providerId="ADAL" clId="{7D6D7EA5-53BF-44DA-B53C-0BE8A88E78FF}" dt="2023-03-29T13:50:35.156" v="6890" actId="207"/>
          <ac:grpSpMkLst>
            <pc:docMk/>
            <pc:sldMk cId="2313747174" sldId="346"/>
            <ac:grpSpMk id="30" creationId="{4FAC5CF4-0A6B-7507-ABC6-29A103DB6505}"/>
          </ac:grpSpMkLst>
        </pc:grpChg>
        <pc:grpChg chg="add del mod">
          <ac:chgData name="Justina Ojom" userId="cbdaed7d-8d45-4372-a16a-f3f8900c2f45" providerId="ADAL" clId="{7D6D7EA5-53BF-44DA-B53C-0BE8A88E78FF}" dt="2023-03-29T13:50:18.477" v="6888" actId="478"/>
          <ac:grpSpMkLst>
            <pc:docMk/>
            <pc:sldMk cId="2313747174" sldId="346"/>
            <ac:grpSpMk id="37" creationId="{2B021CD1-3973-D3EC-5DF8-8CD2296A630A}"/>
          </ac:grpSpMkLst>
        </pc:grpChg>
        <pc:grpChg chg="mod">
          <ac:chgData name="Justina Ojom" userId="cbdaed7d-8d45-4372-a16a-f3f8900c2f45" providerId="ADAL" clId="{7D6D7EA5-53BF-44DA-B53C-0BE8A88E78FF}" dt="2023-03-29T13:50:12.217" v="6887"/>
          <ac:grpSpMkLst>
            <pc:docMk/>
            <pc:sldMk cId="2313747174" sldId="346"/>
            <ac:grpSpMk id="38" creationId="{2FA8CA27-DB88-590A-411A-20FAA8DC601C}"/>
          </ac:grpSpMkLst>
        </pc:grpChg>
        <pc:grpChg chg="mod">
          <ac:chgData name="Justina Ojom" userId="cbdaed7d-8d45-4372-a16a-f3f8900c2f45" providerId="ADAL" clId="{7D6D7EA5-53BF-44DA-B53C-0BE8A88E78FF}" dt="2023-03-29T13:50:12.217" v="6887"/>
          <ac:grpSpMkLst>
            <pc:docMk/>
            <pc:sldMk cId="2313747174" sldId="346"/>
            <ac:grpSpMk id="39" creationId="{62A34795-1E0A-7FE4-669A-F8076180F700}"/>
          </ac:grpSpMkLst>
        </pc:grpChg>
      </pc:sldChg>
      <pc:sldChg chg="addSp delSp modSp mod delCm modNotes">
        <pc:chgData name="Justina Ojom" userId="cbdaed7d-8d45-4372-a16a-f3f8900c2f45" providerId="ADAL" clId="{7D6D7EA5-53BF-44DA-B53C-0BE8A88E78FF}" dt="2023-03-30T23:21:45.756" v="9073"/>
        <pc:sldMkLst>
          <pc:docMk/>
          <pc:sldMk cId="821735789" sldId="375"/>
        </pc:sldMkLst>
        <pc:spChg chg="del">
          <ac:chgData name="Justina Ojom" userId="cbdaed7d-8d45-4372-a16a-f3f8900c2f45" providerId="ADAL" clId="{7D6D7EA5-53BF-44DA-B53C-0BE8A88E78FF}" dt="2023-03-29T13:33:37.381" v="6753" actId="478"/>
          <ac:spMkLst>
            <pc:docMk/>
            <pc:sldMk cId="821735789" sldId="375"/>
            <ac:spMk id="12" creationId="{19951E15-2C93-D0EB-33F2-A7DE35EA29EB}"/>
          </ac:spMkLst>
        </pc:spChg>
        <pc:spChg chg="add del mod">
          <ac:chgData name="Justina Ojom" userId="cbdaed7d-8d45-4372-a16a-f3f8900c2f45" providerId="ADAL" clId="{7D6D7EA5-53BF-44DA-B53C-0BE8A88E78FF}" dt="2023-03-29T13:36:04.037" v="6786" actId="478"/>
          <ac:spMkLst>
            <pc:docMk/>
            <pc:sldMk cId="821735789" sldId="375"/>
            <ac:spMk id="14" creationId="{678C76E6-5647-9570-2ABF-875621CCB0AC}"/>
          </ac:spMkLst>
        </pc:spChg>
        <pc:spChg chg="mod ord topLvl">
          <ac:chgData name="Justina Ojom" userId="cbdaed7d-8d45-4372-a16a-f3f8900c2f45" providerId="ADAL" clId="{7D6D7EA5-53BF-44DA-B53C-0BE8A88E78FF}" dt="2023-03-29T13:34:55.310" v="6770" actId="167"/>
          <ac:spMkLst>
            <pc:docMk/>
            <pc:sldMk cId="821735789" sldId="375"/>
            <ac:spMk id="16" creationId="{CEACFC7F-ADF1-D62D-3569-ACD6F147AC6D}"/>
          </ac:spMkLst>
        </pc:spChg>
        <pc:spChg chg="mod topLvl">
          <ac:chgData name="Justina Ojom" userId="cbdaed7d-8d45-4372-a16a-f3f8900c2f45" providerId="ADAL" clId="{7D6D7EA5-53BF-44DA-B53C-0BE8A88E78FF}" dt="2023-03-29T13:34:47.644" v="6768" actId="165"/>
          <ac:spMkLst>
            <pc:docMk/>
            <pc:sldMk cId="821735789" sldId="375"/>
            <ac:spMk id="17" creationId="{6698AA13-2506-F0AF-7B3C-DAAD3DBFB59E}"/>
          </ac:spMkLst>
        </pc:spChg>
        <pc:spChg chg="mod ord topLvl">
          <ac:chgData name="Justina Ojom" userId="cbdaed7d-8d45-4372-a16a-f3f8900c2f45" providerId="ADAL" clId="{7D6D7EA5-53BF-44DA-B53C-0BE8A88E78FF}" dt="2023-03-29T13:36:18.398" v="6788" actId="207"/>
          <ac:spMkLst>
            <pc:docMk/>
            <pc:sldMk cId="821735789" sldId="375"/>
            <ac:spMk id="18" creationId="{7E000DB3-A1CC-D624-C4C3-9223ACA2A9EA}"/>
          </ac:spMkLst>
        </pc:spChg>
        <pc:spChg chg="mod ord topLvl">
          <ac:chgData name="Justina Ojom" userId="cbdaed7d-8d45-4372-a16a-f3f8900c2f45" providerId="ADAL" clId="{7D6D7EA5-53BF-44DA-B53C-0BE8A88E78FF}" dt="2023-03-29T13:35:57.475" v="6784" actId="166"/>
          <ac:spMkLst>
            <pc:docMk/>
            <pc:sldMk cId="821735789" sldId="375"/>
            <ac:spMk id="19" creationId="{F05CEE29-A14D-4792-84E9-D7DB8477D7CB}"/>
          </ac:spMkLst>
        </pc:spChg>
        <pc:spChg chg="mod ord topLvl">
          <ac:chgData name="Justina Ojom" userId="cbdaed7d-8d45-4372-a16a-f3f8900c2f45" providerId="ADAL" clId="{7D6D7EA5-53BF-44DA-B53C-0BE8A88E78FF}" dt="2023-03-29T13:36:01.449" v="6785" actId="166"/>
          <ac:spMkLst>
            <pc:docMk/>
            <pc:sldMk cId="821735789" sldId="375"/>
            <ac:spMk id="20" creationId="{F978874C-BB6C-8BB0-1CA0-E713B9EB4119}"/>
          </ac:spMkLst>
        </pc:spChg>
        <pc:spChg chg="mod">
          <ac:chgData name="Justina Ojom" userId="cbdaed7d-8d45-4372-a16a-f3f8900c2f45" providerId="ADAL" clId="{7D6D7EA5-53BF-44DA-B53C-0BE8A88E78FF}" dt="2023-03-29T13:35:21.746" v="6777" actId="207"/>
          <ac:spMkLst>
            <pc:docMk/>
            <pc:sldMk cId="821735789" sldId="375"/>
            <ac:spMk id="22" creationId="{3E9C2B79-A42B-E55E-5873-9C67A8A33650}"/>
          </ac:spMkLst>
        </pc:spChg>
        <pc:spChg chg="mod">
          <ac:chgData name="Justina Ojom" userId="cbdaed7d-8d45-4372-a16a-f3f8900c2f45" providerId="ADAL" clId="{7D6D7EA5-53BF-44DA-B53C-0BE8A88E78FF}" dt="2023-03-29T13:35:21.746" v="6777" actId="207"/>
          <ac:spMkLst>
            <pc:docMk/>
            <pc:sldMk cId="821735789" sldId="375"/>
            <ac:spMk id="26" creationId="{EF1CACDF-F360-8B09-109F-E780407C241E}"/>
          </ac:spMkLst>
        </pc:spChg>
        <pc:spChg chg="add mod">
          <ac:chgData name="Justina Ojom" userId="cbdaed7d-8d45-4372-a16a-f3f8900c2f45" providerId="ADAL" clId="{7D6D7EA5-53BF-44DA-B53C-0BE8A88E78FF}" dt="2023-03-29T13:34:22.760" v="6761" actId="207"/>
          <ac:spMkLst>
            <pc:docMk/>
            <pc:sldMk cId="821735789" sldId="375"/>
            <ac:spMk id="27" creationId="{D5F810B0-826F-5C88-00C7-189AE4E9B82C}"/>
          </ac:spMkLst>
        </pc:spChg>
        <pc:spChg chg="add mod ord">
          <ac:chgData name="Justina Ojom" userId="cbdaed7d-8d45-4372-a16a-f3f8900c2f45" providerId="ADAL" clId="{7D6D7EA5-53BF-44DA-B53C-0BE8A88E78FF}" dt="2023-03-29T13:35:03.188" v="6772" actId="208"/>
          <ac:spMkLst>
            <pc:docMk/>
            <pc:sldMk cId="821735789" sldId="375"/>
            <ac:spMk id="31" creationId="{73D2562B-B32D-16DD-CEAD-B608EE8DAF45}"/>
          </ac:spMkLst>
        </pc:spChg>
        <pc:spChg chg="add mod">
          <ac:chgData name="Justina Ojom" userId="cbdaed7d-8d45-4372-a16a-f3f8900c2f45" providerId="ADAL" clId="{7D6D7EA5-53BF-44DA-B53C-0BE8A88E78FF}" dt="2023-03-29T13:36:23.863" v="6789" actId="207"/>
          <ac:spMkLst>
            <pc:docMk/>
            <pc:sldMk cId="821735789" sldId="375"/>
            <ac:spMk id="34" creationId="{E0F2FF7A-A7E9-BC34-316C-BEF5D3220BD1}"/>
          </ac:spMkLst>
        </pc:spChg>
        <pc:spChg chg="add mod ord">
          <ac:chgData name="Justina Ojom" userId="cbdaed7d-8d45-4372-a16a-f3f8900c2f45" providerId="ADAL" clId="{7D6D7EA5-53BF-44DA-B53C-0BE8A88E78FF}" dt="2023-03-29T13:36:11.108" v="6787" actId="207"/>
          <ac:spMkLst>
            <pc:docMk/>
            <pc:sldMk cId="821735789" sldId="375"/>
            <ac:spMk id="35" creationId="{C041BF45-DBD6-6B67-6C8D-37A09C773DAF}"/>
          </ac:spMkLst>
        </pc:spChg>
        <pc:spChg chg="add mod ord">
          <ac:chgData name="Justina Ojom" userId="cbdaed7d-8d45-4372-a16a-f3f8900c2f45" providerId="ADAL" clId="{7D6D7EA5-53BF-44DA-B53C-0BE8A88E78FF}" dt="2023-03-29T13:36:11.108" v="6787" actId="207"/>
          <ac:spMkLst>
            <pc:docMk/>
            <pc:sldMk cId="821735789" sldId="375"/>
            <ac:spMk id="36" creationId="{47C2E985-ABD3-E03B-E762-EDCBFEA3A127}"/>
          </ac:spMkLst>
        </pc:spChg>
        <pc:spChg chg="del">
          <ac:chgData name="Justina Ojom" userId="cbdaed7d-8d45-4372-a16a-f3f8900c2f45" providerId="ADAL" clId="{7D6D7EA5-53BF-44DA-B53C-0BE8A88E78FF}" dt="2023-03-29T13:33:37.381" v="6753" actId="478"/>
          <ac:spMkLst>
            <pc:docMk/>
            <pc:sldMk cId="821735789" sldId="375"/>
            <ac:spMk id="38" creationId="{45079EC1-D715-44BA-8AC7-D32E4D4257D0}"/>
          </ac:spMkLst>
        </pc:spChg>
        <pc:spChg chg="del">
          <ac:chgData name="Justina Ojom" userId="cbdaed7d-8d45-4372-a16a-f3f8900c2f45" providerId="ADAL" clId="{7D6D7EA5-53BF-44DA-B53C-0BE8A88E78FF}" dt="2023-03-29T13:33:37.381" v="6753" actId="478"/>
          <ac:spMkLst>
            <pc:docMk/>
            <pc:sldMk cId="821735789" sldId="375"/>
            <ac:spMk id="39" creationId="{D28891D9-FF51-48F9-AAEC-BF128056251F}"/>
          </ac:spMkLst>
        </pc:spChg>
        <pc:spChg chg="del">
          <ac:chgData name="Justina Ojom" userId="cbdaed7d-8d45-4372-a16a-f3f8900c2f45" providerId="ADAL" clId="{7D6D7EA5-53BF-44DA-B53C-0BE8A88E78FF}" dt="2023-03-29T13:33:37.381" v="6753" actId="478"/>
          <ac:spMkLst>
            <pc:docMk/>
            <pc:sldMk cId="821735789" sldId="375"/>
            <ac:spMk id="40" creationId="{D401039E-282F-4A23-8B58-1D50217261C8}"/>
          </ac:spMkLst>
        </pc:spChg>
        <pc:spChg chg="del">
          <ac:chgData name="Justina Ojom" userId="cbdaed7d-8d45-4372-a16a-f3f8900c2f45" providerId="ADAL" clId="{7D6D7EA5-53BF-44DA-B53C-0BE8A88E78FF}" dt="2023-03-29T13:33:37.381" v="6753" actId="478"/>
          <ac:spMkLst>
            <pc:docMk/>
            <pc:sldMk cId="821735789" sldId="375"/>
            <ac:spMk id="41" creationId="{CC1FBDBE-AFE4-4521-BDE8-BDF7AE574576}"/>
          </ac:spMkLst>
        </pc:spChg>
        <pc:spChg chg="del">
          <ac:chgData name="Justina Ojom" userId="cbdaed7d-8d45-4372-a16a-f3f8900c2f45" providerId="ADAL" clId="{7D6D7EA5-53BF-44DA-B53C-0BE8A88E78FF}" dt="2023-03-29T13:33:37.381" v="6753" actId="478"/>
          <ac:spMkLst>
            <pc:docMk/>
            <pc:sldMk cId="821735789" sldId="375"/>
            <ac:spMk id="42" creationId="{A5DC8F1B-0865-4DBB-A446-F25C6CA0AEAA}"/>
          </ac:spMkLst>
        </pc:spChg>
        <pc:grpChg chg="del">
          <ac:chgData name="Justina Ojom" userId="cbdaed7d-8d45-4372-a16a-f3f8900c2f45" providerId="ADAL" clId="{7D6D7EA5-53BF-44DA-B53C-0BE8A88E78FF}" dt="2023-03-29T13:33:37.906" v="6754" actId="478"/>
          <ac:grpSpMkLst>
            <pc:docMk/>
            <pc:sldMk cId="821735789" sldId="375"/>
            <ac:grpSpMk id="3" creationId="{CFD776B2-F75F-C56A-0DF3-D4C51FB14A7B}"/>
          </ac:grpSpMkLst>
        </pc:grpChg>
        <pc:grpChg chg="add del mod">
          <ac:chgData name="Justina Ojom" userId="cbdaed7d-8d45-4372-a16a-f3f8900c2f45" providerId="ADAL" clId="{7D6D7EA5-53BF-44DA-B53C-0BE8A88E78FF}" dt="2023-03-29T13:34:47.644" v="6768" actId="165"/>
          <ac:grpSpMkLst>
            <pc:docMk/>
            <pc:sldMk cId="821735789" sldId="375"/>
            <ac:grpSpMk id="15" creationId="{45D7832A-0248-D348-740A-2891D66DCA79}"/>
          </ac:grpSpMkLst>
        </pc:grpChg>
        <pc:grpChg chg="mod ord topLvl">
          <ac:chgData name="Justina Ojom" userId="cbdaed7d-8d45-4372-a16a-f3f8900c2f45" providerId="ADAL" clId="{7D6D7EA5-53BF-44DA-B53C-0BE8A88E78FF}" dt="2023-03-29T13:36:01.449" v="6785" actId="166"/>
          <ac:grpSpMkLst>
            <pc:docMk/>
            <pc:sldMk cId="821735789" sldId="375"/>
            <ac:grpSpMk id="21" creationId="{6AA15690-2E22-62E1-170E-D7826A086AE3}"/>
          </ac:grpSpMkLst>
        </pc:grpChg>
        <pc:grpChg chg="del">
          <ac:chgData name="Justina Ojom" userId="cbdaed7d-8d45-4372-a16a-f3f8900c2f45" providerId="ADAL" clId="{7D6D7EA5-53BF-44DA-B53C-0BE8A88E78FF}" dt="2023-03-29T13:33:38.188" v="6755" actId="478"/>
          <ac:grpSpMkLst>
            <pc:docMk/>
            <pc:sldMk cId="821735789" sldId="375"/>
            <ac:grpSpMk id="44" creationId="{232D2D53-EE73-4614-BA2B-17FF4BFE3D36}"/>
          </ac:grpSpMkLst>
        </pc:grpChg>
        <pc:picChg chg="del">
          <ac:chgData name="Justina Ojom" userId="cbdaed7d-8d45-4372-a16a-f3f8900c2f45" providerId="ADAL" clId="{7D6D7EA5-53BF-44DA-B53C-0BE8A88E78FF}" dt="2023-03-29T13:33:37.381" v="6753" actId="478"/>
          <ac:picMkLst>
            <pc:docMk/>
            <pc:sldMk cId="821735789" sldId="375"/>
            <ac:picMk id="13" creationId="{2E14A7DE-E362-3933-B21D-93A0317F18EF}"/>
          </ac:picMkLst>
        </pc:picChg>
      </pc:sldChg>
      <pc:sldChg chg="addSp delSp modSp mod modNotes modNotesTx">
        <pc:chgData name="Justina Ojom" userId="cbdaed7d-8d45-4372-a16a-f3f8900c2f45" providerId="ADAL" clId="{7D6D7EA5-53BF-44DA-B53C-0BE8A88E78FF}" dt="2023-03-30T23:55:27.672" v="10023" actId="20577"/>
        <pc:sldMkLst>
          <pc:docMk/>
          <pc:sldMk cId="1221736062" sldId="387"/>
        </pc:sldMkLst>
        <pc:spChg chg="mod">
          <ac:chgData name="Justina Ojom" userId="cbdaed7d-8d45-4372-a16a-f3f8900c2f45" providerId="ADAL" clId="{7D6D7EA5-53BF-44DA-B53C-0BE8A88E78FF}" dt="2023-03-30T23:55:27.672" v="10023" actId="20577"/>
          <ac:spMkLst>
            <pc:docMk/>
            <pc:sldMk cId="1221736062" sldId="387"/>
            <ac:spMk id="2" creationId="{72FCFE94-8837-47DD-B69B-6BA207F449F6}"/>
          </ac:spMkLst>
        </pc:spChg>
        <pc:spChg chg="del">
          <ac:chgData name="Justina Ojom" userId="cbdaed7d-8d45-4372-a16a-f3f8900c2f45" providerId="ADAL" clId="{7D6D7EA5-53BF-44DA-B53C-0BE8A88E78FF}" dt="2023-03-29T13:31:49.022" v="6734" actId="478"/>
          <ac:spMkLst>
            <pc:docMk/>
            <pc:sldMk cId="1221736062" sldId="387"/>
            <ac:spMk id="3" creationId="{1FE0EE38-7CA8-B874-5613-B01AE998734F}"/>
          </ac:spMkLst>
        </pc:spChg>
        <pc:spChg chg="del">
          <ac:chgData name="Justina Ojom" userId="cbdaed7d-8d45-4372-a16a-f3f8900c2f45" providerId="ADAL" clId="{7D6D7EA5-53BF-44DA-B53C-0BE8A88E78FF}" dt="2023-03-29T13:31:53.404" v="6736" actId="478"/>
          <ac:spMkLst>
            <pc:docMk/>
            <pc:sldMk cId="1221736062" sldId="387"/>
            <ac:spMk id="4" creationId="{1700D139-B0B0-4E4A-88BB-998B6070EC4A}"/>
          </ac:spMkLst>
        </pc:spChg>
        <pc:spChg chg="del">
          <ac:chgData name="Justina Ojom" userId="cbdaed7d-8d45-4372-a16a-f3f8900c2f45" providerId="ADAL" clId="{7D6D7EA5-53BF-44DA-B53C-0BE8A88E78FF}" dt="2023-03-29T13:31:53.404" v="6736" actId="478"/>
          <ac:spMkLst>
            <pc:docMk/>
            <pc:sldMk cId="1221736062" sldId="387"/>
            <ac:spMk id="5" creationId="{3B6194EF-B0B4-447F-906C-A0C21B8F1E5B}"/>
          </ac:spMkLst>
        </pc:spChg>
        <pc:spChg chg="del">
          <ac:chgData name="Justina Ojom" userId="cbdaed7d-8d45-4372-a16a-f3f8900c2f45" providerId="ADAL" clId="{7D6D7EA5-53BF-44DA-B53C-0BE8A88E78FF}" dt="2023-03-29T13:31:53.404" v="6736" actId="478"/>
          <ac:spMkLst>
            <pc:docMk/>
            <pc:sldMk cId="1221736062" sldId="387"/>
            <ac:spMk id="6" creationId="{F1075244-453A-4068-AC78-81A8866099D5}"/>
          </ac:spMkLst>
        </pc:spChg>
        <pc:spChg chg="del">
          <ac:chgData name="Justina Ojom" userId="cbdaed7d-8d45-4372-a16a-f3f8900c2f45" providerId="ADAL" clId="{7D6D7EA5-53BF-44DA-B53C-0BE8A88E78FF}" dt="2023-03-29T13:31:53.404" v="6736" actId="478"/>
          <ac:spMkLst>
            <pc:docMk/>
            <pc:sldMk cId="1221736062" sldId="387"/>
            <ac:spMk id="8" creationId="{AC9EB034-2845-4F12-A17B-8528E8E741B8}"/>
          </ac:spMkLst>
        </pc:spChg>
        <pc:spChg chg="del">
          <ac:chgData name="Justina Ojom" userId="cbdaed7d-8d45-4372-a16a-f3f8900c2f45" providerId="ADAL" clId="{7D6D7EA5-53BF-44DA-B53C-0BE8A88E78FF}" dt="2023-03-29T13:31:53.404" v="6736" actId="478"/>
          <ac:spMkLst>
            <pc:docMk/>
            <pc:sldMk cId="1221736062" sldId="387"/>
            <ac:spMk id="9" creationId="{B3AD8D08-8BD0-4760-8982-19A2FBC328D1}"/>
          </ac:spMkLst>
        </pc:spChg>
        <pc:spChg chg="del">
          <ac:chgData name="Justina Ojom" userId="cbdaed7d-8d45-4372-a16a-f3f8900c2f45" providerId="ADAL" clId="{7D6D7EA5-53BF-44DA-B53C-0BE8A88E78FF}" dt="2023-03-29T13:31:53.404" v="6736" actId="478"/>
          <ac:spMkLst>
            <pc:docMk/>
            <pc:sldMk cId="1221736062" sldId="387"/>
            <ac:spMk id="10" creationId="{B997A2DA-9E1C-49BD-A05F-5D20A697ED05}"/>
          </ac:spMkLst>
        </pc:spChg>
        <pc:spChg chg="mod">
          <ac:chgData name="Justina Ojom" userId="cbdaed7d-8d45-4372-a16a-f3f8900c2f45" providerId="ADAL" clId="{7D6D7EA5-53BF-44DA-B53C-0BE8A88E78FF}" dt="2023-03-29T13:31:49.391" v="6735"/>
          <ac:spMkLst>
            <pc:docMk/>
            <pc:sldMk cId="1221736062" sldId="387"/>
            <ac:spMk id="17" creationId="{8CB4E00E-C3D2-EC88-20B5-4BCEAC7F2934}"/>
          </ac:spMkLst>
        </pc:spChg>
        <pc:spChg chg="mod">
          <ac:chgData name="Justina Ojom" userId="cbdaed7d-8d45-4372-a16a-f3f8900c2f45" providerId="ADAL" clId="{7D6D7EA5-53BF-44DA-B53C-0BE8A88E78FF}" dt="2023-03-29T13:31:49.391" v="6735"/>
          <ac:spMkLst>
            <pc:docMk/>
            <pc:sldMk cId="1221736062" sldId="387"/>
            <ac:spMk id="20" creationId="{F7B740D8-085D-14F6-62F9-D3AB0DDF366D}"/>
          </ac:spMkLst>
        </pc:spChg>
        <pc:spChg chg="mod">
          <ac:chgData name="Justina Ojom" userId="cbdaed7d-8d45-4372-a16a-f3f8900c2f45" providerId="ADAL" clId="{7D6D7EA5-53BF-44DA-B53C-0BE8A88E78FF}" dt="2023-03-29T13:31:49.391" v="6735"/>
          <ac:spMkLst>
            <pc:docMk/>
            <pc:sldMk cId="1221736062" sldId="387"/>
            <ac:spMk id="21" creationId="{9F16E861-1FFD-4F50-81AA-C2A9E2422557}"/>
          </ac:spMkLst>
        </pc:spChg>
        <pc:spChg chg="mod">
          <ac:chgData name="Justina Ojom" userId="cbdaed7d-8d45-4372-a16a-f3f8900c2f45" providerId="ADAL" clId="{7D6D7EA5-53BF-44DA-B53C-0BE8A88E78FF}" dt="2023-03-30T14:29:38.415" v="8909" actId="20577"/>
          <ac:spMkLst>
            <pc:docMk/>
            <pc:sldMk cId="1221736062" sldId="387"/>
            <ac:spMk id="22" creationId="{72BBC9E4-96F8-7101-D45C-E501C1707698}"/>
          </ac:spMkLst>
        </pc:spChg>
        <pc:spChg chg="mod">
          <ac:chgData name="Justina Ojom" userId="cbdaed7d-8d45-4372-a16a-f3f8900c2f45" providerId="ADAL" clId="{7D6D7EA5-53BF-44DA-B53C-0BE8A88E78FF}" dt="2023-03-29T13:31:49.391" v="6735"/>
          <ac:spMkLst>
            <pc:docMk/>
            <pc:sldMk cId="1221736062" sldId="387"/>
            <ac:spMk id="23" creationId="{B0C72365-D92F-61E2-F78C-9BA776FA1E8E}"/>
          </ac:spMkLst>
        </pc:spChg>
        <pc:spChg chg="add mod">
          <ac:chgData name="Justina Ojom" userId="cbdaed7d-8d45-4372-a16a-f3f8900c2f45" providerId="ADAL" clId="{7D6D7EA5-53BF-44DA-B53C-0BE8A88E78FF}" dt="2023-03-29T13:31:56.531" v="6737"/>
          <ac:spMkLst>
            <pc:docMk/>
            <pc:sldMk cId="1221736062" sldId="387"/>
            <ac:spMk id="24" creationId="{3C058265-AC55-E0E4-D1FD-10F263CA0162}"/>
          </ac:spMkLst>
        </pc:spChg>
        <pc:spChg chg="add mod">
          <ac:chgData name="Justina Ojom" userId="cbdaed7d-8d45-4372-a16a-f3f8900c2f45" providerId="ADAL" clId="{7D6D7EA5-53BF-44DA-B53C-0BE8A88E78FF}" dt="2023-03-29T13:31:56.531" v="6737"/>
          <ac:spMkLst>
            <pc:docMk/>
            <pc:sldMk cId="1221736062" sldId="387"/>
            <ac:spMk id="25" creationId="{B10F6869-963E-1291-D8B0-DE4C659D0080}"/>
          </ac:spMkLst>
        </pc:spChg>
        <pc:spChg chg="add mod">
          <ac:chgData name="Justina Ojom" userId="cbdaed7d-8d45-4372-a16a-f3f8900c2f45" providerId="ADAL" clId="{7D6D7EA5-53BF-44DA-B53C-0BE8A88E78FF}" dt="2023-03-29T13:31:56.531" v="6737"/>
          <ac:spMkLst>
            <pc:docMk/>
            <pc:sldMk cId="1221736062" sldId="387"/>
            <ac:spMk id="26" creationId="{584C58E9-BBAD-318E-48F4-8D242B22B3D2}"/>
          </ac:spMkLst>
        </pc:spChg>
        <pc:grpChg chg="del">
          <ac:chgData name="Justina Ojom" userId="cbdaed7d-8d45-4372-a16a-f3f8900c2f45" providerId="ADAL" clId="{7D6D7EA5-53BF-44DA-B53C-0BE8A88E78FF}" dt="2023-03-29T13:31:49.022" v="6734" actId="478"/>
          <ac:grpSpMkLst>
            <pc:docMk/>
            <pc:sldMk cId="1221736062" sldId="387"/>
            <ac:grpSpMk id="7" creationId="{08A62176-7471-0FA2-E1AA-5A2304A13FC8}"/>
          </ac:grpSpMkLst>
        </pc:grpChg>
        <pc:grpChg chg="del">
          <ac:chgData name="Justina Ojom" userId="cbdaed7d-8d45-4372-a16a-f3f8900c2f45" providerId="ADAL" clId="{7D6D7EA5-53BF-44DA-B53C-0BE8A88E78FF}" dt="2023-03-29T13:31:49.022" v="6734" actId="478"/>
          <ac:grpSpMkLst>
            <pc:docMk/>
            <pc:sldMk cId="1221736062" sldId="387"/>
            <ac:grpSpMk id="13" creationId="{A58D008F-19DD-28FC-9388-65957F38F9E9}"/>
          </ac:grpSpMkLst>
        </pc:grpChg>
        <pc:grpChg chg="add mod">
          <ac:chgData name="Justina Ojom" userId="cbdaed7d-8d45-4372-a16a-f3f8900c2f45" providerId="ADAL" clId="{7D6D7EA5-53BF-44DA-B53C-0BE8A88E78FF}" dt="2023-03-29T13:31:49.391" v="6735"/>
          <ac:grpSpMkLst>
            <pc:docMk/>
            <pc:sldMk cId="1221736062" sldId="387"/>
            <ac:grpSpMk id="16" creationId="{3689AB3D-9DF6-8558-D466-59EAC7EE9FAF}"/>
          </ac:grpSpMkLst>
        </pc:grpChg>
        <pc:grpChg chg="mod">
          <ac:chgData name="Justina Ojom" userId="cbdaed7d-8d45-4372-a16a-f3f8900c2f45" providerId="ADAL" clId="{7D6D7EA5-53BF-44DA-B53C-0BE8A88E78FF}" dt="2023-03-29T13:31:49.391" v="6735"/>
          <ac:grpSpMkLst>
            <pc:docMk/>
            <pc:sldMk cId="1221736062" sldId="387"/>
            <ac:grpSpMk id="18" creationId="{06AD9491-8CF0-76F2-092C-B7D1E693AF4E}"/>
          </ac:grpSpMkLst>
        </pc:grpChg>
        <pc:grpChg chg="mod">
          <ac:chgData name="Justina Ojom" userId="cbdaed7d-8d45-4372-a16a-f3f8900c2f45" providerId="ADAL" clId="{7D6D7EA5-53BF-44DA-B53C-0BE8A88E78FF}" dt="2023-03-29T13:31:49.391" v="6735"/>
          <ac:grpSpMkLst>
            <pc:docMk/>
            <pc:sldMk cId="1221736062" sldId="387"/>
            <ac:grpSpMk id="19" creationId="{43185C3E-385D-B709-8633-A4E67A099770}"/>
          </ac:grpSpMkLst>
        </pc:grpChg>
      </pc:sldChg>
      <pc:sldChg chg="addSp delSp modSp mod modNotes">
        <pc:chgData name="Justina Ojom" userId="cbdaed7d-8d45-4372-a16a-f3f8900c2f45" providerId="ADAL" clId="{7D6D7EA5-53BF-44DA-B53C-0BE8A88E78FF}" dt="2023-03-30T23:25:39.106" v="9160" actId="20577"/>
        <pc:sldMkLst>
          <pc:docMk/>
          <pc:sldMk cId="1513596432" sldId="423"/>
        </pc:sldMkLst>
        <pc:spChg chg="add del mod">
          <ac:chgData name="Justina Ojom" userId="cbdaed7d-8d45-4372-a16a-f3f8900c2f45" providerId="ADAL" clId="{7D6D7EA5-53BF-44DA-B53C-0BE8A88E78FF}" dt="2023-03-29T13:38:20.512" v="6800"/>
          <ac:spMkLst>
            <pc:docMk/>
            <pc:sldMk cId="1513596432" sldId="423"/>
            <ac:spMk id="3" creationId="{36A08D4E-DA9E-B37E-3B22-556E47645560}"/>
          </ac:spMkLst>
        </pc:spChg>
        <pc:spChg chg="add del mod">
          <ac:chgData name="Justina Ojom" userId="cbdaed7d-8d45-4372-a16a-f3f8900c2f45" providerId="ADAL" clId="{7D6D7EA5-53BF-44DA-B53C-0BE8A88E78FF}" dt="2023-03-29T13:38:20.512" v="6800"/>
          <ac:spMkLst>
            <pc:docMk/>
            <pc:sldMk cId="1513596432" sldId="423"/>
            <ac:spMk id="4" creationId="{6A584376-7FBA-402E-EDD1-E7747A094DE4}"/>
          </ac:spMkLst>
        </pc:spChg>
        <pc:spChg chg="add del mod">
          <ac:chgData name="Justina Ojom" userId="cbdaed7d-8d45-4372-a16a-f3f8900c2f45" providerId="ADAL" clId="{7D6D7EA5-53BF-44DA-B53C-0BE8A88E78FF}" dt="2023-03-29T13:38:20.512" v="6800"/>
          <ac:spMkLst>
            <pc:docMk/>
            <pc:sldMk cId="1513596432" sldId="423"/>
            <ac:spMk id="5" creationId="{CC08C4B4-5329-FD20-FF1E-183C8D5DC21E}"/>
          </ac:spMkLst>
        </pc:spChg>
        <pc:spChg chg="mod">
          <ac:chgData name="Justina Ojom" userId="cbdaed7d-8d45-4372-a16a-f3f8900c2f45" providerId="ADAL" clId="{7D6D7EA5-53BF-44DA-B53C-0BE8A88E78FF}" dt="2023-03-29T13:38:16.266" v="6796"/>
          <ac:spMkLst>
            <pc:docMk/>
            <pc:sldMk cId="1513596432" sldId="423"/>
            <ac:spMk id="9" creationId="{05C7E8D0-FA0D-7A0F-391F-61D43A85F687}"/>
          </ac:spMkLst>
        </pc:spChg>
        <pc:spChg chg="mod">
          <ac:chgData name="Justina Ojom" userId="cbdaed7d-8d45-4372-a16a-f3f8900c2f45" providerId="ADAL" clId="{7D6D7EA5-53BF-44DA-B53C-0BE8A88E78FF}" dt="2023-03-29T13:38:16.266" v="6796"/>
          <ac:spMkLst>
            <pc:docMk/>
            <pc:sldMk cId="1513596432" sldId="423"/>
            <ac:spMk id="11" creationId="{48B62D18-5499-BEC4-19D8-CE4A41C73E01}"/>
          </ac:spMkLst>
        </pc:spChg>
        <pc:spChg chg="mod">
          <ac:chgData name="Justina Ojom" userId="cbdaed7d-8d45-4372-a16a-f3f8900c2f45" providerId="ADAL" clId="{7D6D7EA5-53BF-44DA-B53C-0BE8A88E78FF}" dt="2023-03-29T13:38:16.266" v="6796"/>
          <ac:spMkLst>
            <pc:docMk/>
            <pc:sldMk cId="1513596432" sldId="423"/>
            <ac:spMk id="12" creationId="{169CD185-D7A3-B81B-B8F8-B592E01CFD5A}"/>
          </ac:spMkLst>
        </pc:spChg>
        <pc:spChg chg="add del">
          <ac:chgData name="Justina Ojom" userId="cbdaed7d-8d45-4372-a16a-f3f8900c2f45" providerId="ADAL" clId="{7D6D7EA5-53BF-44DA-B53C-0BE8A88E78FF}" dt="2023-03-29T13:38:20.284" v="6799" actId="478"/>
          <ac:spMkLst>
            <pc:docMk/>
            <pc:sldMk cId="1513596432" sldId="423"/>
            <ac:spMk id="13" creationId="{70A47EDB-F4C4-9AB7-2EF7-BF7B7EF27E61}"/>
          </ac:spMkLst>
        </pc:spChg>
        <pc:spChg chg="add del">
          <ac:chgData name="Justina Ojom" userId="cbdaed7d-8d45-4372-a16a-f3f8900c2f45" providerId="ADAL" clId="{7D6D7EA5-53BF-44DA-B53C-0BE8A88E78FF}" dt="2023-03-29T13:38:20.284" v="6799" actId="478"/>
          <ac:spMkLst>
            <pc:docMk/>
            <pc:sldMk cId="1513596432" sldId="423"/>
            <ac:spMk id="14" creationId="{E04EFC54-1741-6171-8715-B4249C52CF8D}"/>
          </ac:spMkLst>
        </pc:spChg>
        <pc:spChg chg="add del">
          <ac:chgData name="Justina Ojom" userId="cbdaed7d-8d45-4372-a16a-f3f8900c2f45" providerId="ADAL" clId="{7D6D7EA5-53BF-44DA-B53C-0BE8A88E78FF}" dt="2023-03-29T13:38:20.284" v="6799" actId="478"/>
          <ac:spMkLst>
            <pc:docMk/>
            <pc:sldMk cId="1513596432" sldId="423"/>
            <ac:spMk id="15" creationId="{9261F37E-7792-9C45-87F9-558C7C1463FF}"/>
          </ac:spMkLst>
        </pc:spChg>
        <pc:spChg chg="add del">
          <ac:chgData name="Justina Ojom" userId="cbdaed7d-8d45-4372-a16a-f3f8900c2f45" providerId="ADAL" clId="{7D6D7EA5-53BF-44DA-B53C-0BE8A88E78FF}" dt="2023-03-29T13:38:20.284" v="6799" actId="478"/>
          <ac:spMkLst>
            <pc:docMk/>
            <pc:sldMk cId="1513596432" sldId="423"/>
            <ac:spMk id="16" creationId="{8AF11C01-9402-9AF0-34BB-01499BC183C5}"/>
          </ac:spMkLst>
        </pc:spChg>
        <pc:spChg chg="add del">
          <ac:chgData name="Justina Ojom" userId="cbdaed7d-8d45-4372-a16a-f3f8900c2f45" providerId="ADAL" clId="{7D6D7EA5-53BF-44DA-B53C-0BE8A88E78FF}" dt="2023-03-29T13:38:20.284" v="6799" actId="478"/>
          <ac:spMkLst>
            <pc:docMk/>
            <pc:sldMk cId="1513596432" sldId="423"/>
            <ac:spMk id="17" creationId="{50862E11-FBE2-E9F3-2592-F48B2DE22FFD}"/>
          </ac:spMkLst>
        </pc:spChg>
        <pc:spChg chg="add del">
          <ac:chgData name="Justina Ojom" userId="cbdaed7d-8d45-4372-a16a-f3f8900c2f45" providerId="ADAL" clId="{7D6D7EA5-53BF-44DA-B53C-0BE8A88E78FF}" dt="2023-03-29T13:38:20.284" v="6799" actId="478"/>
          <ac:spMkLst>
            <pc:docMk/>
            <pc:sldMk cId="1513596432" sldId="423"/>
            <ac:spMk id="18" creationId="{B527C8C3-2D16-7FA1-801C-EDB5124625CA}"/>
          </ac:spMkLst>
        </pc:spChg>
        <pc:spChg chg="add del">
          <ac:chgData name="Justina Ojom" userId="cbdaed7d-8d45-4372-a16a-f3f8900c2f45" providerId="ADAL" clId="{7D6D7EA5-53BF-44DA-B53C-0BE8A88E78FF}" dt="2023-03-29T13:38:20.284" v="6799" actId="478"/>
          <ac:spMkLst>
            <pc:docMk/>
            <pc:sldMk cId="1513596432" sldId="423"/>
            <ac:spMk id="19" creationId="{604A2A97-99B3-01EA-246B-5D0D6F7A57FE}"/>
          </ac:spMkLst>
        </pc:spChg>
        <pc:spChg chg="add del">
          <ac:chgData name="Justina Ojom" userId="cbdaed7d-8d45-4372-a16a-f3f8900c2f45" providerId="ADAL" clId="{7D6D7EA5-53BF-44DA-B53C-0BE8A88E78FF}" dt="2023-03-29T13:38:20.284" v="6799" actId="478"/>
          <ac:spMkLst>
            <pc:docMk/>
            <pc:sldMk cId="1513596432" sldId="423"/>
            <ac:spMk id="20" creationId="{89CA8F7E-04ED-095D-FFE1-6DAB8E2DF4BA}"/>
          </ac:spMkLst>
        </pc:spChg>
        <pc:spChg chg="mod">
          <ac:chgData name="Justina Ojom" userId="cbdaed7d-8d45-4372-a16a-f3f8900c2f45" providerId="ADAL" clId="{7D6D7EA5-53BF-44DA-B53C-0BE8A88E78FF}" dt="2023-03-29T13:38:16.266" v="6796"/>
          <ac:spMkLst>
            <pc:docMk/>
            <pc:sldMk cId="1513596432" sldId="423"/>
            <ac:spMk id="21" creationId="{376D33D3-CE00-D742-942F-D8E1F2246654}"/>
          </ac:spMkLst>
        </pc:spChg>
        <pc:spChg chg="mod">
          <ac:chgData name="Justina Ojom" userId="cbdaed7d-8d45-4372-a16a-f3f8900c2f45" providerId="ADAL" clId="{7D6D7EA5-53BF-44DA-B53C-0BE8A88E78FF}" dt="2023-03-29T13:38:16.266" v="6796"/>
          <ac:spMkLst>
            <pc:docMk/>
            <pc:sldMk cId="1513596432" sldId="423"/>
            <ac:spMk id="22" creationId="{BF252292-8242-5486-032F-BE969BE72B3B}"/>
          </ac:spMkLst>
        </pc:spChg>
        <pc:spChg chg="mod">
          <ac:chgData name="Justina Ojom" userId="cbdaed7d-8d45-4372-a16a-f3f8900c2f45" providerId="ADAL" clId="{7D6D7EA5-53BF-44DA-B53C-0BE8A88E78FF}" dt="2023-03-29T13:38:16.266" v="6796"/>
          <ac:spMkLst>
            <pc:docMk/>
            <pc:sldMk cId="1513596432" sldId="423"/>
            <ac:spMk id="23" creationId="{D0CF316A-2490-B079-387E-96842D513769}"/>
          </ac:spMkLst>
        </pc:spChg>
        <pc:spChg chg="mod">
          <ac:chgData name="Justina Ojom" userId="cbdaed7d-8d45-4372-a16a-f3f8900c2f45" providerId="ADAL" clId="{7D6D7EA5-53BF-44DA-B53C-0BE8A88E78FF}" dt="2023-03-29T13:38:16.266" v="6796"/>
          <ac:spMkLst>
            <pc:docMk/>
            <pc:sldMk cId="1513596432" sldId="423"/>
            <ac:spMk id="24" creationId="{CF5BC186-579D-4FFD-3C6D-A27038089BAE}"/>
          </ac:spMkLst>
        </pc:spChg>
        <pc:spChg chg="mod">
          <ac:chgData name="Justina Ojom" userId="cbdaed7d-8d45-4372-a16a-f3f8900c2f45" providerId="ADAL" clId="{7D6D7EA5-53BF-44DA-B53C-0BE8A88E78FF}" dt="2023-03-29T13:38:16.266" v="6796"/>
          <ac:spMkLst>
            <pc:docMk/>
            <pc:sldMk cId="1513596432" sldId="423"/>
            <ac:spMk id="25" creationId="{358CB158-6272-840A-F84F-B21877BCF06A}"/>
          </ac:spMkLst>
        </pc:spChg>
        <pc:spChg chg="mod">
          <ac:chgData name="Justina Ojom" userId="cbdaed7d-8d45-4372-a16a-f3f8900c2f45" providerId="ADAL" clId="{7D6D7EA5-53BF-44DA-B53C-0BE8A88E78FF}" dt="2023-03-29T13:38:16.266" v="6796"/>
          <ac:spMkLst>
            <pc:docMk/>
            <pc:sldMk cId="1513596432" sldId="423"/>
            <ac:spMk id="26" creationId="{AECD8E3F-9B8E-953A-9D00-35D130BEA931}"/>
          </ac:spMkLst>
        </pc:spChg>
        <pc:spChg chg="mod">
          <ac:chgData name="Justina Ojom" userId="cbdaed7d-8d45-4372-a16a-f3f8900c2f45" providerId="ADAL" clId="{7D6D7EA5-53BF-44DA-B53C-0BE8A88E78FF}" dt="2023-03-29T13:38:16.266" v="6796"/>
          <ac:spMkLst>
            <pc:docMk/>
            <pc:sldMk cId="1513596432" sldId="423"/>
            <ac:spMk id="29" creationId="{85DFBB43-94E0-D0E4-BEC6-992F98CC750B}"/>
          </ac:spMkLst>
        </pc:spChg>
        <pc:spChg chg="mod">
          <ac:chgData name="Justina Ojom" userId="cbdaed7d-8d45-4372-a16a-f3f8900c2f45" providerId="ADAL" clId="{7D6D7EA5-53BF-44DA-B53C-0BE8A88E78FF}" dt="2023-03-29T13:38:16.266" v="6796"/>
          <ac:spMkLst>
            <pc:docMk/>
            <pc:sldMk cId="1513596432" sldId="423"/>
            <ac:spMk id="30" creationId="{0EC6DD66-3611-3EC9-2BEE-CA67ADFA237F}"/>
          </ac:spMkLst>
        </pc:spChg>
        <pc:spChg chg="mod">
          <ac:chgData name="Justina Ojom" userId="cbdaed7d-8d45-4372-a16a-f3f8900c2f45" providerId="ADAL" clId="{7D6D7EA5-53BF-44DA-B53C-0BE8A88E78FF}" dt="2023-03-29T13:38:16.266" v="6796"/>
          <ac:spMkLst>
            <pc:docMk/>
            <pc:sldMk cId="1513596432" sldId="423"/>
            <ac:spMk id="31" creationId="{91C87110-E4F0-889F-D8FF-6985F2912D4D}"/>
          </ac:spMkLst>
        </pc:spChg>
        <pc:spChg chg="add del">
          <ac:chgData name="Justina Ojom" userId="cbdaed7d-8d45-4372-a16a-f3f8900c2f45" providerId="ADAL" clId="{7D6D7EA5-53BF-44DA-B53C-0BE8A88E78FF}" dt="2023-03-29T13:38:20.284" v="6799" actId="478"/>
          <ac:spMkLst>
            <pc:docMk/>
            <pc:sldMk cId="1513596432" sldId="423"/>
            <ac:spMk id="32" creationId="{EED99395-0131-BCCC-947F-227DDC8AA8C9}"/>
          </ac:spMkLst>
        </pc:spChg>
        <pc:spChg chg="mod">
          <ac:chgData name="Justina Ojom" userId="cbdaed7d-8d45-4372-a16a-f3f8900c2f45" providerId="ADAL" clId="{7D6D7EA5-53BF-44DA-B53C-0BE8A88E78FF}" dt="2023-03-29T13:38:16.266" v="6796"/>
          <ac:spMkLst>
            <pc:docMk/>
            <pc:sldMk cId="1513596432" sldId="423"/>
            <ac:spMk id="33" creationId="{140BD29E-8ED1-3F67-8B5C-1C08AB17359E}"/>
          </ac:spMkLst>
        </pc:spChg>
        <pc:spChg chg="mod">
          <ac:chgData name="Justina Ojom" userId="cbdaed7d-8d45-4372-a16a-f3f8900c2f45" providerId="ADAL" clId="{7D6D7EA5-53BF-44DA-B53C-0BE8A88E78FF}" dt="2023-03-29T13:38:16.266" v="6796"/>
          <ac:spMkLst>
            <pc:docMk/>
            <pc:sldMk cId="1513596432" sldId="423"/>
            <ac:spMk id="36" creationId="{DD501E9F-8284-467A-A0AD-78096FB2AAA1}"/>
          </ac:spMkLst>
        </pc:spChg>
        <pc:spChg chg="mod">
          <ac:chgData name="Justina Ojom" userId="cbdaed7d-8d45-4372-a16a-f3f8900c2f45" providerId="ADAL" clId="{7D6D7EA5-53BF-44DA-B53C-0BE8A88E78FF}" dt="2023-03-29T13:38:16.266" v="6796"/>
          <ac:spMkLst>
            <pc:docMk/>
            <pc:sldMk cId="1513596432" sldId="423"/>
            <ac:spMk id="37" creationId="{E05E3166-19D0-C9E9-0105-D876285C8294}"/>
          </ac:spMkLst>
        </pc:spChg>
        <pc:spChg chg="mod">
          <ac:chgData name="Justina Ojom" userId="cbdaed7d-8d45-4372-a16a-f3f8900c2f45" providerId="ADAL" clId="{7D6D7EA5-53BF-44DA-B53C-0BE8A88E78FF}" dt="2023-03-29T13:38:16.266" v="6796"/>
          <ac:spMkLst>
            <pc:docMk/>
            <pc:sldMk cId="1513596432" sldId="423"/>
            <ac:spMk id="38" creationId="{576D7E0C-4E4A-94F3-D75C-7914187AFD70}"/>
          </ac:spMkLst>
        </pc:spChg>
        <pc:spChg chg="mod">
          <ac:chgData name="Justina Ojom" userId="cbdaed7d-8d45-4372-a16a-f3f8900c2f45" providerId="ADAL" clId="{7D6D7EA5-53BF-44DA-B53C-0BE8A88E78FF}" dt="2023-03-29T13:38:16.266" v="6796"/>
          <ac:spMkLst>
            <pc:docMk/>
            <pc:sldMk cId="1513596432" sldId="423"/>
            <ac:spMk id="39" creationId="{6867DD86-1A02-B5C4-18BF-12CDA1F60A3D}"/>
          </ac:spMkLst>
        </pc:spChg>
        <pc:spChg chg="mod">
          <ac:chgData name="Justina Ojom" userId="cbdaed7d-8d45-4372-a16a-f3f8900c2f45" providerId="ADAL" clId="{7D6D7EA5-53BF-44DA-B53C-0BE8A88E78FF}" dt="2023-03-29T13:38:16.266" v="6796"/>
          <ac:spMkLst>
            <pc:docMk/>
            <pc:sldMk cId="1513596432" sldId="423"/>
            <ac:spMk id="42" creationId="{FC7ADD1B-0F9F-18E0-1F32-CF5FD8BD0231}"/>
          </ac:spMkLst>
        </pc:spChg>
        <pc:spChg chg="mod">
          <ac:chgData name="Justina Ojom" userId="cbdaed7d-8d45-4372-a16a-f3f8900c2f45" providerId="ADAL" clId="{7D6D7EA5-53BF-44DA-B53C-0BE8A88E78FF}" dt="2023-03-29T13:38:16.266" v="6796"/>
          <ac:spMkLst>
            <pc:docMk/>
            <pc:sldMk cId="1513596432" sldId="423"/>
            <ac:spMk id="43" creationId="{5A32DAAE-EABB-3D2B-01AA-8FC08AB671F2}"/>
          </ac:spMkLst>
        </pc:spChg>
        <pc:spChg chg="mod">
          <ac:chgData name="Justina Ojom" userId="cbdaed7d-8d45-4372-a16a-f3f8900c2f45" providerId="ADAL" clId="{7D6D7EA5-53BF-44DA-B53C-0BE8A88E78FF}" dt="2023-03-29T13:38:16.266" v="6796"/>
          <ac:spMkLst>
            <pc:docMk/>
            <pc:sldMk cId="1513596432" sldId="423"/>
            <ac:spMk id="57" creationId="{60D1F5E2-598A-7B85-A09F-CDE32D09B9D3}"/>
          </ac:spMkLst>
        </pc:spChg>
        <pc:spChg chg="mod">
          <ac:chgData name="Justina Ojom" userId="cbdaed7d-8d45-4372-a16a-f3f8900c2f45" providerId="ADAL" clId="{7D6D7EA5-53BF-44DA-B53C-0BE8A88E78FF}" dt="2023-03-29T13:38:16.266" v="6796"/>
          <ac:spMkLst>
            <pc:docMk/>
            <pc:sldMk cId="1513596432" sldId="423"/>
            <ac:spMk id="58" creationId="{25E5884D-80C8-D71A-95AE-E7233CA4D4FA}"/>
          </ac:spMkLst>
        </pc:spChg>
        <pc:spChg chg="mod">
          <ac:chgData name="Justina Ojom" userId="cbdaed7d-8d45-4372-a16a-f3f8900c2f45" providerId="ADAL" clId="{7D6D7EA5-53BF-44DA-B53C-0BE8A88E78FF}" dt="2023-03-29T13:38:16.266" v="6796"/>
          <ac:spMkLst>
            <pc:docMk/>
            <pc:sldMk cId="1513596432" sldId="423"/>
            <ac:spMk id="61" creationId="{9E9E3060-234E-E2FA-73F6-2BD3D1599B19}"/>
          </ac:spMkLst>
        </pc:spChg>
        <pc:spChg chg="mod">
          <ac:chgData name="Justina Ojom" userId="cbdaed7d-8d45-4372-a16a-f3f8900c2f45" providerId="ADAL" clId="{7D6D7EA5-53BF-44DA-B53C-0BE8A88E78FF}" dt="2023-03-29T13:38:16.266" v="6796"/>
          <ac:spMkLst>
            <pc:docMk/>
            <pc:sldMk cId="1513596432" sldId="423"/>
            <ac:spMk id="62" creationId="{CB003339-5765-5C8D-D73D-24054D968A74}"/>
          </ac:spMkLst>
        </pc:spChg>
        <pc:spChg chg="mod">
          <ac:chgData name="Justina Ojom" userId="cbdaed7d-8d45-4372-a16a-f3f8900c2f45" providerId="ADAL" clId="{7D6D7EA5-53BF-44DA-B53C-0BE8A88E78FF}" dt="2023-03-29T13:38:16.266" v="6796"/>
          <ac:spMkLst>
            <pc:docMk/>
            <pc:sldMk cId="1513596432" sldId="423"/>
            <ac:spMk id="63" creationId="{A25E399D-2DDC-898B-982E-9C9C99E6810D}"/>
          </ac:spMkLst>
        </pc:spChg>
        <pc:spChg chg="mod">
          <ac:chgData name="Justina Ojom" userId="cbdaed7d-8d45-4372-a16a-f3f8900c2f45" providerId="ADAL" clId="{7D6D7EA5-53BF-44DA-B53C-0BE8A88E78FF}" dt="2023-03-29T13:38:16.266" v="6796"/>
          <ac:spMkLst>
            <pc:docMk/>
            <pc:sldMk cId="1513596432" sldId="423"/>
            <ac:spMk id="64" creationId="{6468DDD5-3722-FC26-9D5B-8EE12B5EBE0C}"/>
          </ac:spMkLst>
        </pc:spChg>
        <pc:spChg chg="mod">
          <ac:chgData name="Justina Ojom" userId="cbdaed7d-8d45-4372-a16a-f3f8900c2f45" providerId="ADAL" clId="{7D6D7EA5-53BF-44DA-B53C-0BE8A88E78FF}" dt="2023-03-29T13:38:16.266" v="6796"/>
          <ac:spMkLst>
            <pc:docMk/>
            <pc:sldMk cId="1513596432" sldId="423"/>
            <ac:spMk id="67" creationId="{5B8CC937-ED5B-BDF0-B03A-408C1A4D3E39}"/>
          </ac:spMkLst>
        </pc:spChg>
        <pc:spChg chg="mod">
          <ac:chgData name="Justina Ojom" userId="cbdaed7d-8d45-4372-a16a-f3f8900c2f45" providerId="ADAL" clId="{7D6D7EA5-53BF-44DA-B53C-0BE8A88E78FF}" dt="2023-03-29T13:38:16.266" v="6796"/>
          <ac:spMkLst>
            <pc:docMk/>
            <pc:sldMk cId="1513596432" sldId="423"/>
            <ac:spMk id="68" creationId="{4BD2AF85-97AC-3F61-5871-08DBE7262E02}"/>
          </ac:spMkLst>
        </pc:spChg>
        <pc:spChg chg="mod">
          <ac:chgData name="Justina Ojom" userId="cbdaed7d-8d45-4372-a16a-f3f8900c2f45" providerId="ADAL" clId="{7D6D7EA5-53BF-44DA-B53C-0BE8A88E78FF}" dt="2023-03-29T13:38:16.266" v="6796"/>
          <ac:spMkLst>
            <pc:docMk/>
            <pc:sldMk cId="1513596432" sldId="423"/>
            <ac:spMk id="69" creationId="{43A56130-8D25-6695-19A9-5984192A82E2}"/>
          </ac:spMkLst>
        </pc:spChg>
        <pc:spChg chg="mod">
          <ac:chgData name="Justina Ojom" userId="cbdaed7d-8d45-4372-a16a-f3f8900c2f45" providerId="ADAL" clId="{7D6D7EA5-53BF-44DA-B53C-0BE8A88E78FF}" dt="2023-03-29T13:38:16.266" v="6796"/>
          <ac:spMkLst>
            <pc:docMk/>
            <pc:sldMk cId="1513596432" sldId="423"/>
            <ac:spMk id="70" creationId="{A39C7FF3-429F-837D-8DFE-AD019135DF15}"/>
          </ac:spMkLst>
        </pc:spChg>
        <pc:spChg chg="mod">
          <ac:chgData name="Justina Ojom" userId="cbdaed7d-8d45-4372-a16a-f3f8900c2f45" providerId="ADAL" clId="{7D6D7EA5-53BF-44DA-B53C-0BE8A88E78FF}" dt="2023-03-29T13:38:16.266" v="6796"/>
          <ac:spMkLst>
            <pc:docMk/>
            <pc:sldMk cId="1513596432" sldId="423"/>
            <ac:spMk id="73" creationId="{19527579-1727-57F2-32FE-49373920EF6F}"/>
          </ac:spMkLst>
        </pc:spChg>
        <pc:spChg chg="mod">
          <ac:chgData name="Justina Ojom" userId="cbdaed7d-8d45-4372-a16a-f3f8900c2f45" providerId="ADAL" clId="{7D6D7EA5-53BF-44DA-B53C-0BE8A88E78FF}" dt="2023-03-29T13:38:16.266" v="6796"/>
          <ac:spMkLst>
            <pc:docMk/>
            <pc:sldMk cId="1513596432" sldId="423"/>
            <ac:spMk id="74" creationId="{80A24647-15B6-4B21-3237-DF8C65FB694F}"/>
          </ac:spMkLst>
        </pc:spChg>
        <pc:spChg chg="mod">
          <ac:chgData name="Justina Ojom" userId="cbdaed7d-8d45-4372-a16a-f3f8900c2f45" providerId="ADAL" clId="{7D6D7EA5-53BF-44DA-B53C-0BE8A88E78FF}" dt="2023-03-29T13:38:16.266" v="6796"/>
          <ac:spMkLst>
            <pc:docMk/>
            <pc:sldMk cId="1513596432" sldId="423"/>
            <ac:spMk id="75" creationId="{6020A264-96A5-F0FB-00AA-B294AC5C59AF}"/>
          </ac:spMkLst>
        </pc:spChg>
        <pc:spChg chg="mod">
          <ac:chgData name="Justina Ojom" userId="cbdaed7d-8d45-4372-a16a-f3f8900c2f45" providerId="ADAL" clId="{7D6D7EA5-53BF-44DA-B53C-0BE8A88E78FF}" dt="2023-03-29T13:38:16.266" v="6796"/>
          <ac:spMkLst>
            <pc:docMk/>
            <pc:sldMk cId="1513596432" sldId="423"/>
            <ac:spMk id="76" creationId="{9B2DAEB0-6D7D-3045-1922-2CABFE8DBB88}"/>
          </ac:spMkLst>
        </pc:spChg>
        <pc:grpChg chg="add del mod">
          <ac:chgData name="Justina Ojom" userId="cbdaed7d-8d45-4372-a16a-f3f8900c2f45" providerId="ADAL" clId="{7D6D7EA5-53BF-44DA-B53C-0BE8A88E78FF}" dt="2023-03-29T13:38:20.512" v="6800"/>
          <ac:grpSpMkLst>
            <pc:docMk/>
            <pc:sldMk cId="1513596432" sldId="423"/>
            <ac:grpSpMk id="6" creationId="{03C51831-D033-D595-149C-E7AD4E889AF5}"/>
          </ac:grpSpMkLst>
        </pc:grpChg>
        <pc:grpChg chg="mod">
          <ac:chgData name="Justina Ojom" userId="cbdaed7d-8d45-4372-a16a-f3f8900c2f45" providerId="ADAL" clId="{7D6D7EA5-53BF-44DA-B53C-0BE8A88E78FF}" dt="2023-03-29T13:38:16.266" v="6796"/>
          <ac:grpSpMkLst>
            <pc:docMk/>
            <pc:sldMk cId="1513596432" sldId="423"/>
            <ac:grpSpMk id="7" creationId="{98C3C25E-9F5F-4A05-89E2-19F9FE09DF22}"/>
          </ac:grpSpMkLst>
        </pc:grpChg>
        <pc:grpChg chg="mod">
          <ac:chgData name="Justina Ojom" userId="cbdaed7d-8d45-4372-a16a-f3f8900c2f45" providerId="ADAL" clId="{7D6D7EA5-53BF-44DA-B53C-0BE8A88E78FF}" dt="2023-03-29T13:38:16.266" v="6796"/>
          <ac:grpSpMkLst>
            <pc:docMk/>
            <pc:sldMk cId="1513596432" sldId="423"/>
            <ac:grpSpMk id="10" creationId="{8EEA86F4-8242-1B86-AE3B-6A0FCC22691B}"/>
          </ac:grpSpMkLst>
        </pc:grpChg>
        <pc:grpChg chg="add del mod">
          <ac:chgData name="Justina Ojom" userId="cbdaed7d-8d45-4372-a16a-f3f8900c2f45" providerId="ADAL" clId="{7D6D7EA5-53BF-44DA-B53C-0BE8A88E78FF}" dt="2023-03-29T13:38:20.512" v="6800"/>
          <ac:grpSpMkLst>
            <pc:docMk/>
            <pc:sldMk cId="1513596432" sldId="423"/>
            <ac:grpSpMk id="27" creationId="{C5B2344C-BDCB-A915-52CA-80D6757A5013}"/>
          </ac:grpSpMkLst>
        </pc:grpChg>
        <pc:grpChg chg="mod">
          <ac:chgData name="Justina Ojom" userId="cbdaed7d-8d45-4372-a16a-f3f8900c2f45" providerId="ADAL" clId="{7D6D7EA5-53BF-44DA-B53C-0BE8A88E78FF}" dt="2023-03-29T13:38:16.266" v="6796"/>
          <ac:grpSpMkLst>
            <pc:docMk/>
            <pc:sldMk cId="1513596432" sldId="423"/>
            <ac:grpSpMk id="28" creationId="{DB854A4B-132F-F37F-3D84-DB6DA0146D2B}"/>
          </ac:grpSpMkLst>
        </pc:grpChg>
        <pc:grpChg chg="add del mod">
          <ac:chgData name="Justina Ojom" userId="cbdaed7d-8d45-4372-a16a-f3f8900c2f45" providerId="ADAL" clId="{7D6D7EA5-53BF-44DA-B53C-0BE8A88E78FF}" dt="2023-03-29T13:38:20.512" v="6800"/>
          <ac:grpSpMkLst>
            <pc:docMk/>
            <pc:sldMk cId="1513596432" sldId="423"/>
            <ac:grpSpMk id="34" creationId="{2FD80FF5-9B4B-21B1-00ED-46B809E1B60C}"/>
          </ac:grpSpMkLst>
        </pc:grpChg>
        <pc:grpChg chg="mod">
          <ac:chgData name="Justina Ojom" userId="cbdaed7d-8d45-4372-a16a-f3f8900c2f45" providerId="ADAL" clId="{7D6D7EA5-53BF-44DA-B53C-0BE8A88E78FF}" dt="2023-03-29T13:38:16.266" v="6796"/>
          <ac:grpSpMkLst>
            <pc:docMk/>
            <pc:sldMk cId="1513596432" sldId="423"/>
            <ac:grpSpMk id="35" creationId="{C123CCB2-D8B8-A313-918A-FF2E76EA0EF0}"/>
          </ac:grpSpMkLst>
        </pc:grpChg>
        <pc:grpChg chg="add del mod">
          <ac:chgData name="Justina Ojom" userId="cbdaed7d-8d45-4372-a16a-f3f8900c2f45" providerId="ADAL" clId="{7D6D7EA5-53BF-44DA-B53C-0BE8A88E78FF}" dt="2023-03-29T13:38:20.512" v="6800"/>
          <ac:grpSpMkLst>
            <pc:docMk/>
            <pc:sldMk cId="1513596432" sldId="423"/>
            <ac:grpSpMk id="40" creationId="{FA855B0B-BE4F-A84E-11AD-DFD569BA4973}"/>
          </ac:grpSpMkLst>
        </pc:grpChg>
        <pc:grpChg chg="mod">
          <ac:chgData name="Justina Ojom" userId="cbdaed7d-8d45-4372-a16a-f3f8900c2f45" providerId="ADAL" clId="{7D6D7EA5-53BF-44DA-B53C-0BE8A88E78FF}" dt="2023-03-29T13:38:16.266" v="6796"/>
          <ac:grpSpMkLst>
            <pc:docMk/>
            <pc:sldMk cId="1513596432" sldId="423"/>
            <ac:grpSpMk id="41" creationId="{227AC625-7D02-040F-6E12-BC7E88F299E8}"/>
          </ac:grpSpMkLst>
        </pc:grpChg>
        <pc:grpChg chg="add del">
          <ac:chgData name="Justina Ojom" userId="cbdaed7d-8d45-4372-a16a-f3f8900c2f45" providerId="ADAL" clId="{7D6D7EA5-53BF-44DA-B53C-0BE8A88E78FF}" dt="2023-03-29T13:38:20.284" v="6799" actId="478"/>
          <ac:grpSpMkLst>
            <pc:docMk/>
            <pc:sldMk cId="1513596432" sldId="423"/>
            <ac:grpSpMk id="44" creationId="{1FD9A671-FE07-3E4E-CCB0-48C08A61E312}"/>
          </ac:grpSpMkLst>
        </pc:grpChg>
        <pc:grpChg chg="add del mod">
          <ac:chgData name="Justina Ojom" userId="cbdaed7d-8d45-4372-a16a-f3f8900c2f45" providerId="ADAL" clId="{7D6D7EA5-53BF-44DA-B53C-0BE8A88E78FF}" dt="2023-03-29T13:38:20.512" v="6800"/>
          <ac:grpSpMkLst>
            <pc:docMk/>
            <pc:sldMk cId="1513596432" sldId="423"/>
            <ac:grpSpMk id="59" creationId="{261240F6-A0D0-2174-3DC5-2511E3C95AC5}"/>
          </ac:grpSpMkLst>
        </pc:grpChg>
        <pc:grpChg chg="mod">
          <ac:chgData name="Justina Ojom" userId="cbdaed7d-8d45-4372-a16a-f3f8900c2f45" providerId="ADAL" clId="{7D6D7EA5-53BF-44DA-B53C-0BE8A88E78FF}" dt="2023-03-29T13:38:16.266" v="6796"/>
          <ac:grpSpMkLst>
            <pc:docMk/>
            <pc:sldMk cId="1513596432" sldId="423"/>
            <ac:grpSpMk id="60" creationId="{30973472-3C92-8AD2-0AA4-BC064FAD0960}"/>
          </ac:grpSpMkLst>
        </pc:grpChg>
        <pc:grpChg chg="add del mod">
          <ac:chgData name="Justina Ojom" userId="cbdaed7d-8d45-4372-a16a-f3f8900c2f45" providerId="ADAL" clId="{7D6D7EA5-53BF-44DA-B53C-0BE8A88E78FF}" dt="2023-03-29T13:38:20.512" v="6800"/>
          <ac:grpSpMkLst>
            <pc:docMk/>
            <pc:sldMk cId="1513596432" sldId="423"/>
            <ac:grpSpMk id="65" creationId="{6AE9634D-E9A8-BB87-DE2A-31C3243933CF}"/>
          </ac:grpSpMkLst>
        </pc:grpChg>
        <pc:grpChg chg="mod">
          <ac:chgData name="Justina Ojom" userId="cbdaed7d-8d45-4372-a16a-f3f8900c2f45" providerId="ADAL" clId="{7D6D7EA5-53BF-44DA-B53C-0BE8A88E78FF}" dt="2023-03-29T13:38:16.266" v="6796"/>
          <ac:grpSpMkLst>
            <pc:docMk/>
            <pc:sldMk cId="1513596432" sldId="423"/>
            <ac:grpSpMk id="66" creationId="{E3C192F5-3FCD-2001-8F79-BEFC25652172}"/>
          </ac:grpSpMkLst>
        </pc:grpChg>
        <pc:grpChg chg="add del mod">
          <ac:chgData name="Justina Ojom" userId="cbdaed7d-8d45-4372-a16a-f3f8900c2f45" providerId="ADAL" clId="{7D6D7EA5-53BF-44DA-B53C-0BE8A88E78FF}" dt="2023-03-29T13:38:20.512" v="6800"/>
          <ac:grpSpMkLst>
            <pc:docMk/>
            <pc:sldMk cId="1513596432" sldId="423"/>
            <ac:grpSpMk id="71" creationId="{00B109FE-9F93-0CC3-7C3A-81E076455804}"/>
          </ac:grpSpMkLst>
        </pc:grpChg>
        <pc:grpChg chg="mod">
          <ac:chgData name="Justina Ojom" userId="cbdaed7d-8d45-4372-a16a-f3f8900c2f45" providerId="ADAL" clId="{7D6D7EA5-53BF-44DA-B53C-0BE8A88E78FF}" dt="2023-03-29T13:38:16.266" v="6796"/>
          <ac:grpSpMkLst>
            <pc:docMk/>
            <pc:sldMk cId="1513596432" sldId="423"/>
            <ac:grpSpMk id="72" creationId="{A76BD7CB-2FD8-8B47-E0F1-AE7D2595DA18}"/>
          </ac:grpSpMkLst>
        </pc:grpChg>
        <pc:picChg chg="mod">
          <ac:chgData name="Justina Ojom" userId="cbdaed7d-8d45-4372-a16a-f3f8900c2f45" providerId="ADAL" clId="{7D6D7EA5-53BF-44DA-B53C-0BE8A88E78FF}" dt="2023-03-29T13:38:16.266" v="6796"/>
          <ac:picMkLst>
            <pc:docMk/>
            <pc:sldMk cId="1513596432" sldId="423"/>
            <ac:picMk id="8" creationId="{A3E6E129-CDCE-83FF-D6DC-4156A88D8B08}"/>
          </ac:picMkLst>
        </pc:picChg>
      </pc:sldChg>
      <pc:sldChg chg="addSp delSp modSp mod modNotes modNotesTx">
        <pc:chgData name="Justina Ojom" userId="cbdaed7d-8d45-4372-a16a-f3f8900c2f45" providerId="ADAL" clId="{7D6D7EA5-53BF-44DA-B53C-0BE8A88E78FF}" dt="2023-03-31T00:00:12.492" v="10060" actId="20577"/>
        <pc:sldMkLst>
          <pc:docMk/>
          <pc:sldMk cId="3229644658" sldId="426"/>
        </pc:sldMkLst>
        <pc:spChg chg="del mod">
          <ac:chgData name="Justina Ojom" userId="cbdaed7d-8d45-4372-a16a-f3f8900c2f45" providerId="ADAL" clId="{7D6D7EA5-53BF-44DA-B53C-0BE8A88E78FF}" dt="2023-03-29T14:47:27.561" v="7667" actId="478"/>
          <ac:spMkLst>
            <pc:docMk/>
            <pc:sldMk cId="3229644658" sldId="426"/>
            <ac:spMk id="3" creationId="{D4269981-D27D-877D-B888-66B3D84DA488}"/>
          </ac:spMkLst>
        </pc:spChg>
        <pc:spChg chg="mod">
          <ac:chgData name="Justina Ojom" userId="cbdaed7d-8d45-4372-a16a-f3f8900c2f45" providerId="ADAL" clId="{7D6D7EA5-53BF-44DA-B53C-0BE8A88E78FF}" dt="2023-03-29T14:52:29.889" v="7761" actId="165"/>
          <ac:spMkLst>
            <pc:docMk/>
            <pc:sldMk cId="3229644658" sldId="426"/>
            <ac:spMk id="5" creationId="{70CF88E8-203B-866A-9212-B0B24BFEF4A5}"/>
          </ac:spMkLst>
        </pc:spChg>
        <pc:spChg chg="mod">
          <ac:chgData name="Justina Ojom" userId="cbdaed7d-8d45-4372-a16a-f3f8900c2f45" providerId="ADAL" clId="{7D6D7EA5-53BF-44DA-B53C-0BE8A88E78FF}" dt="2023-03-29T14:52:29.889" v="7761" actId="165"/>
          <ac:spMkLst>
            <pc:docMk/>
            <pc:sldMk cId="3229644658" sldId="426"/>
            <ac:spMk id="6" creationId="{90F27C5A-8FB7-4B7A-94F7-56967697010C}"/>
          </ac:spMkLst>
        </pc:spChg>
        <pc:spChg chg="del mod">
          <ac:chgData name="Justina Ojom" userId="cbdaed7d-8d45-4372-a16a-f3f8900c2f45" providerId="ADAL" clId="{7D6D7EA5-53BF-44DA-B53C-0BE8A88E78FF}" dt="2023-03-29T14:47:27.561" v="7667" actId="478"/>
          <ac:spMkLst>
            <pc:docMk/>
            <pc:sldMk cId="3229644658" sldId="426"/>
            <ac:spMk id="7" creationId="{DE33ED10-24E5-F813-7171-5EFA7832DA95}"/>
          </ac:spMkLst>
        </pc:spChg>
        <pc:spChg chg="mod">
          <ac:chgData name="Justina Ojom" userId="cbdaed7d-8d45-4372-a16a-f3f8900c2f45" providerId="ADAL" clId="{7D6D7EA5-53BF-44DA-B53C-0BE8A88E78FF}" dt="2023-03-29T14:50:17.013" v="7716" actId="165"/>
          <ac:spMkLst>
            <pc:docMk/>
            <pc:sldMk cId="3229644658" sldId="426"/>
            <ac:spMk id="10" creationId="{BAF5EB7C-4C53-E9A5-45D2-5F58DB24E444}"/>
          </ac:spMkLst>
        </pc:spChg>
        <pc:spChg chg="mod">
          <ac:chgData name="Justina Ojom" userId="cbdaed7d-8d45-4372-a16a-f3f8900c2f45" providerId="ADAL" clId="{7D6D7EA5-53BF-44DA-B53C-0BE8A88E78FF}" dt="2023-03-29T14:50:17.013" v="7716" actId="165"/>
          <ac:spMkLst>
            <pc:docMk/>
            <pc:sldMk cId="3229644658" sldId="426"/>
            <ac:spMk id="11" creationId="{BE1E6A76-E468-BD70-F522-8CF8C3940A3E}"/>
          </ac:spMkLst>
        </pc:spChg>
        <pc:spChg chg="mod">
          <ac:chgData name="Justina Ojom" userId="cbdaed7d-8d45-4372-a16a-f3f8900c2f45" providerId="ADAL" clId="{7D6D7EA5-53BF-44DA-B53C-0BE8A88E78FF}" dt="2023-03-29T14:50:17.013" v="7716" actId="165"/>
          <ac:spMkLst>
            <pc:docMk/>
            <pc:sldMk cId="3229644658" sldId="426"/>
            <ac:spMk id="12" creationId="{9E444396-1566-274F-5716-A26DC5072939}"/>
          </ac:spMkLst>
        </pc:spChg>
        <pc:spChg chg="mod">
          <ac:chgData name="Justina Ojom" userId="cbdaed7d-8d45-4372-a16a-f3f8900c2f45" providerId="ADAL" clId="{7D6D7EA5-53BF-44DA-B53C-0BE8A88E78FF}" dt="2023-03-29T14:50:17.013" v="7716" actId="165"/>
          <ac:spMkLst>
            <pc:docMk/>
            <pc:sldMk cId="3229644658" sldId="426"/>
            <ac:spMk id="13" creationId="{659A90AF-4584-1E17-FF1C-BDC3CCF37B71}"/>
          </ac:spMkLst>
        </pc:spChg>
        <pc:spChg chg="mod">
          <ac:chgData name="Justina Ojom" userId="cbdaed7d-8d45-4372-a16a-f3f8900c2f45" providerId="ADAL" clId="{7D6D7EA5-53BF-44DA-B53C-0BE8A88E78FF}" dt="2023-03-29T14:50:17.013" v="7716" actId="165"/>
          <ac:spMkLst>
            <pc:docMk/>
            <pc:sldMk cId="3229644658" sldId="426"/>
            <ac:spMk id="14" creationId="{5E0983FF-F566-061C-73CA-257CE78EDA3C}"/>
          </ac:spMkLst>
        </pc:spChg>
        <pc:spChg chg="mod">
          <ac:chgData name="Justina Ojom" userId="cbdaed7d-8d45-4372-a16a-f3f8900c2f45" providerId="ADAL" clId="{7D6D7EA5-53BF-44DA-B53C-0BE8A88E78FF}" dt="2023-03-29T14:50:17.013" v="7716" actId="165"/>
          <ac:spMkLst>
            <pc:docMk/>
            <pc:sldMk cId="3229644658" sldId="426"/>
            <ac:spMk id="15" creationId="{491A8431-A8F6-A4AE-DBEE-FF499443831C}"/>
          </ac:spMkLst>
        </pc:spChg>
        <pc:spChg chg="del mod">
          <ac:chgData name="Justina Ojom" userId="cbdaed7d-8d45-4372-a16a-f3f8900c2f45" providerId="ADAL" clId="{7D6D7EA5-53BF-44DA-B53C-0BE8A88E78FF}" dt="2023-03-29T14:47:27.561" v="7667" actId="478"/>
          <ac:spMkLst>
            <pc:docMk/>
            <pc:sldMk cId="3229644658" sldId="426"/>
            <ac:spMk id="16" creationId="{33E15B05-C056-F446-F8FE-E51F6BC5C472}"/>
          </ac:spMkLst>
        </pc:spChg>
        <pc:spChg chg="del mod">
          <ac:chgData name="Justina Ojom" userId="cbdaed7d-8d45-4372-a16a-f3f8900c2f45" providerId="ADAL" clId="{7D6D7EA5-53BF-44DA-B53C-0BE8A88E78FF}" dt="2023-03-29T14:47:27.561" v="7667" actId="478"/>
          <ac:spMkLst>
            <pc:docMk/>
            <pc:sldMk cId="3229644658" sldId="426"/>
            <ac:spMk id="17" creationId="{EE52DD6C-C2EC-8DD3-92BC-C302848C3641}"/>
          </ac:spMkLst>
        </pc:spChg>
        <pc:spChg chg="del mod">
          <ac:chgData name="Justina Ojom" userId="cbdaed7d-8d45-4372-a16a-f3f8900c2f45" providerId="ADAL" clId="{7D6D7EA5-53BF-44DA-B53C-0BE8A88E78FF}" dt="2023-03-29T14:42:59.774" v="7560" actId="478"/>
          <ac:spMkLst>
            <pc:docMk/>
            <pc:sldMk cId="3229644658" sldId="426"/>
            <ac:spMk id="18" creationId="{1ABF4DA2-AC2F-A1DD-4A63-FF00C2E48686}"/>
          </ac:spMkLst>
        </pc:spChg>
        <pc:spChg chg="del mod">
          <ac:chgData name="Justina Ojom" userId="cbdaed7d-8d45-4372-a16a-f3f8900c2f45" providerId="ADAL" clId="{7D6D7EA5-53BF-44DA-B53C-0BE8A88E78FF}" dt="2023-03-29T14:47:27.561" v="7667" actId="478"/>
          <ac:spMkLst>
            <pc:docMk/>
            <pc:sldMk cId="3229644658" sldId="426"/>
            <ac:spMk id="19" creationId="{3718C376-128D-02E8-7D6D-6CA98E8E6C0A}"/>
          </ac:spMkLst>
        </pc:spChg>
        <pc:spChg chg="del mod">
          <ac:chgData name="Justina Ojom" userId="cbdaed7d-8d45-4372-a16a-f3f8900c2f45" providerId="ADAL" clId="{7D6D7EA5-53BF-44DA-B53C-0BE8A88E78FF}" dt="2023-03-29T14:47:27.561" v="7667" actId="478"/>
          <ac:spMkLst>
            <pc:docMk/>
            <pc:sldMk cId="3229644658" sldId="426"/>
            <ac:spMk id="20" creationId="{EACA57BD-40C9-ABA5-5314-CFAE3C10FAD9}"/>
          </ac:spMkLst>
        </pc:spChg>
        <pc:spChg chg="del mod">
          <ac:chgData name="Justina Ojom" userId="cbdaed7d-8d45-4372-a16a-f3f8900c2f45" providerId="ADAL" clId="{7D6D7EA5-53BF-44DA-B53C-0BE8A88E78FF}" dt="2023-03-29T14:47:27.561" v="7667" actId="478"/>
          <ac:spMkLst>
            <pc:docMk/>
            <pc:sldMk cId="3229644658" sldId="426"/>
            <ac:spMk id="21" creationId="{C4F16502-C2F3-2DB0-F0E4-02A4AFCC8525}"/>
          </ac:spMkLst>
        </pc:spChg>
        <pc:spChg chg="del mod">
          <ac:chgData name="Justina Ojom" userId="cbdaed7d-8d45-4372-a16a-f3f8900c2f45" providerId="ADAL" clId="{7D6D7EA5-53BF-44DA-B53C-0BE8A88E78FF}" dt="2023-03-29T14:47:27.561" v="7667" actId="478"/>
          <ac:spMkLst>
            <pc:docMk/>
            <pc:sldMk cId="3229644658" sldId="426"/>
            <ac:spMk id="22" creationId="{A8B8E165-96E2-CA4F-11D9-DA188D6FDB41}"/>
          </ac:spMkLst>
        </pc:spChg>
        <pc:spChg chg="del mod">
          <ac:chgData name="Justina Ojom" userId="cbdaed7d-8d45-4372-a16a-f3f8900c2f45" providerId="ADAL" clId="{7D6D7EA5-53BF-44DA-B53C-0BE8A88E78FF}" dt="2023-03-29T14:42:59.774" v="7560" actId="478"/>
          <ac:spMkLst>
            <pc:docMk/>
            <pc:sldMk cId="3229644658" sldId="426"/>
            <ac:spMk id="23" creationId="{A248D61B-D389-5D6B-3C18-B59424B0709E}"/>
          </ac:spMkLst>
        </pc:spChg>
        <pc:spChg chg="mod">
          <ac:chgData name="Justina Ojom" userId="cbdaed7d-8d45-4372-a16a-f3f8900c2f45" providerId="ADAL" clId="{7D6D7EA5-53BF-44DA-B53C-0BE8A88E78FF}" dt="2023-03-29T14:50:51.232" v="7730" actId="165"/>
          <ac:spMkLst>
            <pc:docMk/>
            <pc:sldMk cId="3229644658" sldId="426"/>
            <ac:spMk id="25" creationId="{8C5DCB20-85E5-6ECD-A5FC-E3083BF8282F}"/>
          </ac:spMkLst>
        </pc:spChg>
        <pc:spChg chg="mod">
          <ac:chgData name="Justina Ojom" userId="cbdaed7d-8d45-4372-a16a-f3f8900c2f45" providerId="ADAL" clId="{7D6D7EA5-53BF-44DA-B53C-0BE8A88E78FF}" dt="2023-03-29T14:50:51.232" v="7730" actId="165"/>
          <ac:spMkLst>
            <pc:docMk/>
            <pc:sldMk cId="3229644658" sldId="426"/>
            <ac:spMk id="26" creationId="{8430CD2A-5AA2-F4B7-9F07-7F67F4E140DD}"/>
          </ac:spMkLst>
        </pc:spChg>
        <pc:spChg chg="mod">
          <ac:chgData name="Justina Ojom" userId="cbdaed7d-8d45-4372-a16a-f3f8900c2f45" providerId="ADAL" clId="{7D6D7EA5-53BF-44DA-B53C-0BE8A88E78FF}" dt="2023-03-29T14:50:51.232" v="7730" actId="165"/>
          <ac:spMkLst>
            <pc:docMk/>
            <pc:sldMk cId="3229644658" sldId="426"/>
            <ac:spMk id="27" creationId="{1CF622AF-8A22-0050-9060-6853BC185EA5}"/>
          </ac:spMkLst>
        </pc:spChg>
        <pc:spChg chg="mod">
          <ac:chgData name="Justina Ojom" userId="cbdaed7d-8d45-4372-a16a-f3f8900c2f45" providerId="ADAL" clId="{7D6D7EA5-53BF-44DA-B53C-0BE8A88E78FF}" dt="2023-03-29T14:50:51.232" v="7730" actId="165"/>
          <ac:spMkLst>
            <pc:docMk/>
            <pc:sldMk cId="3229644658" sldId="426"/>
            <ac:spMk id="28" creationId="{DDDD0495-781F-2972-DAEC-E50ADAC4BD64}"/>
          </ac:spMkLst>
        </pc:spChg>
        <pc:spChg chg="mod">
          <ac:chgData name="Justina Ojom" userId="cbdaed7d-8d45-4372-a16a-f3f8900c2f45" providerId="ADAL" clId="{7D6D7EA5-53BF-44DA-B53C-0BE8A88E78FF}" dt="2023-03-29T14:50:51.232" v="7730" actId="165"/>
          <ac:spMkLst>
            <pc:docMk/>
            <pc:sldMk cId="3229644658" sldId="426"/>
            <ac:spMk id="29" creationId="{FA4B7515-754A-746E-5730-17268190BCC7}"/>
          </ac:spMkLst>
        </pc:spChg>
        <pc:spChg chg="mod">
          <ac:chgData name="Justina Ojom" userId="cbdaed7d-8d45-4372-a16a-f3f8900c2f45" providerId="ADAL" clId="{7D6D7EA5-53BF-44DA-B53C-0BE8A88E78FF}" dt="2023-03-29T14:50:51.232" v="7730" actId="165"/>
          <ac:spMkLst>
            <pc:docMk/>
            <pc:sldMk cId="3229644658" sldId="426"/>
            <ac:spMk id="30" creationId="{D16363D1-B1FE-13EE-35FC-3C81578145CC}"/>
          </ac:spMkLst>
        </pc:spChg>
        <pc:spChg chg="mod">
          <ac:chgData name="Justina Ojom" userId="cbdaed7d-8d45-4372-a16a-f3f8900c2f45" providerId="ADAL" clId="{7D6D7EA5-53BF-44DA-B53C-0BE8A88E78FF}" dt="2023-03-29T14:50:51.232" v="7730" actId="165"/>
          <ac:spMkLst>
            <pc:docMk/>
            <pc:sldMk cId="3229644658" sldId="426"/>
            <ac:spMk id="31" creationId="{55D85832-CD22-0889-7EF8-D3EAC8929695}"/>
          </ac:spMkLst>
        </pc:spChg>
        <pc:spChg chg="mod">
          <ac:chgData name="Justina Ojom" userId="cbdaed7d-8d45-4372-a16a-f3f8900c2f45" providerId="ADAL" clId="{7D6D7EA5-53BF-44DA-B53C-0BE8A88E78FF}" dt="2023-03-29T14:49:41.622" v="7706" actId="165"/>
          <ac:spMkLst>
            <pc:docMk/>
            <pc:sldMk cId="3229644658" sldId="426"/>
            <ac:spMk id="33" creationId="{429BAA03-A5DA-FDAE-3B7A-9D092B998DC3}"/>
          </ac:spMkLst>
        </pc:spChg>
        <pc:spChg chg="mod">
          <ac:chgData name="Justina Ojom" userId="cbdaed7d-8d45-4372-a16a-f3f8900c2f45" providerId="ADAL" clId="{7D6D7EA5-53BF-44DA-B53C-0BE8A88E78FF}" dt="2023-03-29T14:49:41.622" v="7706" actId="165"/>
          <ac:spMkLst>
            <pc:docMk/>
            <pc:sldMk cId="3229644658" sldId="426"/>
            <ac:spMk id="34" creationId="{018DE64F-9C62-0830-C345-538667419DE0}"/>
          </ac:spMkLst>
        </pc:spChg>
        <pc:spChg chg="mod">
          <ac:chgData name="Justina Ojom" userId="cbdaed7d-8d45-4372-a16a-f3f8900c2f45" providerId="ADAL" clId="{7D6D7EA5-53BF-44DA-B53C-0BE8A88E78FF}" dt="2023-03-29T14:49:41.622" v="7706" actId="165"/>
          <ac:spMkLst>
            <pc:docMk/>
            <pc:sldMk cId="3229644658" sldId="426"/>
            <ac:spMk id="36" creationId="{A9291555-A31E-A814-49A1-4B1EDE7D3C92}"/>
          </ac:spMkLst>
        </pc:spChg>
        <pc:spChg chg="mod">
          <ac:chgData name="Justina Ojom" userId="cbdaed7d-8d45-4372-a16a-f3f8900c2f45" providerId="ADAL" clId="{7D6D7EA5-53BF-44DA-B53C-0BE8A88E78FF}" dt="2023-03-29T14:49:41.622" v="7706" actId="165"/>
          <ac:spMkLst>
            <pc:docMk/>
            <pc:sldMk cId="3229644658" sldId="426"/>
            <ac:spMk id="37" creationId="{B0F42ABD-0B69-06FE-63D3-9617E3199519}"/>
          </ac:spMkLst>
        </pc:spChg>
        <pc:spChg chg="mod">
          <ac:chgData name="Justina Ojom" userId="cbdaed7d-8d45-4372-a16a-f3f8900c2f45" providerId="ADAL" clId="{7D6D7EA5-53BF-44DA-B53C-0BE8A88E78FF}" dt="2023-03-29T14:49:31.399" v="7702" actId="165"/>
          <ac:spMkLst>
            <pc:docMk/>
            <pc:sldMk cId="3229644658" sldId="426"/>
            <ac:spMk id="40" creationId="{7672CF48-B6CE-95A5-B09F-AB551081AFBD}"/>
          </ac:spMkLst>
        </pc:spChg>
        <pc:spChg chg="mod">
          <ac:chgData name="Justina Ojom" userId="cbdaed7d-8d45-4372-a16a-f3f8900c2f45" providerId="ADAL" clId="{7D6D7EA5-53BF-44DA-B53C-0BE8A88E78FF}" dt="2023-03-29T14:49:31.399" v="7702" actId="165"/>
          <ac:spMkLst>
            <pc:docMk/>
            <pc:sldMk cId="3229644658" sldId="426"/>
            <ac:spMk id="41" creationId="{516CD4AA-74E3-B43B-1CE6-3AAED2BD3DC8}"/>
          </ac:spMkLst>
        </pc:spChg>
        <pc:spChg chg="add del mod">
          <ac:chgData name="Justina Ojom" userId="cbdaed7d-8d45-4372-a16a-f3f8900c2f45" providerId="ADAL" clId="{7D6D7EA5-53BF-44DA-B53C-0BE8A88E78FF}" dt="2023-03-29T14:45:04.280" v="7609" actId="478"/>
          <ac:spMkLst>
            <pc:docMk/>
            <pc:sldMk cId="3229644658" sldId="426"/>
            <ac:spMk id="42" creationId="{D7225083-D444-07DA-8324-7E69CCCDE596}"/>
          </ac:spMkLst>
        </pc:spChg>
        <pc:spChg chg="add mod topLvl">
          <ac:chgData name="Justina Ojom" userId="cbdaed7d-8d45-4372-a16a-f3f8900c2f45" providerId="ADAL" clId="{7D6D7EA5-53BF-44DA-B53C-0BE8A88E78FF}" dt="2023-03-29T14:53:08.824" v="7773" actId="14100"/>
          <ac:spMkLst>
            <pc:docMk/>
            <pc:sldMk cId="3229644658" sldId="426"/>
            <ac:spMk id="43" creationId="{B77D3003-241C-731F-6D6B-604CCF58AD84}"/>
          </ac:spMkLst>
        </pc:spChg>
        <pc:spChg chg="add mod topLvl">
          <ac:chgData name="Justina Ojom" userId="cbdaed7d-8d45-4372-a16a-f3f8900c2f45" providerId="ADAL" clId="{7D6D7EA5-53BF-44DA-B53C-0BE8A88E78FF}" dt="2023-03-29T14:54:43.544" v="7801" actId="1076"/>
          <ac:spMkLst>
            <pc:docMk/>
            <pc:sldMk cId="3229644658" sldId="426"/>
            <ac:spMk id="44" creationId="{D405DADB-D658-4C44-BC4D-D6B8DBC406C5}"/>
          </ac:spMkLst>
        </pc:spChg>
        <pc:spChg chg="add mod topLvl">
          <ac:chgData name="Justina Ojom" userId="cbdaed7d-8d45-4372-a16a-f3f8900c2f45" providerId="ADAL" clId="{7D6D7EA5-53BF-44DA-B53C-0BE8A88E78FF}" dt="2023-03-31T00:00:12.492" v="10060" actId="20577"/>
          <ac:spMkLst>
            <pc:docMk/>
            <pc:sldMk cId="3229644658" sldId="426"/>
            <ac:spMk id="45" creationId="{5C9D2649-A932-7E32-073E-8D980F59B2FC}"/>
          </ac:spMkLst>
        </pc:spChg>
        <pc:spChg chg="add mod topLvl">
          <ac:chgData name="Justina Ojom" userId="cbdaed7d-8d45-4372-a16a-f3f8900c2f45" providerId="ADAL" clId="{7D6D7EA5-53BF-44DA-B53C-0BE8A88E78FF}" dt="2023-03-29T14:54:43.544" v="7801" actId="1076"/>
          <ac:spMkLst>
            <pc:docMk/>
            <pc:sldMk cId="3229644658" sldId="426"/>
            <ac:spMk id="46" creationId="{86D81DC8-E0EA-D9BD-8FF9-688D57FF391A}"/>
          </ac:spMkLst>
        </pc:spChg>
        <pc:spChg chg="add mod topLvl">
          <ac:chgData name="Justina Ojom" userId="cbdaed7d-8d45-4372-a16a-f3f8900c2f45" providerId="ADAL" clId="{7D6D7EA5-53BF-44DA-B53C-0BE8A88E78FF}" dt="2023-03-29T14:54:43.544" v="7801" actId="1076"/>
          <ac:spMkLst>
            <pc:docMk/>
            <pc:sldMk cId="3229644658" sldId="426"/>
            <ac:spMk id="47" creationId="{140D5D67-6A9B-11C9-C8AA-795ADF2A70AB}"/>
          </ac:spMkLst>
        </pc:spChg>
        <pc:spChg chg="add mod topLvl">
          <ac:chgData name="Justina Ojom" userId="cbdaed7d-8d45-4372-a16a-f3f8900c2f45" providerId="ADAL" clId="{7D6D7EA5-53BF-44DA-B53C-0BE8A88E78FF}" dt="2023-03-29T14:53:07.217" v="7772" actId="1076"/>
          <ac:spMkLst>
            <pc:docMk/>
            <pc:sldMk cId="3229644658" sldId="426"/>
            <ac:spMk id="48" creationId="{8DFAD7D6-1D03-8251-3EAB-687546325268}"/>
          </ac:spMkLst>
        </pc:spChg>
        <pc:spChg chg="add mod topLvl">
          <ac:chgData name="Justina Ojom" userId="cbdaed7d-8d45-4372-a16a-f3f8900c2f45" providerId="ADAL" clId="{7D6D7EA5-53BF-44DA-B53C-0BE8A88E78FF}" dt="2023-03-29T14:53:16.169" v="7775" actId="1076"/>
          <ac:spMkLst>
            <pc:docMk/>
            <pc:sldMk cId="3229644658" sldId="426"/>
            <ac:spMk id="49" creationId="{D9AA9B35-6E63-BF90-14E5-AD230FF57572}"/>
          </ac:spMkLst>
        </pc:spChg>
        <pc:spChg chg="add mod topLvl">
          <ac:chgData name="Justina Ojom" userId="cbdaed7d-8d45-4372-a16a-f3f8900c2f45" providerId="ADAL" clId="{7D6D7EA5-53BF-44DA-B53C-0BE8A88E78FF}" dt="2023-03-29T14:52:59.763" v="7770" actId="1076"/>
          <ac:spMkLst>
            <pc:docMk/>
            <pc:sldMk cId="3229644658" sldId="426"/>
            <ac:spMk id="50" creationId="{F549E9C2-C040-3122-3861-5D39A722BC54}"/>
          </ac:spMkLst>
        </pc:spChg>
        <pc:spChg chg="add mod topLvl">
          <ac:chgData name="Justina Ojom" userId="cbdaed7d-8d45-4372-a16a-f3f8900c2f45" providerId="ADAL" clId="{7D6D7EA5-53BF-44DA-B53C-0BE8A88E78FF}" dt="2023-03-29T14:54:43.544" v="7801" actId="1076"/>
          <ac:spMkLst>
            <pc:docMk/>
            <pc:sldMk cId="3229644658" sldId="426"/>
            <ac:spMk id="51" creationId="{29409D34-6A2F-763B-B3C5-1AA0AED76416}"/>
          </ac:spMkLst>
        </pc:spChg>
        <pc:spChg chg="add mod topLvl">
          <ac:chgData name="Justina Ojom" userId="cbdaed7d-8d45-4372-a16a-f3f8900c2f45" providerId="ADAL" clId="{7D6D7EA5-53BF-44DA-B53C-0BE8A88E78FF}" dt="2023-03-29T14:54:43.544" v="7801" actId="1076"/>
          <ac:spMkLst>
            <pc:docMk/>
            <pc:sldMk cId="3229644658" sldId="426"/>
            <ac:spMk id="52" creationId="{C4F97283-CCB9-2487-423A-683F2C52A370}"/>
          </ac:spMkLst>
        </pc:spChg>
        <pc:spChg chg="mod">
          <ac:chgData name="Justina Ojom" userId="cbdaed7d-8d45-4372-a16a-f3f8900c2f45" providerId="ADAL" clId="{7D6D7EA5-53BF-44DA-B53C-0BE8A88E78FF}" dt="2023-03-29T13:41:23.433" v="6817"/>
          <ac:spMkLst>
            <pc:docMk/>
            <pc:sldMk cId="3229644658" sldId="426"/>
            <ac:spMk id="56" creationId="{3F7ABFEC-2BB0-B071-6751-2528EB1BFD4C}"/>
          </ac:spMkLst>
        </pc:spChg>
        <pc:spChg chg="mod">
          <ac:chgData name="Justina Ojom" userId="cbdaed7d-8d45-4372-a16a-f3f8900c2f45" providerId="ADAL" clId="{7D6D7EA5-53BF-44DA-B53C-0BE8A88E78FF}" dt="2023-03-29T13:41:23.433" v="6817"/>
          <ac:spMkLst>
            <pc:docMk/>
            <pc:sldMk cId="3229644658" sldId="426"/>
            <ac:spMk id="57" creationId="{E8BBBA8C-281A-5FE4-50B3-0807473228D3}"/>
          </ac:spMkLst>
        </pc:spChg>
        <pc:spChg chg="mod">
          <ac:chgData name="Justina Ojom" userId="cbdaed7d-8d45-4372-a16a-f3f8900c2f45" providerId="ADAL" clId="{7D6D7EA5-53BF-44DA-B53C-0BE8A88E78FF}" dt="2023-03-29T13:41:23.433" v="6817"/>
          <ac:spMkLst>
            <pc:docMk/>
            <pc:sldMk cId="3229644658" sldId="426"/>
            <ac:spMk id="58" creationId="{8DCFC03C-92C0-4D78-EF95-BEEFB547A2FE}"/>
          </ac:spMkLst>
        </pc:spChg>
        <pc:spChg chg="mod">
          <ac:chgData name="Justina Ojom" userId="cbdaed7d-8d45-4372-a16a-f3f8900c2f45" providerId="ADAL" clId="{7D6D7EA5-53BF-44DA-B53C-0BE8A88E78FF}" dt="2023-03-29T13:41:23.433" v="6817"/>
          <ac:spMkLst>
            <pc:docMk/>
            <pc:sldMk cId="3229644658" sldId="426"/>
            <ac:spMk id="59" creationId="{058FCB46-F029-4D90-F5D6-0408D3B56486}"/>
          </ac:spMkLst>
        </pc:spChg>
        <pc:spChg chg="add mod topLvl">
          <ac:chgData name="Justina Ojom" userId="cbdaed7d-8d45-4372-a16a-f3f8900c2f45" providerId="ADAL" clId="{7D6D7EA5-53BF-44DA-B53C-0BE8A88E78FF}" dt="2023-03-29T14:54:43.544" v="7801" actId="1076"/>
          <ac:spMkLst>
            <pc:docMk/>
            <pc:sldMk cId="3229644658" sldId="426"/>
            <ac:spMk id="60" creationId="{268A49B9-B286-9E99-2C97-AD25B0B45CF8}"/>
          </ac:spMkLst>
        </pc:spChg>
        <pc:spChg chg="add del mod">
          <ac:chgData name="Justina Ojom" userId="cbdaed7d-8d45-4372-a16a-f3f8900c2f45" providerId="ADAL" clId="{7D6D7EA5-53BF-44DA-B53C-0BE8A88E78FF}" dt="2023-03-29T14:43:09.420" v="7564" actId="478"/>
          <ac:spMkLst>
            <pc:docMk/>
            <pc:sldMk cId="3229644658" sldId="426"/>
            <ac:spMk id="61" creationId="{B5A62CE1-1301-34B6-4552-ACB7C9847474}"/>
          </ac:spMkLst>
        </pc:spChg>
        <pc:spChg chg="add mod topLvl">
          <ac:chgData name="Justina Ojom" userId="cbdaed7d-8d45-4372-a16a-f3f8900c2f45" providerId="ADAL" clId="{7D6D7EA5-53BF-44DA-B53C-0BE8A88E78FF}" dt="2023-03-29T14:53:16.169" v="7775" actId="1076"/>
          <ac:spMkLst>
            <pc:docMk/>
            <pc:sldMk cId="3229644658" sldId="426"/>
            <ac:spMk id="62" creationId="{E0D6D3A0-5FFB-D4E1-17B4-AF8B2C47209E}"/>
          </ac:spMkLst>
        </pc:spChg>
        <pc:spChg chg="del mod">
          <ac:chgData name="Justina Ojom" userId="cbdaed7d-8d45-4372-a16a-f3f8900c2f45" providerId="ADAL" clId="{7D6D7EA5-53BF-44DA-B53C-0BE8A88E78FF}" dt="2023-03-29T14:42:59.774" v="7560" actId="478"/>
          <ac:spMkLst>
            <pc:docMk/>
            <pc:sldMk cId="3229644658" sldId="426"/>
            <ac:spMk id="63" creationId="{147D40C7-AC5E-FAA7-42E0-AE34BDCE35EC}"/>
          </ac:spMkLst>
        </pc:spChg>
        <pc:spChg chg="add del mod">
          <ac:chgData name="Justina Ojom" userId="cbdaed7d-8d45-4372-a16a-f3f8900c2f45" providerId="ADAL" clId="{7D6D7EA5-53BF-44DA-B53C-0BE8A88E78FF}" dt="2023-03-29T14:43:08.973" v="7563" actId="478"/>
          <ac:spMkLst>
            <pc:docMk/>
            <pc:sldMk cId="3229644658" sldId="426"/>
            <ac:spMk id="2048" creationId="{D820F6D1-4C60-1DDA-B8E6-A9CC030971BF}"/>
          </ac:spMkLst>
        </pc:spChg>
        <pc:spChg chg="del mod">
          <ac:chgData name="Justina Ojom" userId="cbdaed7d-8d45-4372-a16a-f3f8900c2f45" providerId="ADAL" clId="{7D6D7EA5-53BF-44DA-B53C-0BE8A88E78FF}" dt="2023-03-29T14:42:59.774" v="7560" actId="478"/>
          <ac:spMkLst>
            <pc:docMk/>
            <pc:sldMk cId="3229644658" sldId="426"/>
            <ac:spMk id="2052" creationId="{2068E4C5-7526-D524-8F3D-319DA46F5E49}"/>
          </ac:spMkLst>
        </pc:spChg>
        <pc:spChg chg="mod topLvl">
          <ac:chgData name="Justina Ojom" userId="cbdaed7d-8d45-4372-a16a-f3f8900c2f45" providerId="ADAL" clId="{7D6D7EA5-53BF-44DA-B53C-0BE8A88E78FF}" dt="2023-03-29T14:54:35.451" v="7800" actId="1076"/>
          <ac:spMkLst>
            <pc:docMk/>
            <pc:sldMk cId="3229644658" sldId="426"/>
            <ac:spMk id="2053" creationId="{378BF302-3248-1CA9-1CF8-080C6189ED53}"/>
          </ac:spMkLst>
        </pc:spChg>
        <pc:spChg chg="add del">
          <ac:chgData name="Justina Ojom" userId="cbdaed7d-8d45-4372-a16a-f3f8900c2f45" providerId="ADAL" clId="{7D6D7EA5-53BF-44DA-B53C-0BE8A88E78FF}" dt="2023-03-29T14:48:24.749" v="7685" actId="478"/>
          <ac:spMkLst>
            <pc:docMk/>
            <pc:sldMk cId="3229644658" sldId="426"/>
            <ac:spMk id="2058" creationId="{14C12624-D8E5-4A52-AB70-B923D3BA2229}"/>
          </ac:spMkLst>
        </pc:spChg>
        <pc:spChg chg="add del mod ord">
          <ac:chgData name="Justina Ojom" userId="cbdaed7d-8d45-4372-a16a-f3f8900c2f45" providerId="ADAL" clId="{7D6D7EA5-53BF-44DA-B53C-0BE8A88E78FF}" dt="2023-03-29T14:51:43.147" v="7748" actId="478"/>
          <ac:spMkLst>
            <pc:docMk/>
            <pc:sldMk cId="3229644658" sldId="426"/>
            <ac:spMk id="2059" creationId="{08AA8628-6BBA-1186-2FA8-A785C65CE28E}"/>
          </ac:spMkLst>
        </pc:spChg>
        <pc:grpChg chg="mod topLvl">
          <ac:chgData name="Justina Ojom" userId="cbdaed7d-8d45-4372-a16a-f3f8900c2f45" providerId="ADAL" clId="{7D6D7EA5-53BF-44DA-B53C-0BE8A88E78FF}" dt="2023-03-29T14:54:26.311" v="7796" actId="1076"/>
          <ac:grpSpMkLst>
            <pc:docMk/>
            <pc:sldMk cId="3229644658" sldId="426"/>
            <ac:grpSpMk id="4" creationId="{5F9BC0AE-DFDB-A553-1BA2-8E35E93C89BB}"/>
          </ac:grpSpMkLst>
        </pc:grpChg>
        <pc:grpChg chg="mod topLvl">
          <ac:chgData name="Justina Ojom" userId="cbdaed7d-8d45-4372-a16a-f3f8900c2f45" providerId="ADAL" clId="{7D6D7EA5-53BF-44DA-B53C-0BE8A88E78FF}" dt="2023-03-29T14:54:30.147" v="7798" actId="1076"/>
          <ac:grpSpMkLst>
            <pc:docMk/>
            <pc:sldMk cId="3229644658" sldId="426"/>
            <ac:grpSpMk id="8" creationId="{86BFB733-9808-29BD-15BA-CC4097CA6CDB}"/>
          </ac:grpSpMkLst>
        </pc:grpChg>
        <pc:grpChg chg="mod">
          <ac:chgData name="Justina Ojom" userId="cbdaed7d-8d45-4372-a16a-f3f8900c2f45" providerId="ADAL" clId="{7D6D7EA5-53BF-44DA-B53C-0BE8A88E78FF}" dt="2023-03-29T14:50:17.013" v="7716" actId="165"/>
          <ac:grpSpMkLst>
            <pc:docMk/>
            <pc:sldMk cId="3229644658" sldId="426"/>
            <ac:grpSpMk id="9" creationId="{D0557AA7-C366-62B6-841B-3B5504EF43F6}"/>
          </ac:grpSpMkLst>
        </pc:grpChg>
        <pc:grpChg chg="mod topLvl">
          <ac:chgData name="Justina Ojom" userId="cbdaed7d-8d45-4372-a16a-f3f8900c2f45" providerId="ADAL" clId="{7D6D7EA5-53BF-44DA-B53C-0BE8A88E78FF}" dt="2023-03-29T14:54:43.544" v="7801" actId="1076"/>
          <ac:grpSpMkLst>
            <pc:docMk/>
            <pc:sldMk cId="3229644658" sldId="426"/>
            <ac:grpSpMk id="24" creationId="{9C31B007-81D1-16D6-20D8-B4351B0AFCC9}"/>
          </ac:grpSpMkLst>
        </pc:grpChg>
        <pc:grpChg chg="mod">
          <ac:chgData name="Justina Ojom" userId="cbdaed7d-8d45-4372-a16a-f3f8900c2f45" providerId="ADAL" clId="{7D6D7EA5-53BF-44DA-B53C-0BE8A88E78FF}" dt="2023-03-29T14:49:41.622" v="7706" actId="165"/>
          <ac:grpSpMkLst>
            <pc:docMk/>
            <pc:sldMk cId="3229644658" sldId="426"/>
            <ac:grpSpMk id="32" creationId="{BA128432-12F7-FA54-CC70-F98AEB5526DF}"/>
          </ac:grpSpMkLst>
        </pc:grpChg>
        <pc:grpChg chg="mod">
          <ac:chgData name="Justina Ojom" userId="cbdaed7d-8d45-4372-a16a-f3f8900c2f45" providerId="ADAL" clId="{7D6D7EA5-53BF-44DA-B53C-0BE8A88E78FF}" dt="2023-03-29T14:49:41.622" v="7706" actId="165"/>
          <ac:grpSpMkLst>
            <pc:docMk/>
            <pc:sldMk cId="3229644658" sldId="426"/>
            <ac:grpSpMk id="35" creationId="{A62CC7AF-8431-001D-A647-9AB1D938C79E}"/>
          </ac:grpSpMkLst>
        </pc:grpChg>
        <pc:grpChg chg="mod topLvl">
          <ac:chgData name="Justina Ojom" userId="cbdaed7d-8d45-4372-a16a-f3f8900c2f45" providerId="ADAL" clId="{7D6D7EA5-53BF-44DA-B53C-0BE8A88E78FF}" dt="2023-03-29T14:54:43.544" v="7801" actId="1076"/>
          <ac:grpSpMkLst>
            <pc:docMk/>
            <pc:sldMk cId="3229644658" sldId="426"/>
            <ac:grpSpMk id="38" creationId="{CAC0109A-8A4D-7918-FC7F-36F1A92854A9}"/>
          </ac:grpSpMkLst>
        </pc:grpChg>
        <pc:grpChg chg="add del mod">
          <ac:chgData name="Justina Ojom" userId="cbdaed7d-8d45-4372-a16a-f3f8900c2f45" providerId="ADAL" clId="{7D6D7EA5-53BF-44DA-B53C-0BE8A88E78FF}" dt="2023-03-29T14:43:24.458" v="7572" actId="478"/>
          <ac:grpSpMkLst>
            <pc:docMk/>
            <pc:sldMk cId="3229644658" sldId="426"/>
            <ac:grpSpMk id="53" creationId="{9C7DF8EA-8543-2195-196B-A137E48D828C}"/>
          </ac:grpSpMkLst>
        </pc:grpChg>
        <pc:grpChg chg="mod">
          <ac:chgData name="Justina Ojom" userId="cbdaed7d-8d45-4372-a16a-f3f8900c2f45" providerId="ADAL" clId="{7D6D7EA5-53BF-44DA-B53C-0BE8A88E78FF}" dt="2023-03-29T13:41:23.433" v="6817"/>
          <ac:grpSpMkLst>
            <pc:docMk/>
            <pc:sldMk cId="3229644658" sldId="426"/>
            <ac:grpSpMk id="54" creationId="{673C8818-BA25-C347-98CC-BF82AAEF7B4B}"/>
          </ac:grpSpMkLst>
        </pc:grpChg>
        <pc:grpChg chg="mod">
          <ac:chgData name="Justina Ojom" userId="cbdaed7d-8d45-4372-a16a-f3f8900c2f45" providerId="ADAL" clId="{7D6D7EA5-53BF-44DA-B53C-0BE8A88E78FF}" dt="2023-03-29T13:41:23.433" v="6817"/>
          <ac:grpSpMkLst>
            <pc:docMk/>
            <pc:sldMk cId="3229644658" sldId="426"/>
            <ac:grpSpMk id="55" creationId="{023F25B1-9502-DA5A-18DC-0F87BAC59DC5}"/>
          </ac:grpSpMkLst>
        </pc:grpChg>
        <pc:grpChg chg="add mod topLvl">
          <ac:chgData name="Justina Ojom" userId="cbdaed7d-8d45-4372-a16a-f3f8900c2f45" providerId="ADAL" clId="{7D6D7EA5-53BF-44DA-B53C-0BE8A88E78FF}" dt="2023-03-29T14:54:43.544" v="7801" actId="1076"/>
          <ac:grpSpMkLst>
            <pc:docMk/>
            <pc:sldMk cId="3229644658" sldId="426"/>
            <ac:grpSpMk id="2049" creationId="{6F48E4AD-9618-85FE-7D6F-5545C1A29B4C}"/>
          </ac:grpSpMkLst>
        </pc:grpChg>
        <pc:grpChg chg="add del mod">
          <ac:chgData name="Justina Ojom" userId="cbdaed7d-8d45-4372-a16a-f3f8900c2f45" providerId="ADAL" clId="{7D6D7EA5-53BF-44DA-B53C-0BE8A88E78FF}" dt="2023-03-29T14:50:51.232" v="7730" actId="165"/>
          <ac:grpSpMkLst>
            <pc:docMk/>
            <pc:sldMk cId="3229644658" sldId="426"/>
            <ac:grpSpMk id="2050" creationId="{FD348F9F-A2D0-511E-535C-CC34BD184425}"/>
          </ac:grpSpMkLst>
        </pc:grpChg>
        <pc:grpChg chg="add del mod">
          <ac:chgData name="Justina Ojom" userId="cbdaed7d-8d45-4372-a16a-f3f8900c2f45" providerId="ADAL" clId="{7D6D7EA5-53BF-44DA-B53C-0BE8A88E78FF}" dt="2023-03-29T14:51:46.768" v="7749" actId="165"/>
          <ac:grpSpMkLst>
            <pc:docMk/>
            <pc:sldMk cId="3229644658" sldId="426"/>
            <ac:grpSpMk id="2051" creationId="{7B028A99-E7C6-B291-D504-DB3D6453E8B6}"/>
          </ac:grpSpMkLst>
        </pc:grpChg>
        <pc:grpChg chg="add del mod">
          <ac:chgData name="Justina Ojom" userId="cbdaed7d-8d45-4372-a16a-f3f8900c2f45" providerId="ADAL" clId="{7D6D7EA5-53BF-44DA-B53C-0BE8A88E78FF}" dt="2023-03-29T14:52:29.889" v="7761" actId="165"/>
          <ac:grpSpMkLst>
            <pc:docMk/>
            <pc:sldMk cId="3229644658" sldId="426"/>
            <ac:grpSpMk id="2054" creationId="{047F0FC7-821B-4EE2-38B8-F21FF0D42380}"/>
          </ac:grpSpMkLst>
        </pc:grpChg>
        <pc:grpChg chg="add del mod">
          <ac:chgData name="Justina Ojom" userId="cbdaed7d-8d45-4372-a16a-f3f8900c2f45" providerId="ADAL" clId="{7D6D7EA5-53BF-44DA-B53C-0BE8A88E78FF}" dt="2023-03-29T14:49:31.399" v="7702" actId="165"/>
          <ac:grpSpMkLst>
            <pc:docMk/>
            <pc:sldMk cId="3229644658" sldId="426"/>
            <ac:grpSpMk id="2055" creationId="{E05DBFDC-9575-270B-03AE-AF1FDFCA33BB}"/>
          </ac:grpSpMkLst>
        </pc:grpChg>
        <pc:grpChg chg="add del mod">
          <ac:chgData name="Justina Ojom" userId="cbdaed7d-8d45-4372-a16a-f3f8900c2f45" providerId="ADAL" clId="{7D6D7EA5-53BF-44DA-B53C-0BE8A88E78FF}" dt="2023-03-29T14:49:41.622" v="7706" actId="165"/>
          <ac:grpSpMkLst>
            <pc:docMk/>
            <pc:sldMk cId="3229644658" sldId="426"/>
            <ac:grpSpMk id="2056" creationId="{CC5566FD-47CF-8F76-86C8-53F8789A7FB2}"/>
          </ac:grpSpMkLst>
        </pc:grpChg>
        <pc:grpChg chg="add del mod">
          <ac:chgData name="Justina Ojom" userId="cbdaed7d-8d45-4372-a16a-f3f8900c2f45" providerId="ADAL" clId="{7D6D7EA5-53BF-44DA-B53C-0BE8A88E78FF}" dt="2023-03-29T14:50:17.013" v="7716" actId="165"/>
          <ac:grpSpMkLst>
            <pc:docMk/>
            <pc:sldMk cId="3229644658" sldId="426"/>
            <ac:grpSpMk id="2057" creationId="{A9DB1AB6-F374-BA05-A34F-3E72A541D016}"/>
          </ac:grpSpMkLst>
        </pc:grpChg>
        <pc:cxnChg chg="mod">
          <ac:chgData name="Justina Ojom" userId="cbdaed7d-8d45-4372-a16a-f3f8900c2f45" providerId="ADAL" clId="{7D6D7EA5-53BF-44DA-B53C-0BE8A88E78FF}" dt="2023-03-29T14:49:31.399" v="7702" actId="165"/>
          <ac:cxnSpMkLst>
            <pc:docMk/>
            <pc:sldMk cId="3229644658" sldId="426"/>
            <ac:cxnSpMk id="39" creationId="{AE9B4B86-2A83-1A10-458E-ED89B5FC98BB}"/>
          </ac:cxnSpMkLst>
        </pc:cxnChg>
      </pc:sldChg>
      <pc:sldChg chg="modSp mod modNotes">
        <pc:chgData name="Justina Ojom" userId="cbdaed7d-8d45-4372-a16a-f3f8900c2f45" providerId="ADAL" clId="{7D6D7EA5-53BF-44DA-B53C-0BE8A88E78FF}" dt="2023-03-31T00:02:01.763" v="10119" actId="20577"/>
        <pc:sldMkLst>
          <pc:docMk/>
          <pc:sldMk cId="996566002" sldId="428"/>
        </pc:sldMkLst>
        <pc:spChg chg="mod">
          <ac:chgData name="Justina Ojom" userId="cbdaed7d-8d45-4372-a16a-f3f8900c2f45" providerId="ADAL" clId="{7D6D7EA5-53BF-44DA-B53C-0BE8A88E78FF}" dt="2023-03-31T00:01:59.021" v="10116" actId="1076"/>
          <ac:spMkLst>
            <pc:docMk/>
            <pc:sldMk cId="996566002" sldId="428"/>
            <ac:spMk id="2" creationId="{09FD74AF-51ED-094E-0450-16B7D5E104CC}"/>
          </ac:spMkLst>
        </pc:spChg>
        <pc:spChg chg="mod">
          <ac:chgData name="Justina Ojom" userId="cbdaed7d-8d45-4372-a16a-f3f8900c2f45" providerId="ADAL" clId="{7D6D7EA5-53BF-44DA-B53C-0BE8A88E78FF}" dt="2023-03-30T23:56:00.727" v="10029" actId="20577"/>
          <ac:spMkLst>
            <pc:docMk/>
            <pc:sldMk cId="996566002" sldId="428"/>
            <ac:spMk id="728" creationId="{00000000-0000-0000-0000-000000000000}"/>
          </ac:spMkLst>
        </pc:spChg>
        <pc:spChg chg="mod">
          <ac:chgData name="Justina Ojom" userId="cbdaed7d-8d45-4372-a16a-f3f8900c2f45" providerId="ADAL" clId="{7D6D7EA5-53BF-44DA-B53C-0BE8A88E78FF}" dt="2023-03-31T00:01:59.021" v="10116" actId="1076"/>
          <ac:spMkLst>
            <pc:docMk/>
            <pc:sldMk cId="996566002" sldId="428"/>
            <ac:spMk id="729" creationId="{00000000-0000-0000-0000-000000000000}"/>
          </ac:spMkLst>
        </pc:spChg>
        <pc:spChg chg="mod">
          <ac:chgData name="Justina Ojom" userId="cbdaed7d-8d45-4372-a16a-f3f8900c2f45" providerId="ADAL" clId="{7D6D7EA5-53BF-44DA-B53C-0BE8A88E78FF}" dt="2023-03-29T13:48:04.302" v="6870" actId="1076"/>
          <ac:spMkLst>
            <pc:docMk/>
            <pc:sldMk cId="996566002" sldId="428"/>
            <ac:spMk id="730" creationId="{00000000-0000-0000-0000-000000000000}"/>
          </ac:spMkLst>
        </pc:spChg>
        <pc:spChg chg="mod">
          <ac:chgData name="Justina Ojom" userId="cbdaed7d-8d45-4372-a16a-f3f8900c2f45" providerId="ADAL" clId="{7D6D7EA5-53BF-44DA-B53C-0BE8A88E78FF}" dt="2023-03-29T13:48:04.302" v="6870" actId="1076"/>
          <ac:spMkLst>
            <pc:docMk/>
            <pc:sldMk cId="996566002" sldId="428"/>
            <ac:spMk id="731" creationId="{00000000-0000-0000-0000-000000000000}"/>
          </ac:spMkLst>
        </pc:spChg>
        <pc:spChg chg="mod">
          <ac:chgData name="Justina Ojom" userId="cbdaed7d-8d45-4372-a16a-f3f8900c2f45" providerId="ADAL" clId="{7D6D7EA5-53BF-44DA-B53C-0BE8A88E78FF}" dt="2023-03-31T00:01:46.804" v="10111" actId="554"/>
          <ac:spMkLst>
            <pc:docMk/>
            <pc:sldMk cId="996566002" sldId="428"/>
            <ac:spMk id="733" creationId="{00000000-0000-0000-0000-000000000000}"/>
          </ac:spMkLst>
        </pc:spChg>
        <pc:spChg chg="mod">
          <ac:chgData name="Justina Ojom" userId="cbdaed7d-8d45-4372-a16a-f3f8900c2f45" providerId="ADAL" clId="{7D6D7EA5-53BF-44DA-B53C-0BE8A88E78FF}" dt="2023-03-31T00:02:01.763" v="10119" actId="20577"/>
          <ac:spMkLst>
            <pc:docMk/>
            <pc:sldMk cId="996566002" sldId="428"/>
            <ac:spMk id="734" creationId="{00000000-0000-0000-0000-000000000000}"/>
          </ac:spMkLst>
        </pc:spChg>
      </pc:sldChg>
      <pc:sldChg chg="addSp delSp modSp mod modNotes">
        <pc:chgData name="Justina Ojom" userId="cbdaed7d-8d45-4372-a16a-f3f8900c2f45" providerId="ADAL" clId="{7D6D7EA5-53BF-44DA-B53C-0BE8A88E78FF}" dt="2023-03-30T23:31:40.364" v="9394" actId="20577"/>
        <pc:sldMkLst>
          <pc:docMk/>
          <pc:sldMk cId="3084363385" sldId="429"/>
        </pc:sldMkLst>
        <pc:spChg chg="add del mod">
          <ac:chgData name="Justina Ojom" userId="cbdaed7d-8d45-4372-a16a-f3f8900c2f45" providerId="ADAL" clId="{7D6D7EA5-53BF-44DA-B53C-0BE8A88E78FF}" dt="2023-03-29T13:30:06.805" v="6702" actId="478"/>
          <ac:spMkLst>
            <pc:docMk/>
            <pc:sldMk cId="3084363385" sldId="429"/>
            <ac:spMk id="2" creationId="{669F0512-71DA-24C0-B84E-64852CF3C4E0}"/>
          </ac:spMkLst>
        </pc:spChg>
        <pc:spChg chg="add mod">
          <ac:chgData name="Justina Ojom" userId="cbdaed7d-8d45-4372-a16a-f3f8900c2f45" providerId="ADAL" clId="{7D6D7EA5-53BF-44DA-B53C-0BE8A88E78FF}" dt="2023-03-29T13:30:04.104" v="6701"/>
          <ac:spMkLst>
            <pc:docMk/>
            <pc:sldMk cId="3084363385" sldId="429"/>
            <ac:spMk id="4" creationId="{E59FEE2F-6921-4DF6-8EF4-4DAE6E3E9729}"/>
          </ac:spMkLst>
        </pc:spChg>
        <pc:spChg chg="del">
          <ac:chgData name="Justina Ojom" userId="cbdaed7d-8d45-4372-a16a-f3f8900c2f45" providerId="ADAL" clId="{7D6D7EA5-53BF-44DA-B53C-0BE8A88E78FF}" dt="2023-03-29T13:29:48.950" v="6696" actId="478"/>
          <ac:spMkLst>
            <pc:docMk/>
            <pc:sldMk cId="3084363385" sldId="429"/>
            <ac:spMk id="402" creationId="{00000000-0000-0000-0000-000000000000}"/>
          </ac:spMkLst>
        </pc:spChg>
      </pc:sldChg>
      <pc:sldChg chg="addSp delSp modSp mod modNotes modNotesTx">
        <pc:chgData name="Justina Ojom" userId="cbdaed7d-8d45-4372-a16a-f3f8900c2f45" providerId="ADAL" clId="{7D6D7EA5-53BF-44DA-B53C-0BE8A88E78FF}" dt="2023-03-31T00:01:03.040" v="10071" actId="6549"/>
        <pc:sldMkLst>
          <pc:docMk/>
          <pc:sldMk cId="885369706" sldId="430"/>
        </pc:sldMkLst>
        <pc:spChg chg="mod">
          <ac:chgData name="Justina Ojom" userId="cbdaed7d-8d45-4372-a16a-f3f8900c2f45" providerId="ADAL" clId="{7D6D7EA5-53BF-44DA-B53C-0BE8A88E78FF}" dt="2023-03-29T13:42:37.140" v="6828" actId="2711"/>
          <ac:spMkLst>
            <pc:docMk/>
            <pc:sldMk cId="885369706" sldId="430"/>
            <ac:spMk id="2" creationId="{7225084C-D288-911B-EEEE-12AB6B8E2FCC}"/>
          </ac:spMkLst>
        </pc:spChg>
        <pc:spChg chg="mod topLvl">
          <ac:chgData name="Justina Ojom" userId="cbdaed7d-8d45-4372-a16a-f3f8900c2f45" providerId="ADAL" clId="{7D6D7EA5-53BF-44DA-B53C-0BE8A88E78FF}" dt="2023-03-29T14:21:15.744" v="7275" actId="1076"/>
          <ac:spMkLst>
            <pc:docMk/>
            <pc:sldMk cId="885369706" sldId="430"/>
            <ac:spMk id="4" creationId="{384868C5-9237-D3CD-AF13-7C5A3526A2EC}"/>
          </ac:spMkLst>
        </pc:spChg>
        <pc:spChg chg="mod topLvl">
          <ac:chgData name="Justina Ojom" userId="cbdaed7d-8d45-4372-a16a-f3f8900c2f45" providerId="ADAL" clId="{7D6D7EA5-53BF-44DA-B53C-0BE8A88E78FF}" dt="2023-03-29T14:21:15.744" v="7275" actId="1076"/>
          <ac:spMkLst>
            <pc:docMk/>
            <pc:sldMk cId="885369706" sldId="430"/>
            <ac:spMk id="5" creationId="{A4D28FED-2A0A-3B61-FACC-ACC6BA44E36A}"/>
          </ac:spMkLst>
        </pc:spChg>
        <pc:spChg chg="mod">
          <ac:chgData name="Justina Ojom" userId="cbdaed7d-8d45-4372-a16a-f3f8900c2f45" providerId="ADAL" clId="{7D6D7EA5-53BF-44DA-B53C-0BE8A88E78FF}" dt="2023-03-31T00:01:03.040" v="10071" actId="6549"/>
          <ac:spMkLst>
            <pc:docMk/>
            <pc:sldMk cId="885369706" sldId="430"/>
            <ac:spMk id="7" creationId="{BDED50E0-777B-1290-0F26-8A971FD3A3F3}"/>
          </ac:spMkLst>
        </pc:spChg>
        <pc:spChg chg="del">
          <ac:chgData name="Justina Ojom" userId="cbdaed7d-8d45-4372-a16a-f3f8900c2f45" providerId="ADAL" clId="{7D6D7EA5-53BF-44DA-B53C-0BE8A88E78FF}" dt="2023-03-29T13:33:24.710" v="6751" actId="478"/>
          <ac:spMkLst>
            <pc:docMk/>
            <pc:sldMk cId="885369706" sldId="430"/>
            <ac:spMk id="8" creationId="{729A35E2-36F2-AF70-C853-1E377EE873A9}"/>
          </ac:spMkLst>
        </pc:spChg>
        <pc:spChg chg="del">
          <ac:chgData name="Justina Ojom" userId="cbdaed7d-8d45-4372-a16a-f3f8900c2f45" providerId="ADAL" clId="{7D6D7EA5-53BF-44DA-B53C-0BE8A88E78FF}" dt="2023-03-29T13:33:24.710" v="6751" actId="478"/>
          <ac:spMkLst>
            <pc:docMk/>
            <pc:sldMk cId="885369706" sldId="430"/>
            <ac:spMk id="9" creationId="{8E8656BF-3F28-06EE-0505-B885FF953000}"/>
          </ac:spMkLst>
        </pc:spChg>
        <pc:spChg chg="mod">
          <ac:chgData name="Justina Ojom" userId="cbdaed7d-8d45-4372-a16a-f3f8900c2f45" providerId="ADAL" clId="{7D6D7EA5-53BF-44DA-B53C-0BE8A88E78FF}" dt="2023-03-29T13:42:37.140" v="6828" actId="2711"/>
          <ac:spMkLst>
            <pc:docMk/>
            <pc:sldMk cId="885369706" sldId="430"/>
            <ac:spMk id="13" creationId="{71ACD4B9-87FE-CBC9-2FA3-0CF2B2E8754E}"/>
          </ac:spMkLst>
        </pc:spChg>
        <pc:spChg chg="mod">
          <ac:chgData name="Justina Ojom" userId="cbdaed7d-8d45-4372-a16a-f3f8900c2f45" providerId="ADAL" clId="{7D6D7EA5-53BF-44DA-B53C-0BE8A88E78FF}" dt="2023-03-29T13:42:37.140" v="6828" actId="2711"/>
          <ac:spMkLst>
            <pc:docMk/>
            <pc:sldMk cId="885369706" sldId="430"/>
            <ac:spMk id="16" creationId="{85B0EB62-73C4-4C80-D419-70F1EBA2C379}"/>
          </ac:spMkLst>
        </pc:spChg>
        <pc:spChg chg="mod">
          <ac:chgData name="Justina Ojom" userId="cbdaed7d-8d45-4372-a16a-f3f8900c2f45" providerId="ADAL" clId="{7D6D7EA5-53BF-44DA-B53C-0BE8A88E78FF}" dt="2023-03-29T13:42:37.140" v="6828" actId="2711"/>
          <ac:spMkLst>
            <pc:docMk/>
            <pc:sldMk cId="885369706" sldId="430"/>
            <ac:spMk id="17" creationId="{87BB0F77-4CD2-8A6C-EFCD-27D7B82F527A}"/>
          </ac:spMkLst>
        </pc:spChg>
        <pc:spChg chg="mod">
          <ac:chgData name="Justina Ojom" userId="cbdaed7d-8d45-4372-a16a-f3f8900c2f45" providerId="ADAL" clId="{7D6D7EA5-53BF-44DA-B53C-0BE8A88E78FF}" dt="2023-03-30T14:26:57.686" v="8639" actId="20577"/>
          <ac:spMkLst>
            <pc:docMk/>
            <pc:sldMk cId="885369706" sldId="430"/>
            <ac:spMk id="18" creationId="{7EFC0564-83D2-E35D-475C-5542A1860FBA}"/>
          </ac:spMkLst>
        </pc:spChg>
        <pc:spChg chg="mod">
          <ac:chgData name="Justina Ojom" userId="cbdaed7d-8d45-4372-a16a-f3f8900c2f45" providerId="ADAL" clId="{7D6D7EA5-53BF-44DA-B53C-0BE8A88E78FF}" dt="2023-03-29T13:42:37.140" v="6828" actId="2711"/>
          <ac:spMkLst>
            <pc:docMk/>
            <pc:sldMk cId="885369706" sldId="430"/>
            <ac:spMk id="19" creationId="{C806834C-BE2D-E7D7-84B6-180E271AD41D}"/>
          </ac:spMkLst>
        </pc:spChg>
        <pc:spChg chg="add mod">
          <ac:chgData name="Justina Ojom" userId="cbdaed7d-8d45-4372-a16a-f3f8900c2f45" providerId="ADAL" clId="{7D6D7EA5-53BF-44DA-B53C-0BE8A88E78FF}" dt="2023-03-29T14:21:15.744" v="7275" actId="1076"/>
          <ac:spMkLst>
            <pc:docMk/>
            <pc:sldMk cId="885369706" sldId="430"/>
            <ac:spMk id="20" creationId="{9929FE00-C420-6CEA-4A9A-3EC613A73F93}"/>
          </ac:spMkLst>
        </pc:spChg>
        <pc:spChg chg="add mod">
          <ac:chgData name="Justina Ojom" userId="cbdaed7d-8d45-4372-a16a-f3f8900c2f45" providerId="ADAL" clId="{7D6D7EA5-53BF-44DA-B53C-0BE8A88E78FF}" dt="2023-03-29T14:21:19.442" v="7277" actId="207"/>
          <ac:spMkLst>
            <pc:docMk/>
            <pc:sldMk cId="885369706" sldId="430"/>
            <ac:spMk id="22" creationId="{C8941FA6-574D-0134-E53F-E9C66C44A6F5}"/>
          </ac:spMkLst>
        </pc:spChg>
        <pc:grpChg chg="del">
          <ac:chgData name="Justina Ojom" userId="cbdaed7d-8d45-4372-a16a-f3f8900c2f45" providerId="ADAL" clId="{7D6D7EA5-53BF-44DA-B53C-0BE8A88E78FF}" dt="2023-03-29T14:20:22.475" v="7251" actId="165"/>
          <ac:grpSpMkLst>
            <pc:docMk/>
            <pc:sldMk cId="885369706" sldId="430"/>
            <ac:grpSpMk id="3" creationId="{6EFB75A3-8B0C-992D-1C14-DD7263600938}"/>
          </ac:grpSpMkLst>
        </pc:grpChg>
        <pc:grpChg chg="add mod">
          <ac:chgData name="Justina Ojom" userId="cbdaed7d-8d45-4372-a16a-f3f8900c2f45" providerId="ADAL" clId="{7D6D7EA5-53BF-44DA-B53C-0BE8A88E78FF}" dt="2023-03-29T13:33:24.889" v="6752"/>
          <ac:grpSpMkLst>
            <pc:docMk/>
            <pc:sldMk cId="885369706" sldId="430"/>
            <ac:grpSpMk id="6" creationId="{54B701D6-CCCA-34BF-4B23-E996BB25DFD6}"/>
          </ac:grpSpMkLst>
        </pc:grpChg>
        <pc:grpChg chg="del">
          <ac:chgData name="Justina Ojom" userId="cbdaed7d-8d45-4372-a16a-f3f8900c2f45" providerId="ADAL" clId="{7D6D7EA5-53BF-44DA-B53C-0BE8A88E78FF}" dt="2023-03-29T13:33:24.710" v="6751" actId="478"/>
          <ac:grpSpMkLst>
            <pc:docMk/>
            <pc:sldMk cId="885369706" sldId="430"/>
            <ac:grpSpMk id="10" creationId="{E45E600C-D084-F1B1-B1A6-3454C0C08BEF}"/>
          </ac:grpSpMkLst>
        </pc:grpChg>
        <pc:grpChg chg="mod">
          <ac:chgData name="Justina Ojom" userId="cbdaed7d-8d45-4372-a16a-f3f8900c2f45" providerId="ADAL" clId="{7D6D7EA5-53BF-44DA-B53C-0BE8A88E78FF}" dt="2023-03-29T13:33:24.889" v="6752"/>
          <ac:grpSpMkLst>
            <pc:docMk/>
            <pc:sldMk cId="885369706" sldId="430"/>
            <ac:grpSpMk id="14" creationId="{7027C21F-7FA9-0638-C129-96798BA4944D}"/>
          </ac:grpSpMkLst>
        </pc:grpChg>
        <pc:grpChg chg="mod">
          <ac:chgData name="Justina Ojom" userId="cbdaed7d-8d45-4372-a16a-f3f8900c2f45" providerId="ADAL" clId="{7D6D7EA5-53BF-44DA-B53C-0BE8A88E78FF}" dt="2023-03-29T13:33:24.889" v="6752"/>
          <ac:grpSpMkLst>
            <pc:docMk/>
            <pc:sldMk cId="885369706" sldId="430"/>
            <ac:grpSpMk id="15" creationId="{88CF9D9A-DDFC-3468-7FD6-0169B4740A87}"/>
          </ac:grpSpMkLst>
        </pc:grpChg>
      </pc:sldChg>
      <pc:sldChg chg="addSp delSp modSp mod delCm modNotes">
        <pc:chgData name="Justina Ojom" userId="cbdaed7d-8d45-4372-a16a-f3f8900c2f45" providerId="ADAL" clId="{7D6D7EA5-53BF-44DA-B53C-0BE8A88E78FF}" dt="2023-03-31T00:02:45.670" v="10183" actId="20577"/>
        <pc:sldMkLst>
          <pc:docMk/>
          <pc:sldMk cId="1623174064" sldId="431"/>
        </pc:sldMkLst>
        <pc:spChg chg="add mod">
          <ac:chgData name="Justina Ojom" userId="cbdaed7d-8d45-4372-a16a-f3f8900c2f45" providerId="ADAL" clId="{7D6D7EA5-53BF-44DA-B53C-0BE8A88E78FF}" dt="2023-03-29T14:40:22.903" v="7519" actId="1076"/>
          <ac:spMkLst>
            <pc:docMk/>
            <pc:sldMk cId="1623174064" sldId="431"/>
            <ac:spMk id="2" creationId="{723CBDEF-164B-AD08-79C5-C4263B7F48A4}"/>
          </ac:spMkLst>
        </pc:spChg>
        <pc:spChg chg="mod">
          <ac:chgData name="Justina Ojom" userId="cbdaed7d-8d45-4372-a16a-f3f8900c2f45" providerId="ADAL" clId="{7D6D7EA5-53BF-44DA-B53C-0BE8A88E78FF}" dt="2023-03-29T13:42:45.769" v="6830" actId="2711"/>
          <ac:spMkLst>
            <pc:docMk/>
            <pc:sldMk cId="1623174064" sldId="431"/>
            <ac:spMk id="3" creationId="{18A951B7-6CBD-A299-73A1-91D6F3B8D3D2}"/>
          </ac:spMkLst>
        </pc:spChg>
        <pc:spChg chg="del mod">
          <ac:chgData name="Justina Ojom" userId="cbdaed7d-8d45-4372-a16a-f3f8900c2f45" providerId="ADAL" clId="{7D6D7EA5-53BF-44DA-B53C-0BE8A88E78FF}" dt="2023-03-29T14:36:22.138" v="7458" actId="478"/>
          <ac:spMkLst>
            <pc:docMk/>
            <pc:sldMk cId="1623174064" sldId="431"/>
            <ac:spMk id="5" creationId="{7D250C2B-5552-9673-6205-A0FCA6EED6EF}"/>
          </ac:spMkLst>
        </pc:spChg>
        <pc:spChg chg="add mod">
          <ac:chgData name="Justina Ojom" userId="cbdaed7d-8d45-4372-a16a-f3f8900c2f45" providerId="ADAL" clId="{7D6D7EA5-53BF-44DA-B53C-0BE8A88E78FF}" dt="2023-03-31T00:02:23.116" v="10148" actId="20577"/>
          <ac:spMkLst>
            <pc:docMk/>
            <pc:sldMk cId="1623174064" sldId="431"/>
            <ac:spMk id="8" creationId="{C16BC711-E0F8-1819-2882-7A74A4986555}"/>
          </ac:spMkLst>
        </pc:spChg>
        <pc:spChg chg="add mod">
          <ac:chgData name="Justina Ojom" userId="cbdaed7d-8d45-4372-a16a-f3f8900c2f45" providerId="ADAL" clId="{7D6D7EA5-53BF-44DA-B53C-0BE8A88E78FF}" dt="2023-03-31T00:02:26.953" v="10153" actId="1036"/>
          <ac:spMkLst>
            <pc:docMk/>
            <pc:sldMk cId="1623174064" sldId="431"/>
            <ac:spMk id="11" creationId="{26143F3A-4459-AA42-3DF0-1EDD5FB27970}"/>
          </ac:spMkLst>
        </pc:spChg>
        <pc:spChg chg="add mod">
          <ac:chgData name="Justina Ojom" userId="cbdaed7d-8d45-4372-a16a-f3f8900c2f45" providerId="ADAL" clId="{7D6D7EA5-53BF-44DA-B53C-0BE8A88E78FF}" dt="2023-03-29T14:40:24.780" v="7523" actId="1076"/>
          <ac:spMkLst>
            <pc:docMk/>
            <pc:sldMk cId="1623174064" sldId="431"/>
            <ac:spMk id="12" creationId="{297B2CA9-E7D7-D0F1-1E6E-964FA50A192D}"/>
          </ac:spMkLst>
        </pc:spChg>
        <pc:spChg chg="add mod">
          <ac:chgData name="Justina Ojom" userId="cbdaed7d-8d45-4372-a16a-f3f8900c2f45" providerId="ADAL" clId="{7D6D7EA5-53BF-44DA-B53C-0BE8A88E78FF}" dt="2023-03-31T00:02:45.670" v="10183" actId="20577"/>
          <ac:spMkLst>
            <pc:docMk/>
            <pc:sldMk cId="1623174064" sldId="431"/>
            <ac:spMk id="13" creationId="{7C352962-AE70-4DDB-5455-96E293485945}"/>
          </ac:spMkLst>
        </pc:spChg>
        <pc:spChg chg="add mod">
          <ac:chgData name="Justina Ojom" userId="cbdaed7d-8d45-4372-a16a-f3f8900c2f45" providerId="ADAL" clId="{7D6D7EA5-53BF-44DA-B53C-0BE8A88E78FF}" dt="2023-03-31T00:02:35.973" v="10156" actId="1076"/>
          <ac:spMkLst>
            <pc:docMk/>
            <pc:sldMk cId="1623174064" sldId="431"/>
            <ac:spMk id="14" creationId="{BD152EA0-564A-C48D-0B35-BEA73B09512D}"/>
          </ac:spMkLst>
        </pc:spChg>
        <pc:spChg chg="add mod">
          <ac:chgData name="Justina Ojom" userId="cbdaed7d-8d45-4372-a16a-f3f8900c2f45" providerId="ADAL" clId="{7D6D7EA5-53BF-44DA-B53C-0BE8A88E78FF}" dt="2023-03-29T14:40:23.991" v="7521" actId="1076"/>
          <ac:spMkLst>
            <pc:docMk/>
            <pc:sldMk cId="1623174064" sldId="431"/>
            <ac:spMk id="15" creationId="{AADB2878-1E27-10EC-88DA-2D6F2EBEAA4C}"/>
          </ac:spMkLst>
        </pc:spChg>
        <pc:spChg chg="add mod">
          <ac:chgData name="Justina Ojom" userId="cbdaed7d-8d45-4372-a16a-f3f8900c2f45" providerId="ADAL" clId="{7D6D7EA5-53BF-44DA-B53C-0BE8A88E78FF}" dt="2023-03-29T14:40:23.138" v="7520" actId="1076"/>
          <ac:spMkLst>
            <pc:docMk/>
            <pc:sldMk cId="1623174064" sldId="431"/>
            <ac:spMk id="16" creationId="{592510D7-E76B-00CE-9804-57073E50C180}"/>
          </ac:spMkLst>
        </pc:spChg>
        <pc:spChg chg="add mod">
          <ac:chgData name="Justina Ojom" userId="cbdaed7d-8d45-4372-a16a-f3f8900c2f45" providerId="ADAL" clId="{7D6D7EA5-53BF-44DA-B53C-0BE8A88E78FF}" dt="2023-03-29T14:40:23.138" v="7520" actId="1076"/>
          <ac:spMkLst>
            <pc:docMk/>
            <pc:sldMk cId="1623174064" sldId="431"/>
            <ac:spMk id="17" creationId="{1C6D989E-C415-FE01-1FE2-B832E5EDBA4E}"/>
          </ac:spMkLst>
        </pc:spChg>
        <pc:spChg chg="add mod ord">
          <ac:chgData name="Justina Ojom" userId="cbdaed7d-8d45-4372-a16a-f3f8900c2f45" providerId="ADAL" clId="{7D6D7EA5-53BF-44DA-B53C-0BE8A88E78FF}" dt="2023-03-29T14:40:30.919" v="7525" actId="14100"/>
          <ac:spMkLst>
            <pc:docMk/>
            <pc:sldMk cId="1623174064" sldId="431"/>
            <ac:spMk id="18" creationId="{24B8982A-A3EA-9D01-D38D-6D3275D4F4D8}"/>
          </ac:spMkLst>
        </pc:spChg>
        <pc:spChg chg="mod">
          <ac:chgData name="Justina Ojom" userId="cbdaed7d-8d45-4372-a16a-f3f8900c2f45" providerId="ADAL" clId="{7D6D7EA5-53BF-44DA-B53C-0BE8A88E78FF}" dt="2023-03-29T14:42:14.169" v="7552" actId="1582"/>
          <ac:spMkLst>
            <pc:docMk/>
            <pc:sldMk cId="1623174064" sldId="431"/>
            <ac:spMk id="20" creationId="{34408B94-8984-3DCD-CD5E-0AADF89D600F}"/>
          </ac:spMkLst>
        </pc:spChg>
        <pc:spChg chg="mod">
          <ac:chgData name="Justina Ojom" userId="cbdaed7d-8d45-4372-a16a-f3f8900c2f45" providerId="ADAL" clId="{7D6D7EA5-53BF-44DA-B53C-0BE8A88E78FF}" dt="2023-03-29T14:37:56.752" v="7480"/>
          <ac:spMkLst>
            <pc:docMk/>
            <pc:sldMk cId="1623174064" sldId="431"/>
            <ac:spMk id="21" creationId="{046B979B-E882-B5DC-C016-6E692D54E3B6}"/>
          </ac:spMkLst>
        </pc:spChg>
        <pc:spChg chg="mod">
          <ac:chgData name="Justina Ojom" userId="cbdaed7d-8d45-4372-a16a-f3f8900c2f45" providerId="ADAL" clId="{7D6D7EA5-53BF-44DA-B53C-0BE8A88E78FF}" dt="2023-03-29T14:37:56.752" v="7480"/>
          <ac:spMkLst>
            <pc:docMk/>
            <pc:sldMk cId="1623174064" sldId="431"/>
            <ac:spMk id="22" creationId="{E5B42830-E5B6-D4F0-102A-2DDA49FFCE1C}"/>
          </ac:spMkLst>
        </pc:spChg>
        <pc:spChg chg="mod">
          <ac:chgData name="Justina Ojom" userId="cbdaed7d-8d45-4372-a16a-f3f8900c2f45" providerId="ADAL" clId="{7D6D7EA5-53BF-44DA-B53C-0BE8A88E78FF}" dt="2023-03-29T14:37:56.752" v="7480"/>
          <ac:spMkLst>
            <pc:docMk/>
            <pc:sldMk cId="1623174064" sldId="431"/>
            <ac:spMk id="23" creationId="{B4C6B038-0B5F-21BE-1A56-A6398F026785}"/>
          </ac:spMkLst>
        </pc:spChg>
        <pc:grpChg chg="add mod">
          <ac:chgData name="Justina Ojom" userId="cbdaed7d-8d45-4372-a16a-f3f8900c2f45" providerId="ADAL" clId="{7D6D7EA5-53BF-44DA-B53C-0BE8A88E78FF}" dt="2023-03-29T14:40:28.092" v="7524" actId="1076"/>
          <ac:grpSpMkLst>
            <pc:docMk/>
            <pc:sldMk cId="1623174064" sldId="431"/>
            <ac:grpSpMk id="19" creationId="{41697DE1-4709-9C94-E312-B82534F6BBB0}"/>
          </ac:grpSpMkLst>
        </pc:grpChg>
        <pc:picChg chg="add del mod">
          <ac:chgData name="Justina Ojom" userId="cbdaed7d-8d45-4372-a16a-f3f8900c2f45" providerId="ADAL" clId="{7D6D7EA5-53BF-44DA-B53C-0BE8A88E78FF}" dt="2023-03-29T14:39:18.662" v="7495" actId="478"/>
          <ac:picMkLst>
            <pc:docMk/>
            <pc:sldMk cId="1623174064" sldId="431"/>
            <ac:picMk id="31" creationId="{83EC29D4-D365-7C51-34B4-4C6A69FD1CAD}"/>
          </ac:picMkLst>
        </pc:picChg>
        <pc:cxnChg chg="add del mod ord">
          <ac:chgData name="Justina Ojom" userId="cbdaed7d-8d45-4372-a16a-f3f8900c2f45" providerId="ADAL" clId="{7D6D7EA5-53BF-44DA-B53C-0BE8A88E78FF}" dt="2023-03-29T14:37:02.590" v="7462" actId="478"/>
          <ac:cxnSpMkLst>
            <pc:docMk/>
            <pc:sldMk cId="1623174064" sldId="431"/>
            <ac:cxnSpMk id="6" creationId="{1CB7B18A-8A37-45BC-C637-3E734F364A35}"/>
          </ac:cxnSpMkLst>
        </pc:cxnChg>
        <pc:cxnChg chg="mod">
          <ac:chgData name="Justina Ojom" userId="cbdaed7d-8d45-4372-a16a-f3f8900c2f45" providerId="ADAL" clId="{7D6D7EA5-53BF-44DA-B53C-0BE8A88E78FF}" dt="2023-03-29T14:38:11.309" v="7483" actId="1582"/>
          <ac:cxnSpMkLst>
            <pc:docMk/>
            <pc:sldMk cId="1623174064" sldId="431"/>
            <ac:cxnSpMk id="24" creationId="{9A5455C3-2E30-AB0B-982A-01E2EDBDADFB}"/>
          </ac:cxnSpMkLst>
        </pc:cxnChg>
        <pc:cxnChg chg="mod">
          <ac:chgData name="Justina Ojom" userId="cbdaed7d-8d45-4372-a16a-f3f8900c2f45" providerId="ADAL" clId="{7D6D7EA5-53BF-44DA-B53C-0BE8A88E78FF}" dt="2023-03-29T14:38:11.309" v="7483" actId="1582"/>
          <ac:cxnSpMkLst>
            <pc:docMk/>
            <pc:sldMk cId="1623174064" sldId="431"/>
            <ac:cxnSpMk id="25" creationId="{FCF02E8C-0938-034E-420A-AE18BEA0D475}"/>
          </ac:cxnSpMkLst>
        </pc:cxnChg>
        <pc:cxnChg chg="mod">
          <ac:chgData name="Justina Ojom" userId="cbdaed7d-8d45-4372-a16a-f3f8900c2f45" providerId="ADAL" clId="{7D6D7EA5-53BF-44DA-B53C-0BE8A88E78FF}" dt="2023-03-29T14:38:11.309" v="7483" actId="1582"/>
          <ac:cxnSpMkLst>
            <pc:docMk/>
            <pc:sldMk cId="1623174064" sldId="431"/>
            <ac:cxnSpMk id="26" creationId="{18621242-B103-1E5D-5100-C70F89BE5D18}"/>
          </ac:cxnSpMkLst>
        </pc:cxnChg>
        <pc:cxnChg chg="mod">
          <ac:chgData name="Justina Ojom" userId="cbdaed7d-8d45-4372-a16a-f3f8900c2f45" providerId="ADAL" clId="{7D6D7EA5-53BF-44DA-B53C-0BE8A88E78FF}" dt="2023-03-29T14:39:52.934" v="7506" actId="1076"/>
          <ac:cxnSpMkLst>
            <pc:docMk/>
            <pc:sldMk cId="1623174064" sldId="431"/>
            <ac:cxnSpMk id="27" creationId="{30A17859-E8E0-6071-E0D7-8F1D85BA2511}"/>
          </ac:cxnSpMkLst>
        </pc:cxnChg>
        <pc:cxnChg chg="mod">
          <ac:chgData name="Justina Ojom" userId="cbdaed7d-8d45-4372-a16a-f3f8900c2f45" providerId="ADAL" clId="{7D6D7EA5-53BF-44DA-B53C-0BE8A88E78FF}" dt="2023-03-29T14:39:52.934" v="7506" actId="1076"/>
          <ac:cxnSpMkLst>
            <pc:docMk/>
            <pc:sldMk cId="1623174064" sldId="431"/>
            <ac:cxnSpMk id="28" creationId="{36F3A3EB-03B1-385F-10B6-22D49550AAD2}"/>
          </ac:cxnSpMkLst>
        </pc:cxnChg>
        <pc:cxnChg chg="mod">
          <ac:chgData name="Justina Ojom" userId="cbdaed7d-8d45-4372-a16a-f3f8900c2f45" providerId="ADAL" clId="{7D6D7EA5-53BF-44DA-B53C-0BE8A88E78FF}" dt="2023-03-29T14:39:52.934" v="7506" actId="1076"/>
          <ac:cxnSpMkLst>
            <pc:docMk/>
            <pc:sldMk cId="1623174064" sldId="431"/>
            <ac:cxnSpMk id="29" creationId="{D918C40E-1EB6-A896-15CC-5BE6E6273B95}"/>
          </ac:cxnSpMkLst>
        </pc:cxnChg>
      </pc:sldChg>
      <pc:sldChg chg="ord delCm modNotes modNotesTx">
        <pc:chgData name="Justina Ojom" userId="cbdaed7d-8d45-4372-a16a-f3f8900c2f45" providerId="ADAL" clId="{7D6D7EA5-53BF-44DA-B53C-0BE8A88E78FF}" dt="2023-03-30T23:53:18.101" v="10008" actId="313"/>
        <pc:sldMkLst>
          <pc:docMk/>
          <pc:sldMk cId="1691620660" sldId="545"/>
        </pc:sldMkLst>
      </pc:sldChg>
      <pc:sldChg chg="addSp delSp modSp mod delCm modNotes">
        <pc:chgData name="Justina Ojom" userId="cbdaed7d-8d45-4372-a16a-f3f8900c2f45" providerId="ADAL" clId="{7D6D7EA5-53BF-44DA-B53C-0BE8A88E78FF}" dt="2023-03-30T23:09:58.474" v="8990" actId="113"/>
        <pc:sldMkLst>
          <pc:docMk/>
          <pc:sldMk cId="1165523331" sldId="2615"/>
        </pc:sldMkLst>
        <pc:spChg chg="add del mod">
          <ac:chgData name="Justina Ojom" userId="cbdaed7d-8d45-4372-a16a-f3f8900c2f45" providerId="ADAL" clId="{7D6D7EA5-53BF-44DA-B53C-0BE8A88E78FF}" dt="2023-03-30T23:09:45.441" v="8986" actId="478"/>
          <ac:spMkLst>
            <pc:docMk/>
            <pc:sldMk cId="1165523331" sldId="2615"/>
            <ac:spMk id="2" creationId="{ADF5F0D1-497B-1385-0027-9B4DE7EA2144}"/>
          </ac:spMkLst>
        </pc:spChg>
        <pc:spChg chg="mod">
          <ac:chgData name="Justina Ojom" userId="cbdaed7d-8d45-4372-a16a-f3f8900c2f45" providerId="ADAL" clId="{7D6D7EA5-53BF-44DA-B53C-0BE8A88E78FF}" dt="2023-03-29T14:07:45.557" v="7068"/>
          <ac:spMkLst>
            <pc:docMk/>
            <pc:sldMk cId="1165523331" sldId="2615"/>
            <ac:spMk id="3" creationId="{D8F72F3B-1500-3B23-6881-879A32E5DF2B}"/>
          </ac:spMkLst>
        </pc:spChg>
        <pc:spChg chg="del">
          <ac:chgData name="Justina Ojom" userId="cbdaed7d-8d45-4372-a16a-f3f8900c2f45" providerId="ADAL" clId="{7D6D7EA5-53BF-44DA-B53C-0BE8A88E78FF}" dt="2023-03-29T14:07:31.302" v="7065" actId="478"/>
          <ac:spMkLst>
            <pc:docMk/>
            <pc:sldMk cId="1165523331" sldId="2615"/>
            <ac:spMk id="4" creationId="{BF1E694C-B14E-31E2-43D6-4875EAAC0035}"/>
          </ac:spMkLst>
        </pc:spChg>
        <pc:spChg chg="add mod">
          <ac:chgData name="Justina Ojom" userId="cbdaed7d-8d45-4372-a16a-f3f8900c2f45" providerId="ADAL" clId="{7D6D7EA5-53BF-44DA-B53C-0BE8A88E78FF}" dt="2023-03-30T23:09:58.474" v="8990" actId="113"/>
          <ac:spMkLst>
            <pc:docMk/>
            <pc:sldMk cId="1165523331" sldId="2615"/>
            <ac:spMk id="4" creationId="{D92C8CEB-8325-4DFF-8A75-65DD32B913DB}"/>
          </ac:spMkLst>
        </pc:spChg>
        <pc:spChg chg="add del mod">
          <ac:chgData name="Justina Ojom" userId="cbdaed7d-8d45-4372-a16a-f3f8900c2f45" providerId="ADAL" clId="{7D6D7EA5-53BF-44DA-B53C-0BE8A88E78FF}" dt="2023-03-30T23:09:45.441" v="8986" actId="478"/>
          <ac:spMkLst>
            <pc:docMk/>
            <pc:sldMk cId="1165523331" sldId="2615"/>
            <ac:spMk id="5" creationId="{E0DAD268-E56B-D8CA-EF81-EE7835627E3C}"/>
          </ac:spMkLst>
        </pc:spChg>
        <pc:spChg chg="add del mod">
          <ac:chgData name="Justina Ojom" userId="cbdaed7d-8d45-4372-a16a-f3f8900c2f45" providerId="ADAL" clId="{7D6D7EA5-53BF-44DA-B53C-0BE8A88E78FF}" dt="2023-03-30T23:09:45.441" v="8986" actId="478"/>
          <ac:spMkLst>
            <pc:docMk/>
            <pc:sldMk cId="1165523331" sldId="2615"/>
            <ac:spMk id="6" creationId="{845C90B5-7B85-9098-E3EA-6355A0FEF6D9}"/>
          </ac:spMkLst>
        </pc:spChg>
        <pc:spChg chg="mod">
          <ac:chgData name="Justina Ojom" userId="cbdaed7d-8d45-4372-a16a-f3f8900c2f45" providerId="ADAL" clId="{7D6D7EA5-53BF-44DA-B53C-0BE8A88E78FF}" dt="2023-03-29T14:07:57.697" v="7071" actId="207"/>
          <ac:spMkLst>
            <pc:docMk/>
            <pc:sldMk cId="1165523331" sldId="2615"/>
            <ac:spMk id="9" creationId="{2971FCA6-E0CB-0772-C88F-942221C44F8F}"/>
          </ac:spMkLst>
        </pc:spChg>
        <pc:spChg chg="mod">
          <ac:chgData name="Justina Ojom" userId="cbdaed7d-8d45-4372-a16a-f3f8900c2f45" providerId="ADAL" clId="{7D6D7EA5-53BF-44DA-B53C-0BE8A88E78FF}" dt="2023-03-29T14:08:00.463" v="7072" actId="208"/>
          <ac:spMkLst>
            <pc:docMk/>
            <pc:sldMk cId="1165523331" sldId="2615"/>
            <ac:spMk id="10" creationId="{1F605D73-85B0-81C8-0B0D-BB9D8EB06E8B}"/>
          </ac:spMkLst>
        </pc:spChg>
        <pc:spChg chg="mod">
          <ac:chgData name="Justina Ojom" userId="cbdaed7d-8d45-4372-a16a-f3f8900c2f45" providerId="ADAL" clId="{7D6D7EA5-53BF-44DA-B53C-0BE8A88E78FF}" dt="2023-03-29T14:07:57.697" v="7071" actId="207"/>
          <ac:spMkLst>
            <pc:docMk/>
            <pc:sldMk cId="1165523331" sldId="2615"/>
            <ac:spMk id="12" creationId="{C53F2BEA-97F3-454D-3FD0-125B1244C9DE}"/>
          </ac:spMkLst>
        </pc:spChg>
        <pc:spChg chg="mod">
          <ac:chgData name="Justina Ojom" userId="cbdaed7d-8d45-4372-a16a-f3f8900c2f45" providerId="ADAL" clId="{7D6D7EA5-53BF-44DA-B53C-0BE8A88E78FF}" dt="2023-03-29T14:08:04.531" v="7074" actId="207"/>
          <ac:spMkLst>
            <pc:docMk/>
            <pc:sldMk cId="1165523331" sldId="2615"/>
            <ac:spMk id="14" creationId="{1B03B52C-9B9C-D7B4-2D47-2C6A9F3D3E2C}"/>
          </ac:spMkLst>
        </pc:spChg>
        <pc:spChg chg="add mod">
          <ac:chgData name="Justina Ojom" userId="cbdaed7d-8d45-4372-a16a-f3f8900c2f45" providerId="ADAL" clId="{7D6D7EA5-53BF-44DA-B53C-0BE8A88E78FF}" dt="2023-03-30T23:09:58.474" v="8990" actId="113"/>
          <ac:spMkLst>
            <pc:docMk/>
            <pc:sldMk cId="1165523331" sldId="2615"/>
            <ac:spMk id="20" creationId="{C9586DE5-9673-E82F-4E68-417EF595B5B8}"/>
          </ac:spMkLst>
        </pc:spChg>
        <pc:spChg chg="add mod">
          <ac:chgData name="Justina Ojom" userId="cbdaed7d-8d45-4372-a16a-f3f8900c2f45" providerId="ADAL" clId="{7D6D7EA5-53BF-44DA-B53C-0BE8A88E78FF}" dt="2023-03-30T23:09:58.474" v="8990" actId="113"/>
          <ac:spMkLst>
            <pc:docMk/>
            <pc:sldMk cId="1165523331" sldId="2615"/>
            <ac:spMk id="21" creationId="{5DA270CA-7B99-E5E5-F17E-224056A4FDF0}"/>
          </ac:spMkLst>
        </pc:spChg>
        <pc:spChg chg="mod">
          <ac:chgData name="Justina Ojom" userId="cbdaed7d-8d45-4372-a16a-f3f8900c2f45" providerId="ADAL" clId="{7D6D7EA5-53BF-44DA-B53C-0BE8A88E78FF}" dt="2023-03-30T23:09:45.742" v="8987"/>
          <ac:spMkLst>
            <pc:docMk/>
            <pc:sldMk cId="1165523331" sldId="2615"/>
            <ac:spMk id="27" creationId="{3A6B6F95-2BA9-240F-3662-B902382873B5}"/>
          </ac:spMkLst>
        </pc:spChg>
        <pc:spChg chg="mod">
          <ac:chgData name="Justina Ojom" userId="cbdaed7d-8d45-4372-a16a-f3f8900c2f45" providerId="ADAL" clId="{7D6D7EA5-53BF-44DA-B53C-0BE8A88E78FF}" dt="2023-03-30T23:09:45.742" v="8987"/>
          <ac:spMkLst>
            <pc:docMk/>
            <pc:sldMk cId="1165523331" sldId="2615"/>
            <ac:spMk id="28" creationId="{5EA25F4A-2260-B034-4E58-DD61241C211A}"/>
          </ac:spMkLst>
        </pc:spChg>
        <pc:grpChg chg="add del mod">
          <ac:chgData name="Justina Ojom" userId="cbdaed7d-8d45-4372-a16a-f3f8900c2f45" providerId="ADAL" clId="{7D6D7EA5-53BF-44DA-B53C-0BE8A88E78FF}" dt="2023-03-30T23:09:45.441" v="8986" actId="478"/>
          <ac:grpSpMkLst>
            <pc:docMk/>
            <pc:sldMk cId="1165523331" sldId="2615"/>
            <ac:grpSpMk id="7" creationId="{CEBE2587-BD47-2155-7220-8E01B77E0E0A}"/>
          </ac:grpSpMkLst>
        </pc:grpChg>
        <pc:grpChg chg="mod">
          <ac:chgData name="Justina Ojom" userId="cbdaed7d-8d45-4372-a16a-f3f8900c2f45" providerId="ADAL" clId="{7D6D7EA5-53BF-44DA-B53C-0BE8A88E78FF}" dt="2023-03-29T14:07:32.071" v="7066"/>
          <ac:grpSpMkLst>
            <pc:docMk/>
            <pc:sldMk cId="1165523331" sldId="2615"/>
            <ac:grpSpMk id="8" creationId="{06547D1A-C3B1-9202-E51E-9D689D3E36F3}"/>
          </ac:grpSpMkLst>
        </pc:grpChg>
        <pc:grpChg chg="add del mod">
          <ac:chgData name="Justina Ojom" userId="cbdaed7d-8d45-4372-a16a-f3f8900c2f45" providerId="ADAL" clId="{7D6D7EA5-53BF-44DA-B53C-0BE8A88E78FF}" dt="2023-03-30T23:09:45.441" v="8986" actId="478"/>
          <ac:grpSpMkLst>
            <pc:docMk/>
            <pc:sldMk cId="1165523331" sldId="2615"/>
            <ac:grpSpMk id="13" creationId="{3E1A63AC-5905-07A0-CFF5-B4E4E1C6179C}"/>
          </ac:grpSpMkLst>
        </pc:grpChg>
        <pc:grpChg chg="add del mod">
          <ac:chgData name="Justina Ojom" userId="cbdaed7d-8d45-4372-a16a-f3f8900c2f45" providerId="ADAL" clId="{7D6D7EA5-53BF-44DA-B53C-0BE8A88E78FF}" dt="2023-03-30T23:09:45.441" v="8986" actId="478"/>
          <ac:grpSpMkLst>
            <pc:docMk/>
            <pc:sldMk cId="1165523331" sldId="2615"/>
            <ac:grpSpMk id="16" creationId="{3C67A460-28D6-97C6-D6E4-928B6F0AFC30}"/>
          </ac:grpSpMkLst>
        </pc:grpChg>
        <pc:grpChg chg="add mod">
          <ac:chgData name="Justina Ojom" userId="cbdaed7d-8d45-4372-a16a-f3f8900c2f45" providerId="ADAL" clId="{7D6D7EA5-53BF-44DA-B53C-0BE8A88E78FF}" dt="2023-03-30T23:09:45.742" v="8987"/>
          <ac:grpSpMkLst>
            <pc:docMk/>
            <pc:sldMk cId="1165523331" sldId="2615"/>
            <ac:grpSpMk id="24" creationId="{D6294E99-F2BE-7309-6DFB-AE54CA2A3CF8}"/>
          </ac:grpSpMkLst>
        </pc:grpChg>
        <pc:picChg chg="mod">
          <ac:chgData name="Justina Ojom" userId="cbdaed7d-8d45-4372-a16a-f3f8900c2f45" providerId="ADAL" clId="{7D6D7EA5-53BF-44DA-B53C-0BE8A88E78FF}" dt="2023-03-29T14:07:52.776" v="7070" actId="207"/>
          <ac:picMkLst>
            <pc:docMk/>
            <pc:sldMk cId="1165523331" sldId="2615"/>
            <ac:picMk id="11" creationId="{BB431EB5-B139-8845-BEC0-B7AC5FFB11AA}"/>
          </ac:picMkLst>
        </pc:picChg>
        <pc:picChg chg="mod">
          <ac:chgData name="Justina Ojom" userId="cbdaed7d-8d45-4372-a16a-f3f8900c2f45" providerId="ADAL" clId="{7D6D7EA5-53BF-44DA-B53C-0BE8A88E78FF}" dt="2023-03-29T14:07:32.071" v="7066"/>
          <ac:picMkLst>
            <pc:docMk/>
            <pc:sldMk cId="1165523331" sldId="2615"/>
            <ac:picMk id="15" creationId="{E9A219C6-BC5B-E4E4-7C52-A8681DE49C0E}"/>
          </ac:picMkLst>
        </pc:picChg>
        <pc:picChg chg="mod">
          <ac:chgData name="Justina Ojom" userId="cbdaed7d-8d45-4372-a16a-f3f8900c2f45" providerId="ADAL" clId="{7D6D7EA5-53BF-44DA-B53C-0BE8A88E78FF}" dt="2023-03-29T14:08:02.919" v="7073" actId="207"/>
          <ac:picMkLst>
            <pc:docMk/>
            <pc:sldMk cId="1165523331" sldId="2615"/>
            <ac:picMk id="17" creationId="{E0617CAB-52F1-8E9C-D671-C1E3F98FB121}"/>
          </ac:picMkLst>
        </pc:picChg>
        <pc:picChg chg="mod">
          <ac:chgData name="Justina Ojom" userId="cbdaed7d-8d45-4372-a16a-f3f8900c2f45" providerId="ADAL" clId="{7D6D7EA5-53BF-44DA-B53C-0BE8A88E78FF}" dt="2023-03-29T14:08:02.919" v="7073" actId="207"/>
          <ac:picMkLst>
            <pc:docMk/>
            <pc:sldMk cId="1165523331" sldId="2615"/>
            <ac:picMk id="18" creationId="{45E7A994-3EAE-0432-F9B9-AC249F20B931}"/>
          </ac:picMkLst>
        </pc:picChg>
        <pc:picChg chg="mod">
          <ac:chgData name="Justina Ojom" userId="cbdaed7d-8d45-4372-a16a-f3f8900c2f45" providerId="ADAL" clId="{7D6D7EA5-53BF-44DA-B53C-0BE8A88E78FF}" dt="2023-03-29T14:08:02.919" v="7073" actId="207"/>
          <ac:picMkLst>
            <pc:docMk/>
            <pc:sldMk cId="1165523331" sldId="2615"/>
            <ac:picMk id="19" creationId="{E82103C1-2416-1772-09F1-312DFD871406}"/>
          </ac:picMkLst>
        </pc:picChg>
        <pc:picChg chg="add mod">
          <ac:chgData name="Justina Ojom" userId="cbdaed7d-8d45-4372-a16a-f3f8900c2f45" providerId="ADAL" clId="{7D6D7EA5-53BF-44DA-B53C-0BE8A88E78FF}" dt="2023-03-30T23:09:53.026" v="8988" actId="207"/>
          <ac:picMkLst>
            <pc:docMk/>
            <pc:sldMk cId="1165523331" sldId="2615"/>
            <ac:picMk id="22" creationId="{ADE1F042-E04D-6250-0C77-528A58A9C9A0}"/>
          </ac:picMkLst>
        </pc:picChg>
        <pc:picChg chg="add mod">
          <ac:chgData name="Justina Ojom" userId="cbdaed7d-8d45-4372-a16a-f3f8900c2f45" providerId="ADAL" clId="{7D6D7EA5-53BF-44DA-B53C-0BE8A88E78FF}" dt="2023-03-30T23:09:53.026" v="8988" actId="207"/>
          <ac:picMkLst>
            <pc:docMk/>
            <pc:sldMk cId="1165523331" sldId="2615"/>
            <ac:picMk id="23" creationId="{074C6A88-0DE7-949E-D406-43EC6BC27B4C}"/>
          </ac:picMkLst>
        </pc:picChg>
        <pc:picChg chg="mod">
          <ac:chgData name="Justina Ojom" userId="cbdaed7d-8d45-4372-a16a-f3f8900c2f45" providerId="ADAL" clId="{7D6D7EA5-53BF-44DA-B53C-0BE8A88E78FF}" dt="2023-03-30T23:09:55.523" v="8989" actId="207"/>
          <ac:picMkLst>
            <pc:docMk/>
            <pc:sldMk cId="1165523331" sldId="2615"/>
            <ac:picMk id="25" creationId="{96908E1E-13D6-6D9E-B851-1C8BE9A9F18A}"/>
          </ac:picMkLst>
        </pc:picChg>
        <pc:picChg chg="mod">
          <ac:chgData name="Justina Ojom" userId="cbdaed7d-8d45-4372-a16a-f3f8900c2f45" providerId="ADAL" clId="{7D6D7EA5-53BF-44DA-B53C-0BE8A88E78FF}" dt="2023-03-30T23:09:55.523" v="8989" actId="207"/>
          <ac:picMkLst>
            <pc:docMk/>
            <pc:sldMk cId="1165523331" sldId="2615"/>
            <ac:picMk id="26" creationId="{93AA71B4-F0DA-B552-6DDE-2E576D99399E}"/>
          </ac:picMkLst>
        </pc:picChg>
      </pc:sldChg>
      <pc:sldChg chg="modSp mod modNotes">
        <pc:chgData name="Justina Ojom" userId="cbdaed7d-8d45-4372-a16a-f3f8900c2f45" providerId="ADAL" clId="{7D6D7EA5-53BF-44DA-B53C-0BE8A88E78FF}" dt="2023-03-29T13:48:21.408" v="6875" actId="1076"/>
        <pc:sldMkLst>
          <pc:docMk/>
          <pc:sldMk cId="2400583618" sldId="2742"/>
        </pc:sldMkLst>
        <pc:spChg chg="mod">
          <ac:chgData name="Justina Ojom" userId="cbdaed7d-8d45-4372-a16a-f3f8900c2f45" providerId="ADAL" clId="{7D6D7EA5-53BF-44DA-B53C-0BE8A88E78FF}" dt="2023-03-29T13:48:10.873" v="6871" actId="207"/>
          <ac:spMkLst>
            <pc:docMk/>
            <pc:sldMk cId="2400583618" sldId="2742"/>
            <ac:spMk id="5" creationId="{17955FD8-3F08-E7BE-27B5-0D1E2D3E83EF}"/>
          </ac:spMkLst>
        </pc:spChg>
        <pc:spChg chg="mod">
          <ac:chgData name="Justina Ojom" userId="cbdaed7d-8d45-4372-a16a-f3f8900c2f45" providerId="ADAL" clId="{7D6D7EA5-53BF-44DA-B53C-0BE8A88E78FF}" dt="2023-03-29T13:48:10.873" v="6871" actId="207"/>
          <ac:spMkLst>
            <pc:docMk/>
            <pc:sldMk cId="2400583618" sldId="2742"/>
            <ac:spMk id="6" creationId="{5B7A7F79-0ED9-D138-B4E8-8BD354A1FC20}"/>
          </ac:spMkLst>
        </pc:spChg>
        <pc:spChg chg="mod">
          <ac:chgData name="Justina Ojom" userId="cbdaed7d-8d45-4372-a16a-f3f8900c2f45" providerId="ADAL" clId="{7D6D7EA5-53BF-44DA-B53C-0BE8A88E78FF}" dt="2023-03-29T13:48:10.873" v="6871" actId="207"/>
          <ac:spMkLst>
            <pc:docMk/>
            <pc:sldMk cId="2400583618" sldId="2742"/>
            <ac:spMk id="7" creationId="{72FCF1F4-2FCC-68B6-782A-2F9DB1FC59F8}"/>
          </ac:spMkLst>
        </pc:spChg>
        <pc:spChg chg="mod">
          <ac:chgData name="Justina Ojom" userId="cbdaed7d-8d45-4372-a16a-f3f8900c2f45" providerId="ADAL" clId="{7D6D7EA5-53BF-44DA-B53C-0BE8A88E78FF}" dt="2023-03-29T13:48:19.375" v="6874" actId="1076"/>
          <ac:spMkLst>
            <pc:docMk/>
            <pc:sldMk cId="2400583618" sldId="2742"/>
            <ac:spMk id="8" creationId="{9D295F07-29A1-23C1-5169-77E3CD71E8F6}"/>
          </ac:spMkLst>
        </pc:spChg>
        <pc:grpChg chg="mod">
          <ac:chgData name="Justina Ojom" userId="cbdaed7d-8d45-4372-a16a-f3f8900c2f45" providerId="ADAL" clId="{7D6D7EA5-53BF-44DA-B53C-0BE8A88E78FF}" dt="2023-03-29T13:48:21.408" v="6875" actId="1076"/>
          <ac:grpSpMkLst>
            <pc:docMk/>
            <pc:sldMk cId="2400583618" sldId="2742"/>
            <ac:grpSpMk id="4" creationId="{07282390-CD79-B632-D7B2-3236E58AA520}"/>
          </ac:grpSpMkLst>
        </pc:grpChg>
      </pc:sldChg>
      <pc:sldChg chg="addSp delSp modSp mod modNotes">
        <pc:chgData name="Justina Ojom" userId="cbdaed7d-8d45-4372-a16a-f3f8900c2f45" providerId="ADAL" clId="{7D6D7EA5-53BF-44DA-B53C-0BE8A88E78FF}" dt="2023-03-31T00:04:37.837" v="10190" actId="20577"/>
        <pc:sldMkLst>
          <pc:docMk/>
          <pc:sldMk cId="1094044933" sldId="2743"/>
        </pc:sldMkLst>
        <pc:spChg chg="add mod ord">
          <ac:chgData name="Justina Ojom" userId="cbdaed7d-8d45-4372-a16a-f3f8900c2f45" providerId="ADAL" clId="{7D6D7EA5-53BF-44DA-B53C-0BE8A88E78FF}" dt="2023-03-29T14:31:46.094" v="7359" actId="164"/>
          <ac:spMkLst>
            <pc:docMk/>
            <pc:sldMk cId="1094044933" sldId="2743"/>
            <ac:spMk id="2" creationId="{B9C78AB0-55C3-F59A-15FE-EB4BFD2B11C7}"/>
          </ac:spMkLst>
        </pc:spChg>
        <pc:spChg chg="mod">
          <ac:chgData name="Justina Ojom" userId="cbdaed7d-8d45-4372-a16a-f3f8900c2f45" providerId="ADAL" clId="{7D6D7EA5-53BF-44DA-B53C-0BE8A88E78FF}" dt="2023-03-29T14:28:53.326" v="7315"/>
          <ac:spMkLst>
            <pc:docMk/>
            <pc:sldMk cId="1094044933" sldId="2743"/>
            <ac:spMk id="3" creationId="{18A951B7-6CBD-A299-73A1-91D6F3B8D3D2}"/>
          </ac:spMkLst>
        </pc:spChg>
        <pc:spChg chg="add mod ord">
          <ac:chgData name="Justina Ojom" userId="cbdaed7d-8d45-4372-a16a-f3f8900c2f45" providerId="ADAL" clId="{7D6D7EA5-53BF-44DA-B53C-0BE8A88E78FF}" dt="2023-03-29T14:31:46.094" v="7359" actId="164"/>
          <ac:spMkLst>
            <pc:docMk/>
            <pc:sldMk cId="1094044933" sldId="2743"/>
            <ac:spMk id="4" creationId="{5B004069-976F-A191-383B-CC230B958BF2}"/>
          </ac:spMkLst>
        </pc:spChg>
        <pc:spChg chg="del mod">
          <ac:chgData name="Justina Ojom" userId="cbdaed7d-8d45-4372-a16a-f3f8900c2f45" providerId="ADAL" clId="{7D6D7EA5-53BF-44DA-B53C-0BE8A88E78FF}" dt="2023-03-29T14:33:01.963" v="7402" actId="478"/>
          <ac:spMkLst>
            <pc:docMk/>
            <pc:sldMk cId="1094044933" sldId="2743"/>
            <ac:spMk id="5" creationId="{7D250C2B-5552-9673-6205-A0FCA6EED6EF}"/>
          </ac:spMkLst>
        </pc:spChg>
        <pc:spChg chg="add mod">
          <ac:chgData name="Justina Ojom" userId="cbdaed7d-8d45-4372-a16a-f3f8900c2f45" providerId="ADAL" clId="{7D6D7EA5-53BF-44DA-B53C-0BE8A88E78FF}" dt="2023-03-29T14:31:46.094" v="7359" actId="164"/>
          <ac:spMkLst>
            <pc:docMk/>
            <pc:sldMk cId="1094044933" sldId="2743"/>
            <ac:spMk id="6" creationId="{A21F7FC1-6B33-5540-9BE0-1563061CB38D}"/>
          </ac:spMkLst>
        </pc:spChg>
        <pc:spChg chg="add mod ord">
          <ac:chgData name="Justina Ojom" userId="cbdaed7d-8d45-4372-a16a-f3f8900c2f45" providerId="ADAL" clId="{7D6D7EA5-53BF-44DA-B53C-0BE8A88E78FF}" dt="2023-03-29T14:31:46.094" v="7359" actId="164"/>
          <ac:spMkLst>
            <pc:docMk/>
            <pc:sldMk cId="1094044933" sldId="2743"/>
            <ac:spMk id="7" creationId="{B8EEAA0A-6884-8EDA-5800-C291C6E0730D}"/>
          </ac:spMkLst>
        </pc:spChg>
        <pc:spChg chg="add mod">
          <ac:chgData name="Justina Ojom" userId="cbdaed7d-8d45-4372-a16a-f3f8900c2f45" providerId="ADAL" clId="{7D6D7EA5-53BF-44DA-B53C-0BE8A88E78FF}" dt="2023-03-29T14:41:59" v="7551" actId="1076"/>
          <ac:spMkLst>
            <pc:docMk/>
            <pc:sldMk cId="1094044933" sldId="2743"/>
            <ac:spMk id="19" creationId="{BA5A94E7-3CEF-01B4-907A-B6BCF2EA8E63}"/>
          </ac:spMkLst>
        </pc:spChg>
        <pc:spChg chg="add mod">
          <ac:chgData name="Justina Ojom" userId="cbdaed7d-8d45-4372-a16a-f3f8900c2f45" providerId="ADAL" clId="{7D6D7EA5-53BF-44DA-B53C-0BE8A88E78FF}" dt="2023-03-29T14:41:59" v="7551" actId="1076"/>
          <ac:spMkLst>
            <pc:docMk/>
            <pc:sldMk cId="1094044933" sldId="2743"/>
            <ac:spMk id="20" creationId="{33F04EEF-B99E-F4DE-3CA7-BE2261D13D68}"/>
          </ac:spMkLst>
        </pc:spChg>
        <pc:spChg chg="add mod">
          <ac:chgData name="Justina Ojom" userId="cbdaed7d-8d45-4372-a16a-f3f8900c2f45" providerId="ADAL" clId="{7D6D7EA5-53BF-44DA-B53C-0BE8A88E78FF}" dt="2023-03-31T00:03:15.532" v="10187" actId="20577"/>
          <ac:spMkLst>
            <pc:docMk/>
            <pc:sldMk cId="1094044933" sldId="2743"/>
            <ac:spMk id="22" creationId="{EE105A78-BEFD-E568-416B-99EA59F6C9B1}"/>
          </ac:spMkLst>
        </pc:spChg>
        <pc:spChg chg="add mod">
          <ac:chgData name="Justina Ojom" userId="cbdaed7d-8d45-4372-a16a-f3f8900c2f45" providerId="ADAL" clId="{7D6D7EA5-53BF-44DA-B53C-0BE8A88E78FF}" dt="2023-03-31T00:04:37.837" v="10190" actId="20577"/>
          <ac:spMkLst>
            <pc:docMk/>
            <pc:sldMk cId="1094044933" sldId="2743"/>
            <ac:spMk id="23" creationId="{FC5663CF-4E7A-89D2-3231-F989552BE5AE}"/>
          </ac:spMkLst>
        </pc:spChg>
        <pc:spChg chg="add mod">
          <ac:chgData name="Justina Ojom" userId="cbdaed7d-8d45-4372-a16a-f3f8900c2f45" providerId="ADAL" clId="{7D6D7EA5-53BF-44DA-B53C-0BE8A88E78FF}" dt="2023-03-29T14:41:59" v="7551" actId="1076"/>
          <ac:spMkLst>
            <pc:docMk/>
            <pc:sldMk cId="1094044933" sldId="2743"/>
            <ac:spMk id="24" creationId="{45810594-162D-6DCD-BEB1-DA69A90E5811}"/>
          </ac:spMkLst>
        </pc:spChg>
        <pc:spChg chg="add mod">
          <ac:chgData name="Justina Ojom" userId="cbdaed7d-8d45-4372-a16a-f3f8900c2f45" providerId="ADAL" clId="{7D6D7EA5-53BF-44DA-B53C-0BE8A88E78FF}" dt="2023-03-31T00:04:29.705" v="10188" actId="404"/>
          <ac:spMkLst>
            <pc:docMk/>
            <pc:sldMk cId="1094044933" sldId="2743"/>
            <ac:spMk id="25" creationId="{15B95F49-6565-EFB0-ACB6-F75B7D10F5EE}"/>
          </ac:spMkLst>
        </pc:spChg>
        <pc:spChg chg="add del">
          <ac:chgData name="Justina Ojom" userId="cbdaed7d-8d45-4372-a16a-f3f8900c2f45" providerId="ADAL" clId="{7D6D7EA5-53BF-44DA-B53C-0BE8A88E78FF}" dt="2023-03-29T14:40:44.741" v="7527" actId="478"/>
          <ac:spMkLst>
            <pc:docMk/>
            <pc:sldMk cId="1094044933" sldId="2743"/>
            <ac:spMk id="26" creationId="{1C205C00-900F-7C64-21A7-F25F4BDB39EB}"/>
          </ac:spMkLst>
        </pc:spChg>
        <pc:spChg chg="add del">
          <ac:chgData name="Justina Ojom" userId="cbdaed7d-8d45-4372-a16a-f3f8900c2f45" providerId="ADAL" clId="{7D6D7EA5-53BF-44DA-B53C-0BE8A88E78FF}" dt="2023-03-29T14:40:59.748" v="7529" actId="478"/>
          <ac:spMkLst>
            <pc:docMk/>
            <pc:sldMk cId="1094044933" sldId="2743"/>
            <ac:spMk id="27" creationId="{CF3D3FFC-B015-6C4D-0344-FCE01761F19A}"/>
          </ac:spMkLst>
        </pc:spChg>
        <pc:spChg chg="add mod ord">
          <ac:chgData name="Justina Ojom" userId="cbdaed7d-8d45-4372-a16a-f3f8900c2f45" providerId="ADAL" clId="{7D6D7EA5-53BF-44DA-B53C-0BE8A88E78FF}" dt="2023-03-29T14:41:59" v="7551" actId="1076"/>
          <ac:spMkLst>
            <pc:docMk/>
            <pc:sldMk cId="1094044933" sldId="2743"/>
            <ac:spMk id="28" creationId="{C690C120-A5C0-7F4C-7DF2-E46A19065DC2}"/>
          </ac:spMkLst>
        </pc:spChg>
        <pc:spChg chg="mod">
          <ac:chgData name="Justina Ojom" userId="cbdaed7d-8d45-4372-a16a-f3f8900c2f45" providerId="ADAL" clId="{7D6D7EA5-53BF-44DA-B53C-0BE8A88E78FF}" dt="2023-03-29T14:42:18.155" v="7553"/>
          <ac:spMkLst>
            <pc:docMk/>
            <pc:sldMk cId="1094044933" sldId="2743"/>
            <ac:spMk id="30" creationId="{255D0020-AEBA-94F3-4214-C86A2A991EB2}"/>
          </ac:spMkLst>
        </pc:spChg>
        <pc:spChg chg="mod">
          <ac:chgData name="Justina Ojom" userId="cbdaed7d-8d45-4372-a16a-f3f8900c2f45" providerId="ADAL" clId="{7D6D7EA5-53BF-44DA-B53C-0BE8A88E78FF}" dt="2023-03-29T14:42:18.155" v="7553"/>
          <ac:spMkLst>
            <pc:docMk/>
            <pc:sldMk cId="1094044933" sldId="2743"/>
            <ac:spMk id="31" creationId="{4C9D0065-3A40-B46E-AFD1-4BBA0D3E10F7}"/>
          </ac:spMkLst>
        </pc:spChg>
        <pc:spChg chg="mod">
          <ac:chgData name="Justina Ojom" userId="cbdaed7d-8d45-4372-a16a-f3f8900c2f45" providerId="ADAL" clId="{7D6D7EA5-53BF-44DA-B53C-0BE8A88E78FF}" dt="2023-03-29T14:42:18.155" v="7553"/>
          <ac:spMkLst>
            <pc:docMk/>
            <pc:sldMk cId="1094044933" sldId="2743"/>
            <ac:spMk id="32" creationId="{8012CB04-0308-853B-F674-C5E74332BF9C}"/>
          </ac:spMkLst>
        </pc:spChg>
        <pc:spChg chg="mod">
          <ac:chgData name="Justina Ojom" userId="cbdaed7d-8d45-4372-a16a-f3f8900c2f45" providerId="ADAL" clId="{7D6D7EA5-53BF-44DA-B53C-0BE8A88E78FF}" dt="2023-03-29T14:42:18.155" v="7553"/>
          <ac:spMkLst>
            <pc:docMk/>
            <pc:sldMk cId="1094044933" sldId="2743"/>
            <ac:spMk id="33" creationId="{7034308F-8341-5080-2C19-29E89FAD8F99}"/>
          </ac:spMkLst>
        </pc:spChg>
        <pc:grpChg chg="add del mod">
          <ac:chgData name="Justina Ojom" userId="cbdaed7d-8d45-4372-a16a-f3f8900c2f45" providerId="ADAL" clId="{7D6D7EA5-53BF-44DA-B53C-0BE8A88E78FF}" dt="2023-03-29T14:37:55.680" v="7479" actId="21"/>
          <ac:grpSpMkLst>
            <pc:docMk/>
            <pc:sldMk cId="1094044933" sldId="2743"/>
            <ac:grpSpMk id="18" creationId="{312932D2-2CE4-4ACE-3AFA-C53AC31DCBBA}"/>
          </ac:grpSpMkLst>
        </pc:grpChg>
        <pc:grpChg chg="add mod">
          <ac:chgData name="Justina Ojom" userId="cbdaed7d-8d45-4372-a16a-f3f8900c2f45" providerId="ADAL" clId="{7D6D7EA5-53BF-44DA-B53C-0BE8A88E78FF}" dt="2023-03-29T14:42:18.155" v="7553"/>
          <ac:grpSpMkLst>
            <pc:docMk/>
            <pc:sldMk cId="1094044933" sldId="2743"/>
            <ac:grpSpMk id="29" creationId="{94376DB5-74BE-C020-DE61-D0A4F51E4D54}"/>
          </ac:grpSpMkLst>
        </pc:grpChg>
        <pc:cxnChg chg="add mod">
          <ac:chgData name="Justina Ojom" userId="cbdaed7d-8d45-4372-a16a-f3f8900c2f45" providerId="ADAL" clId="{7D6D7EA5-53BF-44DA-B53C-0BE8A88E78FF}" dt="2023-03-29T14:31:46.094" v="7359" actId="164"/>
          <ac:cxnSpMkLst>
            <pc:docMk/>
            <pc:sldMk cId="1094044933" sldId="2743"/>
            <ac:cxnSpMk id="9" creationId="{14C3CE45-DBE2-E2FC-499D-2DFBD16F9966}"/>
          </ac:cxnSpMkLst>
        </pc:cxnChg>
        <pc:cxnChg chg="add mod">
          <ac:chgData name="Justina Ojom" userId="cbdaed7d-8d45-4372-a16a-f3f8900c2f45" providerId="ADAL" clId="{7D6D7EA5-53BF-44DA-B53C-0BE8A88E78FF}" dt="2023-03-29T14:31:46.094" v="7359" actId="164"/>
          <ac:cxnSpMkLst>
            <pc:docMk/>
            <pc:sldMk cId="1094044933" sldId="2743"/>
            <ac:cxnSpMk id="10" creationId="{84032A86-AD47-99A5-7FE7-BFA5CB354A70}"/>
          </ac:cxnSpMkLst>
        </pc:cxnChg>
        <pc:cxnChg chg="add mod">
          <ac:chgData name="Justina Ojom" userId="cbdaed7d-8d45-4372-a16a-f3f8900c2f45" providerId="ADAL" clId="{7D6D7EA5-53BF-44DA-B53C-0BE8A88E78FF}" dt="2023-03-29T14:31:46.094" v="7359" actId="164"/>
          <ac:cxnSpMkLst>
            <pc:docMk/>
            <pc:sldMk cId="1094044933" sldId="2743"/>
            <ac:cxnSpMk id="11" creationId="{3EE4DD31-F3F8-95EB-DB04-D329E4EF5500}"/>
          </ac:cxnSpMkLst>
        </pc:cxnChg>
        <pc:cxnChg chg="add mod">
          <ac:chgData name="Justina Ojom" userId="cbdaed7d-8d45-4372-a16a-f3f8900c2f45" providerId="ADAL" clId="{7D6D7EA5-53BF-44DA-B53C-0BE8A88E78FF}" dt="2023-03-29T14:31:46.094" v="7359" actId="164"/>
          <ac:cxnSpMkLst>
            <pc:docMk/>
            <pc:sldMk cId="1094044933" sldId="2743"/>
            <ac:cxnSpMk id="12" creationId="{1E70B8B3-826D-7916-E579-65DBC228E8AD}"/>
          </ac:cxnSpMkLst>
        </pc:cxnChg>
        <pc:cxnChg chg="add mod">
          <ac:chgData name="Justina Ojom" userId="cbdaed7d-8d45-4372-a16a-f3f8900c2f45" providerId="ADAL" clId="{7D6D7EA5-53BF-44DA-B53C-0BE8A88E78FF}" dt="2023-03-29T14:31:46.094" v="7359" actId="164"/>
          <ac:cxnSpMkLst>
            <pc:docMk/>
            <pc:sldMk cId="1094044933" sldId="2743"/>
            <ac:cxnSpMk id="13" creationId="{0FDD3225-5359-DBC2-0EFA-414F208A7051}"/>
          </ac:cxnSpMkLst>
        </pc:cxnChg>
        <pc:cxnChg chg="add mod">
          <ac:chgData name="Justina Ojom" userId="cbdaed7d-8d45-4372-a16a-f3f8900c2f45" providerId="ADAL" clId="{7D6D7EA5-53BF-44DA-B53C-0BE8A88E78FF}" dt="2023-03-29T14:31:46.094" v="7359" actId="164"/>
          <ac:cxnSpMkLst>
            <pc:docMk/>
            <pc:sldMk cId="1094044933" sldId="2743"/>
            <ac:cxnSpMk id="14" creationId="{738BB03F-BD55-1296-BC2C-C8D504A325B4}"/>
          </ac:cxnSpMkLst>
        </pc:cxnChg>
        <pc:cxnChg chg="mod">
          <ac:chgData name="Justina Ojom" userId="cbdaed7d-8d45-4372-a16a-f3f8900c2f45" providerId="ADAL" clId="{7D6D7EA5-53BF-44DA-B53C-0BE8A88E78FF}" dt="2023-03-29T14:42:18.155" v="7553"/>
          <ac:cxnSpMkLst>
            <pc:docMk/>
            <pc:sldMk cId="1094044933" sldId="2743"/>
            <ac:cxnSpMk id="34" creationId="{ED0D7CB9-8BA1-AFB7-C4E6-F983A0346168}"/>
          </ac:cxnSpMkLst>
        </pc:cxnChg>
        <pc:cxnChg chg="mod">
          <ac:chgData name="Justina Ojom" userId="cbdaed7d-8d45-4372-a16a-f3f8900c2f45" providerId="ADAL" clId="{7D6D7EA5-53BF-44DA-B53C-0BE8A88E78FF}" dt="2023-03-29T14:42:18.155" v="7553"/>
          <ac:cxnSpMkLst>
            <pc:docMk/>
            <pc:sldMk cId="1094044933" sldId="2743"/>
            <ac:cxnSpMk id="35" creationId="{156C361A-FA49-A86A-0D0E-DA3E686EDCE8}"/>
          </ac:cxnSpMkLst>
        </pc:cxnChg>
        <pc:cxnChg chg="mod">
          <ac:chgData name="Justina Ojom" userId="cbdaed7d-8d45-4372-a16a-f3f8900c2f45" providerId="ADAL" clId="{7D6D7EA5-53BF-44DA-B53C-0BE8A88E78FF}" dt="2023-03-29T14:42:18.155" v="7553"/>
          <ac:cxnSpMkLst>
            <pc:docMk/>
            <pc:sldMk cId="1094044933" sldId="2743"/>
            <ac:cxnSpMk id="36" creationId="{40B7BBD2-2A58-9B43-15BB-F901F3958C02}"/>
          </ac:cxnSpMkLst>
        </pc:cxnChg>
        <pc:cxnChg chg="mod">
          <ac:chgData name="Justina Ojom" userId="cbdaed7d-8d45-4372-a16a-f3f8900c2f45" providerId="ADAL" clId="{7D6D7EA5-53BF-44DA-B53C-0BE8A88E78FF}" dt="2023-03-29T14:42:18.155" v="7553"/>
          <ac:cxnSpMkLst>
            <pc:docMk/>
            <pc:sldMk cId="1094044933" sldId="2743"/>
            <ac:cxnSpMk id="37" creationId="{9340E308-5B40-133D-29EC-CFAD07EB013C}"/>
          </ac:cxnSpMkLst>
        </pc:cxnChg>
        <pc:cxnChg chg="mod">
          <ac:chgData name="Justina Ojom" userId="cbdaed7d-8d45-4372-a16a-f3f8900c2f45" providerId="ADAL" clId="{7D6D7EA5-53BF-44DA-B53C-0BE8A88E78FF}" dt="2023-03-29T14:42:18.155" v="7553"/>
          <ac:cxnSpMkLst>
            <pc:docMk/>
            <pc:sldMk cId="1094044933" sldId="2743"/>
            <ac:cxnSpMk id="38" creationId="{CE650386-E4C3-EA9F-7BEC-CA20FF0B093C}"/>
          </ac:cxnSpMkLst>
        </pc:cxnChg>
        <pc:cxnChg chg="mod">
          <ac:chgData name="Justina Ojom" userId="cbdaed7d-8d45-4372-a16a-f3f8900c2f45" providerId="ADAL" clId="{7D6D7EA5-53BF-44DA-B53C-0BE8A88E78FF}" dt="2023-03-29T14:42:18.155" v="7553"/>
          <ac:cxnSpMkLst>
            <pc:docMk/>
            <pc:sldMk cId="1094044933" sldId="2743"/>
            <ac:cxnSpMk id="39" creationId="{9241115D-2BF0-74EF-270B-2F7FB3899DDC}"/>
          </ac:cxnSpMkLst>
        </pc:cxnChg>
      </pc:sldChg>
      <pc:sldChg chg="addSp delSp modSp mod delCm modNotes modNotesTx">
        <pc:chgData name="Justina Ojom" userId="cbdaed7d-8d45-4372-a16a-f3f8900c2f45" providerId="ADAL" clId="{7D6D7EA5-53BF-44DA-B53C-0BE8A88E78FF}" dt="2023-03-31T00:05:33.996" v="10222" actId="14100"/>
        <pc:sldMkLst>
          <pc:docMk/>
          <pc:sldMk cId="2409673792" sldId="2744"/>
        </pc:sldMkLst>
        <pc:spChg chg="mod">
          <ac:chgData name="Justina Ojom" userId="cbdaed7d-8d45-4372-a16a-f3f8900c2f45" providerId="ADAL" clId="{7D6D7EA5-53BF-44DA-B53C-0BE8A88E78FF}" dt="2023-03-29T13:42:52.264" v="6832" actId="2711"/>
          <ac:spMkLst>
            <pc:docMk/>
            <pc:sldMk cId="2409673792" sldId="2744"/>
            <ac:spMk id="2" creationId="{10E00ABF-E7CC-B079-1D49-C37395413822}"/>
          </ac:spMkLst>
        </pc:spChg>
        <pc:spChg chg="mod">
          <ac:chgData name="Justina Ojom" userId="cbdaed7d-8d45-4372-a16a-f3f8900c2f45" providerId="ADAL" clId="{7D6D7EA5-53BF-44DA-B53C-0BE8A88E78FF}" dt="2023-03-31T00:04:59.129" v="10202" actId="20577"/>
          <ac:spMkLst>
            <pc:docMk/>
            <pc:sldMk cId="2409673792" sldId="2744"/>
            <ac:spMk id="4" creationId="{7FBA8472-FC30-145D-C582-2A497100FB3B}"/>
          </ac:spMkLst>
        </pc:spChg>
        <pc:spChg chg="mod">
          <ac:chgData name="Justina Ojom" userId="cbdaed7d-8d45-4372-a16a-f3f8900c2f45" providerId="ADAL" clId="{7D6D7EA5-53BF-44DA-B53C-0BE8A88E78FF}" dt="2023-03-31T00:05:24.368" v="10221" actId="114"/>
          <ac:spMkLst>
            <pc:docMk/>
            <pc:sldMk cId="2409673792" sldId="2744"/>
            <ac:spMk id="5" creationId="{73C09459-FEAA-CE62-73F4-52DE0269B6F2}"/>
          </ac:spMkLst>
        </pc:spChg>
        <pc:spChg chg="add mod ord">
          <ac:chgData name="Justina Ojom" userId="cbdaed7d-8d45-4372-a16a-f3f8900c2f45" providerId="ADAL" clId="{7D6D7EA5-53BF-44DA-B53C-0BE8A88E78FF}" dt="2023-03-31T00:05:33.996" v="10222" actId="14100"/>
          <ac:spMkLst>
            <pc:docMk/>
            <pc:sldMk cId="2409673792" sldId="2744"/>
            <ac:spMk id="6" creationId="{307C66B9-51F7-261F-780A-F66E380A6DFC}"/>
          </ac:spMkLst>
        </pc:spChg>
        <pc:spChg chg="mod topLvl">
          <ac:chgData name="Justina Ojom" userId="cbdaed7d-8d45-4372-a16a-f3f8900c2f45" providerId="ADAL" clId="{7D6D7EA5-53BF-44DA-B53C-0BE8A88E78FF}" dt="2023-03-30T00:45:12.650" v="8525" actId="165"/>
          <ac:spMkLst>
            <pc:docMk/>
            <pc:sldMk cId="2409673792" sldId="2744"/>
            <ac:spMk id="7" creationId="{A06BD496-96CB-24B7-E07A-283A090DE431}"/>
          </ac:spMkLst>
        </pc:spChg>
        <pc:spChg chg="add mod">
          <ac:chgData name="Justina Ojom" userId="cbdaed7d-8d45-4372-a16a-f3f8900c2f45" providerId="ADAL" clId="{7D6D7EA5-53BF-44DA-B53C-0BE8A88E78FF}" dt="2023-03-29T15:07:28.219" v="8140" actId="1076"/>
          <ac:spMkLst>
            <pc:docMk/>
            <pc:sldMk cId="2409673792" sldId="2744"/>
            <ac:spMk id="11" creationId="{FDC9C3C9-1781-5255-28FB-99D0C13D78CE}"/>
          </ac:spMkLst>
        </pc:spChg>
        <pc:spChg chg="add mod">
          <ac:chgData name="Justina Ojom" userId="cbdaed7d-8d45-4372-a16a-f3f8900c2f45" providerId="ADAL" clId="{7D6D7EA5-53BF-44DA-B53C-0BE8A88E78FF}" dt="2023-03-29T15:07:28.219" v="8140" actId="1076"/>
          <ac:spMkLst>
            <pc:docMk/>
            <pc:sldMk cId="2409673792" sldId="2744"/>
            <ac:spMk id="12" creationId="{7086DF38-93C8-98A6-D3D7-DE3B00AFADEC}"/>
          </ac:spMkLst>
        </pc:spChg>
        <pc:spChg chg="add mod">
          <ac:chgData name="Justina Ojom" userId="cbdaed7d-8d45-4372-a16a-f3f8900c2f45" providerId="ADAL" clId="{7D6D7EA5-53BF-44DA-B53C-0BE8A88E78FF}" dt="2023-03-29T15:07:28.219" v="8140" actId="1076"/>
          <ac:spMkLst>
            <pc:docMk/>
            <pc:sldMk cId="2409673792" sldId="2744"/>
            <ac:spMk id="13" creationId="{691DB6A4-79D8-A070-83AD-BD7E748E5C89}"/>
          </ac:spMkLst>
        </pc:spChg>
        <pc:spChg chg="add mod">
          <ac:chgData name="Justina Ojom" userId="cbdaed7d-8d45-4372-a16a-f3f8900c2f45" providerId="ADAL" clId="{7D6D7EA5-53BF-44DA-B53C-0BE8A88E78FF}" dt="2023-03-29T15:07:28.219" v="8140" actId="1076"/>
          <ac:spMkLst>
            <pc:docMk/>
            <pc:sldMk cId="2409673792" sldId="2744"/>
            <ac:spMk id="14" creationId="{8571EA7F-26A4-9DF7-B554-0D181AB16099}"/>
          </ac:spMkLst>
        </pc:spChg>
        <pc:spChg chg="add mod">
          <ac:chgData name="Justina Ojom" userId="cbdaed7d-8d45-4372-a16a-f3f8900c2f45" providerId="ADAL" clId="{7D6D7EA5-53BF-44DA-B53C-0BE8A88E78FF}" dt="2023-03-29T15:07:28.219" v="8140" actId="1076"/>
          <ac:spMkLst>
            <pc:docMk/>
            <pc:sldMk cId="2409673792" sldId="2744"/>
            <ac:spMk id="15" creationId="{9631798E-32F8-ADF4-1C30-6A053D1F2FCF}"/>
          </ac:spMkLst>
        </pc:spChg>
        <pc:spChg chg="add mod">
          <ac:chgData name="Justina Ojom" userId="cbdaed7d-8d45-4372-a16a-f3f8900c2f45" providerId="ADAL" clId="{7D6D7EA5-53BF-44DA-B53C-0BE8A88E78FF}" dt="2023-03-29T15:07:28.219" v="8140" actId="1076"/>
          <ac:spMkLst>
            <pc:docMk/>
            <pc:sldMk cId="2409673792" sldId="2744"/>
            <ac:spMk id="16" creationId="{B460AD7A-44B5-09A3-BCA3-F164EDAAB597}"/>
          </ac:spMkLst>
        </pc:spChg>
        <pc:spChg chg="add mod">
          <ac:chgData name="Justina Ojom" userId="cbdaed7d-8d45-4372-a16a-f3f8900c2f45" providerId="ADAL" clId="{7D6D7EA5-53BF-44DA-B53C-0BE8A88E78FF}" dt="2023-03-29T15:07:28.219" v="8140" actId="1076"/>
          <ac:spMkLst>
            <pc:docMk/>
            <pc:sldMk cId="2409673792" sldId="2744"/>
            <ac:spMk id="17" creationId="{DF5D6523-7D4C-75DA-CADE-080979DCEFF6}"/>
          </ac:spMkLst>
        </pc:spChg>
        <pc:spChg chg="add mod">
          <ac:chgData name="Justina Ojom" userId="cbdaed7d-8d45-4372-a16a-f3f8900c2f45" providerId="ADAL" clId="{7D6D7EA5-53BF-44DA-B53C-0BE8A88E78FF}" dt="2023-03-29T15:07:28.219" v="8140" actId="1076"/>
          <ac:spMkLst>
            <pc:docMk/>
            <pc:sldMk cId="2409673792" sldId="2744"/>
            <ac:spMk id="18" creationId="{9BBD0DA5-80BE-53BA-B16B-405A97987880}"/>
          </ac:spMkLst>
        </pc:spChg>
        <pc:spChg chg="add mod">
          <ac:chgData name="Justina Ojom" userId="cbdaed7d-8d45-4372-a16a-f3f8900c2f45" providerId="ADAL" clId="{7D6D7EA5-53BF-44DA-B53C-0BE8A88E78FF}" dt="2023-03-29T15:07:28.219" v="8140" actId="1076"/>
          <ac:spMkLst>
            <pc:docMk/>
            <pc:sldMk cId="2409673792" sldId="2744"/>
            <ac:spMk id="19" creationId="{B3F96F08-AE48-B52A-71F1-77CA31B8E486}"/>
          </ac:spMkLst>
        </pc:spChg>
        <pc:spChg chg="add mod ord">
          <ac:chgData name="Justina Ojom" userId="cbdaed7d-8d45-4372-a16a-f3f8900c2f45" providerId="ADAL" clId="{7D6D7EA5-53BF-44DA-B53C-0BE8A88E78FF}" dt="2023-03-29T15:07:28.219" v="8140" actId="1076"/>
          <ac:spMkLst>
            <pc:docMk/>
            <pc:sldMk cId="2409673792" sldId="2744"/>
            <ac:spMk id="20" creationId="{C32E7818-40B8-9B00-E790-2F295FA7912A}"/>
          </ac:spMkLst>
        </pc:spChg>
        <pc:spChg chg="add mod ord">
          <ac:chgData name="Justina Ojom" userId="cbdaed7d-8d45-4372-a16a-f3f8900c2f45" providerId="ADAL" clId="{7D6D7EA5-53BF-44DA-B53C-0BE8A88E78FF}" dt="2023-03-29T15:07:28.219" v="8140" actId="1076"/>
          <ac:spMkLst>
            <pc:docMk/>
            <pc:sldMk cId="2409673792" sldId="2744"/>
            <ac:spMk id="21" creationId="{72E5FDFF-9A5F-87D4-3B0C-A32DA630D0F7}"/>
          </ac:spMkLst>
        </pc:spChg>
        <pc:spChg chg="add mod ord">
          <ac:chgData name="Justina Ojom" userId="cbdaed7d-8d45-4372-a16a-f3f8900c2f45" providerId="ADAL" clId="{7D6D7EA5-53BF-44DA-B53C-0BE8A88E78FF}" dt="2023-03-29T15:07:28.219" v="8140" actId="1076"/>
          <ac:spMkLst>
            <pc:docMk/>
            <pc:sldMk cId="2409673792" sldId="2744"/>
            <ac:spMk id="22" creationId="{8A7526BD-7B66-571B-4958-F959B09A1232}"/>
          </ac:spMkLst>
        </pc:spChg>
        <pc:spChg chg="add mod ord">
          <ac:chgData name="Justina Ojom" userId="cbdaed7d-8d45-4372-a16a-f3f8900c2f45" providerId="ADAL" clId="{7D6D7EA5-53BF-44DA-B53C-0BE8A88E78FF}" dt="2023-03-29T15:07:28.219" v="8140" actId="1076"/>
          <ac:spMkLst>
            <pc:docMk/>
            <pc:sldMk cId="2409673792" sldId="2744"/>
            <ac:spMk id="23" creationId="{25386D0D-1717-1539-2900-0FAA344132BD}"/>
          </ac:spMkLst>
        </pc:spChg>
        <pc:spChg chg="add mod ord">
          <ac:chgData name="Justina Ojom" userId="cbdaed7d-8d45-4372-a16a-f3f8900c2f45" providerId="ADAL" clId="{7D6D7EA5-53BF-44DA-B53C-0BE8A88E78FF}" dt="2023-03-29T15:07:28.219" v="8140" actId="1076"/>
          <ac:spMkLst>
            <pc:docMk/>
            <pc:sldMk cId="2409673792" sldId="2744"/>
            <ac:spMk id="24" creationId="{1839BCD4-B369-068A-807E-6FE9BDAAD834}"/>
          </ac:spMkLst>
        </pc:spChg>
        <pc:spChg chg="mod">
          <ac:chgData name="Justina Ojom" userId="cbdaed7d-8d45-4372-a16a-f3f8900c2f45" providerId="ADAL" clId="{7D6D7EA5-53BF-44DA-B53C-0BE8A88E78FF}" dt="2023-03-30T00:45:12.650" v="8525" actId="165"/>
          <ac:spMkLst>
            <pc:docMk/>
            <pc:sldMk cId="2409673792" sldId="2744"/>
            <ac:spMk id="26" creationId="{179C32E5-37B8-3FBE-2BF9-8B9C19FB49E3}"/>
          </ac:spMkLst>
        </pc:spChg>
        <pc:spChg chg="mod">
          <ac:chgData name="Justina Ojom" userId="cbdaed7d-8d45-4372-a16a-f3f8900c2f45" providerId="ADAL" clId="{7D6D7EA5-53BF-44DA-B53C-0BE8A88E78FF}" dt="2023-03-30T00:45:12.650" v="8525" actId="165"/>
          <ac:spMkLst>
            <pc:docMk/>
            <pc:sldMk cId="2409673792" sldId="2744"/>
            <ac:spMk id="27" creationId="{55E123DB-B264-5A4B-5B2F-49A2DDD31546}"/>
          </ac:spMkLst>
        </pc:spChg>
        <pc:spChg chg="mod">
          <ac:chgData name="Justina Ojom" userId="cbdaed7d-8d45-4372-a16a-f3f8900c2f45" providerId="ADAL" clId="{7D6D7EA5-53BF-44DA-B53C-0BE8A88E78FF}" dt="2023-03-30T14:27:45.809" v="8688" actId="20577"/>
          <ac:spMkLst>
            <pc:docMk/>
            <pc:sldMk cId="2409673792" sldId="2744"/>
            <ac:spMk id="28" creationId="{0791676B-251C-7C0B-C553-E3039958BE03}"/>
          </ac:spMkLst>
        </pc:spChg>
        <pc:spChg chg="mod">
          <ac:chgData name="Justina Ojom" userId="cbdaed7d-8d45-4372-a16a-f3f8900c2f45" providerId="ADAL" clId="{7D6D7EA5-53BF-44DA-B53C-0BE8A88E78FF}" dt="2023-03-30T00:45:12.650" v="8525" actId="165"/>
          <ac:spMkLst>
            <pc:docMk/>
            <pc:sldMk cId="2409673792" sldId="2744"/>
            <ac:spMk id="29" creationId="{90F3357F-012F-21CD-D05B-218B1DF20717}"/>
          </ac:spMkLst>
        </pc:spChg>
        <pc:grpChg chg="add del mod">
          <ac:chgData name="Justina Ojom" userId="cbdaed7d-8d45-4372-a16a-f3f8900c2f45" providerId="ADAL" clId="{7D6D7EA5-53BF-44DA-B53C-0BE8A88E78FF}" dt="2023-03-30T00:45:12.650" v="8525" actId="165"/>
          <ac:grpSpMkLst>
            <pc:docMk/>
            <pc:sldMk cId="2409673792" sldId="2744"/>
            <ac:grpSpMk id="3" creationId="{7AE79AF2-7C02-399B-F2F6-7FCBA075FBE3}"/>
          </ac:grpSpMkLst>
        </pc:grpChg>
        <pc:grpChg chg="mod topLvl">
          <ac:chgData name="Justina Ojom" userId="cbdaed7d-8d45-4372-a16a-f3f8900c2f45" providerId="ADAL" clId="{7D6D7EA5-53BF-44DA-B53C-0BE8A88E78FF}" dt="2023-03-30T00:45:23.009" v="8527" actId="1076"/>
          <ac:grpSpMkLst>
            <pc:docMk/>
            <pc:sldMk cId="2409673792" sldId="2744"/>
            <ac:grpSpMk id="10" creationId="{E177FFBA-9B63-BEDF-4BA8-7DA43C1080B2}"/>
          </ac:grpSpMkLst>
        </pc:grpChg>
        <pc:grpChg chg="del mod topLvl">
          <ac:chgData name="Justina Ojom" userId="cbdaed7d-8d45-4372-a16a-f3f8900c2f45" providerId="ADAL" clId="{7D6D7EA5-53BF-44DA-B53C-0BE8A88E78FF}" dt="2023-03-30T00:45:16.616" v="8526" actId="478"/>
          <ac:grpSpMkLst>
            <pc:docMk/>
            <pc:sldMk cId="2409673792" sldId="2744"/>
            <ac:grpSpMk id="25" creationId="{1B3E02CD-439E-6E69-E89B-8D72C68367B9}"/>
          </ac:grpSpMkLst>
        </pc:grpChg>
        <pc:picChg chg="del mod ord">
          <ac:chgData name="Justina Ojom" userId="cbdaed7d-8d45-4372-a16a-f3f8900c2f45" providerId="ADAL" clId="{7D6D7EA5-53BF-44DA-B53C-0BE8A88E78FF}" dt="2023-03-29T15:05:26.591" v="8091" actId="478"/>
          <ac:picMkLst>
            <pc:docMk/>
            <pc:sldMk cId="2409673792" sldId="2744"/>
            <ac:picMk id="3" creationId="{B9A30D9F-889E-CE7B-54DD-4387835648D0}"/>
          </ac:picMkLst>
        </pc:picChg>
        <pc:cxnChg chg="add mod">
          <ac:chgData name="Justina Ojom" userId="cbdaed7d-8d45-4372-a16a-f3f8900c2f45" providerId="ADAL" clId="{7D6D7EA5-53BF-44DA-B53C-0BE8A88E78FF}" dt="2023-03-29T15:07:28.219" v="8140" actId="1076"/>
          <ac:cxnSpMkLst>
            <pc:docMk/>
            <pc:sldMk cId="2409673792" sldId="2744"/>
            <ac:cxnSpMk id="8" creationId="{6D4C5A0E-C919-5D16-315F-46B0DB2C8E8A}"/>
          </ac:cxnSpMkLst>
        </pc:cxnChg>
        <pc:cxnChg chg="add mod">
          <ac:chgData name="Justina Ojom" userId="cbdaed7d-8d45-4372-a16a-f3f8900c2f45" providerId="ADAL" clId="{7D6D7EA5-53BF-44DA-B53C-0BE8A88E78FF}" dt="2023-03-29T15:07:28.219" v="8140" actId="1076"/>
          <ac:cxnSpMkLst>
            <pc:docMk/>
            <pc:sldMk cId="2409673792" sldId="2744"/>
            <ac:cxnSpMk id="9" creationId="{BDD0702B-4EA1-D09C-ECC3-E393B829572F}"/>
          </ac:cxnSpMkLst>
        </pc:cxnChg>
      </pc:sldChg>
      <pc:sldChg chg="addSp delSp modSp mod delCm modNotes modNotesTx">
        <pc:chgData name="Justina Ojom" userId="cbdaed7d-8d45-4372-a16a-f3f8900c2f45" providerId="ADAL" clId="{7D6D7EA5-53BF-44DA-B53C-0BE8A88E78FF}" dt="2023-03-30T23:35:56.682" v="9665" actId="20577"/>
        <pc:sldMkLst>
          <pc:docMk/>
          <pc:sldMk cId="251378326" sldId="2746"/>
        </pc:sldMkLst>
        <pc:spChg chg="mod">
          <ac:chgData name="Justina Ojom" userId="cbdaed7d-8d45-4372-a16a-f3f8900c2f45" providerId="ADAL" clId="{7D6D7EA5-53BF-44DA-B53C-0BE8A88E78FF}" dt="2023-03-29T13:42:57.211" v="6833" actId="2711"/>
          <ac:spMkLst>
            <pc:docMk/>
            <pc:sldMk cId="251378326" sldId="2746"/>
            <ac:spMk id="2" creationId="{7225084C-D288-911B-EEEE-12AB6B8E2FCC}"/>
          </ac:spMkLst>
        </pc:spChg>
        <pc:spChg chg="mod">
          <ac:chgData name="Justina Ojom" userId="cbdaed7d-8d45-4372-a16a-f3f8900c2f45" providerId="ADAL" clId="{7D6D7EA5-53BF-44DA-B53C-0BE8A88E78FF}" dt="2023-03-29T14:21:47.165" v="7287" actId="207"/>
          <ac:spMkLst>
            <pc:docMk/>
            <pc:sldMk cId="251378326" sldId="2746"/>
            <ac:spMk id="4" creationId="{384868C5-9237-D3CD-AF13-7C5A3526A2EC}"/>
          </ac:spMkLst>
        </pc:spChg>
        <pc:spChg chg="mod">
          <ac:chgData name="Justina Ojom" userId="cbdaed7d-8d45-4372-a16a-f3f8900c2f45" providerId="ADAL" clId="{7D6D7EA5-53BF-44DA-B53C-0BE8A88E78FF}" dt="2023-03-29T14:21:47.165" v="7287" actId="207"/>
          <ac:spMkLst>
            <pc:docMk/>
            <pc:sldMk cId="251378326" sldId="2746"/>
            <ac:spMk id="5" creationId="{A4D28FED-2A0A-3B61-FACC-ACC6BA44E36A}"/>
          </ac:spMkLst>
        </pc:spChg>
        <pc:spChg chg="mod">
          <ac:chgData name="Justina Ojom" userId="cbdaed7d-8d45-4372-a16a-f3f8900c2f45" providerId="ADAL" clId="{7D6D7EA5-53BF-44DA-B53C-0BE8A88E78FF}" dt="2023-03-29T14:27:37.482" v="7307" actId="1076"/>
          <ac:spMkLst>
            <pc:docMk/>
            <pc:sldMk cId="251378326" sldId="2746"/>
            <ac:spMk id="7" creationId="{BDED50E0-777B-1290-0F26-8A971FD3A3F3}"/>
          </ac:spMkLst>
        </pc:spChg>
        <pc:spChg chg="del">
          <ac:chgData name="Justina Ojom" userId="cbdaed7d-8d45-4372-a16a-f3f8900c2f45" providerId="ADAL" clId="{7D6D7EA5-53BF-44DA-B53C-0BE8A88E78FF}" dt="2023-03-29T13:33:18.622" v="6749" actId="478"/>
          <ac:spMkLst>
            <pc:docMk/>
            <pc:sldMk cId="251378326" sldId="2746"/>
            <ac:spMk id="8" creationId="{729A35E2-36F2-AF70-C853-1E377EE873A9}"/>
          </ac:spMkLst>
        </pc:spChg>
        <pc:spChg chg="del">
          <ac:chgData name="Justina Ojom" userId="cbdaed7d-8d45-4372-a16a-f3f8900c2f45" providerId="ADAL" clId="{7D6D7EA5-53BF-44DA-B53C-0BE8A88E78FF}" dt="2023-03-29T13:33:18.622" v="6749" actId="478"/>
          <ac:spMkLst>
            <pc:docMk/>
            <pc:sldMk cId="251378326" sldId="2746"/>
            <ac:spMk id="9" creationId="{8E8656BF-3F28-06EE-0505-B885FF953000}"/>
          </ac:spMkLst>
        </pc:spChg>
        <pc:spChg chg="mod">
          <ac:chgData name="Justina Ojom" userId="cbdaed7d-8d45-4372-a16a-f3f8900c2f45" providerId="ADAL" clId="{7D6D7EA5-53BF-44DA-B53C-0BE8A88E78FF}" dt="2023-03-29T14:21:50.813" v="7289" actId="207"/>
          <ac:spMkLst>
            <pc:docMk/>
            <pc:sldMk cId="251378326" sldId="2746"/>
            <ac:spMk id="13" creationId="{19994EE4-3129-A926-FCEB-F5E0AA514CE2}"/>
          </ac:spMkLst>
        </pc:spChg>
        <pc:spChg chg="mod">
          <ac:chgData name="Justina Ojom" userId="cbdaed7d-8d45-4372-a16a-f3f8900c2f45" providerId="ADAL" clId="{7D6D7EA5-53BF-44DA-B53C-0BE8A88E78FF}" dt="2023-03-29T14:21:50.813" v="7289" actId="207"/>
          <ac:spMkLst>
            <pc:docMk/>
            <pc:sldMk cId="251378326" sldId="2746"/>
            <ac:spMk id="14" creationId="{C18F285D-31C5-99B4-5362-F48656518753}"/>
          </ac:spMkLst>
        </pc:spChg>
        <pc:spChg chg="mod">
          <ac:chgData name="Justina Ojom" userId="cbdaed7d-8d45-4372-a16a-f3f8900c2f45" providerId="ADAL" clId="{7D6D7EA5-53BF-44DA-B53C-0BE8A88E78FF}" dt="2023-03-29T14:27:37.482" v="7307" actId="1076"/>
          <ac:spMkLst>
            <pc:docMk/>
            <pc:sldMk cId="251378326" sldId="2746"/>
            <ac:spMk id="15" creationId="{491CC3E1-F8D7-9827-2A9F-DEFDD60B2898}"/>
          </ac:spMkLst>
        </pc:spChg>
        <pc:spChg chg="mod">
          <ac:chgData name="Justina Ojom" userId="cbdaed7d-8d45-4372-a16a-f3f8900c2f45" providerId="ADAL" clId="{7D6D7EA5-53BF-44DA-B53C-0BE8A88E78FF}" dt="2023-03-29T13:42:57.211" v="6833" actId="2711"/>
          <ac:spMkLst>
            <pc:docMk/>
            <pc:sldMk cId="251378326" sldId="2746"/>
            <ac:spMk id="17" creationId="{C4CF73A0-3DB8-4077-C9B5-ED0155BF6EC7}"/>
          </ac:spMkLst>
        </pc:spChg>
        <pc:spChg chg="mod">
          <ac:chgData name="Justina Ojom" userId="cbdaed7d-8d45-4372-a16a-f3f8900c2f45" providerId="ADAL" clId="{7D6D7EA5-53BF-44DA-B53C-0BE8A88E78FF}" dt="2023-03-29T13:42:57.211" v="6833" actId="2711"/>
          <ac:spMkLst>
            <pc:docMk/>
            <pc:sldMk cId="251378326" sldId="2746"/>
            <ac:spMk id="20" creationId="{BAA0B9C5-7F93-435D-4709-7A333527AB71}"/>
          </ac:spMkLst>
        </pc:spChg>
        <pc:spChg chg="mod">
          <ac:chgData name="Justina Ojom" userId="cbdaed7d-8d45-4372-a16a-f3f8900c2f45" providerId="ADAL" clId="{7D6D7EA5-53BF-44DA-B53C-0BE8A88E78FF}" dt="2023-03-29T13:42:57.211" v="6833" actId="2711"/>
          <ac:spMkLst>
            <pc:docMk/>
            <pc:sldMk cId="251378326" sldId="2746"/>
            <ac:spMk id="21" creationId="{B8311FA9-BAB3-7090-8793-39AFE927E55E}"/>
          </ac:spMkLst>
        </pc:spChg>
        <pc:spChg chg="mod">
          <ac:chgData name="Justina Ojom" userId="cbdaed7d-8d45-4372-a16a-f3f8900c2f45" providerId="ADAL" clId="{7D6D7EA5-53BF-44DA-B53C-0BE8A88E78FF}" dt="2023-03-30T14:28:26.980" v="8781" actId="20577"/>
          <ac:spMkLst>
            <pc:docMk/>
            <pc:sldMk cId="251378326" sldId="2746"/>
            <ac:spMk id="22" creationId="{99E67DB1-5FBA-202E-1AA0-EAC6CB0FC54F}"/>
          </ac:spMkLst>
        </pc:spChg>
        <pc:spChg chg="mod">
          <ac:chgData name="Justina Ojom" userId="cbdaed7d-8d45-4372-a16a-f3f8900c2f45" providerId="ADAL" clId="{7D6D7EA5-53BF-44DA-B53C-0BE8A88E78FF}" dt="2023-03-29T13:42:57.211" v="6833" actId="2711"/>
          <ac:spMkLst>
            <pc:docMk/>
            <pc:sldMk cId="251378326" sldId="2746"/>
            <ac:spMk id="23" creationId="{D204229B-C264-32A3-5EFC-965D52F1178C}"/>
          </ac:spMkLst>
        </pc:spChg>
        <pc:spChg chg="add mod">
          <ac:chgData name="Justina Ojom" userId="cbdaed7d-8d45-4372-a16a-f3f8900c2f45" providerId="ADAL" clId="{7D6D7EA5-53BF-44DA-B53C-0BE8A88E78FF}" dt="2023-03-29T14:27:21.669" v="7303" actId="164"/>
          <ac:spMkLst>
            <pc:docMk/>
            <pc:sldMk cId="251378326" sldId="2746"/>
            <ac:spMk id="24" creationId="{5212DEAA-B065-04F7-00A9-0BC109BBCC6E}"/>
          </ac:spMkLst>
        </pc:spChg>
        <pc:grpChg chg="mod">
          <ac:chgData name="Justina Ojom" userId="cbdaed7d-8d45-4372-a16a-f3f8900c2f45" providerId="ADAL" clId="{7D6D7EA5-53BF-44DA-B53C-0BE8A88E78FF}" dt="2023-03-29T14:27:37.482" v="7307" actId="1076"/>
          <ac:grpSpMkLst>
            <pc:docMk/>
            <pc:sldMk cId="251378326" sldId="2746"/>
            <ac:grpSpMk id="3" creationId="{6EFB75A3-8B0C-992D-1C14-DD7263600938}"/>
          </ac:grpSpMkLst>
        </pc:grpChg>
        <pc:grpChg chg="mod">
          <ac:chgData name="Justina Ojom" userId="cbdaed7d-8d45-4372-a16a-f3f8900c2f45" providerId="ADAL" clId="{7D6D7EA5-53BF-44DA-B53C-0BE8A88E78FF}" dt="2023-03-29T14:27:21.669" v="7303" actId="164"/>
          <ac:grpSpMkLst>
            <pc:docMk/>
            <pc:sldMk cId="251378326" sldId="2746"/>
            <ac:grpSpMk id="6" creationId="{13054822-2D64-CBDD-0064-396DD9239BEC}"/>
          </ac:grpSpMkLst>
        </pc:grpChg>
        <pc:grpChg chg="del">
          <ac:chgData name="Justina Ojom" userId="cbdaed7d-8d45-4372-a16a-f3f8900c2f45" providerId="ADAL" clId="{7D6D7EA5-53BF-44DA-B53C-0BE8A88E78FF}" dt="2023-03-29T13:33:18.622" v="6749" actId="478"/>
          <ac:grpSpMkLst>
            <pc:docMk/>
            <pc:sldMk cId="251378326" sldId="2746"/>
            <ac:grpSpMk id="10" creationId="{E45E600C-D084-F1B1-B1A6-3454C0C08BEF}"/>
          </ac:grpSpMkLst>
        </pc:grpChg>
        <pc:grpChg chg="add mod">
          <ac:chgData name="Justina Ojom" userId="cbdaed7d-8d45-4372-a16a-f3f8900c2f45" providerId="ADAL" clId="{7D6D7EA5-53BF-44DA-B53C-0BE8A88E78FF}" dt="2023-03-29T13:33:18.835" v="6750"/>
          <ac:grpSpMkLst>
            <pc:docMk/>
            <pc:sldMk cId="251378326" sldId="2746"/>
            <ac:grpSpMk id="16" creationId="{FE9A54AC-EDDF-4230-9081-503C97AF31AE}"/>
          </ac:grpSpMkLst>
        </pc:grpChg>
        <pc:grpChg chg="mod">
          <ac:chgData name="Justina Ojom" userId="cbdaed7d-8d45-4372-a16a-f3f8900c2f45" providerId="ADAL" clId="{7D6D7EA5-53BF-44DA-B53C-0BE8A88E78FF}" dt="2023-03-29T13:33:18.835" v="6750"/>
          <ac:grpSpMkLst>
            <pc:docMk/>
            <pc:sldMk cId="251378326" sldId="2746"/>
            <ac:grpSpMk id="18" creationId="{154F79DE-E04E-5063-29BC-1E50AD362DF0}"/>
          </ac:grpSpMkLst>
        </pc:grpChg>
        <pc:grpChg chg="mod">
          <ac:chgData name="Justina Ojom" userId="cbdaed7d-8d45-4372-a16a-f3f8900c2f45" providerId="ADAL" clId="{7D6D7EA5-53BF-44DA-B53C-0BE8A88E78FF}" dt="2023-03-29T13:33:18.835" v="6750"/>
          <ac:grpSpMkLst>
            <pc:docMk/>
            <pc:sldMk cId="251378326" sldId="2746"/>
            <ac:grpSpMk id="19" creationId="{E6B5C792-D75A-B602-95A8-D897DFBB6E5A}"/>
          </ac:grpSpMkLst>
        </pc:grpChg>
        <pc:grpChg chg="add mod">
          <ac:chgData name="Justina Ojom" userId="cbdaed7d-8d45-4372-a16a-f3f8900c2f45" providerId="ADAL" clId="{7D6D7EA5-53BF-44DA-B53C-0BE8A88E78FF}" dt="2023-03-29T14:27:37.482" v="7307" actId="1076"/>
          <ac:grpSpMkLst>
            <pc:docMk/>
            <pc:sldMk cId="251378326" sldId="2746"/>
            <ac:grpSpMk id="25" creationId="{5B867E86-6089-A4D9-3CC6-42AC84939157}"/>
          </ac:grpSpMkLst>
        </pc:grpChg>
      </pc:sldChg>
      <pc:sldChg chg="addSp delSp modSp mod modNotes">
        <pc:chgData name="Justina Ojom" userId="cbdaed7d-8d45-4372-a16a-f3f8900c2f45" providerId="ADAL" clId="{7D6D7EA5-53BF-44DA-B53C-0BE8A88E78FF}" dt="2023-03-29T13:30:25.749" v="6708" actId="478"/>
        <pc:sldMkLst>
          <pc:docMk/>
          <pc:sldMk cId="1461467502" sldId="2747"/>
        </pc:sldMkLst>
        <pc:spChg chg="add del mod">
          <ac:chgData name="Justina Ojom" userId="cbdaed7d-8d45-4372-a16a-f3f8900c2f45" providerId="ADAL" clId="{7D6D7EA5-53BF-44DA-B53C-0BE8A88E78FF}" dt="2023-03-29T13:30:25.749" v="6708" actId="478"/>
          <ac:spMkLst>
            <pc:docMk/>
            <pc:sldMk cId="1461467502" sldId="2747"/>
            <ac:spMk id="2" creationId="{98A0BF39-8103-E554-7AD1-548E5C18BBFA}"/>
          </ac:spMkLst>
        </pc:spChg>
        <pc:spChg chg="del">
          <ac:chgData name="Justina Ojom" userId="cbdaed7d-8d45-4372-a16a-f3f8900c2f45" providerId="ADAL" clId="{7D6D7EA5-53BF-44DA-B53C-0BE8A88E78FF}" dt="2023-03-29T13:30:15.235" v="6704" actId="478"/>
          <ac:spMkLst>
            <pc:docMk/>
            <pc:sldMk cId="1461467502" sldId="2747"/>
            <ac:spMk id="3" creationId="{8ACB4066-6674-5C37-F0D1-E6628153D252}"/>
          </ac:spMkLst>
        </pc:spChg>
        <pc:spChg chg="add mod">
          <ac:chgData name="Justina Ojom" userId="cbdaed7d-8d45-4372-a16a-f3f8900c2f45" providerId="ADAL" clId="{7D6D7EA5-53BF-44DA-B53C-0BE8A88E78FF}" dt="2023-03-29T13:30:23.830" v="6707"/>
          <ac:spMkLst>
            <pc:docMk/>
            <pc:sldMk cId="1461467502" sldId="2747"/>
            <ac:spMk id="5" creationId="{97AF8C93-C1E8-0564-19C5-B83793FE0C0A}"/>
          </ac:spMkLst>
        </pc:spChg>
      </pc:sldChg>
      <pc:sldChg chg="modSp mod modNotes">
        <pc:chgData name="Justina Ojom" userId="cbdaed7d-8d45-4372-a16a-f3f8900c2f45" providerId="ADAL" clId="{7D6D7EA5-53BF-44DA-B53C-0BE8A88E78FF}" dt="2023-03-31T00:06:20.349" v="10235" actId="554"/>
        <pc:sldMkLst>
          <pc:docMk/>
          <pc:sldMk cId="3344987530" sldId="2748"/>
        </pc:sldMkLst>
        <pc:spChg chg="mod">
          <ac:chgData name="Justina Ojom" userId="cbdaed7d-8d45-4372-a16a-f3f8900c2f45" providerId="ADAL" clId="{7D6D7EA5-53BF-44DA-B53C-0BE8A88E78FF}" dt="2023-03-31T00:06:20.349" v="10235" actId="554"/>
          <ac:spMkLst>
            <pc:docMk/>
            <pc:sldMk cId="3344987530" sldId="2748"/>
            <ac:spMk id="2" creationId="{09FD74AF-51ED-094E-0450-16B7D5E104CC}"/>
          </ac:spMkLst>
        </pc:spChg>
        <pc:spChg chg="mod">
          <ac:chgData name="Justina Ojom" userId="cbdaed7d-8d45-4372-a16a-f3f8900c2f45" providerId="ADAL" clId="{7D6D7EA5-53BF-44DA-B53C-0BE8A88E78FF}" dt="2023-03-31T00:06:20.349" v="10235" actId="554"/>
          <ac:spMkLst>
            <pc:docMk/>
            <pc:sldMk cId="3344987530" sldId="2748"/>
            <ac:spMk id="3" creationId="{C8AAF956-3CC7-0835-DC8F-C85433756C47}"/>
          </ac:spMkLst>
        </pc:spChg>
        <pc:spChg chg="mod">
          <ac:chgData name="Justina Ojom" userId="cbdaed7d-8d45-4372-a16a-f3f8900c2f45" providerId="ADAL" clId="{7D6D7EA5-53BF-44DA-B53C-0BE8A88E78FF}" dt="2023-03-30T23:56:08.833" v="10035" actId="20577"/>
          <ac:spMkLst>
            <pc:docMk/>
            <pc:sldMk cId="3344987530" sldId="2748"/>
            <ac:spMk id="728" creationId="{00000000-0000-0000-0000-000000000000}"/>
          </ac:spMkLst>
        </pc:spChg>
        <pc:spChg chg="mod">
          <ac:chgData name="Justina Ojom" userId="cbdaed7d-8d45-4372-a16a-f3f8900c2f45" providerId="ADAL" clId="{7D6D7EA5-53BF-44DA-B53C-0BE8A88E78FF}" dt="2023-03-29T14:28:01.217" v="7314" actId="1076"/>
          <ac:spMkLst>
            <pc:docMk/>
            <pc:sldMk cId="3344987530" sldId="2748"/>
            <ac:spMk id="729" creationId="{00000000-0000-0000-0000-000000000000}"/>
          </ac:spMkLst>
        </pc:spChg>
        <pc:spChg chg="mod">
          <ac:chgData name="Justina Ojom" userId="cbdaed7d-8d45-4372-a16a-f3f8900c2f45" providerId="ADAL" clId="{7D6D7EA5-53BF-44DA-B53C-0BE8A88E78FF}" dt="2023-03-29T14:27:56.951" v="7312" actId="1076"/>
          <ac:spMkLst>
            <pc:docMk/>
            <pc:sldMk cId="3344987530" sldId="2748"/>
            <ac:spMk id="730" creationId="{00000000-0000-0000-0000-000000000000}"/>
          </ac:spMkLst>
        </pc:spChg>
        <pc:spChg chg="mod">
          <ac:chgData name="Justina Ojom" userId="cbdaed7d-8d45-4372-a16a-f3f8900c2f45" providerId="ADAL" clId="{7D6D7EA5-53BF-44DA-B53C-0BE8A88E78FF}" dt="2023-03-29T14:27:49.359" v="7309" actId="1076"/>
          <ac:spMkLst>
            <pc:docMk/>
            <pc:sldMk cId="3344987530" sldId="2748"/>
            <ac:spMk id="731" creationId="{00000000-0000-0000-0000-000000000000}"/>
          </ac:spMkLst>
        </pc:spChg>
        <pc:spChg chg="mod">
          <ac:chgData name="Justina Ojom" userId="cbdaed7d-8d45-4372-a16a-f3f8900c2f45" providerId="ADAL" clId="{7D6D7EA5-53BF-44DA-B53C-0BE8A88E78FF}" dt="2023-03-31T00:06:20.349" v="10235" actId="554"/>
          <ac:spMkLst>
            <pc:docMk/>
            <pc:sldMk cId="3344987530" sldId="2748"/>
            <ac:spMk id="734" creationId="{00000000-0000-0000-0000-000000000000}"/>
          </ac:spMkLst>
        </pc:spChg>
      </pc:sldChg>
      <pc:sldChg chg="addSp delSp modSp mod delCm modNotes modNotesTx">
        <pc:chgData name="Justina Ojom" userId="cbdaed7d-8d45-4372-a16a-f3f8900c2f45" providerId="ADAL" clId="{7D6D7EA5-53BF-44DA-B53C-0BE8A88E78FF}" dt="2023-03-31T00:06:41.615" v="10239" actId="20577"/>
        <pc:sldMkLst>
          <pc:docMk/>
          <pc:sldMk cId="781345901" sldId="2751"/>
        </pc:sldMkLst>
        <pc:spChg chg="mod">
          <ac:chgData name="Justina Ojom" userId="cbdaed7d-8d45-4372-a16a-f3f8900c2f45" providerId="ADAL" clId="{7D6D7EA5-53BF-44DA-B53C-0BE8A88E78FF}" dt="2023-03-29T13:43:04.751" v="6835" actId="2711"/>
          <ac:spMkLst>
            <pc:docMk/>
            <pc:sldMk cId="781345901" sldId="2751"/>
            <ac:spMk id="2" creationId="{ACD1B265-E2CA-E3A7-21FE-8A207AB472DB}"/>
          </ac:spMkLst>
        </pc:spChg>
        <pc:spChg chg="del">
          <ac:chgData name="Justina Ojom" userId="cbdaed7d-8d45-4372-a16a-f3f8900c2f45" providerId="ADAL" clId="{7D6D7EA5-53BF-44DA-B53C-0BE8A88E78FF}" dt="2023-03-29T13:31:33.231" v="6731" actId="478"/>
          <ac:spMkLst>
            <pc:docMk/>
            <pc:sldMk cId="781345901" sldId="2751"/>
            <ac:spMk id="3" creationId="{4D77BC61-96B4-D352-B3DC-ADF16745C358}"/>
          </ac:spMkLst>
        </pc:spChg>
        <pc:spChg chg="del">
          <ac:chgData name="Justina Ojom" userId="cbdaed7d-8d45-4372-a16a-f3f8900c2f45" providerId="ADAL" clId="{7D6D7EA5-53BF-44DA-B53C-0BE8A88E78FF}" dt="2023-03-29T13:31:33.231" v="6731" actId="478"/>
          <ac:spMkLst>
            <pc:docMk/>
            <pc:sldMk cId="781345901" sldId="2751"/>
            <ac:spMk id="4" creationId="{96986EC0-2FD3-C4A3-619C-E412EB2632FF}"/>
          </ac:spMkLst>
        </pc:spChg>
        <pc:spChg chg="mod topLvl">
          <ac:chgData name="Justina Ojom" userId="cbdaed7d-8d45-4372-a16a-f3f8900c2f45" providerId="ADAL" clId="{7D6D7EA5-53BF-44DA-B53C-0BE8A88E78FF}" dt="2023-03-29T14:58:09.268" v="7865" actId="1076"/>
          <ac:spMkLst>
            <pc:docMk/>
            <pc:sldMk cId="781345901" sldId="2751"/>
            <ac:spMk id="9" creationId="{B53349C8-18F0-795D-4843-02A2ED01F90F}"/>
          </ac:spMkLst>
        </pc:spChg>
        <pc:spChg chg="mod topLvl">
          <ac:chgData name="Justina Ojom" userId="cbdaed7d-8d45-4372-a16a-f3f8900c2f45" providerId="ADAL" clId="{7D6D7EA5-53BF-44DA-B53C-0BE8A88E78FF}" dt="2023-03-29T14:58:09.268" v="7865" actId="1076"/>
          <ac:spMkLst>
            <pc:docMk/>
            <pc:sldMk cId="781345901" sldId="2751"/>
            <ac:spMk id="10" creationId="{338F7854-83AA-2AD8-7B8F-09E2922B0836}"/>
          </ac:spMkLst>
        </pc:spChg>
        <pc:spChg chg="mod">
          <ac:chgData name="Justina Ojom" userId="cbdaed7d-8d45-4372-a16a-f3f8900c2f45" providerId="ADAL" clId="{7D6D7EA5-53BF-44DA-B53C-0BE8A88E78FF}" dt="2023-03-31T00:06:41.615" v="10239" actId="20577"/>
          <ac:spMkLst>
            <pc:docMk/>
            <pc:sldMk cId="781345901" sldId="2751"/>
            <ac:spMk id="11" creationId="{4621B289-D32E-3ED5-AAA0-C96AB786A176}"/>
          </ac:spMkLst>
        </pc:spChg>
        <pc:spChg chg="mod ord">
          <ac:chgData name="Justina Ojom" userId="cbdaed7d-8d45-4372-a16a-f3f8900c2f45" providerId="ADAL" clId="{7D6D7EA5-53BF-44DA-B53C-0BE8A88E78FF}" dt="2023-03-29T14:58:09.268" v="7865" actId="1076"/>
          <ac:spMkLst>
            <pc:docMk/>
            <pc:sldMk cId="781345901" sldId="2751"/>
            <ac:spMk id="14" creationId="{60D4311F-E641-A2FC-C9C8-44F2A5F0D6C1}"/>
          </ac:spMkLst>
        </pc:spChg>
        <pc:spChg chg="del mod">
          <ac:chgData name="Justina Ojom" userId="cbdaed7d-8d45-4372-a16a-f3f8900c2f45" providerId="ADAL" clId="{7D6D7EA5-53BF-44DA-B53C-0BE8A88E78FF}" dt="2023-03-29T14:57:36.970" v="7850" actId="478"/>
          <ac:spMkLst>
            <pc:docMk/>
            <pc:sldMk cId="781345901" sldId="2751"/>
            <ac:spMk id="16" creationId="{C32B645B-3E06-0B2A-60DD-BF21C45BAE5D}"/>
          </ac:spMkLst>
        </pc:spChg>
        <pc:spChg chg="mod">
          <ac:chgData name="Justina Ojom" userId="cbdaed7d-8d45-4372-a16a-f3f8900c2f45" providerId="ADAL" clId="{7D6D7EA5-53BF-44DA-B53C-0BE8A88E78FF}" dt="2023-03-29T13:43:04.751" v="6835" actId="2711"/>
          <ac:spMkLst>
            <pc:docMk/>
            <pc:sldMk cId="781345901" sldId="2751"/>
            <ac:spMk id="17" creationId="{DE335965-B0CF-342C-359E-7F09EE39BFA6}"/>
          </ac:spMkLst>
        </pc:spChg>
        <pc:spChg chg="mod">
          <ac:chgData name="Justina Ojom" userId="cbdaed7d-8d45-4372-a16a-f3f8900c2f45" providerId="ADAL" clId="{7D6D7EA5-53BF-44DA-B53C-0BE8A88E78FF}" dt="2023-03-29T13:43:04.751" v="6835" actId="2711"/>
          <ac:spMkLst>
            <pc:docMk/>
            <pc:sldMk cId="781345901" sldId="2751"/>
            <ac:spMk id="20" creationId="{70363326-F9D9-5462-9286-131B24EFA30D}"/>
          </ac:spMkLst>
        </pc:spChg>
        <pc:spChg chg="del mod">
          <ac:chgData name="Justina Ojom" userId="cbdaed7d-8d45-4372-a16a-f3f8900c2f45" providerId="ADAL" clId="{7D6D7EA5-53BF-44DA-B53C-0BE8A88E78FF}" dt="2023-03-29T14:57:36.970" v="7850" actId="478"/>
          <ac:spMkLst>
            <pc:docMk/>
            <pc:sldMk cId="781345901" sldId="2751"/>
            <ac:spMk id="22" creationId="{D05E2B98-5B60-ED34-8AE8-55CF6ADFF1A7}"/>
          </ac:spMkLst>
        </pc:spChg>
        <pc:spChg chg="del mod">
          <ac:chgData name="Justina Ojom" userId="cbdaed7d-8d45-4372-a16a-f3f8900c2f45" providerId="ADAL" clId="{7D6D7EA5-53BF-44DA-B53C-0BE8A88E78FF}" dt="2023-03-29T14:57:36.970" v="7850" actId="478"/>
          <ac:spMkLst>
            <pc:docMk/>
            <pc:sldMk cId="781345901" sldId="2751"/>
            <ac:spMk id="24" creationId="{701A2C8C-5D29-4AB1-A254-EA17732F1E6C}"/>
          </ac:spMkLst>
        </pc:spChg>
        <pc:spChg chg="mod">
          <ac:chgData name="Justina Ojom" userId="cbdaed7d-8d45-4372-a16a-f3f8900c2f45" providerId="ADAL" clId="{7D6D7EA5-53BF-44DA-B53C-0BE8A88E78FF}" dt="2023-03-29T13:43:04.751" v="6835" actId="2711"/>
          <ac:spMkLst>
            <pc:docMk/>
            <pc:sldMk cId="781345901" sldId="2751"/>
            <ac:spMk id="25" creationId="{8EDEA21B-DBB4-F2A2-FB23-00B17A9F669C}"/>
          </ac:spMkLst>
        </pc:spChg>
        <pc:spChg chg="mod">
          <ac:chgData name="Justina Ojom" userId="cbdaed7d-8d45-4372-a16a-f3f8900c2f45" providerId="ADAL" clId="{7D6D7EA5-53BF-44DA-B53C-0BE8A88E78FF}" dt="2023-03-30T14:29:10.960" v="8847" actId="20577"/>
          <ac:spMkLst>
            <pc:docMk/>
            <pc:sldMk cId="781345901" sldId="2751"/>
            <ac:spMk id="26" creationId="{E76B2295-5699-D642-6443-D55A776141AC}"/>
          </ac:spMkLst>
        </pc:spChg>
        <pc:spChg chg="mod">
          <ac:chgData name="Justina Ojom" userId="cbdaed7d-8d45-4372-a16a-f3f8900c2f45" providerId="ADAL" clId="{7D6D7EA5-53BF-44DA-B53C-0BE8A88E78FF}" dt="2023-03-29T13:43:04.751" v="6835" actId="2711"/>
          <ac:spMkLst>
            <pc:docMk/>
            <pc:sldMk cId="781345901" sldId="2751"/>
            <ac:spMk id="27" creationId="{7BA24DC8-5D04-1061-661F-0C87A2AA8494}"/>
          </ac:spMkLst>
        </pc:spChg>
        <pc:spChg chg="add mod">
          <ac:chgData name="Justina Ojom" userId="cbdaed7d-8d45-4372-a16a-f3f8900c2f45" providerId="ADAL" clId="{7D6D7EA5-53BF-44DA-B53C-0BE8A88E78FF}" dt="2023-03-29T14:58:09.268" v="7865" actId="1076"/>
          <ac:spMkLst>
            <pc:docMk/>
            <pc:sldMk cId="781345901" sldId="2751"/>
            <ac:spMk id="29" creationId="{690EBBC9-08ED-01D7-EE19-0251C586482B}"/>
          </ac:spMkLst>
        </pc:spChg>
        <pc:spChg chg="add del mod">
          <ac:chgData name="Justina Ojom" userId="cbdaed7d-8d45-4372-a16a-f3f8900c2f45" providerId="ADAL" clId="{7D6D7EA5-53BF-44DA-B53C-0BE8A88E78FF}" dt="2023-03-29T14:55:46.796" v="7819" actId="478"/>
          <ac:spMkLst>
            <pc:docMk/>
            <pc:sldMk cId="781345901" sldId="2751"/>
            <ac:spMk id="31" creationId="{EA39BE5E-3B32-FD23-FB7C-2320B5C1958D}"/>
          </ac:spMkLst>
        </pc:spChg>
        <pc:spChg chg="add mod">
          <ac:chgData name="Justina Ojom" userId="cbdaed7d-8d45-4372-a16a-f3f8900c2f45" providerId="ADAL" clId="{7D6D7EA5-53BF-44DA-B53C-0BE8A88E78FF}" dt="2023-03-29T14:58:09.268" v="7865" actId="1076"/>
          <ac:spMkLst>
            <pc:docMk/>
            <pc:sldMk cId="781345901" sldId="2751"/>
            <ac:spMk id="34" creationId="{FC768452-8D77-E579-8653-2ADBCC4F6B21}"/>
          </ac:spMkLst>
        </pc:spChg>
        <pc:spChg chg="add del">
          <ac:chgData name="Justina Ojom" userId="cbdaed7d-8d45-4372-a16a-f3f8900c2f45" providerId="ADAL" clId="{7D6D7EA5-53BF-44DA-B53C-0BE8A88E78FF}" dt="2023-03-29T14:57:46.763" v="7857" actId="478"/>
          <ac:spMkLst>
            <pc:docMk/>
            <pc:sldMk cId="781345901" sldId="2751"/>
            <ac:spMk id="36" creationId="{2BF1C11B-A86D-34C4-23DB-07CF5C973E05}"/>
          </ac:spMkLst>
        </pc:spChg>
        <pc:spChg chg="add mod">
          <ac:chgData name="Justina Ojom" userId="cbdaed7d-8d45-4372-a16a-f3f8900c2f45" providerId="ADAL" clId="{7D6D7EA5-53BF-44DA-B53C-0BE8A88E78FF}" dt="2023-03-29T14:58:09.268" v="7865" actId="1076"/>
          <ac:spMkLst>
            <pc:docMk/>
            <pc:sldMk cId="781345901" sldId="2751"/>
            <ac:spMk id="37" creationId="{AF6E1DC9-F384-C203-5B8D-CF8AD1F6E084}"/>
          </ac:spMkLst>
        </pc:spChg>
        <pc:spChg chg="add mod">
          <ac:chgData name="Justina Ojom" userId="cbdaed7d-8d45-4372-a16a-f3f8900c2f45" providerId="ADAL" clId="{7D6D7EA5-53BF-44DA-B53C-0BE8A88E78FF}" dt="2023-03-29T14:58:09.268" v="7865" actId="1076"/>
          <ac:spMkLst>
            <pc:docMk/>
            <pc:sldMk cId="781345901" sldId="2751"/>
            <ac:spMk id="38" creationId="{28C7DE4E-721D-7868-2E2D-586E90404A4B}"/>
          </ac:spMkLst>
        </pc:spChg>
        <pc:grpChg chg="del">
          <ac:chgData name="Justina Ojom" userId="cbdaed7d-8d45-4372-a16a-f3f8900c2f45" providerId="ADAL" clId="{7D6D7EA5-53BF-44DA-B53C-0BE8A88E78FF}" dt="2023-03-29T13:31:33.231" v="6731" actId="478"/>
          <ac:grpSpMkLst>
            <pc:docMk/>
            <pc:sldMk cId="781345901" sldId="2751"/>
            <ac:grpSpMk id="5" creationId="{A892E95F-5CC1-57AA-BCAB-FAEFB75AEDCF}"/>
          </ac:grpSpMkLst>
        </pc:grpChg>
        <pc:grpChg chg="del mod">
          <ac:chgData name="Justina Ojom" userId="cbdaed7d-8d45-4372-a16a-f3f8900c2f45" providerId="ADAL" clId="{7D6D7EA5-53BF-44DA-B53C-0BE8A88E78FF}" dt="2023-03-29T14:55:08.299" v="7804" actId="165"/>
          <ac:grpSpMkLst>
            <pc:docMk/>
            <pc:sldMk cId="781345901" sldId="2751"/>
            <ac:grpSpMk id="8" creationId="{9B00C4B7-43C0-CC22-E0FB-BF09417CD324}"/>
          </ac:grpSpMkLst>
        </pc:grpChg>
        <pc:grpChg chg="add mod">
          <ac:chgData name="Justina Ojom" userId="cbdaed7d-8d45-4372-a16a-f3f8900c2f45" providerId="ADAL" clId="{7D6D7EA5-53BF-44DA-B53C-0BE8A88E78FF}" dt="2023-03-29T13:31:33.474" v="6732"/>
          <ac:grpSpMkLst>
            <pc:docMk/>
            <pc:sldMk cId="781345901" sldId="2751"/>
            <ac:grpSpMk id="12" creationId="{C747DCE4-38ED-802F-0617-B46B0A04BCA1}"/>
          </ac:grpSpMkLst>
        </pc:grpChg>
        <pc:grpChg chg="mod">
          <ac:chgData name="Justina Ojom" userId="cbdaed7d-8d45-4372-a16a-f3f8900c2f45" providerId="ADAL" clId="{7D6D7EA5-53BF-44DA-B53C-0BE8A88E78FF}" dt="2023-03-29T13:31:33.474" v="6732"/>
          <ac:grpSpMkLst>
            <pc:docMk/>
            <pc:sldMk cId="781345901" sldId="2751"/>
            <ac:grpSpMk id="18" creationId="{81E3D678-5236-5E04-4AA0-EC32D147CAD8}"/>
          </ac:grpSpMkLst>
        </pc:grpChg>
        <pc:grpChg chg="mod">
          <ac:chgData name="Justina Ojom" userId="cbdaed7d-8d45-4372-a16a-f3f8900c2f45" providerId="ADAL" clId="{7D6D7EA5-53BF-44DA-B53C-0BE8A88E78FF}" dt="2023-03-29T13:31:33.474" v="6732"/>
          <ac:grpSpMkLst>
            <pc:docMk/>
            <pc:sldMk cId="781345901" sldId="2751"/>
            <ac:grpSpMk id="19" creationId="{EA233A47-AF25-7B30-BF29-4A15F1F5672C}"/>
          </ac:grpSpMkLst>
        </pc:grpChg>
        <pc:picChg chg="del mod">
          <ac:chgData name="Justina Ojom" userId="cbdaed7d-8d45-4372-a16a-f3f8900c2f45" providerId="ADAL" clId="{7D6D7EA5-53BF-44DA-B53C-0BE8A88E78FF}" dt="2023-03-29T14:56:20.045" v="7830" actId="478"/>
          <ac:picMkLst>
            <pc:docMk/>
            <pc:sldMk cId="781345901" sldId="2751"/>
            <ac:picMk id="13" creationId="{1904212E-1451-A5DC-A459-CE263BCA77D1}"/>
          </ac:picMkLst>
        </pc:picChg>
        <pc:picChg chg="del mod">
          <ac:chgData name="Justina Ojom" userId="cbdaed7d-8d45-4372-a16a-f3f8900c2f45" providerId="ADAL" clId="{7D6D7EA5-53BF-44DA-B53C-0BE8A88E78FF}" dt="2023-03-29T14:56:20.045" v="7830" actId="478"/>
          <ac:picMkLst>
            <pc:docMk/>
            <pc:sldMk cId="781345901" sldId="2751"/>
            <ac:picMk id="15" creationId="{5CCB9554-CD0C-8F6B-DED8-08FD634104D9}"/>
          </ac:picMkLst>
        </pc:picChg>
        <pc:picChg chg="del mod">
          <ac:chgData name="Justina Ojom" userId="cbdaed7d-8d45-4372-a16a-f3f8900c2f45" providerId="ADAL" clId="{7D6D7EA5-53BF-44DA-B53C-0BE8A88E78FF}" dt="2023-03-29T14:56:20.045" v="7830" actId="478"/>
          <ac:picMkLst>
            <pc:docMk/>
            <pc:sldMk cId="781345901" sldId="2751"/>
            <ac:picMk id="21" creationId="{DFEED850-793B-F11D-37FE-11B0EB92E2EB}"/>
          </ac:picMkLst>
        </pc:picChg>
        <pc:picChg chg="del mod">
          <ac:chgData name="Justina Ojom" userId="cbdaed7d-8d45-4372-a16a-f3f8900c2f45" providerId="ADAL" clId="{7D6D7EA5-53BF-44DA-B53C-0BE8A88E78FF}" dt="2023-03-29T14:56:20.045" v="7830" actId="478"/>
          <ac:picMkLst>
            <pc:docMk/>
            <pc:sldMk cId="781345901" sldId="2751"/>
            <ac:picMk id="23" creationId="{5349A08A-DEDD-F0E1-0F86-903904DD9397}"/>
          </ac:picMkLst>
        </pc:picChg>
        <pc:cxnChg chg="del mod">
          <ac:chgData name="Justina Ojom" userId="cbdaed7d-8d45-4372-a16a-f3f8900c2f45" providerId="ADAL" clId="{7D6D7EA5-53BF-44DA-B53C-0BE8A88E78FF}" dt="2023-03-29T14:56:36.299" v="7834" actId="478"/>
          <ac:cxnSpMkLst>
            <pc:docMk/>
            <pc:sldMk cId="781345901" sldId="2751"/>
            <ac:cxnSpMk id="28" creationId="{532E3B56-CD23-7FC8-C737-2D7FD151826A}"/>
          </ac:cxnSpMkLst>
        </pc:cxnChg>
        <pc:cxnChg chg="add mod">
          <ac:chgData name="Justina Ojom" userId="cbdaed7d-8d45-4372-a16a-f3f8900c2f45" providerId="ADAL" clId="{7D6D7EA5-53BF-44DA-B53C-0BE8A88E78FF}" dt="2023-03-29T14:58:09.268" v="7865" actId="1076"/>
          <ac:cxnSpMkLst>
            <pc:docMk/>
            <pc:sldMk cId="781345901" sldId="2751"/>
            <ac:cxnSpMk id="33" creationId="{1CC6E0ED-8128-D243-02B8-15F4A228D860}"/>
          </ac:cxnSpMkLst>
        </pc:cxnChg>
      </pc:sldChg>
      <pc:sldChg chg="addSp delSp modSp mod modNotes modNotesTx">
        <pc:chgData name="Justina Ojom" userId="cbdaed7d-8d45-4372-a16a-f3f8900c2f45" providerId="ADAL" clId="{7D6D7EA5-53BF-44DA-B53C-0BE8A88E78FF}" dt="2023-03-30T23:29:03.828" v="9329" actId="114"/>
        <pc:sldMkLst>
          <pc:docMk/>
          <pc:sldMk cId="2749244043" sldId="2754"/>
        </pc:sldMkLst>
        <pc:spChg chg="del">
          <ac:chgData name="Justina Ojom" userId="cbdaed7d-8d45-4372-a16a-f3f8900c2f45" providerId="ADAL" clId="{7D6D7EA5-53BF-44DA-B53C-0BE8A88E78FF}" dt="2023-03-29T13:39:34.407" v="6801" actId="478"/>
          <ac:spMkLst>
            <pc:docMk/>
            <pc:sldMk cId="2749244043" sldId="2754"/>
            <ac:spMk id="3" creationId="{5770D813-2D85-5B16-E562-B8A010AA62AC}"/>
          </ac:spMkLst>
        </pc:spChg>
        <pc:spChg chg="del">
          <ac:chgData name="Justina Ojom" userId="cbdaed7d-8d45-4372-a16a-f3f8900c2f45" providerId="ADAL" clId="{7D6D7EA5-53BF-44DA-B53C-0BE8A88E78FF}" dt="2023-03-29T13:39:34.407" v="6801" actId="478"/>
          <ac:spMkLst>
            <pc:docMk/>
            <pc:sldMk cId="2749244043" sldId="2754"/>
            <ac:spMk id="4" creationId="{192C973D-EB93-06A6-62FF-CEB690F9795A}"/>
          </ac:spMkLst>
        </pc:spChg>
        <pc:spChg chg="mod">
          <ac:chgData name="Justina Ojom" userId="cbdaed7d-8d45-4372-a16a-f3f8900c2f45" providerId="ADAL" clId="{7D6D7EA5-53BF-44DA-B53C-0BE8A88E78FF}" dt="2023-03-30T00:30:56.363" v="8417"/>
          <ac:spMkLst>
            <pc:docMk/>
            <pc:sldMk cId="2749244043" sldId="2754"/>
            <ac:spMk id="4" creationId="{243D6A97-3FA8-8FE9-710B-D6CA3DDB5093}"/>
          </ac:spMkLst>
        </pc:spChg>
        <pc:spChg chg="del">
          <ac:chgData name="Justina Ojom" userId="cbdaed7d-8d45-4372-a16a-f3f8900c2f45" providerId="ADAL" clId="{7D6D7EA5-53BF-44DA-B53C-0BE8A88E78FF}" dt="2023-03-29T13:39:34.407" v="6801" actId="478"/>
          <ac:spMkLst>
            <pc:docMk/>
            <pc:sldMk cId="2749244043" sldId="2754"/>
            <ac:spMk id="5" creationId="{36A1E149-4571-2374-1666-1EAACBB33DCE}"/>
          </ac:spMkLst>
        </pc:spChg>
        <pc:spChg chg="mod">
          <ac:chgData name="Justina Ojom" userId="cbdaed7d-8d45-4372-a16a-f3f8900c2f45" providerId="ADAL" clId="{7D6D7EA5-53BF-44DA-B53C-0BE8A88E78FF}" dt="2023-03-30T00:30:56.363" v="8417"/>
          <ac:spMkLst>
            <pc:docMk/>
            <pc:sldMk cId="2749244043" sldId="2754"/>
            <ac:spMk id="7" creationId="{22B14168-1FAB-6710-D907-5536F85B0A2A}"/>
          </ac:spMkLst>
        </pc:spChg>
        <pc:spChg chg="del">
          <ac:chgData name="Justina Ojom" userId="cbdaed7d-8d45-4372-a16a-f3f8900c2f45" providerId="ADAL" clId="{7D6D7EA5-53BF-44DA-B53C-0BE8A88E78FF}" dt="2023-03-29T13:39:34.407" v="6801" actId="478"/>
          <ac:spMkLst>
            <pc:docMk/>
            <pc:sldMk cId="2749244043" sldId="2754"/>
            <ac:spMk id="7" creationId="{A0041BFF-7B3D-61FD-905F-3A343CEB31B1}"/>
          </ac:spMkLst>
        </pc:spChg>
        <pc:spChg chg="mod">
          <ac:chgData name="Justina Ojom" userId="cbdaed7d-8d45-4372-a16a-f3f8900c2f45" providerId="ADAL" clId="{7D6D7EA5-53BF-44DA-B53C-0BE8A88E78FF}" dt="2023-03-30T00:30:56.363" v="8417"/>
          <ac:spMkLst>
            <pc:docMk/>
            <pc:sldMk cId="2749244043" sldId="2754"/>
            <ac:spMk id="8" creationId="{1D0A73D5-A70D-3601-ECDE-C6B7B76E4121}"/>
          </ac:spMkLst>
        </pc:spChg>
        <pc:spChg chg="del">
          <ac:chgData name="Justina Ojom" userId="cbdaed7d-8d45-4372-a16a-f3f8900c2f45" providerId="ADAL" clId="{7D6D7EA5-53BF-44DA-B53C-0BE8A88E78FF}" dt="2023-03-29T13:39:34.407" v="6801" actId="478"/>
          <ac:spMkLst>
            <pc:docMk/>
            <pc:sldMk cId="2749244043" sldId="2754"/>
            <ac:spMk id="8" creationId="{A3B1EBEC-26EB-8F3D-EACC-6916D3AD0C26}"/>
          </ac:spMkLst>
        </pc:spChg>
        <pc:spChg chg="del">
          <ac:chgData name="Justina Ojom" userId="cbdaed7d-8d45-4372-a16a-f3f8900c2f45" providerId="ADAL" clId="{7D6D7EA5-53BF-44DA-B53C-0BE8A88E78FF}" dt="2023-03-29T13:39:34.407" v="6801" actId="478"/>
          <ac:spMkLst>
            <pc:docMk/>
            <pc:sldMk cId="2749244043" sldId="2754"/>
            <ac:spMk id="9" creationId="{5BDEDE59-5503-E519-FCE6-50726C1EFB3E}"/>
          </ac:spMkLst>
        </pc:spChg>
        <pc:spChg chg="mod">
          <ac:chgData name="Justina Ojom" userId="cbdaed7d-8d45-4372-a16a-f3f8900c2f45" providerId="ADAL" clId="{7D6D7EA5-53BF-44DA-B53C-0BE8A88E78FF}" dt="2023-03-30T14:26:38.969" v="8588" actId="20577"/>
          <ac:spMkLst>
            <pc:docMk/>
            <pc:sldMk cId="2749244043" sldId="2754"/>
            <ac:spMk id="9" creationId="{FE68C402-CE35-F783-FBE3-27E8E3068E49}"/>
          </ac:spMkLst>
        </pc:spChg>
        <pc:spChg chg="add del mod">
          <ac:chgData name="Justina Ojom" userId="cbdaed7d-8d45-4372-a16a-f3f8900c2f45" providerId="ADAL" clId="{7D6D7EA5-53BF-44DA-B53C-0BE8A88E78FF}" dt="2023-03-29T15:07:58.249" v="8141" actId="478"/>
          <ac:spMkLst>
            <pc:docMk/>
            <pc:sldMk cId="2749244043" sldId="2754"/>
            <ac:spMk id="10" creationId="{D5B571DF-A3AE-9DA8-DD67-90C63F61DB6D}"/>
          </ac:spMkLst>
        </pc:spChg>
        <pc:spChg chg="mod">
          <ac:chgData name="Justina Ojom" userId="cbdaed7d-8d45-4372-a16a-f3f8900c2f45" providerId="ADAL" clId="{7D6D7EA5-53BF-44DA-B53C-0BE8A88E78FF}" dt="2023-03-30T00:30:56.363" v="8417"/>
          <ac:spMkLst>
            <pc:docMk/>
            <pc:sldMk cId="2749244043" sldId="2754"/>
            <ac:spMk id="10" creationId="{F2F49204-EFCD-F4E4-F78F-7A0D9302FC3E}"/>
          </ac:spMkLst>
        </pc:spChg>
        <pc:spChg chg="del mod">
          <ac:chgData name="Justina Ojom" userId="cbdaed7d-8d45-4372-a16a-f3f8900c2f45" providerId="ADAL" clId="{7D6D7EA5-53BF-44DA-B53C-0BE8A88E78FF}" dt="2023-03-29T13:39:50.353" v="6810"/>
          <ac:spMkLst>
            <pc:docMk/>
            <pc:sldMk cId="2749244043" sldId="2754"/>
            <ac:spMk id="12" creationId="{F832B2EB-73D5-D43D-12A4-DCBE2F1B6063}"/>
          </ac:spMkLst>
        </pc:spChg>
        <pc:spChg chg="add del mod">
          <ac:chgData name="Justina Ojom" userId="cbdaed7d-8d45-4372-a16a-f3f8900c2f45" providerId="ADAL" clId="{7D6D7EA5-53BF-44DA-B53C-0BE8A88E78FF}" dt="2023-03-29T15:07:58.638" v="8142" actId="478"/>
          <ac:spMkLst>
            <pc:docMk/>
            <pc:sldMk cId="2749244043" sldId="2754"/>
            <ac:spMk id="13" creationId="{D9ADC87D-1184-1DBA-FF7F-5166ED29AC84}"/>
          </ac:spMkLst>
        </pc:spChg>
        <pc:spChg chg="add del mod">
          <ac:chgData name="Justina Ojom" userId="cbdaed7d-8d45-4372-a16a-f3f8900c2f45" providerId="ADAL" clId="{7D6D7EA5-53BF-44DA-B53C-0BE8A88E78FF}" dt="2023-03-29T15:07:59.233" v="8143" actId="478"/>
          <ac:spMkLst>
            <pc:docMk/>
            <pc:sldMk cId="2749244043" sldId="2754"/>
            <ac:spMk id="14" creationId="{5D49BF53-F162-C942-167C-D982F5632A72}"/>
          </ac:spMkLst>
        </pc:spChg>
        <pc:spChg chg="add mod">
          <ac:chgData name="Justina Ojom" userId="cbdaed7d-8d45-4372-a16a-f3f8900c2f45" providerId="ADAL" clId="{7D6D7EA5-53BF-44DA-B53C-0BE8A88E78FF}" dt="2023-03-29T15:09:20.592" v="8171" actId="1076"/>
          <ac:spMkLst>
            <pc:docMk/>
            <pc:sldMk cId="2749244043" sldId="2754"/>
            <ac:spMk id="15" creationId="{740547E5-0276-23D0-DD16-4BC7636917F9}"/>
          </ac:spMkLst>
        </pc:spChg>
        <pc:spChg chg="add mod">
          <ac:chgData name="Justina Ojom" userId="cbdaed7d-8d45-4372-a16a-f3f8900c2f45" providerId="ADAL" clId="{7D6D7EA5-53BF-44DA-B53C-0BE8A88E78FF}" dt="2023-03-29T15:09:20.592" v="8171" actId="1076"/>
          <ac:spMkLst>
            <pc:docMk/>
            <pc:sldMk cId="2749244043" sldId="2754"/>
            <ac:spMk id="16" creationId="{F8455AB8-A908-3428-BBC5-A61B3DB19170}"/>
          </ac:spMkLst>
        </pc:spChg>
        <pc:spChg chg="add mod">
          <ac:chgData name="Justina Ojom" userId="cbdaed7d-8d45-4372-a16a-f3f8900c2f45" providerId="ADAL" clId="{7D6D7EA5-53BF-44DA-B53C-0BE8A88E78FF}" dt="2023-03-29T15:09:20.592" v="8171" actId="1076"/>
          <ac:spMkLst>
            <pc:docMk/>
            <pc:sldMk cId="2749244043" sldId="2754"/>
            <ac:spMk id="17" creationId="{07B71E07-9D45-F4F9-40CB-F2B9164EDBA6}"/>
          </ac:spMkLst>
        </pc:spChg>
        <pc:spChg chg="mod">
          <ac:chgData name="Justina Ojom" userId="cbdaed7d-8d45-4372-a16a-f3f8900c2f45" providerId="ADAL" clId="{7D6D7EA5-53BF-44DA-B53C-0BE8A88E78FF}" dt="2023-03-29T13:40:01.239" v="6811" actId="207"/>
          <ac:spMkLst>
            <pc:docMk/>
            <pc:sldMk cId="2749244043" sldId="2754"/>
            <ac:spMk id="20" creationId="{A122BDC2-0AFC-4E25-C4E3-9900837A59A1}"/>
          </ac:spMkLst>
        </pc:spChg>
        <pc:spChg chg="mod">
          <ac:chgData name="Justina Ojom" userId="cbdaed7d-8d45-4372-a16a-f3f8900c2f45" providerId="ADAL" clId="{7D6D7EA5-53BF-44DA-B53C-0BE8A88E78FF}" dt="2023-03-29T13:40:01.239" v="6811" actId="207"/>
          <ac:spMkLst>
            <pc:docMk/>
            <pc:sldMk cId="2749244043" sldId="2754"/>
            <ac:spMk id="21" creationId="{5A82F894-6CD4-0350-2BED-11CCC59E6849}"/>
          </ac:spMkLst>
        </pc:spChg>
        <pc:spChg chg="mod">
          <ac:chgData name="Justina Ojom" userId="cbdaed7d-8d45-4372-a16a-f3f8900c2f45" providerId="ADAL" clId="{7D6D7EA5-53BF-44DA-B53C-0BE8A88E78FF}" dt="2023-03-29T13:40:01.239" v="6811" actId="207"/>
          <ac:spMkLst>
            <pc:docMk/>
            <pc:sldMk cId="2749244043" sldId="2754"/>
            <ac:spMk id="22" creationId="{2E770258-4D7E-7AC1-4C50-DEAB89E9B954}"/>
          </ac:spMkLst>
        </pc:spChg>
        <pc:spChg chg="mod">
          <ac:chgData name="Justina Ojom" userId="cbdaed7d-8d45-4372-a16a-f3f8900c2f45" providerId="ADAL" clId="{7D6D7EA5-53BF-44DA-B53C-0BE8A88E78FF}" dt="2023-03-29T13:40:01.239" v="6811" actId="207"/>
          <ac:spMkLst>
            <pc:docMk/>
            <pc:sldMk cId="2749244043" sldId="2754"/>
            <ac:spMk id="23" creationId="{2D08FE4B-EB8D-73DA-8026-35C112516450}"/>
          </ac:spMkLst>
        </pc:spChg>
        <pc:spChg chg="mod">
          <ac:chgData name="Justina Ojom" userId="cbdaed7d-8d45-4372-a16a-f3f8900c2f45" providerId="ADAL" clId="{7D6D7EA5-53BF-44DA-B53C-0BE8A88E78FF}" dt="2023-03-29T13:40:01.239" v="6811" actId="207"/>
          <ac:spMkLst>
            <pc:docMk/>
            <pc:sldMk cId="2749244043" sldId="2754"/>
            <ac:spMk id="24" creationId="{360D4721-F1B8-987B-B505-A3A3ABA7AE14}"/>
          </ac:spMkLst>
        </pc:spChg>
        <pc:spChg chg="mod">
          <ac:chgData name="Justina Ojom" userId="cbdaed7d-8d45-4372-a16a-f3f8900c2f45" providerId="ADAL" clId="{7D6D7EA5-53BF-44DA-B53C-0BE8A88E78FF}" dt="2023-03-29T13:40:01.239" v="6811" actId="207"/>
          <ac:spMkLst>
            <pc:docMk/>
            <pc:sldMk cId="2749244043" sldId="2754"/>
            <ac:spMk id="25" creationId="{37B7F799-2014-19C7-ECC8-8CF4FEF5DA92}"/>
          </ac:spMkLst>
        </pc:spChg>
        <pc:spChg chg="add mod">
          <ac:chgData name="Justina Ojom" userId="cbdaed7d-8d45-4372-a16a-f3f8900c2f45" providerId="ADAL" clId="{7D6D7EA5-53BF-44DA-B53C-0BE8A88E78FF}" dt="2023-03-29T15:09:20.592" v="8171" actId="1076"/>
          <ac:spMkLst>
            <pc:docMk/>
            <pc:sldMk cId="2749244043" sldId="2754"/>
            <ac:spMk id="26" creationId="{1EBCB9B6-F6BB-A34E-7E4B-95C774DBFF64}"/>
          </ac:spMkLst>
        </pc:spChg>
        <pc:spChg chg="mod">
          <ac:chgData name="Justina Ojom" userId="cbdaed7d-8d45-4372-a16a-f3f8900c2f45" providerId="ADAL" clId="{7D6D7EA5-53BF-44DA-B53C-0BE8A88E78FF}" dt="2023-03-29T13:40:01.239" v="6811" actId="207"/>
          <ac:spMkLst>
            <pc:docMk/>
            <pc:sldMk cId="2749244043" sldId="2754"/>
            <ac:spMk id="29" creationId="{68F76372-68A8-B05B-B9BB-5FC51E23597B}"/>
          </ac:spMkLst>
        </pc:spChg>
        <pc:spChg chg="mod">
          <ac:chgData name="Justina Ojom" userId="cbdaed7d-8d45-4372-a16a-f3f8900c2f45" providerId="ADAL" clId="{7D6D7EA5-53BF-44DA-B53C-0BE8A88E78FF}" dt="2023-03-29T13:40:01.239" v="6811" actId="207"/>
          <ac:spMkLst>
            <pc:docMk/>
            <pc:sldMk cId="2749244043" sldId="2754"/>
            <ac:spMk id="30" creationId="{0EC02DEC-5BCE-1A5E-DFCD-D9AE7B2E9A12}"/>
          </ac:spMkLst>
        </pc:spChg>
        <pc:spChg chg="mod">
          <ac:chgData name="Justina Ojom" userId="cbdaed7d-8d45-4372-a16a-f3f8900c2f45" providerId="ADAL" clId="{7D6D7EA5-53BF-44DA-B53C-0BE8A88E78FF}" dt="2023-03-29T13:40:01.239" v="6811" actId="207"/>
          <ac:spMkLst>
            <pc:docMk/>
            <pc:sldMk cId="2749244043" sldId="2754"/>
            <ac:spMk id="31" creationId="{62B1AD64-10DC-3727-1FA5-615E8954F430}"/>
          </ac:spMkLst>
        </pc:spChg>
        <pc:spChg chg="mod">
          <ac:chgData name="Justina Ojom" userId="cbdaed7d-8d45-4372-a16a-f3f8900c2f45" providerId="ADAL" clId="{7D6D7EA5-53BF-44DA-B53C-0BE8A88E78FF}" dt="2023-03-29T13:40:01.239" v="6811" actId="207"/>
          <ac:spMkLst>
            <pc:docMk/>
            <pc:sldMk cId="2749244043" sldId="2754"/>
            <ac:spMk id="32" creationId="{A19C919D-BD12-6A00-EEC5-6645FA68164F}"/>
          </ac:spMkLst>
        </pc:spChg>
        <pc:spChg chg="mod">
          <ac:chgData name="Justina Ojom" userId="cbdaed7d-8d45-4372-a16a-f3f8900c2f45" providerId="ADAL" clId="{7D6D7EA5-53BF-44DA-B53C-0BE8A88E78FF}" dt="2023-03-29T13:40:01.239" v="6811" actId="207"/>
          <ac:spMkLst>
            <pc:docMk/>
            <pc:sldMk cId="2749244043" sldId="2754"/>
            <ac:spMk id="33" creationId="{F4C2F7D0-4234-0A26-4820-11C20CE85C24}"/>
          </ac:spMkLst>
        </pc:spChg>
        <pc:spChg chg="mod">
          <ac:chgData name="Justina Ojom" userId="cbdaed7d-8d45-4372-a16a-f3f8900c2f45" providerId="ADAL" clId="{7D6D7EA5-53BF-44DA-B53C-0BE8A88E78FF}" dt="2023-03-29T13:40:01.239" v="6811" actId="207"/>
          <ac:spMkLst>
            <pc:docMk/>
            <pc:sldMk cId="2749244043" sldId="2754"/>
            <ac:spMk id="34" creationId="{BBF5F663-4D70-196C-6A90-390BEFC0F798}"/>
          </ac:spMkLst>
        </pc:spChg>
        <pc:spChg chg="add mod">
          <ac:chgData name="Justina Ojom" userId="cbdaed7d-8d45-4372-a16a-f3f8900c2f45" providerId="ADAL" clId="{7D6D7EA5-53BF-44DA-B53C-0BE8A88E78FF}" dt="2023-03-29T15:09:20.592" v="8171" actId="1076"/>
          <ac:spMkLst>
            <pc:docMk/>
            <pc:sldMk cId="2749244043" sldId="2754"/>
            <ac:spMk id="35" creationId="{B8A98A22-D03C-8ED8-D71F-631B5E2B9F70}"/>
          </ac:spMkLst>
        </pc:spChg>
        <pc:spChg chg="mod">
          <ac:chgData name="Justina Ojom" userId="cbdaed7d-8d45-4372-a16a-f3f8900c2f45" providerId="ADAL" clId="{7D6D7EA5-53BF-44DA-B53C-0BE8A88E78FF}" dt="2023-03-29T13:40:01.239" v="6811" actId="207"/>
          <ac:spMkLst>
            <pc:docMk/>
            <pc:sldMk cId="2749244043" sldId="2754"/>
            <ac:spMk id="38" creationId="{DDBC7056-1427-E73D-D527-23F4BD0C8898}"/>
          </ac:spMkLst>
        </pc:spChg>
        <pc:spChg chg="mod">
          <ac:chgData name="Justina Ojom" userId="cbdaed7d-8d45-4372-a16a-f3f8900c2f45" providerId="ADAL" clId="{7D6D7EA5-53BF-44DA-B53C-0BE8A88E78FF}" dt="2023-03-29T13:40:01.239" v="6811" actId="207"/>
          <ac:spMkLst>
            <pc:docMk/>
            <pc:sldMk cId="2749244043" sldId="2754"/>
            <ac:spMk id="39" creationId="{EA1DB97A-9DF9-EAFC-B0FC-CE6B86D6CC97}"/>
          </ac:spMkLst>
        </pc:spChg>
        <pc:spChg chg="mod">
          <ac:chgData name="Justina Ojom" userId="cbdaed7d-8d45-4372-a16a-f3f8900c2f45" providerId="ADAL" clId="{7D6D7EA5-53BF-44DA-B53C-0BE8A88E78FF}" dt="2023-03-29T13:40:01.239" v="6811" actId="207"/>
          <ac:spMkLst>
            <pc:docMk/>
            <pc:sldMk cId="2749244043" sldId="2754"/>
            <ac:spMk id="40" creationId="{884841B2-6ECD-F5B2-7824-270EEE261066}"/>
          </ac:spMkLst>
        </pc:spChg>
        <pc:spChg chg="mod">
          <ac:chgData name="Justina Ojom" userId="cbdaed7d-8d45-4372-a16a-f3f8900c2f45" providerId="ADAL" clId="{7D6D7EA5-53BF-44DA-B53C-0BE8A88E78FF}" dt="2023-03-29T13:40:01.239" v="6811" actId="207"/>
          <ac:spMkLst>
            <pc:docMk/>
            <pc:sldMk cId="2749244043" sldId="2754"/>
            <ac:spMk id="41" creationId="{93A40CDD-E4EF-3383-D371-00BCA413DA30}"/>
          </ac:spMkLst>
        </pc:spChg>
        <pc:spChg chg="mod">
          <ac:chgData name="Justina Ojom" userId="cbdaed7d-8d45-4372-a16a-f3f8900c2f45" providerId="ADAL" clId="{7D6D7EA5-53BF-44DA-B53C-0BE8A88E78FF}" dt="2023-03-29T13:40:01.239" v="6811" actId="207"/>
          <ac:spMkLst>
            <pc:docMk/>
            <pc:sldMk cId="2749244043" sldId="2754"/>
            <ac:spMk id="42" creationId="{2F9C1D57-BBB5-B956-2D24-5BA0C24965B9}"/>
          </ac:spMkLst>
        </pc:spChg>
        <pc:spChg chg="mod">
          <ac:chgData name="Justina Ojom" userId="cbdaed7d-8d45-4372-a16a-f3f8900c2f45" providerId="ADAL" clId="{7D6D7EA5-53BF-44DA-B53C-0BE8A88E78FF}" dt="2023-03-29T13:40:01.239" v="6811" actId="207"/>
          <ac:spMkLst>
            <pc:docMk/>
            <pc:sldMk cId="2749244043" sldId="2754"/>
            <ac:spMk id="43" creationId="{FE861AF3-327A-E016-F1D5-0E4DE2627D91}"/>
          </ac:spMkLst>
        </pc:spChg>
        <pc:spChg chg="add mod">
          <ac:chgData name="Justina Ojom" userId="cbdaed7d-8d45-4372-a16a-f3f8900c2f45" providerId="ADAL" clId="{7D6D7EA5-53BF-44DA-B53C-0BE8A88E78FF}" dt="2023-03-29T15:09:20.592" v="8171" actId="1076"/>
          <ac:spMkLst>
            <pc:docMk/>
            <pc:sldMk cId="2749244043" sldId="2754"/>
            <ac:spMk id="44" creationId="{B20F0B27-F93B-4098-8D7D-D9B865BA2DB7}"/>
          </ac:spMkLst>
        </pc:spChg>
        <pc:spChg chg="add mod ord">
          <ac:chgData name="Justina Ojom" userId="cbdaed7d-8d45-4372-a16a-f3f8900c2f45" providerId="ADAL" clId="{7D6D7EA5-53BF-44DA-B53C-0BE8A88E78FF}" dt="2023-03-29T15:09:20.592" v="8171" actId="1076"/>
          <ac:spMkLst>
            <pc:docMk/>
            <pc:sldMk cId="2749244043" sldId="2754"/>
            <ac:spMk id="45" creationId="{7BC606B8-AC5D-BFDF-086F-5309814631EE}"/>
          </ac:spMkLst>
        </pc:spChg>
        <pc:spChg chg="add mod ord">
          <ac:chgData name="Justina Ojom" userId="cbdaed7d-8d45-4372-a16a-f3f8900c2f45" providerId="ADAL" clId="{7D6D7EA5-53BF-44DA-B53C-0BE8A88E78FF}" dt="2023-03-29T15:09:20.592" v="8171" actId="1076"/>
          <ac:spMkLst>
            <pc:docMk/>
            <pc:sldMk cId="2749244043" sldId="2754"/>
            <ac:spMk id="46" creationId="{EF78184C-943E-5148-F156-BE445311B1F2}"/>
          </ac:spMkLst>
        </pc:spChg>
        <pc:spChg chg="add mod ord">
          <ac:chgData name="Justina Ojom" userId="cbdaed7d-8d45-4372-a16a-f3f8900c2f45" providerId="ADAL" clId="{7D6D7EA5-53BF-44DA-B53C-0BE8A88E78FF}" dt="2023-03-29T15:09:20.592" v="8171" actId="1076"/>
          <ac:spMkLst>
            <pc:docMk/>
            <pc:sldMk cId="2749244043" sldId="2754"/>
            <ac:spMk id="47" creationId="{A6294A0A-16FD-37EF-CDA1-4D8B0EB9D65A}"/>
          </ac:spMkLst>
        </pc:spChg>
        <pc:grpChg chg="add mod">
          <ac:chgData name="Justina Ojom" userId="cbdaed7d-8d45-4372-a16a-f3f8900c2f45" providerId="ADAL" clId="{7D6D7EA5-53BF-44DA-B53C-0BE8A88E78FF}" dt="2023-03-30T00:30:56.363" v="8417"/>
          <ac:grpSpMkLst>
            <pc:docMk/>
            <pc:sldMk cId="2749244043" sldId="2754"/>
            <ac:grpSpMk id="3" creationId="{2C74A87F-8D31-D95B-B0A2-94F2064A6A19}"/>
          </ac:grpSpMkLst>
        </pc:grpChg>
        <pc:grpChg chg="mod">
          <ac:chgData name="Justina Ojom" userId="cbdaed7d-8d45-4372-a16a-f3f8900c2f45" providerId="ADAL" clId="{7D6D7EA5-53BF-44DA-B53C-0BE8A88E78FF}" dt="2023-03-30T00:30:56.363" v="8417"/>
          <ac:grpSpMkLst>
            <pc:docMk/>
            <pc:sldMk cId="2749244043" sldId="2754"/>
            <ac:grpSpMk id="5" creationId="{D12B14CE-8F0B-4C0F-D1FC-1E4A2FCF6FE9}"/>
          </ac:grpSpMkLst>
        </pc:grpChg>
        <pc:grpChg chg="mod">
          <ac:chgData name="Justina Ojom" userId="cbdaed7d-8d45-4372-a16a-f3f8900c2f45" providerId="ADAL" clId="{7D6D7EA5-53BF-44DA-B53C-0BE8A88E78FF}" dt="2023-03-30T00:30:56.363" v="8417"/>
          <ac:grpSpMkLst>
            <pc:docMk/>
            <pc:sldMk cId="2749244043" sldId="2754"/>
            <ac:grpSpMk id="6" creationId="{82D5D3E2-396B-C4C2-06BE-8C7F26ABDA5E}"/>
          </ac:grpSpMkLst>
        </pc:grpChg>
        <pc:grpChg chg="add mod">
          <ac:chgData name="Justina Ojom" userId="cbdaed7d-8d45-4372-a16a-f3f8900c2f45" providerId="ADAL" clId="{7D6D7EA5-53BF-44DA-B53C-0BE8A88E78FF}" dt="2023-03-29T15:09:20.592" v="8171" actId="1076"/>
          <ac:grpSpMkLst>
            <pc:docMk/>
            <pc:sldMk cId="2749244043" sldId="2754"/>
            <ac:grpSpMk id="18" creationId="{A922ED5A-8B10-01D7-09F9-A0D669958969}"/>
          </ac:grpSpMkLst>
        </pc:grpChg>
        <pc:grpChg chg="mod">
          <ac:chgData name="Justina Ojom" userId="cbdaed7d-8d45-4372-a16a-f3f8900c2f45" providerId="ADAL" clId="{7D6D7EA5-53BF-44DA-B53C-0BE8A88E78FF}" dt="2023-03-29T13:40:01.239" v="6811" actId="207"/>
          <ac:grpSpMkLst>
            <pc:docMk/>
            <pc:sldMk cId="2749244043" sldId="2754"/>
            <ac:grpSpMk id="19" creationId="{F0600166-CD1E-371A-B1B3-8B8F07A7831C}"/>
          </ac:grpSpMkLst>
        </pc:grpChg>
        <pc:grpChg chg="add mod">
          <ac:chgData name="Justina Ojom" userId="cbdaed7d-8d45-4372-a16a-f3f8900c2f45" providerId="ADAL" clId="{7D6D7EA5-53BF-44DA-B53C-0BE8A88E78FF}" dt="2023-03-29T15:09:20.592" v="8171" actId="1076"/>
          <ac:grpSpMkLst>
            <pc:docMk/>
            <pc:sldMk cId="2749244043" sldId="2754"/>
            <ac:grpSpMk id="27" creationId="{D154C85D-3C32-675D-B050-01F83BA428F8}"/>
          </ac:grpSpMkLst>
        </pc:grpChg>
        <pc:grpChg chg="mod">
          <ac:chgData name="Justina Ojom" userId="cbdaed7d-8d45-4372-a16a-f3f8900c2f45" providerId="ADAL" clId="{7D6D7EA5-53BF-44DA-B53C-0BE8A88E78FF}" dt="2023-03-29T13:40:01.239" v="6811" actId="207"/>
          <ac:grpSpMkLst>
            <pc:docMk/>
            <pc:sldMk cId="2749244043" sldId="2754"/>
            <ac:grpSpMk id="28" creationId="{1AF1D70F-6CA0-5F04-BEC0-BCBF8B87402A}"/>
          </ac:grpSpMkLst>
        </pc:grpChg>
        <pc:grpChg chg="add mod">
          <ac:chgData name="Justina Ojom" userId="cbdaed7d-8d45-4372-a16a-f3f8900c2f45" providerId="ADAL" clId="{7D6D7EA5-53BF-44DA-B53C-0BE8A88E78FF}" dt="2023-03-29T15:09:20.592" v="8171" actId="1076"/>
          <ac:grpSpMkLst>
            <pc:docMk/>
            <pc:sldMk cId="2749244043" sldId="2754"/>
            <ac:grpSpMk id="36" creationId="{CE4ADD8D-3AF5-7844-708F-452460E518B4}"/>
          </ac:grpSpMkLst>
        </pc:grpChg>
        <pc:grpChg chg="mod">
          <ac:chgData name="Justina Ojom" userId="cbdaed7d-8d45-4372-a16a-f3f8900c2f45" providerId="ADAL" clId="{7D6D7EA5-53BF-44DA-B53C-0BE8A88E78FF}" dt="2023-03-29T13:40:01.239" v="6811" actId="207"/>
          <ac:grpSpMkLst>
            <pc:docMk/>
            <pc:sldMk cId="2749244043" sldId="2754"/>
            <ac:grpSpMk id="37" creationId="{0D673E2C-A3BB-5C59-44E1-8DAAAFAF19DF}"/>
          </ac:grpSpMkLst>
        </pc:grpChg>
        <pc:cxnChg chg="del">
          <ac:chgData name="Justina Ojom" userId="cbdaed7d-8d45-4372-a16a-f3f8900c2f45" providerId="ADAL" clId="{7D6D7EA5-53BF-44DA-B53C-0BE8A88E78FF}" dt="2023-03-29T13:39:34.407" v="6801" actId="478"/>
          <ac:cxnSpMkLst>
            <pc:docMk/>
            <pc:sldMk cId="2749244043" sldId="2754"/>
            <ac:cxnSpMk id="6" creationId="{366C6832-B80A-1417-862B-BE74E2FC0189}"/>
          </ac:cxnSpMkLst>
        </pc:cxnChg>
        <pc:cxnChg chg="del">
          <ac:chgData name="Justina Ojom" userId="cbdaed7d-8d45-4372-a16a-f3f8900c2f45" providerId="ADAL" clId="{7D6D7EA5-53BF-44DA-B53C-0BE8A88E78FF}" dt="2023-03-29T13:39:34.407" v="6801" actId="478"/>
          <ac:cxnSpMkLst>
            <pc:docMk/>
            <pc:sldMk cId="2749244043" sldId="2754"/>
            <ac:cxnSpMk id="11" creationId="{B44C6C58-8DC3-1E2A-0BE5-847D7B81B625}"/>
          </ac:cxnSpMkLst>
        </pc:cxnChg>
      </pc:sldChg>
      <pc:sldChg chg="addSp delSp modSp mod modNotes">
        <pc:chgData name="Justina Ojom" userId="cbdaed7d-8d45-4372-a16a-f3f8900c2f45" providerId="ADAL" clId="{7D6D7EA5-53BF-44DA-B53C-0BE8A88E78FF}" dt="2023-03-30T23:47:30.189" v="9961"/>
        <pc:sldMkLst>
          <pc:docMk/>
          <pc:sldMk cId="2979773338" sldId="2761"/>
        </pc:sldMkLst>
        <pc:spChg chg="mod">
          <ac:chgData name="Justina Ojom" userId="cbdaed7d-8d45-4372-a16a-f3f8900c2f45" providerId="ADAL" clId="{7D6D7EA5-53BF-44DA-B53C-0BE8A88E78FF}" dt="2023-03-29T13:43:22.752" v="6839" actId="2711"/>
          <ac:spMkLst>
            <pc:docMk/>
            <pc:sldMk cId="2979773338" sldId="2761"/>
            <ac:spMk id="2" creationId="{09430950-DF2D-F62F-98FC-E43FD4C291A8}"/>
          </ac:spMkLst>
        </pc:spChg>
        <pc:spChg chg="mod">
          <ac:chgData name="Justina Ojom" userId="cbdaed7d-8d45-4372-a16a-f3f8900c2f45" providerId="ADAL" clId="{7D6D7EA5-53BF-44DA-B53C-0BE8A88E78FF}" dt="2023-03-29T14:05:41.157" v="7036" actId="1076"/>
          <ac:spMkLst>
            <pc:docMk/>
            <pc:sldMk cId="2979773338" sldId="2761"/>
            <ac:spMk id="3" creationId="{2617B115-D83C-B50E-7115-EB404F04E8EE}"/>
          </ac:spMkLst>
        </pc:spChg>
        <pc:spChg chg="del mod">
          <ac:chgData name="Justina Ojom" userId="cbdaed7d-8d45-4372-a16a-f3f8900c2f45" providerId="ADAL" clId="{7D6D7EA5-53BF-44DA-B53C-0BE8A88E78FF}" dt="2023-03-29T14:03:52.986" v="6988" actId="478"/>
          <ac:spMkLst>
            <pc:docMk/>
            <pc:sldMk cId="2979773338" sldId="2761"/>
            <ac:spMk id="6" creationId="{FDFCFEED-6BA0-1B7D-3222-0A11F448168A}"/>
          </ac:spMkLst>
        </pc:spChg>
        <pc:spChg chg="del mod">
          <ac:chgData name="Justina Ojom" userId="cbdaed7d-8d45-4372-a16a-f3f8900c2f45" providerId="ADAL" clId="{7D6D7EA5-53BF-44DA-B53C-0BE8A88E78FF}" dt="2023-03-29T14:04:18.776" v="7000" actId="478"/>
          <ac:spMkLst>
            <pc:docMk/>
            <pc:sldMk cId="2979773338" sldId="2761"/>
            <ac:spMk id="7" creationId="{1E017A40-3AF5-7C9C-6BAE-61E8524F85AF}"/>
          </ac:spMkLst>
        </pc:spChg>
        <pc:spChg chg="del mod">
          <ac:chgData name="Justina Ojom" userId="cbdaed7d-8d45-4372-a16a-f3f8900c2f45" providerId="ADAL" clId="{7D6D7EA5-53BF-44DA-B53C-0BE8A88E78FF}" dt="2023-03-29T14:04:19.183" v="7001" actId="478"/>
          <ac:spMkLst>
            <pc:docMk/>
            <pc:sldMk cId="2979773338" sldId="2761"/>
            <ac:spMk id="8" creationId="{27150C02-894F-B595-A94D-01F063B4DD1F}"/>
          </ac:spMkLst>
        </pc:spChg>
        <pc:spChg chg="del mod">
          <ac:chgData name="Justina Ojom" userId="cbdaed7d-8d45-4372-a16a-f3f8900c2f45" providerId="ADAL" clId="{7D6D7EA5-53BF-44DA-B53C-0BE8A88E78FF}" dt="2023-03-29T14:04:51.351" v="7012" actId="478"/>
          <ac:spMkLst>
            <pc:docMk/>
            <pc:sldMk cId="2979773338" sldId="2761"/>
            <ac:spMk id="9" creationId="{0361DBA0-B16F-A8F7-023A-4F7327D2BA72}"/>
          </ac:spMkLst>
        </pc:spChg>
        <pc:spChg chg="mod">
          <ac:chgData name="Justina Ojom" userId="cbdaed7d-8d45-4372-a16a-f3f8900c2f45" providerId="ADAL" clId="{7D6D7EA5-53BF-44DA-B53C-0BE8A88E78FF}" dt="2023-03-29T14:03:21.896" v="6976"/>
          <ac:spMkLst>
            <pc:docMk/>
            <pc:sldMk cId="2979773338" sldId="2761"/>
            <ac:spMk id="14" creationId="{AAB83BD7-790D-6C03-6F65-8B63E5B01D62}"/>
          </ac:spMkLst>
        </pc:spChg>
        <pc:spChg chg="mod">
          <ac:chgData name="Justina Ojom" userId="cbdaed7d-8d45-4372-a16a-f3f8900c2f45" providerId="ADAL" clId="{7D6D7EA5-53BF-44DA-B53C-0BE8A88E78FF}" dt="2023-03-29T14:03:21.896" v="6976"/>
          <ac:spMkLst>
            <pc:docMk/>
            <pc:sldMk cId="2979773338" sldId="2761"/>
            <ac:spMk id="15" creationId="{5B92ED84-946B-35AE-B801-182CCEFF795F}"/>
          </ac:spMkLst>
        </pc:spChg>
        <pc:spChg chg="mod">
          <ac:chgData name="Justina Ojom" userId="cbdaed7d-8d45-4372-a16a-f3f8900c2f45" providerId="ADAL" clId="{7D6D7EA5-53BF-44DA-B53C-0BE8A88E78FF}" dt="2023-03-29T14:03:21.896" v="6976"/>
          <ac:spMkLst>
            <pc:docMk/>
            <pc:sldMk cId="2979773338" sldId="2761"/>
            <ac:spMk id="16" creationId="{BBDA622B-E5D7-564F-BE3B-6F9BABFD728D}"/>
          </ac:spMkLst>
        </pc:spChg>
        <pc:spChg chg="mod">
          <ac:chgData name="Justina Ojom" userId="cbdaed7d-8d45-4372-a16a-f3f8900c2f45" providerId="ADAL" clId="{7D6D7EA5-53BF-44DA-B53C-0BE8A88E78FF}" dt="2023-03-29T14:03:21.896" v="6976"/>
          <ac:spMkLst>
            <pc:docMk/>
            <pc:sldMk cId="2979773338" sldId="2761"/>
            <ac:spMk id="17" creationId="{591B4EAD-F040-39A5-BC00-1F3CBE9739B5}"/>
          </ac:spMkLst>
        </pc:spChg>
        <pc:spChg chg="mod">
          <ac:chgData name="Justina Ojom" userId="cbdaed7d-8d45-4372-a16a-f3f8900c2f45" providerId="ADAL" clId="{7D6D7EA5-53BF-44DA-B53C-0BE8A88E78FF}" dt="2023-03-29T14:03:21.896" v="6976"/>
          <ac:spMkLst>
            <pc:docMk/>
            <pc:sldMk cId="2979773338" sldId="2761"/>
            <ac:spMk id="18" creationId="{8CBB40B3-370F-E1F2-B7D3-5F465A37BC99}"/>
          </ac:spMkLst>
        </pc:spChg>
        <pc:spChg chg="add mod">
          <ac:chgData name="Justina Ojom" userId="cbdaed7d-8d45-4372-a16a-f3f8900c2f45" providerId="ADAL" clId="{7D6D7EA5-53BF-44DA-B53C-0BE8A88E78FF}" dt="2023-03-29T14:05:41.157" v="7036" actId="1076"/>
          <ac:spMkLst>
            <pc:docMk/>
            <pc:sldMk cId="2979773338" sldId="2761"/>
            <ac:spMk id="19" creationId="{A65F2AD4-3D78-B644-D1BB-792F7183A647}"/>
          </ac:spMkLst>
        </pc:spChg>
        <pc:spChg chg="add mod">
          <ac:chgData name="Justina Ojom" userId="cbdaed7d-8d45-4372-a16a-f3f8900c2f45" providerId="ADAL" clId="{7D6D7EA5-53BF-44DA-B53C-0BE8A88E78FF}" dt="2023-03-29T14:05:45.746" v="7038" actId="14100"/>
          <ac:spMkLst>
            <pc:docMk/>
            <pc:sldMk cId="2979773338" sldId="2761"/>
            <ac:spMk id="20" creationId="{FE97545F-2DAC-3E85-F4D8-2C3617C421BE}"/>
          </ac:spMkLst>
        </pc:spChg>
        <pc:grpChg chg="add mod">
          <ac:chgData name="Justina Ojom" userId="cbdaed7d-8d45-4372-a16a-f3f8900c2f45" providerId="ADAL" clId="{7D6D7EA5-53BF-44DA-B53C-0BE8A88E78FF}" dt="2023-03-29T14:05:43.496" v="7037" actId="1076"/>
          <ac:grpSpMkLst>
            <pc:docMk/>
            <pc:sldMk cId="2979773338" sldId="2761"/>
            <ac:grpSpMk id="11" creationId="{E348E778-09BA-46F4-2ED0-BF8273783215}"/>
          </ac:grpSpMkLst>
        </pc:grpChg>
        <pc:grpChg chg="mod">
          <ac:chgData name="Justina Ojom" userId="cbdaed7d-8d45-4372-a16a-f3f8900c2f45" providerId="ADAL" clId="{7D6D7EA5-53BF-44DA-B53C-0BE8A88E78FF}" dt="2023-03-29T14:03:21.896" v="6976"/>
          <ac:grpSpMkLst>
            <pc:docMk/>
            <pc:sldMk cId="2979773338" sldId="2761"/>
            <ac:grpSpMk id="12" creationId="{BE6BEDA4-CD18-C24A-623D-4CD538053371}"/>
          </ac:grpSpMkLst>
        </pc:grpChg>
        <pc:grpChg chg="mod">
          <ac:chgData name="Justina Ojom" userId="cbdaed7d-8d45-4372-a16a-f3f8900c2f45" providerId="ADAL" clId="{7D6D7EA5-53BF-44DA-B53C-0BE8A88E78FF}" dt="2023-03-29T14:03:21.896" v="6976"/>
          <ac:grpSpMkLst>
            <pc:docMk/>
            <pc:sldMk cId="2979773338" sldId="2761"/>
            <ac:grpSpMk id="13" creationId="{39403EF7-AE87-47B5-9CE9-5D6A7259A18F}"/>
          </ac:grpSpMkLst>
        </pc:grpChg>
        <pc:picChg chg="del mod">
          <ac:chgData name="Justina Ojom" userId="cbdaed7d-8d45-4372-a16a-f3f8900c2f45" providerId="ADAL" clId="{7D6D7EA5-53BF-44DA-B53C-0BE8A88E78FF}" dt="2023-03-29T14:03:01.740" v="6971" actId="478"/>
          <ac:picMkLst>
            <pc:docMk/>
            <pc:sldMk cId="2979773338" sldId="2761"/>
            <ac:picMk id="5" creationId="{038AA0B3-72B2-8996-CBFC-8E7EB33B79E9}"/>
          </ac:picMkLst>
        </pc:picChg>
        <pc:picChg chg="add mod">
          <ac:chgData name="Justina Ojom" userId="cbdaed7d-8d45-4372-a16a-f3f8900c2f45" providerId="ADAL" clId="{7D6D7EA5-53BF-44DA-B53C-0BE8A88E78FF}" dt="2023-03-29T14:05:43.496" v="7037" actId="1076"/>
          <ac:picMkLst>
            <pc:docMk/>
            <pc:sldMk cId="2979773338" sldId="2761"/>
            <ac:picMk id="10" creationId="{0DAAB541-77A0-6FD5-5F10-21F82008FD4D}"/>
          </ac:picMkLst>
        </pc:picChg>
      </pc:sldChg>
      <pc:sldChg chg="delSp modSp mod modNotes">
        <pc:chgData name="Justina Ojom" userId="cbdaed7d-8d45-4372-a16a-f3f8900c2f45" providerId="ADAL" clId="{7D6D7EA5-53BF-44DA-B53C-0BE8A88E78FF}" dt="2023-03-31T00:09:48.671" v="10276" actId="20577"/>
        <pc:sldMkLst>
          <pc:docMk/>
          <pc:sldMk cId="1636721320" sldId="2762"/>
        </pc:sldMkLst>
        <pc:spChg chg="mod">
          <ac:chgData name="Justina Ojom" userId="cbdaed7d-8d45-4372-a16a-f3f8900c2f45" providerId="ADAL" clId="{7D6D7EA5-53BF-44DA-B53C-0BE8A88E78FF}" dt="2023-03-29T13:43:10.258" v="6836" actId="2711"/>
          <ac:spMkLst>
            <pc:docMk/>
            <pc:sldMk cId="1636721320" sldId="2762"/>
            <ac:spMk id="2" creationId="{1BA4111B-9AF5-F510-4545-B27E81AE9091}"/>
          </ac:spMkLst>
        </pc:spChg>
        <pc:spChg chg="mod">
          <ac:chgData name="Justina Ojom" userId="cbdaed7d-8d45-4372-a16a-f3f8900c2f45" providerId="ADAL" clId="{7D6D7EA5-53BF-44DA-B53C-0BE8A88E78FF}" dt="2023-03-31T00:09:48.671" v="10276" actId="20577"/>
          <ac:spMkLst>
            <pc:docMk/>
            <pc:sldMk cId="1636721320" sldId="2762"/>
            <ac:spMk id="4" creationId="{C756BF5E-114D-6A70-CAEE-34D052AEAA55}"/>
          </ac:spMkLst>
        </pc:spChg>
        <pc:spChg chg="mod">
          <ac:chgData name="Justina Ojom" userId="cbdaed7d-8d45-4372-a16a-f3f8900c2f45" providerId="ADAL" clId="{7D6D7EA5-53BF-44DA-B53C-0BE8A88E78FF}" dt="2023-03-31T00:09:14.776" v="10275" actId="207"/>
          <ac:spMkLst>
            <pc:docMk/>
            <pc:sldMk cId="1636721320" sldId="2762"/>
            <ac:spMk id="5" creationId="{E3713D4C-EA79-124B-DB5C-74D1D5195B01}"/>
          </ac:spMkLst>
        </pc:spChg>
        <pc:spChg chg="mod">
          <ac:chgData name="Justina Ojom" userId="cbdaed7d-8d45-4372-a16a-f3f8900c2f45" providerId="ADAL" clId="{7D6D7EA5-53BF-44DA-B53C-0BE8A88E78FF}" dt="2023-03-29T14:05:55.149" v="7039" actId="207"/>
          <ac:spMkLst>
            <pc:docMk/>
            <pc:sldMk cId="1636721320" sldId="2762"/>
            <ac:spMk id="7" creationId="{80029A72-8DA5-B2B8-A195-8FE0B5D0E832}"/>
          </ac:spMkLst>
        </pc:spChg>
        <pc:spChg chg="mod">
          <ac:chgData name="Justina Ojom" userId="cbdaed7d-8d45-4372-a16a-f3f8900c2f45" providerId="ADAL" clId="{7D6D7EA5-53BF-44DA-B53C-0BE8A88E78FF}" dt="2023-03-29T14:05:55.149" v="7039" actId="207"/>
          <ac:spMkLst>
            <pc:docMk/>
            <pc:sldMk cId="1636721320" sldId="2762"/>
            <ac:spMk id="8" creationId="{C732B1DA-897A-A8AC-0183-7D5FDE3EE90D}"/>
          </ac:spMkLst>
        </pc:spChg>
        <pc:spChg chg="mod">
          <ac:chgData name="Justina Ojom" userId="cbdaed7d-8d45-4372-a16a-f3f8900c2f45" providerId="ADAL" clId="{7D6D7EA5-53BF-44DA-B53C-0BE8A88E78FF}" dt="2023-03-29T14:05:55.149" v="7039" actId="207"/>
          <ac:spMkLst>
            <pc:docMk/>
            <pc:sldMk cId="1636721320" sldId="2762"/>
            <ac:spMk id="9" creationId="{80ECDC5B-A041-CB51-29BE-E8843013A154}"/>
          </ac:spMkLst>
        </pc:spChg>
        <pc:spChg chg="mod">
          <ac:chgData name="Justina Ojom" userId="cbdaed7d-8d45-4372-a16a-f3f8900c2f45" providerId="ADAL" clId="{7D6D7EA5-53BF-44DA-B53C-0BE8A88E78FF}" dt="2023-03-29T14:05:55.149" v="7039" actId="207"/>
          <ac:spMkLst>
            <pc:docMk/>
            <pc:sldMk cId="1636721320" sldId="2762"/>
            <ac:spMk id="10" creationId="{94C537D7-F996-8D88-3652-ED1AC2C4ED08}"/>
          </ac:spMkLst>
        </pc:spChg>
        <pc:spChg chg="mod">
          <ac:chgData name="Justina Ojom" userId="cbdaed7d-8d45-4372-a16a-f3f8900c2f45" providerId="ADAL" clId="{7D6D7EA5-53BF-44DA-B53C-0BE8A88E78FF}" dt="2023-03-29T14:05:55.149" v="7039" actId="207"/>
          <ac:spMkLst>
            <pc:docMk/>
            <pc:sldMk cId="1636721320" sldId="2762"/>
            <ac:spMk id="11" creationId="{45AD3ED3-077A-EA5E-837F-EFF67EBE77CF}"/>
          </ac:spMkLst>
        </pc:spChg>
        <pc:spChg chg="del mod">
          <ac:chgData name="Justina Ojom" userId="cbdaed7d-8d45-4372-a16a-f3f8900c2f45" providerId="ADAL" clId="{7D6D7EA5-53BF-44DA-B53C-0BE8A88E78FF}" dt="2023-03-29T14:06:06.140" v="7043" actId="478"/>
          <ac:spMkLst>
            <pc:docMk/>
            <pc:sldMk cId="1636721320" sldId="2762"/>
            <ac:spMk id="12" creationId="{FE26BB81-D125-100A-5150-E838E43DD7CA}"/>
          </ac:spMkLst>
        </pc:spChg>
        <pc:grpChg chg="mod">
          <ac:chgData name="Justina Ojom" userId="cbdaed7d-8d45-4372-a16a-f3f8900c2f45" providerId="ADAL" clId="{7D6D7EA5-53BF-44DA-B53C-0BE8A88E78FF}" dt="2023-03-29T14:06:20.521" v="7050" actId="1076"/>
          <ac:grpSpMkLst>
            <pc:docMk/>
            <pc:sldMk cId="1636721320" sldId="2762"/>
            <ac:grpSpMk id="6" creationId="{EC2DEC70-9B2D-6328-AF2B-635466A2CC03}"/>
          </ac:grpSpMkLst>
        </pc:grpChg>
      </pc:sldChg>
      <pc:sldChg chg="addSp delSp modSp mod modNotes">
        <pc:chgData name="Justina Ojom" userId="cbdaed7d-8d45-4372-a16a-f3f8900c2f45" providerId="ADAL" clId="{7D6D7EA5-53BF-44DA-B53C-0BE8A88E78FF}" dt="2023-03-31T00:11:28.708" v="10359" actId="6549"/>
        <pc:sldMkLst>
          <pc:docMk/>
          <pc:sldMk cId="1557388101" sldId="2763"/>
        </pc:sldMkLst>
        <pc:spChg chg="mod">
          <ac:chgData name="Justina Ojom" userId="cbdaed7d-8d45-4372-a16a-f3f8900c2f45" providerId="ADAL" clId="{7D6D7EA5-53BF-44DA-B53C-0BE8A88E78FF}" dt="2023-03-29T13:43:26.965" v="6840" actId="2711"/>
          <ac:spMkLst>
            <pc:docMk/>
            <pc:sldMk cId="1557388101" sldId="2763"/>
            <ac:spMk id="2" creationId="{5B0F9297-A19C-FC21-24ED-C5279AA2CADE}"/>
          </ac:spMkLst>
        </pc:spChg>
        <pc:spChg chg="add mod">
          <ac:chgData name="Justina Ojom" userId="cbdaed7d-8d45-4372-a16a-f3f8900c2f45" providerId="ADAL" clId="{7D6D7EA5-53BF-44DA-B53C-0BE8A88E78FF}" dt="2023-03-31T00:11:28.708" v="10359" actId="6549"/>
          <ac:spMkLst>
            <pc:docMk/>
            <pc:sldMk cId="1557388101" sldId="2763"/>
            <ac:spMk id="3" creationId="{3C49A125-292A-27EB-40F4-CF6DBE5D3644}"/>
          </ac:spMkLst>
        </pc:spChg>
        <pc:spChg chg="mod">
          <ac:chgData name="Justina Ojom" userId="cbdaed7d-8d45-4372-a16a-f3f8900c2f45" providerId="ADAL" clId="{7D6D7EA5-53BF-44DA-B53C-0BE8A88E78FF}" dt="2023-03-31T00:11:21.001" v="10347" actId="20577"/>
          <ac:spMkLst>
            <pc:docMk/>
            <pc:sldMk cId="1557388101" sldId="2763"/>
            <ac:spMk id="4" creationId="{C5C57A8F-7CE4-0588-DEE7-595BB5180249}"/>
          </ac:spMkLst>
        </pc:spChg>
        <pc:spChg chg="del mod topLvl">
          <ac:chgData name="Justina Ojom" userId="cbdaed7d-8d45-4372-a16a-f3f8900c2f45" providerId="ADAL" clId="{7D6D7EA5-53BF-44DA-B53C-0BE8A88E78FF}" dt="2023-03-29T14:59:13.037" v="7893" actId="478"/>
          <ac:spMkLst>
            <pc:docMk/>
            <pc:sldMk cId="1557388101" sldId="2763"/>
            <ac:spMk id="6" creationId="{D8575311-DAA9-1CC9-D504-FD9155838F60}"/>
          </ac:spMkLst>
        </pc:spChg>
        <pc:spChg chg="mod topLvl">
          <ac:chgData name="Justina Ojom" userId="cbdaed7d-8d45-4372-a16a-f3f8900c2f45" providerId="ADAL" clId="{7D6D7EA5-53BF-44DA-B53C-0BE8A88E78FF}" dt="2023-03-29T14:59:34.341" v="7905" actId="1076"/>
          <ac:spMkLst>
            <pc:docMk/>
            <pc:sldMk cId="1557388101" sldId="2763"/>
            <ac:spMk id="7" creationId="{E1EAB486-B8B0-EAE0-CACE-B19D72C0F8C9}"/>
          </ac:spMkLst>
        </pc:spChg>
        <pc:spChg chg="add mod">
          <ac:chgData name="Justina Ojom" userId="cbdaed7d-8d45-4372-a16a-f3f8900c2f45" providerId="ADAL" clId="{7D6D7EA5-53BF-44DA-B53C-0BE8A88E78FF}" dt="2023-03-29T14:59:34.341" v="7905" actId="1076"/>
          <ac:spMkLst>
            <pc:docMk/>
            <pc:sldMk cId="1557388101" sldId="2763"/>
            <ac:spMk id="8" creationId="{378DD144-5300-FCD6-A318-15025AF8E35D}"/>
          </ac:spMkLst>
        </pc:spChg>
        <pc:spChg chg="add mod">
          <ac:chgData name="Justina Ojom" userId="cbdaed7d-8d45-4372-a16a-f3f8900c2f45" providerId="ADAL" clId="{7D6D7EA5-53BF-44DA-B53C-0BE8A88E78FF}" dt="2023-03-29T14:59:34.341" v="7905" actId="1076"/>
          <ac:spMkLst>
            <pc:docMk/>
            <pc:sldMk cId="1557388101" sldId="2763"/>
            <ac:spMk id="9" creationId="{C6A122BA-4C24-B176-DE56-81221BFAC8CE}"/>
          </ac:spMkLst>
        </pc:spChg>
        <pc:spChg chg="add mod">
          <ac:chgData name="Justina Ojom" userId="cbdaed7d-8d45-4372-a16a-f3f8900c2f45" providerId="ADAL" clId="{7D6D7EA5-53BF-44DA-B53C-0BE8A88E78FF}" dt="2023-03-29T14:59:34.341" v="7905" actId="1076"/>
          <ac:spMkLst>
            <pc:docMk/>
            <pc:sldMk cId="1557388101" sldId="2763"/>
            <ac:spMk id="10" creationId="{DF4C3A17-E0F9-C860-9106-0539F5208A08}"/>
          </ac:spMkLst>
        </pc:spChg>
        <pc:spChg chg="add mod">
          <ac:chgData name="Justina Ojom" userId="cbdaed7d-8d45-4372-a16a-f3f8900c2f45" providerId="ADAL" clId="{7D6D7EA5-53BF-44DA-B53C-0BE8A88E78FF}" dt="2023-03-29T14:59:34.341" v="7905" actId="1076"/>
          <ac:spMkLst>
            <pc:docMk/>
            <pc:sldMk cId="1557388101" sldId="2763"/>
            <ac:spMk id="11" creationId="{5CE2D917-0527-C4C0-773F-EE5CA4D35AFA}"/>
          </ac:spMkLst>
        </pc:spChg>
        <pc:spChg chg="add mod">
          <ac:chgData name="Justina Ojom" userId="cbdaed7d-8d45-4372-a16a-f3f8900c2f45" providerId="ADAL" clId="{7D6D7EA5-53BF-44DA-B53C-0BE8A88E78FF}" dt="2023-03-29T14:59:34.341" v="7905" actId="1076"/>
          <ac:spMkLst>
            <pc:docMk/>
            <pc:sldMk cId="1557388101" sldId="2763"/>
            <ac:spMk id="12" creationId="{5AF2F135-2D19-5F12-4A42-60C07760AABD}"/>
          </ac:spMkLst>
        </pc:spChg>
        <pc:grpChg chg="add del mod">
          <ac:chgData name="Justina Ojom" userId="cbdaed7d-8d45-4372-a16a-f3f8900c2f45" providerId="ADAL" clId="{7D6D7EA5-53BF-44DA-B53C-0BE8A88E78FF}" dt="2023-03-29T14:59:13.037" v="7893" actId="478"/>
          <ac:grpSpMkLst>
            <pc:docMk/>
            <pc:sldMk cId="1557388101" sldId="2763"/>
            <ac:grpSpMk id="5" creationId="{C0669A48-6439-1FD5-1B7F-7F3BFD43D2B9}"/>
          </ac:grpSpMkLst>
        </pc:grpChg>
      </pc:sldChg>
      <pc:sldChg chg="delSp modSp mod modNotes">
        <pc:chgData name="Justina Ojom" userId="cbdaed7d-8d45-4372-a16a-f3f8900c2f45" providerId="ADAL" clId="{7D6D7EA5-53BF-44DA-B53C-0BE8A88E78FF}" dt="2023-03-30T23:56:17.352" v="10039" actId="20577"/>
        <pc:sldMkLst>
          <pc:docMk/>
          <pc:sldMk cId="3553150708" sldId="2764"/>
        </pc:sldMkLst>
        <pc:spChg chg="mod">
          <ac:chgData name="Justina Ojom" userId="cbdaed7d-8d45-4372-a16a-f3f8900c2f45" providerId="ADAL" clId="{7D6D7EA5-53BF-44DA-B53C-0BE8A88E78FF}" dt="2023-03-30T23:56:17.352" v="10039" actId="20577"/>
          <ac:spMkLst>
            <pc:docMk/>
            <pc:sldMk cId="3553150708" sldId="2764"/>
            <ac:spMk id="326" creationId="{00000000-0000-0000-0000-000000000000}"/>
          </ac:spMkLst>
        </pc:spChg>
        <pc:spChg chg="mod">
          <ac:chgData name="Justina Ojom" userId="cbdaed7d-8d45-4372-a16a-f3f8900c2f45" providerId="ADAL" clId="{7D6D7EA5-53BF-44DA-B53C-0BE8A88E78FF}" dt="2023-03-29T13:44:29.546" v="6856" actId="1076"/>
          <ac:spMkLst>
            <pc:docMk/>
            <pc:sldMk cId="3553150708" sldId="2764"/>
            <ac:spMk id="327" creationId="{00000000-0000-0000-0000-000000000000}"/>
          </ac:spMkLst>
        </pc:spChg>
        <pc:spChg chg="del mod">
          <ac:chgData name="Justina Ojom" userId="cbdaed7d-8d45-4372-a16a-f3f8900c2f45" providerId="ADAL" clId="{7D6D7EA5-53BF-44DA-B53C-0BE8A88E78FF}" dt="2023-03-29T13:43:38.990" v="6843" actId="478"/>
          <ac:spMkLst>
            <pc:docMk/>
            <pc:sldMk cId="3553150708" sldId="2764"/>
            <ac:spMk id="328" creationId="{00000000-0000-0000-0000-000000000000}"/>
          </ac:spMkLst>
        </pc:spChg>
        <pc:spChg chg="mod">
          <ac:chgData name="Justina Ojom" userId="cbdaed7d-8d45-4372-a16a-f3f8900c2f45" providerId="ADAL" clId="{7D6D7EA5-53BF-44DA-B53C-0BE8A88E78FF}" dt="2023-03-29T13:44:29.546" v="6856" actId="1076"/>
          <ac:spMkLst>
            <pc:docMk/>
            <pc:sldMk cId="3553150708" sldId="2764"/>
            <ac:spMk id="329"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32"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33"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34"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35"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38"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39"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40"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41"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44"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45"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46" creationId="{00000000-0000-0000-0000-000000000000}"/>
          </ac:spMkLst>
        </pc:spChg>
        <pc:spChg chg="mod">
          <ac:chgData name="Justina Ojom" userId="cbdaed7d-8d45-4372-a16a-f3f8900c2f45" providerId="ADAL" clId="{7D6D7EA5-53BF-44DA-B53C-0BE8A88E78FF}" dt="2023-03-29T13:43:41.745" v="6844" actId="207"/>
          <ac:spMkLst>
            <pc:docMk/>
            <pc:sldMk cId="3553150708" sldId="2764"/>
            <ac:spMk id="347" creationId="{00000000-0000-0000-0000-000000000000}"/>
          </ac:spMkLst>
        </pc:spChg>
        <pc:spChg chg="mod">
          <ac:chgData name="Justina Ojom" userId="cbdaed7d-8d45-4372-a16a-f3f8900c2f45" providerId="ADAL" clId="{7D6D7EA5-53BF-44DA-B53C-0BE8A88E78FF}" dt="2023-03-29T13:44:29.546" v="6856" actId="1076"/>
          <ac:spMkLst>
            <pc:docMk/>
            <pc:sldMk cId="3553150708" sldId="2764"/>
            <ac:spMk id="348" creationId="{00000000-0000-0000-0000-000000000000}"/>
          </ac:spMkLst>
        </pc:spChg>
        <pc:grpChg chg="mod">
          <ac:chgData name="Justina Ojom" userId="cbdaed7d-8d45-4372-a16a-f3f8900c2f45" providerId="ADAL" clId="{7D6D7EA5-53BF-44DA-B53C-0BE8A88E78FF}" dt="2023-03-29T13:44:29.546" v="6856" actId="1076"/>
          <ac:grpSpMkLst>
            <pc:docMk/>
            <pc:sldMk cId="3553150708" sldId="2764"/>
            <ac:grpSpMk id="330" creationId="{00000000-0000-0000-0000-000000000000}"/>
          </ac:grpSpMkLst>
        </pc:grpChg>
        <pc:grpChg chg="mod">
          <ac:chgData name="Justina Ojom" userId="cbdaed7d-8d45-4372-a16a-f3f8900c2f45" providerId="ADAL" clId="{7D6D7EA5-53BF-44DA-B53C-0BE8A88E78FF}" dt="2023-03-29T13:43:41.745" v="6844" actId="207"/>
          <ac:grpSpMkLst>
            <pc:docMk/>
            <pc:sldMk cId="3553150708" sldId="2764"/>
            <ac:grpSpMk id="331" creationId="{00000000-0000-0000-0000-000000000000}"/>
          </ac:grpSpMkLst>
        </pc:grpChg>
        <pc:grpChg chg="mod">
          <ac:chgData name="Justina Ojom" userId="cbdaed7d-8d45-4372-a16a-f3f8900c2f45" providerId="ADAL" clId="{7D6D7EA5-53BF-44DA-B53C-0BE8A88E78FF}" dt="2023-03-29T13:44:29.546" v="6856" actId="1076"/>
          <ac:grpSpMkLst>
            <pc:docMk/>
            <pc:sldMk cId="3553150708" sldId="2764"/>
            <ac:grpSpMk id="336" creationId="{00000000-0000-0000-0000-000000000000}"/>
          </ac:grpSpMkLst>
        </pc:grpChg>
        <pc:grpChg chg="mod">
          <ac:chgData name="Justina Ojom" userId="cbdaed7d-8d45-4372-a16a-f3f8900c2f45" providerId="ADAL" clId="{7D6D7EA5-53BF-44DA-B53C-0BE8A88E78FF}" dt="2023-03-29T13:43:41.745" v="6844" actId="207"/>
          <ac:grpSpMkLst>
            <pc:docMk/>
            <pc:sldMk cId="3553150708" sldId="2764"/>
            <ac:grpSpMk id="337" creationId="{00000000-0000-0000-0000-000000000000}"/>
          </ac:grpSpMkLst>
        </pc:grpChg>
        <pc:grpChg chg="mod">
          <ac:chgData name="Justina Ojom" userId="cbdaed7d-8d45-4372-a16a-f3f8900c2f45" providerId="ADAL" clId="{7D6D7EA5-53BF-44DA-B53C-0BE8A88E78FF}" dt="2023-03-29T13:44:29.546" v="6856" actId="1076"/>
          <ac:grpSpMkLst>
            <pc:docMk/>
            <pc:sldMk cId="3553150708" sldId="2764"/>
            <ac:grpSpMk id="342" creationId="{00000000-0000-0000-0000-000000000000}"/>
          </ac:grpSpMkLst>
        </pc:grpChg>
        <pc:grpChg chg="mod">
          <ac:chgData name="Justina Ojom" userId="cbdaed7d-8d45-4372-a16a-f3f8900c2f45" providerId="ADAL" clId="{7D6D7EA5-53BF-44DA-B53C-0BE8A88E78FF}" dt="2023-03-29T13:43:41.745" v="6844" actId="207"/>
          <ac:grpSpMkLst>
            <pc:docMk/>
            <pc:sldMk cId="3553150708" sldId="2764"/>
            <ac:grpSpMk id="343" creationId="{00000000-0000-0000-0000-000000000000}"/>
          </ac:grpSpMkLst>
        </pc:grpChg>
      </pc:sldChg>
      <pc:sldChg chg="addSp delSp modSp add mod modClrScheme modShow delCm chgLayout modNotes">
        <pc:chgData name="Justina Ojom" userId="cbdaed7d-8d45-4372-a16a-f3f8900c2f45" providerId="ADAL" clId="{7D6D7EA5-53BF-44DA-B53C-0BE8A88E78FF}" dt="2023-03-30T23:06:43.685" v="8965" actId="20577"/>
        <pc:sldMkLst>
          <pc:docMk/>
          <pc:sldMk cId="501714924" sldId="2765"/>
        </pc:sldMkLst>
        <pc:spChg chg="add mod">
          <ac:chgData name="Justina Ojom" userId="cbdaed7d-8d45-4372-a16a-f3f8900c2f45" providerId="ADAL" clId="{7D6D7EA5-53BF-44DA-B53C-0BE8A88E78FF}" dt="2023-03-30T00:21:22.113" v="8224"/>
          <ac:spMkLst>
            <pc:docMk/>
            <pc:sldMk cId="501714924" sldId="2765"/>
            <ac:spMk id="3" creationId="{C38EDEDE-9CB2-762F-A153-D7D698DDD093}"/>
          </ac:spMkLst>
        </pc:spChg>
        <pc:spChg chg="del">
          <ac:chgData name="Justina Ojom" userId="cbdaed7d-8d45-4372-a16a-f3f8900c2f45" providerId="ADAL" clId="{7D6D7EA5-53BF-44DA-B53C-0BE8A88E78FF}" dt="2023-03-30T00:20:51.922" v="8220" actId="478"/>
          <ac:spMkLst>
            <pc:docMk/>
            <pc:sldMk cId="501714924" sldId="2765"/>
            <ac:spMk id="4" creationId="{6F0663B7-EF0A-4342-3801-88F174EB48DA}"/>
          </ac:spMkLst>
        </pc:spChg>
        <pc:spChg chg="del">
          <ac:chgData name="Justina Ojom" userId="cbdaed7d-8d45-4372-a16a-f3f8900c2f45" providerId="ADAL" clId="{7D6D7EA5-53BF-44DA-B53C-0BE8A88E78FF}" dt="2023-03-30T00:20:51.922" v="8220" actId="478"/>
          <ac:spMkLst>
            <pc:docMk/>
            <pc:sldMk cId="501714924" sldId="2765"/>
            <ac:spMk id="5" creationId="{ACCEF4D4-07BA-506F-BB16-5AD6579A8E1E}"/>
          </ac:spMkLst>
        </pc:spChg>
        <pc:spChg chg="del">
          <ac:chgData name="Justina Ojom" userId="cbdaed7d-8d45-4372-a16a-f3f8900c2f45" providerId="ADAL" clId="{7D6D7EA5-53BF-44DA-B53C-0BE8A88E78FF}" dt="2023-03-30T00:20:51.922" v="8220" actId="478"/>
          <ac:spMkLst>
            <pc:docMk/>
            <pc:sldMk cId="501714924" sldId="2765"/>
            <ac:spMk id="6" creationId="{E4E04487-0CAB-DD7C-BC19-8671D7AB09F0}"/>
          </ac:spMkLst>
        </pc:spChg>
        <pc:spChg chg="del">
          <ac:chgData name="Justina Ojom" userId="cbdaed7d-8d45-4372-a16a-f3f8900c2f45" providerId="ADAL" clId="{7D6D7EA5-53BF-44DA-B53C-0BE8A88E78FF}" dt="2023-03-30T00:20:51.922" v="8220" actId="478"/>
          <ac:spMkLst>
            <pc:docMk/>
            <pc:sldMk cId="501714924" sldId="2765"/>
            <ac:spMk id="7" creationId="{EF8846A1-D42C-75A5-4636-18C8A3D3F979}"/>
          </ac:spMkLst>
        </pc:spChg>
        <pc:spChg chg="del mod ord">
          <ac:chgData name="Justina Ojom" userId="cbdaed7d-8d45-4372-a16a-f3f8900c2f45" providerId="ADAL" clId="{7D6D7EA5-53BF-44DA-B53C-0BE8A88E78FF}" dt="2023-03-30T00:20:51.922" v="8220" actId="478"/>
          <ac:spMkLst>
            <pc:docMk/>
            <pc:sldMk cId="501714924" sldId="2765"/>
            <ac:spMk id="32" creationId="{018DEDA9-988A-4F70-B2DE-A423BE94BAA4}"/>
          </ac:spMkLst>
        </pc:spChg>
        <pc:picChg chg="del">
          <ac:chgData name="Justina Ojom" userId="cbdaed7d-8d45-4372-a16a-f3f8900c2f45" providerId="ADAL" clId="{7D6D7EA5-53BF-44DA-B53C-0BE8A88E78FF}" dt="2023-03-30T00:20:51.922" v="8220" actId="478"/>
          <ac:picMkLst>
            <pc:docMk/>
            <pc:sldMk cId="501714924" sldId="2765"/>
            <ac:picMk id="2" creationId="{F7DC4756-DC75-BC6D-D10D-D68174E39037}"/>
          </ac:picMkLst>
        </pc:picChg>
      </pc:sldChg>
      <pc:sldChg chg="addSp delSp modSp add mod modClrScheme modShow chgLayout modNotes">
        <pc:chgData name="Justina Ojom" userId="cbdaed7d-8d45-4372-a16a-f3f8900c2f45" providerId="ADAL" clId="{7D6D7EA5-53BF-44DA-B53C-0BE8A88E78FF}" dt="2023-03-30T23:28:15.484" v="9311" actId="20577"/>
        <pc:sldMkLst>
          <pc:docMk/>
          <pc:sldMk cId="3537025512" sldId="2766"/>
        </pc:sldMkLst>
        <pc:spChg chg="del">
          <ac:chgData name="Justina Ojom" userId="cbdaed7d-8d45-4372-a16a-f3f8900c2f45" providerId="ADAL" clId="{7D6D7EA5-53BF-44DA-B53C-0BE8A88E78FF}" dt="2023-03-30T00:22:06.057" v="8234" actId="478"/>
          <ac:spMkLst>
            <pc:docMk/>
            <pc:sldMk cId="3537025512" sldId="2766"/>
            <ac:spMk id="2" creationId="{AC25DB59-BFB6-B719-CBED-2C8683D1737D}"/>
          </ac:spMkLst>
        </pc:spChg>
        <pc:spChg chg="add del mod">
          <ac:chgData name="Justina Ojom" userId="cbdaed7d-8d45-4372-a16a-f3f8900c2f45" providerId="ADAL" clId="{7D6D7EA5-53BF-44DA-B53C-0BE8A88E78FF}" dt="2023-03-30T00:22:08.267" v="8235" actId="700"/>
          <ac:spMkLst>
            <pc:docMk/>
            <pc:sldMk cId="3537025512" sldId="2766"/>
            <ac:spMk id="7" creationId="{8D4974B3-492D-31BD-1640-D1DB4C38C848}"/>
          </ac:spMkLst>
        </pc:spChg>
        <pc:spChg chg="add mod">
          <ac:chgData name="Justina Ojom" userId="cbdaed7d-8d45-4372-a16a-f3f8900c2f45" providerId="ADAL" clId="{7D6D7EA5-53BF-44DA-B53C-0BE8A88E78FF}" dt="2023-03-30T00:22:19.891" v="8238"/>
          <ac:spMkLst>
            <pc:docMk/>
            <pc:sldMk cId="3537025512" sldId="2766"/>
            <ac:spMk id="16" creationId="{577A1911-9245-16E3-4729-999DA6D08AA7}"/>
          </ac:spMkLst>
        </pc:spChg>
        <pc:spChg chg="del">
          <ac:chgData name="Justina Ojom" userId="cbdaed7d-8d45-4372-a16a-f3f8900c2f45" providerId="ADAL" clId="{7D6D7EA5-53BF-44DA-B53C-0BE8A88E78FF}" dt="2023-03-30T00:22:06.057" v="8234" actId="478"/>
          <ac:spMkLst>
            <pc:docMk/>
            <pc:sldMk cId="3537025512" sldId="2766"/>
            <ac:spMk id="43" creationId="{B77D3003-241C-731F-6D6B-604CCF58AD84}"/>
          </ac:spMkLst>
        </pc:spChg>
        <pc:spChg chg="del">
          <ac:chgData name="Justina Ojom" userId="cbdaed7d-8d45-4372-a16a-f3f8900c2f45" providerId="ADAL" clId="{7D6D7EA5-53BF-44DA-B53C-0BE8A88E78FF}" dt="2023-03-30T00:22:06.057" v="8234" actId="478"/>
          <ac:spMkLst>
            <pc:docMk/>
            <pc:sldMk cId="3537025512" sldId="2766"/>
            <ac:spMk id="44" creationId="{D405DADB-D658-4C44-BC4D-D6B8DBC406C5}"/>
          </ac:spMkLst>
        </pc:spChg>
        <pc:spChg chg="del">
          <ac:chgData name="Justina Ojom" userId="cbdaed7d-8d45-4372-a16a-f3f8900c2f45" providerId="ADAL" clId="{7D6D7EA5-53BF-44DA-B53C-0BE8A88E78FF}" dt="2023-03-30T00:22:06.057" v="8234" actId="478"/>
          <ac:spMkLst>
            <pc:docMk/>
            <pc:sldMk cId="3537025512" sldId="2766"/>
            <ac:spMk id="45" creationId="{5C9D2649-A932-7E32-073E-8D980F59B2FC}"/>
          </ac:spMkLst>
        </pc:spChg>
        <pc:spChg chg="del">
          <ac:chgData name="Justina Ojom" userId="cbdaed7d-8d45-4372-a16a-f3f8900c2f45" providerId="ADAL" clId="{7D6D7EA5-53BF-44DA-B53C-0BE8A88E78FF}" dt="2023-03-30T00:22:06.057" v="8234" actId="478"/>
          <ac:spMkLst>
            <pc:docMk/>
            <pc:sldMk cId="3537025512" sldId="2766"/>
            <ac:spMk id="46" creationId="{86D81DC8-E0EA-D9BD-8FF9-688D57FF391A}"/>
          </ac:spMkLst>
        </pc:spChg>
        <pc:spChg chg="del">
          <ac:chgData name="Justina Ojom" userId="cbdaed7d-8d45-4372-a16a-f3f8900c2f45" providerId="ADAL" clId="{7D6D7EA5-53BF-44DA-B53C-0BE8A88E78FF}" dt="2023-03-30T00:22:06.057" v="8234" actId="478"/>
          <ac:spMkLst>
            <pc:docMk/>
            <pc:sldMk cId="3537025512" sldId="2766"/>
            <ac:spMk id="47" creationId="{140D5D67-6A9B-11C9-C8AA-795ADF2A70AB}"/>
          </ac:spMkLst>
        </pc:spChg>
        <pc:spChg chg="del">
          <ac:chgData name="Justina Ojom" userId="cbdaed7d-8d45-4372-a16a-f3f8900c2f45" providerId="ADAL" clId="{7D6D7EA5-53BF-44DA-B53C-0BE8A88E78FF}" dt="2023-03-30T00:22:06.057" v="8234" actId="478"/>
          <ac:spMkLst>
            <pc:docMk/>
            <pc:sldMk cId="3537025512" sldId="2766"/>
            <ac:spMk id="48" creationId="{8DFAD7D6-1D03-8251-3EAB-687546325268}"/>
          </ac:spMkLst>
        </pc:spChg>
        <pc:spChg chg="del">
          <ac:chgData name="Justina Ojom" userId="cbdaed7d-8d45-4372-a16a-f3f8900c2f45" providerId="ADAL" clId="{7D6D7EA5-53BF-44DA-B53C-0BE8A88E78FF}" dt="2023-03-30T00:22:06.057" v="8234" actId="478"/>
          <ac:spMkLst>
            <pc:docMk/>
            <pc:sldMk cId="3537025512" sldId="2766"/>
            <ac:spMk id="49" creationId="{D9AA9B35-6E63-BF90-14E5-AD230FF57572}"/>
          </ac:spMkLst>
        </pc:spChg>
        <pc:spChg chg="del">
          <ac:chgData name="Justina Ojom" userId="cbdaed7d-8d45-4372-a16a-f3f8900c2f45" providerId="ADAL" clId="{7D6D7EA5-53BF-44DA-B53C-0BE8A88E78FF}" dt="2023-03-30T00:22:06.057" v="8234" actId="478"/>
          <ac:spMkLst>
            <pc:docMk/>
            <pc:sldMk cId="3537025512" sldId="2766"/>
            <ac:spMk id="50" creationId="{F549E9C2-C040-3122-3861-5D39A722BC54}"/>
          </ac:spMkLst>
        </pc:spChg>
        <pc:spChg chg="del">
          <ac:chgData name="Justina Ojom" userId="cbdaed7d-8d45-4372-a16a-f3f8900c2f45" providerId="ADAL" clId="{7D6D7EA5-53BF-44DA-B53C-0BE8A88E78FF}" dt="2023-03-30T00:22:06.057" v="8234" actId="478"/>
          <ac:spMkLst>
            <pc:docMk/>
            <pc:sldMk cId="3537025512" sldId="2766"/>
            <ac:spMk id="51" creationId="{29409D34-6A2F-763B-B3C5-1AA0AED76416}"/>
          </ac:spMkLst>
        </pc:spChg>
        <pc:spChg chg="del">
          <ac:chgData name="Justina Ojom" userId="cbdaed7d-8d45-4372-a16a-f3f8900c2f45" providerId="ADAL" clId="{7D6D7EA5-53BF-44DA-B53C-0BE8A88E78FF}" dt="2023-03-30T00:22:06.057" v="8234" actId="478"/>
          <ac:spMkLst>
            <pc:docMk/>
            <pc:sldMk cId="3537025512" sldId="2766"/>
            <ac:spMk id="52" creationId="{C4F97283-CCB9-2487-423A-683F2C52A370}"/>
          </ac:spMkLst>
        </pc:spChg>
        <pc:spChg chg="del">
          <ac:chgData name="Justina Ojom" userId="cbdaed7d-8d45-4372-a16a-f3f8900c2f45" providerId="ADAL" clId="{7D6D7EA5-53BF-44DA-B53C-0BE8A88E78FF}" dt="2023-03-30T00:22:06.057" v="8234" actId="478"/>
          <ac:spMkLst>
            <pc:docMk/>
            <pc:sldMk cId="3537025512" sldId="2766"/>
            <ac:spMk id="60" creationId="{268A49B9-B286-9E99-2C97-AD25B0B45CF8}"/>
          </ac:spMkLst>
        </pc:spChg>
        <pc:spChg chg="del">
          <ac:chgData name="Justina Ojom" userId="cbdaed7d-8d45-4372-a16a-f3f8900c2f45" providerId="ADAL" clId="{7D6D7EA5-53BF-44DA-B53C-0BE8A88E78FF}" dt="2023-03-30T00:22:06.057" v="8234" actId="478"/>
          <ac:spMkLst>
            <pc:docMk/>
            <pc:sldMk cId="3537025512" sldId="2766"/>
            <ac:spMk id="62" creationId="{E0D6D3A0-5FFB-D4E1-17B4-AF8B2C47209E}"/>
          </ac:spMkLst>
        </pc:spChg>
        <pc:spChg chg="del">
          <ac:chgData name="Justina Ojom" userId="cbdaed7d-8d45-4372-a16a-f3f8900c2f45" providerId="ADAL" clId="{7D6D7EA5-53BF-44DA-B53C-0BE8A88E78FF}" dt="2023-03-30T00:22:06.057" v="8234" actId="478"/>
          <ac:spMkLst>
            <pc:docMk/>
            <pc:sldMk cId="3537025512" sldId="2766"/>
            <ac:spMk id="2053" creationId="{378BF302-3248-1CA9-1CF8-080C6189ED53}"/>
          </ac:spMkLst>
        </pc:spChg>
        <pc:grpChg chg="del">
          <ac:chgData name="Justina Ojom" userId="cbdaed7d-8d45-4372-a16a-f3f8900c2f45" providerId="ADAL" clId="{7D6D7EA5-53BF-44DA-B53C-0BE8A88E78FF}" dt="2023-03-30T00:22:06.057" v="8234" actId="478"/>
          <ac:grpSpMkLst>
            <pc:docMk/>
            <pc:sldMk cId="3537025512" sldId="2766"/>
            <ac:grpSpMk id="4" creationId="{5F9BC0AE-DFDB-A553-1BA2-8E35E93C89BB}"/>
          </ac:grpSpMkLst>
        </pc:grpChg>
        <pc:grpChg chg="del">
          <ac:chgData name="Justina Ojom" userId="cbdaed7d-8d45-4372-a16a-f3f8900c2f45" providerId="ADAL" clId="{7D6D7EA5-53BF-44DA-B53C-0BE8A88E78FF}" dt="2023-03-30T00:22:06.057" v="8234" actId="478"/>
          <ac:grpSpMkLst>
            <pc:docMk/>
            <pc:sldMk cId="3537025512" sldId="2766"/>
            <ac:grpSpMk id="8" creationId="{86BFB733-9808-29BD-15BA-CC4097CA6CDB}"/>
          </ac:grpSpMkLst>
        </pc:grpChg>
        <pc:grpChg chg="del">
          <ac:chgData name="Justina Ojom" userId="cbdaed7d-8d45-4372-a16a-f3f8900c2f45" providerId="ADAL" clId="{7D6D7EA5-53BF-44DA-B53C-0BE8A88E78FF}" dt="2023-03-30T00:22:06.057" v="8234" actId="478"/>
          <ac:grpSpMkLst>
            <pc:docMk/>
            <pc:sldMk cId="3537025512" sldId="2766"/>
            <ac:grpSpMk id="24" creationId="{9C31B007-81D1-16D6-20D8-B4351B0AFCC9}"/>
          </ac:grpSpMkLst>
        </pc:grpChg>
        <pc:grpChg chg="del">
          <ac:chgData name="Justina Ojom" userId="cbdaed7d-8d45-4372-a16a-f3f8900c2f45" providerId="ADAL" clId="{7D6D7EA5-53BF-44DA-B53C-0BE8A88E78FF}" dt="2023-03-30T00:22:06.057" v="8234" actId="478"/>
          <ac:grpSpMkLst>
            <pc:docMk/>
            <pc:sldMk cId="3537025512" sldId="2766"/>
            <ac:grpSpMk id="38" creationId="{CAC0109A-8A4D-7918-FC7F-36F1A92854A9}"/>
          </ac:grpSpMkLst>
        </pc:grpChg>
        <pc:grpChg chg="del">
          <ac:chgData name="Justina Ojom" userId="cbdaed7d-8d45-4372-a16a-f3f8900c2f45" providerId="ADAL" clId="{7D6D7EA5-53BF-44DA-B53C-0BE8A88E78FF}" dt="2023-03-30T00:22:06.057" v="8234" actId="478"/>
          <ac:grpSpMkLst>
            <pc:docMk/>
            <pc:sldMk cId="3537025512" sldId="2766"/>
            <ac:grpSpMk id="2049" creationId="{6F48E4AD-9618-85FE-7D6F-5545C1A29B4C}"/>
          </ac:grpSpMkLst>
        </pc:grpChg>
        <pc:cxnChg chg="mod">
          <ac:chgData name="Justina Ojom" userId="cbdaed7d-8d45-4372-a16a-f3f8900c2f45" providerId="ADAL" clId="{7D6D7EA5-53BF-44DA-B53C-0BE8A88E78FF}" dt="2023-03-30T00:22:06.057" v="8234" actId="478"/>
          <ac:cxnSpMkLst>
            <pc:docMk/>
            <pc:sldMk cId="3537025512" sldId="2766"/>
            <ac:cxnSpMk id="39" creationId="{AE9B4B86-2A83-1A10-458E-ED89B5FC98BB}"/>
          </ac:cxnSpMkLst>
        </pc:cxnChg>
      </pc:sldChg>
      <pc:sldChg chg="add del">
        <pc:chgData name="Justina Ojom" userId="cbdaed7d-8d45-4372-a16a-f3f8900c2f45" providerId="ADAL" clId="{7D6D7EA5-53BF-44DA-B53C-0BE8A88E78FF}" dt="2023-03-30T00:22:11.136" v="8237"/>
        <pc:sldMkLst>
          <pc:docMk/>
          <pc:sldMk cId="41918987" sldId="2767"/>
        </pc:sldMkLst>
      </pc:sldChg>
      <pc:sldChg chg="addSp delSp modSp add mod modClrScheme modShow chgLayout modNotes modNotesTx">
        <pc:chgData name="Justina Ojom" userId="cbdaed7d-8d45-4372-a16a-f3f8900c2f45" providerId="ADAL" clId="{7D6D7EA5-53BF-44DA-B53C-0BE8A88E78FF}" dt="2023-03-30T23:53:08.654" v="10005" actId="790"/>
        <pc:sldMkLst>
          <pc:docMk/>
          <pc:sldMk cId="2718858378" sldId="2767"/>
        </pc:sldMkLst>
        <pc:spChg chg="del">
          <ac:chgData name="Justina Ojom" userId="cbdaed7d-8d45-4372-a16a-f3f8900c2f45" providerId="ADAL" clId="{7D6D7EA5-53BF-44DA-B53C-0BE8A88E78FF}" dt="2023-03-30T00:23:20.838" v="8265" actId="478"/>
          <ac:spMkLst>
            <pc:docMk/>
            <pc:sldMk cId="2718858378" sldId="2767"/>
            <ac:spMk id="2" creationId="{7225084C-D288-911B-EEEE-12AB6B8E2FCC}"/>
          </ac:spMkLst>
        </pc:spChg>
        <pc:spChg chg="del">
          <ac:chgData name="Justina Ojom" userId="cbdaed7d-8d45-4372-a16a-f3f8900c2f45" providerId="ADAL" clId="{7D6D7EA5-53BF-44DA-B53C-0BE8A88E78FF}" dt="2023-03-30T00:23:20.838" v="8265" actId="478"/>
          <ac:spMkLst>
            <pc:docMk/>
            <pc:sldMk cId="2718858378" sldId="2767"/>
            <ac:spMk id="4" creationId="{384868C5-9237-D3CD-AF13-7C5A3526A2EC}"/>
          </ac:spMkLst>
        </pc:spChg>
        <pc:spChg chg="del">
          <ac:chgData name="Justina Ojom" userId="cbdaed7d-8d45-4372-a16a-f3f8900c2f45" providerId="ADAL" clId="{7D6D7EA5-53BF-44DA-B53C-0BE8A88E78FF}" dt="2023-03-30T00:23:20.838" v="8265" actId="478"/>
          <ac:spMkLst>
            <pc:docMk/>
            <pc:sldMk cId="2718858378" sldId="2767"/>
            <ac:spMk id="5" creationId="{A4D28FED-2A0A-3B61-FACC-ACC6BA44E36A}"/>
          </ac:spMkLst>
        </pc:spChg>
        <pc:spChg chg="del">
          <ac:chgData name="Justina Ojom" userId="cbdaed7d-8d45-4372-a16a-f3f8900c2f45" providerId="ADAL" clId="{7D6D7EA5-53BF-44DA-B53C-0BE8A88E78FF}" dt="2023-03-30T00:23:20.838" v="8265" actId="478"/>
          <ac:spMkLst>
            <pc:docMk/>
            <pc:sldMk cId="2718858378" sldId="2767"/>
            <ac:spMk id="7" creationId="{BDED50E0-777B-1290-0F26-8A971FD3A3F3}"/>
          </ac:spMkLst>
        </pc:spChg>
        <pc:spChg chg="add del mod">
          <ac:chgData name="Justina Ojom" userId="cbdaed7d-8d45-4372-a16a-f3f8900c2f45" providerId="ADAL" clId="{7D6D7EA5-53BF-44DA-B53C-0BE8A88E78FF}" dt="2023-03-30T00:23:23.828" v="8266" actId="700"/>
          <ac:spMkLst>
            <pc:docMk/>
            <pc:sldMk cId="2718858378" sldId="2767"/>
            <ac:spMk id="8" creationId="{8524AE12-C6EC-B66B-D4A5-E98486319645}"/>
          </ac:spMkLst>
        </pc:spChg>
        <pc:spChg chg="add mod">
          <ac:chgData name="Justina Ojom" userId="cbdaed7d-8d45-4372-a16a-f3f8900c2f45" providerId="ADAL" clId="{7D6D7EA5-53BF-44DA-B53C-0BE8A88E78FF}" dt="2023-03-30T00:23:43.676" v="8267"/>
          <ac:spMkLst>
            <pc:docMk/>
            <pc:sldMk cId="2718858378" sldId="2767"/>
            <ac:spMk id="9" creationId="{3EAACBFE-4F59-3389-2FEA-CC1029ACD4F7}"/>
          </ac:spMkLst>
        </pc:spChg>
        <pc:spChg chg="del">
          <ac:chgData name="Justina Ojom" userId="cbdaed7d-8d45-4372-a16a-f3f8900c2f45" providerId="ADAL" clId="{7D6D7EA5-53BF-44DA-B53C-0BE8A88E78FF}" dt="2023-03-30T00:23:20.838" v="8265" actId="478"/>
          <ac:spMkLst>
            <pc:docMk/>
            <pc:sldMk cId="2718858378" sldId="2767"/>
            <ac:spMk id="20" creationId="{9929FE00-C420-6CEA-4A9A-3EC613A73F93}"/>
          </ac:spMkLst>
        </pc:spChg>
        <pc:spChg chg="del">
          <ac:chgData name="Justina Ojom" userId="cbdaed7d-8d45-4372-a16a-f3f8900c2f45" providerId="ADAL" clId="{7D6D7EA5-53BF-44DA-B53C-0BE8A88E78FF}" dt="2023-03-30T00:23:20.838" v="8265" actId="478"/>
          <ac:spMkLst>
            <pc:docMk/>
            <pc:sldMk cId="2718858378" sldId="2767"/>
            <ac:spMk id="22" creationId="{C8941FA6-574D-0134-E53F-E9C66C44A6F5}"/>
          </ac:spMkLst>
        </pc:spChg>
        <pc:grpChg chg="del">
          <ac:chgData name="Justina Ojom" userId="cbdaed7d-8d45-4372-a16a-f3f8900c2f45" providerId="ADAL" clId="{7D6D7EA5-53BF-44DA-B53C-0BE8A88E78FF}" dt="2023-03-30T00:23:20.838" v="8265" actId="478"/>
          <ac:grpSpMkLst>
            <pc:docMk/>
            <pc:sldMk cId="2718858378" sldId="2767"/>
            <ac:grpSpMk id="6" creationId="{54B701D6-CCCA-34BF-4B23-E996BB25DFD6}"/>
          </ac:grpSpMkLst>
        </pc:grpChg>
      </pc:sldChg>
      <pc:sldChg chg="addSp delSp modSp add mod modClrScheme modShow chgLayout modNotes modNotesTx">
        <pc:chgData name="Justina Ojom" userId="cbdaed7d-8d45-4372-a16a-f3f8900c2f45" providerId="ADAL" clId="{7D6D7EA5-53BF-44DA-B53C-0BE8A88E78FF}" dt="2023-03-30T23:53:53.006" v="10016" actId="313"/>
        <pc:sldMkLst>
          <pc:docMk/>
          <pc:sldMk cId="960741683" sldId="2768"/>
        </pc:sldMkLst>
        <pc:spChg chg="del">
          <ac:chgData name="Justina Ojom" userId="cbdaed7d-8d45-4372-a16a-f3f8900c2f45" providerId="ADAL" clId="{7D6D7EA5-53BF-44DA-B53C-0BE8A88E78FF}" dt="2023-03-30T00:24:29.856" v="8309" actId="478"/>
          <ac:spMkLst>
            <pc:docMk/>
            <pc:sldMk cId="960741683" sldId="2768"/>
            <ac:spMk id="2" creationId="{7225084C-D288-911B-EEEE-12AB6B8E2FCC}"/>
          </ac:spMkLst>
        </pc:spChg>
        <pc:spChg chg="del">
          <ac:chgData name="Justina Ojom" userId="cbdaed7d-8d45-4372-a16a-f3f8900c2f45" providerId="ADAL" clId="{7D6D7EA5-53BF-44DA-B53C-0BE8A88E78FF}" dt="2023-03-30T00:24:29.856" v="8309" actId="478"/>
          <ac:spMkLst>
            <pc:docMk/>
            <pc:sldMk cId="960741683" sldId="2768"/>
            <ac:spMk id="7" creationId="{BDED50E0-777B-1290-0F26-8A971FD3A3F3}"/>
          </ac:spMkLst>
        </pc:spChg>
        <pc:spChg chg="add del mod">
          <ac:chgData name="Justina Ojom" userId="cbdaed7d-8d45-4372-a16a-f3f8900c2f45" providerId="ADAL" clId="{7D6D7EA5-53BF-44DA-B53C-0BE8A88E78FF}" dt="2023-03-30T00:24:32.534" v="8310" actId="700"/>
          <ac:spMkLst>
            <pc:docMk/>
            <pc:sldMk cId="960741683" sldId="2768"/>
            <ac:spMk id="9" creationId="{9AEDAC54-869F-4B23-47D2-61EB54750138}"/>
          </ac:spMkLst>
        </pc:spChg>
        <pc:spChg chg="add mod">
          <ac:chgData name="Justina Ojom" userId="cbdaed7d-8d45-4372-a16a-f3f8900c2f45" providerId="ADAL" clId="{7D6D7EA5-53BF-44DA-B53C-0BE8A88E78FF}" dt="2023-03-30T00:24:36.395" v="8311"/>
          <ac:spMkLst>
            <pc:docMk/>
            <pc:sldMk cId="960741683" sldId="2768"/>
            <ac:spMk id="10" creationId="{5B467751-BC33-0362-2F30-BDECD3CF2B8A}"/>
          </ac:spMkLst>
        </pc:spChg>
        <pc:spChg chg="del">
          <ac:chgData name="Justina Ojom" userId="cbdaed7d-8d45-4372-a16a-f3f8900c2f45" providerId="ADAL" clId="{7D6D7EA5-53BF-44DA-B53C-0BE8A88E78FF}" dt="2023-03-30T00:24:29.856" v="8309" actId="478"/>
          <ac:spMkLst>
            <pc:docMk/>
            <pc:sldMk cId="960741683" sldId="2768"/>
            <ac:spMk id="15" creationId="{491CC3E1-F8D7-9827-2A9F-DEFDD60B2898}"/>
          </ac:spMkLst>
        </pc:spChg>
        <pc:grpChg chg="del">
          <ac:chgData name="Justina Ojom" userId="cbdaed7d-8d45-4372-a16a-f3f8900c2f45" providerId="ADAL" clId="{7D6D7EA5-53BF-44DA-B53C-0BE8A88E78FF}" dt="2023-03-30T00:24:29.856" v="8309" actId="478"/>
          <ac:grpSpMkLst>
            <pc:docMk/>
            <pc:sldMk cId="960741683" sldId="2768"/>
            <ac:grpSpMk id="3" creationId="{6EFB75A3-8B0C-992D-1C14-DD7263600938}"/>
          </ac:grpSpMkLst>
        </pc:grpChg>
        <pc:grpChg chg="del">
          <ac:chgData name="Justina Ojom" userId="cbdaed7d-8d45-4372-a16a-f3f8900c2f45" providerId="ADAL" clId="{7D6D7EA5-53BF-44DA-B53C-0BE8A88E78FF}" dt="2023-03-30T00:24:29.856" v="8309" actId="478"/>
          <ac:grpSpMkLst>
            <pc:docMk/>
            <pc:sldMk cId="960741683" sldId="2768"/>
            <ac:grpSpMk id="16" creationId="{FE9A54AC-EDDF-4230-9081-503C97AF31AE}"/>
          </ac:grpSpMkLst>
        </pc:grpChg>
        <pc:grpChg chg="del">
          <ac:chgData name="Justina Ojom" userId="cbdaed7d-8d45-4372-a16a-f3f8900c2f45" providerId="ADAL" clId="{7D6D7EA5-53BF-44DA-B53C-0BE8A88E78FF}" dt="2023-03-30T00:24:29.856" v="8309" actId="478"/>
          <ac:grpSpMkLst>
            <pc:docMk/>
            <pc:sldMk cId="960741683" sldId="2768"/>
            <ac:grpSpMk id="25" creationId="{5B867E86-6089-A4D9-3CC6-42AC84939157}"/>
          </ac:grpSpMkLst>
        </pc:grpChg>
      </pc:sldChg>
      <pc:sldChg chg="add modNotes modNotesTx">
        <pc:chgData name="Justina Ojom" userId="cbdaed7d-8d45-4372-a16a-f3f8900c2f45" providerId="ADAL" clId="{7D6D7EA5-53BF-44DA-B53C-0BE8A88E78FF}" dt="2023-03-30T23:53:58.116" v="10017" actId="313"/>
        <pc:sldMkLst>
          <pc:docMk/>
          <pc:sldMk cId="751826881" sldId="2769"/>
        </pc:sldMkLst>
      </pc:sldChg>
      <pc:sldChg chg="del">
        <pc:chgData name="Justina Ojom" userId="cbdaed7d-8d45-4372-a16a-f3f8900c2f45" providerId="ADAL" clId="{7D6D7EA5-53BF-44DA-B53C-0BE8A88E78FF}" dt="2023-03-30T23:04:07.066" v="8936" actId="47"/>
        <pc:sldMkLst>
          <pc:docMk/>
          <pc:sldMk cId="1531737352" sldId="2770"/>
        </pc:sldMkLst>
      </pc:sldChg>
      <pc:sldMasterChg chg="modSldLayout">
        <pc:chgData name="Justina Ojom" userId="cbdaed7d-8d45-4372-a16a-f3f8900c2f45" providerId="ADAL" clId="{7D6D7EA5-53BF-44DA-B53C-0BE8A88E78FF}" dt="2023-03-29T14:09:22.157" v="7113" actId="20577"/>
        <pc:sldMasterMkLst>
          <pc:docMk/>
          <pc:sldMasterMk cId="940283012" sldId="2147483648"/>
        </pc:sldMasterMkLst>
        <pc:sldLayoutChg chg="modSp mod setBg">
          <pc:chgData name="Justina Ojom" userId="cbdaed7d-8d45-4372-a16a-f3f8900c2f45" providerId="ADAL" clId="{7D6D7EA5-53BF-44DA-B53C-0BE8A88E78FF}" dt="2023-03-29T13:28:45.795" v="6684" actId="1076"/>
          <pc:sldLayoutMkLst>
            <pc:docMk/>
            <pc:sldMasterMk cId="940283012" sldId="2147483648"/>
            <pc:sldLayoutMk cId="3824090164" sldId="2147483660"/>
          </pc:sldLayoutMkLst>
          <pc:spChg chg="mod">
            <ac:chgData name="Justina Ojom" userId="cbdaed7d-8d45-4372-a16a-f3f8900c2f45" providerId="ADAL" clId="{7D6D7EA5-53BF-44DA-B53C-0BE8A88E78FF}" dt="2023-03-29T13:28:40.111" v="6683" actId="207"/>
            <ac:spMkLst>
              <pc:docMk/>
              <pc:sldMasterMk cId="940283012" sldId="2147483648"/>
              <pc:sldLayoutMk cId="3824090164" sldId="2147483660"/>
              <ac:spMk id="14" creationId="{00000000-0000-0000-0000-000000000000}"/>
            </ac:spMkLst>
          </pc:spChg>
          <pc:spChg chg="mod">
            <ac:chgData name="Justina Ojom" userId="cbdaed7d-8d45-4372-a16a-f3f8900c2f45" providerId="ADAL" clId="{7D6D7EA5-53BF-44DA-B53C-0BE8A88E78FF}" dt="2023-03-29T13:28:45.795" v="6684" actId="1076"/>
            <ac:spMkLst>
              <pc:docMk/>
              <pc:sldMasterMk cId="940283012" sldId="2147483648"/>
              <pc:sldLayoutMk cId="3824090164" sldId="2147483660"/>
              <ac:spMk id="15" creationId="{00000000-0000-0000-0000-000000000000}"/>
            </ac:spMkLst>
          </pc:spChg>
        </pc:sldLayoutChg>
        <pc:sldLayoutChg chg="delSp modSp mod setBg">
          <pc:chgData name="Justina Ojom" userId="cbdaed7d-8d45-4372-a16a-f3f8900c2f45" providerId="ADAL" clId="{7D6D7EA5-53BF-44DA-B53C-0BE8A88E78FF}" dt="2023-03-29T13:28:32.532" v="6681" actId="255"/>
          <pc:sldLayoutMkLst>
            <pc:docMk/>
            <pc:sldMasterMk cId="940283012" sldId="2147483648"/>
            <pc:sldLayoutMk cId="2469530209" sldId="2147483661"/>
          </pc:sldLayoutMkLst>
          <pc:spChg chg="del">
            <ac:chgData name="Justina Ojom" userId="cbdaed7d-8d45-4372-a16a-f3f8900c2f45" providerId="ADAL" clId="{7D6D7EA5-53BF-44DA-B53C-0BE8A88E78FF}" dt="2023-03-29T13:28:22.811" v="6678" actId="478"/>
            <ac:spMkLst>
              <pc:docMk/>
              <pc:sldMasterMk cId="940283012" sldId="2147483648"/>
              <pc:sldLayoutMk cId="2469530209" sldId="2147483661"/>
              <ac:spMk id="17" creationId="{00000000-0000-0000-0000-000000000000}"/>
            </ac:spMkLst>
          </pc:spChg>
          <pc:spChg chg="mod">
            <ac:chgData name="Justina Ojom" userId="cbdaed7d-8d45-4372-a16a-f3f8900c2f45" providerId="ADAL" clId="{7D6D7EA5-53BF-44DA-B53C-0BE8A88E78FF}" dt="2023-03-29T13:28:32.532" v="6681" actId="255"/>
            <ac:spMkLst>
              <pc:docMk/>
              <pc:sldMasterMk cId="940283012" sldId="2147483648"/>
              <pc:sldLayoutMk cId="2469530209" sldId="2147483661"/>
              <ac:spMk id="18" creationId="{00000000-0000-0000-0000-000000000000}"/>
            </ac:spMkLst>
          </pc:spChg>
        </pc:sldLayoutChg>
        <pc:sldLayoutChg chg="addSp delSp modSp mod">
          <pc:chgData name="Justina Ojom" userId="cbdaed7d-8d45-4372-a16a-f3f8900c2f45" providerId="ADAL" clId="{7D6D7EA5-53BF-44DA-B53C-0BE8A88E78FF}" dt="2023-03-29T14:09:22.157" v="7113" actId="20577"/>
          <pc:sldLayoutMkLst>
            <pc:docMk/>
            <pc:sldMasterMk cId="940283012" sldId="2147483648"/>
            <pc:sldLayoutMk cId="3192749529" sldId="2147483662"/>
          </pc:sldLayoutMkLst>
          <pc:spChg chg="add mod">
            <ac:chgData name="Justina Ojom" userId="cbdaed7d-8d45-4372-a16a-f3f8900c2f45" providerId="ADAL" clId="{7D6D7EA5-53BF-44DA-B53C-0BE8A88E78FF}" dt="2023-03-29T14:09:22.157" v="7113" actId="20577"/>
            <ac:spMkLst>
              <pc:docMk/>
              <pc:sldMasterMk cId="940283012" sldId="2147483648"/>
              <pc:sldLayoutMk cId="3192749529" sldId="2147483662"/>
              <ac:spMk id="3" creationId="{9BBC6E12-F42C-D256-92A0-9E07EEA62F12}"/>
            </ac:spMkLst>
          </pc:spChg>
          <pc:spChg chg="mod">
            <ac:chgData name="Justina Ojom" userId="cbdaed7d-8d45-4372-a16a-f3f8900c2f45" providerId="ADAL" clId="{7D6D7EA5-53BF-44DA-B53C-0BE8A88E78FF}" dt="2023-03-29T13:28:14.222" v="6676" actId="207"/>
            <ac:spMkLst>
              <pc:docMk/>
              <pc:sldMasterMk cId="940283012" sldId="2147483648"/>
              <pc:sldLayoutMk cId="3192749529" sldId="2147483662"/>
              <ac:spMk id="20" creationId="{00000000-0000-0000-0000-000000000000}"/>
            </ac:spMkLst>
          </pc:spChg>
          <pc:spChg chg="del mod">
            <ac:chgData name="Justina Ojom" userId="cbdaed7d-8d45-4372-a16a-f3f8900c2f45" providerId="ADAL" clId="{7D6D7EA5-53BF-44DA-B53C-0BE8A88E78FF}" dt="2023-03-29T13:32:48.452" v="6748" actId="478"/>
            <ac:spMkLst>
              <pc:docMk/>
              <pc:sldMasterMk cId="940283012" sldId="2147483648"/>
              <pc:sldLayoutMk cId="3192749529" sldId="2147483662"/>
              <ac:spMk id="22" creationId="{00000000-0000-0000-0000-000000000000}"/>
            </ac:spMkLst>
          </pc:spChg>
          <pc:spChg chg="mod">
            <ac:chgData name="Justina Ojom" userId="cbdaed7d-8d45-4372-a16a-f3f8900c2f45" providerId="ADAL" clId="{7D6D7EA5-53BF-44DA-B53C-0BE8A88E78FF}" dt="2023-03-29T13:28:10.002" v="6675" actId="207"/>
            <ac:spMkLst>
              <pc:docMk/>
              <pc:sldMasterMk cId="940283012" sldId="2147483648"/>
              <pc:sldLayoutMk cId="3192749529" sldId="2147483662"/>
              <ac:spMk id="23" creationId="{00000000-0000-0000-0000-000000000000}"/>
            </ac:spMkLst>
          </pc:spChg>
          <pc:picChg chg="add mod">
            <ac:chgData name="Justina Ojom" userId="cbdaed7d-8d45-4372-a16a-f3f8900c2f45" providerId="ADAL" clId="{7D6D7EA5-53BF-44DA-B53C-0BE8A88E78FF}" dt="2023-03-29T13:32:28.542" v="6739"/>
            <ac:picMkLst>
              <pc:docMk/>
              <pc:sldMasterMk cId="940283012" sldId="2147483648"/>
              <pc:sldLayoutMk cId="3192749529" sldId="2147483662"/>
              <ac:picMk id="2" creationId="{4FB92780-5C94-219B-85AA-EEC8E0740EA3}"/>
            </ac:picMkLst>
          </pc:picChg>
        </pc:sldLayoutChg>
      </pc:sldMasterChg>
    </pc:docChg>
  </pc:docChgLst>
  <pc:docChgLst>
    <pc:chgData name="Michelle Khoza" userId="b4ee92c7-73cf-4698-99b6-469fc9585377" providerId="ADAL" clId="{36E2BD98-4FD3-401D-B0B4-AD7B53C0A0AD}"/>
    <pc:docChg chg="addSld modSection">
      <pc:chgData name="Michelle Khoza" userId="b4ee92c7-73cf-4698-99b6-469fc9585377" providerId="ADAL" clId="{36E2BD98-4FD3-401D-B0B4-AD7B53C0A0AD}" dt="2023-03-30T16:32:43.914" v="0" actId="680"/>
      <pc:docMkLst>
        <pc:docMk/>
      </pc:docMkLst>
      <pc:sldChg chg="new">
        <pc:chgData name="Michelle Khoza" userId="b4ee92c7-73cf-4698-99b6-469fc9585377" providerId="ADAL" clId="{36E2BD98-4FD3-401D-B0B4-AD7B53C0A0AD}" dt="2023-03-30T16:32:43.914" v="0" actId="680"/>
        <pc:sldMkLst>
          <pc:docMk/>
          <pc:sldMk cId="1531737352" sldId="2770"/>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3-03-27T13:07:33.725" idx="1">
    <p:pos x="10" y="10"/>
    <p:text>Missing answer for how power can be used ethically and responsibly</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E56C7DF-07A3-E74D-9EC3-2194CE2BBA79}"/>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DCBDA96-6EB3-6E76-7EE7-F1C34A898D7B}"/>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409FB1B5-7E4B-4B58-A8A9-E86FF7A4D614}" type="datetimeFigureOut">
              <a:rPr lang="en-US" smtClean="0"/>
              <a:t>3/31/2023</a:t>
            </a:fld>
            <a:endParaRPr lang="en-US" dirty="0"/>
          </a:p>
        </p:txBody>
      </p:sp>
      <p:sp>
        <p:nvSpPr>
          <p:cNvPr id="4" name="Footer Placeholder 3">
            <a:extLst>
              <a:ext uri="{FF2B5EF4-FFF2-40B4-BE49-F238E27FC236}">
                <a16:creationId xmlns:a16="http://schemas.microsoft.com/office/drawing/2014/main" id="{9F4AEFE5-DF68-1981-8807-ACC002F907B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0E34266-B6B7-6C5E-81EC-1FF73E153ACA}"/>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E603795B-F95C-43F0-8DBB-0F18712F0D15}" type="slidenum">
              <a:rPr lang="en-US" smtClean="0"/>
              <a:t>‹#›</a:t>
            </a:fld>
            <a:endParaRPr lang="en-US" dirty="0"/>
          </a:p>
        </p:txBody>
      </p:sp>
    </p:spTree>
    <p:extLst>
      <p:ext uri="{BB962C8B-B14F-4D97-AF65-F5344CB8AC3E}">
        <p14:creationId xmlns:p14="http://schemas.microsoft.com/office/powerpoint/2010/main" val="832716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9" name="Slide Image Placeholder 4">
            <a:extLst>
              <a:ext uri="{FF2B5EF4-FFF2-40B4-BE49-F238E27FC236}">
                <a16:creationId xmlns:a16="http://schemas.microsoft.com/office/drawing/2014/main" id="{F9AC2B72-530C-BA49-5F23-177EA915B24B}"/>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18553898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5" name="Google Shape;235;p1:notes"/>
          <p:cNvSpPr txBox="1">
            <a:spLocks noGrp="1"/>
          </p:cNvSpPr>
          <p:nvPr>
            <p:ph type="body" idx="1"/>
          </p:nvPr>
        </p:nvSpPr>
        <p:spPr/>
        <p:txBody>
          <a:bodyPr/>
          <a:lstStyle/>
          <a:p>
            <a:pPr marL="0" indent="0">
              <a:buNone/>
            </a:pPr>
            <a:r>
              <a:rPr lang="en-US" b="1" dirty="0">
                <a:sym typeface="Arial"/>
              </a:rPr>
              <a:t>WELCOME</a:t>
            </a:r>
          </a:p>
          <a:p>
            <a:r>
              <a:rPr lang="en-US" dirty="0">
                <a:sym typeface="Arial"/>
              </a:rPr>
              <a:t>Welcome the participants </a:t>
            </a:r>
          </a:p>
          <a:p>
            <a:r>
              <a:rPr lang="en-US" dirty="0">
                <a:sym typeface="Arial"/>
              </a:rPr>
              <a:t>Ensure everyone signs the attendance sheet</a:t>
            </a:r>
          </a:p>
          <a:p>
            <a:endParaRPr lang="en-US" dirty="0"/>
          </a:p>
        </p:txBody>
      </p:sp>
      <p:sp>
        <p:nvSpPr>
          <p:cNvPr id="7" name="Slide Image Placeholder 6">
            <a:extLst>
              <a:ext uri="{FF2B5EF4-FFF2-40B4-BE49-F238E27FC236}">
                <a16:creationId xmlns:a16="http://schemas.microsoft.com/office/drawing/2014/main" id="{0EB62163-C45A-778F-F647-822F9D0C40AF}"/>
              </a:ext>
            </a:extLst>
          </p:cNvPr>
          <p:cNvSpPr>
            <a:spLocks noGrp="1" noRot="1" noChangeAspect="1"/>
          </p:cNvSpPr>
          <p:nvPr>
            <p:ph type="sldImg"/>
          </p:nvPr>
        </p:nvSpPr>
        <p:spPr/>
      </p:sp>
      <p:sp>
        <p:nvSpPr>
          <p:cNvPr id="8" name="Google Shape;725;p48:notes">
            <a:extLst>
              <a:ext uri="{FF2B5EF4-FFF2-40B4-BE49-F238E27FC236}">
                <a16:creationId xmlns:a16="http://schemas.microsoft.com/office/drawing/2014/main" id="{67B228C6-ED8C-26E2-9153-DBAF86E8C4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(15 minutes)</a:t>
            </a:r>
          </a:p>
          <a:p>
            <a:r>
              <a:rPr lang="en-GB" i="1" dirty="0">
                <a:sym typeface="Arial"/>
              </a:rPr>
              <a:t>Which problems might a caseworker encounter?</a:t>
            </a:r>
          </a:p>
          <a:p>
            <a:r>
              <a:rPr lang="en-GB" dirty="0"/>
              <a:t>Encourage participants to share responses</a:t>
            </a:r>
          </a:p>
          <a:p>
            <a:r>
              <a:rPr lang="en-GB" dirty="0"/>
              <a:t>Write down the responses on a flipchart </a:t>
            </a:r>
          </a:p>
          <a:p>
            <a:endParaRPr lang="en-GB" dirty="0"/>
          </a:p>
          <a:p>
            <a:pPr marL="0" indent="0">
              <a:buNone/>
            </a:pPr>
            <a:r>
              <a:rPr lang="en-GB" b="1" dirty="0"/>
              <a:t>INTRODUCTION</a:t>
            </a:r>
          </a:p>
          <a:p>
            <a:r>
              <a:rPr lang="en-GB" i="1" dirty="0"/>
              <a:t>A caseworker might encounter problems that can be addressed through case management, as well as problems that are difficult to address through case management.</a:t>
            </a:r>
          </a:p>
          <a:p>
            <a:r>
              <a:rPr lang="en-GB" dirty="0"/>
              <a:t>Divide the groups in pairs </a:t>
            </a:r>
          </a:p>
          <a:p>
            <a:r>
              <a:rPr lang="en-GB" i="1" dirty="0"/>
              <a:t>With your partner:</a:t>
            </a:r>
          </a:p>
          <a:p>
            <a:pPr lvl="1"/>
            <a:r>
              <a:rPr lang="en-GB" i="1" dirty="0"/>
              <a:t>Copy the possible problems from flipchart to your </a:t>
            </a:r>
            <a:r>
              <a:rPr lang="en-GB" b="1" i="1" dirty="0"/>
              <a:t>Workbook page 39: Problems a caseworker might experience</a:t>
            </a:r>
          </a:p>
          <a:p>
            <a:pPr lvl="1"/>
            <a:r>
              <a:rPr lang="en-GB" i="1" dirty="0"/>
              <a:t>Circle the problems that could be solvable </a:t>
            </a:r>
          </a:p>
          <a:p>
            <a:pPr lvl="1"/>
            <a:r>
              <a:rPr lang="en-GB" i="1" dirty="0"/>
              <a:t>Draw a square around these that would be very hard to solve or are considered unsolvable by case management</a:t>
            </a:r>
          </a:p>
          <a:p>
            <a:pPr marL="0" indent="0">
              <a:buNone/>
            </a:pPr>
            <a:endParaRPr lang="en-GB" dirty="0"/>
          </a:p>
          <a:p>
            <a:pPr marL="0" indent="0">
              <a:buNone/>
            </a:pPr>
            <a:r>
              <a:rPr lang="en-GB" b="1" dirty="0"/>
              <a:t>PARTNER WORK (10 minutes)</a:t>
            </a:r>
          </a:p>
          <a:p>
            <a:r>
              <a:rPr lang="en-GB" dirty="0"/>
              <a:t>Provide 10 minutes for participants to complete</a:t>
            </a:r>
          </a:p>
          <a:p>
            <a:endParaRPr lang="en-GB" dirty="0"/>
          </a:p>
          <a:p>
            <a:pPr marL="0" indent="0">
              <a:buNone/>
            </a:pPr>
            <a:r>
              <a:rPr lang="en-GB" b="1" dirty="0"/>
              <a:t>PLENARY DISCUSSION</a:t>
            </a:r>
          </a:p>
          <a:p>
            <a:r>
              <a:rPr lang="en-GB" dirty="0"/>
              <a:t>Ask for volunteers to share their ideas</a:t>
            </a:r>
          </a:p>
          <a:p>
            <a:r>
              <a:rPr lang="en-GB" dirty="0"/>
              <a:t>Complement with the next slide</a:t>
            </a:r>
            <a:endParaRPr lang="en-BE" dirty="0"/>
          </a:p>
        </p:txBody>
      </p:sp>
      <p:sp>
        <p:nvSpPr>
          <p:cNvPr id="6" name="Slide Image Placeholder 5">
            <a:extLst>
              <a:ext uri="{FF2B5EF4-FFF2-40B4-BE49-F238E27FC236}">
                <a16:creationId xmlns:a16="http://schemas.microsoft.com/office/drawing/2014/main" id="{4AD1B76B-D854-FF6C-FE2E-7B97F550C79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78769BC-91B4-4F3A-5ED2-56E384F7F4E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1437321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Adapt the examples of problems to match the local context</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EXPLANATION</a:t>
            </a:r>
          </a:p>
          <a:p>
            <a:r>
              <a:rPr lang="en-GB" i="1" dirty="0"/>
              <a:t>Making this distinction can be helpful in terms of setting realistic goals and managing expectations </a:t>
            </a:r>
          </a:p>
          <a:p>
            <a:r>
              <a:rPr lang="en-GB" dirty="0"/>
              <a:t>Present the slide</a:t>
            </a:r>
          </a:p>
          <a:p>
            <a:r>
              <a:rPr lang="en-GB" dirty="0"/>
              <a:t>Refer to the examples shared by the participants</a:t>
            </a:r>
            <a:endParaRPr lang="en-BE" dirty="0"/>
          </a:p>
        </p:txBody>
      </p:sp>
      <p:sp>
        <p:nvSpPr>
          <p:cNvPr id="6" name="Slide Image Placeholder 5">
            <a:extLst>
              <a:ext uri="{FF2B5EF4-FFF2-40B4-BE49-F238E27FC236}">
                <a16:creationId xmlns:a16="http://schemas.microsoft.com/office/drawing/2014/main" id="{CC179DE0-9195-1264-31D1-B4261FAAFC3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2C96BB9-4D64-68B1-1728-95CBE457904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3281598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Recall the socio-ecological level from Level 1</a:t>
            </a:r>
          </a:p>
          <a:p>
            <a:pPr lvl="1"/>
            <a:r>
              <a:rPr lang="en-GB" i="1" dirty="0"/>
              <a:t>A caseworker will aim to address problems on the level of the child and the family. </a:t>
            </a:r>
          </a:p>
          <a:p>
            <a:pPr lvl="1"/>
            <a:r>
              <a:rPr lang="en-GB" i="1" dirty="0"/>
              <a:t>These can include the vulnerabilities and the protection concerns of the child and their family.</a:t>
            </a:r>
          </a:p>
          <a:p>
            <a:pPr lvl="1"/>
            <a:r>
              <a:rPr lang="en-GB" i="1" dirty="0"/>
              <a:t>The caseworker should also take the problems, issues and challenges of the community or the society as a whole into account because these impact the risks children and their families are facing.</a:t>
            </a:r>
          </a:p>
          <a:p>
            <a:r>
              <a:rPr lang="en-GB" i="1" dirty="0"/>
              <a:t>A caseworker can provide information to their agency on:</a:t>
            </a:r>
          </a:p>
          <a:p>
            <a:pPr lvl="1"/>
            <a:r>
              <a:rPr lang="en-GB" i="1" dirty="0"/>
              <a:t>Trends identified on community or society levels</a:t>
            </a:r>
          </a:p>
          <a:p>
            <a:pPr lvl="1"/>
            <a:r>
              <a:rPr lang="en-GB" i="1" dirty="0"/>
              <a:t>Areas with urgent needs</a:t>
            </a:r>
          </a:p>
          <a:p>
            <a:pPr lvl="1"/>
            <a:r>
              <a:rPr lang="en-GB" i="1" dirty="0"/>
              <a:t>Who is vulnerable and why</a:t>
            </a:r>
          </a:p>
          <a:p>
            <a:r>
              <a:rPr lang="en-GB" i="1" dirty="0"/>
              <a:t>Flagging problems, issues and challenges on community or society level can support coordination within an agency and at the interagency level</a:t>
            </a:r>
          </a:p>
          <a:p>
            <a:pPr lvl="1"/>
            <a:r>
              <a:rPr lang="en-GB" i="1" dirty="0"/>
              <a:t>This will inform which and where child protection programming is most needed</a:t>
            </a:r>
          </a:p>
          <a:p>
            <a:r>
              <a:rPr lang="en-GB" dirty="0"/>
              <a:t>Provide a contextualized example of a problem on the child or family level and one on community or society level. Here is a generic example:</a:t>
            </a:r>
          </a:p>
          <a:p>
            <a:pPr lvl="1"/>
            <a:r>
              <a:rPr lang="en-GB" b="1" dirty="0"/>
              <a:t>Child and family level: </a:t>
            </a:r>
            <a:r>
              <a:rPr lang="en-GB" dirty="0"/>
              <a:t>Family separation – a caseworker can address this</a:t>
            </a:r>
          </a:p>
          <a:p>
            <a:pPr lvl="1"/>
            <a:r>
              <a:rPr lang="en-GB" b="1" dirty="0"/>
              <a:t>Community and society level: </a:t>
            </a:r>
            <a:r>
              <a:rPr lang="en-GB" dirty="0"/>
              <a:t>Ongoing armed conflict causing internal displacement – hard for a caseworker to address this. The caseworker could provide support on coping with this reality and provide information on trends identified to their agency to inform programming.</a:t>
            </a:r>
          </a:p>
        </p:txBody>
      </p:sp>
      <p:sp>
        <p:nvSpPr>
          <p:cNvPr id="6" name="Slide Image Placeholder 5">
            <a:extLst>
              <a:ext uri="{FF2B5EF4-FFF2-40B4-BE49-F238E27FC236}">
                <a16:creationId xmlns:a16="http://schemas.microsoft.com/office/drawing/2014/main" id="{718F9B1C-4D9F-2032-3E0A-98E96CFE2E2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F092CAF-2E93-DFFE-8292-5433139EAFE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1267053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5" name="Google Shape;475;p14:notes"/>
          <p:cNvSpPr txBox="1">
            <a:spLocks noGrp="1"/>
          </p:cNvSpPr>
          <p:nvPr>
            <p:ph type="body" idx="1"/>
          </p:nvPr>
        </p:nvSpPr>
        <p:spPr/>
        <p:txBody>
          <a:bodyPr/>
          <a:lstStyle/>
          <a:p>
            <a:pPr marL="0" indent="0">
              <a:buNone/>
            </a:pPr>
            <a:r>
              <a:rPr lang="en-US" b="1" dirty="0"/>
              <a:t>EXPLANATION</a:t>
            </a:r>
          </a:p>
          <a:p>
            <a:r>
              <a:rPr lang="en-US" i="1" dirty="0"/>
              <a:t>Another way of framing problems is through risk factors</a:t>
            </a:r>
          </a:p>
          <a:p>
            <a:pPr lvl="1"/>
            <a:r>
              <a:rPr lang="en-US" i="1" dirty="0"/>
              <a:t>Risk factors present potential or actual problems for the child</a:t>
            </a:r>
          </a:p>
          <a:p>
            <a:pPr lvl="1"/>
            <a:r>
              <a:rPr lang="en-US" i="1" dirty="0"/>
              <a:t>A caseworker will aim to address the identified problems which may link to risk factors in the child’s environment, the child’s unaddressed needs, or both.</a:t>
            </a:r>
          </a:p>
          <a:p>
            <a:r>
              <a:rPr lang="en-US" dirty="0"/>
              <a:t>Present the slide</a:t>
            </a:r>
          </a:p>
          <a:p>
            <a:r>
              <a:rPr lang="en-US" i="1" dirty="0"/>
              <a:t>Each of these elements can be a protective factor, or the absence of one of the elements can be a risk factor. </a:t>
            </a:r>
          </a:p>
          <a:p>
            <a:pPr lvl="1"/>
            <a:r>
              <a:rPr lang="en-US" i="1" dirty="0"/>
              <a:t>For example, </a:t>
            </a:r>
            <a:r>
              <a:rPr lang="en-US" b="1" i="1" dirty="0"/>
              <a:t>without </a:t>
            </a:r>
            <a:r>
              <a:rPr lang="en-US" i="1" dirty="0"/>
              <a:t>care arrangement, a child faces a significant increase in the risk of harm – a big risk factor. </a:t>
            </a:r>
            <a:r>
              <a:rPr lang="en-US" b="1" i="1" dirty="0"/>
              <a:t>With </a:t>
            </a:r>
            <a:r>
              <a:rPr lang="en-US" i="1" dirty="0"/>
              <a:t>care arrangement, a child’s care and development is being supported – a protective factor.</a:t>
            </a:r>
            <a:endParaRPr lang="en-US" dirty="0"/>
          </a:p>
        </p:txBody>
      </p:sp>
      <p:sp>
        <p:nvSpPr>
          <p:cNvPr id="3" name="Slide Image Placeholder 2">
            <a:extLst>
              <a:ext uri="{FF2B5EF4-FFF2-40B4-BE49-F238E27FC236}">
                <a16:creationId xmlns:a16="http://schemas.microsoft.com/office/drawing/2014/main" id="{42CF2F0E-A2AC-D6C1-5960-82BDEE75C535}"/>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A990FC7-2B9B-EB82-7868-9B7C10B173E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To solve a problem, you need to first identify and understand what the problem is so that you can find and implement a solution. </a:t>
            </a:r>
          </a:p>
          <a:p>
            <a:pPr lvl="1"/>
            <a:r>
              <a:rPr lang="en-GB" i="1" dirty="0"/>
              <a:t>The child protection risk analysis and best interests elements provide an important and helpful framework to identify problems and solutions. </a:t>
            </a:r>
          </a:p>
          <a:p>
            <a:r>
              <a:rPr lang="en-GB" i="1" dirty="0"/>
              <a:t>Recall the risk model from Level 1.</a:t>
            </a:r>
          </a:p>
          <a:p>
            <a:pPr lvl="1"/>
            <a:r>
              <a:rPr lang="en-GB" i="1" dirty="0"/>
              <a:t>The child in the middle is trying to stay standing</a:t>
            </a:r>
          </a:p>
          <a:p>
            <a:pPr lvl="1"/>
            <a:r>
              <a:rPr lang="en-GB" i="1" dirty="0"/>
              <a:t>Risk factors such as vulnerabilities and child protection concerns are weighing down the child</a:t>
            </a:r>
          </a:p>
          <a:p>
            <a:pPr lvl="1"/>
            <a:r>
              <a:rPr lang="en-GB" i="1" dirty="0"/>
              <a:t>Risk factors are cumulative - the more risk factors, the higher the risk</a:t>
            </a:r>
          </a:p>
          <a:p>
            <a:pPr lvl="1"/>
            <a:r>
              <a:rPr lang="en-GB" i="1" dirty="0"/>
              <a:t>Protective factors, such as strengths, care and support, are helping the child to stay standing</a:t>
            </a:r>
          </a:p>
          <a:p>
            <a:pPr lvl="1"/>
            <a:r>
              <a:rPr lang="en-GB" i="1" dirty="0"/>
              <a:t>Protective factors to carry the weight the risk factors might put on them</a:t>
            </a:r>
          </a:p>
          <a:p>
            <a:pPr marL="457200" lvl="1" indent="0">
              <a:buNone/>
            </a:pPr>
            <a:endParaRPr lang="en-GB" dirty="0"/>
          </a:p>
          <a:p>
            <a:endParaRPr lang="en-GB" dirty="0"/>
          </a:p>
        </p:txBody>
      </p:sp>
      <p:sp>
        <p:nvSpPr>
          <p:cNvPr id="6" name="Slide Image Placeholder 5">
            <a:extLst>
              <a:ext uri="{FF2B5EF4-FFF2-40B4-BE49-F238E27FC236}">
                <a16:creationId xmlns:a16="http://schemas.microsoft.com/office/drawing/2014/main" id="{29036F1D-EB27-50BE-7AA8-A4088C5E948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E8772D7-CF06-F91E-8778-F458FACDD2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31130326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We have discussed the type of problems a caseworker encounters and can try to address </a:t>
            </a:r>
          </a:p>
          <a:p>
            <a:r>
              <a:rPr lang="en-GB" i="1" dirty="0"/>
              <a:t>Now, let’s look at the problem solving process</a:t>
            </a:r>
          </a:p>
          <a:p>
            <a:r>
              <a:rPr lang="en-GB" dirty="0"/>
              <a:t>Present the slide</a:t>
            </a:r>
          </a:p>
          <a:p>
            <a:r>
              <a:rPr lang="en-GB" b="1" i="1" dirty="0"/>
              <a:t>Step 1: Recognize</a:t>
            </a:r>
          </a:p>
          <a:p>
            <a:pPr lvl="1"/>
            <a:r>
              <a:rPr lang="en-GB" i="1" dirty="0"/>
              <a:t>The first step is recognizing there is a problem and defining it.</a:t>
            </a:r>
          </a:p>
          <a:p>
            <a:pPr lvl="1"/>
            <a:r>
              <a:rPr lang="en-GB" i="1" dirty="0"/>
              <a:t>Sometimes the problem is so apparent that it’s immediately recognized by the child, parent, caregiver or trusted adult. </a:t>
            </a:r>
          </a:p>
          <a:p>
            <a:pPr lvl="1"/>
            <a:r>
              <a:rPr lang="en-GB" i="1" dirty="0"/>
              <a:t>Sometimes the caseworker will have to put a lot of time and effort in making them recognize there is an issue. </a:t>
            </a:r>
          </a:p>
          <a:p>
            <a:pPr lvl="1"/>
            <a:r>
              <a:rPr lang="en-GB" i="1" dirty="0"/>
              <a:t>For example:</a:t>
            </a:r>
          </a:p>
          <a:p>
            <a:pPr lvl="2"/>
            <a:r>
              <a:rPr lang="en-GB" i="1" dirty="0"/>
              <a:t>It’s possible that the parent or caregiver doesn’t consider it an issue when their child could get married before the age of 1. </a:t>
            </a:r>
          </a:p>
          <a:p>
            <a:pPr lvl="2"/>
            <a:r>
              <a:rPr lang="en-GB" i="1" dirty="0"/>
              <a:t>It’s possible that a child doesn’t consider it an issue that they are working full-time instead of going to school. </a:t>
            </a:r>
          </a:p>
          <a:p>
            <a:r>
              <a:rPr lang="en-GB" b="1" i="1" dirty="0"/>
              <a:t>Step 2: </a:t>
            </a:r>
            <a:r>
              <a:rPr lang="en-US" b="1" i="1" noProof="0" dirty="0"/>
              <a:t>Analyze</a:t>
            </a:r>
          </a:p>
          <a:p>
            <a:pPr lvl="1"/>
            <a:r>
              <a:rPr lang="en-GB" i="1" dirty="0"/>
              <a:t>To effectively address any issue, it’s important to </a:t>
            </a:r>
            <a:r>
              <a:rPr lang="en-US" i="1" noProof="0" dirty="0"/>
              <a:t>analyze</a:t>
            </a:r>
            <a:r>
              <a:rPr lang="en-GB" i="1" dirty="0"/>
              <a:t> and understand the cause.</a:t>
            </a:r>
          </a:p>
          <a:p>
            <a:r>
              <a:rPr lang="en-GB" b="1" i="1" dirty="0"/>
              <a:t>Step 3: Brainstorm</a:t>
            </a:r>
          </a:p>
          <a:p>
            <a:pPr lvl="1"/>
            <a:r>
              <a:rPr lang="en-GB" i="1" dirty="0"/>
              <a:t>There can be multiple ways to address an issue or problem. </a:t>
            </a:r>
          </a:p>
          <a:p>
            <a:pPr lvl="1"/>
            <a:r>
              <a:rPr lang="en-GB" i="1" dirty="0"/>
              <a:t>A caseworker can brainstorm together with the parent, caregiver or trusted adult and the child, if appropriate, on possible solutions and what could help.</a:t>
            </a:r>
          </a:p>
          <a:p>
            <a:endParaRPr lang="en-GB" i="1"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6FAAFEDF-E6A3-2374-B440-5EC4ADE8FE4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FBB3CB4-6744-767D-06D5-E4AB3AEA50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1934129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n-GB" b="1" i="1" dirty="0"/>
              <a:t>Step 4: Evaluate and select</a:t>
            </a:r>
          </a:p>
          <a:p>
            <a:pPr lvl="1"/>
            <a:r>
              <a:rPr lang="en-GB" i="1" dirty="0"/>
              <a:t>Once all the options and ideas on what could help are listed, the different options need to be evaluated. </a:t>
            </a:r>
          </a:p>
          <a:p>
            <a:pPr lvl="1"/>
            <a:r>
              <a:rPr lang="en-GB" i="1" dirty="0"/>
              <a:t>This evaluation includes a reflection on doing no harm, what is in the child’s best interest and what is most likely to succeed. </a:t>
            </a:r>
          </a:p>
          <a:p>
            <a:pPr lvl="1"/>
            <a:r>
              <a:rPr lang="en-GB" i="1" dirty="0"/>
              <a:t>The caseworker will support the decision making of the parent, caregiver or trusted adult and the child that appropriate for their age and developmental stage. </a:t>
            </a:r>
          </a:p>
          <a:p>
            <a:r>
              <a:rPr lang="en-GB" b="1" i="1" dirty="0"/>
              <a:t>Step 5: Implement</a:t>
            </a:r>
          </a:p>
          <a:p>
            <a:pPr lvl="1"/>
            <a:r>
              <a:rPr lang="en-GB" i="1" dirty="0"/>
              <a:t>Once the decision is taken, it’s time to implement the plan of the selected solution.</a:t>
            </a:r>
          </a:p>
          <a:p>
            <a:r>
              <a:rPr lang="en-GB" b="1" i="1" dirty="0"/>
              <a:t>Step 6: Review</a:t>
            </a:r>
          </a:p>
          <a:p>
            <a:pPr lvl="1"/>
            <a:r>
              <a:rPr lang="en-GB" i="1" dirty="0"/>
              <a:t>Together with the child, parent, caregiver or trusted adult, the effectiveness of the plan needs to be reviewed. </a:t>
            </a:r>
          </a:p>
          <a:p>
            <a:pPr lvl="1"/>
            <a:r>
              <a:rPr lang="en-GB" i="1" dirty="0"/>
              <a:t>Was it a solution? Have the goals been met? Did it work or not? </a:t>
            </a:r>
          </a:p>
          <a:p>
            <a:pPr lvl="1"/>
            <a:r>
              <a:rPr lang="en-GB" i="1" dirty="0"/>
              <a:t>If not, you may have to go through the process again. </a:t>
            </a:r>
          </a:p>
        </p:txBody>
      </p:sp>
      <p:sp>
        <p:nvSpPr>
          <p:cNvPr id="7" name="Google Shape;725;p48:notes">
            <a:extLst>
              <a:ext uri="{FF2B5EF4-FFF2-40B4-BE49-F238E27FC236}">
                <a16:creationId xmlns:a16="http://schemas.microsoft.com/office/drawing/2014/main" id="{6FBB3CB4-6744-767D-06D5-E4AB3AEA50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22961685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In Module 1, we learned about reflective practice and how we can learn from our experiences through reflection. </a:t>
            </a:r>
          </a:p>
          <a:p>
            <a:r>
              <a:rPr lang="en-GB" i="1" dirty="0"/>
              <a:t>We will do a reflection exercise on problem solving skills</a:t>
            </a:r>
          </a:p>
          <a:p>
            <a:r>
              <a:rPr lang="en-GB" dirty="0"/>
              <a:t>Guide participants to </a:t>
            </a:r>
            <a:r>
              <a:rPr lang="en-GB" b="1" dirty="0"/>
              <a:t>Workbook page 40: Problem solving – reflection exercise</a:t>
            </a:r>
          </a:p>
          <a:p>
            <a:r>
              <a:rPr lang="en-GB" i="1" dirty="0"/>
              <a:t>In your workbook:</a:t>
            </a:r>
          </a:p>
          <a:p>
            <a:pPr lvl="1"/>
            <a:r>
              <a:rPr lang="en-GB" i="1" dirty="0"/>
              <a:t>Think of one experience in which you faced a problem or issue you tried to address through case management.</a:t>
            </a:r>
          </a:p>
          <a:p>
            <a:pPr lvl="1"/>
            <a:r>
              <a:rPr lang="en-GB" i="1" dirty="0"/>
              <a:t>Answer the questions as part of your reflection</a:t>
            </a:r>
          </a:p>
          <a:p>
            <a:pPr lvl="1"/>
            <a:endParaRPr lang="en-GB" dirty="0"/>
          </a:p>
          <a:p>
            <a:pPr marL="0" indent="0">
              <a:buNone/>
            </a:pPr>
            <a:r>
              <a:rPr lang="en-GB" b="1" dirty="0"/>
              <a:t>INDIVIDUAL WORK (20 minutes)</a:t>
            </a:r>
          </a:p>
          <a:p>
            <a:r>
              <a:rPr lang="en-GB" dirty="0"/>
              <a:t>Provide 20 minutes for participants to complete</a:t>
            </a:r>
          </a:p>
          <a:p>
            <a:pPr marL="0" indent="0">
              <a:buNone/>
            </a:pPr>
            <a:endParaRPr lang="en-GB" dirty="0"/>
          </a:p>
          <a:p>
            <a:pPr marL="0" indent="0">
              <a:buNone/>
            </a:pPr>
            <a:r>
              <a:rPr lang="en-GB" b="1" dirty="0"/>
              <a:t>PLENARY DISCUSSION (5 minutes)</a:t>
            </a:r>
          </a:p>
          <a:p>
            <a:r>
              <a:rPr lang="en-GB" dirty="0"/>
              <a:t>Ask for volunteers to present their reflection exercise</a:t>
            </a:r>
          </a:p>
          <a:p>
            <a:pPr marL="0" indent="0">
              <a:buNone/>
            </a:pPr>
            <a:endParaRPr lang="en-CA"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solidFill>
                  <a:schemeClr val="tx1"/>
                </a:solidFill>
                <a:latin typeface="+mn-lt"/>
              </a:rPr>
              <a:t>Source: Adapted from </a:t>
            </a:r>
            <a:r>
              <a:rPr lang="en-GB" sz="1200" b="0" i="0" dirty="0">
                <a:solidFill>
                  <a:schemeClr val="tx1"/>
                </a:solidFill>
                <a:effectLst/>
                <a:latin typeface="+mn-lt"/>
              </a:rPr>
              <a:t>Borton, T. (1970). </a:t>
            </a:r>
            <a:r>
              <a:rPr lang="en-GB" sz="1200" b="0" i="1" dirty="0">
                <a:solidFill>
                  <a:schemeClr val="tx1"/>
                </a:solidFill>
                <a:effectLst/>
                <a:latin typeface="+mn-lt"/>
              </a:rPr>
              <a:t>Reach, touch, and teach. </a:t>
            </a:r>
            <a:r>
              <a:rPr lang="en-GB" sz="1200" b="0" i="0" dirty="0">
                <a:solidFill>
                  <a:schemeClr val="tx1"/>
                </a:solidFill>
                <a:effectLst/>
                <a:latin typeface="+mn-lt"/>
              </a:rPr>
              <a:t>Saturday Rev.</a:t>
            </a:r>
            <a:endParaRPr lang="en-BE" sz="1200" dirty="0">
              <a:solidFill>
                <a:schemeClr val="tx1"/>
              </a:solidFill>
              <a:latin typeface="+mn-lt"/>
            </a:endParaRPr>
          </a:p>
        </p:txBody>
      </p:sp>
      <p:sp>
        <p:nvSpPr>
          <p:cNvPr id="6" name="Slide Image Placeholder 5">
            <a:extLst>
              <a:ext uri="{FF2B5EF4-FFF2-40B4-BE49-F238E27FC236}">
                <a16:creationId xmlns:a16="http://schemas.microsoft.com/office/drawing/2014/main" id="{A1636926-63F2-F474-14F8-7E4E724EF93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EB87D57-BD5D-50C1-E0A3-1B925E9DD70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756675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ADAPT FOR CONTEXT</a:t>
            </a:r>
          </a:p>
          <a:p>
            <a:r>
              <a:rPr lang="en-GB" sz="1150" dirty="0"/>
              <a:t>This case study can be changed if not relevant or appropriate to the context.</a:t>
            </a:r>
          </a:p>
          <a:p>
            <a:pPr marL="0" indent="0">
              <a:buNone/>
            </a:pPr>
            <a:r>
              <a:rPr lang="en-GB" sz="1150" dirty="0"/>
              <a:t>______________________________________________________________________________</a:t>
            </a:r>
          </a:p>
          <a:p>
            <a:endParaRPr lang="en-GB" sz="1150" dirty="0"/>
          </a:p>
          <a:p>
            <a:pPr marL="0" indent="0">
              <a:buNone/>
            </a:pPr>
            <a:r>
              <a:rPr lang="en-GB" sz="1150" b="1" dirty="0"/>
              <a:t>INTRODUCTION</a:t>
            </a:r>
          </a:p>
          <a:p>
            <a:r>
              <a:rPr lang="en-GB" sz="1150" i="1" dirty="0"/>
              <a:t>We will apply the steps in problem solving on a case study.</a:t>
            </a:r>
          </a:p>
          <a:p>
            <a:pPr lvl="1"/>
            <a:r>
              <a:rPr lang="en-GB" sz="1150" i="1" dirty="0"/>
              <a:t>In Level 1 we already discussed the case of Ze Naw. </a:t>
            </a:r>
          </a:p>
          <a:p>
            <a:pPr lvl="1"/>
            <a:r>
              <a:rPr lang="en-GB" sz="1150" i="1" dirty="0"/>
              <a:t>Now we will focus on one issue she and her mother are facing. </a:t>
            </a:r>
          </a:p>
          <a:p>
            <a:pPr lvl="1"/>
            <a:r>
              <a:rPr lang="en-GB" sz="1150" i="1" dirty="0"/>
              <a:t>Keep in mind that a problem or problematic situation in case management usually comprises of multiple issues that are interlinked</a:t>
            </a:r>
          </a:p>
          <a:p>
            <a:r>
              <a:rPr lang="en-GB" sz="1150" dirty="0"/>
              <a:t>Divide participants into groups of 3-5 people.</a:t>
            </a:r>
          </a:p>
          <a:p>
            <a:r>
              <a:rPr lang="en-GB" sz="1150" dirty="0"/>
              <a:t>Guide participants to </a:t>
            </a:r>
            <a:r>
              <a:rPr lang="en-GB" sz="1150" b="1" dirty="0"/>
              <a:t>Workbook page 41-42: Problem solving – case study</a:t>
            </a:r>
          </a:p>
          <a:p>
            <a:r>
              <a:rPr lang="en-GB" sz="1150" i="1" dirty="0"/>
              <a:t>In your groups:</a:t>
            </a:r>
          </a:p>
          <a:p>
            <a:pPr lvl="1"/>
            <a:r>
              <a:rPr lang="en-GB" sz="1150" i="1" dirty="0"/>
              <a:t>Review the case study </a:t>
            </a:r>
          </a:p>
          <a:p>
            <a:pPr lvl="1"/>
            <a:r>
              <a:rPr lang="en-GB" sz="1150" i="1" dirty="0"/>
              <a:t>Identify the problems Ze Naw and her mother face and list them in your workbook</a:t>
            </a:r>
          </a:p>
          <a:p>
            <a:pPr lvl="1"/>
            <a:r>
              <a:rPr lang="en-GB" sz="1150" i="1" dirty="0"/>
              <a:t>Select a problem and follow the problem solving steps #2-4 - </a:t>
            </a:r>
            <a:r>
              <a:rPr lang="en-US" sz="1150" i="1" noProof="0" dirty="0"/>
              <a:t>analyze</a:t>
            </a:r>
            <a:r>
              <a:rPr lang="en-GB" sz="1150" i="1" dirty="0"/>
              <a:t> the causes, brainstorm on ideas, evaluate the ideas, and select a possible option. </a:t>
            </a:r>
          </a:p>
          <a:p>
            <a:pPr marL="0" indent="0">
              <a:buNone/>
            </a:pPr>
            <a:endParaRPr lang="en-GB" sz="1150" dirty="0"/>
          </a:p>
          <a:p>
            <a:pPr marL="0" indent="0">
              <a:buNone/>
            </a:pPr>
            <a:r>
              <a:rPr lang="en-GB" sz="1150" b="1" dirty="0"/>
              <a:t>GROUP WORK (20 minutes)</a:t>
            </a:r>
          </a:p>
          <a:p>
            <a:r>
              <a:rPr lang="en-GB" sz="1150" dirty="0"/>
              <a:t>Provide 20 minutes for participants to complete</a:t>
            </a:r>
          </a:p>
          <a:p>
            <a:pPr lvl="1"/>
            <a:endParaRPr lang="en-GB" sz="1150" dirty="0"/>
          </a:p>
          <a:p>
            <a:pPr marL="0" indent="0">
              <a:buNone/>
            </a:pPr>
            <a:r>
              <a:rPr lang="en-GB" sz="1150" b="1" dirty="0"/>
              <a:t>PLENARY DISCUSSION (10 minutes)</a:t>
            </a:r>
          </a:p>
          <a:p>
            <a:r>
              <a:rPr lang="en-GB" sz="1150" dirty="0"/>
              <a:t>Ask for volunteers to present: </a:t>
            </a:r>
          </a:p>
          <a:p>
            <a:pPr lvl="1"/>
            <a:r>
              <a:rPr lang="en-GB" sz="1150" dirty="0"/>
              <a:t>The problems they identified within Ze Naw’s case </a:t>
            </a:r>
          </a:p>
          <a:p>
            <a:pPr lvl="1"/>
            <a:r>
              <a:rPr lang="en-GB" sz="1150" dirty="0"/>
              <a:t>The problem they prioritized to address through case management</a:t>
            </a:r>
          </a:p>
          <a:p>
            <a:pPr lvl="1"/>
            <a:r>
              <a:rPr lang="en-GB" sz="1150" dirty="0"/>
              <a:t>How they solved the problem</a:t>
            </a:r>
          </a:p>
          <a:p>
            <a:r>
              <a:rPr lang="en-GB" sz="1150" dirty="0"/>
              <a:t>Review and complement with the case study guide on the next page</a:t>
            </a:r>
          </a:p>
          <a:p>
            <a:pPr marL="0" indent="0">
              <a:buNone/>
            </a:pPr>
            <a:r>
              <a:rPr lang="en-GB" sz="1150" dirty="0"/>
              <a:t>______________________________________________________________________________</a:t>
            </a:r>
          </a:p>
          <a:p>
            <a:pPr marL="0" indent="0">
              <a:buNone/>
            </a:pPr>
            <a:endParaRPr lang="en-GB" sz="1150" dirty="0"/>
          </a:p>
          <a:p>
            <a:pPr marL="0" indent="0">
              <a:buNone/>
            </a:pPr>
            <a:r>
              <a:rPr lang="en-GB" sz="1150" b="1" dirty="0"/>
              <a:t>CONTINUED </a:t>
            </a:r>
            <a:r>
              <a:rPr lang="en-GB" sz="1150" b="1" dirty="0">
                <a:sym typeface="Wingdings" panose="05000000000000000000" pitchFamily="2" charset="2"/>
              </a:rPr>
              <a:t></a:t>
            </a:r>
            <a:endParaRPr lang="en-GB" sz="1150" b="1" dirty="0"/>
          </a:p>
        </p:txBody>
      </p:sp>
      <p:sp>
        <p:nvSpPr>
          <p:cNvPr id="6" name="Slide Image Placeholder 5">
            <a:extLst>
              <a:ext uri="{FF2B5EF4-FFF2-40B4-BE49-F238E27FC236}">
                <a16:creationId xmlns:a16="http://schemas.microsoft.com/office/drawing/2014/main" id="{9D8892F9-F4D0-50BA-976D-2909B4B4C62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0AD014C-6E4B-C8A5-3583-8A315CB5AAC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10896327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n-GB" b="1" dirty="0"/>
              <a:t>CASE STUDY GUIDE</a:t>
            </a:r>
          </a:p>
          <a:p>
            <a:r>
              <a:rPr lang="en-GB" b="1" dirty="0"/>
              <a:t>Recognize problems</a:t>
            </a:r>
          </a:p>
          <a:p>
            <a:pPr lvl="1"/>
            <a:r>
              <a:rPr lang="en-GB" dirty="0"/>
              <a:t>Displacement </a:t>
            </a:r>
          </a:p>
          <a:p>
            <a:pPr lvl="1"/>
            <a:r>
              <a:rPr lang="en-GB" dirty="0"/>
              <a:t>No access to school</a:t>
            </a:r>
          </a:p>
          <a:p>
            <a:pPr lvl="1"/>
            <a:r>
              <a:rPr lang="en-GB" dirty="0"/>
              <a:t>The child’s physical disability is not the problem or concern. The concern is the exclusion caused through barriers in the environment and within the society</a:t>
            </a:r>
          </a:p>
          <a:p>
            <a:r>
              <a:rPr lang="en-US" b="1" noProof="0" dirty="0"/>
              <a:t>Analyze</a:t>
            </a:r>
            <a:r>
              <a:rPr lang="en-GB" b="1" dirty="0"/>
              <a:t> the causes</a:t>
            </a:r>
          </a:p>
          <a:p>
            <a:pPr lvl="1"/>
            <a:r>
              <a:rPr lang="en-GB" dirty="0"/>
              <a:t>Armed conflict causing displacement – this cannot be addressed by case management. The caseworker could support the child and her parent to cope with this, but it is not solvable through case management.</a:t>
            </a:r>
          </a:p>
          <a:p>
            <a:pPr lvl="1"/>
            <a:r>
              <a:rPr lang="en-GB" dirty="0"/>
              <a:t>Institutional and attitudinal barriers causing exclusion from school and limiting access to education – this could be addressed by case management</a:t>
            </a:r>
          </a:p>
          <a:p>
            <a:r>
              <a:rPr lang="en-GB" b="1" dirty="0"/>
              <a:t>Brainstorm on possible solutions</a:t>
            </a:r>
          </a:p>
          <a:p>
            <a:pPr lvl="1"/>
            <a:r>
              <a:rPr lang="en-GB" dirty="0"/>
              <a:t>Meet the school principle and advocate for the inclusion of children with disabilities and access for Ze Naw</a:t>
            </a:r>
          </a:p>
          <a:p>
            <a:pPr lvl="1"/>
            <a:r>
              <a:rPr lang="en-GB" dirty="0"/>
              <a:t>Organize additional assistance for Ze Naw at school through community volunteers if required</a:t>
            </a:r>
          </a:p>
          <a:p>
            <a:pPr lvl="1"/>
            <a:r>
              <a:rPr lang="en-GB" dirty="0"/>
              <a:t>Map other schools in the area</a:t>
            </a:r>
          </a:p>
          <a:p>
            <a:pPr lvl="1"/>
            <a:r>
              <a:rPr lang="en-GB" dirty="0"/>
              <a:t>Consider home schooling </a:t>
            </a:r>
          </a:p>
          <a:p>
            <a:pPr lvl="1"/>
            <a:r>
              <a:rPr lang="en-GB" dirty="0"/>
              <a:t>Note: Brainstorming can include all different types of ideas, even those that are unrealistic or not the best ones. </a:t>
            </a:r>
          </a:p>
        </p:txBody>
      </p:sp>
      <p:sp>
        <p:nvSpPr>
          <p:cNvPr id="7" name="Google Shape;725;p48:notes">
            <a:extLst>
              <a:ext uri="{FF2B5EF4-FFF2-40B4-BE49-F238E27FC236}">
                <a16:creationId xmlns:a16="http://schemas.microsoft.com/office/drawing/2014/main" id="{D0AD014C-6E4B-C8A5-3583-8A315CB5AAC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2021150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7" name="Google Shape;287;p5:notes"/>
          <p:cNvSpPr txBox="1">
            <a:spLocks noGrp="1"/>
          </p:cNvSpPr>
          <p:nvPr>
            <p:ph type="body" idx="1"/>
          </p:nvPr>
        </p:nvSpPr>
        <p:spPr/>
        <p:txBody>
          <a:bodyPr/>
          <a:lstStyle/>
          <a:p>
            <a:pPr marL="0" indent="0">
              <a:buNone/>
            </a:pPr>
            <a:r>
              <a:rPr lang="en-GB" b="1" dirty="0"/>
              <a:t>SESSION 1 DURATION: 0h30</a:t>
            </a:r>
            <a:endParaRPr lang="en-GB" dirty="0"/>
          </a:p>
        </p:txBody>
      </p:sp>
      <p:sp>
        <p:nvSpPr>
          <p:cNvPr id="3" name="Slide Image Placeholder 2">
            <a:extLst>
              <a:ext uri="{FF2B5EF4-FFF2-40B4-BE49-F238E27FC236}">
                <a16:creationId xmlns:a16="http://schemas.microsoft.com/office/drawing/2014/main" id="{8570F181-3B21-2440-8B84-6B266B48A87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263F148-476C-3D7F-7FE3-D3DDC6FCBF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5" name="Google Shape;725;p18:notes"/>
          <p:cNvSpPr txBox="1">
            <a:spLocks noGrp="1"/>
          </p:cNvSpPr>
          <p:nvPr>
            <p:ph type="body" idx="1"/>
          </p:nvPr>
        </p:nvSpPr>
        <p:spPr/>
        <p:txBody>
          <a:bodyPr/>
          <a:lstStyle/>
          <a:p>
            <a:pPr marL="0" indent="0">
              <a:buNone/>
            </a:pPr>
            <a:r>
              <a:rPr lang="en-US" b="1" dirty="0">
                <a:sym typeface="Arial"/>
              </a:rPr>
              <a:t>EXPLANATION</a:t>
            </a:r>
          </a:p>
          <a:p>
            <a:r>
              <a:rPr lang="en-US" dirty="0">
                <a:sym typeface="Arial"/>
              </a:rPr>
              <a:t>Present the slide</a:t>
            </a:r>
          </a:p>
        </p:txBody>
      </p:sp>
      <p:sp>
        <p:nvSpPr>
          <p:cNvPr id="3" name="Slide Image Placeholder 2">
            <a:extLst>
              <a:ext uri="{FF2B5EF4-FFF2-40B4-BE49-F238E27FC236}">
                <a16:creationId xmlns:a16="http://schemas.microsoft.com/office/drawing/2014/main" id="{1947FEFC-9F7C-2F2C-2032-C04D4A4786D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F99E3E0-9729-EAD8-0E88-B6F4414F190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36280684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6" name="Google Shape;396;p10:notes"/>
          <p:cNvSpPr txBox="1">
            <a:spLocks noGrp="1"/>
          </p:cNvSpPr>
          <p:nvPr>
            <p:ph type="body" idx="1"/>
          </p:nvPr>
        </p:nvSpPr>
        <p:spPr/>
        <p:txBody>
          <a:bodyPr/>
          <a:lstStyle/>
          <a:p>
            <a:pPr marL="0" indent="0">
              <a:buNone/>
            </a:pPr>
            <a:r>
              <a:rPr lang="en-GB" b="1" dirty="0"/>
              <a:t>SESSION 3 DURATION: 1h15</a:t>
            </a:r>
            <a:endParaRPr lang="en-GB" dirty="0">
              <a:sym typeface="Arial"/>
            </a:endParaRPr>
          </a:p>
        </p:txBody>
      </p:sp>
      <p:sp>
        <p:nvSpPr>
          <p:cNvPr id="3" name="Slide Image Placeholder 2">
            <a:extLst>
              <a:ext uri="{FF2B5EF4-FFF2-40B4-BE49-F238E27FC236}">
                <a16:creationId xmlns:a16="http://schemas.microsoft.com/office/drawing/2014/main" id="{89B8B693-DD46-68D0-4FDE-3340FA33DEA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C714894-DFB3-48BD-2C62-B9B856DE6E7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17746961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It is possible that people have different opinions or views on a concern, an issue or on a way forward. Sometimes this can even cause a conflict.</a:t>
            </a:r>
          </a:p>
          <a:p>
            <a:r>
              <a:rPr lang="en-GB" i="1" dirty="0"/>
              <a:t>In these cases, the caseworker will have to negotiate and manage possible conflicts constructively.</a:t>
            </a:r>
          </a:p>
          <a:p>
            <a:r>
              <a:rPr lang="en-GB" i="1" dirty="0">
                <a:sym typeface="Arial"/>
              </a:rPr>
              <a:t>Did you have to negotiate before with a child, parent, caregiver or trusted adult?</a:t>
            </a:r>
          </a:p>
          <a:p>
            <a:pPr lvl="1"/>
            <a:r>
              <a:rPr lang="en-GB" dirty="0"/>
              <a:t>Encourage participants to share responses</a:t>
            </a:r>
          </a:p>
          <a:p>
            <a:pPr lvl="1"/>
            <a:r>
              <a:rPr lang="en-GB" dirty="0"/>
              <a:t>Write down the responses on a flipchart</a:t>
            </a:r>
            <a:endParaRPr lang="en-BE"/>
          </a:p>
        </p:txBody>
      </p:sp>
      <p:sp>
        <p:nvSpPr>
          <p:cNvPr id="6" name="Slide Image Placeholder 5">
            <a:extLst>
              <a:ext uri="{FF2B5EF4-FFF2-40B4-BE49-F238E27FC236}">
                <a16:creationId xmlns:a16="http://schemas.microsoft.com/office/drawing/2014/main" id="{66FECA2F-B290-6C99-A907-F9D6AA5C887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47F7A4B-A3A1-B887-1259-4DB9AE73FF7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3774144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As in problem solving, a caseworker can take a few steps to approach a conflict or a situation in which they need to negotiate with others. </a:t>
            </a:r>
          </a:p>
          <a:p>
            <a:r>
              <a:rPr lang="en-GB" dirty="0"/>
              <a:t>Present the slide</a:t>
            </a:r>
          </a:p>
          <a:p>
            <a:r>
              <a:rPr lang="en-GB" i="1" dirty="0"/>
              <a:t>You need to know what each party is interested in regarding the problem when negotiating</a:t>
            </a:r>
          </a:p>
          <a:p>
            <a:r>
              <a:rPr lang="en-GB" i="1" dirty="0"/>
              <a:t>By doing this, you can find areas where some compromise might be possible</a:t>
            </a:r>
          </a:p>
          <a:p>
            <a:endParaRPr lang="en-BE" dirty="0"/>
          </a:p>
        </p:txBody>
      </p:sp>
      <p:sp>
        <p:nvSpPr>
          <p:cNvPr id="6" name="Slide Image Placeholder 5">
            <a:extLst>
              <a:ext uri="{FF2B5EF4-FFF2-40B4-BE49-F238E27FC236}">
                <a16:creationId xmlns:a16="http://schemas.microsoft.com/office/drawing/2014/main" id="{D7E6B783-EBCD-DB82-0184-319D28D635F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75DEF76-8A6F-E1DE-A783-E64BD3D5DF7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41176301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Successful negotiation depends on the caseworker’s:</a:t>
            </a:r>
          </a:p>
          <a:p>
            <a:pPr lvl="1"/>
            <a:r>
              <a:rPr lang="en-GB" i="1" dirty="0"/>
              <a:t>Communication skills </a:t>
            </a:r>
          </a:p>
          <a:p>
            <a:pPr lvl="1"/>
            <a:r>
              <a:rPr lang="en-GB" i="1" dirty="0"/>
              <a:t>Basic PSS skills (i.e. the ability to create an honest dialogue in which ideas can be openly shared)</a:t>
            </a:r>
          </a:p>
          <a:p>
            <a:r>
              <a:rPr lang="en-GB" i="1" dirty="0"/>
              <a:t>To create an open and honest dialogue:</a:t>
            </a:r>
          </a:p>
          <a:p>
            <a:pPr lvl="1"/>
            <a:r>
              <a:rPr lang="en-GB" b="1" i="1" dirty="0"/>
              <a:t>There should be mutual respect: </a:t>
            </a:r>
            <a:r>
              <a:rPr lang="en-GB" i="1" dirty="0"/>
              <a:t>Respect can be expressed by speaking honestly and actively listening to others.</a:t>
            </a:r>
          </a:p>
          <a:p>
            <a:pPr lvl="1"/>
            <a:r>
              <a:rPr lang="en-GB" b="1" i="1" dirty="0"/>
              <a:t>Caseworkers should look for mutual interests and goals:</a:t>
            </a:r>
            <a:r>
              <a:rPr lang="en-GB" i="1" dirty="0"/>
              <a:t> Mutual interests or goals are the reason to invest in the dialogue and to start negotiating</a:t>
            </a:r>
          </a:p>
          <a:p>
            <a:r>
              <a:rPr lang="en-GB" i="1" dirty="0"/>
              <a:t>Depending on the situation and the interests involved, the caseworker will use a strategy in which they are:</a:t>
            </a:r>
          </a:p>
          <a:p>
            <a:pPr lvl="1"/>
            <a:r>
              <a:rPr lang="en-GB" i="1" dirty="0"/>
              <a:t>Assertive</a:t>
            </a:r>
          </a:p>
          <a:p>
            <a:pPr lvl="1"/>
            <a:r>
              <a:rPr lang="en-GB" i="1" dirty="0"/>
              <a:t>Collaborative </a:t>
            </a:r>
          </a:p>
          <a:p>
            <a:pPr lvl="1"/>
            <a:r>
              <a:rPr lang="en-GB" i="1" dirty="0"/>
              <a:t>A combination of both</a:t>
            </a:r>
          </a:p>
        </p:txBody>
      </p:sp>
      <p:sp>
        <p:nvSpPr>
          <p:cNvPr id="6" name="Slide Image Placeholder 5">
            <a:extLst>
              <a:ext uri="{FF2B5EF4-FFF2-40B4-BE49-F238E27FC236}">
                <a16:creationId xmlns:a16="http://schemas.microsoft.com/office/drawing/2014/main" id="{6579D01E-1362-0938-D45C-A74B272CCD0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FF3AD4E-9A12-FCDE-DB56-192E674CA24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22569618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US" i="1" dirty="0"/>
              <a:t>There are five different strategies to negotiating and managing a conflict. </a:t>
            </a:r>
          </a:p>
          <a:p>
            <a:r>
              <a:rPr lang="en-US" i="1" dirty="0"/>
              <a:t>These strategies include different positions towards assertiveness and collaboration.</a:t>
            </a:r>
          </a:p>
          <a:p>
            <a:r>
              <a:rPr lang="en-US" dirty="0"/>
              <a:t>Present the slide</a:t>
            </a:r>
          </a:p>
          <a:p>
            <a:pPr lvl="1"/>
            <a:r>
              <a:rPr lang="en-US" b="1" i="1" dirty="0"/>
              <a:t>Avoiding: </a:t>
            </a:r>
            <a:r>
              <a:rPr lang="en-US" i="1" dirty="0"/>
              <a:t>A person recognizes the conflict but does not want to address the issue and rather avoids it. As nothing is done, both parties will lose.</a:t>
            </a:r>
          </a:p>
          <a:p>
            <a:pPr lvl="1"/>
            <a:r>
              <a:rPr lang="en-US" b="1" i="1" dirty="0"/>
              <a:t>Accommodation: </a:t>
            </a:r>
            <a:r>
              <a:rPr lang="en-US" i="1" dirty="0"/>
              <a:t>A person only tries to satisfy the others and does not stand up for their own interests. </a:t>
            </a:r>
          </a:p>
          <a:p>
            <a:pPr lvl="1"/>
            <a:r>
              <a:rPr lang="en-US" b="1" i="1" dirty="0"/>
              <a:t>Competition: </a:t>
            </a:r>
            <a:r>
              <a:rPr lang="en-US" i="1" dirty="0"/>
              <a:t>A person only tries to achieve their own goals and interests and doesn’t to collaborate with others to also meet their interests or goals. </a:t>
            </a:r>
          </a:p>
          <a:p>
            <a:pPr lvl="1"/>
            <a:r>
              <a:rPr lang="en-US" b="1" i="1" dirty="0"/>
              <a:t>Collaboration:</a:t>
            </a:r>
            <a:r>
              <a:rPr lang="en-US" i="1" dirty="0"/>
              <a:t> A person tries to meet both their own interests and those of others, trying to find a win-win for both parties.</a:t>
            </a:r>
          </a:p>
          <a:p>
            <a:pPr lvl="1"/>
            <a:r>
              <a:rPr lang="en-US" b="1" i="1" dirty="0"/>
              <a:t>Compromise: </a:t>
            </a:r>
            <a:r>
              <a:rPr lang="en-US" i="1" dirty="0"/>
              <a:t>The negotiating parties are willing to give some of their goals or interests up in order to come to an agreement. They negotiate to meet somewhere in the middle, both wining and losing some.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You can find these strategies on </a:t>
            </a:r>
            <a:r>
              <a:rPr lang="en-US" b="1" i="1" dirty="0"/>
              <a:t>Workbook page 43: Negotiation strategies</a:t>
            </a:r>
          </a:p>
          <a:p>
            <a:r>
              <a:rPr lang="en-US" b="1" i="1" dirty="0"/>
              <a:t>Collaboration </a:t>
            </a:r>
            <a:r>
              <a:rPr lang="en-US" i="1" dirty="0"/>
              <a:t>and </a:t>
            </a:r>
            <a:r>
              <a:rPr lang="en-US" b="1" i="1" dirty="0"/>
              <a:t>compromise </a:t>
            </a:r>
            <a:r>
              <a:rPr lang="en-US" i="1" dirty="0"/>
              <a:t>are considered as the solution-oriented negotiation strategies, as both parties win (some) if these strategies are applied successfully. </a:t>
            </a:r>
          </a:p>
          <a:p>
            <a:r>
              <a:rPr lang="en-US" i="1" dirty="0"/>
              <a:t>For a caseworker, deciding on a negotiation strategy depends on the situation and which interests exactly are at stake. Sometimes a caseworker will need to be very assertive.</a:t>
            </a:r>
          </a:p>
        </p:txBody>
      </p:sp>
      <p:sp>
        <p:nvSpPr>
          <p:cNvPr id="6" name="Slide Image Placeholder 5">
            <a:extLst>
              <a:ext uri="{FF2B5EF4-FFF2-40B4-BE49-F238E27FC236}">
                <a16:creationId xmlns:a16="http://schemas.microsoft.com/office/drawing/2014/main" id="{B604B9B1-BCB4-514E-9CE9-CF60982D1D3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10276CE-4BE7-5DD7-6105-A0BA9E8C19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12292937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The case study can be adapted to match the local context. </a:t>
            </a:r>
          </a:p>
          <a:p>
            <a:pPr marL="0" lvl="0" indent="0">
              <a:buNone/>
            </a:pPr>
            <a:r>
              <a:rPr lang="en-US" dirty="0"/>
              <a:t>______________________________________________________________________________</a:t>
            </a:r>
            <a:endParaRPr lang="en-GB" dirty="0"/>
          </a:p>
          <a:p>
            <a:pPr marL="0" indent="0">
              <a:buNone/>
            </a:pPr>
            <a:endParaRPr lang="en-GB" dirty="0"/>
          </a:p>
          <a:p>
            <a:pPr marL="0" indent="0">
              <a:buNone/>
            </a:pPr>
            <a:r>
              <a:rPr lang="en-GB" b="1" dirty="0"/>
              <a:t>INTRODUCTION</a:t>
            </a:r>
          </a:p>
          <a:p>
            <a:r>
              <a:rPr lang="en-US" i="1" dirty="0"/>
              <a:t>We will do an exercise in which we will try to select our strategy based on the situation and the interests involved</a:t>
            </a:r>
          </a:p>
          <a:p>
            <a:r>
              <a:rPr lang="en-GB" dirty="0"/>
              <a:t>Divide the participants in groups of 3 to 5 people</a:t>
            </a:r>
          </a:p>
          <a:p>
            <a:r>
              <a:rPr lang="en-GB" dirty="0"/>
              <a:t>Guide participants to </a:t>
            </a:r>
            <a:r>
              <a:rPr lang="en-GB" b="1" dirty="0"/>
              <a:t>Workbook page 44-45: Negotiating in case management</a:t>
            </a:r>
          </a:p>
          <a:p>
            <a:r>
              <a:rPr lang="en-GB" dirty="0"/>
              <a:t>Assign Roberto’s case to half of the groups and Jolie’s case to the other half</a:t>
            </a:r>
          </a:p>
          <a:p>
            <a:r>
              <a:rPr lang="en-GB" i="1" dirty="0"/>
              <a:t>With your group:</a:t>
            </a:r>
          </a:p>
          <a:p>
            <a:pPr lvl="1"/>
            <a:r>
              <a:rPr lang="en-GB" i="1" dirty="0"/>
              <a:t>Review the case study</a:t>
            </a:r>
          </a:p>
          <a:p>
            <a:pPr lvl="1"/>
            <a:r>
              <a:rPr lang="en-GB" i="1" dirty="0"/>
              <a:t>Identify who is involved, the common interests, and the conflicting interests </a:t>
            </a:r>
          </a:p>
          <a:p>
            <a:pPr lvl="1"/>
            <a:r>
              <a:rPr lang="en-GB" i="1" dirty="0"/>
              <a:t>Select a negotiation strategy</a:t>
            </a:r>
          </a:p>
          <a:p>
            <a:pPr marL="0" indent="0">
              <a:buNone/>
            </a:pPr>
            <a:endParaRPr lang="en-GB" dirty="0"/>
          </a:p>
          <a:p>
            <a:pPr marL="0" indent="0">
              <a:buNone/>
            </a:pPr>
            <a:r>
              <a:rPr lang="en-GB" b="1" dirty="0"/>
              <a:t>GROUP WORK (30 minutes)</a:t>
            </a:r>
          </a:p>
          <a:p>
            <a:r>
              <a:rPr lang="en-GB" dirty="0"/>
              <a:t>Provide 30 minutes for participants to complete</a:t>
            </a:r>
          </a:p>
          <a:p>
            <a:endParaRPr lang="en-GB" dirty="0"/>
          </a:p>
          <a:p>
            <a:pPr marL="0" indent="0">
              <a:buNone/>
            </a:pPr>
            <a:r>
              <a:rPr lang="en-GB" b="1" dirty="0"/>
              <a:t>PLENARY DISCUSSION (10 minutes)</a:t>
            </a:r>
          </a:p>
          <a:p>
            <a:r>
              <a:rPr lang="en-GB" dirty="0"/>
              <a:t>Ask for volunteers to present their work</a:t>
            </a:r>
            <a:endParaRPr lang="en-GB" b="1" dirty="0"/>
          </a:p>
          <a:p>
            <a:r>
              <a:rPr lang="en-GB" dirty="0"/>
              <a:t>Review and complement with the possible responses on the next page</a:t>
            </a:r>
          </a:p>
          <a:p>
            <a:pPr marL="0" indent="0">
              <a:buNone/>
            </a:pPr>
            <a:r>
              <a:rPr lang="en-US" dirty="0"/>
              <a:t>______________________________________________________________________________</a:t>
            </a:r>
            <a:endParaRPr lang="en-GB" dirty="0"/>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706E8C11-3888-A103-8DD1-5B9AC124DAA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B08262D-E3E2-1A36-09C2-E8FC3C9E82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10255855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n-GB" b="1" dirty="0"/>
              <a:t>POSSIBLE RESPONSES</a:t>
            </a:r>
          </a:p>
          <a:p>
            <a:r>
              <a:rPr lang="en-GB" b="1" dirty="0"/>
              <a:t>Roberto</a:t>
            </a:r>
          </a:p>
          <a:p>
            <a:pPr lvl="1"/>
            <a:r>
              <a:rPr lang="en-GB" dirty="0"/>
              <a:t>Who is involved: </a:t>
            </a:r>
          </a:p>
          <a:p>
            <a:pPr lvl="2"/>
            <a:r>
              <a:rPr lang="en-GB" dirty="0"/>
              <a:t>Roberto (child), Rosa (mother), Blanca (neighbour) and caseworker</a:t>
            </a:r>
          </a:p>
          <a:p>
            <a:pPr lvl="1"/>
            <a:r>
              <a:rPr lang="en-GB" dirty="0"/>
              <a:t>Common interests: </a:t>
            </a:r>
          </a:p>
          <a:p>
            <a:pPr lvl="2"/>
            <a:r>
              <a:rPr lang="en-GB" dirty="0"/>
              <a:t>Rosa, Blanca and the caseworker care about the child</a:t>
            </a:r>
          </a:p>
          <a:p>
            <a:pPr lvl="2"/>
            <a:r>
              <a:rPr lang="en-GB" dirty="0"/>
              <a:t>The best interest of the child could be their common interest</a:t>
            </a:r>
          </a:p>
          <a:p>
            <a:pPr lvl="1"/>
            <a:r>
              <a:rPr lang="en-GB" dirty="0"/>
              <a:t>Conflicting interest: </a:t>
            </a:r>
          </a:p>
          <a:p>
            <a:pPr lvl="2"/>
            <a:r>
              <a:rPr lang="en-GB" dirty="0"/>
              <a:t>Rosa doesn’t trust Blanca nor the caseworker</a:t>
            </a:r>
          </a:p>
          <a:p>
            <a:pPr lvl="2"/>
            <a:r>
              <a:rPr lang="en-GB" dirty="0"/>
              <a:t>Rosa prefers to be left alone (even though she needs help)</a:t>
            </a:r>
          </a:p>
          <a:p>
            <a:pPr lvl="1"/>
            <a:r>
              <a:rPr lang="en-GB" dirty="0"/>
              <a:t>Strategy: </a:t>
            </a:r>
          </a:p>
          <a:p>
            <a:pPr lvl="2"/>
            <a:r>
              <a:rPr lang="en-GB" b="1" dirty="0"/>
              <a:t>Collaborate</a:t>
            </a:r>
            <a:r>
              <a:rPr lang="en-GB" dirty="0"/>
              <a:t>, with the best interest of the child as the common interest, to try to find a win-win.</a:t>
            </a:r>
          </a:p>
          <a:p>
            <a:r>
              <a:rPr lang="en-GB" b="1" dirty="0"/>
              <a:t>Jolie </a:t>
            </a:r>
          </a:p>
          <a:p>
            <a:pPr lvl="1"/>
            <a:r>
              <a:rPr lang="en-GB" dirty="0"/>
              <a:t>Who is involved</a:t>
            </a:r>
          </a:p>
          <a:p>
            <a:pPr lvl="2"/>
            <a:r>
              <a:rPr lang="en-GB" dirty="0"/>
              <a:t>Jolie (girl), police and Tshala (caseworker)</a:t>
            </a:r>
          </a:p>
          <a:p>
            <a:pPr lvl="1"/>
            <a:r>
              <a:rPr lang="en-GB" dirty="0"/>
              <a:t>Common interest</a:t>
            </a:r>
          </a:p>
          <a:p>
            <a:pPr lvl="2"/>
            <a:r>
              <a:rPr lang="en-GB" dirty="0"/>
              <a:t>Safety for Jolie</a:t>
            </a:r>
          </a:p>
          <a:p>
            <a:pPr lvl="2"/>
            <a:r>
              <a:rPr lang="en-GB" dirty="0"/>
              <a:t>Both Jolie, police and caseworker have this as a common interest</a:t>
            </a:r>
          </a:p>
          <a:p>
            <a:pPr lvl="1"/>
            <a:r>
              <a:rPr lang="en-GB" dirty="0"/>
              <a:t>Conflicting interest: </a:t>
            </a:r>
          </a:p>
          <a:p>
            <a:pPr lvl="2"/>
            <a:r>
              <a:rPr lang="en-GB" dirty="0"/>
              <a:t>Police wants a complaint to be filed, but Jolie doesn’t want to file a complaint. </a:t>
            </a:r>
          </a:p>
          <a:p>
            <a:pPr lvl="1"/>
            <a:r>
              <a:rPr lang="en-GB" dirty="0"/>
              <a:t>Strategy: </a:t>
            </a:r>
          </a:p>
          <a:p>
            <a:pPr lvl="2"/>
            <a:r>
              <a:rPr lang="en-GB" b="1" dirty="0"/>
              <a:t>Competing with the police.</a:t>
            </a:r>
          </a:p>
          <a:p>
            <a:pPr lvl="2"/>
            <a:r>
              <a:rPr lang="en-GB" dirty="0"/>
              <a:t>Filing a complaint is not a priority. </a:t>
            </a:r>
          </a:p>
          <a:p>
            <a:pPr lvl="2"/>
            <a:r>
              <a:rPr lang="en-GB" dirty="0"/>
              <a:t>The caseworker should put the interests and the wellbeing of Jolie first and explain to the police that going to the station now is not possible and not in the child’s best interest.</a:t>
            </a:r>
          </a:p>
          <a:p>
            <a:pPr lvl="1"/>
            <a:r>
              <a:rPr lang="en-GB" dirty="0"/>
              <a:t>Common interest: </a:t>
            </a:r>
          </a:p>
          <a:p>
            <a:pPr lvl="2"/>
            <a:r>
              <a:rPr lang="en-GB" dirty="0"/>
              <a:t>Get Jolie to safety and to a place where she feels secure and comfortable</a:t>
            </a:r>
          </a:p>
          <a:p>
            <a:pPr lvl="1"/>
            <a:r>
              <a:rPr lang="en-GB" dirty="0"/>
              <a:t>Conflicting interest: </a:t>
            </a:r>
          </a:p>
          <a:p>
            <a:pPr lvl="2"/>
            <a:r>
              <a:rPr lang="en-GB" dirty="0"/>
              <a:t>Tshala, the caseworker, wants to convince Jolie to get medical care (SRH), while Jolie doesn’t feel like going to the hospital or health </a:t>
            </a:r>
            <a:r>
              <a:rPr lang="en-GB" dirty="0" err="1"/>
              <a:t>center</a:t>
            </a:r>
            <a:r>
              <a:rPr lang="en-GB" dirty="0"/>
              <a:t>. </a:t>
            </a:r>
          </a:p>
          <a:p>
            <a:pPr lvl="1"/>
            <a:r>
              <a:rPr lang="en-GB" dirty="0"/>
              <a:t>Strategy: </a:t>
            </a:r>
          </a:p>
          <a:p>
            <a:pPr lvl="2"/>
            <a:r>
              <a:rPr lang="en-GB" b="1" dirty="0"/>
              <a:t>Compromising with Jolie. </a:t>
            </a:r>
          </a:p>
          <a:p>
            <a:pPr lvl="2"/>
            <a:r>
              <a:rPr lang="en-GB" dirty="0"/>
              <a:t>Jolie wants to go to the </a:t>
            </a:r>
            <a:r>
              <a:rPr lang="en-GB" dirty="0" err="1"/>
              <a:t>center</a:t>
            </a:r>
            <a:r>
              <a:rPr lang="en-GB" dirty="0"/>
              <a:t> but also needs urgent SRH. </a:t>
            </a:r>
          </a:p>
          <a:p>
            <a:pPr lvl="2"/>
            <a:r>
              <a:rPr lang="en-GB" dirty="0"/>
              <a:t>Tshala could try to find a compromise, e.g. going to the </a:t>
            </a:r>
            <a:r>
              <a:rPr lang="en-GB" dirty="0" err="1"/>
              <a:t>center</a:t>
            </a:r>
            <a:r>
              <a:rPr lang="en-GB" dirty="0"/>
              <a:t> with Jolie first and then to the medical </a:t>
            </a:r>
            <a:r>
              <a:rPr lang="en-GB" dirty="0" err="1"/>
              <a:t>center</a:t>
            </a:r>
            <a:r>
              <a:rPr lang="en-GB" dirty="0"/>
              <a:t> afterwards. </a:t>
            </a:r>
          </a:p>
          <a:p>
            <a:pPr lvl="2"/>
            <a:r>
              <a:rPr lang="en-GB" dirty="0"/>
              <a:t>Tshala should not use any force on Jolie!</a:t>
            </a:r>
          </a:p>
        </p:txBody>
      </p:sp>
      <p:sp>
        <p:nvSpPr>
          <p:cNvPr id="7" name="Google Shape;725;p48:notes">
            <a:extLst>
              <a:ext uri="{FF2B5EF4-FFF2-40B4-BE49-F238E27FC236}">
                <a16:creationId xmlns:a16="http://schemas.microsoft.com/office/drawing/2014/main" id="{7B08262D-E3E2-1A36-09C2-E8FC3C9E82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extLst>
      <p:ext uri="{BB962C8B-B14F-4D97-AF65-F5344CB8AC3E}">
        <p14:creationId xmlns:p14="http://schemas.microsoft.com/office/powerpoint/2010/main" val="17267386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5" name="Google Shape;725;p18:notes"/>
          <p:cNvSpPr txBox="1">
            <a:spLocks noGrp="1"/>
          </p:cNvSpPr>
          <p:nvPr>
            <p:ph type="body" idx="1"/>
          </p:nvPr>
        </p:nvSpPr>
        <p:spPr/>
        <p:txBody>
          <a:bodyPr/>
          <a:lstStyle/>
          <a:p>
            <a:pPr marL="0" indent="0">
              <a:buNone/>
            </a:pPr>
            <a:r>
              <a:rPr lang="en-US" b="1" dirty="0">
                <a:sym typeface="Arial"/>
              </a:rPr>
              <a:t>EXPLANATION</a:t>
            </a:r>
          </a:p>
          <a:p>
            <a:r>
              <a:rPr lang="en-US" dirty="0">
                <a:sym typeface="Arial"/>
              </a:rPr>
              <a:t>Present the slide</a:t>
            </a:r>
          </a:p>
        </p:txBody>
      </p:sp>
      <p:sp>
        <p:nvSpPr>
          <p:cNvPr id="3" name="Slide Image Placeholder 2">
            <a:extLst>
              <a:ext uri="{FF2B5EF4-FFF2-40B4-BE49-F238E27FC236}">
                <a16:creationId xmlns:a16="http://schemas.microsoft.com/office/drawing/2014/main" id="{A553E08C-D203-3E60-57ED-B5BDFDB9AA3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5CA9C3A2-3759-F59B-480F-64461C21109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40198221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DURATION: 2h</a:t>
            </a:r>
          </a:p>
          <a:p>
            <a:pPr marL="0" indent="0">
              <a:buNone/>
            </a:pPr>
            <a:r>
              <a:rPr lang="en-GB" dirty="0"/>
              <a:t>______________________________________________________________________________</a:t>
            </a:r>
          </a:p>
          <a:p>
            <a:endParaRPr lang="en-GB" dirty="0"/>
          </a:p>
          <a:p>
            <a:pPr marL="0" indent="0">
              <a:buNone/>
            </a:pPr>
            <a:r>
              <a:rPr lang="en-GB" b="1" dirty="0"/>
              <a:t>EXPLANATION</a:t>
            </a:r>
          </a:p>
          <a:p>
            <a:r>
              <a:rPr lang="en-GB" i="1" dirty="0"/>
              <a:t>In this session we will discuss the coordination done by a caseworker to address the child protection needs of a child.</a:t>
            </a:r>
          </a:p>
          <a:p>
            <a:r>
              <a:rPr lang="en-GB" i="1" dirty="0"/>
              <a:t>Sector coordination, done by the Child Protection Area of Responsibility (CP AoR) or Case Management Task Force (CMTF), is not included in this session</a:t>
            </a:r>
            <a:endParaRPr lang="en-BE" i="1" dirty="0"/>
          </a:p>
        </p:txBody>
      </p:sp>
      <p:sp>
        <p:nvSpPr>
          <p:cNvPr id="6" name="Slide Image Placeholder 5">
            <a:extLst>
              <a:ext uri="{FF2B5EF4-FFF2-40B4-BE49-F238E27FC236}">
                <a16:creationId xmlns:a16="http://schemas.microsoft.com/office/drawing/2014/main" id="{A2AC0955-7BDA-833E-DF2F-EA8F3EA0199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7370A57-F8B8-D2F1-BB02-AB2544A8658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3475257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50" name="Google Shape;250;p3:notes"/>
          <p:cNvSpPr txBox="1">
            <a:spLocks noGrp="1"/>
          </p:cNvSpPr>
          <p:nvPr>
            <p:ph type="body" idx="1"/>
          </p:nvPr>
        </p:nvSpPr>
        <p:spPr/>
        <p:txBody>
          <a:bodyPr/>
          <a:lstStyle/>
          <a:p>
            <a:pPr marL="0" indent="0">
              <a:buNone/>
            </a:pPr>
            <a:r>
              <a:rPr lang="en-US" b="1" dirty="0">
                <a:sym typeface="Arial"/>
              </a:rPr>
              <a:t>EXPLANATION</a:t>
            </a:r>
          </a:p>
          <a:p>
            <a:r>
              <a:rPr lang="en-US" dirty="0">
                <a:sym typeface="Arial"/>
              </a:rPr>
              <a:t>Present the slide</a:t>
            </a:r>
          </a:p>
          <a:p>
            <a:r>
              <a:rPr lang="en-US" i="1" dirty="0">
                <a:sym typeface="Arial"/>
              </a:rPr>
              <a:t>In other words, this module aims to reinforce and build on your experience and your skills in problem-solving, negotiating and coordination in your day-to-day work as a caseworker. </a:t>
            </a:r>
          </a:p>
        </p:txBody>
      </p:sp>
      <p:sp>
        <p:nvSpPr>
          <p:cNvPr id="3" name="Slide Image Placeholder 2">
            <a:extLst>
              <a:ext uri="{FF2B5EF4-FFF2-40B4-BE49-F238E27FC236}">
                <a16:creationId xmlns:a16="http://schemas.microsoft.com/office/drawing/2014/main" id="{92280F19-A213-AE6A-BDED-17900616D987}"/>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5FB3B88F-F811-05F2-5A65-B896759FF5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The case study can be adapted to match the local context</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INTRODUCTION</a:t>
            </a:r>
          </a:p>
          <a:p>
            <a:r>
              <a:rPr lang="en-GB" i="1" dirty="0"/>
              <a:t>Let’s try to explore coordination through a case study</a:t>
            </a:r>
          </a:p>
          <a:p>
            <a:r>
              <a:rPr lang="en-GB" dirty="0"/>
              <a:t>Divide the participants into groups of 3-5 people</a:t>
            </a:r>
          </a:p>
          <a:p>
            <a:r>
              <a:rPr lang="en-GB" dirty="0"/>
              <a:t>Hand out white A4 papers and tape </a:t>
            </a:r>
          </a:p>
          <a:p>
            <a:r>
              <a:rPr lang="en-GB" dirty="0"/>
              <a:t>Guide participants to </a:t>
            </a:r>
            <a:r>
              <a:rPr lang="en-GB" b="1" dirty="0"/>
              <a:t>Workbook page 46-49: Coordination in case management – case study</a:t>
            </a:r>
          </a:p>
          <a:p>
            <a:r>
              <a:rPr lang="en-GB" i="1" dirty="0"/>
              <a:t>In your groups:</a:t>
            </a:r>
          </a:p>
          <a:p>
            <a:pPr lvl="1"/>
            <a:r>
              <a:rPr lang="en-GB" i="1" dirty="0"/>
              <a:t>Review the information from a first assessment of Teo and the service mapping containing a list of actors and agencies. </a:t>
            </a:r>
          </a:p>
          <a:p>
            <a:pPr lvl="1"/>
            <a:r>
              <a:rPr lang="en-GB" i="1" dirty="0"/>
              <a:t>Identify Teo’s needs, prioritize them, decide the reason or needs you aim to address, and decide who you will coordinate with</a:t>
            </a:r>
          </a:p>
          <a:p>
            <a:pPr lvl="1"/>
            <a:r>
              <a:rPr lang="en-GB" i="1" dirty="0"/>
              <a:t>Write down the needs you aim to address, the name of the agency, and the reason why they would coordinate with you on an A4 page.</a:t>
            </a:r>
          </a:p>
          <a:p>
            <a:pPr lvl="1"/>
            <a:r>
              <a:rPr lang="en-GB" i="1" dirty="0"/>
              <a:t>Create a timeline, lining up from urgent and immediate response to coordination on the medium or longer term. </a:t>
            </a:r>
          </a:p>
          <a:p>
            <a:endParaRPr lang="en-GB" dirty="0"/>
          </a:p>
          <a:p>
            <a:pPr marL="0" indent="0">
              <a:buNone/>
            </a:pPr>
            <a:r>
              <a:rPr lang="en-GB" b="1" dirty="0"/>
              <a:t>GROUP WORK (30 minutes)</a:t>
            </a:r>
          </a:p>
          <a:p>
            <a:r>
              <a:rPr lang="en-GB" dirty="0"/>
              <a:t>Provide 30 minutes for participants to complete</a:t>
            </a:r>
          </a:p>
          <a:p>
            <a:endParaRPr lang="en-GB" dirty="0"/>
          </a:p>
          <a:p>
            <a:pPr marL="0" indent="0">
              <a:buNone/>
            </a:pPr>
            <a:r>
              <a:rPr lang="en-GB" b="1" dirty="0"/>
              <a:t>PLENARY DISCUSSION (20 minutes)</a:t>
            </a:r>
          </a:p>
          <a:p>
            <a:r>
              <a:rPr lang="en-GB" dirty="0"/>
              <a:t>Ask for one group to volunteer and present their group work</a:t>
            </a:r>
          </a:p>
          <a:p>
            <a:r>
              <a:rPr lang="en-GB" dirty="0"/>
              <a:t>Review and complement with the possible responses on the next page</a:t>
            </a:r>
          </a:p>
          <a:p>
            <a:pPr marL="0" indent="0">
              <a:buNone/>
            </a:pPr>
            <a:r>
              <a:rPr lang="en-US" dirty="0"/>
              <a:t>______________________________________________________________________________</a:t>
            </a:r>
            <a:endParaRPr lang="en-GB" dirty="0"/>
          </a:p>
          <a:p>
            <a:pPr marL="0" indent="0">
              <a:buNone/>
            </a:pPr>
            <a:endParaRPr lang="en-GB" dirty="0"/>
          </a:p>
          <a:p>
            <a:pPr marL="0" indent="0">
              <a:buNone/>
            </a:pPr>
            <a:r>
              <a:rPr lang="en-US" b="1" dirty="0"/>
              <a:t>CONTINUED </a:t>
            </a:r>
            <a:r>
              <a:rPr lang="en-US" b="1" dirty="0">
                <a:sym typeface="Wingdings" panose="05000000000000000000" pitchFamily="2" charset="2"/>
              </a:rPr>
              <a:t></a:t>
            </a:r>
            <a:endParaRPr lang="en-US" b="1" dirty="0"/>
          </a:p>
        </p:txBody>
      </p:sp>
      <p:sp>
        <p:nvSpPr>
          <p:cNvPr id="6" name="Slide Image Placeholder 5">
            <a:extLst>
              <a:ext uri="{FF2B5EF4-FFF2-40B4-BE49-F238E27FC236}">
                <a16:creationId xmlns:a16="http://schemas.microsoft.com/office/drawing/2014/main" id="{D7A6E2E4-CD8B-8AEA-3337-103A4047E4A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8940DAE-736F-52AE-64AD-EAE6330DDDD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8879591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a:extLst>
              <a:ext uri="{FF2B5EF4-FFF2-40B4-BE49-F238E27FC236}">
                <a16:creationId xmlns:a16="http://schemas.microsoft.com/office/drawing/2014/main" id="{FB8185EB-AA37-E6AE-2A2B-73316B094BC1}"/>
              </a:ext>
            </a:extLst>
          </p:cNvPr>
          <p:cNvSpPr>
            <a:spLocks noGrp="1"/>
          </p:cNvSpPr>
          <p:nvPr>
            <p:ph type="body" idx="1"/>
          </p:nvPr>
        </p:nvSpPr>
        <p:spPr>
          <a:xfrm>
            <a:off x="477837" y="460376"/>
            <a:ext cx="6143625" cy="9211334"/>
          </a:xfrm>
        </p:spPr>
        <p:txBody>
          <a:bodyPr/>
          <a:lstStyle/>
          <a:p>
            <a:pPr marL="0" indent="0">
              <a:buNone/>
            </a:pPr>
            <a:r>
              <a:rPr lang="en-US" b="1" dirty="0"/>
              <a:t>POSSIBLE RESPONSES</a:t>
            </a:r>
          </a:p>
          <a:p>
            <a:r>
              <a:rPr lang="en-US" b="1" dirty="0"/>
              <a:t>Care and safety</a:t>
            </a:r>
          </a:p>
          <a:p>
            <a:pPr lvl="1"/>
            <a:r>
              <a:rPr lang="en-US" dirty="0"/>
              <a:t>Check with uncle and aunt if they can provide care for Teo on the short term</a:t>
            </a:r>
          </a:p>
          <a:p>
            <a:pPr lvl="1"/>
            <a:r>
              <a:rPr lang="en-US" dirty="0"/>
              <a:t>Check exactly how long he can stay, if they feel able to take care of him during this period, if they have everything they need to do so, and if there is food available, as Teo looks underweight</a:t>
            </a:r>
          </a:p>
          <a:p>
            <a:r>
              <a:rPr lang="en-US" b="1" dirty="0"/>
              <a:t>Physical health</a:t>
            </a:r>
          </a:p>
          <a:p>
            <a:pPr lvl="1"/>
            <a:r>
              <a:rPr lang="en-US" dirty="0"/>
              <a:t>Coordinate with mobile health team (Health for All)</a:t>
            </a:r>
          </a:p>
          <a:p>
            <a:pPr lvl="2"/>
            <a:r>
              <a:rPr lang="en-US" dirty="0"/>
              <a:t>Check if they can come to the uncle’s house and provide regular medical care for Teo</a:t>
            </a:r>
          </a:p>
          <a:p>
            <a:pPr lvl="2"/>
            <a:r>
              <a:rPr lang="en-US" dirty="0"/>
              <a:t>Check if they can provide medical care for the burn wounds at the uncle’s house and if there are any costs related to the medical care, such as payment for medicine or bandages.</a:t>
            </a:r>
          </a:p>
          <a:p>
            <a:pPr lvl="1"/>
            <a:r>
              <a:rPr lang="en-US" dirty="0"/>
              <a:t>If Health for All is not able to visit Teo at the uncle’s house</a:t>
            </a:r>
          </a:p>
          <a:p>
            <a:pPr lvl="2"/>
            <a:r>
              <a:rPr lang="en-US" dirty="0"/>
              <a:t>Check if they can provide the medical supplies so that the aunt, who is a nurse, can provide medical care.</a:t>
            </a:r>
          </a:p>
          <a:p>
            <a:pPr lvl="2"/>
            <a:r>
              <a:rPr lang="en-US" dirty="0"/>
              <a:t>Check if his aunt feels able to provide medical care if the supplies are provided to her</a:t>
            </a:r>
          </a:p>
          <a:p>
            <a:pPr lvl="1"/>
            <a:r>
              <a:rPr lang="en-US" dirty="0"/>
              <a:t>If Health for All is not able to provide medical care at the uncle’s house, nor is able to provide medical supplies</a:t>
            </a:r>
          </a:p>
          <a:p>
            <a:pPr lvl="2"/>
            <a:r>
              <a:rPr lang="en-US" dirty="0"/>
              <a:t>Check if the Asti Center is able to provide medical supplies free of charge or paid </a:t>
            </a:r>
          </a:p>
          <a:p>
            <a:pPr lvl="1"/>
            <a:r>
              <a:rPr lang="en-US" dirty="0"/>
              <a:t>If the medical care or supplies cost money</a:t>
            </a:r>
          </a:p>
          <a:p>
            <a:pPr lvl="2"/>
            <a:r>
              <a:rPr lang="en-US" dirty="0"/>
              <a:t>Check if the uncle and aunt or mother are able to cover these costs</a:t>
            </a:r>
          </a:p>
          <a:p>
            <a:pPr lvl="2"/>
            <a:r>
              <a:rPr lang="en-US" dirty="0"/>
              <a:t>If not, check internally if the costs can be covered through case support</a:t>
            </a:r>
          </a:p>
          <a:p>
            <a:pPr lvl="2"/>
            <a:r>
              <a:rPr lang="en-US" dirty="0"/>
              <a:t>If not, check with Action Against Violence if these costs could be covered through their Cash for Protection programming</a:t>
            </a:r>
          </a:p>
          <a:p>
            <a:r>
              <a:rPr lang="en-US" b="1" dirty="0"/>
              <a:t>Safety and stability</a:t>
            </a:r>
          </a:p>
          <a:p>
            <a:pPr lvl="1"/>
            <a:r>
              <a:rPr lang="en-US" dirty="0"/>
              <a:t>Communicate and explore potential collaboration with the community leader to protect Teo from re-recruitment by the Armed Group</a:t>
            </a:r>
          </a:p>
          <a:p>
            <a:pPr lvl="1"/>
            <a:r>
              <a:rPr lang="en-US" dirty="0"/>
              <a:t>Discuss with community leader if he feels able to negotiate with the leader of the Armed Group to not re-recruit Teo, since he also knows him</a:t>
            </a:r>
          </a:p>
          <a:p>
            <a:pPr lvl="1"/>
            <a:r>
              <a:rPr lang="en-US" dirty="0"/>
              <a:t>Together with Teo and the community leader, assess the risks that come with potentially contacting the leader of the Armed Group and negotiating for full release (do no harm!)</a:t>
            </a:r>
          </a:p>
          <a:p>
            <a:pPr lvl="1"/>
            <a:r>
              <a:rPr lang="en-US" dirty="0"/>
              <a:t>This can only be done with the consent of Teo</a:t>
            </a:r>
          </a:p>
          <a:p>
            <a:r>
              <a:rPr lang="en-US" b="1" dirty="0"/>
              <a:t>Safety planning and care</a:t>
            </a:r>
          </a:p>
          <a:p>
            <a:pPr lvl="1"/>
            <a:r>
              <a:rPr lang="en-US" dirty="0"/>
              <a:t>In case of imminent risk of re-recruitment, explore options where Teo can go</a:t>
            </a:r>
          </a:p>
          <a:p>
            <a:pPr lvl="1"/>
            <a:r>
              <a:rPr lang="en-US" dirty="0"/>
              <a:t>Contact and communicate with the mother, other family members if available, the community leader, and eventually Open Vision to be aware of what they can offer in case Teo needs safe shelter outside the village </a:t>
            </a:r>
          </a:p>
          <a:p>
            <a:pPr lvl="1"/>
            <a:r>
              <a:rPr lang="en-US" dirty="0"/>
              <a:t>Discuss all of this with Teo when drafting a safety plan</a:t>
            </a: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b="1" dirty="0"/>
          </a:p>
        </p:txBody>
      </p:sp>
      <p:sp>
        <p:nvSpPr>
          <p:cNvPr id="6" name="Google Shape;725;p48:notes">
            <a:extLst>
              <a:ext uri="{FF2B5EF4-FFF2-40B4-BE49-F238E27FC236}">
                <a16:creationId xmlns:a16="http://schemas.microsoft.com/office/drawing/2014/main" id="{AB979A0F-ACB1-8BEC-1D75-C6C2AE5CEE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42790791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a:extLst>
              <a:ext uri="{FF2B5EF4-FFF2-40B4-BE49-F238E27FC236}">
                <a16:creationId xmlns:a16="http://schemas.microsoft.com/office/drawing/2014/main" id="{FB8185EB-AA37-E6AE-2A2B-73316B094BC1}"/>
              </a:ext>
            </a:extLst>
          </p:cNvPr>
          <p:cNvSpPr>
            <a:spLocks noGrp="1"/>
          </p:cNvSpPr>
          <p:nvPr>
            <p:ph type="body" idx="1"/>
          </p:nvPr>
        </p:nvSpPr>
        <p:spPr>
          <a:xfrm>
            <a:off x="477837" y="460376"/>
            <a:ext cx="6143625" cy="9211334"/>
          </a:xfrm>
        </p:spPr>
        <p:txBody>
          <a:bodyPr/>
          <a:lstStyle/>
          <a:p>
            <a:r>
              <a:rPr lang="en-US" b="1" dirty="0"/>
              <a:t>Mental Health Psychosocial support</a:t>
            </a:r>
          </a:p>
          <a:p>
            <a:pPr lvl="1"/>
            <a:r>
              <a:rPr lang="en-US" dirty="0"/>
              <a:t>If Teo consents, coordinate with Strength Resilience Network </a:t>
            </a:r>
          </a:p>
          <a:p>
            <a:pPr lvl="2"/>
            <a:r>
              <a:rPr lang="en-US" dirty="0"/>
              <a:t>Check if they are able to provide focused specialized support to Teo</a:t>
            </a:r>
          </a:p>
          <a:p>
            <a:pPr lvl="2"/>
            <a:r>
              <a:rPr lang="en-US" dirty="0"/>
              <a:t>If so, check if this is done by a mobile team or if they need to visit the center. </a:t>
            </a:r>
          </a:p>
          <a:p>
            <a:pPr lvl="1"/>
            <a:r>
              <a:rPr lang="en-US" dirty="0"/>
              <a:t>If Teo would have to visit the center, coordinate with Teo, uncle and aunt on transportation and costs as the center is 20km away. </a:t>
            </a:r>
          </a:p>
          <a:p>
            <a:pPr lvl="1"/>
            <a:r>
              <a:rPr lang="en-US" dirty="0"/>
              <a:t>Note: Before Teo will be able to join focused and specialized MHPSS, some basic needs such as safety and care need to be met. For this reason, it is not the first priority, even though it is very important for Teo to receive support to cope with the traumatic event. </a:t>
            </a:r>
          </a:p>
          <a:p>
            <a:r>
              <a:rPr lang="en-US" b="1" dirty="0"/>
              <a:t>Education</a:t>
            </a:r>
          </a:p>
          <a:p>
            <a:pPr lvl="1"/>
            <a:r>
              <a:rPr lang="en-US" dirty="0"/>
              <a:t>Based on the view and opinion shared by Teo, coordinate with local schools and Learning While Working organization on possibility for Teo to join vocational training. </a:t>
            </a:r>
          </a:p>
          <a:p>
            <a:pPr lvl="1"/>
            <a:r>
              <a:rPr lang="en-US" dirty="0"/>
              <a:t>Coordinate with the community leader if enrollment in educational program can also be used as an argument against re-recruitment.</a:t>
            </a:r>
          </a:p>
          <a:p>
            <a:r>
              <a:rPr lang="en-US" b="1" dirty="0"/>
              <a:t>Documentation</a:t>
            </a:r>
          </a:p>
          <a:p>
            <a:pPr lvl="1"/>
            <a:r>
              <a:rPr lang="en-US" dirty="0"/>
              <a:t>Teo is part of an ethnic minority of which the majority of members do not have any civil documentation due to structural discrimination</a:t>
            </a:r>
          </a:p>
          <a:p>
            <a:pPr lvl="1"/>
            <a:r>
              <a:rPr lang="en-US" dirty="0"/>
              <a:t>The chance of Teo obtaining documentation is small and it might be a long process.</a:t>
            </a:r>
          </a:p>
          <a:p>
            <a:pPr lvl="1"/>
            <a:r>
              <a:rPr lang="en-US" dirty="0"/>
              <a:t>Coordinate and communicate with legal aid providers to obtain information on the procedures to obtain civil documentation. </a:t>
            </a:r>
          </a:p>
          <a:p>
            <a:pPr lvl="2"/>
            <a:r>
              <a:rPr lang="en-US" dirty="0"/>
              <a:t>As the Legal Refugee Council is 20km away, first coordinate over phone before going there for intake. </a:t>
            </a:r>
          </a:p>
          <a:p>
            <a:pPr lvl="2"/>
            <a:r>
              <a:rPr lang="en-US" dirty="0"/>
              <a:t>If a visit at the Legal Refugee Center is needed, coordinate with Teo, the uncle and aunt on transportation and potential costs.</a:t>
            </a:r>
          </a:p>
        </p:txBody>
      </p:sp>
      <p:sp>
        <p:nvSpPr>
          <p:cNvPr id="6" name="Google Shape;725;p48:notes">
            <a:extLst>
              <a:ext uri="{FF2B5EF4-FFF2-40B4-BE49-F238E27FC236}">
                <a16:creationId xmlns:a16="http://schemas.microsoft.com/office/drawing/2014/main" id="{AB979A0F-ACB1-8BEC-1D75-C6C2AE5CEE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23398879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Coordination contributes to:</a:t>
            </a:r>
          </a:p>
          <a:p>
            <a:pPr lvl="1"/>
            <a:r>
              <a:rPr lang="en-US" i="1" dirty="0"/>
              <a:t>Understanding the child’s needs and the protection risks that the child and their family, parents or caregivers face.</a:t>
            </a:r>
          </a:p>
          <a:p>
            <a:pPr lvl="1"/>
            <a:r>
              <a:rPr lang="en-US" i="1" dirty="0"/>
              <a:t>Locating other services and support the children and their families can access to have their needs addressed</a:t>
            </a:r>
          </a:p>
          <a:p>
            <a:pPr lvl="1"/>
            <a:r>
              <a:rPr lang="en-US" i="1" dirty="0"/>
              <a:t>Ensuring the services are provided in a timely and appropriate manner (participative, child-friendly)</a:t>
            </a:r>
          </a:p>
          <a:p>
            <a:pPr lvl="1"/>
            <a:r>
              <a:rPr lang="en-US" i="1" dirty="0"/>
              <a:t>Decision making in the child’s best interests</a:t>
            </a:r>
            <a:endParaRPr lang="en-GB" i="1" dirty="0"/>
          </a:p>
          <a:p>
            <a:r>
              <a:rPr lang="en-GB" i="1" dirty="0"/>
              <a:t>Ultimately, the objective of coordination is to ensure quality of the support provided and improve child protection outcomes. </a:t>
            </a:r>
            <a:endParaRPr lang="en-BE" i="1" dirty="0"/>
          </a:p>
        </p:txBody>
      </p:sp>
      <p:sp>
        <p:nvSpPr>
          <p:cNvPr id="6" name="Slide Image Placeholder 5">
            <a:extLst>
              <a:ext uri="{FF2B5EF4-FFF2-40B4-BE49-F238E27FC236}">
                <a16:creationId xmlns:a16="http://schemas.microsoft.com/office/drawing/2014/main" id="{72B31066-481A-962C-FDED-3B27DB4C9FC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3B1C87-322F-5146-AA01-F89D5D330F5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9993440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6"/>
        <p:cNvGrpSpPr/>
        <p:nvPr/>
      </p:nvGrpSpPr>
      <p:grpSpPr>
        <a:xfrm>
          <a:off x="0" y="0"/>
          <a:ext cx="0" cy="0"/>
          <a:chOff x="0" y="0"/>
          <a:chExt cx="0" cy="0"/>
        </a:xfrm>
      </p:grpSpPr>
      <p:sp>
        <p:nvSpPr>
          <p:cNvPr id="658" name="Google Shape;658;p79:notes"/>
          <p:cNvSpPr txBox="1">
            <a:spLocks noGrp="1"/>
          </p:cNvSpPr>
          <p:nvPr>
            <p:ph type="body" idx="1"/>
          </p:nvPr>
        </p:nvSpPr>
        <p:spPr/>
        <p:txBody>
          <a:bodyPr/>
          <a:lstStyle/>
          <a:p>
            <a:pPr marL="0" indent="0">
              <a:buNone/>
            </a:pPr>
            <a:r>
              <a:rPr lang="en-US" b="1" dirty="0"/>
              <a:t>ADAPT FOR CONTEXT</a:t>
            </a:r>
          </a:p>
          <a:p>
            <a:r>
              <a:rPr lang="en-US" dirty="0"/>
              <a:t>All these processes and tools are typically formalized in case management SOPs - contextualize as required</a:t>
            </a:r>
          </a:p>
          <a:p>
            <a:pPr marL="0" indent="0">
              <a:buNone/>
            </a:pPr>
            <a:r>
              <a:rPr lang="en-US" b="1" dirty="0"/>
              <a:t>______________________________________________________________________________</a:t>
            </a:r>
          </a:p>
          <a:p>
            <a:pPr marL="0" indent="0">
              <a:buNone/>
            </a:pPr>
            <a:endParaRPr lang="en-US" b="1" dirty="0"/>
          </a:p>
          <a:p>
            <a:pPr marL="0" indent="0">
              <a:buNone/>
            </a:pPr>
            <a:r>
              <a:rPr lang="en-US" b="1" dirty="0"/>
              <a:t>EXPLANATION</a:t>
            </a:r>
          </a:p>
          <a:p>
            <a:r>
              <a:rPr lang="en-US" dirty="0"/>
              <a:t>Present the slide</a:t>
            </a:r>
          </a:p>
          <a:p>
            <a:r>
              <a:rPr lang="en-US" i="1" dirty="0"/>
              <a:t>Does anyone have anything to add?</a:t>
            </a:r>
          </a:p>
          <a:p>
            <a:r>
              <a:rPr lang="en-US" i="1" dirty="0"/>
              <a:t>Does anyone have any questions or need clarification? </a:t>
            </a:r>
          </a:p>
        </p:txBody>
      </p:sp>
      <p:sp>
        <p:nvSpPr>
          <p:cNvPr id="3" name="Slide Image Placeholder 2">
            <a:extLst>
              <a:ext uri="{FF2B5EF4-FFF2-40B4-BE49-F238E27FC236}">
                <a16:creationId xmlns:a16="http://schemas.microsoft.com/office/drawing/2014/main" id="{17951D5E-94D6-2B19-855A-8E34FA5742D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314C89B-06C5-F642-74A2-BB1BC9D4B97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b="1" i="1" dirty="0"/>
              <a:t>Step 1</a:t>
            </a:r>
          </a:p>
          <a:p>
            <a:pPr lvl="1"/>
            <a:r>
              <a:rPr lang="en-GB" i="1" dirty="0"/>
              <a:t>Consent needs to be received before others are contacted and any personal information is shared</a:t>
            </a:r>
          </a:p>
          <a:p>
            <a:r>
              <a:rPr lang="en-GB" b="1" i="1" dirty="0"/>
              <a:t>Step 2</a:t>
            </a:r>
          </a:p>
          <a:p>
            <a:pPr lvl="1"/>
            <a:r>
              <a:rPr lang="en-GB" i="1" dirty="0"/>
              <a:t>Responsibilities need to be divided to avoid gaps or duplication. </a:t>
            </a:r>
          </a:p>
          <a:p>
            <a:pPr lvl="1"/>
            <a:r>
              <a:rPr lang="en-GB" i="1" dirty="0"/>
              <a:t>Everyone needs to know what to do.</a:t>
            </a:r>
          </a:p>
          <a:p>
            <a:pPr lvl="1"/>
            <a:r>
              <a:rPr lang="en-GB" i="1" dirty="0"/>
              <a:t>It can be helpful to agree on one focal point for the coordination across actors in the case. A caseworker is in a good position to take on this role of coordination focal point.</a:t>
            </a:r>
          </a:p>
          <a:p>
            <a:r>
              <a:rPr lang="en-GB" b="1" i="1" dirty="0"/>
              <a:t>Step 3</a:t>
            </a:r>
          </a:p>
          <a:p>
            <a:pPr lvl="1"/>
            <a:r>
              <a:rPr lang="en-GB" i="1" dirty="0"/>
              <a:t>It is impossible to do everything at the same time. The child, parent, caregiver or trusted adult will be overwhelmed! </a:t>
            </a:r>
          </a:p>
          <a:p>
            <a:pPr lvl="1"/>
            <a:r>
              <a:rPr lang="en-GB" i="1" dirty="0"/>
              <a:t>When coordinating, the actors need to agree on priorities and set a timeline. </a:t>
            </a:r>
          </a:p>
          <a:p>
            <a:pPr lvl="1"/>
            <a:r>
              <a:rPr lang="en-GB" i="1" dirty="0"/>
              <a:t>Everyone needs to know the priorities and when actions will be implemented</a:t>
            </a:r>
          </a:p>
          <a:p>
            <a:r>
              <a:rPr lang="en-GB" b="1" i="1" dirty="0"/>
              <a:t>Step 4</a:t>
            </a:r>
          </a:p>
          <a:p>
            <a:pPr lvl="1"/>
            <a:r>
              <a:rPr lang="en-GB" i="1" dirty="0"/>
              <a:t>To coordinate, actors involved need to be kept in the loop. </a:t>
            </a:r>
          </a:p>
          <a:p>
            <a:pPr lvl="1"/>
            <a:r>
              <a:rPr lang="en-GB" i="1" dirty="0"/>
              <a:t>The coordination focal point, often the caseworker, needs to inform them on any progress made and any changes that are relevant. </a:t>
            </a:r>
          </a:p>
          <a:p>
            <a:pPr lvl="1"/>
            <a:r>
              <a:rPr lang="en-GB" i="1" dirty="0"/>
              <a:t>Personal data protection principles need to be respected at all times. This includes data minimization - only sharing information on a need-to-know basis. </a:t>
            </a:r>
          </a:p>
          <a:p>
            <a:r>
              <a:rPr lang="en-GB" b="1" i="1" dirty="0"/>
              <a:t>Step 5</a:t>
            </a:r>
          </a:p>
          <a:p>
            <a:pPr lvl="1"/>
            <a:r>
              <a:rPr lang="en-GB" i="1" dirty="0"/>
              <a:t>When coordinating, it’s important to establish a structure and draft a plan. </a:t>
            </a:r>
          </a:p>
          <a:p>
            <a:pPr lvl="1"/>
            <a:r>
              <a:rPr lang="en-GB" i="1" dirty="0"/>
              <a:t>However, a caseworker and other actors involved in the child’s case need to remain flexible. </a:t>
            </a:r>
            <a:endParaRPr lang="en-BE" i="1" dirty="0"/>
          </a:p>
        </p:txBody>
      </p:sp>
      <p:sp>
        <p:nvSpPr>
          <p:cNvPr id="6" name="Slide Image Placeholder 5">
            <a:extLst>
              <a:ext uri="{FF2B5EF4-FFF2-40B4-BE49-F238E27FC236}">
                <a16:creationId xmlns:a16="http://schemas.microsoft.com/office/drawing/2014/main" id="{F2A850D8-6B1F-BBD1-7541-1478234E411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5D6480B-9185-A2F4-0C73-D394399441D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extLst>
      <p:ext uri="{BB962C8B-B14F-4D97-AF65-F5344CB8AC3E}">
        <p14:creationId xmlns:p14="http://schemas.microsoft.com/office/powerpoint/2010/main" val="1649194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Adapt to local practice and case management Standard Operating Procedure (CM SOP)</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PLENARY DISCUSSION (10 minutes)</a:t>
            </a:r>
          </a:p>
          <a:p>
            <a:r>
              <a:rPr lang="en-GB" i="1" dirty="0"/>
              <a:t>A case conference is a tool to support accountability and coordination in case management</a:t>
            </a:r>
          </a:p>
          <a:p>
            <a:r>
              <a:rPr lang="en-GB" dirty="0"/>
              <a:t>Present the slide</a:t>
            </a:r>
          </a:p>
          <a:p>
            <a:r>
              <a:rPr lang="en-GB" i="1" dirty="0"/>
              <a:t>We can agree that the case of Teo is very complex and that a case conference could be helpful to strengthen coordination.</a:t>
            </a:r>
          </a:p>
          <a:p>
            <a:r>
              <a:rPr lang="en-GB" i="1" dirty="0"/>
              <a:t>Who would you invite to Teo’s case conference? </a:t>
            </a:r>
          </a:p>
          <a:p>
            <a:r>
              <a:rPr lang="en-GB" dirty="0"/>
              <a:t>Write participant responses on a flipchart</a:t>
            </a:r>
          </a:p>
          <a:p>
            <a:r>
              <a:rPr lang="en-GB" dirty="0"/>
              <a:t>Complement with the possible responses below</a:t>
            </a:r>
          </a:p>
          <a:p>
            <a:pPr marL="0" indent="0">
              <a:buNone/>
            </a:pPr>
            <a:r>
              <a:rPr lang="en-US" dirty="0"/>
              <a:t>______________________________________________________________________________</a:t>
            </a:r>
            <a:endParaRPr lang="en-GB" dirty="0"/>
          </a:p>
          <a:p>
            <a:pPr marL="0" indent="0">
              <a:buNone/>
            </a:pPr>
            <a:endParaRPr lang="en-GB" dirty="0"/>
          </a:p>
          <a:p>
            <a:pPr marL="0" indent="0">
              <a:buNone/>
            </a:pPr>
            <a:r>
              <a:rPr lang="en-GB" b="1" dirty="0"/>
              <a:t>POSSIBLE RESPONSES</a:t>
            </a:r>
          </a:p>
          <a:p>
            <a:r>
              <a:rPr lang="en-GB" dirty="0"/>
              <a:t>Caseworker </a:t>
            </a:r>
          </a:p>
          <a:p>
            <a:r>
              <a:rPr lang="en-GB" dirty="0"/>
              <a:t>Uncle, aunt</a:t>
            </a:r>
          </a:p>
          <a:p>
            <a:r>
              <a:rPr lang="en-GB" dirty="0"/>
              <a:t>Mother</a:t>
            </a:r>
          </a:p>
          <a:p>
            <a:r>
              <a:rPr lang="en-GB" dirty="0"/>
              <a:t>Community leader (if he is willing to support the effort to protect Teo against recruitment)</a:t>
            </a:r>
          </a:p>
          <a:p>
            <a:r>
              <a:rPr lang="en-GB" dirty="0"/>
              <a:t>Healthcare worker (if the mobile team is providing medical care at home)</a:t>
            </a:r>
          </a:p>
          <a:p>
            <a:r>
              <a:rPr lang="en-GB" dirty="0"/>
              <a:t>Psychologist (if they started focused specialized MHPSS)</a:t>
            </a:r>
          </a:p>
          <a:p>
            <a:pPr marL="0" indent="0">
              <a:buNone/>
            </a:pPr>
            <a:endParaRPr lang="en-GB" dirty="0"/>
          </a:p>
          <a:p>
            <a:endParaRPr lang="en-GB" dirty="0"/>
          </a:p>
          <a:p>
            <a:endParaRPr lang="en-GB" dirty="0"/>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E47D4575-627F-E742-DFB3-905E4A80CBF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36C9AF9-B79A-E18C-D26C-E6E03A5F73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26977365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b="1" i="1" dirty="0"/>
              <a:t>Plan and prepare</a:t>
            </a:r>
          </a:p>
          <a:p>
            <a:pPr lvl="1"/>
            <a:r>
              <a:rPr lang="en-GB" i="1" dirty="0"/>
              <a:t>Review the case management forms</a:t>
            </a:r>
          </a:p>
          <a:p>
            <a:pPr lvl="1"/>
            <a:r>
              <a:rPr lang="en-GB" i="1" dirty="0"/>
              <a:t>Select the appropriate environment to hold the conference </a:t>
            </a:r>
          </a:p>
          <a:p>
            <a:pPr lvl="1"/>
            <a:r>
              <a:rPr lang="en-GB" i="1" dirty="0"/>
              <a:t>If possible, invite participants well in advance</a:t>
            </a:r>
          </a:p>
          <a:p>
            <a:r>
              <a:rPr lang="en-GB" b="1" i="1" dirty="0"/>
              <a:t>Take the views and opinions of the child, parent or caregiver into account</a:t>
            </a:r>
          </a:p>
          <a:p>
            <a:pPr lvl="1"/>
            <a:r>
              <a:rPr lang="en-GB" i="1" dirty="0"/>
              <a:t>Prior to the case conference, the views and opinions of the child need to be assessed </a:t>
            </a:r>
          </a:p>
          <a:p>
            <a:pPr lvl="1"/>
            <a:r>
              <a:rPr lang="en-GB" i="1" dirty="0"/>
              <a:t>These should be presented during the case conference.</a:t>
            </a:r>
          </a:p>
          <a:p>
            <a:pPr lvl="1"/>
            <a:r>
              <a:rPr lang="en-GB" i="1" dirty="0"/>
              <a:t>Sometimes the child might participate in the case conference, but it depends on if it’s in their best interest and on their age, developmental stage, abilities and maturity.</a:t>
            </a:r>
          </a:p>
          <a:p>
            <a:r>
              <a:rPr lang="en-GB" b="1" i="1" dirty="0"/>
              <a:t>Attendance and participation on invitation only</a:t>
            </a:r>
          </a:p>
          <a:p>
            <a:pPr lvl="1"/>
            <a:r>
              <a:rPr lang="en-GB" i="1" dirty="0"/>
              <a:t>Participants needs to be carefully selected and checked with the child, parent, caregiver or trusted adult.</a:t>
            </a:r>
          </a:p>
          <a:p>
            <a:r>
              <a:rPr lang="en-GB" b="1" i="1" dirty="0"/>
              <a:t>Someone needs to chair the meeting</a:t>
            </a:r>
          </a:p>
          <a:p>
            <a:pPr lvl="1"/>
            <a:r>
              <a:rPr lang="en-AU" i="1" dirty="0"/>
              <a:t>An independent, formal chair should manage the discussion. </a:t>
            </a:r>
          </a:p>
          <a:p>
            <a:pPr lvl="1"/>
            <a:r>
              <a:rPr lang="en-GB" i="1" dirty="0"/>
              <a:t>For example, this can be the caseworker or the case management supervisor.</a:t>
            </a:r>
          </a:p>
          <a:p>
            <a:pPr lvl="1"/>
            <a:r>
              <a:rPr lang="en-GB" i="1" dirty="0"/>
              <a:t>This person should make sure everyone is given the opportunity to talk and draw conclusions.</a:t>
            </a:r>
          </a:p>
          <a:p>
            <a:pPr lvl="1"/>
            <a:r>
              <a:rPr lang="en-AU" i="1" dirty="0"/>
              <a:t>Participation needs to be useful, well managed and safe</a:t>
            </a:r>
            <a:r>
              <a:rPr lang="en-CA" i="1" dirty="0"/>
              <a:t>.</a:t>
            </a:r>
            <a:endParaRPr lang="en-GB" i="1" dirty="0"/>
          </a:p>
          <a:p>
            <a:r>
              <a:rPr lang="en-GB" b="1" i="1" dirty="0"/>
              <a:t>Respect personal data protection principles and information sharing procedures</a:t>
            </a:r>
          </a:p>
          <a:p>
            <a:pPr lvl="1"/>
            <a:r>
              <a:rPr lang="en-GB" i="1" dirty="0"/>
              <a:t>Only share on need-to-know basis.</a:t>
            </a:r>
          </a:p>
          <a:p>
            <a:pPr lvl="1"/>
            <a:r>
              <a:rPr lang="en-GB" i="1" dirty="0"/>
              <a:t>Clarify the importance of keeping what is discussed confidential at the start of the meeting.</a:t>
            </a:r>
          </a:p>
          <a:p>
            <a:r>
              <a:rPr lang="en-GB" b="1" i="1" dirty="0"/>
              <a:t>Document the case conference</a:t>
            </a:r>
          </a:p>
          <a:p>
            <a:pPr lvl="1"/>
            <a:r>
              <a:rPr lang="en-GB" i="1" dirty="0"/>
              <a:t>Documentation ensures accountability and follow-up in decision making and actions listed during the case conference.</a:t>
            </a:r>
          </a:p>
          <a:p>
            <a:pPr lvl="1"/>
            <a:r>
              <a:rPr lang="en-AU" i="1" dirty="0"/>
              <a:t>Incorporate feedback to the child / family (if not participating).</a:t>
            </a:r>
            <a:endParaRPr lang="en-GB" i="1" dirty="0"/>
          </a:p>
        </p:txBody>
      </p:sp>
      <p:sp>
        <p:nvSpPr>
          <p:cNvPr id="6" name="Slide Image Placeholder 5">
            <a:extLst>
              <a:ext uri="{FF2B5EF4-FFF2-40B4-BE49-F238E27FC236}">
                <a16:creationId xmlns:a16="http://schemas.microsoft.com/office/drawing/2014/main" id="{A4B7078A-BC33-BA61-3ABF-349443E0B45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BE218FB-457F-9938-9D88-D966B86853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33101707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7" name="Google Shape;737;p82:notes"/>
          <p:cNvSpPr txBox="1">
            <a:spLocks noGrp="1"/>
          </p:cNvSpPr>
          <p:nvPr>
            <p:ph type="body" idx="1"/>
          </p:nvPr>
        </p:nvSpPr>
        <p:spPr/>
        <p:txBody>
          <a:bodyPr/>
          <a:lstStyle/>
          <a:p>
            <a:pPr marL="0" indent="0">
              <a:buNone/>
            </a:pPr>
            <a:r>
              <a:rPr lang="en-US" b="1" dirty="0">
                <a:sym typeface="Arial"/>
              </a:rPr>
              <a:t>EXPLANATION</a:t>
            </a:r>
          </a:p>
          <a:p>
            <a:r>
              <a:rPr lang="en-US" dirty="0">
                <a:sym typeface="Arial"/>
              </a:rPr>
              <a:t>Present the slide</a:t>
            </a:r>
            <a:endParaRPr lang="en-US" dirty="0"/>
          </a:p>
        </p:txBody>
      </p:sp>
      <p:sp>
        <p:nvSpPr>
          <p:cNvPr id="3" name="Slide Image Placeholder 2">
            <a:extLst>
              <a:ext uri="{FF2B5EF4-FFF2-40B4-BE49-F238E27FC236}">
                <a16:creationId xmlns:a16="http://schemas.microsoft.com/office/drawing/2014/main" id="{10C0436D-AEDA-3881-1F1F-AC9BA33B938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F458F44E-0A64-D5C3-4696-AADF1B84873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7"/>
        <p:cNvGrpSpPr/>
        <p:nvPr/>
      </p:nvGrpSpPr>
      <p:grpSpPr>
        <a:xfrm>
          <a:off x="0" y="0"/>
          <a:ext cx="0" cy="0"/>
          <a:chOff x="0" y="0"/>
          <a:chExt cx="0" cy="0"/>
        </a:xfrm>
      </p:grpSpPr>
      <p:sp>
        <p:nvSpPr>
          <p:cNvPr id="799" name="Google Shape;799;p34:notes"/>
          <p:cNvSpPr txBox="1">
            <a:spLocks noGrp="1"/>
          </p:cNvSpPr>
          <p:nvPr>
            <p:ph type="body" idx="1"/>
          </p:nvPr>
        </p:nvSpPr>
        <p:spPr/>
        <p:txBody>
          <a:bodyPr/>
          <a:lstStyle/>
          <a:p>
            <a:pPr marL="0" indent="0">
              <a:buNone/>
            </a:pPr>
            <a:r>
              <a:rPr lang="en-GB" b="1" dirty="0"/>
              <a:t>SESSION 5 DURATION: 0h30</a:t>
            </a:r>
          </a:p>
        </p:txBody>
      </p:sp>
      <p:sp>
        <p:nvSpPr>
          <p:cNvPr id="3" name="Slide Image Placeholder 2">
            <a:extLst>
              <a:ext uri="{FF2B5EF4-FFF2-40B4-BE49-F238E27FC236}">
                <a16:creationId xmlns:a16="http://schemas.microsoft.com/office/drawing/2014/main" id="{CD4694E0-84A4-B05C-F959-D6B448405A1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9DCAD4B-8C2D-1699-DCF1-925AC5E6EB8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4" name="Google Shape;264;p4:notes"/>
          <p:cNvSpPr txBox="1">
            <a:spLocks noGrp="1"/>
          </p:cNvSpPr>
          <p:nvPr>
            <p:ph type="body" idx="1"/>
          </p:nvPr>
        </p:nvSpPr>
        <p:spPr/>
        <p:txBody>
          <a:bodyPr/>
          <a:lstStyle/>
          <a:p>
            <a:pPr marL="0" indent="0">
              <a:buNone/>
            </a:pPr>
            <a:r>
              <a:rPr lang="en-US" b="1" dirty="0">
                <a:sym typeface="Arial"/>
              </a:rPr>
              <a:t>EXPLANATION</a:t>
            </a:r>
          </a:p>
          <a:p>
            <a:r>
              <a:rPr lang="en-US" dirty="0">
                <a:sym typeface="Arial"/>
              </a:rPr>
              <a:t>Present the agenda </a:t>
            </a:r>
          </a:p>
          <a:p>
            <a:r>
              <a:rPr lang="en-US" dirty="0">
                <a:sym typeface="Arial"/>
              </a:rPr>
              <a:t>Remind the participants of:</a:t>
            </a:r>
          </a:p>
          <a:p>
            <a:pPr lvl="1"/>
            <a:r>
              <a:rPr lang="en-US" dirty="0">
                <a:sym typeface="Arial"/>
              </a:rPr>
              <a:t>The learning agreement </a:t>
            </a:r>
          </a:p>
          <a:p>
            <a:pPr lvl="1"/>
            <a:r>
              <a:rPr lang="en-US" dirty="0">
                <a:sym typeface="Arial"/>
              </a:rPr>
              <a:t>Any ‘housekeeping’ (e.g. breaks, location of toilets, etc.)</a:t>
            </a:r>
            <a:endParaRPr lang="en-US" dirty="0"/>
          </a:p>
          <a:p>
            <a:endParaRPr lang="en-US" dirty="0">
              <a:sym typeface="Arial"/>
            </a:endParaRPr>
          </a:p>
          <a:p>
            <a:endParaRPr lang="en-US" dirty="0">
              <a:sym typeface="Arial"/>
            </a:endParaRPr>
          </a:p>
        </p:txBody>
      </p:sp>
      <p:sp>
        <p:nvSpPr>
          <p:cNvPr id="3" name="Slide Image Placeholder 2">
            <a:extLst>
              <a:ext uri="{FF2B5EF4-FFF2-40B4-BE49-F238E27FC236}">
                <a16:creationId xmlns:a16="http://schemas.microsoft.com/office/drawing/2014/main" id="{CF5EA7C6-B2FD-D8F5-11AD-CDADC49435E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BA92B64-7D1F-A541-8C99-B698A378F3D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3" name="Google Shape;323;p11:notes"/>
          <p:cNvSpPr txBox="1">
            <a:spLocks noGrp="1"/>
          </p:cNvSpPr>
          <p:nvPr>
            <p:ph type="body" idx="1"/>
          </p:nvPr>
        </p:nvSpPr>
        <p:spPr/>
        <p:txBody>
          <a:bodyPr/>
          <a:lstStyle/>
          <a:p>
            <a:pPr marL="0" indent="0">
              <a:buNone/>
            </a:pPr>
            <a:r>
              <a:rPr lang="en-GB" b="1" dirty="0">
                <a:sym typeface="Arial"/>
              </a:rPr>
              <a:t>EXPLANATION</a:t>
            </a:r>
          </a:p>
          <a:p>
            <a:r>
              <a:rPr lang="en-GB" dirty="0">
                <a:sym typeface="Arial"/>
              </a:rPr>
              <a:t>Present the slide</a:t>
            </a:r>
          </a:p>
          <a:p>
            <a:r>
              <a:rPr lang="en-GB" dirty="0">
                <a:sym typeface="Arial"/>
              </a:rPr>
              <a:t>Reflect back on today’s training</a:t>
            </a:r>
          </a:p>
        </p:txBody>
      </p:sp>
      <p:sp>
        <p:nvSpPr>
          <p:cNvPr id="3" name="Slide Image Placeholder 2">
            <a:extLst>
              <a:ext uri="{FF2B5EF4-FFF2-40B4-BE49-F238E27FC236}">
                <a16:creationId xmlns:a16="http://schemas.microsoft.com/office/drawing/2014/main" id="{0C14CBD2-0F09-841D-1533-C4C18D3A0FA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F2C9140-FCA2-DCB7-6FD6-F140775B3C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27102698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INTRODUCTION</a:t>
            </a:r>
          </a:p>
          <a:p>
            <a:r>
              <a:rPr lang="en-GB" dirty="0">
                <a:sym typeface="Arial"/>
              </a:rPr>
              <a:t>Guide participants to </a:t>
            </a:r>
            <a:r>
              <a:rPr lang="en-GB" b="1" dirty="0">
                <a:sym typeface="Arial"/>
              </a:rPr>
              <a:t>Workbook page 50: Learning objectives</a:t>
            </a:r>
          </a:p>
          <a:p>
            <a:r>
              <a:rPr lang="en-GB" i="1" dirty="0">
                <a:sym typeface="Arial"/>
              </a:rPr>
              <a:t>It’s important to take the time to review the learning objectives (</a:t>
            </a:r>
            <a:r>
              <a:rPr lang="en-GB" b="1" i="1" dirty="0">
                <a:sym typeface="Arial"/>
              </a:rPr>
              <a:t>Workbook page 38</a:t>
            </a:r>
            <a:r>
              <a:rPr lang="en-GB" i="1" dirty="0">
                <a:sym typeface="Arial"/>
              </a:rPr>
              <a:t>) and reflect on your achievements at the end of this training. </a:t>
            </a:r>
          </a:p>
          <a:p>
            <a:r>
              <a:rPr lang="en-GB" i="1" dirty="0">
                <a:sym typeface="Arial"/>
              </a:rPr>
              <a:t>Some learning objectives might require some more information, practice or support from the supervisor to be fully achieved.</a:t>
            </a:r>
          </a:p>
          <a:p>
            <a:r>
              <a:rPr lang="en-GB" i="1" dirty="0">
                <a:sym typeface="Arial"/>
              </a:rPr>
              <a:t>Look back at today’s training and answer the questions on the learning objectives in your workbook. </a:t>
            </a:r>
          </a:p>
          <a:p>
            <a:pPr marL="0" indent="0">
              <a:buNone/>
            </a:pPr>
            <a:endParaRPr lang="en-GB" b="1" dirty="0">
              <a:sym typeface="Arial"/>
            </a:endParaRPr>
          </a:p>
          <a:p>
            <a:pPr marL="0" indent="0">
              <a:buNone/>
            </a:pPr>
            <a:r>
              <a:rPr lang="en-GB" b="1" dirty="0">
                <a:sym typeface="Arial"/>
              </a:rPr>
              <a:t>INDIVIDUAL WORK (5 minutes)</a:t>
            </a:r>
            <a:endParaRPr lang="en-GB" i="1" dirty="0">
              <a:sym typeface="Arial"/>
            </a:endParaRPr>
          </a:p>
          <a:p>
            <a:pPr>
              <a:defRPr/>
            </a:pPr>
            <a:r>
              <a:rPr lang="en-GB" dirty="0">
                <a:sym typeface="Arial"/>
              </a:rPr>
              <a:t>Provide 5 minutes for participants to complete</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PLENARY DISCUSSION (5 minutes)</a:t>
            </a:r>
          </a:p>
          <a:p>
            <a:r>
              <a:rPr lang="en-GB" dirty="0">
                <a:sym typeface="Arial"/>
              </a:rPr>
              <a:t>Invite volunteers to share their reflection</a:t>
            </a:r>
          </a:p>
          <a:p>
            <a:endParaRPr lang="en-GB" i="1" dirty="0">
              <a:sym typeface="Arial"/>
            </a:endParaRPr>
          </a:p>
          <a:p>
            <a:pPr marL="0" indent="0">
              <a:buNone/>
            </a:pPr>
            <a:r>
              <a:rPr lang="en-GB" b="1" dirty="0">
                <a:sym typeface="Arial"/>
              </a:rPr>
              <a:t>INTRODUCTION</a:t>
            </a:r>
          </a:p>
          <a:p>
            <a:r>
              <a:rPr lang="en-GB" dirty="0">
                <a:sym typeface="Arial"/>
              </a:rPr>
              <a:t>Continue on </a:t>
            </a:r>
            <a:r>
              <a:rPr lang="en-GB" b="1" dirty="0">
                <a:sym typeface="Arial"/>
              </a:rPr>
              <a:t>Workbook page 50: Reflection</a:t>
            </a:r>
          </a:p>
          <a:p>
            <a:r>
              <a:rPr lang="en-GB" i="1" dirty="0">
                <a:sym typeface="Arial"/>
              </a:rPr>
              <a:t>What surprised you? What was challenging? What would you like to learn more about?</a:t>
            </a:r>
          </a:p>
          <a:p>
            <a:r>
              <a:rPr lang="en-GB" i="1" dirty="0">
                <a:sym typeface="Arial"/>
              </a:rPr>
              <a:t>Write down your reflections.</a:t>
            </a:r>
          </a:p>
          <a:p>
            <a:pPr marL="0" indent="0">
              <a:buNone/>
            </a:pPr>
            <a:endParaRPr lang="en-GB" dirty="0">
              <a:sym typeface="Arial"/>
            </a:endParaRPr>
          </a:p>
          <a:p>
            <a:pPr marL="0" indent="0">
              <a:buNone/>
            </a:pPr>
            <a:r>
              <a:rPr lang="en-GB" b="1" dirty="0">
                <a:sym typeface="Arial"/>
              </a:rPr>
              <a:t>INDIVIDUAL WORK (5 minutes)</a:t>
            </a:r>
          </a:p>
          <a:p>
            <a:r>
              <a:rPr lang="en-GB" dirty="0">
                <a:sym typeface="Arial"/>
              </a:rPr>
              <a:t>Provide 5 minutes for participants to complete</a:t>
            </a:r>
            <a:endParaRPr lang="en-GB" b="1" dirty="0">
              <a:sym typeface="Arial"/>
            </a:endParaRPr>
          </a:p>
          <a:p>
            <a:pPr marL="0" indent="0">
              <a:buNone/>
            </a:pPr>
            <a:endParaRPr lang="en-GB" dirty="0">
              <a:sym typeface="Arial"/>
            </a:endParaRPr>
          </a:p>
          <a:p>
            <a:pPr marL="0" indent="0">
              <a:buNone/>
            </a:pPr>
            <a:r>
              <a:rPr lang="en-GB" b="1" dirty="0">
                <a:sym typeface="Arial"/>
              </a:rPr>
              <a:t>PLENARY DISCUSSION (5 minutes)</a:t>
            </a:r>
          </a:p>
          <a:p>
            <a:r>
              <a:rPr lang="en-GB" dirty="0">
                <a:sym typeface="Arial"/>
              </a:rPr>
              <a:t>Invite volunteers to share their reflection</a:t>
            </a:r>
          </a:p>
          <a:p>
            <a:r>
              <a:rPr lang="en-GB" i="0" dirty="0">
                <a:sym typeface="Arial"/>
              </a:rPr>
              <a:t>Explain when training on the next module will start</a:t>
            </a:r>
          </a:p>
          <a:p>
            <a:r>
              <a:rPr lang="en-GB" i="0" dirty="0">
                <a:sym typeface="Arial"/>
              </a:rPr>
              <a:t>Thank the participants for their participation</a:t>
            </a:r>
            <a:endParaRPr lang="en-GB" dirty="0">
              <a:sym typeface="Arial"/>
            </a:endParaRPr>
          </a:p>
        </p:txBody>
      </p:sp>
      <p:sp>
        <p:nvSpPr>
          <p:cNvPr id="6" name="Slide Image Placeholder 5">
            <a:extLst>
              <a:ext uri="{FF2B5EF4-FFF2-40B4-BE49-F238E27FC236}">
                <a16:creationId xmlns:a16="http://schemas.microsoft.com/office/drawing/2014/main" id="{523CAEEF-C343-68AA-E186-49F228E39F3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D4B80B2-9BE0-32FF-7B46-95BE00378A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PREPARATION</a:t>
            </a:r>
            <a:endParaRPr lang="en-GB" dirty="0"/>
          </a:p>
          <a:p>
            <a:r>
              <a:rPr lang="en-GB" dirty="0"/>
              <a:t>Have enough sticky notes for each participant</a:t>
            </a:r>
          </a:p>
          <a:p>
            <a:r>
              <a:rPr lang="en-GB" dirty="0"/>
              <a:t>Write down following questions on a sticky note:</a:t>
            </a:r>
          </a:p>
          <a:p>
            <a:pPr lvl="1"/>
            <a:r>
              <a:rPr lang="en-GB" dirty="0"/>
              <a:t>“What are anchors?“</a:t>
            </a:r>
          </a:p>
          <a:p>
            <a:pPr lvl="1"/>
            <a:r>
              <a:rPr lang="en-GB" dirty="0"/>
              <a:t>“List barriers to self-awareness“</a:t>
            </a:r>
          </a:p>
          <a:p>
            <a:pPr lvl="1"/>
            <a:r>
              <a:rPr lang="en-GB" dirty="0"/>
              <a:t>“Explain inclusion”</a:t>
            </a:r>
          </a:p>
          <a:p>
            <a:pPr lvl="1"/>
            <a:r>
              <a:rPr lang="en-GB" dirty="0"/>
              <a:t>“Provide an example of how power can be used ethically and responsibly“</a:t>
            </a:r>
          </a:p>
          <a:p>
            <a:pPr lvl="1"/>
            <a:r>
              <a:rPr lang="en-GB" dirty="0"/>
              <a:t>“Explain burn-out”</a:t>
            </a:r>
          </a:p>
          <a:p>
            <a:pPr lvl="1"/>
            <a:r>
              <a:rPr lang="en-GB" dirty="0"/>
              <a:t>“Explain compassion fatigue“</a:t>
            </a:r>
          </a:p>
          <a:p>
            <a:r>
              <a:rPr lang="en-GB" dirty="0"/>
              <a:t>Write down “No question for you this time” on the remaining sticky notes</a:t>
            </a:r>
          </a:p>
          <a:p>
            <a:pPr lvl="1"/>
            <a:r>
              <a:rPr lang="en-GB" dirty="0"/>
              <a:t>For example, if you have 20 participants:</a:t>
            </a:r>
          </a:p>
          <a:p>
            <a:pPr lvl="2"/>
            <a:r>
              <a:rPr lang="en-GB" dirty="0"/>
              <a:t>Write 6 sticky notes each containing one of the above mentioned questions </a:t>
            </a:r>
          </a:p>
          <a:p>
            <a:pPr lvl="2"/>
            <a:r>
              <a:rPr lang="en-GB" dirty="0"/>
              <a:t>Write 14 sticky notes with “No question for you this time”</a:t>
            </a:r>
          </a:p>
          <a:p>
            <a:r>
              <a:rPr lang="en-GB" dirty="0"/>
              <a:t>Throw all sticky notes in a bag or a box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______________________________________________________________________________</a:t>
            </a:r>
          </a:p>
          <a:p>
            <a:pPr marL="0" indent="0">
              <a:buNone/>
            </a:pPr>
            <a:endParaRPr lang="en-GB" dirty="0"/>
          </a:p>
          <a:p>
            <a:pPr marL="0" indent="0">
              <a:buNone/>
            </a:pPr>
            <a:r>
              <a:rPr lang="en-GB" b="1" dirty="0"/>
              <a:t>QUIZ (15 minutes)</a:t>
            </a:r>
          </a:p>
          <a:p>
            <a:r>
              <a:rPr lang="en-GB" i="1" dirty="0"/>
              <a:t>Each of you should pull out one sticky note from this bag/box</a:t>
            </a:r>
          </a:p>
          <a:p>
            <a:r>
              <a:rPr lang="en-GB" i="1" dirty="0"/>
              <a:t>If you have a sticky note with a question, answer the question</a:t>
            </a:r>
          </a:p>
          <a:p>
            <a:pPr lvl="1"/>
            <a:r>
              <a:rPr lang="en-GB" i="1" dirty="0"/>
              <a:t>Others can help if you get stuck</a:t>
            </a:r>
          </a:p>
          <a:p>
            <a:pPr lvl="0"/>
            <a:r>
              <a:rPr lang="en-GB" dirty="0"/>
              <a:t>Make sure all the questions have been answered</a:t>
            </a:r>
          </a:p>
          <a:p>
            <a:pPr lvl="0"/>
            <a:r>
              <a:rPr lang="en-GB" dirty="0"/>
              <a:t>Complement with the responses on the following page</a:t>
            </a:r>
          </a:p>
          <a:p>
            <a:r>
              <a:rPr lang="en-GB" i="1" dirty="0"/>
              <a:t>Does anyone have any questions or need clarification?</a:t>
            </a:r>
          </a:p>
          <a:p>
            <a:r>
              <a:rPr lang="en-GB" i="1" dirty="0"/>
              <a:t>Now that we have recapped the previous module, we will discuss what to expect from today's module.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______________________________________________________________________________</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358B3EE3-EF1E-7A74-81D3-77183082876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8084DC2-E741-1701-AB00-D5DDEDD866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extLst>
      <p:ext uri="{BB962C8B-B14F-4D97-AF65-F5344CB8AC3E}">
        <p14:creationId xmlns:p14="http://schemas.microsoft.com/office/powerpoint/2010/main" val="1438292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n-GB" b="1" dirty="0"/>
              <a:t>ANSWERS</a:t>
            </a:r>
          </a:p>
          <a:p>
            <a:r>
              <a:rPr lang="en-GB" b="1" dirty="0"/>
              <a:t>What are anchors?: </a:t>
            </a:r>
            <a:r>
              <a:rPr lang="en-GB" dirty="0"/>
              <a:t>Anchors are the words that we used to describe ourselves in the past, present and future. This are personal characteristics that stay constant and help us to be stable. </a:t>
            </a:r>
          </a:p>
          <a:p>
            <a:r>
              <a:rPr lang="en-GB" b="1" dirty="0"/>
              <a:t>List barriers to self-awareness: </a:t>
            </a:r>
            <a:r>
              <a:rPr lang="en-GB" dirty="0"/>
              <a:t>Feedback avoidance, ignoring our emotions and feelings, unconscious bias. </a:t>
            </a:r>
          </a:p>
          <a:p>
            <a:r>
              <a:rPr lang="en-GB" b="1" dirty="0"/>
              <a:t>Explain inclusion: </a:t>
            </a:r>
            <a:r>
              <a:rPr lang="en-GB" dirty="0"/>
              <a:t>Inclusion is a rights-based approach, aiming to ensure that all people who may be at risk of being excluded can participate and have equal access to basic services. </a:t>
            </a:r>
            <a:endParaRPr lang="en-BE" dirty="0"/>
          </a:p>
          <a:p>
            <a:r>
              <a:rPr lang="en-US" b="1" dirty="0"/>
              <a:t>Explain burnout: </a:t>
            </a:r>
            <a:r>
              <a:rPr lang="en-US" dirty="0"/>
              <a:t>Burn-out is a syndrome resulting from chronic workplace stress that has not been successfully managed. </a:t>
            </a:r>
          </a:p>
          <a:p>
            <a:r>
              <a:rPr lang="en-CA" b="1" dirty="0"/>
              <a:t>Explain compassion fatigue: </a:t>
            </a:r>
            <a:r>
              <a:rPr lang="en-BE" dirty="0"/>
              <a:t>Compassion fatigue is a condition characterized by emotional and physical exhaustion</a:t>
            </a:r>
            <a:r>
              <a:rPr lang="en-CA" dirty="0"/>
              <a:t>,</a:t>
            </a:r>
            <a:r>
              <a:rPr lang="en-BE" dirty="0"/>
              <a:t> leading to a </a:t>
            </a:r>
            <a:r>
              <a:rPr lang="en-GB" dirty="0"/>
              <a:t>reduced</a:t>
            </a:r>
            <a:r>
              <a:rPr lang="en-BE" dirty="0"/>
              <a:t> ability to empathize or feel compassion for others,</a:t>
            </a:r>
            <a:r>
              <a:rPr lang="en-CA" dirty="0"/>
              <a:t> and</a:t>
            </a:r>
            <a:r>
              <a:rPr lang="en-BE" dirty="0"/>
              <a:t> often described as the negative cost of caring</a:t>
            </a:r>
            <a:endParaRPr lang="en-GB" dirty="0"/>
          </a:p>
        </p:txBody>
      </p:sp>
      <p:sp>
        <p:nvSpPr>
          <p:cNvPr id="7" name="Google Shape;725;p48:notes">
            <a:extLst>
              <a:ext uri="{FF2B5EF4-FFF2-40B4-BE49-F238E27FC236}">
                <a16:creationId xmlns:a16="http://schemas.microsoft.com/office/drawing/2014/main" id="{A8084DC2-E741-1701-AB00-D5DDEDD866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2935375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3" name="Google Shape;323;p11:notes"/>
          <p:cNvSpPr txBox="1">
            <a:spLocks noGrp="1"/>
          </p:cNvSpPr>
          <p:nvPr>
            <p:ph type="body" idx="1"/>
          </p:nvPr>
        </p:nvSpPr>
        <p:spPr/>
        <p:txBody>
          <a:bodyPr/>
          <a:lstStyle/>
          <a:p>
            <a:pPr marL="0" indent="0">
              <a:buNone/>
            </a:pPr>
            <a:r>
              <a:rPr lang="en-US" b="1" dirty="0">
                <a:sym typeface="Arial"/>
              </a:rPr>
              <a:t>EXPLANATION</a:t>
            </a:r>
          </a:p>
          <a:p>
            <a:r>
              <a:rPr lang="en-US" i="1" dirty="0">
                <a:sym typeface="Arial"/>
              </a:rPr>
              <a:t>In this module, we will explore necessary skills for problem-solving, negotiating and coordination in child protection case management to build on what we learnt in Level 1.</a:t>
            </a:r>
            <a:endParaRPr lang="en-US" i="1" dirty="0"/>
          </a:p>
          <a:p>
            <a:r>
              <a:rPr lang="en-US" dirty="0">
                <a:sym typeface="Arial"/>
              </a:rPr>
              <a:t>Present the slide</a:t>
            </a:r>
            <a:endParaRPr lang="en-US" dirty="0"/>
          </a:p>
          <a:p>
            <a:r>
              <a:rPr lang="en-US" i="1" dirty="0">
                <a:sym typeface="Arial"/>
              </a:rPr>
              <a:t>Does anyone have any questions or need clarification?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Arial"/>
              </a:rPr>
              <a:t>You can also find these on </a:t>
            </a:r>
            <a:r>
              <a:rPr lang="en-US" b="1" i="1" dirty="0">
                <a:sym typeface="Arial"/>
              </a:rPr>
              <a:t>Workbook page 38: Learning objectives</a:t>
            </a:r>
            <a:endParaRPr lang="en-US" dirty="0"/>
          </a:p>
        </p:txBody>
      </p:sp>
      <p:sp>
        <p:nvSpPr>
          <p:cNvPr id="3" name="Slide Image Placeholder 2">
            <a:extLst>
              <a:ext uri="{FF2B5EF4-FFF2-40B4-BE49-F238E27FC236}">
                <a16:creationId xmlns:a16="http://schemas.microsoft.com/office/drawing/2014/main" id="{23130470-5EF3-1D73-948F-931459E7AA4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4111253-CB64-723A-2A99-CDF5AEBB485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REVIEW</a:t>
            </a:r>
          </a:p>
          <a:p>
            <a:r>
              <a:rPr lang="en-GB" dirty="0"/>
              <a:t>Refer back to the competency framework as discussed during Module 1.</a:t>
            </a:r>
          </a:p>
          <a:p>
            <a:r>
              <a:rPr lang="en-GB" dirty="0"/>
              <a:t>Review the </a:t>
            </a:r>
            <a:r>
              <a:rPr lang="en-US" noProof="0" dirty="0"/>
              <a:t>behavioral</a:t>
            </a:r>
            <a:r>
              <a:rPr lang="en-GB" dirty="0"/>
              <a:t> indicators for problem solving, negotiating and coordination. </a:t>
            </a:r>
            <a:endParaRPr lang="en-BE"/>
          </a:p>
        </p:txBody>
      </p:sp>
      <p:sp>
        <p:nvSpPr>
          <p:cNvPr id="6" name="Slide Image Placeholder 5">
            <a:extLst>
              <a:ext uri="{FF2B5EF4-FFF2-40B4-BE49-F238E27FC236}">
                <a16:creationId xmlns:a16="http://schemas.microsoft.com/office/drawing/2014/main" id="{67D1CB89-51E8-E4BC-D6DB-42783AB442A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7F24E28-1D65-9030-5FCD-84CAF02530B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extLst>
      <p:ext uri="{BB962C8B-B14F-4D97-AF65-F5344CB8AC3E}">
        <p14:creationId xmlns:p14="http://schemas.microsoft.com/office/powerpoint/2010/main" val="648834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6" name="Google Shape;396;p10:notes"/>
          <p:cNvSpPr txBox="1">
            <a:spLocks noGrp="1"/>
          </p:cNvSpPr>
          <p:nvPr>
            <p:ph type="body" idx="1"/>
          </p:nvPr>
        </p:nvSpPr>
        <p:spPr/>
        <p:txBody>
          <a:bodyPr/>
          <a:lstStyle/>
          <a:p>
            <a:pPr marL="0" indent="0">
              <a:buNone/>
            </a:pPr>
            <a:r>
              <a:rPr lang="en-US" b="1" dirty="0"/>
              <a:t>SESSION 2 DURATION: 2h</a:t>
            </a:r>
          </a:p>
          <a:p>
            <a:pPr marL="0" indent="0">
              <a:buNone/>
            </a:pPr>
            <a:r>
              <a:rPr lang="en-US" dirty="0"/>
              <a:t>______________________________________________________________________________</a:t>
            </a:r>
          </a:p>
          <a:p>
            <a:endParaRPr lang="en-US" dirty="0">
              <a:sym typeface="Arial"/>
            </a:endParaRPr>
          </a:p>
          <a:p>
            <a:pPr marL="0" indent="0">
              <a:buNone/>
            </a:pPr>
            <a:r>
              <a:rPr lang="en-US" b="1" dirty="0">
                <a:sym typeface="Arial"/>
              </a:rPr>
              <a:t>EXPLANATION</a:t>
            </a:r>
          </a:p>
          <a:p>
            <a:r>
              <a:rPr lang="en-US" i="1" dirty="0">
                <a:sym typeface="Arial"/>
              </a:rPr>
              <a:t>We will now reflect on:</a:t>
            </a:r>
          </a:p>
          <a:p>
            <a:pPr lvl="1"/>
            <a:r>
              <a:rPr lang="en-US" i="1" dirty="0">
                <a:sym typeface="Arial"/>
              </a:rPr>
              <a:t>What problems a caseworker might encounter</a:t>
            </a:r>
          </a:p>
          <a:p>
            <a:pPr lvl="1"/>
            <a:r>
              <a:rPr lang="en-US" i="1" dirty="0">
                <a:sym typeface="Arial"/>
              </a:rPr>
              <a:t>Which problems a caseworker can address </a:t>
            </a:r>
          </a:p>
          <a:p>
            <a:pPr lvl="1"/>
            <a:r>
              <a:rPr lang="en-US" i="1" dirty="0">
                <a:sym typeface="Arial"/>
              </a:rPr>
              <a:t>How a caseworker can address the problem</a:t>
            </a:r>
          </a:p>
          <a:p>
            <a:r>
              <a:rPr lang="en-US" i="1" dirty="0">
                <a:sym typeface="Arial"/>
              </a:rPr>
              <a:t>We will also take time to reflect on our:</a:t>
            </a:r>
          </a:p>
          <a:p>
            <a:pPr lvl="1"/>
            <a:r>
              <a:rPr lang="en-US" i="1" dirty="0">
                <a:sym typeface="Arial"/>
              </a:rPr>
              <a:t>Individual strengths </a:t>
            </a:r>
          </a:p>
          <a:p>
            <a:pPr lvl="1"/>
            <a:r>
              <a:rPr lang="en-US" i="1" dirty="0">
                <a:sym typeface="Arial"/>
              </a:rPr>
              <a:t>Areas of improvement</a:t>
            </a:r>
          </a:p>
        </p:txBody>
      </p:sp>
      <p:sp>
        <p:nvSpPr>
          <p:cNvPr id="3" name="Slide Image Placeholder 2">
            <a:extLst>
              <a:ext uri="{FF2B5EF4-FFF2-40B4-BE49-F238E27FC236}">
                <a16:creationId xmlns:a16="http://schemas.microsoft.com/office/drawing/2014/main" id="{A18BE28F-138D-CD21-BB3A-6DEDFB4E4111}"/>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DC042A3-A003-8442-2BED-D69335AFEF9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8B2D-E934-12ED-407F-14F0C4108A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D73848FD-FBB6-20BB-0BB0-099280BED5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164CC38D-527A-CCED-C1D4-3C46D336BE7D}"/>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5" name="Footer Placeholder 4">
            <a:extLst>
              <a:ext uri="{FF2B5EF4-FFF2-40B4-BE49-F238E27FC236}">
                <a16:creationId xmlns:a16="http://schemas.microsoft.com/office/drawing/2014/main" id="{5CDFB4CA-3AFF-6671-0F42-6CFCD57CAF3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31863ED-E942-0FA0-6B30-79E15631B6A0}"/>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3742051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99E23-089A-6D1C-4332-5E6BC9119E32}"/>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9196B07-2C53-BCBE-1C0D-550AFCDD83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F228A6F-4F97-6CCD-BE75-5BB925972519}"/>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5" name="Footer Placeholder 4">
            <a:extLst>
              <a:ext uri="{FF2B5EF4-FFF2-40B4-BE49-F238E27FC236}">
                <a16:creationId xmlns:a16="http://schemas.microsoft.com/office/drawing/2014/main" id="{D7730BD3-D96C-6876-F045-59CA493FD9D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AFE4359-15D1-4EC4-CB0B-3A4AD86E874C}"/>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1219146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AAAD38-24AC-B36D-CC67-5E4B44F1C1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4603B52D-7264-90CF-959C-2C4B6439DB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B8BA6EC0-FC64-1854-F709-4B010C077D3B}"/>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5" name="Footer Placeholder 4">
            <a:extLst>
              <a:ext uri="{FF2B5EF4-FFF2-40B4-BE49-F238E27FC236}">
                <a16:creationId xmlns:a16="http://schemas.microsoft.com/office/drawing/2014/main" id="{C66B36F4-9C6E-8C81-AD29-73A0F0DC3D7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BC19AEC-C291-FE58-8EAD-764AB8615101}"/>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2341025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4"/>
        </a:solidFill>
        <a:effectLst/>
      </p:bgPr>
    </p:bg>
    <p:spTree>
      <p:nvGrpSpPr>
        <p:cNvPr id="1" name="Shape 13"/>
        <p:cNvGrpSpPr/>
        <p:nvPr/>
      </p:nvGrpSpPr>
      <p:grpSpPr>
        <a:xfrm>
          <a:off x="0" y="0"/>
          <a:ext cx="0" cy="0"/>
          <a:chOff x="0" y="0"/>
          <a:chExt cx="0" cy="0"/>
        </a:xfrm>
      </p:grpSpPr>
      <p:sp>
        <p:nvSpPr>
          <p:cNvPr id="14" name="Google Shape;14;p39"/>
          <p:cNvSpPr/>
          <p:nvPr/>
        </p:nvSpPr>
        <p:spPr>
          <a:xfrm rot="1782986">
            <a:off x="657418" y="1353464"/>
            <a:ext cx="4749573" cy="4094457"/>
          </a:xfrm>
          <a:prstGeom prst="hexagon">
            <a:avLst>
              <a:gd name="adj" fmla="val 28965"/>
              <a:gd name="vf" fmla="val 115470"/>
            </a:avLst>
          </a:prstGeom>
          <a:solidFill>
            <a:schemeClr val="accent4">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 name="Google Shape;15;p39"/>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824090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4"/>
        </a:solidFill>
        <a:effectLst/>
      </p:bgPr>
    </p:bg>
    <p:spTree>
      <p:nvGrpSpPr>
        <p:cNvPr id="1" name="Shape 16"/>
        <p:cNvGrpSpPr/>
        <p:nvPr/>
      </p:nvGrpSpPr>
      <p:grpSpPr>
        <a:xfrm>
          <a:off x="0" y="0"/>
          <a:ext cx="0" cy="0"/>
          <a:chOff x="0" y="0"/>
          <a:chExt cx="0" cy="0"/>
        </a:xfrm>
      </p:grpSpPr>
      <p:sp>
        <p:nvSpPr>
          <p:cNvPr id="18" name="Google Shape;18;p40"/>
          <p:cNvSpPr txBox="1">
            <a:spLocks noGrp="1"/>
          </p:cNvSpPr>
          <p:nvPr>
            <p:ph type="title"/>
          </p:nvPr>
        </p:nvSpPr>
        <p:spPr>
          <a:xfrm>
            <a:off x="796385" y="3099692"/>
            <a:ext cx="10481215"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469530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41"/>
          <p:cNvSpPr/>
          <p:nvPr/>
        </p:nvSpPr>
        <p:spPr>
          <a:xfrm>
            <a:off x="0" y="-1"/>
            <a:ext cx="12192000" cy="985520"/>
          </a:xfrm>
          <a:prstGeom prst="rect">
            <a:avLst/>
          </a:prstGeom>
          <a:solidFill>
            <a:schemeClr val="accent4">
              <a:lumMod val="20000"/>
              <a:lumOff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1" name="Google Shape;21;p41"/>
          <p:cNvSpPr/>
          <p:nvPr/>
        </p:nvSpPr>
        <p:spPr>
          <a:xfrm>
            <a:off x="335817" y="6230028"/>
            <a:ext cx="349714" cy="40260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 name="Google Shape;23;p4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8C5F7A"/>
              </a:buClr>
              <a:buSzPts val="3200"/>
              <a:buFont typeface="Arial"/>
              <a:buNone/>
              <a:defRPr sz="3200" b="1">
                <a:solidFill>
                  <a:schemeClr val="accent4"/>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2" name="Picture 1">
            <a:extLst>
              <a:ext uri="{FF2B5EF4-FFF2-40B4-BE49-F238E27FC236}">
                <a16:creationId xmlns:a16="http://schemas.microsoft.com/office/drawing/2014/main" id="{4FB92780-5C94-219B-85AA-EEC8E0740E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9BBC6E12-F42C-D256-92A0-9E07EEA62F12}"/>
              </a:ext>
            </a:extLst>
          </p:cNvPr>
          <p:cNvSpPr/>
          <p:nvPr userDrawn="1"/>
        </p:nvSpPr>
        <p:spPr>
          <a:xfrm>
            <a:off x="766810" y="6277443"/>
            <a:ext cx="782855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2 Module 2: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Personal Competencies (part 2)</a:t>
            </a:r>
          </a:p>
        </p:txBody>
      </p:sp>
    </p:spTree>
    <p:extLst>
      <p:ext uri="{BB962C8B-B14F-4D97-AF65-F5344CB8AC3E}">
        <p14:creationId xmlns:p14="http://schemas.microsoft.com/office/powerpoint/2010/main" val="3192749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68C15-658A-7630-2EAF-7B04FEA14333}"/>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06C6C1E2-774A-3DD8-0C0F-A6D4B7B2CA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3211CD38-BD80-26BF-7CDE-04BF2601D949}"/>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5" name="Footer Placeholder 4">
            <a:extLst>
              <a:ext uri="{FF2B5EF4-FFF2-40B4-BE49-F238E27FC236}">
                <a16:creationId xmlns:a16="http://schemas.microsoft.com/office/drawing/2014/main" id="{6D112077-E66E-1388-E593-9BF477E5AE2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8261A91-1681-184F-9ED1-5326AB5E6417}"/>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3542127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22B67-8BD0-D17C-3709-58015035C9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F53F43C3-4016-516E-8F54-6411E0BAE5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8D77D0-ED93-E8C9-C175-22C25436058D}"/>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5" name="Footer Placeholder 4">
            <a:extLst>
              <a:ext uri="{FF2B5EF4-FFF2-40B4-BE49-F238E27FC236}">
                <a16:creationId xmlns:a16="http://schemas.microsoft.com/office/drawing/2014/main" id="{7E36F8CE-0039-5945-F2A7-72EB25CC097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7DA1AC5-FA9C-E77C-8F24-DA0351725DE9}"/>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8782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DA2EB-0346-5DC1-4863-72D1C14EEA5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38E2B93C-D7EC-A4A7-9090-928F428D84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463F24A8-78E9-4FD3-E92E-4E9A75B5224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62E67C7A-82DD-FDED-E50C-185F24A62FC1}"/>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6" name="Footer Placeholder 5">
            <a:extLst>
              <a:ext uri="{FF2B5EF4-FFF2-40B4-BE49-F238E27FC236}">
                <a16:creationId xmlns:a16="http://schemas.microsoft.com/office/drawing/2014/main" id="{D51632DF-47A3-7585-DCF8-9BE097ACEE9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A0811AA4-F027-7996-040B-B3813DF54492}"/>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2603181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7DEDD-CC9E-9FE1-CF1D-687A8D51680F}"/>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AAFB0F18-E20D-D655-79D7-EF98429907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64D6AE-351E-1D9C-5D8F-66A877237F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1205E310-A3B3-3521-E1D5-3EAD4CC90F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F10B4D-2E0D-2CF4-173B-B5B07AEB2B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0324952B-C50C-91B3-E06F-508905D4C51B}"/>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8" name="Footer Placeholder 7">
            <a:extLst>
              <a:ext uri="{FF2B5EF4-FFF2-40B4-BE49-F238E27FC236}">
                <a16:creationId xmlns:a16="http://schemas.microsoft.com/office/drawing/2014/main" id="{5D4376CB-333A-AB54-91BB-C56E7BC4A821}"/>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4735757A-CA8C-D57F-D4A6-042C7EAE3269}"/>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3863305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7C6AA-2F11-2FB7-1946-27CE9A2448F6}"/>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39590D9C-F80B-B843-231E-2D721CAFE6AA}"/>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4" name="Footer Placeholder 3">
            <a:extLst>
              <a:ext uri="{FF2B5EF4-FFF2-40B4-BE49-F238E27FC236}">
                <a16:creationId xmlns:a16="http://schemas.microsoft.com/office/drawing/2014/main" id="{3DA29E45-D1FD-7F87-D345-1996C7B26731}"/>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93DC603C-6806-3F94-1ECF-0016CEE0EE0A}"/>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4077382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413EC3-DD80-A6F1-24AC-A05B5FAABD5C}"/>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3" name="Footer Placeholder 2">
            <a:extLst>
              <a:ext uri="{FF2B5EF4-FFF2-40B4-BE49-F238E27FC236}">
                <a16:creationId xmlns:a16="http://schemas.microsoft.com/office/drawing/2014/main" id="{DFA19CBD-A1A8-74E4-BA65-AC147DA819D1}"/>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93E08C5A-38B5-ED83-26AB-9A9FCECBB891}"/>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3345330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EC0D4-9028-294C-D68D-DCBD79E02C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B0DB7D4D-2FEB-9576-BB54-532CB18713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511BE948-336C-569C-1FD0-A04632CD18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E5C718-DD72-5643-6939-6417DBCAAF5A}"/>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6" name="Footer Placeholder 5">
            <a:extLst>
              <a:ext uri="{FF2B5EF4-FFF2-40B4-BE49-F238E27FC236}">
                <a16:creationId xmlns:a16="http://schemas.microsoft.com/office/drawing/2014/main" id="{3DC6AEF5-774C-4321-9575-83CCEDC12AC6}"/>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2239073F-C225-29A3-D45A-17B0A6809D9C}"/>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144733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75D84-57DC-301A-6131-979BF2E2A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1F590BAD-9CF2-BB7E-A6F6-3877B918AF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FD4E7382-DF25-9750-C6DB-4A131AE34C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A095DE-F7C8-A09A-B85A-B3A76A9A1977}"/>
              </a:ext>
            </a:extLst>
          </p:cNvPr>
          <p:cNvSpPr>
            <a:spLocks noGrp="1"/>
          </p:cNvSpPr>
          <p:nvPr>
            <p:ph type="dt" sz="half" idx="10"/>
          </p:nvPr>
        </p:nvSpPr>
        <p:spPr/>
        <p:txBody>
          <a:bodyPr/>
          <a:lstStyle/>
          <a:p>
            <a:fld id="{22F52C6E-6003-45A7-94C3-D50C9C89D591}" type="datetimeFigureOut">
              <a:rPr lang="en-BE" smtClean="0"/>
              <a:t>03/31/2023</a:t>
            </a:fld>
            <a:endParaRPr lang="en-BE"/>
          </a:p>
        </p:txBody>
      </p:sp>
      <p:sp>
        <p:nvSpPr>
          <p:cNvPr id="6" name="Footer Placeholder 5">
            <a:extLst>
              <a:ext uri="{FF2B5EF4-FFF2-40B4-BE49-F238E27FC236}">
                <a16:creationId xmlns:a16="http://schemas.microsoft.com/office/drawing/2014/main" id="{0E7277B0-7AA3-6BC3-778F-3F2868152C8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D20D790-6276-7BB3-B364-2732FBBCBD98}"/>
              </a:ext>
            </a:extLst>
          </p:cNvPr>
          <p:cNvSpPr>
            <a:spLocks noGrp="1"/>
          </p:cNvSpPr>
          <p:nvPr>
            <p:ph type="sldNum" sz="quarter" idx="12"/>
          </p:nvPr>
        </p:nvSpPr>
        <p:spPr/>
        <p:txBody>
          <a:bodyPr/>
          <a:lstStyle/>
          <a:p>
            <a:fld id="{51EB9E6B-5745-4F46-A6AB-98C52FBD75C0}" type="slidenum">
              <a:rPr lang="en-BE" smtClean="0"/>
              <a:t>‹#›</a:t>
            </a:fld>
            <a:endParaRPr lang="en-BE"/>
          </a:p>
        </p:txBody>
      </p:sp>
    </p:spTree>
    <p:extLst>
      <p:ext uri="{BB962C8B-B14F-4D97-AF65-F5344CB8AC3E}">
        <p14:creationId xmlns:p14="http://schemas.microsoft.com/office/powerpoint/2010/main" val="2715113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204321-4947-1A0F-33FC-9CE43D0D1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5773249B-94F4-4850-1B55-67E41F198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16CF16C4-68C7-B259-F24E-5E04A62122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F52C6E-6003-45A7-94C3-D50C9C89D591}" type="datetimeFigureOut">
              <a:rPr lang="en-BE" smtClean="0"/>
              <a:t>03/31/2023</a:t>
            </a:fld>
            <a:endParaRPr lang="en-BE"/>
          </a:p>
        </p:txBody>
      </p:sp>
      <p:sp>
        <p:nvSpPr>
          <p:cNvPr id="5" name="Footer Placeholder 4">
            <a:extLst>
              <a:ext uri="{FF2B5EF4-FFF2-40B4-BE49-F238E27FC236}">
                <a16:creationId xmlns:a16="http://schemas.microsoft.com/office/drawing/2014/main" id="{269FD9A9-C61C-56A5-5734-78E29B7A53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DAB827C9-AAA6-49EC-A4B9-018785C361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EB9E6B-5745-4F46-A6AB-98C52FBD75C0}" type="slidenum">
              <a:rPr lang="en-BE" smtClean="0"/>
              <a:t>‹#›</a:t>
            </a:fld>
            <a:endParaRPr lang="en-BE"/>
          </a:p>
        </p:txBody>
      </p:sp>
    </p:spTree>
    <p:extLst>
      <p:ext uri="{BB962C8B-B14F-4D97-AF65-F5344CB8AC3E}">
        <p14:creationId xmlns:p14="http://schemas.microsoft.com/office/powerpoint/2010/main" val="940283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4.xml"/><Relationship Id="rId4" Type="http://schemas.openxmlformats.org/officeDocument/2006/relationships/image" Target="../media/image13.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6.xml"/><Relationship Id="rId1" Type="http://schemas.openxmlformats.org/officeDocument/2006/relationships/slideLayout" Target="../slideLayouts/slideLayout14.xml"/><Relationship Id="rId4" Type="http://schemas.openxmlformats.org/officeDocument/2006/relationships/image" Target="../media/image15.sv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comments" Target="../comments/comment1.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4.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9" name="Google Shape;239;p1"/>
          <p:cNvSpPr/>
          <p:nvPr/>
        </p:nvSpPr>
        <p:spPr>
          <a:xfrm>
            <a:off x="1052195" y="5052138"/>
            <a:ext cx="2114099" cy="6263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 name="TextBox 2">
            <a:extLst>
              <a:ext uri="{FF2B5EF4-FFF2-40B4-BE49-F238E27FC236}">
                <a16:creationId xmlns:a16="http://schemas.microsoft.com/office/drawing/2014/main" id="{DD020BF6-73B8-4665-018E-04A87357FAEB}"/>
              </a:ext>
            </a:extLst>
          </p:cNvPr>
          <p:cNvSpPr txBox="1"/>
          <p:nvPr/>
        </p:nvSpPr>
        <p:spPr>
          <a:xfrm>
            <a:off x="1052196" y="1210278"/>
            <a:ext cx="4910068" cy="3477875"/>
          </a:xfrm>
          <a:prstGeom prst="rect">
            <a:avLst/>
          </a:prstGeom>
          <a:noFill/>
        </p:spPr>
        <p:txBody>
          <a:bodyPr wrap="square" rtlCol="0">
            <a:spAutoFit/>
          </a:bodyPr>
          <a:lstStyle/>
          <a:p>
            <a:r>
              <a:rPr lang="en-CA" sz="5400" b="1" dirty="0">
                <a:solidFill>
                  <a:schemeClr val="accent4"/>
                </a:solidFill>
                <a:latin typeface="Garamond" panose="02020404030301010803" pitchFamily="18" charset="0"/>
              </a:rPr>
              <a:t>Personal Competencies</a:t>
            </a:r>
          </a:p>
          <a:p>
            <a:r>
              <a:rPr lang="en-US" sz="2800" b="1" dirty="0">
                <a:solidFill>
                  <a:schemeClr val="accent4"/>
                </a:solidFill>
                <a:latin typeface="Garamond" panose="02020404030301010803" pitchFamily="18" charset="0"/>
              </a:rPr>
              <a:t>Part 2: Problem-Solving, negotiation and coordination</a:t>
            </a:r>
          </a:p>
          <a:p>
            <a:endParaRPr lang="en-CA" sz="2800" b="1" dirty="0">
              <a:solidFill>
                <a:schemeClr val="accent4"/>
              </a:solidFill>
              <a:latin typeface="Garamond" panose="02020404030301010803" pitchFamily="18" charset="0"/>
            </a:endParaRPr>
          </a:p>
          <a:p>
            <a:r>
              <a:rPr lang="en-CA" sz="2800" b="1" spc="300" dirty="0">
                <a:solidFill>
                  <a:schemeClr val="accent4"/>
                </a:solidFill>
                <a:latin typeface="Garamond" panose="02020404030301010803" pitchFamily="18" charset="0"/>
              </a:rPr>
              <a:t>LEVEL 2 MODULE 3</a:t>
            </a:r>
          </a:p>
        </p:txBody>
      </p:sp>
      <p:pic>
        <p:nvPicPr>
          <p:cNvPr id="4" name="Picture 3" descr="Logo&#10;&#10;Description automatically generated">
            <a:extLst>
              <a:ext uri="{FF2B5EF4-FFF2-40B4-BE49-F238E27FC236}">
                <a16:creationId xmlns:a16="http://schemas.microsoft.com/office/drawing/2014/main" id="{A7B27442-8BAC-E8DE-C847-BBDEF571CC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7593" y="5213247"/>
            <a:ext cx="2405008" cy="923462"/>
          </a:xfrm>
          <a:prstGeom prst="rect">
            <a:avLst/>
          </a:prstGeom>
        </p:spPr>
      </p:pic>
      <p:pic>
        <p:nvPicPr>
          <p:cNvPr id="5" name="Picture 4" descr="Text&#10;&#10;Description automatically generated">
            <a:extLst>
              <a:ext uri="{FF2B5EF4-FFF2-40B4-BE49-F238E27FC236}">
                <a16:creationId xmlns:a16="http://schemas.microsoft.com/office/drawing/2014/main" id="{F8DF7601-60B9-D9E7-8900-720D94D4A9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406" y="5314888"/>
            <a:ext cx="2405009" cy="685884"/>
          </a:xfrm>
          <a:prstGeom prst="rect">
            <a:avLst/>
          </a:prstGeom>
        </p:spPr>
      </p:pic>
      <p:grpSp>
        <p:nvGrpSpPr>
          <p:cNvPr id="20" name="Group 19">
            <a:extLst>
              <a:ext uri="{FF2B5EF4-FFF2-40B4-BE49-F238E27FC236}">
                <a16:creationId xmlns:a16="http://schemas.microsoft.com/office/drawing/2014/main" id="{62F02A08-C3A5-21BA-908E-BE0F2C6940EF}"/>
              </a:ext>
            </a:extLst>
          </p:cNvPr>
          <p:cNvGrpSpPr/>
          <p:nvPr/>
        </p:nvGrpSpPr>
        <p:grpSpPr>
          <a:xfrm>
            <a:off x="6635901" y="1122143"/>
            <a:ext cx="4600037" cy="4441375"/>
            <a:chOff x="6235949" y="1506221"/>
            <a:chExt cx="1084680" cy="1047268"/>
          </a:xfrm>
        </p:grpSpPr>
        <p:sp>
          <p:nvSpPr>
            <p:cNvPr id="14" name="Hexagon 13">
              <a:extLst>
                <a:ext uri="{FF2B5EF4-FFF2-40B4-BE49-F238E27FC236}">
                  <a16:creationId xmlns:a16="http://schemas.microsoft.com/office/drawing/2014/main" id="{9372C97E-238D-4BF0-9EBC-E345EC49FB87}"/>
                </a:ext>
              </a:extLst>
            </p:cNvPr>
            <p:cNvSpPr/>
            <p:nvPr/>
          </p:nvSpPr>
          <p:spPr>
            <a:xfrm rot="1782986">
              <a:off x="6235949" y="1506221"/>
              <a:ext cx="1084680" cy="985264"/>
            </a:xfrm>
            <a:prstGeom prst="hexagon">
              <a:avLst>
                <a:gd name="adj" fmla="val 28965"/>
                <a:gd name="vf" fmla="val 11547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6" name="Group 15">
              <a:extLst>
                <a:ext uri="{FF2B5EF4-FFF2-40B4-BE49-F238E27FC236}">
                  <a16:creationId xmlns:a16="http://schemas.microsoft.com/office/drawing/2014/main" id="{E9CF7309-4164-EA91-9279-50675BB8F056}"/>
                </a:ext>
              </a:extLst>
            </p:cNvPr>
            <p:cNvGrpSpPr/>
            <p:nvPr/>
          </p:nvGrpSpPr>
          <p:grpSpPr>
            <a:xfrm>
              <a:off x="6537176" y="1699791"/>
              <a:ext cx="359797" cy="853698"/>
              <a:chOff x="2068313" y="2482622"/>
              <a:chExt cx="376359" cy="892995"/>
            </a:xfrm>
            <a:solidFill>
              <a:schemeClr val="bg1"/>
            </a:solidFill>
          </p:grpSpPr>
          <p:sp>
            <p:nvSpPr>
              <p:cNvPr id="18" name="Round Same Side Corner Rectangle 23">
                <a:extLst>
                  <a:ext uri="{FF2B5EF4-FFF2-40B4-BE49-F238E27FC236}">
                    <a16:creationId xmlns:a16="http://schemas.microsoft.com/office/drawing/2014/main" id="{13473A89-CBF3-681F-B930-181A117CFF15}"/>
                  </a:ext>
                </a:extLst>
              </p:cNvPr>
              <p:cNvSpPr/>
              <p:nvPr/>
            </p:nvSpPr>
            <p:spPr>
              <a:xfrm>
                <a:off x="2071073" y="2923619"/>
                <a:ext cx="372129" cy="45199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E63E0B9B-FCFB-6564-A964-2291FD620178}"/>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 name="Star: 5 Points 1">
            <a:extLst>
              <a:ext uri="{FF2B5EF4-FFF2-40B4-BE49-F238E27FC236}">
                <a16:creationId xmlns:a16="http://schemas.microsoft.com/office/drawing/2014/main" id="{678659E3-FFDF-B791-B4A5-8D6B65FDC177}"/>
              </a:ext>
            </a:extLst>
          </p:cNvPr>
          <p:cNvSpPr/>
          <p:nvPr/>
        </p:nvSpPr>
        <p:spPr>
          <a:xfrm>
            <a:off x="9533147" y="3468922"/>
            <a:ext cx="675566" cy="675566"/>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A1D52A2-89CE-7765-A1F3-6C7FEA03B56B}"/>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Plenary discussion</a:t>
            </a:r>
            <a:endParaRPr lang="en-BE">
              <a:latin typeface="Arial" panose="020B0604020202020204" pitchFamily="34" charset="0"/>
              <a:cs typeface="Arial" panose="020B0604020202020204" pitchFamily="34" charset="0"/>
            </a:endParaRPr>
          </a:p>
        </p:txBody>
      </p:sp>
      <p:grpSp>
        <p:nvGrpSpPr>
          <p:cNvPr id="4" name="Google Shape;440;p21">
            <a:extLst>
              <a:ext uri="{FF2B5EF4-FFF2-40B4-BE49-F238E27FC236}">
                <a16:creationId xmlns:a16="http://schemas.microsoft.com/office/drawing/2014/main" id="{07282390-CD79-B632-D7B2-3236E58AA520}"/>
              </a:ext>
            </a:extLst>
          </p:cNvPr>
          <p:cNvGrpSpPr/>
          <p:nvPr/>
        </p:nvGrpSpPr>
        <p:grpSpPr>
          <a:xfrm>
            <a:off x="1155783" y="2184865"/>
            <a:ext cx="3415887" cy="2678824"/>
            <a:chOff x="1117683" y="2194390"/>
            <a:chExt cx="3415887" cy="2678824"/>
          </a:xfrm>
          <a:solidFill>
            <a:schemeClr val="accent4"/>
          </a:solidFill>
        </p:grpSpPr>
        <p:sp>
          <p:nvSpPr>
            <p:cNvPr id="5" name="Google Shape;441;p21">
              <a:extLst>
                <a:ext uri="{FF2B5EF4-FFF2-40B4-BE49-F238E27FC236}">
                  <a16:creationId xmlns:a16="http://schemas.microsoft.com/office/drawing/2014/main" id="{17955FD8-3F08-E7BE-27B5-0D1E2D3E83EF}"/>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442;p21">
              <a:extLst>
                <a:ext uri="{FF2B5EF4-FFF2-40B4-BE49-F238E27FC236}">
                  <a16:creationId xmlns:a16="http://schemas.microsoft.com/office/drawing/2014/main" id="{5B7A7F79-0ED9-D138-B4E8-8BD354A1FC20}"/>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 name="Google Shape;443;p21">
              <a:extLst>
                <a:ext uri="{FF2B5EF4-FFF2-40B4-BE49-F238E27FC236}">
                  <a16:creationId xmlns:a16="http://schemas.microsoft.com/office/drawing/2014/main" id="{72FCF1F4-2FCC-68B6-782A-2F9DB1FC59F8}"/>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8" name="Google Shape;439;p21">
            <a:extLst>
              <a:ext uri="{FF2B5EF4-FFF2-40B4-BE49-F238E27FC236}">
                <a16:creationId xmlns:a16="http://schemas.microsoft.com/office/drawing/2014/main" id="{9D295F07-29A1-23C1-5169-77E3CD71E8F6}"/>
              </a:ext>
            </a:extLst>
          </p:cNvPr>
          <p:cNvSpPr/>
          <p:nvPr/>
        </p:nvSpPr>
        <p:spPr>
          <a:xfrm>
            <a:off x="5439419" y="1389549"/>
            <a:ext cx="5754114" cy="456329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GB" sz="4400" b="1" i="0" u="none" strike="noStrike" cap="none" dirty="0">
                <a:solidFill>
                  <a:schemeClr val="dk1"/>
                </a:solidFill>
                <a:latin typeface="Arial" panose="020B0604020202020204" pitchFamily="34" charset="0"/>
                <a:ea typeface="Arial"/>
                <a:cs typeface="Arial" panose="020B0604020202020204" pitchFamily="34" charset="0"/>
                <a:sym typeface="Arial"/>
              </a:rPr>
              <a:t>Which problems might a caseworker experience?</a:t>
            </a:r>
            <a:endParaRPr sz="44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grpSp>
        <p:nvGrpSpPr>
          <p:cNvPr id="2" name="Group 1">
            <a:extLst>
              <a:ext uri="{FF2B5EF4-FFF2-40B4-BE49-F238E27FC236}">
                <a16:creationId xmlns:a16="http://schemas.microsoft.com/office/drawing/2014/main" id="{346B51F1-8D6C-C2FE-C8F7-6F4642B74D12}"/>
              </a:ext>
            </a:extLst>
          </p:cNvPr>
          <p:cNvGrpSpPr/>
          <p:nvPr/>
        </p:nvGrpSpPr>
        <p:grpSpPr>
          <a:xfrm>
            <a:off x="10288771" y="303551"/>
            <a:ext cx="1587872" cy="1368854"/>
            <a:chOff x="10288771" y="303551"/>
            <a:chExt cx="1587872" cy="1368854"/>
          </a:xfrm>
        </p:grpSpPr>
        <p:sp>
          <p:nvSpPr>
            <p:cNvPr id="9" name="Google Shape;501;p15">
              <a:extLst>
                <a:ext uri="{FF2B5EF4-FFF2-40B4-BE49-F238E27FC236}">
                  <a16:creationId xmlns:a16="http://schemas.microsoft.com/office/drawing/2014/main" id="{D5CD7C64-0B5B-2523-5247-4FC7F719A021}"/>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10" name="Google Shape;502;p15">
              <a:extLst>
                <a:ext uri="{FF2B5EF4-FFF2-40B4-BE49-F238E27FC236}">
                  <a16:creationId xmlns:a16="http://schemas.microsoft.com/office/drawing/2014/main" id="{A2FA1C64-6E6D-D23E-CD78-1EEFBB62CAB9}"/>
                </a:ext>
              </a:extLst>
            </p:cNvPr>
            <p:cNvGrpSpPr/>
            <p:nvPr/>
          </p:nvGrpSpPr>
          <p:grpSpPr>
            <a:xfrm>
              <a:off x="10681558" y="728782"/>
              <a:ext cx="562136" cy="634675"/>
              <a:chOff x="760175" y="830142"/>
              <a:chExt cx="867619" cy="979579"/>
            </a:xfrm>
          </p:grpSpPr>
          <p:sp>
            <p:nvSpPr>
              <p:cNvPr id="14" name="Google Shape;503;p15">
                <a:extLst>
                  <a:ext uri="{FF2B5EF4-FFF2-40B4-BE49-F238E27FC236}">
                    <a16:creationId xmlns:a16="http://schemas.microsoft.com/office/drawing/2014/main" id="{BD420E96-AC4A-75A5-BD46-609EEE3EF34F}"/>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39</a:t>
                </a:r>
                <a:endParaRPr dirty="0">
                  <a:latin typeface="Arial" panose="020B0604020202020204" pitchFamily="34" charset="0"/>
                  <a:cs typeface="Arial" panose="020B0604020202020204" pitchFamily="34" charset="0"/>
                </a:endParaRPr>
              </a:p>
            </p:txBody>
          </p:sp>
          <p:sp>
            <p:nvSpPr>
              <p:cNvPr id="15" name="Google Shape;504;p15">
                <a:extLst>
                  <a:ext uri="{FF2B5EF4-FFF2-40B4-BE49-F238E27FC236}">
                    <a16:creationId xmlns:a16="http://schemas.microsoft.com/office/drawing/2014/main" id="{C11ADB15-5366-232F-F0D4-AB1CA93E226B}"/>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1" name="Google Shape;505;p15">
              <a:extLst>
                <a:ext uri="{FF2B5EF4-FFF2-40B4-BE49-F238E27FC236}">
                  <a16:creationId xmlns:a16="http://schemas.microsoft.com/office/drawing/2014/main" id="{53EF4B0E-2425-25B9-C6C9-36C4479D4584}"/>
                </a:ext>
              </a:extLst>
            </p:cNvPr>
            <p:cNvGrpSpPr/>
            <p:nvPr/>
          </p:nvGrpSpPr>
          <p:grpSpPr>
            <a:xfrm>
              <a:off x="11353800" y="728782"/>
              <a:ext cx="182192" cy="634674"/>
              <a:chOff x="2121762" y="2323619"/>
              <a:chExt cx="200378" cy="825210"/>
            </a:xfrm>
          </p:grpSpPr>
          <p:sp>
            <p:nvSpPr>
              <p:cNvPr id="12" name="Google Shape;506;p15">
                <a:extLst>
                  <a:ext uri="{FF2B5EF4-FFF2-40B4-BE49-F238E27FC236}">
                    <a16:creationId xmlns:a16="http://schemas.microsoft.com/office/drawing/2014/main" id="{E53AADB7-4C27-C5E2-7E67-551A9958D4D5}"/>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13" name="Google Shape;507;p15">
                <a:extLst>
                  <a:ext uri="{FF2B5EF4-FFF2-40B4-BE49-F238E27FC236}">
                    <a16:creationId xmlns:a16="http://schemas.microsoft.com/office/drawing/2014/main" id="{F6925FEB-5376-A2B1-9EA7-45C47A668202}"/>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333386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528A5AF-5F27-8B77-63FB-E3D59E697A61}"/>
              </a:ext>
            </a:extLst>
          </p:cNvPr>
          <p:cNvSpPr>
            <a:spLocks noGrp="1"/>
          </p:cNvSpPr>
          <p:nvPr>
            <p:ph type="title"/>
          </p:nvPr>
        </p:nvSpPr>
        <p:spPr/>
        <p:txBody>
          <a:bodyPr/>
          <a:lstStyle/>
          <a:p>
            <a:r>
              <a:rPr lang="en-GB" dirty="0">
                <a:highlight>
                  <a:srgbClr val="FFFF00"/>
                </a:highlight>
                <a:latin typeface="Arial" panose="020B0604020202020204" pitchFamily="34" charset="0"/>
                <a:cs typeface="Arial" panose="020B0604020202020204" pitchFamily="34" charset="0"/>
              </a:rPr>
              <a:t>Problems experienced in case management</a:t>
            </a:r>
            <a:endParaRPr lang="en-BE">
              <a:highlight>
                <a:srgbClr val="FFFF00"/>
              </a:highlight>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0D0124F-BA9C-9F44-A64F-F1A8706352A6}"/>
              </a:ext>
            </a:extLst>
          </p:cNvPr>
          <p:cNvSpPr/>
          <p:nvPr/>
        </p:nvSpPr>
        <p:spPr>
          <a:xfrm>
            <a:off x="923024" y="1522663"/>
            <a:ext cx="4878602" cy="1408671"/>
          </a:xfrm>
          <a:custGeom>
            <a:avLst/>
            <a:gdLst>
              <a:gd name="connsiteX0" fmla="*/ 0 w 4878602"/>
              <a:gd name="connsiteY0" fmla="*/ 0 h 1408671"/>
              <a:gd name="connsiteX1" fmla="*/ 745729 w 4878602"/>
              <a:gd name="connsiteY1" fmla="*/ 0 h 1408671"/>
              <a:gd name="connsiteX2" fmla="*/ 1491458 w 4878602"/>
              <a:gd name="connsiteY2" fmla="*/ 0 h 1408671"/>
              <a:gd name="connsiteX3" fmla="*/ 2042043 w 4878602"/>
              <a:gd name="connsiteY3" fmla="*/ 0 h 1408671"/>
              <a:gd name="connsiteX4" fmla="*/ 2836559 w 4878602"/>
              <a:gd name="connsiteY4" fmla="*/ 0 h 1408671"/>
              <a:gd name="connsiteX5" fmla="*/ 3582288 w 4878602"/>
              <a:gd name="connsiteY5" fmla="*/ 0 h 1408671"/>
              <a:gd name="connsiteX6" fmla="*/ 4181659 w 4878602"/>
              <a:gd name="connsiteY6" fmla="*/ 0 h 1408671"/>
              <a:gd name="connsiteX7" fmla="*/ 4878602 w 4878602"/>
              <a:gd name="connsiteY7" fmla="*/ 0 h 1408671"/>
              <a:gd name="connsiteX8" fmla="*/ 4878602 w 4878602"/>
              <a:gd name="connsiteY8" fmla="*/ 455470 h 1408671"/>
              <a:gd name="connsiteX9" fmla="*/ 4878602 w 4878602"/>
              <a:gd name="connsiteY9" fmla="*/ 896854 h 1408671"/>
              <a:gd name="connsiteX10" fmla="*/ 4878602 w 4878602"/>
              <a:gd name="connsiteY10" fmla="*/ 1408671 h 1408671"/>
              <a:gd name="connsiteX11" fmla="*/ 4328017 w 4878602"/>
              <a:gd name="connsiteY11" fmla="*/ 1408671 h 1408671"/>
              <a:gd name="connsiteX12" fmla="*/ 3533502 w 4878602"/>
              <a:gd name="connsiteY12" fmla="*/ 1408671 h 1408671"/>
              <a:gd name="connsiteX13" fmla="*/ 2982917 w 4878602"/>
              <a:gd name="connsiteY13" fmla="*/ 1408671 h 1408671"/>
              <a:gd name="connsiteX14" fmla="*/ 2285974 w 4878602"/>
              <a:gd name="connsiteY14" fmla="*/ 1408671 h 1408671"/>
              <a:gd name="connsiteX15" fmla="*/ 1735388 w 4878602"/>
              <a:gd name="connsiteY15" fmla="*/ 1408671 h 1408671"/>
              <a:gd name="connsiteX16" fmla="*/ 1136017 w 4878602"/>
              <a:gd name="connsiteY16" fmla="*/ 1408671 h 1408671"/>
              <a:gd name="connsiteX17" fmla="*/ 0 w 4878602"/>
              <a:gd name="connsiteY17" fmla="*/ 1408671 h 1408671"/>
              <a:gd name="connsiteX18" fmla="*/ 0 w 4878602"/>
              <a:gd name="connsiteY18" fmla="*/ 939114 h 1408671"/>
              <a:gd name="connsiteX19" fmla="*/ 0 w 4878602"/>
              <a:gd name="connsiteY19" fmla="*/ 497730 h 1408671"/>
              <a:gd name="connsiteX20" fmla="*/ 0 w 4878602"/>
              <a:gd name="connsiteY20" fmla="*/ 0 h 140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878602" h="1408671" extrusionOk="0">
                <a:moveTo>
                  <a:pt x="0" y="0"/>
                </a:moveTo>
                <a:cubicBezTo>
                  <a:pt x="167569" y="6429"/>
                  <a:pt x="517799" y="32859"/>
                  <a:pt x="745729" y="0"/>
                </a:cubicBezTo>
                <a:cubicBezTo>
                  <a:pt x="973659" y="-32859"/>
                  <a:pt x="1164588" y="20560"/>
                  <a:pt x="1491458" y="0"/>
                </a:cubicBezTo>
                <a:cubicBezTo>
                  <a:pt x="1818328" y="-20560"/>
                  <a:pt x="1769920" y="16494"/>
                  <a:pt x="2042043" y="0"/>
                </a:cubicBezTo>
                <a:cubicBezTo>
                  <a:pt x="2314166" y="-16494"/>
                  <a:pt x="2642446" y="-10388"/>
                  <a:pt x="2836559" y="0"/>
                </a:cubicBezTo>
                <a:cubicBezTo>
                  <a:pt x="3030672" y="10388"/>
                  <a:pt x="3336596" y="-85"/>
                  <a:pt x="3582288" y="0"/>
                </a:cubicBezTo>
                <a:cubicBezTo>
                  <a:pt x="3827980" y="85"/>
                  <a:pt x="3966373" y="-10018"/>
                  <a:pt x="4181659" y="0"/>
                </a:cubicBezTo>
                <a:cubicBezTo>
                  <a:pt x="4396945" y="10018"/>
                  <a:pt x="4722776" y="14200"/>
                  <a:pt x="4878602" y="0"/>
                </a:cubicBezTo>
                <a:cubicBezTo>
                  <a:pt x="4856828" y="106999"/>
                  <a:pt x="4891923" y="351520"/>
                  <a:pt x="4878602" y="455470"/>
                </a:cubicBezTo>
                <a:cubicBezTo>
                  <a:pt x="4865282" y="559420"/>
                  <a:pt x="4885794" y="738281"/>
                  <a:pt x="4878602" y="896854"/>
                </a:cubicBezTo>
                <a:cubicBezTo>
                  <a:pt x="4871410" y="1055427"/>
                  <a:pt x="4859037" y="1262613"/>
                  <a:pt x="4878602" y="1408671"/>
                </a:cubicBezTo>
                <a:cubicBezTo>
                  <a:pt x="4737548" y="1391273"/>
                  <a:pt x="4570513" y="1430279"/>
                  <a:pt x="4328017" y="1408671"/>
                </a:cubicBezTo>
                <a:cubicBezTo>
                  <a:pt x="4085521" y="1387063"/>
                  <a:pt x="3788673" y="1446277"/>
                  <a:pt x="3533502" y="1408671"/>
                </a:cubicBezTo>
                <a:cubicBezTo>
                  <a:pt x="3278331" y="1371065"/>
                  <a:pt x="3247260" y="1421936"/>
                  <a:pt x="2982917" y="1408671"/>
                </a:cubicBezTo>
                <a:cubicBezTo>
                  <a:pt x="2718574" y="1395406"/>
                  <a:pt x="2581088" y="1407899"/>
                  <a:pt x="2285974" y="1408671"/>
                </a:cubicBezTo>
                <a:cubicBezTo>
                  <a:pt x="1990860" y="1409443"/>
                  <a:pt x="1910301" y="1394524"/>
                  <a:pt x="1735388" y="1408671"/>
                </a:cubicBezTo>
                <a:cubicBezTo>
                  <a:pt x="1560475" y="1422818"/>
                  <a:pt x="1407276" y="1427385"/>
                  <a:pt x="1136017" y="1408671"/>
                </a:cubicBezTo>
                <a:cubicBezTo>
                  <a:pt x="864758" y="1389957"/>
                  <a:pt x="326780" y="1464273"/>
                  <a:pt x="0" y="1408671"/>
                </a:cubicBezTo>
                <a:cubicBezTo>
                  <a:pt x="-19681" y="1270191"/>
                  <a:pt x="13812" y="1134923"/>
                  <a:pt x="0" y="939114"/>
                </a:cubicBezTo>
                <a:cubicBezTo>
                  <a:pt x="-13812" y="743305"/>
                  <a:pt x="-495" y="597666"/>
                  <a:pt x="0" y="497730"/>
                </a:cubicBezTo>
                <a:cubicBezTo>
                  <a:pt x="495" y="397794"/>
                  <a:pt x="21248" y="194481"/>
                  <a:pt x="0" y="0"/>
                </a:cubicBezTo>
                <a:close/>
              </a:path>
            </a:pathLst>
          </a:custGeom>
          <a:noFill/>
          <a:ln w="57150">
            <a:solidFill>
              <a:schemeClr val="accent4"/>
            </a:solidFill>
            <a:extLst>
              <a:ext uri="{C807C97D-BFC1-408E-A445-0C87EB9F89A2}">
                <ask:lineSketchStyleProps xmlns:ask="http://schemas.microsoft.com/office/drawing/2018/sketchyshapes" sd="110033365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Arial" panose="020B0604020202020204" pitchFamily="34" charset="0"/>
                <a:cs typeface="Arial" panose="020B0604020202020204" pitchFamily="34" charset="0"/>
              </a:rPr>
              <a:t>Hard or not to address through case management</a:t>
            </a:r>
            <a:endParaRPr lang="en-BE" sz="2400" b="1">
              <a:solidFill>
                <a:schemeClr val="tx1"/>
              </a:solidFil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FA213F8-B0D9-A94C-1F09-536CAD962A42}"/>
              </a:ext>
            </a:extLst>
          </p:cNvPr>
          <p:cNvSpPr/>
          <p:nvPr/>
        </p:nvSpPr>
        <p:spPr>
          <a:xfrm rot="16200000">
            <a:off x="8193625" y="-254716"/>
            <a:ext cx="1562871" cy="4963426"/>
          </a:xfrm>
          <a:custGeom>
            <a:avLst/>
            <a:gdLst>
              <a:gd name="connsiteX0" fmla="*/ 0 w 1562871"/>
              <a:gd name="connsiteY0" fmla="*/ 2481713 h 4963426"/>
              <a:gd name="connsiteX1" fmla="*/ 781436 w 1562871"/>
              <a:gd name="connsiteY1" fmla="*/ 0 h 4963426"/>
              <a:gd name="connsiteX2" fmla="*/ 1562872 w 1562871"/>
              <a:gd name="connsiteY2" fmla="*/ 2481713 h 4963426"/>
              <a:gd name="connsiteX3" fmla="*/ 781436 w 1562871"/>
              <a:gd name="connsiteY3" fmla="*/ 4963426 h 4963426"/>
              <a:gd name="connsiteX4" fmla="*/ 0 w 1562871"/>
              <a:gd name="connsiteY4" fmla="*/ 2481713 h 4963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871" h="4963426" extrusionOk="0">
                <a:moveTo>
                  <a:pt x="0" y="2481713"/>
                </a:moveTo>
                <a:cubicBezTo>
                  <a:pt x="14847" y="1120801"/>
                  <a:pt x="362656" y="35004"/>
                  <a:pt x="781436" y="0"/>
                </a:cubicBezTo>
                <a:cubicBezTo>
                  <a:pt x="992592" y="61547"/>
                  <a:pt x="1480587" y="1145500"/>
                  <a:pt x="1562872" y="2481713"/>
                </a:cubicBezTo>
                <a:cubicBezTo>
                  <a:pt x="1523320" y="3841574"/>
                  <a:pt x="1178912" y="5039530"/>
                  <a:pt x="781436" y="4963426"/>
                </a:cubicBezTo>
                <a:cubicBezTo>
                  <a:pt x="361070" y="4878203"/>
                  <a:pt x="-71303" y="3938375"/>
                  <a:pt x="0" y="2481713"/>
                </a:cubicBezTo>
                <a:close/>
              </a:path>
            </a:pathLst>
          </a:custGeom>
          <a:noFill/>
          <a:ln w="57150">
            <a:solidFill>
              <a:schemeClr val="accent4"/>
            </a:solidFill>
            <a:extLst>
              <a:ext uri="{C807C97D-BFC1-408E-A445-0C87EB9F89A2}">
                <ask:lineSketchStyleProps xmlns:ask="http://schemas.microsoft.com/office/drawing/2018/sketchyshapes" sd="3660166803">
                  <a:prstGeom prst="ellipse">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2400" b="1">
              <a:solidFill>
                <a:schemeClr val="accent4"/>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B772E14B-4964-4745-847B-2F45D3E87CE2}"/>
              </a:ext>
            </a:extLst>
          </p:cNvPr>
          <p:cNvSpPr txBox="1"/>
          <p:nvPr/>
        </p:nvSpPr>
        <p:spPr>
          <a:xfrm>
            <a:off x="923024" y="3199632"/>
            <a:ext cx="4963426" cy="2585323"/>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Negative social norms, structural discrimination and institutional barriers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Lack of services available (e.g. healthcare, education)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Laws and regulations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Conflicts on national or international level</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Access restrictions to conflict affected areas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Global challenges (e.g. economic crisis, water scarcity, pandemics)</a:t>
            </a:r>
            <a:endParaRPr lang="en-BE"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0432C95-7D1D-86FD-332C-5D7AC793E7C4}"/>
              </a:ext>
            </a:extLst>
          </p:cNvPr>
          <p:cNvSpPr txBox="1"/>
          <p:nvPr/>
        </p:nvSpPr>
        <p:spPr>
          <a:xfrm>
            <a:off x="6493347" y="3199632"/>
            <a:ext cx="4963426" cy="2031325"/>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Concerns around the child’s health, wellbeing or development</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Interpersonal conflicts, conflicts in relationships with others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Access to resources and services available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Socio-economic issues on individual or family level</a:t>
            </a: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7F257B9-2FA6-E616-AFD8-4802DF25E225}"/>
              </a:ext>
            </a:extLst>
          </p:cNvPr>
          <p:cNvSpPr txBox="1"/>
          <p:nvPr/>
        </p:nvSpPr>
        <p:spPr>
          <a:xfrm>
            <a:off x="6879560" y="1811499"/>
            <a:ext cx="4191000" cy="830997"/>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Possible to address through case management</a:t>
            </a:r>
            <a:endParaRPr lang="en-BE" sz="24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8146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CEACFC7F-ADF1-D62D-3569-ACD6F147AC6D}"/>
              </a:ext>
            </a:extLst>
          </p:cNvPr>
          <p:cNvSpPr/>
          <p:nvPr/>
        </p:nvSpPr>
        <p:spPr>
          <a:xfrm>
            <a:off x="3586172" y="1346805"/>
            <a:ext cx="7801386" cy="780138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TextBox 30">
            <a:extLst>
              <a:ext uri="{FF2B5EF4-FFF2-40B4-BE49-F238E27FC236}">
                <a16:creationId xmlns:a16="http://schemas.microsoft.com/office/drawing/2014/main" id="{73D2562B-B32D-16DD-CEAD-B608EE8DAF45}"/>
              </a:ext>
            </a:extLst>
          </p:cNvPr>
          <p:cNvSpPr txBox="1"/>
          <p:nvPr/>
        </p:nvSpPr>
        <p:spPr>
          <a:xfrm>
            <a:off x="811620" y="2485203"/>
            <a:ext cx="4935657" cy="586868"/>
          </a:xfrm>
          <a:prstGeom prst="rect">
            <a:avLst/>
          </a:prstGeom>
          <a:solidFill>
            <a:schemeClr val="accent4">
              <a:lumMod val="20000"/>
              <a:lumOff val="80000"/>
            </a:schemeClr>
          </a:solidFill>
          <a:ln>
            <a:solidFill>
              <a:schemeClr val="bg1"/>
            </a:solidFill>
          </a:ln>
        </p:spPr>
        <p:txBody>
          <a:bodyPr wrap="square" anchor="ctr" anchorCtr="0">
            <a:noAutofit/>
          </a:bodyPr>
          <a:lstStyle/>
          <a:p>
            <a:pPr lvl="0">
              <a:lnSpc>
                <a:spcPct val="107000"/>
              </a:lnSpc>
              <a:spcAft>
                <a:spcPts val="800"/>
              </a:spcAft>
            </a:pPr>
            <a:r>
              <a:rPr lang="en-US" sz="1600" b="1" dirty="0">
                <a:effectLst/>
                <a:latin typeface="Helvetica Neue"/>
                <a:ea typeface="Calibri" panose="020F0502020204030204" pitchFamily="34" charset="0"/>
                <a:cs typeface="Calibri" panose="020F0502020204030204" pitchFamily="34" charset="0"/>
              </a:rPr>
              <a:t>	Society</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t>Applying a socio-ecological approach</a:t>
            </a:r>
          </a:p>
        </p:txBody>
      </p:sp>
      <p:sp>
        <p:nvSpPr>
          <p:cNvPr id="17" name="Oval 16">
            <a:extLst>
              <a:ext uri="{FF2B5EF4-FFF2-40B4-BE49-F238E27FC236}">
                <a16:creationId xmlns:a16="http://schemas.microsoft.com/office/drawing/2014/main" id="{6698AA13-2506-F0AF-7B3C-DAAD3DBFB59E}"/>
              </a:ext>
            </a:extLst>
          </p:cNvPr>
          <p:cNvSpPr/>
          <p:nvPr/>
        </p:nvSpPr>
        <p:spPr>
          <a:xfrm>
            <a:off x="4184197" y="1956118"/>
            <a:ext cx="6574444" cy="6574444"/>
          </a:xfrm>
          <a:prstGeom prst="ellipse">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TextBox 26">
            <a:extLst>
              <a:ext uri="{FF2B5EF4-FFF2-40B4-BE49-F238E27FC236}">
                <a16:creationId xmlns:a16="http://schemas.microsoft.com/office/drawing/2014/main" id="{D5F810B0-826F-5C88-00C7-189AE4E9B82C}"/>
              </a:ext>
            </a:extLst>
          </p:cNvPr>
          <p:cNvSpPr txBox="1"/>
          <p:nvPr/>
        </p:nvSpPr>
        <p:spPr>
          <a:xfrm>
            <a:off x="577899" y="1643075"/>
            <a:ext cx="5507496" cy="586868"/>
          </a:xfrm>
          <a:prstGeom prst="rect">
            <a:avLst/>
          </a:prstGeom>
          <a:solidFill>
            <a:schemeClr val="accent4">
              <a:lumMod val="20000"/>
              <a:lumOff val="80000"/>
            </a:schemeClr>
          </a:solidFill>
        </p:spPr>
        <p:txBody>
          <a:bodyPr wrap="square" anchor="ctr" anchorCtr="0">
            <a:noAutofit/>
          </a:bodyPr>
          <a:lstStyle/>
          <a:p>
            <a:pPr lvl="0">
              <a:lnSpc>
                <a:spcPct val="107000"/>
              </a:lnSpc>
              <a:spcAft>
                <a:spcPts val="800"/>
              </a:spcAft>
            </a:pPr>
            <a:r>
              <a:rPr lang="en-US" sz="1600" b="1" dirty="0">
                <a:effectLst/>
                <a:latin typeface="Helvetica Neue"/>
                <a:ea typeface="Calibri" panose="020F0502020204030204" pitchFamily="34" charset="0"/>
                <a:cs typeface="Calibri" panose="020F0502020204030204" pitchFamily="34" charset="0"/>
              </a:rPr>
              <a:t>	Socio-cultural norms</a:t>
            </a:r>
          </a:p>
        </p:txBody>
      </p:sp>
      <p:sp>
        <p:nvSpPr>
          <p:cNvPr id="34" name="TextBox 33">
            <a:extLst>
              <a:ext uri="{FF2B5EF4-FFF2-40B4-BE49-F238E27FC236}">
                <a16:creationId xmlns:a16="http://schemas.microsoft.com/office/drawing/2014/main" id="{E0F2FF7A-A7E9-BC34-316C-BEF5D3220BD1}"/>
              </a:ext>
            </a:extLst>
          </p:cNvPr>
          <p:cNvSpPr txBox="1"/>
          <p:nvPr/>
        </p:nvSpPr>
        <p:spPr>
          <a:xfrm>
            <a:off x="1135623" y="3331480"/>
            <a:ext cx="4611654" cy="586868"/>
          </a:xfrm>
          <a:prstGeom prst="rect">
            <a:avLst/>
          </a:prstGeom>
          <a:solidFill>
            <a:schemeClr val="accent4">
              <a:lumMod val="20000"/>
              <a:lumOff val="80000"/>
            </a:schemeClr>
          </a:solidFill>
          <a:ln>
            <a:solidFill>
              <a:schemeClr val="bg1"/>
            </a:solidFill>
          </a:ln>
        </p:spPr>
        <p:txBody>
          <a:bodyPr wrap="square" anchor="ctr" anchorCtr="0">
            <a:noAutofit/>
          </a:bodyPr>
          <a:lstStyle/>
          <a:p>
            <a:pPr lvl="0">
              <a:lnSpc>
                <a:spcPct val="107000"/>
              </a:lnSpc>
              <a:spcAft>
                <a:spcPts val="800"/>
              </a:spcAft>
            </a:pPr>
            <a:r>
              <a:rPr lang="en-US" sz="1600" b="1" dirty="0">
                <a:effectLst/>
                <a:latin typeface="Helvetica Neue"/>
                <a:ea typeface="Calibri" panose="020F0502020204030204" pitchFamily="34" charset="0"/>
                <a:cs typeface="Calibri" panose="020F0502020204030204" pitchFamily="34" charset="0"/>
              </a:rPr>
              <a:t>	Community</a:t>
            </a:r>
          </a:p>
        </p:txBody>
      </p:sp>
      <p:sp>
        <p:nvSpPr>
          <p:cNvPr id="18" name="Oval 17">
            <a:extLst>
              <a:ext uri="{FF2B5EF4-FFF2-40B4-BE49-F238E27FC236}">
                <a16:creationId xmlns:a16="http://schemas.microsoft.com/office/drawing/2014/main" id="{7E000DB3-A1CC-D624-C4C3-9223ACA2A9EA}"/>
              </a:ext>
            </a:extLst>
          </p:cNvPr>
          <p:cNvSpPr/>
          <p:nvPr/>
        </p:nvSpPr>
        <p:spPr>
          <a:xfrm>
            <a:off x="4764241" y="2523285"/>
            <a:ext cx="5385038" cy="5385038"/>
          </a:xfrm>
          <a:prstGeom prst="ellipse">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TextBox 34">
            <a:extLst>
              <a:ext uri="{FF2B5EF4-FFF2-40B4-BE49-F238E27FC236}">
                <a16:creationId xmlns:a16="http://schemas.microsoft.com/office/drawing/2014/main" id="{C041BF45-DBD6-6B67-6C8D-37A09C773DAF}"/>
              </a:ext>
            </a:extLst>
          </p:cNvPr>
          <p:cNvSpPr txBox="1"/>
          <p:nvPr/>
        </p:nvSpPr>
        <p:spPr>
          <a:xfrm>
            <a:off x="1462108" y="4177757"/>
            <a:ext cx="4356191" cy="586868"/>
          </a:xfrm>
          <a:prstGeom prst="rect">
            <a:avLst/>
          </a:prstGeom>
          <a:solidFill>
            <a:schemeClr val="accent4"/>
          </a:solidFill>
          <a:ln>
            <a:solidFill>
              <a:schemeClr val="bg1"/>
            </a:solidFill>
          </a:ln>
        </p:spPr>
        <p:txBody>
          <a:bodyPr wrap="square" anchor="ctr" anchorCtr="0">
            <a:noAutofit/>
          </a:bodyPr>
          <a:lstStyle/>
          <a:p>
            <a:pPr lvl="0">
              <a:lnSpc>
                <a:spcPct val="107000"/>
              </a:lnSpc>
              <a:spcAft>
                <a:spcPts val="800"/>
              </a:spcAft>
            </a:pPr>
            <a:r>
              <a:rPr lang="en-US" sz="1600" b="1" dirty="0">
                <a:solidFill>
                  <a:schemeClr val="bg1"/>
                </a:solidFill>
                <a:effectLst/>
                <a:latin typeface="Helvetica Neue"/>
                <a:ea typeface="Calibri" panose="020F0502020204030204" pitchFamily="34" charset="0"/>
                <a:cs typeface="Calibri" panose="020F0502020204030204" pitchFamily="34" charset="0"/>
              </a:rPr>
              <a:t>	Family</a:t>
            </a:r>
          </a:p>
        </p:txBody>
      </p:sp>
      <p:sp>
        <p:nvSpPr>
          <p:cNvPr id="19" name="Oval 18">
            <a:extLst>
              <a:ext uri="{FF2B5EF4-FFF2-40B4-BE49-F238E27FC236}">
                <a16:creationId xmlns:a16="http://schemas.microsoft.com/office/drawing/2014/main" id="{F05CEE29-A14D-4792-84E9-D7DB8477D7CB}"/>
              </a:ext>
            </a:extLst>
          </p:cNvPr>
          <p:cNvSpPr/>
          <p:nvPr/>
        </p:nvSpPr>
        <p:spPr>
          <a:xfrm>
            <a:off x="5383829" y="3105543"/>
            <a:ext cx="4145862" cy="4145862"/>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TextBox 35">
            <a:extLst>
              <a:ext uri="{FF2B5EF4-FFF2-40B4-BE49-F238E27FC236}">
                <a16:creationId xmlns:a16="http://schemas.microsoft.com/office/drawing/2014/main" id="{47C2E985-ABD3-E03B-E762-EDCBFEA3A127}"/>
              </a:ext>
            </a:extLst>
          </p:cNvPr>
          <p:cNvSpPr txBox="1"/>
          <p:nvPr/>
        </p:nvSpPr>
        <p:spPr>
          <a:xfrm>
            <a:off x="1867737" y="5024034"/>
            <a:ext cx="4554244" cy="586868"/>
          </a:xfrm>
          <a:prstGeom prst="rect">
            <a:avLst/>
          </a:prstGeom>
          <a:solidFill>
            <a:schemeClr val="accent4"/>
          </a:solidFill>
          <a:ln>
            <a:solidFill>
              <a:schemeClr val="bg1"/>
            </a:solidFill>
          </a:ln>
        </p:spPr>
        <p:txBody>
          <a:bodyPr wrap="square" anchor="ctr" anchorCtr="0">
            <a:noAutofit/>
          </a:bodyPr>
          <a:lstStyle/>
          <a:p>
            <a:pPr lvl="0">
              <a:lnSpc>
                <a:spcPct val="107000"/>
              </a:lnSpc>
              <a:spcAft>
                <a:spcPts val="800"/>
              </a:spcAft>
            </a:pPr>
            <a:r>
              <a:rPr lang="en-US" sz="1600" b="1" dirty="0">
                <a:solidFill>
                  <a:schemeClr val="bg1"/>
                </a:solidFill>
                <a:effectLst/>
                <a:latin typeface="Helvetica Neue"/>
                <a:ea typeface="Calibri" panose="020F0502020204030204" pitchFamily="34" charset="0"/>
                <a:cs typeface="Calibri" panose="020F0502020204030204" pitchFamily="34" charset="0"/>
              </a:rPr>
              <a:t>	Child</a:t>
            </a:r>
          </a:p>
        </p:txBody>
      </p:sp>
      <p:sp>
        <p:nvSpPr>
          <p:cNvPr id="20" name="Oval 19">
            <a:extLst>
              <a:ext uri="{FF2B5EF4-FFF2-40B4-BE49-F238E27FC236}">
                <a16:creationId xmlns:a16="http://schemas.microsoft.com/office/drawing/2014/main" id="{F978874C-BB6C-8BB0-1CA0-E713B9EB4119}"/>
              </a:ext>
            </a:extLst>
          </p:cNvPr>
          <p:cNvSpPr/>
          <p:nvPr/>
        </p:nvSpPr>
        <p:spPr>
          <a:xfrm>
            <a:off x="6085395" y="3734452"/>
            <a:ext cx="2802940" cy="2802940"/>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6AA15690-2E22-62E1-170E-D7826A086AE3}"/>
              </a:ext>
            </a:extLst>
          </p:cNvPr>
          <p:cNvGrpSpPr/>
          <p:nvPr/>
        </p:nvGrpSpPr>
        <p:grpSpPr>
          <a:xfrm>
            <a:off x="7123547" y="4391502"/>
            <a:ext cx="671707" cy="1493118"/>
            <a:chOff x="3524508" y="2679091"/>
            <a:chExt cx="327409" cy="727787"/>
          </a:xfrm>
          <a:solidFill>
            <a:schemeClr val="bg1"/>
          </a:solidFill>
        </p:grpSpPr>
        <p:sp>
          <p:nvSpPr>
            <p:cNvPr id="22" name="Round Same Side Corner Rectangle 46">
              <a:extLst>
                <a:ext uri="{FF2B5EF4-FFF2-40B4-BE49-F238E27FC236}">
                  <a16:creationId xmlns:a16="http://schemas.microsoft.com/office/drawing/2014/main" id="{3E9C2B79-A42B-E55E-5873-9C67A8A33650}"/>
                </a:ext>
              </a:extLst>
            </p:cNvPr>
            <p:cNvSpPr/>
            <p:nvPr/>
          </p:nvSpPr>
          <p:spPr>
            <a:xfrm>
              <a:off x="3526909" y="3062732"/>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EF1CACDF-F360-8B09-109F-E780407C241E}"/>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821735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Google Shape;478;p1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dk2"/>
              </a:buClr>
              <a:buSzPts val="3200"/>
              <a:buNone/>
            </a:pPr>
            <a:r>
              <a:rPr lang="en-GB" dirty="0"/>
              <a:t>Identifying problems and solutions in case management</a:t>
            </a:r>
            <a:endParaRPr dirty="0"/>
          </a:p>
        </p:txBody>
      </p:sp>
      <p:sp>
        <p:nvSpPr>
          <p:cNvPr id="12" name="Arrow: Pentagon 11">
            <a:extLst>
              <a:ext uri="{FF2B5EF4-FFF2-40B4-BE49-F238E27FC236}">
                <a16:creationId xmlns:a16="http://schemas.microsoft.com/office/drawing/2014/main" id="{0D1708E5-B0F0-7FD9-FC99-200A3F6D6731}"/>
              </a:ext>
            </a:extLst>
          </p:cNvPr>
          <p:cNvSpPr/>
          <p:nvPr/>
        </p:nvSpPr>
        <p:spPr>
          <a:xfrm>
            <a:off x="0" y="2257215"/>
            <a:ext cx="5753100" cy="3477575"/>
          </a:xfrm>
          <a:prstGeom prst="homePlate">
            <a:avLst>
              <a:gd name="adj" fmla="val 2662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0493D238-1E94-8FFF-3EDE-F86C6C7EF637}"/>
              </a:ext>
            </a:extLst>
          </p:cNvPr>
          <p:cNvSpPr txBox="1"/>
          <p:nvPr/>
        </p:nvSpPr>
        <p:spPr>
          <a:xfrm>
            <a:off x="713190" y="1629373"/>
            <a:ext cx="4499517"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BEST INTEREST ELEMENTS</a:t>
            </a:r>
            <a:endParaRPr lang="en-BE" b="1">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2AB0421-AA12-043C-7E20-03151EDDC4F6}"/>
              </a:ext>
            </a:extLst>
          </p:cNvPr>
          <p:cNvSpPr txBox="1"/>
          <p:nvPr/>
        </p:nvSpPr>
        <p:spPr>
          <a:xfrm>
            <a:off x="5312105" y="1637449"/>
            <a:ext cx="268889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FACTORS</a:t>
            </a:r>
            <a:endParaRPr lang="en-BE" b="1">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5BDDE606-88E1-E093-5748-26D99B381662}"/>
              </a:ext>
            </a:extLst>
          </p:cNvPr>
          <p:cNvSpPr txBox="1"/>
          <p:nvPr/>
        </p:nvSpPr>
        <p:spPr>
          <a:xfrm>
            <a:off x="713190"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Physical well-being and health</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Emotional well-being</a:t>
            </a:r>
            <a:endParaRPr lang="en-BE" sz="160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Social relationships</a:t>
            </a:r>
            <a:endParaRPr lang="en-BE" sz="160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Education, work, free time</a:t>
            </a:r>
            <a:endParaRPr lang="en-BE" sz="160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CC0F9BEC-1DD0-033F-80A9-6B86FEC026A3}"/>
              </a:ext>
            </a:extLst>
          </p:cNvPr>
          <p:cNvSpPr txBox="1"/>
          <p:nvPr/>
        </p:nvSpPr>
        <p:spPr>
          <a:xfrm>
            <a:off x="2796184"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Documentation</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Community</a:t>
            </a:r>
            <a:endParaRPr lang="en-BE" sz="160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Care, living environment, family</a:t>
            </a:r>
            <a:endParaRPr lang="en-BE" sz="160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Views and wishes of the child</a:t>
            </a:r>
            <a:endParaRPr lang="en-BE" sz="1600">
              <a:latin typeface="Arial" panose="020B0604020202020204" pitchFamily="34" charset="0"/>
              <a:cs typeface="Arial" panose="020B0604020202020204" pitchFamily="34" charset="0"/>
            </a:endParaRPr>
          </a:p>
          <a:p>
            <a:endParaRPr lang="en-BE" sz="1600">
              <a:latin typeface="Arial" panose="020B0604020202020204" pitchFamily="34" charset="0"/>
              <a:cs typeface="Arial" panose="020B0604020202020204" pitchFamily="34" charset="0"/>
            </a:endParaRPr>
          </a:p>
        </p:txBody>
      </p:sp>
      <p:sp>
        <p:nvSpPr>
          <p:cNvPr id="17" name="Parallelogram 16">
            <a:extLst>
              <a:ext uri="{FF2B5EF4-FFF2-40B4-BE49-F238E27FC236}">
                <a16:creationId xmlns:a16="http://schemas.microsoft.com/office/drawing/2014/main" id="{F317E4F6-3515-259C-F98A-14D31D732005}"/>
              </a:ext>
            </a:extLst>
          </p:cNvPr>
          <p:cNvSpPr/>
          <p:nvPr/>
        </p:nvSpPr>
        <p:spPr>
          <a:xfrm>
            <a:off x="5348448" y="3989170"/>
            <a:ext cx="3583102" cy="1745620"/>
          </a:xfrm>
          <a:prstGeom prst="parallelogram">
            <a:avLst>
              <a:gd name="adj" fmla="val 5264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Protective factors</a:t>
            </a:r>
            <a:endParaRPr lang="en-BE" sz="1600">
              <a:latin typeface="Arial" panose="020B0604020202020204" pitchFamily="34" charset="0"/>
              <a:cs typeface="Arial" panose="020B0604020202020204" pitchFamily="34" charset="0"/>
            </a:endParaRPr>
          </a:p>
        </p:txBody>
      </p:sp>
      <p:sp>
        <p:nvSpPr>
          <p:cNvPr id="18" name="Parallelogram 17">
            <a:extLst>
              <a:ext uri="{FF2B5EF4-FFF2-40B4-BE49-F238E27FC236}">
                <a16:creationId xmlns:a16="http://schemas.microsoft.com/office/drawing/2014/main" id="{32C02F3B-A436-596A-2007-EBD98983910F}"/>
              </a:ext>
            </a:extLst>
          </p:cNvPr>
          <p:cNvSpPr/>
          <p:nvPr/>
        </p:nvSpPr>
        <p:spPr>
          <a:xfrm flipV="1">
            <a:off x="5361234" y="2260011"/>
            <a:ext cx="3583102" cy="1745620"/>
          </a:xfrm>
          <a:prstGeom prst="parallelogram">
            <a:avLst>
              <a:gd name="adj" fmla="val 52646"/>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80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F89427CA-D33C-6358-1216-98A40F029904}"/>
              </a:ext>
            </a:extLst>
          </p:cNvPr>
          <p:cNvSpPr txBox="1"/>
          <p:nvPr/>
        </p:nvSpPr>
        <p:spPr>
          <a:xfrm>
            <a:off x="6381454" y="2948155"/>
            <a:ext cx="1750741" cy="338554"/>
          </a:xfrm>
          <a:prstGeom prst="rect">
            <a:avLst/>
          </a:prstGeom>
          <a:noFill/>
        </p:spPr>
        <p:txBody>
          <a:bodyPr wrap="square">
            <a:spAutoFit/>
          </a:bodyPr>
          <a:lstStyle/>
          <a:p>
            <a:pPr algn="ctr"/>
            <a:r>
              <a:rPr lang="en-GB" sz="1600" dirty="0">
                <a:solidFill>
                  <a:schemeClr val="bg1"/>
                </a:solidFill>
                <a:latin typeface="Arial" panose="020B0604020202020204" pitchFamily="34" charset="0"/>
                <a:cs typeface="Arial" panose="020B0604020202020204" pitchFamily="34" charset="0"/>
              </a:rPr>
              <a:t>Risk factors</a:t>
            </a:r>
            <a:endParaRPr lang="en-BE" sz="1600">
              <a:solidFill>
                <a:schemeClr val="bg1"/>
              </a:solidFill>
              <a:latin typeface="Arial" panose="020B0604020202020204" pitchFamily="34" charset="0"/>
              <a:cs typeface="Arial" panose="020B0604020202020204" pitchFamily="34" charset="0"/>
            </a:endParaRPr>
          </a:p>
        </p:txBody>
      </p:sp>
      <p:sp>
        <p:nvSpPr>
          <p:cNvPr id="20" name="Arrow: Chevron 19">
            <a:extLst>
              <a:ext uri="{FF2B5EF4-FFF2-40B4-BE49-F238E27FC236}">
                <a16:creationId xmlns:a16="http://schemas.microsoft.com/office/drawing/2014/main" id="{7AE35FE3-223C-B077-FFAD-2788F07D6FD3}"/>
              </a:ext>
            </a:extLst>
          </p:cNvPr>
          <p:cNvSpPr/>
          <p:nvPr/>
        </p:nvSpPr>
        <p:spPr>
          <a:xfrm>
            <a:off x="8524535" y="2257215"/>
            <a:ext cx="3311865" cy="3477575"/>
          </a:xfrm>
          <a:prstGeom prst="chevron">
            <a:avLst>
              <a:gd name="adj" fmla="val 2758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TextBox 20">
            <a:extLst>
              <a:ext uri="{FF2B5EF4-FFF2-40B4-BE49-F238E27FC236}">
                <a16:creationId xmlns:a16="http://schemas.microsoft.com/office/drawing/2014/main" id="{6BE4FCFC-0841-19AD-BA5F-0631087DA88A}"/>
              </a:ext>
            </a:extLst>
          </p:cNvPr>
          <p:cNvSpPr txBox="1"/>
          <p:nvPr/>
        </p:nvSpPr>
        <p:spPr>
          <a:xfrm>
            <a:off x="9665769" y="3534337"/>
            <a:ext cx="1750741" cy="923330"/>
          </a:xfrm>
          <a:prstGeom prst="rect">
            <a:avLst/>
          </a:prstGeom>
          <a:noFill/>
        </p:spPr>
        <p:txBody>
          <a:bodyPr wrap="square">
            <a:spAutoFit/>
          </a:bodyPr>
          <a:lstStyle/>
          <a:p>
            <a:pPr algn="ctr"/>
            <a:r>
              <a:rPr lang="en-GB" sz="1800" b="1" dirty="0">
                <a:solidFill>
                  <a:schemeClr val="bg1"/>
                </a:solidFill>
                <a:latin typeface="Arial" panose="020B0604020202020204" pitchFamily="34" charset="0"/>
                <a:cs typeface="Arial" panose="020B0604020202020204" pitchFamily="34" charset="0"/>
              </a:rPr>
              <a:t>CHILD PROTECTION NEEDS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n-GB" dirty="0"/>
              <a:t>Child protection risk analysis</a:t>
            </a:r>
            <a:endParaRPr lang="en-BE" dirty="0"/>
          </a:p>
        </p:txBody>
      </p:sp>
      <p:sp>
        <p:nvSpPr>
          <p:cNvPr id="3" name="TextBox 2">
            <a:extLst>
              <a:ext uri="{FF2B5EF4-FFF2-40B4-BE49-F238E27FC236}">
                <a16:creationId xmlns:a16="http://schemas.microsoft.com/office/drawing/2014/main" id="{36A08D4E-DA9E-B37E-3B22-556E47645560}"/>
              </a:ext>
            </a:extLst>
          </p:cNvPr>
          <p:cNvSpPr txBox="1"/>
          <p:nvPr/>
        </p:nvSpPr>
        <p:spPr>
          <a:xfrm>
            <a:off x="1163637" y="2022407"/>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RISK FACTORS</a:t>
            </a:r>
            <a:endParaRPr lang="en-BE" sz="2000" b="1">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A584376-7FBA-402E-EDD1-E7747A094DE4}"/>
              </a:ext>
            </a:extLst>
          </p:cNvPr>
          <p:cNvSpPr txBox="1"/>
          <p:nvPr/>
        </p:nvSpPr>
        <p:spPr>
          <a:xfrm>
            <a:off x="1163637" y="3626841"/>
            <a:ext cx="2008893" cy="707886"/>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PROTECTIVE FACTORS</a:t>
            </a:r>
            <a:endParaRPr lang="en-BE" sz="2000" b="1">
              <a:latin typeface="Arial" panose="020B0604020202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CC08C4B4-5329-FD20-FF1E-183C8D5DC21E}"/>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03C51831-D033-D595-149C-E7AD4E889AF5}"/>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7" name="Group 6">
              <a:extLst>
                <a:ext uri="{FF2B5EF4-FFF2-40B4-BE49-F238E27FC236}">
                  <a16:creationId xmlns:a16="http://schemas.microsoft.com/office/drawing/2014/main" id="{98C3C25E-9F5F-4A05-89E2-19F9FE09DF22}"/>
                </a:ext>
              </a:extLst>
            </p:cNvPr>
            <p:cNvGrpSpPr/>
            <p:nvPr/>
          </p:nvGrpSpPr>
          <p:grpSpPr>
            <a:xfrm>
              <a:off x="6542377" y="3389788"/>
              <a:ext cx="1867715" cy="2765879"/>
              <a:chOff x="6275864" y="3222632"/>
              <a:chExt cx="2080765" cy="3081378"/>
            </a:xfrm>
            <a:grpFill/>
          </p:grpSpPr>
          <p:sp>
            <p:nvSpPr>
              <p:cNvPr id="9" name="Oval 8">
                <a:extLst>
                  <a:ext uri="{FF2B5EF4-FFF2-40B4-BE49-F238E27FC236}">
                    <a16:creationId xmlns:a16="http://schemas.microsoft.com/office/drawing/2014/main" id="{05C7E8D0-FA0D-7A0F-391F-61D43A85F68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8EEA86F4-8242-1B86-AE3B-6A0FCC22691B}"/>
                  </a:ext>
                </a:extLst>
              </p:cNvPr>
              <p:cNvGrpSpPr/>
              <p:nvPr/>
            </p:nvGrpSpPr>
            <p:grpSpPr>
              <a:xfrm>
                <a:off x="6275864" y="3233777"/>
                <a:ext cx="2080765" cy="3070233"/>
                <a:chOff x="6131774" y="3095705"/>
                <a:chExt cx="2342385" cy="3456261"/>
              </a:xfrm>
              <a:grpFill/>
            </p:grpSpPr>
            <p:sp>
              <p:nvSpPr>
                <p:cNvPr id="11" name="Rectangle: Rounded Corners 10">
                  <a:extLst>
                    <a:ext uri="{FF2B5EF4-FFF2-40B4-BE49-F238E27FC236}">
                      <a16:creationId xmlns:a16="http://schemas.microsoft.com/office/drawing/2014/main" id="{48B62D18-5499-BEC4-19D8-CE4A41C73E01}"/>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169CD185-D7A3-B81B-B8F8-B592E01CFD5A}"/>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376D33D3-CE00-D742-942F-D8E1F2246654}"/>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BF252292-8242-5486-032F-BE969BE72B3B}"/>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D0CF316A-2490-B079-387E-96842D51376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CF5BC186-579D-4FFD-3C6D-A27038089BAE}"/>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358CB158-6272-840A-F84F-B21877BCF06A}"/>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AECD8E3F-9B8E-953A-9D00-35D130BEA931}"/>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8" name="Graphic 7" descr="Water with solid fill">
              <a:extLst>
                <a:ext uri="{FF2B5EF4-FFF2-40B4-BE49-F238E27FC236}">
                  <a16:creationId xmlns:a16="http://schemas.microsoft.com/office/drawing/2014/main" id="{A3E6E129-CDCE-83FF-D6DC-4156A88D8B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7" name="Group 26">
            <a:extLst>
              <a:ext uri="{FF2B5EF4-FFF2-40B4-BE49-F238E27FC236}">
                <a16:creationId xmlns:a16="http://schemas.microsoft.com/office/drawing/2014/main" id="{C5B2344C-BDCB-A915-52CA-80D6757A5013}"/>
              </a:ext>
            </a:extLst>
          </p:cNvPr>
          <p:cNvGrpSpPr/>
          <p:nvPr/>
        </p:nvGrpSpPr>
        <p:grpSpPr>
          <a:xfrm>
            <a:off x="3885441" y="3656748"/>
            <a:ext cx="2178464" cy="1001631"/>
            <a:chOff x="5182484" y="4377092"/>
            <a:chExt cx="2934260" cy="1349137"/>
          </a:xfrm>
        </p:grpSpPr>
        <p:grpSp>
          <p:nvGrpSpPr>
            <p:cNvPr id="28" name="Group 27">
              <a:extLst>
                <a:ext uri="{FF2B5EF4-FFF2-40B4-BE49-F238E27FC236}">
                  <a16:creationId xmlns:a16="http://schemas.microsoft.com/office/drawing/2014/main" id="{DB854A4B-132F-F37F-3D84-DB6DA0146D2B}"/>
                </a:ext>
              </a:extLst>
            </p:cNvPr>
            <p:cNvGrpSpPr/>
            <p:nvPr/>
          </p:nvGrpSpPr>
          <p:grpSpPr>
            <a:xfrm>
              <a:off x="5182484" y="4377092"/>
              <a:ext cx="2934260" cy="1349137"/>
              <a:chOff x="2799225" y="1528989"/>
              <a:chExt cx="4843224" cy="991572"/>
            </a:xfrm>
            <a:solidFill>
              <a:schemeClr val="accent5"/>
            </a:solidFill>
          </p:grpSpPr>
          <p:sp>
            <p:nvSpPr>
              <p:cNvPr id="30" name="Rectangle 29">
                <a:extLst>
                  <a:ext uri="{FF2B5EF4-FFF2-40B4-BE49-F238E27FC236}">
                    <a16:creationId xmlns:a16="http://schemas.microsoft.com/office/drawing/2014/main" id="{0EC6DD66-3611-3EC9-2BEE-CA67ADFA237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1" name="Parallelogram 30">
                <a:extLst>
                  <a:ext uri="{FF2B5EF4-FFF2-40B4-BE49-F238E27FC236}">
                    <a16:creationId xmlns:a16="http://schemas.microsoft.com/office/drawing/2014/main" id="{91C87110-E4F0-889F-D8FF-6985F2912D4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3" name="Parallelogram 32">
                <a:extLst>
                  <a:ext uri="{FF2B5EF4-FFF2-40B4-BE49-F238E27FC236}">
                    <a16:creationId xmlns:a16="http://schemas.microsoft.com/office/drawing/2014/main" id="{140BD29E-8ED1-3F67-8B5C-1C08AB17359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29" name="TextBox 28">
              <a:extLst>
                <a:ext uri="{FF2B5EF4-FFF2-40B4-BE49-F238E27FC236}">
                  <a16:creationId xmlns:a16="http://schemas.microsoft.com/office/drawing/2014/main" id="{85DFBB43-94E0-D0E4-BEC6-992F98CC750B}"/>
                </a:ext>
              </a:extLst>
            </p:cNvPr>
            <p:cNvSpPr txBox="1"/>
            <p:nvPr/>
          </p:nvSpPr>
          <p:spPr>
            <a:xfrm>
              <a:off x="5350143" y="491884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a:solidFill>
                  <a:schemeClr val="bg1"/>
                </a:solidFill>
                <a:latin typeface="Arial" panose="020B0604020202020204" pitchFamily="34" charset="0"/>
                <a:cs typeface="Arial" panose="020B0604020202020204" pitchFamily="34" charset="0"/>
              </a:endParaRPr>
            </a:p>
          </p:txBody>
        </p:sp>
      </p:grpSp>
      <p:grpSp>
        <p:nvGrpSpPr>
          <p:cNvPr id="34" name="Group 33">
            <a:extLst>
              <a:ext uri="{FF2B5EF4-FFF2-40B4-BE49-F238E27FC236}">
                <a16:creationId xmlns:a16="http://schemas.microsoft.com/office/drawing/2014/main" id="{2FD80FF5-9B4B-21B1-00ED-46B809E1B60C}"/>
              </a:ext>
            </a:extLst>
          </p:cNvPr>
          <p:cNvGrpSpPr/>
          <p:nvPr/>
        </p:nvGrpSpPr>
        <p:grpSpPr>
          <a:xfrm>
            <a:off x="8583849" y="3634021"/>
            <a:ext cx="2178464" cy="1001631"/>
            <a:chOff x="8583849" y="4353499"/>
            <a:chExt cx="2934260" cy="1349137"/>
          </a:xfrm>
        </p:grpSpPr>
        <p:grpSp>
          <p:nvGrpSpPr>
            <p:cNvPr id="35" name="Group 34">
              <a:extLst>
                <a:ext uri="{FF2B5EF4-FFF2-40B4-BE49-F238E27FC236}">
                  <a16:creationId xmlns:a16="http://schemas.microsoft.com/office/drawing/2014/main" id="{C123CCB2-D8B8-A313-918A-FF2E76EA0EF0}"/>
                </a:ext>
              </a:extLst>
            </p:cNvPr>
            <p:cNvGrpSpPr/>
            <p:nvPr/>
          </p:nvGrpSpPr>
          <p:grpSpPr>
            <a:xfrm>
              <a:off x="8583849" y="4353499"/>
              <a:ext cx="2934260" cy="1349137"/>
              <a:chOff x="2799225" y="1528989"/>
              <a:chExt cx="4843224" cy="991572"/>
            </a:xfrm>
            <a:solidFill>
              <a:schemeClr val="accent3"/>
            </a:solidFill>
          </p:grpSpPr>
          <p:sp>
            <p:nvSpPr>
              <p:cNvPr id="37" name="Rectangle 36">
                <a:extLst>
                  <a:ext uri="{FF2B5EF4-FFF2-40B4-BE49-F238E27FC236}">
                    <a16:creationId xmlns:a16="http://schemas.microsoft.com/office/drawing/2014/main" id="{E05E3166-19D0-C9E9-0105-D876285C829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8" name="Parallelogram 37">
                <a:extLst>
                  <a:ext uri="{FF2B5EF4-FFF2-40B4-BE49-F238E27FC236}">
                    <a16:creationId xmlns:a16="http://schemas.microsoft.com/office/drawing/2014/main" id="{576D7E0C-4E4A-94F3-D75C-7914187AFD7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9" name="Parallelogram 38">
                <a:extLst>
                  <a:ext uri="{FF2B5EF4-FFF2-40B4-BE49-F238E27FC236}">
                    <a16:creationId xmlns:a16="http://schemas.microsoft.com/office/drawing/2014/main" id="{6867DD86-1A02-B5C4-18BF-12CDA1F60A3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6" name="TextBox 35">
              <a:extLst>
                <a:ext uri="{FF2B5EF4-FFF2-40B4-BE49-F238E27FC236}">
                  <a16:creationId xmlns:a16="http://schemas.microsoft.com/office/drawing/2014/main" id="{DD501E9F-8284-467A-A0AD-78096FB2AAA1}"/>
                </a:ext>
              </a:extLst>
            </p:cNvPr>
            <p:cNvSpPr txBox="1"/>
            <p:nvPr/>
          </p:nvSpPr>
          <p:spPr>
            <a:xfrm>
              <a:off x="8787366" y="482082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a:solidFill>
                  <a:schemeClr val="bg1"/>
                </a:solidFill>
                <a:latin typeface="Arial" panose="020B0604020202020204" pitchFamily="34" charset="0"/>
                <a:cs typeface="Arial" panose="020B0604020202020204" pitchFamily="34" charset="0"/>
              </a:endParaRPr>
            </a:p>
          </p:txBody>
        </p:sp>
      </p:grpSp>
      <p:grpSp>
        <p:nvGrpSpPr>
          <p:cNvPr id="40" name="Group 39">
            <a:extLst>
              <a:ext uri="{FF2B5EF4-FFF2-40B4-BE49-F238E27FC236}">
                <a16:creationId xmlns:a16="http://schemas.microsoft.com/office/drawing/2014/main" id="{FA855B0B-BE4F-A84E-11AD-DFD569BA4973}"/>
              </a:ext>
            </a:extLst>
          </p:cNvPr>
          <p:cNvGrpSpPr/>
          <p:nvPr/>
        </p:nvGrpSpPr>
        <p:grpSpPr>
          <a:xfrm>
            <a:off x="3885441" y="1760027"/>
            <a:ext cx="2178464" cy="1001631"/>
            <a:chOff x="5182484" y="1929774"/>
            <a:chExt cx="2934260" cy="1349137"/>
          </a:xfrm>
        </p:grpSpPr>
        <p:grpSp>
          <p:nvGrpSpPr>
            <p:cNvPr id="41" name="Group 40">
              <a:extLst>
                <a:ext uri="{FF2B5EF4-FFF2-40B4-BE49-F238E27FC236}">
                  <a16:creationId xmlns:a16="http://schemas.microsoft.com/office/drawing/2014/main" id="{227AC625-7D02-040F-6E12-BC7E88F299E8}"/>
                </a:ext>
              </a:extLst>
            </p:cNvPr>
            <p:cNvGrpSpPr/>
            <p:nvPr/>
          </p:nvGrpSpPr>
          <p:grpSpPr>
            <a:xfrm>
              <a:off x="5182484" y="1929774"/>
              <a:ext cx="2934260" cy="1349137"/>
              <a:chOff x="2799225" y="1528989"/>
              <a:chExt cx="4843224" cy="991572"/>
            </a:xfrm>
            <a:solidFill>
              <a:schemeClr val="accent2"/>
            </a:solidFill>
          </p:grpSpPr>
          <p:sp>
            <p:nvSpPr>
              <p:cNvPr id="43" name="Rectangle 42">
                <a:extLst>
                  <a:ext uri="{FF2B5EF4-FFF2-40B4-BE49-F238E27FC236}">
                    <a16:creationId xmlns:a16="http://schemas.microsoft.com/office/drawing/2014/main" id="{5A32DAAE-EABB-3D2B-01AA-8FC08AB671F2}"/>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7" name="Parallelogram 56">
                <a:extLst>
                  <a:ext uri="{FF2B5EF4-FFF2-40B4-BE49-F238E27FC236}">
                    <a16:creationId xmlns:a16="http://schemas.microsoft.com/office/drawing/2014/main" id="{60D1F5E2-598A-7B85-A09F-CDE32D09B9D3}"/>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8" name="Parallelogram 57">
                <a:extLst>
                  <a:ext uri="{FF2B5EF4-FFF2-40B4-BE49-F238E27FC236}">
                    <a16:creationId xmlns:a16="http://schemas.microsoft.com/office/drawing/2014/main" id="{25E5884D-80C8-D71A-95AE-E7233CA4D4F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42" name="TextBox 41">
              <a:extLst>
                <a:ext uri="{FF2B5EF4-FFF2-40B4-BE49-F238E27FC236}">
                  <a16:creationId xmlns:a16="http://schemas.microsoft.com/office/drawing/2014/main" id="{FC7ADD1B-0F9F-18E0-1F32-CF5FD8BD0231}"/>
                </a:ext>
              </a:extLst>
            </p:cNvPr>
            <p:cNvSpPr txBox="1"/>
            <p:nvPr/>
          </p:nvSpPr>
          <p:spPr>
            <a:xfrm>
              <a:off x="5350143" y="2207850"/>
              <a:ext cx="2005010" cy="523220"/>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Child protection concerns</a:t>
              </a:r>
              <a:endParaRPr lang="en-BE" sz="1400" b="1">
                <a:solidFill>
                  <a:schemeClr val="bg1"/>
                </a:solidFill>
                <a:latin typeface="Arial" panose="020B0604020202020204" pitchFamily="34" charset="0"/>
                <a:cs typeface="Arial" panose="020B0604020202020204" pitchFamily="34" charset="0"/>
              </a:endParaRPr>
            </a:p>
          </p:txBody>
        </p:sp>
      </p:grpSp>
      <p:grpSp>
        <p:nvGrpSpPr>
          <p:cNvPr id="59" name="Group 58">
            <a:extLst>
              <a:ext uri="{FF2B5EF4-FFF2-40B4-BE49-F238E27FC236}">
                <a16:creationId xmlns:a16="http://schemas.microsoft.com/office/drawing/2014/main" id="{261240F6-A0D0-2174-3DC5-2511E3C95AC5}"/>
              </a:ext>
            </a:extLst>
          </p:cNvPr>
          <p:cNvGrpSpPr/>
          <p:nvPr/>
        </p:nvGrpSpPr>
        <p:grpSpPr>
          <a:xfrm>
            <a:off x="8583849" y="1757842"/>
            <a:ext cx="2178464" cy="1001631"/>
            <a:chOff x="8583849" y="1906181"/>
            <a:chExt cx="2934260" cy="1349137"/>
          </a:xfrm>
        </p:grpSpPr>
        <p:grpSp>
          <p:nvGrpSpPr>
            <p:cNvPr id="60" name="Group 59">
              <a:extLst>
                <a:ext uri="{FF2B5EF4-FFF2-40B4-BE49-F238E27FC236}">
                  <a16:creationId xmlns:a16="http://schemas.microsoft.com/office/drawing/2014/main" id="{30973472-3C92-8AD2-0AA4-BC064FAD0960}"/>
                </a:ext>
              </a:extLst>
            </p:cNvPr>
            <p:cNvGrpSpPr/>
            <p:nvPr/>
          </p:nvGrpSpPr>
          <p:grpSpPr>
            <a:xfrm>
              <a:off x="8583849" y="1906181"/>
              <a:ext cx="2934260" cy="1349137"/>
              <a:chOff x="2799225" y="1528989"/>
              <a:chExt cx="4843224" cy="991572"/>
            </a:xfrm>
            <a:solidFill>
              <a:schemeClr val="accent1"/>
            </a:solidFill>
          </p:grpSpPr>
          <p:sp>
            <p:nvSpPr>
              <p:cNvPr id="62" name="Rectangle 61">
                <a:extLst>
                  <a:ext uri="{FF2B5EF4-FFF2-40B4-BE49-F238E27FC236}">
                    <a16:creationId xmlns:a16="http://schemas.microsoft.com/office/drawing/2014/main" id="{CB003339-5765-5C8D-D73D-24054D968A7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63" name="Parallelogram 62">
                <a:extLst>
                  <a:ext uri="{FF2B5EF4-FFF2-40B4-BE49-F238E27FC236}">
                    <a16:creationId xmlns:a16="http://schemas.microsoft.com/office/drawing/2014/main" id="{A25E399D-2DDC-898B-982E-9C9C99E6810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4" name="Parallelogram 63">
                <a:extLst>
                  <a:ext uri="{FF2B5EF4-FFF2-40B4-BE49-F238E27FC236}">
                    <a16:creationId xmlns:a16="http://schemas.microsoft.com/office/drawing/2014/main" id="{6468DDD5-3722-FC26-9D5B-8EE12B5EBE0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61" name="TextBox 60">
              <a:extLst>
                <a:ext uri="{FF2B5EF4-FFF2-40B4-BE49-F238E27FC236}">
                  <a16:creationId xmlns:a16="http://schemas.microsoft.com/office/drawing/2014/main" id="{9E9E3060-234E-E2FA-73F6-2BD3D1599B19}"/>
                </a:ext>
              </a:extLst>
            </p:cNvPr>
            <p:cNvSpPr txBox="1"/>
            <p:nvPr/>
          </p:nvSpPr>
          <p:spPr>
            <a:xfrm>
              <a:off x="8787366" y="2503084"/>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Vulnerabilities</a:t>
              </a:r>
              <a:endParaRPr lang="en-BE" sz="1400" b="1">
                <a:solidFill>
                  <a:schemeClr val="bg1"/>
                </a:solidFill>
                <a:latin typeface="Arial" panose="020B0604020202020204" pitchFamily="34" charset="0"/>
                <a:cs typeface="Arial" panose="020B0604020202020204" pitchFamily="34" charset="0"/>
              </a:endParaRPr>
            </a:p>
          </p:txBody>
        </p:sp>
      </p:grpSp>
      <p:grpSp>
        <p:nvGrpSpPr>
          <p:cNvPr id="65" name="Group 64">
            <a:extLst>
              <a:ext uri="{FF2B5EF4-FFF2-40B4-BE49-F238E27FC236}">
                <a16:creationId xmlns:a16="http://schemas.microsoft.com/office/drawing/2014/main" id="{6AE9634D-E9A8-BB87-DE2A-31C3243933CF}"/>
              </a:ext>
            </a:extLst>
          </p:cNvPr>
          <p:cNvGrpSpPr/>
          <p:nvPr/>
        </p:nvGrpSpPr>
        <p:grpSpPr>
          <a:xfrm>
            <a:off x="3885441" y="4755558"/>
            <a:ext cx="2178464" cy="1001631"/>
            <a:chOff x="5182484" y="4377092"/>
            <a:chExt cx="2934260" cy="1349137"/>
          </a:xfrm>
        </p:grpSpPr>
        <p:grpSp>
          <p:nvGrpSpPr>
            <p:cNvPr id="66" name="Group 65">
              <a:extLst>
                <a:ext uri="{FF2B5EF4-FFF2-40B4-BE49-F238E27FC236}">
                  <a16:creationId xmlns:a16="http://schemas.microsoft.com/office/drawing/2014/main" id="{E3C192F5-3FCD-2001-8F79-BEFC25652172}"/>
                </a:ext>
              </a:extLst>
            </p:cNvPr>
            <p:cNvGrpSpPr/>
            <p:nvPr/>
          </p:nvGrpSpPr>
          <p:grpSpPr>
            <a:xfrm>
              <a:off x="5182484" y="4377092"/>
              <a:ext cx="2934260" cy="1349137"/>
              <a:chOff x="2799225" y="1528989"/>
              <a:chExt cx="4843224" cy="991572"/>
            </a:xfrm>
            <a:solidFill>
              <a:schemeClr val="accent5"/>
            </a:solidFill>
          </p:grpSpPr>
          <p:sp>
            <p:nvSpPr>
              <p:cNvPr id="68" name="Rectangle 67">
                <a:extLst>
                  <a:ext uri="{FF2B5EF4-FFF2-40B4-BE49-F238E27FC236}">
                    <a16:creationId xmlns:a16="http://schemas.microsoft.com/office/drawing/2014/main" id="{4BD2AF85-97AC-3F61-5871-08DBE7262E02}"/>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69" name="Parallelogram 68">
                <a:extLst>
                  <a:ext uri="{FF2B5EF4-FFF2-40B4-BE49-F238E27FC236}">
                    <a16:creationId xmlns:a16="http://schemas.microsoft.com/office/drawing/2014/main" id="{43A56130-8D25-6695-19A9-5984192A82E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0" name="Parallelogram 69">
                <a:extLst>
                  <a:ext uri="{FF2B5EF4-FFF2-40B4-BE49-F238E27FC236}">
                    <a16:creationId xmlns:a16="http://schemas.microsoft.com/office/drawing/2014/main" id="{A39C7FF3-429F-837D-8DFE-AD019135DF1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67" name="TextBox 66">
              <a:extLst>
                <a:ext uri="{FF2B5EF4-FFF2-40B4-BE49-F238E27FC236}">
                  <a16:creationId xmlns:a16="http://schemas.microsoft.com/office/drawing/2014/main" id="{5B8CC937-ED5B-BDF0-B03A-408C1A4D3E39}"/>
                </a:ext>
              </a:extLst>
            </p:cNvPr>
            <p:cNvSpPr txBox="1"/>
            <p:nvPr/>
          </p:nvSpPr>
          <p:spPr>
            <a:xfrm>
              <a:off x="5350143" y="491884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a:solidFill>
                  <a:schemeClr val="bg1"/>
                </a:solidFill>
                <a:latin typeface="Arial" panose="020B0604020202020204" pitchFamily="34" charset="0"/>
                <a:cs typeface="Arial" panose="020B0604020202020204" pitchFamily="34" charset="0"/>
              </a:endParaRPr>
            </a:p>
          </p:txBody>
        </p:sp>
      </p:grpSp>
      <p:grpSp>
        <p:nvGrpSpPr>
          <p:cNvPr id="71" name="Group 70">
            <a:extLst>
              <a:ext uri="{FF2B5EF4-FFF2-40B4-BE49-F238E27FC236}">
                <a16:creationId xmlns:a16="http://schemas.microsoft.com/office/drawing/2014/main" id="{00B109FE-9F93-0CC3-7C3A-81E076455804}"/>
              </a:ext>
            </a:extLst>
          </p:cNvPr>
          <p:cNvGrpSpPr/>
          <p:nvPr/>
        </p:nvGrpSpPr>
        <p:grpSpPr>
          <a:xfrm>
            <a:off x="8583849" y="4747271"/>
            <a:ext cx="2178464" cy="1001631"/>
            <a:chOff x="8583849" y="4353499"/>
            <a:chExt cx="2934260" cy="1349137"/>
          </a:xfrm>
        </p:grpSpPr>
        <p:grpSp>
          <p:nvGrpSpPr>
            <p:cNvPr id="72" name="Group 71">
              <a:extLst>
                <a:ext uri="{FF2B5EF4-FFF2-40B4-BE49-F238E27FC236}">
                  <a16:creationId xmlns:a16="http://schemas.microsoft.com/office/drawing/2014/main" id="{A76BD7CB-2FD8-8B47-E0F1-AE7D2595DA18}"/>
                </a:ext>
              </a:extLst>
            </p:cNvPr>
            <p:cNvGrpSpPr/>
            <p:nvPr/>
          </p:nvGrpSpPr>
          <p:grpSpPr>
            <a:xfrm>
              <a:off x="8583849" y="4353499"/>
              <a:ext cx="2934260" cy="1349137"/>
              <a:chOff x="2799225" y="1528989"/>
              <a:chExt cx="4843224" cy="991572"/>
            </a:xfrm>
            <a:solidFill>
              <a:schemeClr val="accent3"/>
            </a:solidFill>
          </p:grpSpPr>
          <p:sp>
            <p:nvSpPr>
              <p:cNvPr id="74" name="Rectangle 73">
                <a:extLst>
                  <a:ext uri="{FF2B5EF4-FFF2-40B4-BE49-F238E27FC236}">
                    <a16:creationId xmlns:a16="http://schemas.microsoft.com/office/drawing/2014/main" id="{80A24647-15B6-4B21-3237-DF8C65FB694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5" name="Parallelogram 74">
                <a:extLst>
                  <a:ext uri="{FF2B5EF4-FFF2-40B4-BE49-F238E27FC236}">
                    <a16:creationId xmlns:a16="http://schemas.microsoft.com/office/drawing/2014/main" id="{6020A264-96A5-F0FB-00AA-B294AC5C59A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6" name="Parallelogram 75">
                <a:extLst>
                  <a:ext uri="{FF2B5EF4-FFF2-40B4-BE49-F238E27FC236}">
                    <a16:creationId xmlns:a16="http://schemas.microsoft.com/office/drawing/2014/main" id="{9B2DAEB0-6D7D-3045-1922-2CABFE8DBB88}"/>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73" name="TextBox 72">
              <a:extLst>
                <a:ext uri="{FF2B5EF4-FFF2-40B4-BE49-F238E27FC236}">
                  <a16:creationId xmlns:a16="http://schemas.microsoft.com/office/drawing/2014/main" id="{19527579-1727-57F2-32FE-49373920EF6F}"/>
                </a:ext>
              </a:extLst>
            </p:cNvPr>
            <p:cNvSpPr txBox="1"/>
            <p:nvPr/>
          </p:nvSpPr>
          <p:spPr>
            <a:xfrm>
              <a:off x="8787366" y="482082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13596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5DB59-BFB6-B719-CBED-2C8683D1737D}"/>
              </a:ext>
            </a:extLst>
          </p:cNvPr>
          <p:cNvSpPr>
            <a:spLocks noGrp="1"/>
          </p:cNvSpPr>
          <p:nvPr>
            <p:ph type="title"/>
          </p:nvPr>
        </p:nvSpPr>
        <p:spPr/>
        <p:txBody>
          <a:bodyPr/>
          <a:lstStyle/>
          <a:p>
            <a:r>
              <a:rPr lang="en-GB" dirty="0"/>
              <a:t>Steps in problem solving</a:t>
            </a:r>
            <a:endParaRPr lang="en-BE"/>
          </a:p>
        </p:txBody>
      </p:sp>
      <p:sp>
        <p:nvSpPr>
          <p:cNvPr id="2053" name="TextBox 2052">
            <a:extLst>
              <a:ext uri="{FF2B5EF4-FFF2-40B4-BE49-F238E27FC236}">
                <a16:creationId xmlns:a16="http://schemas.microsoft.com/office/drawing/2014/main" id="{378BF302-3248-1CA9-1CF8-080C6189ED53}"/>
              </a:ext>
            </a:extLst>
          </p:cNvPr>
          <p:cNvSpPr txBox="1"/>
          <p:nvPr/>
        </p:nvSpPr>
        <p:spPr>
          <a:xfrm>
            <a:off x="896944" y="1010067"/>
            <a:ext cx="1405797" cy="1631216"/>
          </a:xfrm>
          <a:prstGeom prst="rect">
            <a:avLst/>
          </a:prstGeom>
          <a:noFill/>
        </p:spPr>
        <p:txBody>
          <a:bodyPr wrap="square">
            <a:spAutoFit/>
          </a:bodyPr>
          <a:lstStyle/>
          <a:p>
            <a:pPr algn="ctr"/>
            <a:r>
              <a:rPr lang="en-CA" sz="10000" b="1" dirty="0">
                <a:solidFill>
                  <a:schemeClr val="accent4">
                    <a:lumMod val="20000"/>
                    <a:lumOff val="80000"/>
                  </a:schemeClr>
                </a:solidFill>
                <a:latin typeface="Britannic Bold" panose="020B0903060703020204" pitchFamily="34" charset="0"/>
              </a:rPr>
              <a:t>!</a:t>
            </a:r>
            <a:endParaRPr lang="en-CA" sz="10000" dirty="0">
              <a:solidFill>
                <a:schemeClr val="accent4">
                  <a:lumMod val="20000"/>
                  <a:lumOff val="80000"/>
                </a:schemeClr>
              </a:solidFill>
            </a:endParaRPr>
          </a:p>
        </p:txBody>
      </p:sp>
      <p:sp>
        <p:nvSpPr>
          <p:cNvPr id="43" name="TextBox 42">
            <a:extLst>
              <a:ext uri="{FF2B5EF4-FFF2-40B4-BE49-F238E27FC236}">
                <a16:creationId xmlns:a16="http://schemas.microsoft.com/office/drawing/2014/main" id="{B77D3003-241C-731F-6D6B-604CCF58AD84}"/>
              </a:ext>
            </a:extLst>
          </p:cNvPr>
          <p:cNvSpPr txBox="1"/>
          <p:nvPr/>
        </p:nvSpPr>
        <p:spPr>
          <a:xfrm>
            <a:off x="830539" y="2317090"/>
            <a:ext cx="3105747" cy="1015663"/>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Recognize</a:t>
            </a:r>
            <a:r>
              <a:rPr lang="en-US" sz="2000" dirty="0">
                <a:latin typeface="Arial" panose="020B0604020202020204" pitchFamily="34" charset="0"/>
                <a:cs typeface="Arial" panose="020B0604020202020204" pitchFamily="34" charset="0"/>
              </a:rPr>
              <a:t> there is a problem or concern and define it</a:t>
            </a:r>
          </a:p>
        </p:txBody>
      </p:sp>
      <p:sp>
        <p:nvSpPr>
          <p:cNvPr id="48" name="Oval 47">
            <a:extLst>
              <a:ext uri="{FF2B5EF4-FFF2-40B4-BE49-F238E27FC236}">
                <a16:creationId xmlns:a16="http://schemas.microsoft.com/office/drawing/2014/main" id="{8DFAD7D6-1D03-8251-3EAB-687546325268}"/>
              </a:ext>
            </a:extLst>
          </p:cNvPr>
          <p:cNvSpPr/>
          <p:nvPr/>
        </p:nvSpPr>
        <p:spPr>
          <a:xfrm>
            <a:off x="811968" y="146579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a:solidFill>
                <a:schemeClr val="bg1"/>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86BFB733-9808-29BD-15BA-CC4097CA6CDB}"/>
              </a:ext>
            </a:extLst>
          </p:cNvPr>
          <p:cNvGrpSpPr/>
          <p:nvPr/>
        </p:nvGrpSpPr>
        <p:grpSpPr>
          <a:xfrm>
            <a:off x="8717367" y="1402893"/>
            <a:ext cx="1257532" cy="868968"/>
            <a:chOff x="852526" y="2104351"/>
            <a:chExt cx="1871670" cy="1293344"/>
          </a:xfrm>
          <a:solidFill>
            <a:schemeClr val="accent4">
              <a:lumMod val="20000"/>
              <a:lumOff val="80000"/>
            </a:schemeClr>
          </a:solidFill>
        </p:grpSpPr>
        <p:grpSp>
          <p:nvGrpSpPr>
            <p:cNvPr id="9" name="Group 8">
              <a:extLst>
                <a:ext uri="{FF2B5EF4-FFF2-40B4-BE49-F238E27FC236}">
                  <a16:creationId xmlns:a16="http://schemas.microsoft.com/office/drawing/2014/main" id="{D0557AA7-C366-62B6-841B-3B5504EF43F6}"/>
                </a:ext>
              </a:extLst>
            </p:cNvPr>
            <p:cNvGrpSpPr/>
            <p:nvPr/>
          </p:nvGrpSpPr>
          <p:grpSpPr>
            <a:xfrm>
              <a:off x="1151503" y="2104351"/>
              <a:ext cx="1572693" cy="1128304"/>
              <a:chOff x="1151503" y="2104351"/>
              <a:chExt cx="1572693" cy="1128304"/>
            </a:xfrm>
            <a:grpFill/>
          </p:grpSpPr>
          <p:sp>
            <p:nvSpPr>
              <p:cNvPr id="12" name="Oval 11">
                <a:extLst>
                  <a:ext uri="{FF2B5EF4-FFF2-40B4-BE49-F238E27FC236}">
                    <a16:creationId xmlns:a16="http://schemas.microsoft.com/office/drawing/2014/main" id="{9E444396-1566-274F-5716-A26DC5072939}"/>
                  </a:ext>
                </a:extLst>
              </p:cNvPr>
              <p:cNvSpPr/>
              <p:nvPr/>
            </p:nvSpPr>
            <p:spPr>
              <a:xfrm>
                <a:off x="1151503" y="2170542"/>
                <a:ext cx="669253" cy="66925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659A90AF-4584-1E17-FF1C-BDC3CCF37B71}"/>
                  </a:ext>
                </a:extLst>
              </p:cNvPr>
              <p:cNvSpPr/>
              <p:nvPr/>
            </p:nvSpPr>
            <p:spPr>
              <a:xfrm>
                <a:off x="1389169" y="2361842"/>
                <a:ext cx="669253" cy="66925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5E0983FF-F566-061C-73CA-257CE78EDA3C}"/>
                  </a:ext>
                </a:extLst>
              </p:cNvPr>
              <p:cNvSpPr/>
              <p:nvPr/>
            </p:nvSpPr>
            <p:spPr>
              <a:xfrm>
                <a:off x="1597641" y="2104351"/>
                <a:ext cx="669253" cy="66925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491A8431-A8F6-A4AE-DBEE-FF499443831C}"/>
                  </a:ext>
                </a:extLst>
              </p:cNvPr>
              <p:cNvSpPr/>
              <p:nvPr/>
            </p:nvSpPr>
            <p:spPr>
              <a:xfrm>
                <a:off x="1748747" y="2257206"/>
                <a:ext cx="975449" cy="9754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Oval 9">
              <a:extLst>
                <a:ext uri="{FF2B5EF4-FFF2-40B4-BE49-F238E27FC236}">
                  <a16:creationId xmlns:a16="http://schemas.microsoft.com/office/drawing/2014/main" id="{BAF5EB7C-4C53-E9A5-45D2-5F58DB24E444}"/>
                </a:ext>
              </a:extLst>
            </p:cNvPr>
            <p:cNvSpPr/>
            <p:nvPr/>
          </p:nvSpPr>
          <p:spPr>
            <a:xfrm>
              <a:off x="1003687" y="2865927"/>
              <a:ext cx="282018" cy="2820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BE1E6A76-E468-BD70-F522-8CF8C3940A3E}"/>
                </a:ext>
              </a:extLst>
            </p:cNvPr>
            <p:cNvSpPr/>
            <p:nvPr/>
          </p:nvSpPr>
          <p:spPr>
            <a:xfrm>
              <a:off x="852526" y="3174078"/>
              <a:ext cx="223617" cy="2236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5" name="TextBox 44">
            <a:extLst>
              <a:ext uri="{FF2B5EF4-FFF2-40B4-BE49-F238E27FC236}">
                <a16:creationId xmlns:a16="http://schemas.microsoft.com/office/drawing/2014/main" id="{5C9D2649-A932-7E32-073E-8D980F59B2FC}"/>
              </a:ext>
            </a:extLst>
          </p:cNvPr>
          <p:cNvSpPr txBox="1"/>
          <p:nvPr/>
        </p:nvSpPr>
        <p:spPr>
          <a:xfrm>
            <a:off x="8221319" y="2317090"/>
            <a:ext cx="3443403" cy="1015663"/>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Brainstorm </a:t>
            </a:r>
            <a:r>
              <a:rPr lang="en-US" sz="2000" dirty="0">
                <a:latin typeface="Arial" panose="020B0604020202020204" pitchFamily="34" charset="0"/>
                <a:cs typeface="Arial" panose="020B0604020202020204" pitchFamily="34" charset="0"/>
              </a:rPr>
              <a:t>on possible solutions and ways to address concern</a:t>
            </a:r>
          </a:p>
        </p:txBody>
      </p:sp>
      <p:sp>
        <p:nvSpPr>
          <p:cNvPr id="50" name="Oval 49">
            <a:extLst>
              <a:ext uri="{FF2B5EF4-FFF2-40B4-BE49-F238E27FC236}">
                <a16:creationId xmlns:a16="http://schemas.microsoft.com/office/drawing/2014/main" id="{F549E9C2-C040-3122-3861-5D39A722BC54}"/>
              </a:ext>
            </a:extLst>
          </p:cNvPr>
          <p:cNvSpPr/>
          <p:nvPr/>
        </p:nvSpPr>
        <p:spPr>
          <a:xfrm>
            <a:off x="8255405" y="149789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a:solidFill>
                <a:schemeClr val="bg1"/>
              </a:solidFill>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9C31B007-81D1-16D6-20D8-B4351B0AFCC9}"/>
              </a:ext>
            </a:extLst>
          </p:cNvPr>
          <p:cNvGrpSpPr/>
          <p:nvPr/>
        </p:nvGrpSpPr>
        <p:grpSpPr>
          <a:xfrm>
            <a:off x="1016462" y="3746760"/>
            <a:ext cx="1137794" cy="1135727"/>
            <a:chOff x="6251161" y="1933448"/>
            <a:chExt cx="1407478" cy="1404920"/>
          </a:xfrm>
          <a:solidFill>
            <a:schemeClr val="accent4">
              <a:lumMod val="20000"/>
              <a:lumOff val="80000"/>
            </a:schemeClr>
          </a:solidFill>
        </p:grpSpPr>
        <p:sp>
          <p:nvSpPr>
            <p:cNvPr id="25" name="Oval 24">
              <a:extLst>
                <a:ext uri="{FF2B5EF4-FFF2-40B4-BE49-F238E27FC236}">
                  <a16:creationId xmlns:a16="http://schemas.microsoft.com/office/drawing/2014/main" id="{8C5DCB20-85E5-6ECD-A5FC-E3083BF8282F}"/>
                </a:ext>
              </a:extLst>
            </p:cNvPr>
            <p:cNvSpPr/>
            <p:nvPr/>
          </p:nvSpPr>
          <p:spPr>
            <a:xfrm>
              <a:off x="6566236" y="2245161"/>
              <a:ext cx="811065" cy="833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25">
              <a:extLst>
                <a:ext uri="{FF2B5EF4-FFF2-40B4-BE49-F238E27FC236}">
                  <a16:creationId xmlns:a16="http://schemas.microsoft.com/office/drawing/2014/main" id="{8430CD2A-5AA2-F4B7-9F07-7F67F4E140DD}"/>
                </a:ext>
              </a:extLst>
            </p:cNvPr>
            <p:cNvSpPr/>
            <p:nvPr/>
          </p:nvSpPr>
          <p:spPr>
            <a:xfrm>
              <a:off x="6803455" y="3019984"/>
              <a:ext cx="320952" cy="18994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Top Corners Snipped 26">
              <a:extLst>
                <a:ext uri="{FF2B5EF4-FFF2-40B4-BE49-F238E27FC236}">
                  <a16:creationId xmlns:a16="http://schemas.microsoft.com/office/drawing/2014/main" id="{1CF622AF-8A22-0050-9060-6853BC185EA5}"/>
                </a:ext>
              </a:extLst>
            </p:cNvPr>
            <p:cNvSpPr/>
            <p:nvPr/>
          </p:nvSpPr>
          <p:spPr>
            <a:xfrm rot="10800000">
              <a:off x="6876864" y="3252447"/>
              <a:ext cx="189807" cy="85921"/>
            </a:xfrm>
            <a:prstGeom prst="snip2SameRect">
              <a:avLst>
                <a:gd name="adj1" fmla="val 34272"/>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Flowchart: Alternate Process 27">
              <a:extLst>
                <a:ext uri="{FF2B5EF4-FFF2-40B4-BE49-F238E27FC236}">
                  <a16:creationId xmlns:a16="http://schemas.microsoft.com/office/drawing/2014/main" id="{DDDD0495-781F-2972-DAEC-E50ADAC4BD64}"/>
                </a:ext>
              </a:extLst>
            </p:cNvPr>
            <p:cNvSpPr/>
            <p:nvPr/>
          </p:nvSpPr>
          <p:spPr>
            <a:xfrm rot="19777855">
              <a:off x="6683953" y="1934818"/>
              <a:ext cx="71120" cy="2299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Flowchart: Alternate Process 28">
              <a:extLst>
                <a:ext uri="{FF2B5EF4-FFF2-40B4-BE49-F238E27FC236}">
                  <a16:creationId xmlns:a16="http://schemas.microsoft.com/office/drawing/2014/main" id="{FA4B7515-754A-746E-5730-17268190BCC7}"/>
                </a:ext>
              </a:extLst>
            </p:cNvPr>
            <p:cNvSpPr/>
            <p:nvPr/>
          </p:nvSpPr>
          <p:spPr>
            <a:xfrm rot="17681113">
              <a:off x="6330596" y="2271930"/>
              <a:ext cx="71120" cy="2299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Flowchart: Alternate Process 29">
              <a:extLst>
                <a:ext uri="{FF2B5EF4-FFF2-40B4-BE49-F238E27FC236}">
                  <a16:creationId xmlns:a16="http://schemas.microsoft.com/office/drawing/2014/main" id="{D16363D1-B1FE-13EE-35FC-3C81578145CC}"/>
                </a:ext>
              </a:extLst>
            </p:cNvPr>
            <p:cNvSpPr/>
            <p:nvPr/>
          </p:nvSpPr>
          <p:spPr>
            <a:xfrm rot="1626751">
              <a:off x="7185288" y="1933448"/>
              <a:ext cx="71120" cy="2299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Flowchart: Alternate Process 30">
              <a:extLst>
                <a:ext uri="{FF2B5EF4-FFF2-40B4-BE49-F238E27FC236}">
                  <a16:creationId xmlns:a16="http://schemas.microsoft.com/office/drawing/2014/main" id="{55D85832-CD22-0889-7EF8-D3EAC8929695}"/>
                </a:ext>
              </a:extLst>
            </p:cNvPr>
            <p:cNvSpPr/>
            <p:nvPr/>
          </p:nvSpPr>
          <p:spPr>
            <a:xfrm rot="3733764">
              <a:off x="7508085" y="2271929"/>
              <a:ext cx="71120" cy="229989"/>
            </a:xfrm>
            <a:prstGeom prst="flowChartAlternateProcess">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4" name="TextBox 43">
            <a:extLst>
              <a:ext uri="{FF2B5EF4-FFF2-40B4-BE49-F238E27FC236}">
                <a16:creationId xmlns:a16="http://schemas.microsoft.com/office/drawing/2014/main" id="{D405DADB-D658-4C44-BC4D-D6B8DBC406C5}"/>
              </a:ext>
            </a:extLst>
          </p:cNvPr>
          <p:cNvSpPr txBox="1"/>
          <p:nvPr/>
        </p:nvSpPr>
        <p:spPr>
          <a:xfrm>
            <a:off x="926326" y="4992635"/>
            <a:ext cx="3039551" cy="70788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Evaluate </a:t>
            </a:r>
            <a:r>
              <a:rPr lang="en-US" sz="2000" dirty="0">
                <a:latin typeface="Arial" panose="020B0604020202020204" pitchFamily="34" charset="0"/>
                <a:cs typeface="Arial" panose="020B0604020202020204" pitchFamily="34" charset="0"/>
              </a:rPr>
              <a:t>the options and </a:t>
            </a:r>
            <a:r>
              <a:rPr lang="en-US" sz="2000" b="1" dirty="0">
                <a:latin typeface="Arial" panose="020B0604020202020204" pitchFamily="34" charset="0"/>
                <a:cs typeface="Arial" panose="020B0604020202020204" pitchFamily="34" charset="0"/>
              </a:rPr>
              <a:t>select </a:t>
            </a:r>
            <a:r>
              <a:rPr lang="en-US" sz="2000" dirty="0">
                <a:latin typeface="Arial" panose="020B0604020202020204" pitchFamily="34" charset="0"/>
                <a:cs typeface="Arial" panose="020B0604020202020204" pitchFamily="34" charset="0"/>
              </a:rPr>
              <a:t>possible solutions</a:t>
            </a:r>
          </a:p>
        </p:txBody>
      </p:sp>
      <p:sp>
        <p:nvSpPr>
          <p:cNvPr id="51" name="Oval 50">
            <a:extLst>
              <a:ext uri="{FF2B5EF4-FFF2-40B4-BE49-F238E27FC236}">
                <a16:creationId xmlns:a16="http://schemas.microsoft.com/office/drawing/2014/main" id="{29409D34-6A2F-763B-B3C5-1AA0AED76416}"/>
              </a:ext>
            </a:extLst>
          </p:cNvPr>
          <p:cNvSpPr/>
          <p:nvPr/>
        </p:nvSpPr>
        <p:spPr>
          <a:xfrm>
            <a:off x="838200" y="412211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a:solidFill>
                <a:schemeClr val="bg1"/>
              </a:solidFill>
              <a:latin typeface="Arial" panose="020B0604020202020204" pitchFamily="34" charset="0"/>
              <a:cs typeface="Arial" panose="020B0604020202020204" pitchFamily="34" charset="0"/>
            </a:endParaRPr>
          </a:p>
        </p:txBody>
      </p:sp>
      <p:grpSp>
        <p:nvGrpSpPr>
          <p:cNvPr id="38" name="Group 37">
            <a:extLst>
              <a:ext uri="{FF2B5EF4-FFF2-40B4-BE49-F238E27FC236}">
                <a16:creationId xmlns:a16="http://schemas.microsoft.com/office/drawing/2014/main" id="{CAC0109A-8A4D-7918-FC7F-36F1A92854A9}"/>
              </a:ext>
            </a:extLst>
          </p:cNvPr>
          <p:cNvGrpSpPr/>
          <p:nvPr/>
        </p:nvGrpSpPr>
        <p:grpSpPr>
          <a:xfrm>
            <a:off x="5173152" y="4133665"/>
            <a:ext cx="1350195" cy="737039"/>
            <a:chOff x="6518414" y="1492072"/>
            <a:chExt cx="1340915" cy="755005"/>
          </a:xfrm>
          <a:solidFill>
            <a:schemeClr val="accent2">
              <a:lumMod val="75000"/>
            </a:schemeClr>
          </a:solidFill>
        </p:grpSpPr>
        <p:cxnSp>
          <p:nvCxnSpPr>
            <p:cNvPr id="39" name="Connector: Elbow 38">
              <a:extLst>
                <a:ext uri="{FF2B5EF4-FFF2-40B4-BE49-F238E27FC236}">
                  <a16:creationId xmlns:a16="http://schemas.microsoft.com/office/drawing/2014/main" id="{AE9B4B86-2A83-1A10-458E-ED89B5FC98BB}"/>
                </a:ext>
              </a:extLst>
            </p:cNvPr>
            <p:cNvCxnSpPr>
              <a:cxnSpLocks/>
              <a:stCxn id="40" idx="6"/>
              <a:endCxn id="41" idx="2"/>
            </p:cNvCxnSpPr>
            <p:nvPr/>
          </p:nvCxnSpPr>
          <p:spPr>
            <a:xfrm flipV="1">
              <a:off x="6888479" y="1680824"/>
              <a:ext cx="600785" cy="377502"/>
            </a:xfrm>
            <a:prstGeom prst="bentConnector3">
              <a:avLst/>
            </a:prstGeom>
            <a:grpFill/>
            <a:ln w="57150">
              <a:solidFill>
                <a:schemeClr val="accent4">
                  <a:lumMod val="20000"/>
                  <a:lumOff val="8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7672CF48-B6CE-95A5-B09F-AB551081AFBD}"/>
                </a:ext>
              </a:extLst>
            </p:cNvPr>
            <p:cNvSpPr/>
            <p:nvPr/>
          </p:nvSpPr>
          <p:spPr>
            <a:xfrm>
              <a:off x="6518414" y="1869574"/>
              <a:ext cx="370065" cy="377503"/>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Oval 40">
              <a:extLst>
                <a:ext uri="{FF2B5EF4-FFF2-40B4-BE49-F238E27FC236}">
                  <a16:creationId xmlns:a16="http://schemas.microsoft.com/office/drawing/2014/main" id="{516CD4AA-74E3-B43B-1CE6-3AAED2BD3DC8}"/>
                </a:ext>
              </a:extLst>
            </p:cNvPr>
            <p:cNvSpPr/>
            <p:nvPr/>
          </p:nvSpPr>
          <p:spPr>
            <a:xfrm>
              <a:off x="7489264" y="1492072"/>
              <a:ext cx="370065" cy="377503"/>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6" name="TextBox 45">
            <a:extLst>
              <a:ext uri="{FF2B5EF4-FFF2-40B4-BE49-F238E27FC236}">
                <a16:creationId xmlns:a16="http://schemas.microsoft.com/office/drawing/2014/main" id="{86D81DC8-E0EA-D9BD-8FF9-688D57FF391A}"/>
              </a:ext>
            </a:extLst>
          </p:cNvPr>
          <p:cNvSpPr txBox="1"/>
          <p:nvPr/>
        </p:nvSpPr>
        <p:spPr>
          <a:xfrm>
            <a:off x="4620584" y="4992635"/>
            <a:ext cx="2981350" cy="70788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Implement </a:t>
            </a:r>
            <a:r>
              <a:rPr lang="en-US" sz="2000" dirty="0">
                <a:latin typeface="Arial" panose="020B0604020202020204" pitchFamily="34" charset="0"/>
                <a:cs typeface="Arial" panose="020B0604020202020204" pitchFamily="34" charset="0"/>
              </a:rPr>
              <a:t>the plan of the selected solution</a:t>
            </a:r>
          </a:p>
        </p:txBody>
      </p:sp>
      <p:sp>
        <p:nvSpPr>
          <p:cNvPr id="52" name="Oval 51">
            <a:extLst>
              <a:ext uri="{FF2B5EF4-FFF2-40B4-BE49-F238E27FC236}">
                <a16:creationId xmlns:a16="http://schemas.microsoft.com/office/drawing/2014/main" id="{C4F97283-CCB9-2487-423A-683F2C52A370}"/>
              </a:ext>
            </a:extLst>
          </p:cNvPr>
          <p:cNvSpPr/>
          <p:nvPr/>
        </p:nvSpPr>
        <p:spPr>
          <a:xfrm>
            <a:off x="4720884" y="4123880"/>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a:solidFill>
                <a:schemeClr val="bg1"/>
              </a:solidFill>
              <a:latin typeface="Arial" panose="020B0604020202020204" pitchFamily="34" charset="0"/>
              <a:cs typeface="Arial" panose="020B0604020202020204" pitchFamily="34" charset="0"/>
            </a:endParaRPr>
          </a:p>
        </p:txBody>
      </p:sp>
      <p:grpSp>
        <p:nvGrpSpPr>
          <p:cNvPr id="2049" name="Group 2048">
            <a:extLst>
              <a:ext uri="{FF2B5EF4-FFF2-40B4-BE49-F238E27FC236}">
                <a16:creationId xmlns:a16="http://schemas.microsoft.com/office/drawing/2014/main" id="{6F48E4AD-9618-85FE-7D6F-5545C1A29B4C}"/>
              </a:ext>
            </a:extLst>
          </p:cNvPr>
          <p:cNvGrpSpPr/>
          <p:nvPr/>
        </p:nvGrpSpPr>
        <p:grpSpPr>
          <a:xfrm>
            <a:off x="8802851" y="4007546"/>
            <a:ext cx="1407652" cy="859158"/>
            <a:chOff x="4676861" y="5298332"/>
            <a:chExt cx="1548100" cy="944880"/>
          </a:xfrm>
        </p:grpSpPr>
        <p:grpSp>
          <p:nvGrpSpPr>
            <p:cNvPr id="35" name="Group 34">
              <a:extLst>
                <a:ext uri="{FF2B5EF4-FFF2-40B4-BE49-F238E27FC236}">
                  <a16:creationId xmlns:a16="http://schemas.microsoft.com/office/drawing/2014/main" id="{A62CC7AF-8431-001D-A647-9AB1D938C79E}"/>
                </a:ext>
              </a:extLst>
            </p:cNvPr>
            <p:cNvGrpSpPr/>
            <p:nvPr/>
          </p:nvGrpSpPr>
          <p:grpSpPr>
            <a:xfrm>
              <a:off x="5320721" y="5298332"/>
              <a:ext cx="904240" cy="944880"/>
              <a:chOff x="7090831" y="3731241"/>
              <a:chExt cx="904240" cy="944880"/>
            </a:xfrm>
            <a:solidFill>
              <a:schemeClr val="accent2">
                <a:lumMod val="75000"/>
              </a:schemeClr>
            </a:solidFill>
          </p:grpSpPr>
          <p:sp>
            <p:nvSpPr>
              <p:cNvPr id="36" name="Oval 35">
                <a:extLst>
                  <a:ext uri="{FF2B5EF4-FFF2-40B4-BE49-F238E27FC236}">
                    <a16:creationId xmlns:a16="http://schemas.microsoft.com/office/drawing/2014/main" id="{A9291555-A31E-A814-49A1-4B1EDE7D3C92}"/>
                  </a:ext>
                </a:extLst>
              </p:cNvPr>
              <p:cNvSpPr/>
              <p:nvPr/>
            </p:nvSpPr>
            <p:spPr>
              <a:xfrm>
                <a:off x="7090831" y="3731241"/>
                <a:ext cx="904240" cy="94488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Plus Sign 36">
                <a:extLst>
                  <a:ext uri="{FF2B5EF4-FFF2-40B4-BE49-F238E27FC236}">
                    <a16:creationId xmlns:a16="http://schemas.microsoft.com/office/drawing/2014/main" id="{B0F42ABD-0B69-06FE-63D3-9617E3199519}"/>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2" name="Group 31">
              <a:extLst>
                <a:ext uri="{FF2B5EF4-FFF2-40B4-BE49-F238E27FC236}">
                  <a16:creationId xmlns:a16="http://schemas.microsoft.com/office/drawing/2014/main" id="{BA128432-12F7-FA54-CC70-F98AEB5526DF}"/>
                </a:ext>
              </a:extLst>
            </p:cNvPr>
            <p:cNvGrpSpPr/>
            <p:nvPr/>
          </p:nvGrpSpPr>
          <p:grpSpPr>
            <a:xfrm>
              <a:off x="4676861" y="5298332"/>
              <a:ext cx="904240" cy="944880"/>
              <a:chOff x="7345680" y="2484120"/>
              <a:chExt cx="904240" cy="944880"/>
            </a:xfrm>
            <a:solidFill>
              <a:schemeClr val="accent2">
                <a:lumMod val="75000"/>
              </a:schemeClr>
            </a:solidFill>
          </p:grpSpPr>
          <p:sp>
            <p:nvSpPr>
              <p:cNvPr id="33" name="Oval 32">
                <a:extLst>
                  <a:ext uri="{FF2B5EF4-FFF2-40B4-BE49-F238E27FC236}">
                    <a16:creationId xmlns:a16="http://schemas.microsoft.com/office/drawing/2014/main" id="{429BAA03-A5DA-FDAE-3B7A-9D092B998DC3}"/>
                  </a:ext>
                </a:extLst>
              </p:cNvPr>
              <p:cNvSpPr/>
              <p:nvPr/>
            </p:nvSpPr>
            <p:spPr>
              <a:xfrm>
                <a:off x="7345680" y="2484120"/>
                <a:ext cx="904240" cy="94488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L-Shape 33">
                <a:extLst>
                  <a:ext uri="{FF2B5EF4-FFF2-40B4-BE49-F238E27FC236}">
                    <a16:creationId xmlns:a16="http://schemas.microsoft.com/office/drawing/2014/main" id="{018DE64F-9C62-0830-C345-538667419DE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47" name="TextBox 46">
            <a:extLst>
              <a:ext uri="{FF2B5EF4-FFF2-40B4-BE49-F238E27FC236}">
                <a16:creationId xmlns:a16="http://schemas.microsoft.com/office/drawing/2014/main" id="{140D5D67-6A9B-11C9-C8AA-795ADF2A70AB}"/>
              </a:ext>
            </a:extLst>
          </p:cNvPr>
          <p:cNvSpPr txBox="1"/>
          <p:nvPr/>
        </p:nvSpPr>
        <p:spPr>
          <a:xfrm>
            <a:off x="8289770" y="4992635"/>
            <a:ext cx="3116726" cy="70788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Review </a:t>
            </a:r>
            <a:r>
              <a:rPr lang="en-US" sz="2000" dirty="0">
                <a:latin typeface="Arial" panose="020B0604020202020204" pitchFamily="34" charset="0"/>
                <a:cs typeface="Arial" panose="020B0604020202020204" pitchFamily="34" charset="0"/>
              </a:rPr>
              <a:t>effectiveness and evaluate the outcome</a:t>
            </a:r>
          </a:p>
        </p:txBody>
      </p:sp>
      <p:sp>
        <p:nvSpPr>
          <p:cNvPr id="60" name="Oval 59">
            <a:extLst>
              <a:ext uri="{FF2B5EF4-FFF2-40B4-BE49-F238E27FC236}">
                <a16:creationId xmlns:a16="http://schemas.microsoft.com/office/drawing/2014/main" id="{268A49B9-B286-9E99-2C97-AD25B0B45CF8}"/>
              </a:ext>
            </a:extLst>
          </p:cNvPr>
          <p:cNvSpPr/>
          <p:nvPr/>
        </p:nvSpPr>
        <p:spPr>
          <a:xfrm>
            <a:off x="8289769" y="4133665"/>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6</a:t>
            </a:r>
            <a:endParaRPr lang="en-BE" sz="2800" b="1">
              <a:solidFill>
                <a:schemeClr val="bg1"/>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5F9BC0AE-DFDB-A553-1BA2-8E35E93C89BB}"/>
              </a:ext>
            </a:extLst>
          </p:cNvPr>
          <p:cNvGrpSpPr/>
          <p:nvPr/>
        </p:nvGrpSpPr>
        <p:grpSpPr>
          <a:xfrm>
            <a:off x="5241450" y="1351352"/>
            <a:ext cx="772885" cy="1129309"/>
            <a:chOff x="8661923" y="4758813"/>
            <a:chExt cx="825538" cy="1206243"/>
          </a:xfrm>
          <a:solidFill>
            <a:schemeClr val="accent4">
              <a:lumMod val="20000"/>
              <a:lumOff val="80000"/>
            </a:schemeClr>
          </a:solidFill>
        </p:grpSpPr>
        <p:sp>
          <p:nvSpPr>
            <p:cNvPr id="5" name="Circle: Hollow 4">
              <a:extLst>
                <a:ext uri="{FF2B5EF4-FFF2-40B4-BE49-F238E27FC236}">
                  <a16:creationId xmlns:a16="http://schemas.microsoft.com/office/drawing/2014/main" id="{70CF88E8-203B-866A-9212-B0B24BFEF4A5}"/>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6" name="Rectangle: Rounded Corners 5">
              <a:extLst>
                <a:ext uri="{FF2B5EF4-FFF2-40B4-BE49-F238E27FC236}">
                  <a16:creationId xmlns:a16="http://schemas.microsoft.com/office/drawing/2014/main" id="{90F27C5A-8FB7-4B7A-94F7-56967697010C}"/>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Oval 48">
            <a:extLst>
              <a:ext uri="{FF2B5EF4-FFF2-40B4-BE49-F238E27FC236}">
                <a16:creationId xmlns:a16="http://schemas.microsoft.com/office/drawing/2014/main" id="{D9AA9B35-6E63-BF90-14E5-AD230FF57572}"/>
              </a:ext>
            </a:extLst>
          </p:cNvPr>
          <p:cNvSpPr/>
          <p:nvPr/>
        </p:nvSpPr>
        <p:spPr>
          <a:xfrm>
            <a:off x="4656545" y="146579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a:solidFill>
                <a:schemeClr val="bg1"/>
              </a:solidFill>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E0D6D3A0-5FFB-D4E1-17B4-AF8B2C47209E}"/>
              </a:ext>
            </a:extLst>
          </p:cNvPr>
          <p:cNvSpPr txBox="1"/>
          <p:nvPr/>
        </p:nvSpPr>
        <p:spPr>
          <a:xfrm>
            <a:off x="4586949" y="2317090"/>
            <a:ext cx="2981351" cy="1015663"/>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Analyze</a:t>
            </a:r>
            <a:r>
              <a:rPr lang="en-US" sz="2000" dirty="0">
                <a:latin typeface="Arial" panose="020B0604020202020204" pitchFamily="34" charset="0"/>
                <a:cs typeface="Arial" panose="020B0604020202020204" pitchFamily="34" charset="0"/>
              </a:rPr>
              <a:t> the causes to the problem and define the goal </a:t>
            </a:r>
          </a:p>
        </p:txBody>
      </p:sp>
    </p:spTree>
    <p:extLst>
      <p:ext uri="{BB962C8B-B14F-4D97-AF65-F5344CB8AC3E}">
        <p14:creationId xmlns:p14="http://schemas.microsoft.com/office/powerpoint/2010/main" val="3229644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 name="Title 72">
            <a:extLst>
              <a:ext uri="{FF2B5EF4-FFF2-40B4-BE49-F238E27FC236}">
                <a16:creationId xmlns:a16="http://schemas.microsoft.com/office/drawing/2014/main" id="{577A1911-9245-16E3-4729-999DA6D08AA7}"/>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537025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Arrow: Pentagon 44">
            <a:extLst>
              <a:ext uri="{FF2B5EF4-FFF2-40B4-BE49-F238E27FC236}">
                <a16:creationId xmlns:a16="http://schemas.microsoft.com/office/drawing/2014/main" id="{7BC606B8-AC5D-BFDF-086F-5309814631EE}"/>
              </a:ext>
            </a:extLst>
          </p:cNvPr>
          <p:cNvSpPr/>
          <p:nvPr/>
        </p:nvSpPr>
        <p:spPr>
          <a:xfrm>
            <a:off x="708404" y="1685127"/>
            <a:ext cx="3161199" cy="645105"/>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Arrow: Chevron 45">
            <a:extLst>
              <a:ext uri="{FF2B5EF4-FFF2-40B4-BE49-F238E27FC236}">
                <a16:creationId xmlns:a16="http://schemas.microsoft.com/office/drawing/2014/main" id="{EF78184C-943E-5148-F156-BE445311B1F2}"/>
              </a:ext>
            </a:extLst>
          </p:cNvPr>
          <p:cNvSpPr/>
          <p:nvPr/>
        </p:nvSpPr>
        <p:spPr>
          <a:xfrm>
            <a:off x="4348891" y="1685127"/>
            <a:ext cx="3161199" cy="645105"/>
          </a:xfrm>
          <a:prstGeom prst="chevr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Arrow: Chevron 46">
            <a:extLst>
              <a:ext uri="{FF2B5EF4-FFF2-40B4-BE49-F238E27FC236}">
                <a16:creationId xmlns:a16="http://schemas.microsoft.com/office/drawing/2014/main" id="{A6294A0A-16FD-37EF-CDA1-4D8B0EB9D65A}"/>
              </a:ext>
            </a:extLst>
          </p:cNvPr>
          <p:cNvSpPr/>
          <p:nvPr/>
        </p:nvSpPr>
        <p:spPr>
          <a:xfrm>
            <a:off x="7989379" y="1685127"/>
            <a:ext cx="3161199" cy="645105"/>
          </a:xfrm>
          <a:prstGeom prst="chevr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51967D86-D479-747A-E8EE-2D76E12191AF}"/>
              </a:ext>
            </a:extLst>
          </p:cNvPr>
          <p:cNvSpPr>
            <a:spLocks noGrp="1"/>
          </p:cNvSpPr>
          <p:nvPr>
            <p:ph type="title"/>
          </p:nvPr>
        </p:nvSpPr>
        <p:spPr/>
        <p:txBody>
          <a:bodyPr/>
          <a:lstStyle/>
          <a:p>
            <a:r>
              <a:rPr lang="en-GB" dirty="0"/>
              <a:t>Reflection </a:t>
            </a:r>
            <a:endParaRPr lang="en-BE"/>
          </a:p>
        </p:txBody>
      </p:sp>
      <p:sp>
        <p:nvSpPr>
          <p:cNvPr id="15" name="TextBox 14">
            <a:extLst>
              <a:ext uri="{FF2B5EF4-FFF2-40B4-BE49-F238E27FC236}">
                <a16:creationId xmlns:a16="http://schemas.microsoft.com/office/drawing/2014/main" id="{740547E5-0276-23D0-DD16-4BC7636917F9}"/>
              </a:ext>
            </a:extLst>
          </p:cNvPr>
          <p:cNvSpPr txBox="1"/>
          <p:nvPr/>
        </p:nvSpPr>
        <p:spPr>
          <a:xfrm>
            <a:off x="1267241" y="1779372"/>
            <a:ext cx="1943100"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WHAT?</a:t>
            </a:r>
            <a:endParaRPr lang="en-US" sz="2400" dirty="0">
              <a:solidFill>
                <a:schemeClr val="bg1"/>
              </a:solidFill>
            </a:endParaRPr>
          </a:p>
        </p:txBody>
      </p:sp>
      <p:sp>
        <p:nvSpPr>
          <p:cNvPr id="16" name="TextBox 15">
            <a:extLst>
              <a:ext uri="{FF2B5EF4-FFF2-40B4-BE49-F238E27FC236}">
                <a16:creationId xmlns:a16="http://schemas.microsoft.com/office/drawing/2014/main" id="{F8455AB8-A908-3428-BBC5-A61B3DB19170}"/>
              </a:ext>
            </a:extLst>
          </p:cNvPr>
          <p:cNvSpPr txBox="1"/>
          <p:nvPr/>
        </p:nvSpPr>
        <p:spPr>
          <a:xfrm>
            <a:off x="5092343" y="1779372"/>
            <a:ext cx="1943100"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SO WHAT?</a:t>
            </a:r>
            <a:endParaRPr lang="en-US" sz="2400" dirty="0">
              <a:solidFill>
                <a:schemeClr val="bg1"/>
              </a:solidFill>
            </a:endParaRPr>
          </a:p>
        </p:txBody>
      </p:sp>
      <p:sp>
        <p:nvSpPr>
          <p:cNvPr id="17" name="TextBox 16">
            <a:extLst>
              <a:ext uri="{FF2B5EF4-FFF2-40B4-BE49-F238E27FC236}">
                <a16:creationId xmlns:a16="http://schemas.microsoft.com/office/drawing/2014/main" id="{07B71E07-9D45-F4F9-40CB-F2B9164EDBA6}"/>
              </a:ext>
            </a:extLst>
          </p:cNvPr>
          <p:cNvSpPr txBox="1"/>
          <p:nvPr/>
        </p:nvSpPr>
        <p:spPr>
          <a:xfrm>
            <a:off x="8415024" y="1779372"/>
            <a:ext cx="2592863"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NOW WHAT?</a:t>
            </a:r>
            <a:endParaRPr lang="en-US" sz="2400" dirty="0">
              <a:solidFill>
                <a:schemeClr val="bg1"/>
              </a:solidFill>
            </a:endParaRPr>
          </a:p>
        </p:txBody>
      </p:sp>
      <p:grpSp>
        <p:nvGrpSpPr>
          <p:cNvPr id="18" name="Group 17">
            <a:extLst>
              <a:ext uri="{FF2B5EF4-FFF2-40B4-BE49-F238E27FC236}">
                <a16:creationId xmlns:a16="http://schemas.microsoft.com/office/drawing/2014/main" id="{A922ED5A-8B10-01D7-09F9-A0D669958969}"/>
              </a:ext>
            </a:extLst>
          </p:cNvPr>
          <p:cNvGrpSpPr/>
          <p:nvPr/>
        </p:nvGrpSpPr>
        <p:grpSpPr>
          <a:xfrm>
            <a:off x="762069" y="3007942"/>
            <a:ext cx="3297817" cy="2615050"/>
            <a:chOff x="6355443" y="2768909"/>
            <a:chExt cx="4819103" cy="3821376"/>
          </a:xfrm>
          <a:solidFill>
            <a:schemeClr val="accent4">
              <a:lumMod val="20000"/>
              <a:lumOff val="80000"/>
            </a:schemeClr>
          </a:solidFill>
        </p:grpSpPr>
        <p:grpSp>
          <p:nvGrpSpPr>
            <p:cNvPr id="19" name="Group 18">
              <a:extLst>
                <a:ext uri="{FF2B5EF4-FFF2-40B4-BE49-F238E27FC236}">
                  <a16:creationId xmlns:a16="http://schemas.microsoft.com/office/drawing/2014/main" id="{F0600166-CD1E-371A-B1B3-8B8F07A7831C}"/>
                </a:ext>
              </a:extLst>
            </p:cNvPr>
            <p:cNvGrpSpPr/>
            <p:nvPr/>
          </p:nvGrpSpPr>
          <p:grpSpPr>
            <a:xfrm>
              <a:off x="6355443" y="2768909"/>
              <a:ext cx="4415537" cy="3381803"/>
              <a:chOff x="6250241" y="2615892"/>
              <a:chExt cx="4415537" cy="3381803"/>
            </a:xfrm>
            <a:grpFill/>
          </p:grpSpPr>
          <p:sp>
            <p:nvSpPr>
              <p:cNvPr id="22" name="Oval 21">
                <a:extLst>
                  <a:ext uri="{FF2B5EF4-FFF2-40B4-BE49-F238E27FC236}">
                    <a16:creationId xmlns:a16="http://schemas.microsoft.com/office/drawing/2014/main" id="{2E770258-4D7E-7AC1-4C50-DEAB89E9B954}"/>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2D08FE4B-EB8D-73DA-8026-35C112516450}"/>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360D4721-F1B8-987B-B505-A3A3ABA7AE14}"/>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37B7F799-2014-19C7-ECC8-8CF4FEF5DA92}"/>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Oval 19">
              <a:extLst>
                <a:ext uri="{FF2B5EF4-FFF2-40B4-BE49-F238E27FC236}">
                  <a16:creationId xmlns:a16="http://schemas.microsoft.com/office/drawing/2014/main" id="{A122BDC2-0AFC-4E25-C4E3-9900837A59A1}"/>
                </a:ext>
              </a:extLst>
            </p:cNvPr>
            <p:cNvSpPr/>
            <p:nvPr/>
          </p:nvSpPr>
          <p:spPr>
            <a:xfrm>
              <a:off x="10489490" y="5535526"/>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5A82F894-6CD4-0350-2BED-11CCC59E6849}"/>
                </a:ext>
              </a:extLst>
            </p:cNvPr>
            <p:cNvSpPr/>
            <p:nvPr/>
          </p:nvSpPr>
          <p:spPr>
            <a:xfrm>
              <a:off x="10150272" y="6247757"/>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TextBox 25">
            <a:extLst>
              <a:ext uri="{FF2B5EF4-FFF2-40B4-BE49-F238E27FC236}">
                <a16:creationId xmlns:a16="http://schemas.microsoft.com/office/drawing/2014/main" id="{1EBCB9B6-F6BB-A34E-7E4B-95C774DBFF64}"/>
              </a:ext>
            </a:extLst>
          </p:cNvPr>
          <p:cNvSpPr txBox="1"/>
          <p:nvPr/>
        </p:nvSpPr>
        <p:spPr>
          <a:xfrm>
            <a:off x="1122966" y="3768957"/>
            <a:ext cx="2264888" cy="707886"/>
          </a:xfrm>
          <a:prstGeom prst="rect">
            <a:avLst/>
          </a:prstGeom>
          <a:noFill/>
        </p:spPr>
        <p:txBody>
          <a:bodyPr wrap="square">
            <a:spAutoFit/>
          </a:bodyPr>
          <a:lstStyle/>
          <a:p>
            <a:pPr algn="ctr"/>
            <a:r>
              <a:rPr lang="en-GB" sz="2000" i="1" dirty="0">
                <a:latin typeface="Arial" panose="020B0604020202020204" pitchFamily="34" charset="0"/>
                <a:cs typeface="Arial" panose="020B0604020202020204" pitchFamily="34" charset="0"/>
              </a:rPr>
              <a:t>What happened? What did I do? </a:t>
            </a:r>
            <a:endParaRPr lang="en-BE" sz="2000" i="1">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D154C85D-3C32-675D-B050-01F83BA428F8}"/>
              </a:ext>
            </a:extLst>
          </p:cNvPr>
          <p:cNvGrpSpPr/>
          <p:nvPr/>
        </p:nvGrpSpPr>
        <p:grpSpPr>
          <a:xfrm>
            <a:off x="4392806" y="2936975"/>
            <a:ext cx="3138847" cy="2473806"/>
            <a:chOff x="6355443" y="2535736"/>
            <a:chExt cx="4586800" cy="3614976"/>
          </a:xfrm>
          <a:solidFill>
            <a:schemeClr val="accent4">
              <a:lumMod val="20000"/>
              <a:lumOff val="80000"/>
            </a:schemeClr>
          </a:solidFill>
        </p:grpSpPr>
        <p:grpSp>
          <p:nvGrpSpPr>
            <p:cNvPr id="28" name="Group 27">
              <a:extLst>
                <a:ext uri="{FF2B5EF4-FFF2-40B4-BE49-F238E27FC236}">
                  <a16:creationId xmlns:a16="http://schemas.microsoft.com/office/drawing/2014/main" id="{1AF1D70F-6CA0-5F04-BEC0-BCBF8B87402A}"/>
                </a:ext>
              </a:extLst>
            </p:cNvPr>
            <p:cNvGrpSpPr/>
            <p:nvPr/>
          </p:nvGrpSpPr>
          <p:grpSpPr>
            <a:xfrm>
              <a:off x="6355443" y="2768909"/>
              <a:ext cx="4415537" cy="3381803"/>
              <a:chOff x="6250241" y="2615892"/>
              <a:chExt cx="4415537" cy="3381803"/>
            </a:xfrm>
            <a:grpFill/>
          </p:grpSpPr>
          <p:sp>
            <p:nvSpPr>
              <p:cNvPr id="31" name="Oval 30">
                <a:extLst>
                  <a:ext uri="{FF2B5EF4-FFF2-40B4-BE49-F238E27FC236}">
                    <a16:creationId xmlns:a16="http://schemas.microsoft.com/office/drawing/2014/main" id="{62B1AD64-10DC-3727-1FA5-615E8954F430}"/>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A19C919D-BD12-6A00-EEC5-6645FA68164F}"/>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F4C2F7D0-4234-0A26-4820-11C20CE85C24}"/>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BBF5F663-4D70-196C-6A90-390BEFC0F798}"/>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9" name="Oval 28">
              <a:extLst>
                <a:ext uri="{FF2B5EF4-FFF2-40B4-BE49-F238E27FC236}">
                  <a16:creationId xmlns:a16="http://schemas.microsoft.com/office/drawing/2014/main" id="{68F76372-68A8-B05B-B9BB-5FC51E23597B}"/>
                </a:ext>
              </a:extLst>
            </p:cNvPr>
            <p:cNvSpPr/>
            <p:nvPr/>
          </p:nvSpPr>
          <p:spPr>
            <a:xfrm>
              <a:off x="10053702" y="2979658"/>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0EC02DEC-5BCE-1A5E-DFCD-D9AE7B2E9A12}"/>
                </a:ext>
              </a:extLst>
            </p:cNvPr>
            <p:cNvSpPr/>
            <p:nvPr/>
          </p:nvSpPr>
          <p:spPr>
            <a:xfrm>
              <a:off x="10599716" y="2535736"/>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5" name="TextBox 34">
            <a:extLst>
              <a:ext uri="{FF2B5EF4-FFF2-40B4-BE49-F238E27FC236}">
                <a16:creationId xmlns:a16="http://schemas.microsoft.com/office/drawing/2014/main" id="{B8A98A22-D03C-8ED8-D71F-631B5E2B9F70}"/>
              </a:ext>
            </a:extLst>
          </p:cNvPr>
          <p:cNvSpPr txBox="1"/>
          <p:nvPr/>
        </p:nvSpPr>
        <p:spPr>
          <a:xfrm>
            <a:off x="4553055" y="3434755"/>
            <a:ext cx="2633406" cy="1631216"/>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What was the outcome? What could I have done differently? What did I learn from this?</a:t>
            </a:r>
          </a:p>
        </p:txBody>
      </p:sp>
      <p:grpSp>
        <p:nvGrpSpPr>
          <p:cNvPr id="36" name="Group 35">
            <a:extLst>
              <a:ext uri="{FF2B5EF4-FFF2-40B4-BE49-F238E27FC236}">
                <a16:creationId xmlns:a16="http://schemas.microsoft.com/office/drawing/2014/main" id="{CE4ADD8D-3AF5-7844-708F-452460E518B4}"/>
              </a:ext>
            </a:extLst>
          </p:cNvPr>
          <p:cNvGrpSpPr/>
          <p:nvPr/>
        </p:nvGrpSpPr>
        <p:grpSpPr>
          <a:xfrm>
            <a:off x="8099734" y="3096541"/>
            <a:ext cx="3021648" cy="2694443"/>
            <a:chOff x="6355443" y="2768909"/>
            <a:chExt cx="4415537" cy="3937392"/>
          </a:xfrm>
          <a:solidFill>
            <a:schemeClr val="accent4">
              <a:lumMod val="20000"/>
              <a:lumOff val="80000"/>
            </a:schemeClr>
          </a:solidFill>
        </p:grpSpPr>
        <p:grpSp>
          <p:nvGrpSpPr>
            <p:cNvPr id="37" name="Group 36">
              <a:extLst>
                <a:ext uri="{FF2B5EF4-FFF2-40B4-BE49-F238E27FC236}">
                  <a16:creationId xmlns:a16="http://schemas.microsoft.com/office/drawing/2014/main" id="{0D673E2C-A3BB-5C59-44E1-8DAAAFAF19DF}"/>
                </a:ext>
              </a:extLst>
            </p:cNvPr>
            <p:cNvGrpSpPr/>
            <p:nvPr/>
          </p:nvGrpSpPr>
          <p:grpSpPr>
            <a:xfrm>
              <a:off x="6355443" y="2768909"/>
              <a:ext cx="4415537" cy="3381803"/>
              <a:chOff x="6250241" y="2615892"/>
              <a:chExt cx="4415537" cy="3381803"/>
            </a:xfrm>
            <a:grpFill/>
          </p:grpSpPr>
          <p:sp>
            <p:nvSpPr>
              <p:cNvPr id="40" name="Oval 39">
                <a:extLst>
                  <a:ext uri="{FF2B5EF4-FFF2-40B4-BE49-F238E27FC236}">
                    <a16:creationId xmlns:a16="http://schemas.microsoft.com/office/drawing/2014/main" id="{884841B2-6ECD-F5B2-7824-270EEE261066}"/>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93A40CDD-E4EF-3383-D371-00BCA413DA30}"/>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2F9C1D57-BBB5-B956-2D24-5BA0C24965B9}"/>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FE861AF3-327A-E016-F1D5-0E4DE2627D91}"/>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8" name="Oval 37">
              <a:extLst>
                <a:ext uri="{FF2B5EF4-FFF2-40B4-BE49-F238E27FC236}">
                  <a16:creationId xmlns:a16="http://schemas.microsoft.com/office/drawing/2014/main" id="{DDBC7056-1427-E73D-D527-23F4BD0C8898}"/>
                </a:ext>
              </a:extLst>
            </p:cNvPr>
            <p:cNvSpPr/>
            <p:nvPr/>
          </p:nvSpPr>
          <p:spPr>
            <a:xfrm>
              <a:off x="9006719" y="6021244"/>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EA1DB97A-9DF9-EAFC-B0FC-CE6B86D6CC97}"/>
                </a:ext>
              </a:extLst>
            </p:cNvPr>
            <p:cNvSpPr/>
            <p:nvPr/>
          </p:nvSpPr>
          <p:spPr>
            <a:xfrm>
              <a:off x="9922970" y="6289551"/>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TextBox 43">
            <a:extLst>
              <a:ext uri="{FF2B5EF4-FFF2-40B4-BE49-F238E27FC236}">
                <a16:creationId xmlns:a16="http://schemas.microsoft.com/office/drawing/2014/main" id="{B20F0B27-F93B-4098-8D7D-D9B865BA2DB7}"/>
              </a:ext>
            </a:extLst>
          </p:cNvPr>
          <p:cNvSpPr txBox="1"/>
          <p:nvPr/>
        </p:nvSpPr>
        <p:spPr>
          <a:xfrm>
            <a:off x="8326596" y="3653510"/>
            <a:ext cx="2591564" cy="1015663"/>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How will your learning change your future practice?</a:t>
            </a:r>
          </a:p>
        </p:txBody>
      </p:sp>
      <p:grpSp>
        <p:nvGrpSpPr>
          <p:cNvPr id="3" name="Group 2">
            <a:extLst>
              <a:ext uri="{FF2B5EF4-FFF2-40B4-BE49-F238E27FC236}">
                <a16:creationId xmlns:a16="http://schemas.microsoft.com/office/drawing/2014/main" id="{2C74A87F-8D31-D95B-B0A2-94F2064A6A19}"/>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243D6A97-3FA8-8FE9-710B-D6CA3DDB5093}"/>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D12B14CE-8F0B-4C0F-D1FC-1E4A2FCF6FE9}"/>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FE68C402-CE35-F783-FBE3-27E8E3068E49}"/>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40</a:t>
                </a:r>
                <a:endParaRPr dirty="0">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F2F49204-EFCD-F4E4-F78F-7A0D9302FC3E}"/>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82D5D3E2-396B-C4C2-06BE-8C7F26ABDA5E}"/>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22B14168-1FAB-6710-D907-5536F85B0A2A}"/>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1D0A73D5-A70D-3601-ECDE-C6B7B76E4121}"/>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749244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084C-D288-911B-EEEE-12AB6B8E2FCC}"/>
              </a:ext>
            </a:extLst>
          </p:cNvPr>
          <p:cNvSpPr>
            <a:spLocks noGrp="1"/>
          </p:cNvSpPr>
          <p:nvPr>
            <p:ph type="title"/>
          </p:nvPr>
        </p:nvSpPr>
        <p:spPr/>
        <p:txBody>
          <a:bodyPr/>
          <a:lstStyle/>
          <a:p>
            <a:r>
              <a:rPr lang="en-GB" dirty="0">
                <a:highlight>
                  <a:srgbClr val="FFFF00"/>
                </a:highlight>
                <a:latin typeface="Arial" panose="020B0604020202020204" pitchFamily="34" charset="0"/>
                <a:cs typeface="Arial" panose="020B0604020202020204" pitchFamily="34" charset="0"/>
              </a:rPr>
              <a:t>Case study</a:t>
            </a:r>
            <a:endParaRPr lang="en-BE">
              <a:highlight>
                <a:srgbClr val="FFFF00"/>
              </a:highlight>
              <a:latin typeface="Arial" panose="020B0604020202020204" pitchFamily="34" charset="0"/>
              <a:cs typeface="Arial" panose="020B0604020202020204" pitchFamily="34" charset="0"/>
            </a:endParaRPr>
          </a:p>
        </p:txBody>
      </p:sp>
      <p:sp>
        <p:nvSpPr>
          <p:cNvPr id="4" name="Round Same Side Corner Rectangle 46">
            <a:extLst>
              <a:ext uri="{FF2B5EF4-FFF2-40B4-BE49-F238E27FC236}">
                <a16:creationId xmlns:a16="http://schemas.microsoft.com/office/drawing/2014/main" id="{384868C5-9237-D3CD-AF13-7C5A3526A2EC}"/>
              </a:ext>
            </a:extLst>
          </p:cNvPr>
          <p:cNvSpPr/>
          <p:nvPr/>
        </p:nvSpPr>
        <p:spPr>
          <a:xfrm>
            <a:off x="2188895" y="3185670"/>
            <a:ext cx="1010515" cy="1334775"/>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A4D28FED-2A0A-3B61-FACC-ACC6BA44E36A}"/>
              </a:ext>
            </a:extLst>
          </p:cNvPr>
          <p:cNvSpPr/>
          <p:nvPr/>
        </p:nvSpPr>
        <p:spPr>
          <a:xfrm>
            <a:off x="2181400" y="1975956"/>
            <a:ext cx="1022002" cy="103240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BDED50E0-777B-1290-0F26-8A971FD3A3F3}"/>
              </a:ext>
            </a:extLst>
          </p:cNvPr>
          <p:cNvSpPr txBox="1"/>
          <p:nvPr/>
        </p:nvSpPr>
        <p:spPr>
          <a:xfrm>
            <a:off x="4274037" y="2312650"/>
            <a:ext cx="6038363" cy="2677656"/>
          </a:xfrm>
          <a:prstGeom prst="rect">
            <a:avLst/>
          </a:prstGeom>
          <a:noFill/>
        </p:spPr>
        <p:txBody>
          <a:bodyPr wrap="square">
            <a:spAutoFit/>
          </a:bodyPr>
          <a:lstStyle/>
          <a:p>
            <a:r>
              <a:rPr lang="en-US" sz="2400" dirty="0">
                <a:latin typeface="Arial" panose="020B0604020202020204" pitchFamily="34" charset="0"/>
                <a:cs typeface="Arial" panose="020B0604020202020204" pitchFamily="34" charset="0"/>
              </a:rPr>
              <a:t>Ze Naw is a girl of 7-years old with a physical disability. Her right side is weaker which makes it harder to do everyday activities such as getting dressed or eating. For a girl her age, she’s very chatty and intelligent! She can read and write, do basic calculations and tell the time. </a:t>
            </a:r>
          </a:p>
        </p:txBody>
      </p:sp>
      <p:grpSp>
        <p:nvGrpSpPr>
          <p:cNvPr id="6" name="Group 5">
            <a:extLst>
              <a:ext uri="{FF2B5EF4-FFF2-40B4-BE49-F238E27FC236}">
                <a16:creationId xmlns:a16="http://schemas.microsoft.com/office/drawing/2014/main" id="{54B701D6-CCCA-34BF-4B23-E996BB25DFD6}"/>
              </a:ext>
            </a:extLst>
          </p:cNvPr>
          <p:cNvGrpSpPr/>
          <p:nvPr/>
        </p:nvGrpSpPr>
        <p:grpSpPr>
          <a:xfrm>
            <a:off x="10288771" y="303551"/>
            <a:ext cx="1587872" cy="1368854"/>
            <a:chOff x="10288771" y="303551"/>
            <a:chExt cx="1587872" cy="1368854"/>
          </a:xfrm>
        </p:grpSpPr>
        <p:sp>
          <p:nvSpPr>
            <p:cNvPr id="13" name="Google Shape;501;p15">
              <a:extLst>
                <a:ext uri="{FF2B5EF4-FFF2-40B4-BE49-F238E27FC236}">
                  <a16:creationId xmlns:a16="http://schemas.microsoft.com/office/drawing/2014/main" id="{71ACD4B9-87FE-CBC9-2FA3-0CF2B2E8754E}"/>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14" name="Google Shape;502;p15">
              <a:extLst>
                <a:ext uri="{FF2B5EF4-FFF2-40B4-BE49-F238E27FC236}">
                  <a16:creationId xmlns:a16="http://schemas.microsoft.com/office/drawing/2014/main" id="{7027C21F-7FA9-0638-C129-96798BA4944D}"/>
                </a:ext>
              </a:extLst>
            </p:cNvPr>
            <p:cNvGrpSpPr/>
            <p:nvPr/>
          </p:nvGrpSpPr>
          <p:grpSpPr>
            <a:xfrm>
              <a:off x="10681558" y="728782"/>
              <a:ext cx="562136" cy="634675"/>
              <a:chOff x="760175" y="830142"/>
              <a:chExt cx="867619" cy="979579"/>
            </a:xfrm>
          </p:grpSpPr>
          <p:sp>
            <p:nvSpPr>
              <p:cNvPr id="18" name="Google Shape;503;p15">
                <a:extLst>
                  <a:ext uri="{FF2B5EF4-FFF2-40B4-BE49-F238E27FC236}">
                    <a16:creationId xmlns:a16="http://schemas.microsoft.com/office/drawing/2014/main" id="{7EFC0564-83D2-E35D-475C-5542A1860FBA}"/>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41-</a:t>
                </a:r>
                <a:br>
                  <a:rPr lang="en-GB" sz="1600" b="1" dirty="0">
                    <a:solidFill>
                      <a:schemeClr val="lt1"/>
                    </a:solidFill>
                    <a:latin typeface="Arial" panose="020B0604020202020204" pitchFamily="34" charset="0"/>
                    <a:ea typeface="Calibri"/>
                    <a:cs typeface="Arial" panose="020B0604020202020204" pitchFamily="34" charset="0"/>
                    <a:sym typeface="Calibri"/>
                  </a:rPr>
                </a:br>
                <a:r>
                  <a:rPr lang="en-GB" sz="1600" b="1" dirty="0">
                    <a:solidFill>
                      <a:schemeClr val="lt1"/>
                    </a:solidFill>
                    <a:latin typeface="Arial" panose="020B0604020202020204" pitchFamily="34" charset="0"/>
                    <a:ea typeface="Calibri"/>
                    <a:cs typeface="Arial" panose="020B0604020202020204" pitchFamily="34" charset="0"/>
                    <a:sym typeface="Calibri"/>
                  </a:rPr>
                  <a:t>42</a:t>
                </a:r>
                <a:endParaRPr dirty="0">
                  <a:latin typeface="Arial" panose="020B0604020202020204" pitchFamily="34" charset="0"/>
                  <a:cs typeface="Arial" panose="020B0604020202020204" pitchFamily="34" charset="0"/>
                </a:endParaRPr>
              </a:p>
            </p:txBody>
          </p:sp>
          <p:sp>
            <p:nvSpPr>
              <p:cNvPr id="19" name="Google Shape;504;p15">
                <a:extLst>
                  <a:ext uri="{FF2B5EF4-FFF2-40B4-BE49-F238E27FC236}">
                    <a16:creationId xmlns:a16="http://schemas.microsoft.com/office/drawing/2014/main" id="{C806834C-BE2D-E7D7-84B6-180E271AD41D}"/>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5" name="Google Shape;505;p15">
              <a:extLst>
                <a:ext uri="{FF2B5EF4-FFF2-40B4-BE49-F238E27FC236}">
                  <a16:creationId xmlns:a16="http://schemas.microsoft.com/office/drawing/2014/main" id="{88CF9D9A-DDFC-3468-7FD6-0169B4740A87}"/>
                </a:ext>
              </a:extLst>
            </p:cNvPr>
            <p:cNvGrpSpPr/>
            <p:nvPr/>
          </p:nvGrpSpPr>
          <p:grpSpPr>
            <a:xfrm>
              <a:off x="11353800" y="728782"/>
              <a:ext cx="182192" cy="634674"/>
              <a:chOff x="2121762" y="2323619"/>
              <a:chExt cx="200378" cy="825210"/>
            </a:xfrm>
          </p:grpSpPr>
          <p:sp>
            <p:nvSpPr>
              <p:cNvPr id="16" name="Google Shape;506;p15">
                <a:extLst>
                  <a:ext uri="{FF2B5EF4-FFF2-40B4-BE49-F238E27FC236}">
                    <a16:creationId xmlns:a16="http://schemas.microsoft.com/office/drawing/2014/main" id="{85B0EB62-73C4-4C80-D419-70F1EBA2C37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17" name="Google Shape;507;p15">
                <a:extLst>
                  <a:ext uri="{FF2B5EF4-FFF2-40B4-BE49-F238E27FC236}">
                    <a16:creationId xmlns:a16="http://schemas.microsoft.com/office/drawing/2014/main" id="{87BB0F77-4CD2-8A6C-EFCD-27D7B82F527A}"/>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sp>
        <p:nvSpPr>
          <p:cNvPr id="20" name="Trapezoid 19">
            <a:extLst>
              <a:ext uri="{FF2B5EF4-FFF2-40B4-BE49-F238E27FC236}">
                <a16:creationId xmlns:a16="http://schemas.microsoft.com/office/drawing/2014/main" id="{9929FE00-C420-6CEA-4A9A-3EC613A73F93}"/>
              </a:ext>
            </a:extLst>
          </p:cNvPr>
          <p:cNvSpPr/>
          <p:nvPr/>
        </p:nvSpPr>
        <p:spPr>
          <a:xfrm>
            <a:off x="2054399" y="3651478"/>
            <a:ext cx="1276003" cy="868968"/>
          </a:xfrm>
          <a:prstGeom prst="trapezoid">
            <a:avLst>
              <a:gd name="adj" fmla="val 1668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C8941FA6-574D-0134-E53F-E9C66C44A6F5}"/>
              </a:ext>
            </a:extLst>
          </p:cNvPr>
          <p:cNvSpPr txBox="1"/>
          <p:nvPr/>
        </p:nvSpPr>
        <p:spPr>
          <a:xfrm>
            <a:off x="1879600" y="4763456"/>
            <a:ext cx="1625600" cy="461665"/>
          </a:xfrm>
          <a:prstGeom prst="rect">
            <a:avLst/>
          </a:prstGeom>
          <a:noFill/>
        </p:spPr>
        <p:txBody>
          <a:bodyPr wrap="square">
            <a:spAutoFit/>
          </a:bodyPr>
          <a:lstStyle/>
          <a:p>
            <a:pPr algn="ctr"/>
            <a:r>
              <a:rPr lang="en-US" sz="2400" b="1" dirty="0">
                <a:solidFill>
                  <a:schemeClr val="accent4"/>
                </a:solidFill>
                <a:latin typeface="Arial" panose="020B0604020202020204" pitchFamily="34" charset="0"/>
                <a:cs typeface="Arial" panose="020B0604020202020204" pitchFamily="34" charset="0"/>
              </a:rPr>
              <a:t>ZE NAW</a:t>
            </a:r>
          </a:p>
        </p:txBody>
      </p:sp>
    </p:spTree>
    <p:extLst>
      <p:ext uri="{BB962C8B-B14F-4D97-AF65-F5344CB8AC3E}">
        <p14:creationId xmlns:p14="http://schemas.microsoft.com/office/powerpoint/2010/main" val="885369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itle 72">
            <a:extLst>
              <a:ext uri="{FF2B5EF4-FFF2-40B4-BE49-F238E27FC236}">
                <a16:creationId xmlns:a16="http://schemas.microsoft.com/office/drawing/2014/main" id="{3EAACBFE-4F59-3389-2FEA-CC1029ACD4F7}"/>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718858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3" name="Title 2">
            <a:extLst>
              <a:ext uri="{FF2B5EF4-FFF2-40B4-BE49-F238E27FC236}">
                <a16:creationId xmlns:a16="http://schemas.microsoft.com/office/drawing/2014/main" id="{0FDA90E9-C539-D985-B819-EDD338827122}"/>
              </a:ext>
            </a:extLst>
          </p:cNvPr>
          <p:cNvSpPr>
            <a:spLocks noGrp="1"/>
          </p:cNvSpPr>
          <p:nvPr>
            <p:ph type="title"/>
          </p:nvPr>
        </p:nvSpPr>
        <p:spPr/>
        <p:txBody>
          <a:bodyPr/>
          <a:lstStyle/>
          <a:p>
            <a:r>
              <a:rPr lang="en-CA" sz="2400" b="1" dirty="0">
                <a:solidFill>
                  <a:schemeClr val="bg1"/>
                </a:solidFill>
                <a:latin typeface="Garamond"/>
              </a:rPr>
              <a:t>SESSION 1</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opening</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Google Shape;728;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729" name="Google Shape;729;p18"/>
          <p:cNvSpPr/>
          <p:nvPr/>
        </p:nvSpPr>
        <p:spPr>
          <a:xfrm>
            <a:off x="5602422" y="1821644"/>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30" name="Google Shape;730;p18"/>
          <p:cNvSpPr/>
          <p:nvPr/>
        </p:nvSpPr>
        <p:spPr>
          <a:xfrm>
            <a:off x="9242272" y="1821644"/>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31" name="Google Shape;731;p18"/>
          <p:cNvSpPr/>
          <p:nvPr/>
        </p:nvSpPr>
        <p:spPr>
          <a:xfrm>
            <a:off x="1962573" y="1821644"/>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33" name="Google Shape;733;p18"/>
          <p:cNvSpPr txBox="1"/>
          <p:nvPr/>
        </p:nvSpPr>
        <p:spPr>
          <a:xfrm>
            <a:off x="838200" y="3268579"/>
            <a:ext cx="3300306" cy="224672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000" b="0" i="0" u="none" strike="noStrike" cap="none" dirty="0">
                <a:solidFill>
                  <a:schemeClr val="dk1"/>
                </a:solidFill>
                <a:latin typeface="Arial" panose="020B0604020202020204" pitchFamily="34" charset="0"/>
                <a:cs typeface="Arial" panose="020B0604020202020204" pitchFamily="34" charset="0"/>
                <a:sym typeface="Arial"/>
              </a:rPr>
              <a:t>It is helpful to distinguish between issues that can be addressed through case management and those that should be addressed through advocacy or other programming</a:t>
            </a:r>
            <a:endParaRPr sz="2000" b="0" i="0" u="none" strike="noStrike" cap="none" dirty="0">
              <a:solidFill>
                <a:schemeClr val="dk1"/>
              </a:solidFill>
              <a:latin typeface="Arial" panose="020B0604020202020204" pitchFamily="34" charset="0"/>
              <a:cs typeface="Arial" panose="020B0604020202020204" pitchFamily="34" charset="0"/>
              <a:sym typeface="Arial"/>
            </a:endParaRPr>
          </a:p>
        </p:txBody>
      </p:sp>
      <p:sp>
        <p:nvSpPr>
          <p:cNvPr id="734" name="Google Shape;734;p18"/>
          <p:cNvSpPr txBox="1"/>
          <p:nvPr/>
        </p:nvSpPr>
        <p:spPr>
          <a:xfrm>
            <a:off x="8087018" y="3268579"/>
            <a:ext cx="3283543" cy="224672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000" b="0" i="0" u="none" strike="noStrike" cap="none" dirty="0">
                <a:solidFill>
                  <a:schemeClr val="dk1"/>
                </a:solidFill>
                <a:latin typeface="Arial" panose="020B0604020202020204" pitchFamily="34" charset="0"/>
                <a:cs typeface="Arial" panose="020B0604020202020204" pitchFamily="34" charset="0"/>
                <a:sym typeface="Arial"/>
              </a:rPr>
              <a:t>The best interests elements and child protection risk analysis provide an important framework to identify problems or issues and to brainstorm solutions</a:t>
            </a:r>
            <a:endParaRPr sz="2000" b="0" i="0" u="none" strike="noStrike" cap="none" dirty="0">
              <a:solidFill>
                <a:schemeClr val="dk1"/>
              </a:solidFill>
              <a:latin typeface="Arial" panose="020B0604020202020204" pitchFamily="34" charset="0"/>
              <a:cs typeface="Arial" panose="020B0604020202020204" pitchFamily="34" charset="0"/>
              <a:sym typeface="Arial"/>
            </a:endParaRPr>
          </a:p>
        </p:txBody>
      </p:sp>
      <p:sp>
        <p:nvSpPr>
          <p:cNvPr id="2" name="Google Shape;734;p18">
            <a:extLst>
              <a:ext uri="{FF2B5EF4-FFF2-40B4-BE49-F238E27FC236}">
                <a16:creationId xmlns:a16="http://schemas.microsoft.com/office/drawing/2014/main" id="{09FD74AF-51ED-094E-0450-16B7D5E104CC}"/>
              </a:ext>
            </a:extLst>
          </p:cNvPr>
          <p:cNvSpPr txBox="1"/>
          <p:nvPr/>
        </p:nvSpPr>
        <p:spPr>
          <a:xfrm>
            <a:off x="4749770" y="3268579"/>
            <a:ext cx="2756864" cy="16311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000" u="none" dirty="0">
                <a:latin typeface="Arial" panose="020B0604020202020204" pitchFamily="34" charset="0"/>
                <a:cs typeface="Arial" panose="020B0604020202020204" pitchFamily="34" charset="0"/>
              </a:rPr>
              <a:t>A</a:t>
            </a:r>
            <a:r>
              <a:rPr lang="en-GB" sz="2000" b="0" u="none" dirty="0">
                <a:latin typeface="Arial" panose="020B0604020202020204" pitchFamily="34" charset="0"/>
                <a:cs typeface="Arial" panose="020B0604020202020204" pitchFamily="34" charset="0"/>
              </a:rPr>
              <a:t> child’s unaddressed needs and risk factors form the problem the caseworker will aim to address</a:t>
            </a:r>
            <a:endParaRPr sz="2000" b="0" u="none" strike="noStrike" cap="none" dirty="0">
              <a:solidFill>
                <a:schemeClr val="dk1"/>
              </a:solidFill>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996566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4" name="Title 3">
            <a:extLst>
              <a:ext uri="{FF2B5EF4-FFF2-40B4-BE49-F238E27FC236}">
                <a16:creationId xmlns:a16="http://schemas.microsoft.com/office/drawing/2014/main" id="{E59FEE2F-6921-4DF6-8EF4-4DAE6E3E9729}"/>
              </a:ext>
            </a:extLst>
          </p:cNvPr>
          <p:cNvSpPr>
            <a:spLocks noGrp="1"/>
          </p:cNvSpPr>
          <p:nvPr>
            <p:ph type="title"/>
          </p:nvPr>
        </p:nvSpPr>
        <p:spPr/>
        <p:txBody>
          <a:bodyPr/>
          <a:lstStyle/>
          <a:p>
            <a:r>
              <a:rPr lang="en-CA" sz="2400" b="1" dirty="0">
                <a:solidFill>
                  <a:schemeClr val="bg1"/>
                </a:solidFill>
                <a:latin typeface="Garamond"/>
              </a:rPr>
              <a:t>SESSION 3</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How can I negotiate and manage conflicts?</a:t>
            </a:r>
            <a:endParaRPr lang="en-US" dirty="0"/>
          </a:p>
        </p:txBody>
      </p:sp>
    </p:spTree>
    <p:extLst>
      <p:ext uri="{BB962C8B-B14F-4D97-AF65-F5344CB8AC3E}">
        <p14:creationId xmlns:p14="http://schemas.microsoft.com/office/powerpoint/2010/main" val="3084363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A1D52A2-89CE-7765-A1F3-6C7FEA03B56B}"/>
              </a:ext>
            </a:extLst>
          </p:cNvPr>
          <p:cNvSpPr>
            <a:spLocks noGrp="1"/>
          </p:cNvSpPr>
          <p:nvPr>
            <p:ph type="title"/>
          </p:nvPr>
        </p:nvSpPr>
        <p:spPr/>
        <p:txBody>
          <a:bodyPr/>
          <a:lstStyle/>
          <a:p>
            <a:r>
              <a:rPr lang="en-GB" dirty="0"/>
              <a:t>Plenary discussion</a:t>
            </a:r>
            <a:endParaRPr lang="en-BE"/>
          </a:p>
        </p:txBody>
      </p:sp>
      <p:grpSp>
        <p:nvGrpSpPr>
          <p:cNvPr id="4" name="Google Shape;440;p21">
            <a:extLst>
              <a:ext uri="{FF2B5EF4-FFF2-40B4-BE49-F238E27FC236}">
                <a16:creationId xmlns:a16="http://schemas.microsoft.com/office/drawing/2014/main" id="{07282390-CD79-B632-D7B2-3236E58AA520}"/>
              </a:ext>
            </a:extLst>
          </p:cNvPr>
          <p:cNvGrpSpPr/>
          <p:nvPr/>
        </p:nvGrpSpPr>
        <p:grpSpPr>
          <a:xfrm>
            <a:off x="1877678" y="2322258"/>
            <a:ext cx="3415887" cy="2678824"/>
            <a:chOff x="1117683" y="2194390"/>
            <a:chExt cx="3415887" cy="2678824"/>
          </a:xfrm>
          <a:solidFill>
            <a:schemeClr val="accent4"/>
          </a:solidFill>
        </p:grpSpPr>
        <p:sp>
          <p:nvSpPr>
            <p:cNvPr id="5" name="Google Shape;441;p21">
              <a:extLst>
                <a:ext uri="{FF2B5EF4-FFF2-40B4-BE49-F238E27FC236}">
                  <a16:creationId xmlns:a16="http://schemas.microsoft.com/office/drawing/2014/main" id="{17955FD8-3F08-E7BE-27B5-0D1E2D3E83EF}"/>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6" name="Google Shape;442;p21">
              <a:extLst>
                <a:ext uri="{FF2B5EF4-FFF2-40B4-BE49-F238E27FC236}">
                  <a16:creationId xmlns:a16="http://schemas.microsoft.com/office/drawing/2014/main" id="{5B7A7F79-0ED9-D138-B4E8-8BD354A1FC20}"/>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7" name="Google Shape;443;p21">
              <a:extLst>
                <a:ext uri="{FF2B5EF4-FFF2-40B4-BE49-F238E27FC236}">
                  <a16:creationId xmlns:a16="http://schemas.microsoft.com/office/drawing/2014/main" id="{72FCF1F4-2FCC-68B6-782A-2F9DB1FC59F8}"/>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sp>
        <p:nvSpPr>
          <p:cNvPr id="8" name="Google Shape;439;p21">
            <a:extLst>
              <a:ext uri="{FF2B5EF4-FFF2-40B4-BE49-F238E27FC236}">
                <a16:creationId xmlns:a16="http://schemas.microsoft.com/office/drawing/2014/main" id="{9D295F07-29A1-23C1-5169-77E3CD71E8F6}"/>
              </a:ext>
            </a:extLst>
          </p:cNvPr>
          <p:cNvSpPr/>
          <p:nvPr/>
        </p:nvSpPr>
        <p:spPr>
          <a:xfrm>
            <a:off x="6096000" y="1956450"/>
            <a:ext cx="4458561" cy="34104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GB" sz="4400" b="1" i="0" u="none" strike="noStrike" cap="none" dirty="0">
                <a:solidFill>
                  <a:schemeClr val="dk1"/>
                </a:solidFill>
                <a:latin typeface="Arial"/>
                <a:ea typeface="Arial"/>
                <a:cs typeface="Arial"/>
                <a:sym typeface="Arial"/>
              </a:rPr>
              <a:t>Can you give examples of when you had to negotiate? </a:t>
            </a:r>
            <a:endParaRPr sz="44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00583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24B8982A-A3EA-9D01-D38D-6D3275D4F4D8}"/>
              </a:ext>
            </a:extLst>
          </p:cNvPr>
          <p:cNvSpPr/>
          <p:nvPr/>
        </p:nvSpPr>
        <p:spPr>
          <a:xfrm>
            <a:off x="1988457" y="1944914"/>
            <a:ext cx="10203543" cy="1226911"/>
          </a:xfrm>
          <a:custGeom>
            <a:avLst/>
            <a:gdLst>
              <a:gd name="connsiteX0" fmla="*/ 0 w 10755086"/>
              <a:gd name="connsiteY0" fmla="*/ 14515 h 1226911"/>
              <a:gd name="connsiteX1" fmla="*/ 2278743 w 10755086"/>
              <a:gd name="connsiteY1" fmla="*/ 1219200 h 1226911"/>
              <a:gd name="connsiteX2" fmla="*/ 5733143 w 10755086"/>
              <a:gd name="connsiteY2" fmla="*/ 537029 h 1226911"/>
              <a:gd name="connsiteX3" fmla="*/ 8810172 w 10755086"/>
              <a:gd name="connsiteY3" fmla="*/ 667657 h 1226911"/>
              <a:gd name="connsiteX4" fmla="*/ 10755086 w 10755086"/>
              <a:gd name="connsiteY4" fmla="*/ 0 h 12269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55086" h="1226911">
                <a:moveTo>
                  <a:pt x="0" y="14515"/>
                </a:moveTo>
                <a:cubicBezTo>
                  <a:pt x="661609" y="573314"/>
                  <a:pt x="1323219" y="1132114"/>
                  <a:pt x="2278743" y="1219200"/>
                </a:cubicBezTo>
                <a:cubicBezTo>
                  <a:pt x="3234267" y="1306286"/>
                  <a:pt x="4644572" y="628953"/>
                  <a:pt x="5733143" y="537029"/>
                </a:cubicBezTo>
                <a:cubicBezTo>
                  <a:pt x="6821714" y="445105"/>
                  <a:pt x="7973182" y="757162"/>
                  <a:pt x="8810172" y="667657"/>
                </a:cubicBezTo>
                <a:cubicBezTo>
                  <a:pt x="9647163" y="578152"/>
                  <a:pt x="10201124" y="289076"/>
                  <a:pt x="10755086" y="0"/>
                </a:cubicBezTo>
              </a:path>
            </a:pathLst>
          </a:custGeom>
          <a:no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18A951B7-6CBD-A299-73A1-91D6F3B8D3D2}"/>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Steps in negotiating </a:t>
            </a:r>
            <a:endParaRPr lang="en-BE">
              <a:latin typeface="Arial" panose="020B0604020202020204" pitchFamily="34" charset="0"/>
              <a:cs typeface="Arial" panose="020B0604020202020204" pitchFamily="34" charset="0"/>
            </a:endParaRPr>
          </a:p>
        </p:txBody>
      </p:sp>
      <p:sp>
        <p:nvSpPr>
          <p:cNvPr id="2" name="Oval 1">
            <a:extLst>
              <a:ext uri="{FF2B5EF4-FFF2-40B4-BE49-F238E27FC236}">
                <a16:creationId xmlns:a16="http://schemas.microsoft.com/office/drawing/2014/main" id="{723CBDEF-164B-AD08-79C5-C4263B7F48A4}"/>
              </a:ext>
            </a:extLst>
          </p:cNvPr>
          <p:cNvSpPr/>
          <p:nvPr/>
        </p:nvSpPr>
        <p:spPr>
          <a:xfrm>
            <a:off x="1230086" y="1501408"/>
            <a:ext cx="769257" cy="76925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a:latin typeface="Arial" panose="020B0604020202020204" pitchFamily="34" charset="0"/>
                <a:cs typeface="Arial" panose="020B0604020202020204" pitchFamily="34" charset="0"/>
              </a:rPr>
              <a:t>1</a:t>
            </a:r>
            <a:endParaRPr lang="en-US" sz="3200" b="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16BC711-E0F8-1819-2882-7A74A4986555}"/>
              </a:ext>
            </a:extLst>
          </p:cNvPr>
          <p:cNvSpPr txBox="1"/>
          <p:nvPr/>
        </p:nvSpPr>
        <p:spPr>
          <a:xfrm>
            <a:off x="1389743" y="2780797"/>
            <a:ext cx="1745343" cy="1200329"/>
          </a:xfrm>
          <a:prstGeom prst="rect">
            <a:avLst/>
          </a:prstGeom>
          <a:noFill/>
        </p:spPr>
        <p:txBody>
          <a:bodyPr wrap="square">
            <a:spAutoFit/>
          </a:bodyPr>
          <a:lstStyle/>
          <a:p>
            <a:r>
              <a:rPr lang="en-GB" sz="1800" dirty="0">
                <a:latin typeface="Arial" panose="020B0604020202020204" pitchFamily="34" charset="0"/>
                <a:cs typeface="Arial" panose="020B0604020202020204" pitchFamily="34" charset="0"/>
              </a:rPr>
              <a:t>Map </a:t>
            </a:r>
            <a:r>
              <a:rPr lang="en-GB" sz="1800" b="1" dirty="0">
                <a:latin typeface="Arial" panose="020B0604020202020204" pitchFamily="34" charset="0"/>
                <a:cs typeface="Arial" panose="020B0604020202020204" pitchFamily="34" charset="0"/>
              </a:rPr>
              <a:t>who</a:t>
            </a:r>
            <a:r>
              <a:rPr lang="en-GB" sz="1800" dirty="0">
                <a:latin typeface="Arial" panose="020B0604020202020204" pitchFamily="34" charset="0"/>
                <a:cs typeface="Arial" panose="020B0604020202020204" pitchFamily="34" charset="0"/>
              </a:rPr>
              <a:t> is involved and the interests of each person</a:t>
            </a:r>
          </a:p>
        </p:txBody>
      </p:sp>
      <p:sp>
        <p:nvSpPr>
          <p:cNvPr id="11" name="Speech Bubble: Rectangle with Corners Rounded 10">
            <a:extLst>
              <a:ext uri="{FF2B5EF4-FFF2-40B4-BE49-F238E27FC236}">
                <a16:creationId xmlns:a16="http://schemas.microsoft.com/office/drawing/2014/main" id="{26143F3A-4459-AA42-3DF0-1EDD5FB27970}"/>
              </a:ext>
            </a:extLst>
          </p:cNvPr>
          <p:cNvSpPr/>
          <p:nvPr/>
        </p:nvSpPr>
        <p:spPr>
          <a:xfrm>
            <a:off x="1389743" y="4269623"/>
            <a:ext cx="2532743" cy="923330"/>
          </a:xfrm>
          <a:prstGeom prst="wedgeRoundRectCallou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tx1"/>
                </a:solidFill>
                <a:latin typeface="Arial" panose="020B0604020202020204" pitchFamily="34" charset="0"/>
                <a:cs typeface="Arial" panose="020B0604020202020204" pitchFamily="34" charset="0"/>
              </a:rPr>
              <a:t>What do they want?</a:t>
            </a:r>
          </a:p>
        </p:txBody>
      </p:sp>
      <p:sp>
        <p:nvSpPr>
          <p:cNvPr id="12" name="Oval 11">
            <a:extLst>
              <a:ext uri="{FF2B5EF4-FFF2-40B4-BE49-F238E27FC236}">
                <a16:creationId xmlns:a16="http://schemas.microsoft.com/office/drawing/2014/main" id="{297B2CA9-E7D7-D0F1-1E6E-964FA50A192D}"/>
              </a:ext>
            </a:extLst>
          </p:cNvPr>
          <p:cNvSpPr/>
          <p:nvPr/>
        </p:nvSpPr>
        <p:spPr>
          <a:xfrm>
            <a:off x="4152927" y="2750204"/>
            <a:ext cx="769257" cy="76925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7C352962-AE70-4DDB-5455-96E293485945}"/>
              </a:ext>
            </a:extLst>
          </p:cNvPr>
          <p:cNvSpPr txBox="1"/>
          <p:nvPr/>
        </p:nvSpPr>
        <p:spPr>
          <a:xfrm>
            <a:off x="5221541" y="1688522"/>
            <a:ext cx="2532743" cy="646331"/>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Prepare </a:t>
            </a:r>
            <a:r>
              <a:rPr lang="en-GB" sz="1800" dirty="0">
                <a:latin typeface="Arial" panose="020B0604020202020204" pitchFamily="34" charset="0"/>
                <a:cs typeface="Arial" panose="020B0604020202020204" pitchFamily="34" charset="0"/>
              </a:rPr>
              <a:t>what you will negotiate</a:t>
            </a:r>
          </a:p>
        </p:txBody>
      </p:sp>
      <p:sp>
        <p:nvSpPr>
          <p:cNvPr id="14" name="Speech Bubble: Rectangle with Corners Rounded 13">
            <a:extLst>
              <a:ext uri="{FF2B5EF4-FFF2-40B4-BE49-F238E27FC236}">
                <a16:creationId xmlns:a16="http://schemas.microsoft.com/office/drawing/2014/main" id="{BD152EA0-564A-C48D-0B35-BEA73B09512D}"/>
              </a:ext>
            </a:extLst>
          </p:cNvPr>
          <p:cNvSpPr/>
          <p:nvPr/>
        </p:nvSpPr>
        <p:spPr>
          <a:xfrm>
            <a:off x="5221541" y="3220068"/>
            <a:ext cx="2532743" cy="1655450"/>
          </a:xfrm>
          <a:prstGeom prst="wedgeRoundRectCallou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tx1"/>
                </a:solidFill>
                <a:latin typeface="Arial" panose="020B0604020202020204" pitchFamily="34" charset="0"/>
                <a:cs typeface="Arial" panose="020B0604020202020204" pitchFamily="34" charset="0"/>
              </a:rPr>
              <a:t>What are your goals? What can you compromise on? Where’s your flexibility?</a:t>
            </a:r>
          </a:p>
        </p:txBody>
      </p:sp>
      <p:sp>
        <p:nvSpPr>
          <p:cNvPr id="15" name="Oval 14">
            <a:extLst>
              <a:ext uri="{FF2B5EF4-FFF2-40B4-BE49-F238E27FC236}">
                <a16:creationId xmlns:a16="http://schemas.microsoft.com/office/drawing/2014/main" id="{AADB2878-1E27-10EC-88DA-2D6F2EBEAA4C}"/>
              </a:ext>
            </a:extLst>
          </p:cNvPr>
          <p:cNvSpPr/>
          <p:nvPr/>
        </p:nvSpPr>
        <p:spPr>
          <a:xfrm>
            <a:off x="8209697" y="2067971"/>
            <a:ext cx="769257" cy="76925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a:latin typeface="Arial" panose="020B0604020202020204" pitchFamily="34" charset="0"/>
                <a:cs typeface="Arial" panose="020B0604020202020204" pitchFamily="34" charset="0"/>
              </a:rPr>
              <a:t>3</a:t>
            </a:r>
            <a:endParaRPr lang="en-US" sz="3200" b="1"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592510D7-E76B-00CE-9804-57073E50C180}"/>
              </a:ext>
            </a:extLst>
          </p:cNvPr>
          <p:cNvSpPr txBox="1"/>
          <p:nvPr/>
        </p:nvSpPr>
        <p:spPr>
          <a:xfrm>
            <a:off x="8978954" y="2967335"/>
            <a:ext cx="2532743" cy="923330"/>
          </a:xfrm>
          <a:prstGeom prst="rect">
            <a:avLst/>
          </a:prstGeom>
          <a:noFill/>
        </p:spPr>
        <p:txBody>
          <a:bodyPr wrap="square">
            <a:spAutoFit/>
          </a:bodyPr>
          <a:lstStyle/>
          <a:p>
            <a:r>
              <a:rPr lang="en-GB" sz="1800" dirty="0">
                <a:latin typeface="Arial" panose="020B0604020202020204" pitchFamily="34" charset="0"/>
                <a:cs typeface="Arial" panose="020B0604020202020204" pitchFamily="34" charset="0"/>
              </a:rPr>
              <a:t>Identify </a:t>
            </a:r>
            <a:r>
              <a:rPr lang="en-GB" sz="1800" b="1" dirty="0">
                <a:latin typeface="Arial" panose="020B0604020202020204" pitchFamily="34" charset="0"/>
                <a:cs typeface="Arial" panose="020B0604020202020204" pitchFamily="34" charset="0"/>
              </a:rPr>
              <a:t>common interests </a:t>
            </a:r>
            <a:r>
              <a:rPr lang="en-GB" sz="1800" dirty="0">
                <a:latin typeface="Arial" panose="020B0604020202020204" pitchFamily="34" charset="0"/>
                <a:cs typeface="Arial" panose="020B0604020202020204" pitchFamily="34" charset="0"/>
              </a:rPr>
              <a:t>and</a:t>
            </a:r>
            <a:r>
              <a:rPr lang="en-GB" sz="1800" b="1" dirty="0">
                <a:latin typeface="Arial" panose="020B0604020202020204" pitchFamily="34" charset="0"/>
                <a:cs typeface="Arial" panose="020B0604020202020204" pitchFamily="34" charset="0"/>
              </a:rPr>
              <a:t> conflicting interests</a:t>
            </a:r>
          </a:p>
        </p:txBody>
      </p:sp>
      <p:sp>
        <p:nvSpPr>
          <p:cNvPr id="17" name="Speech Bubble: Rectangle with Corners Rounded 16">
            <a:extLst>
              <a:ext uri="{FF2B5EF4-FFF2-40B4-BE49-F238E27FC236}">
                <a16:creationId xmlns:a16="http://schemas.microsoft.com/office/drawing/2014/main" id="{1C6D989E-C415-FE01-1FE2-B832E5EDBA4E}"/>
              </a:ext>
            </a:extLst>
          </p:cNvPr>
          <p:cNvSpPr/>
          <p:nvPr/>
        </p:nvSpPr>
        <p:spPr>
          <a:xfrm>
            <a:off x="8978954" y="4107474"/>
            <a:ext cx="2532743" cy="1857828"/>
          </a:xfrm>
          <a:prstGeom prst="wedgeRoundRectCallou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tx1"/>
                </a:solidFill>
                <a:latin typeface="Arial" panose="020B0604020202020204" pitchFamily="34" charset="0"/>
                <a:cs typeface="Arial" panose="020B0604020202020204" pitchFamily="34" charset="0"/>
              </a:rPr>
              <a:t>Is there something we both want to achieve? On what specifically do we disagree?</a:t>
            </a:r>
          </a:p>
        </p:txBody>
      </p:sp>
      <p:grpSp>
        <p:nvGrpSpPr>
          <p:cNvPr id="19" name="Group 18">
            <a:extLst>
              <a:ext uri="{FF2B5EF4-FFF2-40B4-BE49-F238E27FC236}">
                <a16:creationId xmlns:a16="http://schemas.microsoft.com/office/drawing/2014/main" id="{41697DE1-4709-9C94-E312-B82534F6BBB0}"/>
              </a:ext>
            </a:extLst>
          </p:cNvPr>
          <p:cNvGrpSpPr/>
          <p:nvPr/>
        </p:nvGrpSpPr>
        <p:grpSpPr>
          <a:xfrm>
            <a:off x="9780868" y="419709"/>
            <a:ext cx="2003241" cy="868968"/>
            <a:chOff x="-11290" y="2336800"/>
            <a:chExt cx="4742947" cy="2057400"/>
          </a:xfrm>
        </p:grpSpPr>
        <p:sp>
          <p:nvSpPr>
            <p:cNvPr id="20" name="Speech Bubble: Rectangle with Corners Rounded 19">
              <a:extLst>
                <a:ext uri="{FF2B5EF4-FFF2-40B4-BE49-F238E27FC236}">
                  <a16:creationId xmlns:a16="http://schemas.microsoft.com/office/drawing/2014/main" id="{34408B94-8984-3DCD-CD5E-0AADF89D600F}"/>
                </a:ext>
              </a:extLst>
            </p:cNvPr>
            <p:cNvSpPr/>
            <p:nvPr/>
          </p:nvSpPr>
          <p:spPr>
            <a:xfrm>
              <a:off x="2046489" y="2336800"/>
              <a:ext cx="2685168" cy="2057400"/>
            </a:xfrm>
            <a:prstGeom prst="wedgeRoundRectCallout">
              <a:avLst>
                <a:gd name="adj1" fmla="val 22024"/>
                <a:gd name="adj2" fmla="val 63117"/>
                <a:gd name="adj3" fmla="val 16667"/>
              </a:avLst>
            </a:prstGeom>
            <a:solidFill>
              <a:schemeClr val="accent4"/>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peech Bubble: Rectangle with Corners Rounded 20">
              <a:extLst>
                <a:ext uri="{FF2B5EF4-FFF2-40B4-BE49-F238E27FC236}">
                  <a16:creationId xmlns:a16="http://schemas.microsoft.com/office/drawing/2014/main" id="{046B979B-E882-B5DC-C016-6E692D54E3B6}"/>
                </a:ext>
              </a:extLst>
            </p:cNvPr>
            <p:cNvSpPr/>
            <p:nvPr/>
          </p:nvSpPr>
          <p:spPr>
            <a:xfrm>
              <a:off x="2280" y="2336800"/>
              <a:ext cx="2440681" cy="2057400"/>
            </a:xfrm>
            <a:prstGeom prst="wedgeRoundRectCallout">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E5B42830-E5B6-D4F0-102A-2DDA49FFCE1C}"/>
                </a:ext>
              </a:extLst>
            </p:cNvPr>
            <p:cNvSpPr/>
            <p:nvPr/>
          </p:nvSpPr>
          <p:spPr>
            <a:xfrm>
              <a:off x="2175769" y="2997200"/>
              <a:ext cx="863600" cy="863600"/>
            </a:xfrm>
            <a:prstGeom prst="ellipse">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Speech Bubble: Rectangle with Corners Rounded 22">
              <a:extLst>
                <a:ext uri="{FF2B5EF4-FFF2-40B4-BE49-F238E27FC236}">
                  <a16:creationId xmlns:a16="http://schemas.microsoft.com/office/drawing/2014/main" id="{B4C6B038-0B5F-21BE-1A56-A6398F026785}"/>
                </a:ext>
              </a:extLst>
            </p:cNvPr>
            <p:cNvSpPr/>
            <p:nvPr/>
          </p:nvSpPr>
          <p:spPr>
            <a:xfrm>
              <a:off x="-11290" y="2336800"/>
              <a:ext cx="2440681" cy="2057400"/>
            </a:xfrm>
            <a:prstGeom prst="wedgeRoundRectCallout">
              <a:avLst/>
            </a:prstGeom>
            <a:solidFill>
              <a:schemeClr val="accent4"/>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Connector 23">
              <a:extLst>
                <a:ext uri="{FF2B5EF4-FFF2-40B4-BE49-F238E27FC236}">
                  <a16:creationId xmlns:a16="http://schemas.microsoft.com/office/drawing/2014/main" id="{9A5455C3-2E30-AB0B-982A-01E2EDBDADFB}"/>
                </a:ext>
              </a:extLst>
            </p:cNvPr>
            <p:cNvCxnSpPr/>
            <p:nvPr/>
          </p:nvCxnSpPr>
          <p:spPr>
            <a:xfrm>
              <a:off x="638629" y="2997200"/>
              <a:ext cx="116114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CF02E8C-0938-034E-420A-AE18BEA0D475}"/>
                </a:ext>
              </a:extLst>
            </p:cNvPr>
            <p:cNvCxnSpPr>
              <a:cxnSpLocks/>
            </p:cNvCxnSpPr>
            <p:nvPr/>
          </p:nvCxnSpPr>
          <p:spPr>
            <a:xfrm>
              <a:off x="638629" y="3429000"/>
              <a:ext cx="116114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8621242-B103-1E5D-5100-C70F89BE5D18}"/>
                </a:ext>
              </a:extLst>
            </p:cNvPr>
            <p:cNvCxnSpPr/>
            <p:nvPr/>
          </p:nvCxnSpPr>
          <p:spPr>
            <a:xfrm>
              <a:off x="638629" y="3860800"/>
              <a:ext cx="116114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0A17859-E8E0-6071-E0D7-8F1D85BA2511}"/>
                </a:ext>
              </a:extLst>
            </p:cNvPr>
            <p:cNvCxnSpPr/>
            <p:nvPr/>
          </p:nvCxnSpPr>
          <p:spPr>
            <a:xfrm>
              <a:off x="3039370" y="2997200"/>
              <a:ext cx="116114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6F3A3EB-03B1-385F-10B6-22D49550AAD2}"/>
                </a:ext>
              </a:extLst>
            </p:cNvPr>
            <p:cNvCxnSpPr>
              <a:cxnSpLocks/>
            </p:cNvCxnSpPr>
            <p:nvPr/>
          </p:nvCxnSpPr>
          <p:spPr>
            <a:xfrm>
              <a:off x="3381829" y="3429000"/>
              <a:ext cx="81868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918C40E-1EB6-A896-15CC-5BE6E6273B95}"/>
                </a:ext>
              </a:extLst>
            </p:cNvPr>
            <p:cNvCxnSpPr/>
            <p:nvPr/>
          </p:nvCxnSpPr>
          <p:spPr>
            <a:xfrm>
              <a:off x="3039370" y="3860800"/>
              <a:ext cx="116114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23174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C690C120-A5C0-7F4C-7DF2-E46A19065DC2}"/>
              </a:ext>
            </a:extLst>
          </p:cNvPr>
          <p:cNvSpPr/>
          <p:nvPr/>
        </p:nvSpPr>
        <p:spPr>
          <a:xfrm>
            <a:off x="-14514" y="1669134"/>
            <a:ext cx="10363200" cy="4093037"/>
          </a:xfrm>
          <a:custGeom>
            <a:avLst/>
            <a:gdLst>
              <a:gd name="connsiteX0" fmla="*/ 0 w 10363200"/>
              <a:gd name="connsiteY0" fmla="*/ 885380 h 4093037"/>
              <a:gd name="connsiteX1" fmla="*/ 2627085 w 10363200"/>
              <a:gd name="connsiteY1" fmla="*/ 9 h 4093037"/>
              <a:gd name="connsiteX2" fmla="*/ 5675085 w 10363200"/>
              <a:gd name="connsiteY2" fmla="*/ 899894 h 4093037"/>
              <a:gd name="connsiteX3" fmla="*/ 7518400 w 10363200"/>
              <a:gd name="connsiteY3" fmla="*/ 3497951 h 4093037"/>
              <a:gd name="connsiteX4" fmla="*/ 10363200 w 10363200"/>
              <a:gd name="connsiteY4" fmla="*/ 4093037 h 4093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63200" h="4093037">
                <a:moveTo>
                  <a:pt x="0" y="885380"/>
                </a:moveTo>
                <a:cubicBezTo>
                  <a:pt x="840619" y="441485"/>
                  <a:pt x="1681238" y="-2410"/>
                  <a:pt x="2627085" y="9"/>
                </a:cubicBezTo>
                <a:cubicBezTo>
                  <a:pt x="3572932" y="2428"/>
                  <a:pt x="4859866" y="316904"/>
                  <a:pt x="5675085" y="899894"/>
                </a:cubicBezTo>
                <a:cubicBezTo>
                  <a:pt x="6490304" y="1482884"/>
                  <a:pt x="6737048" y="2965761"/>
                  <a:pt x="7518400" y="3497951"/>
                </a:cubicBezTo>
                <a:cubicBezTo>
                  <a:pt x="8299752" y="4030141"/>
                  <a:pt x="9331476" y="4061589"/>
                  <a:pt x="10363200" y="4093037"/>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18A951B7-6CBD-A299-73A1-91D6F3B8D3D2}"/>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Steps in negotiating </a:t>
            </a:r>
            <a:endParaRPr lang="en-BE">
              <a:latin typeface="Arial" panose="020B0604020202020204" pitchFamily="34" charset="0"/>
              <a:cs typeface="Arial" panose="020B0604020202020204" pitchFamily="34" charset="0"/>
            </a:endParaRPr>
          </a:p>
        </p:txBody>
      </p:sp>
      <p:sp>
        <p:nvSpPr>
          <p:cNvPr id="19" name="Oval 18">
            <a:extLst>
              <a:ext uri="{FF2B5EF4-FFF2-40B4-BE49-F238E27FC236}">
                <a16:creationId xmlns:a16="http://schemas.microsoft.com/office/drawing/2014/main" id="{BA5A94E7-3CEF-01B4-907A-B6BCF2EA8E63}"/>
              </a:ext>
            </a:extLst>
          </p:cNvPr>
          <p:cNvSpPr/>
          <p:nvPr/>
        </p:nvSpPr>
        <p:spPr>
          <a:xfrm>
            <a:off x="678543" y="1671032"/>
            <a:ext cx="769257" cy="76925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a:latin typeface="Arial" panose="020B0604020202020204" pitchFamily="34" charset="0"/>
                <a:cs typeface="Arial" panose="020B0604020202020204" pitchFamily="34" charset="0"/>
              </a:rPr>
              <a:t>4</a:t>
            </a:r>
            <a:endParaRPr lang="en-US" sz="3200" b="1" dirty="0">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33F04EEF-B99E-F4DE-3CA7-BE2261D13D68}"/>
              </a:ext>
            </a:extLst>
          </p:cNvPr>
          <p:cNvSpPr/>
          <p:nvPr/>
        </p:nvSpPr>
        <p:spPr>
          <a:xfrm>
            <a:off x="5645469" y="2471057"/>
            <a:ext cx="769257" cy="76925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a:latin typeface="Arial" panose="020B0604020202020204" pitchFamily="34" charset="0"/>
                <a:cs typeface="Arial" panose="020B0604020202020204" pitchFamily="34" charset="0"/>
              </a:rPr>
              <a:t>5</a:t>
            </a:r>
            <a:endParaRPr lang="en-US" sz="3200" b="1"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EE105A78-BEFD-E568-416B-99EA59F6C9B1}"/>
              </a:ext>
            </a:extLst>
          </p:cNvPr>
          <p:cNvSpPr txBox="1"/>
          <p:nvPr/>
        </p:nvSpPr>
        <p:spPr>
          <a:xfrm>
            <a:off x="838200" y="2765362"/>
            <a:ext cx="4640355" cy="2862322"/>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rPr>
              <a:t>Enable an </a:t>
            </a:r>
            <a:r>
              <a:rPr lang="en-GB" b="1" dirty="0">
                <a:latin typeface="Arial" panose="020B0604020202020204" pitchFamily="34" charset="0"/>
                <a:cs typeface="Arial" panose="020B0604020202020204" pitchFamily="34" charset="0"/>
              </a:rPr>
              <a:t>open dialogue</a:t>
            </a:r>
            <a:r>
              <a:rPr lang="en-GB" dirty="0">
                <a:latin typeface="Arial" panose="020B0604020202020204" pitchFamily="34" charset="0"/>
                <a:cs typeface="Arial" panose="020B0604020202020204" pitchFamily="34" charset="0"/>
              </a:rPr>
              <a:t>, apply communication skills (non-verbal communication, active listening and effective speaking) and MHPSS skills (respond with empathy, child-</a:t>
            </a:r>
            <a:r>
              <a:rPr lang="en-GB" dirty="0" err="1">
                <a:latin typeface="Arial" panose="020B0604020202020204" pitchFamily="34" charset="0"/>
                <a:cs typeface="Arial" panose="020B0604020202020204" pitchFamily="34" charset="0"/>
              </a:rPr>
              <a:t>centered</a:t>
            </a:r>
            <a:r>
              <a:rPr lang="en-GB" dirty="0">
                <a:latin typeface="Arial" panose="020B0604020202020204" pitchFamily="34" charset="0"/>
                <a:cs typeface="Arial" panose="020B0604020202020204" pitchFamily="34" charset="0"/>
              </a:rPr>
              <a:t> attitude and support decision making)</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Conditions for open dialogue: </a:t>
            </a:r>
          </a:p>
          <a:p>
            <a:pPr marL="342900" lvl="8" indent="-342900">
              <a:buFont typeface="Arial" panose="020B0604020202020204" pitchFamily="34" charset="0"/>
              <a:buChar char="•"/>
            </a:pPr>
            <a:r>
              <a:rPr lang="en-GB" dirty="0">
                <a:latin typeface="Arial" panose="020B0604020202020204" pitchFamily="34" charset="0"/>
                <a:cs typeface="Arial" panose="020B0604020202020204" pitchFamily="34" charset="0"/>
              </a:rPr>
              <a:t>Mutual respect</a:t>
            </a:r>
          </a:p>
          <a:p>
            <a:pPr marL="342900" lvl="8" indent="-342900">
              <a:buFont typeface="Arial" panose="020B0604020202020204" pitchFamily="34" charset="0"/>
              <a:buChar char="•"/>
            </a:pPr>
            <a:r>
              <a:rPr lang="en-GB" dirty="0">
                <a:latin typeface="Arial" panose="020B0604020202020204" pitchFamily="34" charset="0"/>
                <a:cs typeface="Arial" panose="020B0604020202020204" pitchFamily="34" charset="0"/>
              </a:rPr>
              <a:t>Mutual interests and goals</a:t>
            </a:r>
          </a:p>
        </p:txBody>
      </p:sp>
      <p:sp>
        <p:nvSpPr>
          <p:cNvPr id="23" name="TextBox 22">
            <a:extLst>
              <a:ext uri="{FF2B5EF4-FFF2-40B4-BE49-F238E27FC236}">
                <a16:creationId xmlns:a16="http://schemas.microsoft.com/office/drawing/2014/main" id="{FC5663CF-4E7A-89D2-3231-F989552BE5AE}"/>
              </a:ext>
            </a:extLst>
          </p:cNvPr>
          <p:cNvSpPr txBox="1"/>
          <p:nvPr/>
        </p:nvSpPr>
        <p:spPr>
          <a:xfrm>
            <a:off x="6829627" y="2092874"/>
            <a:ext cx="3016115" cy="1200329"/>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Brainstorm</a:t>
            </a:r>
            <a:r>
              <a:rPr lang="en-GB" dirty="0">
                <a:latin typeface="Arial" panose="020B0604020202020204" pitchFamily="34" charset="0"/>
                <a:cs typeface="Arial" panose="020B0604020202020204" pitchFamily="34" charset="0"/>
              </a:rPr>
              <a:t> on possible solutions and ways forwards; propose and exchange ideas.</a:t>
            </a:r>
          </a:p>
        </p:txBody>
      </p:sp>
      <p:sp>
        <p:nvSpPr>
          <p:cNvPr id="24" name="Oval 23">
            <a:extLst>
              <a:ext uri="{FF2B5EF4-FFF2-40B4-BE49-F238E27FC236}">
                <a16:creationId xmlns:a16="http://schemas.microsoft.com/office/drawing/2014/main" id="{45810594-162D-6DCD-BEB1-DA69A90E5811}"/>
              </a:ext>
            </a:extLst>
          </p:cNvPr>
          <p:cNvSpPr/>
          <p:nvPr/>
        </p:nvSpPr>
        <p:spPr>
          <a:xfrm>
            <a:off x="9819686" y="5377542"/>
            <a:ext cx="769257" cy="76925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a:latin typeface="Arial" panose="020B0604020202020204" pitchFamily="34" charset="0"/>
                <a:cs typeface="Arial" panose="020B0604020202020204" pitchFamily="34" charset="0"/>
              </a:rPr>
              <a:t>6</a:t>
            </a:r>
            <a:endParaRPr lang="en-US" sz="3200" b="1"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15B95F49-6565-EFB0-ACB6-F75B7D10F5EE}"/>
              </a:ext>
            </a:extLst>
          </p:cNvPr>
          <p:cNvSpPr txBox="1"/>
          <p:nvPr/>
        </p:nvSpPr>
        <p:spPr>
          <a:xfrm>
            <a:off x="8337685" y="4081589"/>
            <a:ext cx="3016115" cy="923330"/>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Balance</a:t>
            </a:r>
            <a:r>
              <a:rPr lang="en-GB" dirty="0">
                <a:latin typeface="Arial" panose="020B0604020202020204" pitchFamily="34" charset="0"/>
                <a:cs typeface="Arial" panose="020B0604020202020204" pitchFamily="34" charset="0"/>
              </a:rPr>
              <a:t> assertiveness and collaboration when discussing and conclude</a:t>
            </a:r>
          </a:p>
        </p:txBody>
      </p:sp>
      <p:grpSp>
        <p:nvGrpSpPr>
          <p:cNvPr id="29" name="Group 28">
            <a:extLst>
              <a:ext uri="{FF2B5EF4-FFF2-40B4-BE49-F238E27FC236}">
                <a16:creationId xmlns:a16="http://schemas.microsoft.com/office/drawing/2014/main" id="{94376DB5-74BE-C020-DE61-D0A4F51E4D54}"/>
              </a:ext>
            </a:extLst>
          </p:cNvPr>
          <p:cNvGrpSpPr/>
          <p:nvPr/>
        </p:nvGrpSpPr>
        <p:grpSpPr>
          <a:xfrm>
            <a:off x="9780868" y="419709"/>
            <a:ext cx="2003241" cy="868968"/>
            <a:chOff x="-11290" y="2336800"/>
            <a:chExt cx="4742947" cy="2057400"/>
          </a:xfrm>
        </p:grpSpPr>
        <p:sp>
          <p:nvSpPr>
            <p:cNvPr id="30" name="Speech Bubble: Rectangle with Corners Rounded 29">
              <a:extLst>
                <a:ext uri="{FF2B5EF4-FFF2-40B4-BE49-F238E27FC236}">
                  <a16:creationId xmlns:a16="http://schemas.microsoft.com/office/drawing/2014/main" id="{255D0020-AEBA-94F3-4214-C86A2A991EB2}"/>
                </a:ext>
              </a:extLst>
            </p:cNvPr>
            <p:cNvSpPr/>
            <p:nvPr/>
          </p:nvSpPr>
          <p:spPr>
            <a:xfrm>
              <a:off x="2046489" y="2336800"/>
              <a:ext cx="2685168" cy="2057400"/>
            </a:xfrm>
            <a:prstGeom prst="wedgeRoundRectCallout">
              <a:avLst>
                <a:gd name="adj1" fmla="val 22024"/>
                <a:gd name="adj2" fmla="val 63117"/>
                <a:gd name="adj3" fmla="val 16667"/>
              </a:avLst>
            </a:prstGeom>
            <a:solidFill>
              <a:schemeClr val="accent4"/>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Speech Bubble: Rectangle with Corners Rounded 30">
              <a:extLst>
                <a:ext uri="{FF2B5EF4-FFF2-40B4-BE49-F238E27FC236}">
                  <a16:creationId xmlns:a16="http://schemas.microsoft.com/office/drawing/2014/main" id="{4C9D0065-3A40-B46E-AFD1-4BBA0D3E10F7}"/>
                </a:ext>
              </a:extLst>
            </p:cNvPr>
            <p:cNvSpPr/>
            <p:nvPr/>
          </p:nvSpPr>
          <p:spPr>
            <a:xfrm>
              <a:off x="2280" y="2336800"/>
              <a:ext cx="2440681" cy="2057400"/>
            </a:xfrm>
            <a:prstGeom prst="wedgeRoundRectCallout">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8012CB04-0308-853B-F674-C5E74332BF9C}"/>
                </a:ext>
              </a:extLst>
            </p:cNvPr>
            <p:cNvSpPr/>
            <p:nvPr/>
          </p:nvSpPr>
          <p:spPr>
            <a:xfrm>
              <a:off x="2175769" y="2997200"/>
              <a:ext cx="863600" cy="863600"/>
            </a:xfrm>
            <a:prstGeom prst="ellipse">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Speech Bubble: Rectangle with Corners Rounded 32">
              <a:extLst>
                <a:ext uri="{FF2B5EF4-FFF2-40B4-BE49-F238E27FC236}">
                  <a16:creationId xmlns:a16="http://schemas.microsoft.com/office/drawing/2014/main" id="{7034308F-8341-5080-2C19-29E89FAD8F99}"/>
                </a:ext>
              </a:extLst>
            </p:cNvPr>
            <p:cNvSpPr/>
            <p:nvPr/>
          </p:nvSpPr>
          <p:spPr>
            <a:xfrm>
              <a:off x="-11290" y="2336800"/>
              <a:ext cx="2440681" cy="2057400"/>
            </a:xfrm>
            <a:prstGeom prst="wedgeRoundRectCallout">
              <a:avLst/>
            </a:prstGeom>
            <a:solidFill>
              <a:schemeClr val="accent4"/>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Connector 33">
              <a:extLst>
                <a:ext uri="{FF2B5EF4-FFF2-40B4-BE49-F238E27FC236}">
                  <a16:creationId xmlns:a16="http://schemas.microsoft.com/office/drawing/2014/main" id="{ED0D7CB9-8BA1-AFB7-C4E6-F983A0346168}"/>
                </a:ext>
              </a:extLst>
            </p:cNvPr>
            <p:cNvCxnSpPr/>
            <p:nvPr/>
          </p:nvCxnSpPr>
          <p:spPr>
            <a:xfrm>
              <a:off x="638629" y="2997200"/>
              <a:ext cx="116114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6C361A-FA49-A86A-0D0E-DA3E686EDCE8}"/>
                </a:ext>
              </a:extLst>
            </p:cNvPr>
            <p:cNvCxnSpPr>
              <a:cxnSpLocks/>
            </p:cNvCxnSpPr>
            <p:nvPr/>
          </p:nvCxnSpPr>
          <p:spPr>
            <a:xfrm>
              <a:off x="638629" y="3429000"/>
              <a:ext cx="116114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0B7BBD2-2A58-9B43-15BB-F901F3958C02}"/>
                </a:ext>
              </a:extLst>
            </p:cNvPr>
            <p:cNvCxnSpPr/>
            <p:nvPr/>
          </p:nvCxnSpPr>
          <p:spPr>
            <a:xfrm>
              <a:off x="638629" y="3860800"/>
              <a:ext cx="116114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340E308-5B40-133D-29EC-CFAD07EB013C}"/>
                </a:ext>
              </a:extLst>
            </p:cNvPr>
            <p:cNvCxnSpPr/>
            <p:nvPr/>
          </p:nvCxnSpPr>
          <p:spPr>
            <a:xfrm>
              <a:off x="3039370" y="2997200"/>
              <a:ext cx="116114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E650386-E4C3-EA9F-7BEC-CA20FF0B093C}"/>
                </a:ext>
              </a:extLst>
            </p:cNvPr>
            <p:cNvCxnSpPr>
              <a:cxnSpLocks/>
            </p:cNvCxnSpPr>
            <p:nvPr/>
          </p:nvCxnSpPr>
          <p:spPr>
            <a:xfrm>
              <a:off x="3381829" y="3429000"/>
              <a:ext cx="81868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241115D-2BF0-74EF-270B-2F7FB3899DDC}"/>
                </a:ext>
              </a:extLst>
            </p:cNvPr>
            <p:cNvCxnSpPr/>
            <p:nvPr/>
          </p:nvCxnSpPr>
          <p:spPr>
            <a:xfrm>
              <a:off x="3039370" y="3860800"/>
              <a:ext cx="116114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94044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val 19">
            <a:extLst>
              <a:ext uri="{FF2B5EF4-FFF2-40B4-BE49-F238E27FC236}">
                <a16:creationId xmlns:a16="http://schemas.microsoft.com/office/drawing/2014/main" id="{C32E7818-40B8-9B00-E790-2F295FA7912A}"/>
              </a:ext>
            </a:extLst>
          </p:cNvPr>
          <p:cNvSpPr/>
          <p:nvPr/>
        </p:nvSpPr>
        <p:spPr>
          <a:xfrm>
            <a:off x="8291858" y="2684321"/>
            <a:ext cx="1150329" cy="115032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72E5FDFF-9A5F-87D4-3B0C-A32DA630D0F7}"/>
              </a:ext>
            </a:extLst>
          </p:cNvPr>
          <p:cNvSpPr/>
          <p:nvPr/>
        </p:nvSpPr>
        <p:spPr>
          <a:xfrm>
            <a:off x="9616411" y="1590579"/>
            <a:ext cx="1150329" cy="115032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8A7526BD-7B66-571B-4958-F959B09A1232}"/>
              </a:ext>
            </a:extLst>
          </p:cNvPr>
          <p:cNvSpPr/>
          <p:nvPr/>
        </p:nvSpPr>
        <p:spPr>
          <a:xfrm>
            <a:off x="6973941" y="1590579"/>
            <a:ext cx="1150329" cy="1150329"/>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25386D0D-1717-1539-2900-0FAA344132BD}"/>
              </a:ext>
            </a:extLst>
          </p:cNvPr>
          <p:cNvSpPr/>
          <p:nvPr/>
        </p:nvSpPr>
        <p:spPr>
          <a:xfrm>
            <a:off x="6973941" y="3669680"/>
            <a:ext cx="1150329" cy="1150329"/>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1839BCD4-B369-068A-807E-6FE9BDAAD834}"/>
              </a:ext>
            </a:extLst>
          </p:cNvPr>
          <p:cNvSpPr/>
          <p:nvPr/>
        </p:nvSpPr>
        <p:spPr>
          <a:xfrm>
            <a:off x="9616410" y="3669680"/>
            <a:ext cx="1150329" cy="1150329"/>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307C66B9-51F7-261F-780A-F66E380A6DFC}"/>
              </a:ext>
            </a:extLst>
          </p:cNvPr>
          <p:cNvSpPr/>
          <p:nvPr/>
        </p:nvSpPr>
        <p:spPr>
          <a:xfrm>
            <a:off x="495299" y="1435100"/>
            <a:ext cx="5217615" cy="4572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0E00ABF-E7CC-B079-1D49-C37395413822}"/>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Negotiation strategies</a:t>
            </a: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FBA8472-FC30-145D-C582-2A497100FB3B}"/>
              </a:ext>
            </a:extLst>
          </p:cNvPr>
          <p:cNvSpPr txBox="1"/>
          <p:nvPr/>
        </p:nvSpPr>
        <p:spPr>
          <a:xfrm>
            <a:off x="950756" y="1866375"/>
            <a:ext cx="4553893" cy="3785652"/>
          </a:xfrm>
          <a:prstGeom prst="rect">
            <a:avLst/>
          </a:prstGeom>
          <a:noFill/>
        </p:spPr>
        <p:txBody>
          <a:bodyPr wrap="square" rtlCol="0">
            <a:spAutoFit/>
          </a:bodyPr>
          <a:lstStyle/>
          <a:p>
            <a:pPr>
              <a:spcAft>
                <a:spcPts val="1200"/>
              </a:spcAft>
            </a:pPr>
            <a:r>
              <a:rPr lang="en-GB" sz="2000" b="1" dirty="0">
                <a:latin typeface="Arial" panose="020B0604020202020204" pitchFamily="34" charset="0"/>
                <a:cs typeface="Arial" panose="020B0604020202020204" pitchFamily="34" charset="0"/>
              </a:rPr>
              <a:t>Avoiding</a:t>
            </a:r>
            <a:r>
              <a:rPr lang="en-GB" sz="2000" dirty="0">
                <a:latin typeface="Arial" panose="020B0604020202020204" pitchFamily="34" charset="0"/>
                <a:cs typeface="Arial" panose="020B0604020202020204" pitchFamily="34" charset="0"/>
              </a:rPr>
              <a:t>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I lose - you lose</a:t>
            </a:r>
          </a:p>
          <a:p>
            <a:pPr>
              <a:spcAft>
                <a:spcPts val="1200"/>
              </a:spcAft>
            </a:pPr>
            <a:r>
              <a:rPr lang="en-GB" sz="2000" b="1" dirty="0">
                <a:latin typeface="Arial" panose="020B0604020202020204" pitchFamily="34" charset="0"/>
                <a:cs typeface="Arial" panose="020B0604020202020204" pitchFamily="34" charset="0"/>
              </a:rPr>
              <a:t>Accommodating</a:t>
            </a:r>
            <a:r>
              <a:rPr lang="en-GB" sz="2000" dirty="0">
                <a:latin typeface="Arial" panose="020B0604020202020204" pitchFamily="34" charset="0"/>
                <a:cs typeface="Arial" panose="020B0604020202020204" pitchFamily="34" charset="0"/>
              </a:rPr>
              <a:t>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I lose - you win</a:t>
            </a:r>
          </a:p>
          <a:p>
            <a:pPr>
              <a:spcAft>
                <a:spcPts val="1200"/>
              </a:spcAft>
            </a:pPr>
            <a:r>
              <a:rPr lang="en-GB" sz="2000" b="1" dirty="0">
                <a:latin typeface="Arial" panose="020B0604020202020204" pitchFamily="34" charset="0"/>
                <a:cs typeface="Arial" panose="020B0604020202020204" pitchFamily="34" charset="0"/>
              </a:rPr>
              <a:t>Collaborating</a:t>
            </a:r>
            <a:r>
              <a:rPr lang="en-GB" sz="2000" dirty="0">
                <a:latin typeface="Arial" panose="020B0604020202020204" pitchFamily="34" charset="0"/>
                <a:cs typeface="Arial" panose="020B0604020202020204" pitchFamily="34" charset="0"/>
              </a:rPr>
              <a:t>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I win - you win</a:t>
            </a:r>
          </a:p>
          <a:p>
            <a:pPr>
              <a:spcAft>
                <a:spcPts val="1200"/>
              </a:spcAft>
            </a:pPr>
            <a:r>
              <a:rPr lang="en-GB" sz="2000" b="1" dirty="0">
                <a:latin typeface="Arial" panose="020B0604020202020204" pitchFamily="34" charset="0"/>
                <a:cs typeface="Arial" panose="020B0604020202020204" pitchFamily="34" charset="0"/>
              </a:rPr>
              <a:t>Competing</a:t>
            </a:r>
            <a:r>
              <a:rPr lang="en-GB" sz="2000" dirty="0">
                <a:latin typeface="Arial" panose="020B0604020202020204" pitchFamily="34" charset="0"/>
                <a:cs typeface="Arial" panose="020B0604020202020204" pitchFamily="34" charset="0"/>
              </a:rPr>
              <a:t>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I win - you lose</a:t>
            </a:r>
          </a:p>
          <a:p>
            <a:pPr>
              <a:spcAft>
                <a:spcPts val="1200"/>
              </a:spcAft>
            </a:pPr>
            <a:r>
              <a:rPr lang="en-GB" sz="2000" b="1" dirty="0">
                <a:latin typeface="Arial" panose="020B0604020202020204" pitchFamily="34" charset="0"/>
                <a:cs typeface="Arial" panose="020B0604020202020204" pitchFamily="34" charset="0"/>
              </a:rPr>
              <a:t>Compromising</a:t>
            </a:r>
            <a:r>
              <a:rPr lang="en-GB" sz="2000" dirty="0">
                <a:latin typeface="Arial" panose="020B0604020202020204" pitchFamily="34" charset="0"/>
                <a:cs typeface="Arial" panose="020B0604020202020204" pitchFamily="34" charset="0"/>
              </a:rPr>
              <a:t>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I lose/win some - you lose/win some</a:t>
            </a:r>
            <a:endParaRPr lang="en-BE"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3C09459-FEAA-CE62-73F4-52DE0269B6F2}"/>
              </a:ext>
            </a:extLst>
          </p:cNvPr>
          <p:cNvSpPr txBox="1"/>
          <p:nvPr/>
        </p:nvSpPr>
        <p:spPr>
          <a:xfrm>
            <a:off x="6060870" y="5640398"/>
            <a:ext cx="5531370" cy="646331"/>
          </a:xfrm>
          <a:prstGeom prst="rect">
            <a:avLst/>
          </a:prstGeom>
          <a:noFill/>
        </p:spPr>
        <p:txBody>
          <a:bodyPr wrap="square" rtlCol="0">
            <a:spAutoFit/>
          </a:bodyPr>
          <a:lstStyle/>
          <a:p>
            <a:r>
              <a:rPr lang="en-US" sz="1200" dirty="0">
                <a:solidFill>
                  <a:schemeClr val="accent4"/>
                </a:solidFill>
                <a:latin typeface="Arial" panose="020B0604020202020204" pitchFamily="34" charset="0"/>
                <a:cs typeface="Arial" panose="020B0604020202020204" pitchFamily="34" charset="0"/>
              </a:rPr>
              <a:t>Source: Quinn et al., (2014). </a:t>
            </a:r>
            <a:r>
              <a:rPr lang="en-US" sz="1200" i="1" dirty="0">
                <a:solidFill>
                  <a:schemeClr val="accent4"/>
                </a:solidFill>
                <a:latin typeface="Arial" panose="020B0604020202020204" pitchFamily="34" charset="0"/>
                <a:cs typeface="Arial" panose="020B0604020202020204" pitchFamily="34" charset="0"/>
              </a:rPr>
              <a:t>Becoming a Master Manager: A Competing Values Approach. </a:t>
            </a:r>
            <a:r>
              <a:rPr lang="en-US" sz="1200" dirty="0">
                <a:solidFill>
                  <a:schemeClr val="accent4"/>
                </a:solidFill>
                <a:latin typeface="Arial" panose="020B0604020202020204" pitchFamily="34" charset="0"/>
                <a:cs typeface="Arial" panose="020B0604020202020204" pitchFamily="34" charset="0"/>
              </a:rPr>
              <a:t>(6th edition).</a:t>
            </a:r>
            <a:r>
              <a:rPr lang="en-US" sz="1200" i="1" dirty="0">
                <a:solidFill>
                  <a:schemeClr val="accent4"/>
                </a:solidFill>
                <a:latin typeface="Arial" panose="020B0604020202020204" pitchFamily="34" charset="0"/>
                <a:cs typeface="Arial" panose="020B0604020202020204" pitchFamily="34" charset="0"/>
              </a:rPr>
              <a:t> </a:t>
            </a:r>
            <a:r>
              <a:rPr lang="en-US" sz="1200" dirty="0">
                <a:solidFill>
                  <a:schemeClr val="accent4"/>
                </a:solidFill>
                <a:latin typeface="Arial" panose="020B0604020202020204" pitchFamily="34" charset="0"/>
                <a:cs typeface="Arial" panose="020B0604020202020204" pitchFamily="34" charset="0"/>
              </a:rPr>
              <a:t>The Competing Values Approach to Management</a:t>
            </a:r>
          </a:p>
        </p:txBody>
      </p:sp>
      <p:cxnSp>
        <p:nvCxnSpPr>
          <p:cNvPr id="8" name="Straight Connector 7">
            <a:extLst>
              <a:ext uri="{FF2B5EF4-FFF2-40B4-BE49-F238E27FC236}">
                <a16:creationId xmlns:a16="http://schemas.microsoft.com/office/drawing/2014/main" id="{6D4C5A0E-C919-5D16-315F-46B0DB2C8E8A}"/>
              </a:ext>
            </a:extLst>
          </p:cNvPr>
          <p:cNvCxnSpPr/>
          <p:nvPr/>
        </p:nvCxnSpPr>
        <p:spPr>
          <a:xfrm flipV="1">
            <a:off x="6753540" y="1748709"/>
            <a:ext cx="0" cy="323850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DD0702B-4EA1-D09C-ECC3-E393B829572F}"/>
              </a:ext>
            </a:extLst>
          </p:cNvPr>
          <p:cNvCxnSpPr>
            <a:cxnSpLocks/>
          </p:cNvCxnSpPr>
          <p:nvPr/>
        </p:nvCxnSpPr>
        <p:spPr>
          <a:xfrm>
            <a:off x="6753540" y="4987209"/>
            <a:ext cx="40132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DC9C3C9-1781-5255-28FB-99D0C13D78CE}"/>
              </a:ext>
            </a:extLst>
          </p:cNvPr>
          <p:cNvSpPr txBox="1"/>
          <p:nvPr/>
        </p:nvSpPr>
        <p:spPr>
          <a:xfrm rot="16200000">
            <a:off x="5948222" y="2111161"/>
            <a:ext cx="1047750" cy="307777"/>
          </a:xfrm>
          <a:prstGeom prst="rect">
            <a:avLst/>
          </a:prstGeom>
          <a:noFill/>
        </p:spPr>
        <p:txBody>
          <a:bodyPr wrap="square" rtlCol="0">
            <a:spAutoFit/>
          </a:bodyPr>
          <a:lstStyle/>
          <a:p>
            <a:pPr marL="0" indent="0" algn="r">
              <a:buNone/>
            </a:pPr>
            <a:r>
              <a:rPr lang="en-US" sz="1400" i="1" dirty="0">
                <a:latin typeface="Arial" panose="020B0604020202020204" pitchFamily="34" charset="0"/>
                <a:cs typeface="Arial" panose="020B0604020202020204" pitchFamily="34" charset="0"/>
              </a:rPr>
              <a:t>Assertive</a:t>
            </a:r>
            <a:endParaRPr lang="en-BE" sz="140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086DF38-93C8-98A6-D3D7-DE3B00AFADEC}"/>
              </a:ext>
            </a:extLst>
          </p:cNvPr>
          <p:cNvSpPr txBox="1"/>
          <p:nvPr/>
        </p:nvSpPr>
        <p:spPr>
          <a:xfrm rot="16200000">
            <a:off x="5823806" y="4192564"/>
            <a:ext cx="1296583" cy="307777"/>
          </a:xfrm>
          <a:prstGeom prst="rect">
            <a:avLst/>
          </a:prstGeom>
          <a:noFill/>
        </p:spPr>
        <p:txBody>
          <a:bodyPr wrap="square" rtlCol="0">
            <a:spAutoFit/>
          </a:bodyPr>
          <a:lstStyle/>
          <a:p>
            <a:pPr marL="0" indent="0" algn="r">
              <a:buNone/>
            </a:pPr>
            <a:r>
              <a:rPr lang="en-US" sz="1400" i="1" dirty="0">
                <a:latin typeface="Arial" panose="020B0604020202020204" pitchFamily="34" charset="0"/>
                <a:cs typeface="Arial" panose="020B0604020202020204" pitchFamily="34" charset="0"/>
              </a:rPr>
              <a:t>Unassertive</a:t>
            </a:r>
            <a:endParaRPr lang="en-BE" sz="140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691DB6A4-79D8-A070-83AD-BD7E748E5C89}"/>
              </a:ext>
            </a:extLst>
          </p:cNvPr>
          <p:cNvSpPr txBox="1"/>
          <p:nvPr/>
        </p:nvSpPr>
        <p:spPr>
          <a:xfrm>
            <a:off x="6753540" y="5076315"/>
            <a:ext cx="1587500" cy="307777"/>
          </a:xfrm>
          <a:prstGeom prst="rect">
            <a:avLst/>
          </a:prstGeom>
          <a:noFill/>
        </p:spPr>
        <p:txBody>
          <a:bodyPr wrap="square" rtlCol="0">
            <a:spAutoFit/>
          </a:bodyPr>
          <a:lstStyle/>
          <a:p>
            <a:pPr marL="0" indent="0">
              <a:buNone/>
            </a:pPr>
            <a:r>
              <a:rPr lang="en-US" sz="1400" i="1" dirty="0">
                <a:latin typeface="Arial" panose="020B0604020202020204" pitchFamily="34" charset="0"/>
                <a:cs typeface="Arial" panose="020B0604020202020204" pitchFamily="34" charset="0"/>
              </a:rPr>
              <a:t>Uncooperative</a:t>
            </a:r>
            <a:endParaRPr lang="en-BE" sz="140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8571EA7F-26A4-9DF7-B554-0D181AB16099}"/>
              </a:ext>
            </a:extLst>
          </p:cNvPr>
          <p:cNvSpPr txBox="1"/>
          <p:nvPr/>
        </p:nvSpPr>
        <p:spPr>
          <a:xfrm>
            <a:off x="9179240" y="5076315"/>
            <a:ext cx="1587500" cy="307777"/>
          </a:xfrm>
          <a:prstGeom prst="rect">
            <a:avLst/>
          </a:prstGeom>
          <a:noFill/>
        </p:spPr>
        <p:txBody>
          <a:bodyPr wrap="square" rtlCol="0">
            <a:spAutoFit/>
          </a:bodyPr>
          <a:lstStyle/>
          <a:p>
            <a:pPr marL="0" indent="0" algn="r">
              <a:buNone/>
            </a:pPr>
            <a:r>
              <a:rPr lang="en-US" sz="1400" i="1" dirty="0">
                <a:latin typeface="Arial" panose="020B0604020202020204" pitchFamily="34" charset="0"/>
                <a:cs typeface="Arial" panose="020B0604020202020204" pitchFamily="34" charset="0"/>
              </a:rPr>
              <a:t>Cooperative</a:t>
            </a:r>
            <a:endParaRPr lang="en-BE" sz="140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9631798E-32F8-ADF4-1C30-6A053D1F2FCF}"/>
              </a:ext>
            </a:extLst>
          </p:cNvPr>
          <p:cNvSpPr txBox="1"/>
          <p:nvPr/>
        </p:nvSpPr>
        <p:spPr>
          <a:xfrm>
            <a:off x="8073272" y="3090330"/>
            <a:ext cx="1587500" cy="307777"/>
          </a:xfrm>
          <a:prstGeom prst="rect">
            <a:avLst/>
          </a:prstGeom>
          <a:noFill/>
        </p:spPr>
        <p:txBody>
          <a:bodyPr wrap="square" rtlCol="0">
            <a:spAutoFit/>
          </a:bodyPr>
          <a:lstStyle/>
          <a:p>
            <a:pPr marL="0" indent="0" algn="ctr">
              <a:buNone/>
            </a:pPr>
            <a:r>
              <a:rPr lang="en-US" sz="1400" b="1" dirty="0">
                <a:latin typeface="Arial" panose="020B0604020202020204" pitchFamily="34" charset="0"/>
                <a:cs typeface="Arial" panose="020B0604020202020204" pitchFamily="34" charset="0"/>
              </a:rPr>
              <a:t>Compromise</a:t>
            </a:r>
            <a:endParaRPr lang="en-BE" sz="1400" b="1">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B460AD7A-44B5-09A3-BCA3-F164EDAAB597}"/>
              </a:ext>
            </a:extLst>
          </p:cNvPr>
          <p:cNvSpPr txBox="1"/>
          <p:nvPr/>
        </p:nvSpPr>
        <p:spPr>
          <a:xfrm>
            <a:off x="6753540" y="1984976"/>
            <a:ext cx="1587500" cy="307777"/>
          </a:xfrm>
          <a:prstGeom prst="rect">
            <a:avLst/>
          </a:prstGeom>
          <a:noFill/>
        </p:spPr>
        <p:txBody>
          <a:bodyPr wrap="square" rtlCol="0">
            <a:spAutoFit/>
          </a:bodyPr>
          <a:lstStyle/>
          <a:p>
            <a:pPr marL="0" indent="0" algn="ctr">
              <a:buNone/>
            </a:pPr>
            <a:r>
              <a:rPr lang="en-US" sz="1400" b="1" dirty="0">
                <a:latin typeface="Arial" panose="020B0604020202020204" pitchFamily="34" charset="0"/>
                <a:cs typeface="Arial" panose="020B0604020202020204" pitchFamily="34" charset="0"/>
              </a:rPr>
              <a:t>Competition</a:t>
            </a:r>
            <a:endParaRPr lang="en-BE" sz="1400" b="1">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DF5D6523-7D4C-75DA-CADE-080979DCEFF6}"/>
              </a:ext>
            </a:extLst>
          </p:cNvPr>
          <p:cNvSpPr txBox="1"/>
          <p:nvPr/>
        </p:nvSpPr>
        <p:spPr>
          <a:xfrm>
            <a:off x="9376854" y="1984976"/>
            <a:ext cx="1587500" cy="307777"/>
          </a:xfrm>
          <a:prstGeom prst="rect">
            <a:avLst/>
          </a:prstGeom>
          <a:noFill/>
        </p:spPr>
        <p:txBody>
          <a:bodyPr wrap="square" rtlCol="0">
            <a:spAutoFit/>
          </a:bodyPr>
          <a:lstStyle/>
          <a:p>
            <a:pPr marL="0" indent="0" algn="ctr">
              <a:buNone/>
            </a:pPr>
            <a:r>
              <a:rPr lang="en-US" sz="1400" b="1" dirty="0">
                <a:latin typeface="Arial" panose="020B0604020202020204" pitchFamily="34" charset="0"/>
                <a:cs typeface="Arial" panose="020B0604020202020204" pitchFamily="34" charset="0"/>
              </a:rPr>
              <a:t>Collaboration</a:t>
            </a:r>
            <a:endParaRPr lang="en-BE" sz="1400" b="1">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9BBD0DA5-80BE-53BA-B16B-405A97987880}"/>
              </a:ext>
            </a:extLst>
          </p:cNvPr>
          <p:cNvSpPr txBox="1"/>
          <p:nvPr/>
        </p:nvSpPr>
        <p:spPr>
          <a:xfrm>
            <a:off x="6753540" y="4143770"/>
            <a:ext cx="1587500" cy="307777"/>
          </a:xfrm>
          <a:prstGeom prst="rect">
            <a:avLst/>
          </a:prstGeom>
          <a:noFill/>
        </p:spPr>
        <p:txBody>
          <a:bodyPr wrap="square" rtlCol="0">
            <a:spAutoFit/>
          </a:bodyPr>
          <a:lstStyle/>
          <a:p>
            <a:pPr marL="0" indent="0" algn="ctr">
              <a:buNone/>
            </a:pPr>
            <a:r>
              <a:rPr lang="en-US" sz="1400" b="1" dirty="0">
                <a:latin typeface="Arial" panose="020B0604020202020204" pitchFamily="34" charset="0"/>
                <a:cs typeface="Arial" panose="020B0604020202020204" pitchFamily="34" charset="0"/>
              </a:rPr>
              <a:t>Uncooperative</a:t>
            </a:r>
            <a:endParaRPr lang="en-BE" sz="1400" b="1">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B3F96F08-AE48-B52A-71F1-77CA31B8E486}"/>
              </a:ext>
            </a:extLst>
          </p:cNvPr>
          <p:cNvSpPr txBox="1"/>
          <p:nvPr/>
        </p:nvSpPr>
        <p:spPr>
          <a:xfrm>
            <a:off x="9376854" y="4143770"/>
            <a:ext cx="1587500" cy="307777"/>
          </a:xfrm>
          <a:prstGeom prst="rect">
            <a:avLst/>
          </a:prstGeom>
          <a:noFill/>
        </p:spPr>
        <p:txBody>
          <a:bodyPr wrap="square" rtlCol="0">
            <a:spAutoFit/>
          </a:bodyPr>
          <a:lstStyle/>
          <a:p>
            <a:pPr marL="0" indent="0" algn="ctr">
              <a:buNone/>
            </a:pPr>
            <a:r>
              <a:rPr lang="en-US" sz="1400" b="1" dirty="0">
                <a:latin typeface="Arial" panose="020B0604020202020204" pitchFamily="34" charset="0"/>
                <a:cs typeface="Arial" panose="020B0604020202020204" pitchFamily="34" charset="0"/>
              </a:rPr>
              <a:t>Accommodation</a:t>
            </a:r>
            <a:endParaRPr lang="en-BE" sz="1400" b="1">
              <a:latin typeface="Arial" panose="020B0604020202020204" pitchFamily="34" charset="0"/>
              <a:cs typeface="Arial" panose="020B0604020202020204" pitchFamily="34" charset="0"/>
            </a:endParaRPr>
          </a:p>
        </p:txBody>
      </p:sp>
      <p:sp>
        <p:nvSpPr>
          <p:cNvPr id="7" name="Google Shape;501;p15">
            <a:extLst>
              <a:ext uri="{FF2B5EF4-FFF2-40B4-BE49-F238E27FC236}">
                <a16:creationId xmlns:a16="http://schemas.microsoft.com/office/drawing/2014/main" id="{A06BD496-96CB-24B7-E07A-283A090DE431}"/>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10" name="Google Shape;502;p15">
            <a:extLst>
              <a:ext uri="{FF2B5EF4-FFF2-40B4-BE49-F238E27FC236}">
                <a16:creationId xmlns:a16="http://schemas.microsoft.com/office/drawing/2014/main" id="{E177FFBA-9B63-BEDF-4BA8-7DA43C1080B2}"/>
              </a:ext>
            </a:extLst>
          </p:cNvPr>
          <p:cNvGrpSpPr/>
          <p:nvPr/>
        </p:nvGrpSpPr>
        <p:grpSpPr>
          <a:xfrm>
            <a:off x="10791664" y="667193"/>
            <a:ext cx="562136" cy="634675"/>
            <a:chOff x="760175" y="830142"/>
            <a:chExt cx="867619" cy="979579"/>
          </a:xfrm>
        </p:grpSpPr>
        <p:sp>
          <p:nvSpPr>
            <p:cNvPr id="28" name="Google Shape;503;p15">
              <a:extLst>
                <a:ext uri="{FF2B5EF4-FFF2-40B4-BE49-F238E27FC236}">
                  <a16:creationId xmlns:a16="http://schemas.microsoft.com/office/drawing/2014/main" id="{0791676B-251C-7C0B-C553-E3039958BE03}"/>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43</a:t>
              </a:r>
              <a:endParaRPr dirty="0">
                <a:latin typeface="Arial" panose="020B0604020202020204" pitchFamily="34" charset="0"/>
                <a:cs typeface="Arial" panose="020B0604020202020204" pitchFamily="34" charset="0"/>
              </a:endParaRPr>
            </a:p>
          </p:txBody>
        </p:sp>
        <p:sp>
          <p:nvSpPr>
            <p:cNvPr id="29" name="Google Shape;504;p15">
              <a:extLst>
                <a:ext uri="{FF2B5EF4-FFF2-40B4-BE49-F238E27FC236}">
                  <a16:creationId xmlns:a16="http://schemas.microsoft.com/office/drawing/2014/main" id="{90F3357F-012F-21CD-D05B-218B1DF20717}"/>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Tree>
    <p:extLst>
      <p:ext uri="{BB962C8B-B14F-4D97-AF65-F5344CB8AC3E}">
        <p14:creationId xmlns:p14="http://schemas.microsoft.com/office/powerpoint/2010/main" val="24096737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084C-D288-911B-EEEE-12AB6B8E2FCC}"/>
              </a:ext>
            </a:extLst>
          </p:cNvPr>
          <p:cNvSpPr>
            <a:spLocks noGrp="1"/>
          </p:cNvSpPr>
          <p:nvPr>
            <p:ph type="title"/>
          </p:nvPr>
        </p:nvSpPr>
        <p:spPr/>
        <p:txBody>
          <a:bodyPr/>
          <a:lstStyle/>
          <a:p>
            <a:r>
              <a:rPr lang="en-GB" dirty="0">
                <a:highlight>
                  <a:srgbClr val="FFFF00"/>
                </a:highlight>
                <a:latin typeface="Arial" panose="020B0604020202020204" pitchFamily="34" charset="0"/>
                <a:cs typeface="Arial" panose="020B0604020202020204" pitchFamily="34" charset="0"/>
              </a:rPr>
              <a:t>Case study</a:t>
            </a:r>
            <a:endParaRPr lang="en-BE">
              <a:highlight>
                <a:srgbClr val="FFFF00"/>
              </a:highlight>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6EFB75A3-8B0C-992D-1C14-DD7263600938}"/>
              </a:ext>
            </a:extLst>
          </p:cNvPr>
          <p:cNvGrpSpPr/>
          <p:nvPr/>
        </p:nvGrpSpPr>
        <p:grpSpPr>
          <a:xfrm>
            <a:off x="1325414" y="3369957"/>
            <a:ext cx="607335" cy="1512088"/>
            <a:chOff x="3524508" y="2679091"/>
            <a:chExt cx="327409" cy="806943"/>
          </a:xfrm>
          <a:solidFill>
            <a:schemeClr val="accent4"/>
          </a:solidFill>
        </p:grpSpPr>
        <p:sp>
          <p:nvSpPr>
            <p:cNvPr id="4" name="Round Same Side Corner Rectangle 46">
              <a:extLst>
                <a:ext uri="{FF2B5EF4-FFF2-40B4-BE49-F238E27FC236}">
                  <a16:creationId xmlns:a16="http://schemas.microsoft.com/office/drawing/2014/main" id="{384868C5-9237-D3CD-AF13-7C5A3526A2EC}"/>
                </a:ext>
              </a:extLst>
            </p:cNvPr>
            <p:cNvSpPr/>
            <p:nvPr/>
          </p:nvSpPr>
          <p:spPr>
            <a:xfrm>
              <a:off x="3526909" y="3062732"/>
              <a:ext cx="323729" cy="423302"/>
            </a:xfrm>
            <a:prstGeom prst="round2SameRect">
              <a:avLst>
                <a:gd name="adj1" fmla="val 50000"/>
                <a:gd name="adj2" fmla="val 3016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A4D28FED-2A0A-3B61-FACC-ACC6BA44E36A}"/>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7" name="TextBox 6">
            <a:extLst>
              <a:ext uri="{FF2B5EF4-FFF2-40B4-BE49-F238E27FC236}">
                <a16:creationId xmlns:a16="http://schemas.microsoft.com/office/drawing/2014/main" id="{BDED50E0-777B-1290-0F26-8A971FD3A3F3}"/>
              </a:ext>
            </a:extLst>
          </p:cNvPr>
          <p:cNvSpPr txBox="1"/>
          <p:nvPr/>
        </p:nvSpPr>
        <p:spPr>
          <a:xfrm>
            <a:off x="2329543" y="2337556"/>
            <a:ext cx="2652377" cy="2677656"/>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ROBERTO</a:t>
            </a:r>
          </a:p>
          <a:p>
            <a:r>
              <a:rPr lang="en-US" sz="2400" dirty="0">
                <a:latin typeface="Arial" panose="020B0604020202020204" pitchFamily="34" charset="0"/>
                <a:cs typeface="Arial" panose="020B0604020202020204" pitchFamily="34" charset="0"/>
              </a:rPr>
              <a:t>1-year-old baby who lives with his mother in a room of an abandoned building with other IDP families</a:t>
            </a:r>
          </a:p>
        </p:txBody>
      </p:sp>
      <p:sp>
        <p:nvSpPr>
          <p:cNvPr id="15" name="TextBox 14">
            <a:extLst>
              <a:ext uri="{FF2B5EF4-FFF2-40B4-BE49-F238E27FC236}">
                <a16:creationId xmlns:a16="http://schemas.microsoft.com/office/drawing/2014/main" id="{491CC3E1-F8D7-9827-2A9F-DEFDD60B2898}"/>
              </a:ext>
            </a:extLst>
          </p:cNvPr>
          <p:cNvSpPr txBox="1"/>
          <p:nvPr/>
        </p:nvSpPr>
        <p:spPr>
          <a:xfrm>
            <a:off x="7612689" y="2365674"/>
            <a:ext cx="3334711" cy="2677656"/>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JOLIE</a:t>
            </a:r>
          </a:p>
          <a:p>
            <a:r>
              <a:rPr lang="en-US" sz="2400" dirty="0">
                <a:latin typeface="Arial" panose="020B0604020202020204" pitchFamily="34" charset="0"/>
                <a:cs typeface="Arial" panose="020B0604020202020204" pitchFamily="34" charset="0"/>
              </a:rPr>
              <a:t>13-year-old unaccompanied girl who ran away from her residential care setting and was abused during her fugue </a:t>
            </a:r>
          </a:p>
        </p:txBody>
      </p:sp>
      <p:grpSp>
        <p:nvGrpSpPr>
          <p:cNvPr id="16" name="Group 15">
            <a:extLst>
              <a:ext uri="{FF2B5EF4-FFF2-40B4-BE49-F238E27FC236}">
                <a16:creationId xmlns:a16="http://schemas.microsoft.com/office/drawing/2014/main" id="{FE9A54AC-EDDF-4230-9081-503C97AF31AE}"/>
              </a:ext>
            </a:extLst>
          </p:cNvPr>
          <p:cNvGrpSpPr/>
          <p:nvPr/>
        </p:nvGrpSpPr>
        <p:grpSpPr>
          <a:xfrm>
            <a:off x="10288771" y="303551"/>
            <a:ext cx="1587872" cy="1368854"/>
            <a:chOff x="10288771" y="303551"/>
            <a:chExt cx="1587872" cy="1368854"/>
          </a:xfrm>
        </p:grpSpPr>
        <p:sp>
          <p:nvSpPr>
            <p:cNvPr id="17" name="Google Shape;501;p15">
              <a:extLst>
                <a:ext uri="{FF2B5EF4-FFF2-40B4-BE49-F238E27FC236}">
                  <a16:creationId xmlns:a16="http://schemas.microsoft.com/office/drawing/2014/main" id="{C4CF73A0-3DB8-4077-C9B5-ED0155BF6EC7}"/>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18" name="Google Shape;502;p15">
              <a:extLst>
                <a:ext uri="{FF2B5EF4-FFF2-40B4-BE49-F238E27FC236}">
                  <a16:creationId xmlns:a16="http://schemas.microsoft.com/office/drawing/2014/main" id="{154F79DE-E04E-5063-29BC-1E50AD362DF0}"/>
                </a:ext>
              </a:extLst>
            </p:cNvPr>
            <p:cNvGrpSpPr/>
            <p:nvPr/>
          </p:nvGrpSpPr>
          <p:grpSpPr>
            <a:xfrm>
              <a:off x="10681558" y="728782"/>
              <a:ext cx="562136" cy="634675"/>
              <a:chOff x="760175" y="830142"/>
              <a:chExt cx="867619" cy="979579"/>
            </a:xfrm>
          </p:grpSpPr>
          <p:sp>
            <p:nvSpPr>
              <p:cNvPr id="22" name="Google Shape;503;p15">
                <a:extLst>
                  <a:ext uri="{FF2B5EF4-FFF2-40B4-BE49-F238E27FC236}">
                    <a16:creationId xmlns:a16="http://schemas.microsoft.com/office/drawing/2014/main" id="{99E67DB1-5FBA-202E-1AA0-EAC6CB0FC54F}"/>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44-</a:t>
                </a:r>
              </a:p>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45</a:t>
                </a:r>
                <a:endParaRPr dirty="0">
                  <a:latin typeface="Arial" panose="020B0604020202020204" pitchFamily="34" charset="0"/>
                  <a:cs typeface="Arial" panose="020B0604020202020204" pitchFamily="34" charset="0"/>
                </a:endParaRPr>
              </a:p>
            </p:txBody>
          </p:sp>
          <p:sp>
            <p:nvSpPr>
              <p:cNvPr id="23" name="Google Shape;504;p15">
                <a:extLst>
                  <a:ext uri="{FF2B5EF4-FFF2-40B4-BE49-F238E27FC236}">
                    <a16:creationId xmlns:a16="http://schemas.microsoft.com/office/drawing/2014/main" id="{D204229B-C264-32A3-5EFC-965D52F1178C}"/>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9" name="Google Shape;505;p15">
              <a:extLst>
                <a:ext uri="{FF2B5EF4-FFF2-40B4-BE49-F238E27FC236}">
                  <a16:creationId xmlns:a16="http://schemas.microsoft.com/office/drawing/2014/main" id="{E6B5C792-D75A-B602-95A8-D897DFBB6E5A}"/>
                </a:ext>
              </a:extLst>
            </p:cNvPr>
            <p:cNvGrpSpPr/>
            <p:nvPr/>
          </p:nvGrpSpPr>
          <p:grpSpPr>
            <a:xfrm>
              <a:off x="11353800" y="728782"/>
              <a:ext cx="182192" cy="634674"/>
              <a:chOff x="2121762" y="2323619"/>
              <a:chExt cx="200378" cy="825210"/>
            </a:xfrm>
          </p:grpSpPr>
          <p:sp>
            <p:nvSpPr>
              <p:cNvPr id="20" name="Google Shape;506;p15">
                <a:extLst>
                  <a:ext uri="{FF2B5EF4-FFF2-40B4-BE49-F238E27FC236}">
                    <a16:creationId xmlns:a16="http://schemas.microsoft.com/office/drawing/2014/main" id="{BAA0B9C5-7F93-435D-4709-7A333527AB71}"/>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1" name="Google Shape;507;p15">
                <a:extLst>
                  <a:ext uri="{FF2B5EF4-FFF2-40B4-BE49-F238E27FC236}">
                    <a16:creationId xmlns:a16="http://schemas.microsoft.com/office/drawing/2014/main" id="{B8311FA9-BAB3-7090-8793-39AFE927E55E}"/>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grpSp>
        <p:nvGrpSpPr>
          <p:cNvPr id="25" name="Group 24">
            <a:extLst>
              <a:ext uri="{FF2B5EF4-FFF2-40B4-BE49-F238E27FC236}">
                <a16:creationId xmlns:a16="http://schemas.microsoft.com/office/drawing/2014/main" id="{5B867E86-6089-A4D9-3CC6-42AC84939157}"/>
              </a:ext>
            </a:extLst>
          </p:cNvPr>
          <p:cNvGrpSpPr/>
          <p:nvPr/>
        </p:nvGrpSpPr>
        <p:grpSpPr>
          <a:xfrm>
            <a:off x="5729323" y="2337556"/>
            <a:ext cx="1346200" cy="2549127"/>
            <a:chOff x="6034123" y="2556104"/>
            <a:chExt cx="1346200" cy="2549127"/>
          </a:xfrm>
        </p:grpSpPr>
        <p:grpSp>
          <p:nvGrpSpPr>
            <p:cNvPr id="6" name="Group 5">
              <a:extLst>
                <a:ext uri="{FF2B5EF4-FFF2-40B4-BE49-F238E27FC236}">
                  <a16:creationId xmlns:a16="http://schemas.microsoft.com/office/drawing/2014/main" id="{13054822-2D64-CBDD-0064-396DD9239BEC}"/>
                </a:ext>
              </a:extLst>
            </p:cNvPr>
            <p:cNvGrpSpPr/>
            <p:nvPr/>
          </p:nvGrpSpPr>
          <p:grpSpPr>
            <a:xfrm>
              <a:off x="6196222" y="2556104"/>
              <a:ext cx="1022002" cy="2544489"/>
              <a:chOff x="3524508" y="2679091"/>
              <a:chExt cx="327409" cy="806943"/>
            </a:xfrm>
            <a:solidFill>
              <a:schemeClr val="accent4"/>
            </a:solidFill>
          </p:grpSpPr>
          <p:sp>
            <p:nvSpPr>
              <p:cNvPr id="13" name="Round Same Side Corner Rectangle 46">
                <a:extLst>
                  <a:ext uri="{FF2B5EF4-FFF2-40B4-BE49-F238E27FC236}">
                    <a16:creationId xmlns:a16="http://schemas.microsoft.com/office/drawing/2014/main" id="{19994EE4-3129-A926-FCEB-F5E0AA514CE2}"/>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C18F285D-31C5-99B4-5362-F48656518753}"/>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24" name="Trapezoid 23">
              <a:extLst>
                <a:ext uri="{FF2B5EF4-FFF2-40B4-BE49-F238E27FC236}">
                  <a16:creationId xmlns:a16="http://schemas.microsoft.com/office/drawing/2014/main" id="{5212DEAA-B065-04F7-00A9-0BC109BBCC6E}"/>
                </a:ext>
              </a:extLst>
            </p:cNvPr>
            <p:cNvSpPr/>
            <p:nvPr/>
          </p:nvSpPr>
          <p:spPr>
            <a:xfrm>
              <a:off x="6034123" y="4202019"/>
              <a:ext cx="1346200" cy="903212"/>
            </a:xfrm>
            <a:prstGeom prst="trapezoid">
              <a:avLst>
                <a:gd name="adj" fmla="val 2181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13783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Title 72">
            <a:extLst>
              <a:ext uri="{FF2B5EF4-FFF2-40B4-BE49-F238E27FC236}">
                <a16:creationId xmlns:a16="http://schemas.microsoft.com/office/drawing/2014/main" id="{5B467751-BC33-0362-2F30-BDECD3CF2B8A}"/>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960741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Google Shape;728;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729" name="Google Shape;729;p18"/>
          <p:cNvSpPr/>
          <p:nvPr/>
        </p:nvSpPr>
        <p:spPr>
          <a:xfrm>
            <a:off x="5819634" y="1982065"/>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30" name="Google Shape;730;p18"/>
          <p:cNvSpPr/>
          <p:nvPr/>
        </p:nvSpPr>
        <p:spPr>
          <a:xfrm>
            <a:off x="9178455" y="1982065"/>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31" name="Google Shape;731;p18"/>
          <p:cNvSpPr/>
          <p:nvPr/>
        </p:nvSpPr>
        <p:spPr>
          <a:xfrm>
            <a:off x="2220001" y="1982065"/>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34" name="Google Shape;734;p18"/>
          <p:cNvSpPr txBox="1"/>
          <p:nvPr/>
        </p:nvSpPr>
        <p:spPr>
          <a:xfrm>
            <a:off x="8143571" y="3429000"/>
            <a:ext cx="3121329" cy="144650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200" dirty="0">
                <a:solidFill>
                  <a:schemeClr val="dk1"/>
                </a:solidFill>
                <a:latin typeface="Arial" panose="020B0604020202020204" pitchFamily="34" charset="0"/>
                <a:cs typeface="Arial" panose="020B0604020202020204" pitchFamily="34" charset="0"/>
              </a:rPr>
              <a:t>A caseworker needs to be assertive sometimes in the best interest of the child</a:t>
            </a:r>
            <a:endParaRPr sz="2200" b="0" i="0" u="none" strike="noStrike" cap="none" dirty="0">
              <a:solidFill>
                <a:schemeClr val="dk1"/>
              </a:solidFill>
              <a:latin typeface="Arial" panose="020B0604020202020204" pitchFamily="34" charset="0"/>
              <a:cs typeface="Arial" panose="020B0604020202020204" pitchFamily="34" charset="0"/>
              <a:sym typeface="Arial"/>
            </a:endParaRPr>
          </a:p>
        </p:txBody>
      </p:sp>
      <p:sp>
        <p:nvSpPr>
          <p:cNvPr id="2" name="Google Shape;734;p18">
            <a:extLst>
              <a:ext uri="{FF2B5EF4-FFF2-40B4-BE49-F238E27FC236}">
                <a16:creationId xmlns:a16="http://schemas.microsoft.com/office/drawing/2014/main" id="{09FD74AF-51ED-094E-0450-16B7D5E104CC}"/>
              </a:ext>
            </a:extLst>
          </p:cNvPr>
          <p:cNvSpPr txBox="1"/>
          <p:nvPr/>
        </p:nvSpPr>
        <p:spPr>
          <a:xfrm>
            <a:off x="4853200" y="3429000"/>
            <a:ext cx="2984429" cy="178506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200" u="none" dirty="0">
                <a:latin typeface="Arial" panose="020B0604020202020204" pitchFamily="34" charset="0"/>
                <a:cs typeface="Arial" panose="020B0604020202020204" pitchFamily="34" charset="0"/>
              </a:rPr>
              <a:t>There are different strategies to negotiate with different levels of collaboration and assertiveness</a:t>
            </a:r>
            <a:endParaRPr sz="2200" b="0" u="none" strike="noStrike" cap="none" dirty="0">
              <a:solidFill>
                <a:schemeClr val="dk1"/>
              </a:solidFill>
              <a:latin typeface="Arial" panose="020B0604020202020204" pitchFamily="34" charset="0"/>
              <a:cs typeface="Arial" panose="020B0604020202020204" pitchFamily="34" charset="0"/>
              <a:sym typeface="Arial"/>
            </a:endParaRPr>
          </a:p>
        </p:txBody>
      </p:sp>
      <p:sp>
        <p:nvSpPr>
          <p:cNvPr id="3" name="Google Shape;734;p18">
            <a:extLst>
              <a:ext uri="{FF2B5EF4-FFF2-40B4-BE49-F238E27FC236}">
                <a16:creationId xmlns:a16="http://schemas.microsoft.com/office/drawing/2014/main" id="{C8AAF956-3CC7-0835-DC8F-C85433756C47}"/>
              </a:ext>
            </a:extLst>
          </p:cNvPr>
          <p:cNvSpPr txBox="1"/>
          <p:nvPr/>
        </p:nvSpPr>
        <p:spPr>
          <a:xfrm>
            <a:off x="950947" y="3429000"/>
            <a:ext cx="3596311" cy="178506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200" b="0" strike="noStrike" cap="none" dirty="0">
                <a:solidFill>
                  <a:schemeClr val="dk1"/>
                </a:solidFill>
                <a:latin typeface="Arial" panose="020B0604020202020204" pitchFamily="34" charset="0"/>
                <a:cs typeface="Arial" panose="020B0604020202020204" pitchFamily="34" charset="0"/>
                <a:sym typeface="Arial"/>
              </a:rPr>
              <a:t>It is important to identify common interests when negotiating</a:t>
            </a:r>
            <a:r>
              <a:rPr lang="en-GB" sz="2200" dirty="0">
                <a:solidFill>
                  <a:schemeClr val="dk1"/>
                </a:solidFill>
                <a:latin typeface="Arial" panose="020B0604020202020204" pitchFamily="34" charset="0"/>
                <a:cs typeface="Arial" panose="020B0604020202020204" pitchFamily="34" charset="0"/>
              </a:rPr>
              <a:t> as they can be a starting point to find a way forward</a:t>
            </a:r>
            <a:endParaRPr sz="2200" b="0" u="none" strike="noStrike" cap="none" dirty="0">
              <a:solidFill>
                <a:schemeClr val="dk1"/>
              </a:solidFill>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344987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AF8C93-C1E8-0564-19C5-B83793FE0C0A}"/>
              </a:ext>
            </a:extLst>
          </p:cNvPr>
          <p:cNvSpPr>
            <a:spLocks noGrp="1"/>
          </p:cNvSpPr>
          <p:nvPr>
            <p:ph type="title"/>
          </p:nvPr>
        </p:nvSpPr>
        <p:spPr/>
        <p:txBody>
          <a:bodyPr/>
          <a:lstStyle/>
          <a:p>
            <a:r>
              <a:rPr lang="en-CA" sz="2400" b="1" dirty="0">
                <a:solidFill>
                  <a:schemeClr val="bg1"/>
                </a:solidFill>
                <a:latin typeface="Garamond"/>
              </a:rPr>
              <a:t>SESSION 4</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How can I coordinate to improve child protection outcomes? </a:t>
            </a:r>
            <a:endParaRPr lang="en-US" dirty="0"/>
          </a:p>
        </p:txBody>
      </p:sp>
    </p:spTree>
    <p:extLst>
      <p:ext uri="{BB962C8B-B14F-4D97-AF65-F5344CB8AC3E}">
        <p14:creationId xmlns:p14="http://schemas.microsoft.com/office/powerpoint/2010/main" val="146146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 name="Rectangle 1">
            <a:extLst>
              <a:ext uri="{FF2B5EF4-FFF2-40B4-BE49-F238E27FC236}">
                <a16:creationId xmlns:a16="http://schemas.microsoft.com/office/drawing/2014/main" id="{FFA10514-4DDD-2C15-C65F-973A1D73EBE7}"/>
              </a:ext>
            </a:extLst>
          </p:cNvPr>
          <p:cNvSpPr/>
          <p:nvPr/>
        </p:nvSpPr>
        <p:spPr>
          <a:xfrm>
            <a:off x="8001000" y="2913151"/>
            <a:ext cx="1689100" cy="4091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Rectangle 2">
            <a:extLst>
              <a:ext uri="{FF2B5EF4-FFF2-40B4-BE49-F238E27FC236}">
                <a16:creationId xmlns:a16="http://schemas.microsoft.com/office/drawing/2014/main" id="{E720A88C-7619-00D7-299F-041081659E7A}"/>
              </a:ext>
            </a:extLst>
          </p:cNvPr>
          <p:cNvSpPr/>
          <p:nvPr/>
        </p:nvSpPr>
        <p:spPr>
          <a:xfrm>
            <a:off x="6298108" y="3373483"/>
            <a:ext cx="3112591" cy="4091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Rectangle 3">
            <a:extLst>
              <a:ext uri="{FF2B5EF4-FFF2-40B4-BE49-F238E27FC236}">
                <a16:creationId xmlns:a16="http://schemas.microsoft.com/office/drawing/2014/main" id="{8FED1DBC-62C4-576C-D6DE-A955C93E8605}"/>
              </a:ext>
            </a:extLst>
          </p:cNvPr>
          <p:cNvSpPr/>
          <p:nvPr/>
        </p:nvSpPr>
        <p:spPr>
          <a:xfrm>
            <a:off x="6298109" y="3833815"/>
            <a:ext cx="2477592" cy="4091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0" name="Google Shape;260;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Module aim</a:t>
            </a:r>
            <a:endParaRPr dirty="0"/>
          </a:p>
        </p:txBody>
      </p:sp>
      <p:sp>
        <p:nvSpPr>
          <p:cNvPr id="261" name="Google Shape;261;p3"/>
          <p:cNvSpPr txBox="1"/>
          <p:nvPr/>
        </p:nvSpPr>
        <p:spPr>
          <a:xfrm>
            <a:off x="6298109" y="1467978"/>
            <a:ext cx="4349215" cy="3785611"/>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chemeClr val="lt1"/>
              </a:buClr>
              <a:buSzPts val="3000"/>
              <a:buFont typeface="Helvetica Neue"/>
              <a:buNone/>
            </a:pPr>
            <a:r>
              <a:rPr lang="en-GB" sz="3000" b="1" i="0" u="none" strike="noStrike" cap="none" dirty="0">
                <a:solidFill>
                  <a:schemeClr val="lt1"/>
                </a:solidFill>
                <a:latin typeface="Arial" panose="020B0604020202020204" pitchFamily="34" charset="0"/>
                <a:cs typeface="Arial" panose="020B0604020202020204" pitchFamily="34" charset="0"/>
                <a:sym typeface="Arial"/>
              </a:rPr>
              <a:t>To strengthen participants’ practical understanding of key skills for effective problem-solving and coordination in child protection case management</a:t>
            </a:r>
            <a:endParaRPr sz="3000" b="1" i="0" u="none" strike="noStrike" cap="none" dirty="0">
              <a:solidFill>
                <a:schemeClr val="lt1"/>
              </a:solidFill>
              <a:latin typeface="Arial" panose="020B0604020202020204" pitchFamily="34" charset="0"/>
              <a:cs typeface="Arial" panose="020B0604020202020204" pitchFamily="34" charset="0"/>
              <a:sym typeface="Arial"/>
            </a:endParaRPr>
          </a:p>
        </p:txBody>
      </p:sp>
      <p:grpSp>
        <p:nvGrpSpPr>
          <p:cNvPr id="7" name="Group 6">
            <a:extLst>
              <a:ext uri="{FF2B5EF4-FFF2-40B4-BE49-F238E27FC236}">
                <a16:creationId xmlns:a16="http://schemas.microsoft.com/office/drawing/2014/main" id="{5D3D8C0C-2D30-0BC3-828C-B874162BD1AC}"/>
              </a:ext>
            </a:extLst>
          </p:cNvPr>
          <p:cNvGrpSpPr/>
          <p:nvPr/>
        </p:nvGrpSpPr>
        <p:grpSpPr>
          <a:xfrm>
            <a:off x="10964589" y="4961229"/>
            <a:ext cx="524294" cy="1497662"/>
            <a:chOff x="2068313" y="2482622"/>
            <a:chExt cx="376359" cy="1075080"/>
          </a:xfrm>
          <a:solidFill>
            <a:schemeClr val="bg1"/>
          </a:solidFill>
        </p:grpSpPr>
        <p:sp>
          <p:nvSpPr>
            <p:cNvPr id="9" name="Round Same Side Corner Rectangle 23">
              <a:extLst>
                <a:ext uri="{FF2B5EF4-FFF2-40B4-BE49-F238E27FC236}">
                  <a16:creationId xmlns:a16="http://schemas.microsoft.com/office/drawing/2014/main" id="{E174F6E6-279A-A665-9448-FA9DC7ADEF5A}"/>
                </a:ext>
              </a:extLst>
            </p:cNvPr>
            <p:cNvSpPr/>
            <p:nvPr/>
          </p:nvSpPr>
          <p:spPr>
            <a:xfrm>
              <a:off x="2071073" y="2923618"/>
              <a:ext cx="372129" cy="63408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Oval 9">
              <a:extLst>
                <a:ext uri="{FF2B5EF4-FFF2-40B4-BE49-F238E27FC236}">
                  <a16:creationId xmlns:a16="http://schemas.microsoft.com/office/drawing/2014/main" id="{EE3483BB-BB4A-FA10-20F4-F2A2E3316ACF}"/>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 name="Star: 5 Points 4">
            <a:extLst>
              <a:ext uri="{FF2B5EF4-FFF2-40B4-BE49-F238E27FC236}">
                <a16:creationId xmlns:a16="http://schemas.microsoft.com/office/drawing/2014/main" id="{F68DE2A5-CEE4-7870-CD2D-2E984C57F2EE}"/>
              </a:ext>
            </a:extLst>
          </p:cNvPr>
          <p:cNvSpPr/>
          <p:nvPr/>
        </p:nvSpPr>
        <p:spPr>
          <a:xfrm>
            <a:off x="11530903" y="5521514"/>
            <a:ext cx="192938" cy="192938"/>
          </a:xfrm>
          <a:prstGeom prst="star5">
            <a:avLst>
              <a:gd name="adj" fmla="val 28484"/>
              <a:gd name="hf" fmla="val 105146"/>
              <a:gd name="vf" fmla="val 11055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1B265-E2CA-E3A7-21FE-8A207AB472DB}"/>
              </a:ext>
            </a:extLst>
          </p:cNvPr>
          <p:cNvSpPr>
            <a:spLocks noGrp="1"/>
          </p:cNvSpPr>
          <p:nvPr>
            <p:ph type="title"/>
          </p:nvPr>
        </p:nvSpPr>
        <p:spPr/>
        <p:txBody>
          <a:bodyPr/>
          <a:lstStyle/>
          <a:p>
            <a:r>
              <a:rPr lang="en-GB" dirty="0">
                <a:highlight>
                  <a:srgbClr val="FFFF00"/>
                </a:highlight>
                <a:latin typeface="Arial" panose="020B0604020202020204" pitchFamily="34" charset="0"/>
                <a:cs typeface="Arial" panose="020B0604020202020204" pitchFamily="34" charset="0"/>
              </a:rPr>
              <a:t>Coordination line-up</a:t>
            </a:r>
            <a:endParaRPr lang="en-BE">
              <a:highlight>
                <a:srgbClr val="FFFF00"/>
              </a:highlight>
              <a:latin typeface="Arial" panose="020B0604020202020204" pitchFamily="34" charset="0"/>
              <a:cs typeface="Arial" panose="020B0604020202020204" pitchFamily="34" charset="0"/>
            </a:endParaRPr>
          </a:p>
        </p:txBody>
      </p:sp>
      <p:sp>
        <p:nvSpPr>
          <p:cNvPr id="9" name="Round Same Side Corner Rectangle 46">
            <a:extLst>
              <a:ext uri="{FF2B5EF4-FFF2-40B4-BE49-F238E27FC236}">
                <a16:creationId xmlns:a16="http://schemas.microsoft.com/office/drawing/2014/main" id="{B53349C8-18F0-795D-4843-02A2ED01F90F}"/>
              </a:ext>
            </a:extLst>
          </p:cNvPr>
          <p:cNvSpPr/>
          <p:nvPr/>
        </p:nvSpPr>
        <p:spPr>
          <a:xfrm>
            <a:off x="2077813" y="2669469"/>
            <a:ext cx="1010515" cy="1334775"/>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338F7854-83AA-2AD8-7B8F-09E2922B0836}"/>
              </a:ext>
            </a:extLst>
          </p:cNvPr>
          <p:cNvSpPr/>
          <p:nvPr/>
        </p:nvSpPr>
        <p:spPr>
          <a:xfrm>
            <a:off x="2070318" y="1459755"/>
            <a:ext cx="1022002" cy="103240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621B289-D32E-3ED5-AAA0-C96AB786A176}"/>
              </a:ext>
            </a:extLst>
          </p:cNvPr>
          <p:cNvSpPr txBox="1"/>
          <p:nvPr/>
        </p:nvSpPr>
        <p:spPr>
          <a:xfrm>
            <a:off x="3963877" y="1695920"/>
            <a:ext cx="6562946" cy="2308324"/>
          </a:xfrm>
          <a:prstGeom prst="rect">
            <a:avLst/>
          </a:prstGeom>
          <a:noFill/>
        </p:spPr>
        <p:txBody>
          <a:bodyPr wrap="square">
            <a:spAutoFit/>
          </a:bodyPr>
          <a:lstStyle/>
          <a:p>
            <a:r>
              <a:rPr lang="en-US" sz="2400" b="1" dirty="0">
                <a:solidFill>
                  <a:schemeClr val="accent4"/>
                </a:solidFill>
                <a:latin typeface="Arial" panose="020B0604020202020204" pitchFamily="34" charset="0"/>
                <a:cs typeface="Arial" panose="020B0604020202020204" pitchFamily="34" charset="0"/>
              </a:rPr>
              <a:t>TEO</a:t>
            </a:r>
          </a:p>
          <a:p>
            <a:r>
              <a:rPr lang="en-US" sz="2400" dirty="0">
                <a:latin typeface="Arial" panose="020B0604020202020204" pitchFamily="34" charset="0"/>
                <a:cs typeface="Arial" panose="020B0604020202020204" pitchFamily="34" charset="0"/>
              </a:rPr>
              <a:t>15-year-old boy who was recruited by an Armed Group and used to make explosives. During an accident that caused an explosion, he got severely burned and is currently residing with extended family.</a:t>
            </a:r>
          </a:p>
        </p:txBody>
      </p:sp>
      <p:grpSp>
        <p:nvGrpSpPr>
          <p:cNvPr id="12" name="Group 11">
            <a:extLst>
              <a:ext uri="{FF2B5EF4-FFF2-40B4-BE49-F238E27FC236}">
                <a16:creationId xmlns:a16="http://schemas.microsoft.com/office/drawing/2014/main" id="{C747DCE4-38ED-802F-0617-B46B0A04BCA1}"/>
              </a:ext>
            </a:extLst>
          </p:cNvPr>
          <p:cNvGrpSpPr/>
          <p:nvPr/>
        </p:nvGrpSpPr>
        <p:grpSpPr>
          <a:xfrm>
            <a:off x="10288771" y="303551"/>
            <a:ext cx="1587872" cy="1368854"/>
            <a:chOff x="10288771" y="303551"/>
            <a:chExt cx="1587872" cy="1368854"/>
          </a:xfrm>
        </p:grpSpPr>
        <p:sp>
          <p:nvSpPr>
            <p:cNvPr id="17" name="Google Shape;501;p15">
              <a:extLst>
                <a:ext uri="{FF2B5EF4-FFF2-40B4-BE49-F238E27FC236}">
                  <a16:creationId xmlns:a16="http://schemas.microsoft.com/office/drawing/2014/main" id="{DE335965-B0CF-342C-359E-7F09EE39BFA6}"/>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18" name="Google Shape;502;p15">
              <a:extLst>
                <a:ext uri="{FF2B5EF4-FFF2-40B4-BE49-F238E27FC236}">
                  <a16:creationId xmlns:a16="http://schemas.microsoft.com/office/drawing/2014/main" id="{81E3D678-5236-5E04-4AA0-EC32D147CAD8}"/>
                </a:ext>
              </a:extLst>
            </p:cNvPr>
            <p:cNvGrpSpPr/>
            <p:nvPr/>
          </p:nvGrpSpPr>
          <p:grpSpPr>
            <a:xfrm>
              <a:off x="10681558" y="728782"/>
              <a:ext cx="562136" cy="634675"/>
              <a:chOff x="760175" y="830142"/>
              <a:chExt cx="867619" cy="979579"/>
            </a:xfrm>
          </p:grpSpPr>
          <p:sp>
            <p:nvSpPr>
              <p:cNvPr id="26" name="Google Shape;503;p15">
                <a:extLst>
                  <a:ext uri="{FF2B5EF4-FFF2-40B4-BE49-F238E27FC236}">
                    <a16:creationId xmlns:a16="http://schemas.microsoft.com/office/drawing/2014/main" id="{E76B2295-5699-D642-6443-D55A776141AC}"/>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46-</a:t>
                </a:r>
              </a:p>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49</a:t>
                </a:r>
                <a:endParaRPr dirty="0">
                  <a:latin typeface="Arial" panose="020B0604020202020204" pitchFamily="34" charset="0"/>
                  <a:cs typeface="Arial" panose="020B0604020202020204" pitchFamily="34" charset="0"/>
                </a:endParaRPr>
              </a:p>
            </p:txBody>
          </p:sp>
          <p:sp>
            <p:nvSpPr>
              <p:cNvPr id="27" name="Google Shape;504;p15">
                <a:extLst>
                  <a:ext uri="{FF2B5EF4-FFF2-40B4-BE49-F238E27FC236}">
                    <a16:creationId xmlns:a16="http://schemas.microsoft.com/office/drawing/2014/main" id="{7BA24DC8-5D04-1061-661F-0C87A2AA8494}"/>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9" name="Google Shape;505;p15">
              <a:extLst>
                <a:ext uri="{FF2B5EF4-FFF2-40B4-BE49-F238E27FC236}">
                  <a16:creationId xmlns:a16="http://schemas.microsoft.com/office/drawing/2014/main" id="{EA233A47-AF25-7B30-BF29-4A15F1F5672C}"/>
                </a:ext>
              </a:extLst>
            </p:cNvPr>
            <p:cNvGrpSpPr/>
            <p:nvPr/>
          </p:nvGrpSpPr>
          <p:grpSpPr>
            <a:xfrm>
              <a:off x="11353800" y="728782"/>
              <a:ext cx="182192" cy="634674"/>
              <a:chOff x="2121762" y="2323619"/>
              <a:chExt cx="200378" cy="825210"/>
            </a:xfrm>
          </p:grpSpPr>
          <p:sp>
            <p:nvSpPr>
              <p:cNvPr id="20" name="Google Shape;506;p15">
                <a:extLst>
                  <a:ext uri="{FF2B5EF4-FFF2-40B4-BE49-F238E27FC236}">
                    <a16:creationId xmlns:a16="http://schemas.microsoft.com/office/drawing/2014/main" id="{70363326-F9D9-5462-9286-131B24EFA30D}"/>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5" name="Google Shape;507;p15">
                <a:extLst>
                  <a:ext uri="{FF2B5EF4-FFF2-40B4-BE49-F238E27FC236}">
                    <a16:creationId xmlns:a16="http://schemas.microsoft.com/office/drawing/2014/main" id="{8EDEA21B-DBB4-F2A2-FB23-00B17A9F669C}"/>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sp>
        <p:nvSpPr>
          <p:cNvPr id="29" name="Round Same Side Corner Rectangle 46">
            <a:extLst>
              <a:ext uri="{FF2B5EF4-FFF2-40B4-BE49-F238E27FC236}">
                <a16:creationId xmlns:a16="http://schemas.microsoft.com/office/drawing/2014/main" id="{690EBBC9-08ED-01D7-EE19-0251C586482B}"/>
              </a:ext>
            </a:extLst>
          </p:cNvPr>
          <p:cNvSpPr/>
          <p:nvPr/>
        </p:nvSpPr>
        <p:spPr>
          <a:xfrm>
            <a:off x="2452577" y="3524556"/>
            <a:ext cx="299637" cy="47968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cxnSp>
        <p:nvCxnSpPr>
          <p:cNvPr id="33" name="Straight Connector 32">
            <a:extLst>
              <a:ext uri="{FF2B5EF4-FFF2-40B4-BE49-F238E27FC236}">
                <a16:creationId xmlns:a16="http://schemas.microsoft.com/office/drawing/2014/main" id="{1CC6E0ED-8128-D243-02B8-15F4A228D860}"/>
              </a:ext>
            </a:extLst>
          </p:cNvPr>
          <p:cNvCxnSpPr/>
          <p:nvPr/>
        </p:nvCxnSpPr>
        <p:spPr>
          <a:xfrm>
            <a:off x="1603143" y="5226464"/>
            <a:ext cx="9094172" cy="0"/>
          </a:xfrm>
          <a:prstGeom prst="line">
            <a:avLst/>
          </a:prstGeom>
          <a:ln w="57150">
            <a:solidFill>
              <a:schemeClr val="accent4"/>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60D4311F-E641-A2FC-C9C8-44F2A5F0D6C1}"/>
              </a:ext>
            </a:extLst>
          </p:cNvPr>
          <p:cNvSpPr txBox="1"/>
          <p:nvPr/>
        </p:nvSpPr>
        <p:spPr>
          <a:xfrm rot="20436166">
            <a:off x="2487916" y="4710264"/>
            <a:ext cx="1099225" cy="1032400"/>
          </a:xfrm>
          <a:prstGeom prst="foldedCorner">
            <a:avLst/>
          </a:prstGeom>
          <a:solidFill>
            <a:schemeClr val="bg1"/>
          </a:solidFill>
          <a:ln>
            <a:solidFill>
              <a:schemeClr val="accent4"/>
            </a:solidFill>
          </a:ln>
        </p:spPr>
        <p:txBody>
          <a:bodyPr wrap="square" rtlCol="0">
            <a:noAutofit/>
          </a:bodyPr>
          <a:lstStyle/>
          <a:p>
            <a:r>
              <a:rPr lang="en-GB" sz="2000" i="1" dirty="0">
                <a:solidFill>
                  <a:schemeClr val="accent4"/>
                </a:solidFill>
                <a:latin typeface="Arial" panose="020B0604020202020204" pitchFamily="34" charset="0"/>
                <a:cs typeface="Arial" panose="020B0604020202020204" pitchFamily="34" charset="0"/>
              </a:rPr>
              <a:t>Who + reason</a:t>
            </a:r>
            <a:endParaRPr lang="en-BE" sz="2000" i="1">
              <a:solidFill>
                <a:schemeClr val="accent4"/>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C768452-8D77-E579-8653-2ADBCC4F6B21}"/>
              </a:ext>
            </a:extLst>
          </p:cNvPr>
          <p:cNvSpPr txBox="1"/>
          <p:nvPr/>
        </p:nvSpPr>
        <p:spPr>
          <a:xfrm rot="301817">
            <a:off x="4304016" y="4710265"/>
            <a:ext cx="1099225" cy="1032400"/>
          </a:xfrm>
          <a:prstGeom prst="foldedCorner">
            <a:avLst/>
          </a:prstGeom>
          <a:solidFill>
            <a:schemeClr val="bg1"/>
          </a:solidFill>
          <a:ln>
            <a:solidFill>
              <a:schemeClr val="accent4"/>
            </a:solidFill>
          </a:ln>
        </p:spPr>
        <p:txBody>
          <a:bodyPr wrap="square" rtlCol="0">
            <a:noAutofit/>
          </a:bodyPr>
          <a:lstStyle/>
          <a:p>
            <a:r>
              <a:rPr lang="en-GB" sz="2000" i="1" dirty="0">
                <a:solidFill>
                  <a:schemeClr val="accent4"/>
                </a:solidFill>
                <a:latin typeface="Arial" panose="020B0604020202020204" pitchFamily="34" charset="0"/>
                <a:cs typeface="Arial" panose="020B0604020202020204" pitchFamily="34" charset="0"/>
              </a:rPr>
              <a:t>Who + reason</a:t>
            </a:r>
            <a:endParaRPr lang="en-BE" sz="2000" i="1">
              <a:solidFill>
                <a:schemeClr val="accent4"/>
              </a:solidFill>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AF6E1DC9-F384-C203-5B8D-CF8AD1F6E084}"/>
              </a:ext>
            </a:extLst>
          </p:cNvPr>
          <p:cNvSpPr txBox="1"/>
          <p:nvPr/>
        </p:nvSpPr>
        <p:spPr>
          <a:xfrm rot="20888083">
            <a:off x="6482044" y="4710264"/>
            <a:ext cx="1099225" cy="1032400"/>
          </a:xfrm>
          <a:prstGeom prst="foldedCorner">
            <a:avLst/>
          </a:prstGeom>
          <a:solidFill>
            <a:schemeClr val="bg1"/>
          </a:solidFill>
          <a:ln>
            <a:solidFill>
              <a:schemeClr val="accent4"/>
            </a:solidFill>
          </a:ln>
        </p:spPr>
        <p:txBody>
          <a:bodyPr wrap="square" rtlCol="0">
            <a:noAutofit/>
          </a:bodyPr>
          <a:lstStyle/>
          <a:p>
            <a:r>
              <a:rPr lang="en-GB" sz="2000" i="1" dirty="0">
                <a:solidFill>
                  <a:schemeClr val="accent4"/>
                </a:solidFill>
                <a:latin typeface="Arial" panose="020B0604020202020204" pitchFamily="34" charset="0"/>
                <a:cs typeface="Arial" panose="020B0604020202020204" pitchFamily="34" charset="0"/>
              </a:rPr>
              <a:t>Who + reason</a:t>
            </a:r>
            <a:endParaRPr lang="en-BE" sz="2000" i="1">
              <a:solidFill>
                <a:schemeClr val="accent4"/>
              </a:solidFill>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28C7DE4E-721D-7868-2E2D-586E90404A4B}"/>
              </a:ext>
            </a:extLst>
          </p:cNvPr>
          <p:cNvSpPr txBox="1"/>
          <p:nvPr/>
        </p:nvSpPr>
        <p:spPr>
          <a:xfrm rot="21315159">
            <a:off x="8425143" y="4703133"/>
            <a:ext cx="1099225" cy="1032400"/>
          </a:xfrm>
          <a:prstGeom prst="foldedCorner">
            <a:avLst/>
          </a:prstGeom>
          <a:solidFill>
            <a:schemeClr val="bg1"/>
          </a:solidFill>
          <a:ln>
            <a:solidFill>
              <a:schemeClr val="accent4"/>
            </a:solidFill>
          </a:ln>
        </p:spPr>
        <p:txBody>
          <a:bodyPr wrap="square" rtlCol="0">
            <a:noAutofit/>
          </a:bodyPr>
          <a:lstStyle/>
          <a:p>
            <a:r>
              <a:rPr lang="en-GB" sz="2000" i="1" dirty="0">
                <a:solidFill>
                  <a:schemeClr val="accent4"/>
                </a:solidFill>
                <a:latin typeface="Arial" panose="020B0604020202020204" pitchFamily="34" charset="0"/>
                <a:cs typeface="Arial" panose="020B0604020202020204" pitchFamily="34" charset="0"/>
              </a:rPr>
              <a:t>Who + reason</a:t>
            </a:r>
            <a:endParaRPr lang="en-BE" sz="2000" i="1">
              <a:solidFill>
                <a:schemeClr val="accent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3459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180B432E-5652-566C-272A-88DC63407194}"/>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75182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180B432E-5652-566C-272A-88DC63407194}"/>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6916206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4111B-9AF5-F510-4545-B27E81AE9091}"/>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Coordination in Case Management</a:t>
            </a: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756BF5E-114D-6A70-CAEE-34D052AEAA55}"/>
              </a:ext>
            </a:extLst>
          </p:cNvPr>
          <p:cNvSpPr txBox="1"/>
          <p:nvPr/>
        </p:nvSpPr>
        <p:spPr>
          <a:xfrm>
            <a:off x="4550735" y="1746313"/>
            <a:ext cx="6693980" cy="3046988"/>
          </a:xfrm>
          <a:prstGeom prst="rect">
            <a:avLst/>
          </a:prstGeom>
          <a:noFill/>
        </p:spPr>
        <p:txBody>
          <a:bodyPr wrap="square">
            <a:spAutoFit/>
          </a:bodyPr>
          <a:lstStyle/>
          <a:p>
            <a:r>
              <a:rPr lang="en-GB" sz="2400" b="0" i="0" dirty="0">
                <a:effectLst/>
                <a:latin typeface="Arial" panose="020B0604020202020204" pitchFamily="34" charset="0"/>
                <a:cs typeface="Arial" panose="020B0604020202020204" pitchFamily="34" charset="0"/>
              </a:rPr>
              <a:t>Good coordination involves good communication, understanding of each other’s roles and responsibilities, and the important links among services, collective problem-solving and information sharing—which should always be done respecting the child’s safety, security and in accordance with personal data protection principles and protocols.</a:t>
            </a:r>
            <a:endParaRPr lang="en-BE" sz="2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3713D4C-EA79-124B-DB5C-74D1D5195B01}"/>
              </a:ext>
            </a:extLst>
          </p:cNvPr>
          <p:cNvSpPr txBox="1"/>
          <p:nvPr/>
        </p:nvSpPr>
        <p:spPr>
          <a:xfrm>
            <a:off x="4550735" y="4903799"/>
            <a:ext cx="6071298" cy="923330"/>
          </a:xfrm>
          <a:prstGeom prst="rect">
            <a:avLst/>
          </a:prstGeom>
          <a:noFill/>
        </p:spPr>
        <p:txBody>
          <a:bodyPr wrap="square" rtlCol="0">
            <a:spAutoFit/>
          </a:bodyPr>
          <a:lstStyle/>
          <a:p>
            <a:r>
              <a:rPr lang="en-GB" dirty="0">
                <a:solidFill>
                  <a:schemeClr val="accent4"/>
                </a:solidFill>
                <a:latin typeface="Arial" panose="020B0604020202020204" pitchFamily="34" charset="0"/>
                <a:cs typeface="Arial" panose="020B0604020202020204" pitchFamily="34" charset="0"/>
              </a:rPr>
              <a:t>Source: Adapted from </a:t>
            </a:r>
            <a:r>
              <a:rPr lang="en-GB" dirty="0" err="1">
                <a:solidFill>
                  <a:schemeClr val="accent4"/>
                </a:solidFill>
                <a:latin typeface="Arial" panose="020B0604020202020204" pitchFamily="34" charset="0"/>
                <a:cs typeface="Arial" panose="020B0604020202020204" pitchFamily="34" charset="0"/>
              </a:rPr>
              <a:t>GBVIMS</a:t>
            </a:r>
            <a:r>
              <a:rPr lang="en-GB" dirty="0">
                <a:solidFill>
                  <a:schemeClr val="accent4"/>
                </a:solidFill>
                <a:latin typeface="Arial" panose="020B0604020202020204" pitchFamily="34" charset="0"/>
                <a:cs typeface="Arial" panose="020B0604020202020204" pitchFamily="34" charset="0"/>
              </a:rPr>
              <a:t> Steering Committee. (2017). </a:t>
            </a:r>
            <a:r>
              <a:rPr lang="en-GB" i="1" dirty="0">
                <a:solidFill>
                  <a:schemeClr val="accent4"/>
                </a:solidFill>
                <a:latin typeface="Arial" panose="020B0604020202020204" pitchFamily="34" charset="0"/>
                <a:cs typeface="Arial" panose="020B0604020202020204" pitchFamily="34" charset="0"/>
              </a:rPr>
              <a:t>Interagency GBV case management guidelines.</a:t>
            </a:r>
            <a:r>
              <a:rPr lang="en-GB" dirty="0">
                <a:solidFill>
                  <a:schemeClr val="accent4"/>
                </a:solidFill>
                <a:latin typeface="Arial" panose="020B0604020202020204" pitchFamily="34" charset="0"/>
                <a:cs typeface="Arial" panose="020B0604020202020204" pitchFamily="34" charset="0"/>
              </a:rPr>
              <a:t> (Page 27).</a:t>
            </a:r>
            <a:endParaRPr lang="en-BE" dirty="0">
              <a:solidFill>
                <a:schemeClr val="accent4"/>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EC2DEC70-9B2D-6328-AF2B-635466A2CC03}"/>
              </a:ext>
            </a:extLst>
          </p:cNvPr>
          <p:cNvGrpSpPr/>
          <p:nvPr/>
        </p:nvGrpSpPr>
        <p:grpSpPr>
          <a:xfrm>
            <a:off x="990409" y="1851677"/>
            <a:ext cx="2617711" cy="2836260"/>
            <a:chOff x="7892902" y="1235921"/>
            <a:chExt cx="1061882" cy="1131157"/>
          </a:xfrm>
          <a:solidFill>
            <a:schemeClr val="accent4"/>
          </a:solidFill>
        </p:grpSpPr>
        <p:sp>
          <p:nvSpPr>
            <p:cNvPr id="7" name="Arrow: Down 6">
              <a:extLst>
                <a:ext uri="{FF2B5EF4-FFF2-40B4-BE49-F238E27FC236}">
                  <a16:creationId xmlns:a16="http://schemas.microsoft.com/office/drawing/2014/main" id="{80029A72-8DA5-B2B8-A195-8FE0B5D0E832}"/>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Arrow: Bent 7">
              <a:extLst>
                <a:ext uri="{FF2B5EF4-FFF2-40B4-BE49-F238E27FC236}">
                  <a16:creationId xmlns:a16="http://schemas.microsoft.com/office/drawing/2014/main" id="{C732B1DA-897A-A8AC-0183-7D5FDE3EE90D}"/>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sp>
          <p:nvSpPr>
            <p:cNvPr id="9" name="Arrow: Bent 8">
              <a:extLst>
                <a:ext uri="{FF2B5EF4-FFF2-40B4-BE49-F238E27FC236}">
                  <a16:creationId xmlns:a16="http://schemas.microsoft.com/office/drawing/2014/main" id="{80ECDC5B-A041-CB51-29BE-E8843013A154}"/>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sp>
          <p:nvSpPr>
            <p:cNvPr id="10" name="Plus Sign 9">
              <a:extLst>
                <a:ext uri="{FF2B5EF4-FFF2-40B4-BE49-F238E27FC236}">
                  <a16:creationId xmlns:a16="http://schemas.microsoft.com/office/drawing/2014/main" id="{94C537D7-F996-8D88-3652-ED1AC2C4ED08}"/>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Circle: Hollow 10">
              <a:extLst>
                <a:ext uri="{FF2B5EF4-FFF2-40B4-BE49-F238E27FC236}">
                  <a16:creationId xmlns:a16="http://schemas.microsoft.com/office/drawing/2014/main" id="{45AD3ED3-077A-EA5E-837F-EFF67EBE77CF}"/>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6367213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60"/>
        <p:cNvGrpSpPr/>
        <p:nvPr/>
      </p:nvGrpSpPr>
      <p:grpSpPr>
        <a:xfrm>
          <a:off x="0" y="0"/>
          <a:ext cx="0" cy="0"/>
          <a:chOff x="0" y="0"/>
          <a:chExt cx="0" cy="0"/>
        </a:xfrm>
      </p:grpSpPr>
      <p:sp>
        <p:nvSpPr>
          <p:cNvPr id="661" name="Google Shape;661;p79"/>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highlight>
                  <a:srgbClr val="FFFF00"/>
                </a:highlight>
                <a:latin typeface="Arial" panose="020B0604020202020204" pitchFamily="34" charset="0"/>
                <a:cs typeface="Arial" panose="020B0604020202020204" pitchFamily="34" charset="0"/>
              </a:rPr>
              <a:t>With whom to coordinate in case management</a:t>
            </a:r>
            <a:endParaRPr dirty="0">
              <a:highlight>
                <a:srgbClr val="FFFF00"/>
              </a:highlight>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077C07C1-2D3A-77B0-AC0E-57BEAB060A6E}"/>
              </a:ext>
            </a:extLst>
          </p:cNvPr>
          <p:cNvGrpSpPr/>
          <p:nvPr/>
        </p:nvGrpSpPr>
        <p:grpSpPr>
          <a:xfrm>
            <a:off x="751944" y="1704277"/>
            <a:ext cx="3995728" cy="3995728"/>
            <a:chOff x="3943574" y="1346805"/>
            <a:chExt cx="7801386" cy="7801386"/>
          </a:xfrm>
        </p:grpSpPr>
        <p:sp>
          <p:nvSpPr>
            <p:cNvPr id="13" name="Oval 12">
              <a:extLst>
                <a:ext uri="{FF2B5EF4-FFF2-40B4-BE49-F238E27FC236}">
                  <a16:creationId xmlns:a16="http://schemas.microsoft.com/office/drawing/2014/main" id="{F70217D1-D688-47AF-299E-F33C363DB785}"/>
                </a:ext>
              </a:extLst>
            </p:cNvPr>
            <p:cNvSpPr/>
            <p:nvPr/>
          </p:nvSpPr>
          <p:spPr>
            <a:xfrm>
              <a:off x="3943574" y="1346805"/>
              <a:ext cx="7801386" cy="780138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EAA927C0-9369-D45F-B576-3A3671877A1F}"/>
                </a:ext>
              </a:extLst>
            </p:cNvPr>
            <p:cNvSpPr/>
            <p:nvPr/>
          </p:nvSpPr>
          <p:spPr>
            <a:xfrm>
              <a:off x="4541599" y="1956118"/>
              <a:ext cx="6574444" cy="6574444"/>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B72CEF64-9BD1-BEE2-0716-0EF68A969559}"/>
                </a:ext>
              </a:extLst>
            </p:cNvPr>
            <p:cNvSpPr/>
            <p:nvPr/>
          </p:nvSpPr>
          <p:spPr>
            <a:xfrm>
              <a:off x="5121643" y="2523285"/>
              <a:ext cx="5385038" cy="5385038"/>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3D893F6C-3E1B-6645-1A04-BB34FB97E828}"/>
                </a:ext>
              </a:extLst>
            </p:cNvPr>
            <p:cNvSpPr/>
            <p:nvPr/>
          </p:nvSpPr>
          <p:spPr>
            <a:xfrm>
              <a:off x="5741231" y="3105543"/>
              <a:ext cx="4145862" cy="414586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868885EA-73E9-82A0-DEF9-3B3D8CE16F88}"/>
                </a:ext>
              </a:extLst>
            </p:cNvPr>
            <p:cNvSpPr/>
            <p:nvPr/>
          </p:nvSpPr>
          <p:spPr>
            <a:xfrm>
              <a:off x="6442797" y="3734452"/>
              <a:ext cx="2802940" cy="28029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 name="Group 17">
              <a:extLst>
                <a:ext uri="{FF2B5EF4-FFF2-40B4-BE49-F238E27FC236}">
                  <a16:creationId xmlns:a16="http://schemas.microsoft.com/office/drawing/2014/main" id="{A60E7414-451E-C4F8-BA7B-61B0BAB49157}"/>
                </a:ext>
              </a:extLst>
            </p:cNvPr>
            <p:cNvGrpSpPr/>
            <p:nvPr/>
          </p:nvGrpSpPr>
          <p:grpSpPr>
            <a:xfrm>
              <a:off x="7480949" y="4391502"/>
              <a:ext cx="671707" cy="1493118"/>
              <a:chOff x="3524508" y="2679091"/>
              <a:chExt cx="327409" cy="727787"/>
            </a:xfrm>
            <a:solidFill>
              <a:schemeClr val="accent2"/>
            </a:solidFill>
          </p:grpSpPr>
          <p:sp>
            <p:nvSpPr>
              <p:cNvPr id="19" name="Round Same Side Corner Rectangle 46">
                <a:extLst>
                  <a:ext uri="{FF2B5EF4-FFF2-40B4-BE49-F238E27FC236}">
                    <a16:creationId xmlns:a16="http://schemas.microsoft.com/office/drawing/2014/main" id="{8E0647C4-9696-0D8C-3394-E6348CF0B9A5}"/>
                  </a:ext>
                </a:extLst>
              </p:cNvPr>
              <p:cNvSpPr/>
              <p:nvPr/>
            </p:nvSpPr>
            <p:spPr>
              <a:xfrm>
                <a:off x="3526909" y="3062732"/>
                <a:ext cx="323729" cy="344146"/>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76D6DFCC-ECCD-FF20-A8B3-CDF23AC9EFC1}"/>
                  </a:ext>
                </a:extLst>
              </p:cNvPr>
              <p:cNvSpPr/>
              <p:nvPr/>
            </p:nvSpPr>
            <p:spPr>
              <a:xfrm>
                <a:off x="3524508" y="2679091"/>
                <a:ext cx="327409" cy="32740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2" name="Rectangle: Rounded Corners 21">
            <a:extLst>
              <a:ext uri="{FF2B5EF4-FFF2-40B4-BE49-F238E27FC236}">
                <a16:creationId xmlns:a16="http://schemas.microsoft.com/office/drawing/2014/main" id="{6C382BC7-F938-655D-0151-9B7CCB6445B7}"/>
              </a:ext>
            </a:extLst>
          </p:cNvPr>
          <p:cNvSpPr/>
          <p:nvPr/>
        </p:nvSpPr>
        <p:spPr>
          <a:xfrm>
            <a:off x="5191656" y="4865417"/>
            <a:ext cx="6248400" cy="83458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tx1"/>
                </a:solidFill>
                <a:latin typeface="Arial" panose="020B0604020202020204" pitchFamily="34" charset="0"/>
                <a:cs typeface="Arial" panose="020B0604020202020204" pitchFamily="34" charset="0"/>
              </a:rPr>
              <a:t>Tools: </a:t>
            </a:r>
            <a:r>
              <a:rPr lang="en-GB" sz="2000" dirty="0">
                <a:solidFill>
                  <a:schemeClr val="tx1"/>
                </a:solidFill>
                <a:latin typeface="Arial" panose="020B0604020202020204" pitchFamily="34" charset="0"/>
                <a:cs typeface="Arial" panose="020B0604020202020204" pitchFamily="34" charset="0"/>
              </a:rPr>
              <a:t>Service mapping, referral pathways, referral forms and case conferences</a:t>
            </a:r>
            <a:endParaRPr lang="en-BE" sz="2000" dirty="0">
              <a:solidFill>
                <a:schemeClr val="tx1"/>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2E33C3AD-3700-C952-CFBB-30CEBC29B395}"/>
              </a:ext>
            </a:extLst>
          </p:cNvPr>
          <p:cNvSpPr txBox="1"/>
          <p:nvPr/>
        </p:nvSpPr>
        <p:spPr>
          <a:xfrm>
            <a:off x="5202399" y="1704277"/>
            <a:ext cx="2772845" cy="2554545"/>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Child: </a:t>
            </a:r>
            <a:r>
              <a:rPr lang="en-GB" sz="2000" dirty="0">
                <a:latin typeface="Arial" panose="020B0604020202020204" pitchFamily="34" charset="0"/>
                <a:cs typeface="Arial" panose="020B0604020202020204" pitchFamily="34" charset="0"/>
              </a:rPr>
              <a:t>depending on age, developmental stage and abilities</a:t>
            </a:r>
          </a:p>
          <a:p>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Family: </a:t>
            </a:r>
            <a:r>
              <a:rPr lang="en-GB" sz="2000" dirty="0">
                <a:latin typeface="Arial" panose="020B0604020202020204" pitchFamily="34" charset="0"/>
                <a:cs typeface="Arial" panose="020B0604020202020204" pitchFamily="34" charset="0"/>
              </a:rPr>
              <a:t>Parents, caregivers, extended family members, trusted adults</a:t>
            </a:r>
          </a:p>
        </p:txBody>
      </p:sp>
      <p:sp>
        <p:nvSpPr>
          <p:cNvPr id="25" name="TextBox 24">
            <a:extLst>
              <a:ext uri="{FF2B5EF4-FFF2-40B4-BE49-F238E27FC236}">
                <a16:creationId xmlns:a16="http://schemas.microsoft.com/office/drawing/2014/main" id="{02D1E749-25F2-A1C5-E3FB-5FC6D8694C8F}"/>
              </a:ext>
            </a:extLst>
          </p:cNvPr>
          <p:cNvSpPr txBox="1"/>
          <p:nvPr/>
        </p:nvSpPr>
        <p:spPr>
          <a:xfrm>
            <a:off x="8092441" y="1704277"/>
            <a:ext cx="3347616" cy="2862322"/>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Community: </a:t>
            </a:r>
            <a:r>
              <a:rPr lang="en-GB" sz="2000" dirty="0">
                <a:latin typeface="Arial" panose="020B0604020202020204" pitchFamily="34" charset="0"/>
                <a:cs typeface="Arial" panose="020B0604020202020204" pitchFamily="34" charset="0"/>
              </a:rPr>
              <a:t>Community leaders, community volunteers</a:t>
            </a:r>
          </a:p>
          <a:p>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Society: L</a:t>
            </a:r>
            <a:r>
              <a:rPr lang="en-GB" sz="2000" dirty="0">
                <a:latin typeface="Arial" panose="020B0604020202020204" pitchFamily="34" charset="0"/>
                <a:cs typeface="Arial" panose="020B0604020202020204" pitchFamily="34" charset="0"/>
              </a:rPr>
              <a:t>ocal authorities, police, government departments, other service providers (e.g. iNGO, local NGO, CSO)</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Steps in coordination</a:t>
            </a:r>
            <a:endParaRPr lang="en-CA" dirty="0">
              <a:latin typeface="Arial" panose="020B0604020202020204" pitchFamily="34" charset="0"/>
              <a:cs typeface="Arial" panose="020B0604020202020204" pitchFamily="34" charset="0"/>
            </a:endParaRPr>
          </a:p>
        </p:txBody>
      </p:sp>
      <p:sp>
        <p:nvSpPr>
          <p:cNvPr id="5" name="Freeform: Shape 4">
            <a:extLst>
              <a:ext uri="{FF2B5EF4-FFF2-40B4-BE49-F238E27FC236}">
                <a16:creationId xmlns:a16="http://schemas.microsoft.com/office/drawing/2014/main" id="{425A45F1-062A-B953-368A-C2D161FD8A09}"/>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F8D8A21-1752-FD10-6537-DD7F2C14102C}"/>
              </a:ext>
            </a:extLst>
          </p:cNvPr>
          <p:cNvSpPr txBox="1"/>
          <p:nvPr/>
        </p:nvSpPr>
        <p:spPr>
          <a:xfrm>
            <a:off x="1754317" y="1323784"/>
            <a:ext cx="2615140"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Obtain</a:t>
            </a:r>
            <a:r>
              <a:rPr lang="en-US" sz="2000" dirty="0">
                <a:latin typeface="Arial" panose="020B0604020202020204" pitchFamily="34" charset="0"/>
                <a:cs typeface="Arial" panose="020B0604020202020204" pitchFamily="34" charset="0"/>
              </a:rPr>
              <a:t> consent</a:t>
            </a:r>
            <a:endParaRPr lang="en-BE"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954394D-AE52-9EA4-E3BE-10CBED65F042}"/>
              </a:ext>
            </a:extLst>
          </p:cNvPr>
          <p:cNvSpPr txBox="1"/>
          <p:nvPr/>
        </p:nvSpPr>
        <p:spPr>
          <a:xfrm>
            <a:off x="7320972" y="1567323"/>
            <a:ext cx="1710810" cy="70788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Plan</a:t>
            </a:r>
            <a:r>
              <a:rPr lang="en-US" sz="2000" dirty="0">
                <a:latin typeface="Arial" panose="020B0604020202020204" pitchFamily="34" charset="0"/>
                <a:cs typeface="Arial" panose="020B0604020202020204" pitchFamily="34" charset="0"/>
              </a:rPr>
              <a:t> tasks and activities</a:t>
            </a:r>
            <a:endParaRPr lang="en-BE"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56EB691E-9AE8-0CBD-0AFF-A5EBFEB61120}"/>
              </a:ext>
            </a:extLst>
          </p:cNvPr>
          <p:cNvSpPr txBox="1"/>
          <p:nvPr/>
        </p:nvSpPr>
        <p:spPr>
          <a:xfrm>
            <a:off x="3751646" y="1812361"/>
            <a:ext cx="2615140" cy="70788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Agree</a:t>
            </a:r>
            <a:r>
              <a:rPr lang="en-US" sz="2000" dirty="0">
                <a:latin typeface="Arial" panose="020B0604020202020204" pitchFamily="34" charset="0"/>
                <a:cs typeface="Arial" panose="020B0604020202020204" pitchFamily="34" charset="0"/>
              </a:rPr>
              <a:t> on roles and responsibilities</a:t>
            </a:r>
            <a:endParaRPr lang="en-GB" sz="20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5BF16815-0760-9595-ACBB-28EC7D17B85C}"/>
              </a:ext>
            </a:extLst>
          </p:cNvPr>
          <p:cNvSpPr txBox="1"/>
          <p:nvPr/>
        </p:nvSpPr>
        <p:spPr>
          <a:xfrm>
            <a:off x="9526929" y="2526875"/>
            <a:ext cx="2296886" cy="1015663"/>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Communicate</a:t>
            </a:r>
            <a:r>
              <a:rPr lang="en-GB" sz="2000" dirty="0">
                <a:latin typeface="Arial" panose="020B0604020202020204" pitchFamily="34" charset="0"/>
                <a:cs typeface="Arial" panose="020B0604020202020204" pitchFamily="34" charset="0"/>
              </a:rPr>
              <a:t> progress and changes </a:t>
            </a:r>
          </a:p>
        </p:txBody>
      </p:sp>
      <p:sp>
        <p:nvSpPr>
          <p:cNvPr id="15" name="TextBox 14">
            <a:extLst>
              <a:ext uri="{FF2B5EF4-FFF2-40B4-BE49-F238E27FC236}">
                <a16:creationId xmlns:a16="http://schemas.microsoft.com/office/drawing/2014/main" id="{ACC30346-4783-8132-3EA5-EC78028CBD88}"/>
              </a:ext>
            </a:extLst>
          </p:cNvPr>
          <p:cNvSpPr txBox="1"/>
          <p:nvPr/>
        </p:nvSpPr>
        <p:spPr>
          <a:xfrm>
            <a:off x="10033541" y="4115898"/>
            <a:ext cx="1607753" cy="1015663"/>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Evaluate</a:t>
            </a:r>
            <a:r>
              <a:rPr lang="en-US" sz="2000" dirty="0">
                <a:latin typeface="Arial" panose="020B0604020202020204" pitchFamily="34" charset="0"/>
                <a:cs typeface="Arial" panose="020B0604020202020204" pitchFamily="34" charset="0"/>
              </a:rPr>
              <a:t> and adapt together</a:t>
            </a:r>
          </a:p>
        </p:txBody>
      </p:sp>
      <p:sp>
        <p:nvSpPr>
          <p:cNvPr id="18" name="Oval 17">
            <a:extLst>
              <a:ext uri="{FF2B5EF4-FFF2-40B4-BE49-F238E27FC236}">
                <a16:creationId xmlns:a16="http://schemas.microsoft.com/office/drawing/2014/main" id="{1F4D398F-EF26-5960-E431-CDA7FFC3D946}"/>
              </a:ext>
            </a:extLst>
          </p:cNvPr>
          <p:cNvSpPr/>
          <p:nvPr/>
        </p:nvSpPr>
        <p:spPr>
          <a:xfrm>
            <a:off x="1031631" y="167772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a:solidFill>
                <a:schemeClr val="bg1"/>
              </a:solidFil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6565BE7D-5B6D-1029-AD7A-2C183D5360B7}"/>
              </a:ext>
            </a:extLst>
          </p:cNvPr>
          <p:cNvSpPr/>
          <p:nvPr/>
        </p:nvSpPr>
        <p:spPr>
          <a:xfrm>
            <a:off x="4102432" y="270210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a:solidFill>
                <a:schemeClr val="bg1"/>
              </a:solidFill>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B52D03F9-1482-9E1C-0943-E966B652CA36}"/>
              </a:ext>
            </a:extLst>
          </p:cNvPr>
          <p:cNvSpPr/>
          <p:nvPr/>
        </p:nvSpPr>
        <p:spPr>
          <a:xfrm>
            <a:off x="6534403" y="221179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a:solidFill>
                <a:schemeClr val="bg1"/>
              </a:solidFill>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18AADBAC-F9F4-5B69-199E-1414D22D3F98}"/>
              </a:ext>
            </a:extLst>
          </p:cNvPr>
          <p:cNvSpPr/>
          <p:nvPr/>
        </p:nvSpPr>
        <p:spPr>
          <a:xfrm>
            <a:off x="8655153" y="328299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a:solidFill>
                <a:schemeClr val="bg1"/>
              </a:solidFill>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F970DDA7-AE68-A431-AC60-096C30F88421}"/>
              </a:ext>
            </a:extLst>
          </p:cNvPr>
          <p:cNvSpPr/>
          <p:nvPr/>
        </p:nvSpPr>
        <p:spPr>
          <a:xfrm>
            <a:off x="9416720" y="5042801"/>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a:solidFill>
                <a:schemeClr val="bg1"/>
              </a:solidFill>
              <a:latin typeface="Arial" panose="020B0604020202020204" pitchFamily="34" charset="0"/>
              <a:cs typeface="Arial" panose="020B0604020202020204" pitchFamily="34" charset="0"/>
            </a:endParaRPr>
          </a:p>
        </p:txBody>
      </p:sp>
      <p:sp>
        <p:nvSpPr>
          <p:cNvPr id="27" name="Speech Bubble: Rectangle with Corners Rounded 26">
            <a:extLst>
              <a:ext uri="{FF2B5EF4-FFF2-40B4-BE49-F238E27FC236}">
                <a16:creationId xmlns:a16="http://schemas.microsoft.com/office/drawing/2014/main" id="{F3DAD05B-8516-B0D3-DD78-BD600FD01839}"/>
              </a:ext>
            </a:extLst>
          </p:cNvPr>
          <p:cNvSpPr/>
          <p:nvPr/>
        </p:nvSpPr>
        <p:spPr>
          <a:xfrm>
            <a:off x="1731487" y="3882836"/>
            <a:ext cx="2615140" cy="1177665"/>
          </a:xfrm>
          <a:prstGeom prst="wedgeRoundRectCallout">
            <a:avLst>
              <a:gd name="adj1" fmla="val -27520"/>
              <a:gd name="adj2" fmla="val 6176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latin typeface="Arial" panose="020B0604020202020204" pitchFamily="34" charset="0"/>
                <a:cs typeface="Arial" panose="020B0604020202020204" pitchFamily="34" charset="0"/>
              </a:rPr>
              <a:t>Child and parent or caregiver share what they think they need</a:t>
            </a:r>
            <a:endParaRPr lang="en-BE" sz="1800">
              <a:solidFill>
                <a:schemeClr val="tx1"/>
              </a:solidFill>
              <a:latin typeface="Arial" panose="020B0604020202020204" pitchFamily="34" charset="0"/>
              <a:cs typeface="Arial" panose="020B0604020202020204" pitchFamily="34" charset="0"/>
            </a:endParaRPr>
          </a:p>
        </p:txBody>
      </p:sp>
      <p:grpSp>
        <p:nvGrpSpPr>
          <p:cNvPr id="28" name="Group 27">
            <a:extLst>
              <a:ext uri="{FF2B5EF4-FFF2-40B4-BE49-F238E27FC236}">
                <a16:creationId xmlns:a16="http://schemas.microsoft.com/office/drawing/2014/main" id="{63606E12-C38A-1E79-604C-80240DDDA1B6}"/>
              </a:ext>
            </a:extLst>
          </p:cNvPr>
          <p:cNvGrpSpPr/>
          <p:nvPr/>
        </p:nvGrpSpPr>
        <p:grpSpPr>
          <a:xfrm>
            <a:off x="1779231" y="4902211"/>
            <a:ext cx="694684" cy="976316"/>
            <a:chOff x="2013347" y="1776810"/>
            <a:chExt cx="2306524" cy="3241614"/>
          </a:xfrm>
          <a:solidFill>
            <a:schemeClr val="accent4"/>
          </a:solidFill>
        </p:grpSpPr>
        <p:grpSp>
          <p:nvGrpSpPr>
            <p:cNvPr id="29" name="Group 28">
              <a:extLst>
                <a:ext uri="{FF2B5EF4-FFF2-40B4-BE49-F238E27FC236}">
                  <a16:creationId xmlns:a16="http://schemas.microsoft.com/office/drawing/2014/main" id="{2753289F-21F7-D914-22F3-3BEF25071D83}"/>
                </a:ext>
              </a:extLst>
            </p:cNvPr>
            <p:cNvGrpSpPr/>
            <p:nvPr/>
          </p:nvGrpSpPr>
          <p:grpSpPr>
            <a:xfrm>
              <a:off x="3594022" y="3229471"/>
              <a:ext cx="725849" cy="1788952"/>
              <a:chOff x="1047750" y="1929282"/>
              <a:chExt cx="679484" cy="1674679"/>
            </a:xfrm>
            <a:grpFill/>
          </p:grpSpPr>
          <p:sp>
            <p:nvSpPr>
              <p:cNvPr id="34" name="Round Same Side Corner Rectangle 46">
                <a:extLst>
                  <a:ext uri="{FF2B5EF4-FFF2-40B4-BE49-F238E27FC236}">
                    <a16:creationId xmlns:a16="http://schemas.microsoft.com/office/drawing/2014/main" id="{C4EF22A5-17B7-8347-0A3E-47A6BC2BF529}"/>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6022439E-3990-FEB3-E450-6DA0A4C93973}"/>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0" name="Group 29">
              <a:extLst>
                <a:ext uri="{FF2B5EF4-FFF2-40B4-BE49-F238E27FC236}">
                  <a16:creationId xmlns:a16="http://schemas.microsoft.com/office/drawing/2014/main" id="{4FAC5CF4-0A6B-7507-ABC6-29A103DB6505}"/>
                </a:ext>
              </a:extLst>
            </p:cNvPr>
            <p:cNvGrpSpPr/>
            <p:nvPr/>
          </p:nvGrpSpPr>
          <p:grpSpPr>
            <a:xfrm>
              <a:off x="2013347" y="1776810"/>
              <a:ext cx="888336" cy="3241614"/>
              <a:chOff x="1082512" y="1656618"/>
              <a:chExt cx="888336" cy="3241614"/>
            </a:xfrm>
            <a:grpFill/>
          </p:grpSpPr>
          <p:sp>
            <p:nvSpPr>
              <p:cNvPr id="31" name="Oval 30">
                <a:extLst>
                  <a:ext uri="{FF2B5EF4-FFF2-40B4-BE49-F238E27FC236}">
                    <a16:creationId xmlns:a16="http://schemas.microsoft.com/office/drawing/2014/main" id="{4143365E-4B24-226B-A075-61009B334FA1}"/>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3" name="Round Same Side Corner Rectangle 46">
                <a:extLst>
                  <a:ext uri="{FF2B5EF4-FFF2-40B4-BE49-F238E27FC236}">
                    <a16:creationId xmlns:a16="http://schemas.microsoft.com/office/drawing/2014/main" id="{7721F45B-647B-1DAE-16E1-8243C9D2E57C}"/>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3137471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30950-DF2D-F62F-98FC-E43FD4C291A8}"/>
              </a:ext>
            </a:extLst>
          </p:cNvPr>
          <p:cNvSpPr>
            <a:spLocks noGrp="1"/>
          </p:cNvSpPr>
          <p:nvPr>
            <p:ph type="title"/>
          </p:nvPr>
        </p:nvSpPr>
        <p:spPr/>
        <p:txBody>
          <a:bodyPr/>
          <a:lstStyle/>
          <a:p>
            <a:r>
              <a:rPr lang="en-GB" dirty="0">
                <a:highlight>
                  <a:srgbClr val="FFFF00"/>
                </a:highlight>
                <a:latin typeface="Arial" panose="020B0604020202020204" pitchFamily="34" charset="0"/>
                <a:cs typeface="Arial" panose="020B0604020202020204" pitchFamily="34" charset="0"/>
              </a:rPr>
              <a:t>Case conference</a:t>
            </a:r>
            <a:endParaRPr lang="en-BE">
              <a:highlight>
                <a:srgbClr val="FFFF00"/>
              </a:highligh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617B115-D83C-B50E-7115-EB404F04E8EE}"/>
              </a:ext>
            </a:extLst>
          </p:cNvPr>
          <p:cNvSpPr txBox="1"/>
          <p:nvPr/>
        </p:nvSpPr>
        <p:spPr>
          <a:xfrm>
            <a:off x="4538392" y="1871801"/>
            <a:ext cx="6828451" cy="769441"/>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A case conference is </a:t>
            </a:r>
            <a:r>
              <a:rPr lang="en-GB" sz="2200" b="1" dirty="0">
                <a:latin typeface="Arial" panose="020B0604020202020204" pitchFamily="34" charset="0"/>
                <a:cs typeface="Arial" panose="020B0604020202020204" pitchFamily="34" charset="0"/>
              </a:rPr>
              <a:t>a multi-sector and interagency meeting </a:t>
            </a:r>
            <a:r>
              <a:rPr lang="en-GB" sz="2200" dirty="0">
                <a:latin typeface="Arial" panose="020B0604020202020204" pitchFamily="34" charset="0"/>
                <a:cs typeface="Arial" panose="020B0604020202020204" pitchFamily="34" charset="0"/>
              </a:rPr>
              <a:t>to discuss </a:t>
            </a:r>
            <a:r>
              <a:rPr lang="en-GB" sz="2200" b="1" dirty="0">
                <a:latin typeface="Arial" panose="020B0604020202020204" pitchFamily="34" charset="0"/>
                <a:cs typeface="Arial" panose="020B0604020202020204" pitchFamily="34" charset="0"/>
              </a:rPr>
              <a:t>complex cases</a:t>
            </a:r>
            <a:r>
              <a:rPr lang="en-GB" sz="2200" dirty="0">
                <a:latin typeface="Arial" panose="020B0604020202020204" pitchFamily="34" charset="0"/>
                <a:cs typeface="Arial" panose="020B0604020202020204" pitchFamily="34" charset="0"/>
              </a:rPr>
              <a:t>. </a:t>
            </a:r>
            <a:endParaRPr lang="en-BE">
              <a:latin typeface="Arial" panose="020B0604020202020204" pitchFamily="34" charset="0"/>
              <a:cs typeface="Arial" panose="020B0604020202020204" pitchFamily="34" charset="0"/>
            </a:endParaRPr>
          </a:p>
        </p:txBody>
      </p:sp>
      <p:pic>
        <p:nvPicPr>
          <p:cNvPr id="10" name="Graphic 9" descr="Meeting with solid fill">
            <a:extLst>
              <a:ext uri="{FF2B5EF4-FFF2-40B4-BE49-F238E27FC236}">
                <a16:creationId xmlns:a16="http://schemas.microsoft.com/office/drawing/2014/main" id="{0DAAB541-77A0-6FD5-5F10-21F82008FD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8414" y="1307485"/>
            <a:ext cx="3525105" cy="3525105"/>
          </a:xfrm>
          <a:prstGeom prst="rect">
            <a:avLst/>
          </a:prstGeom>
        </p:spPr>
      </p:pic>
      <p:grpSp>
        <p:nvGrpSpPr>
          <p:cNvPr id="11" name="Group 10">
            <a:extLst>
              <a:ext uri="{FF2B5EF4-FFF2-40B4-BE49-F238E27FC236}">
                <a16:creationId xmlns:a16="http://schemas.microsoft.com/office/drawing/2014/main" id="{E348E778-09BA-46F4-2ED0-BF8273783215}"/>
              </a:ext>
            </a:extLst>
          </p:cNvPr>
          <p:cNvGrpSpPr/>
          <p:nvPr/>
        </p:nvGrpSpPr>
        <p:grpSpPr>
          <a:xfrm>
            <a:off x="1516910" y="3424597"/>
            <a:ext cx="1809716" cy="1736826"/>
            <a:chOff x="1744894" y="2192954"/>
            <a:chExt cx="2564275" cy="2460995"/>
          </a:xfrm>
        </p:grpSpPr>
        <p:grpSp>
          <p:nvGrpSpPr>
            <p:cNvPr id="12" name="Group 11">
              <a:extLst>
                <a:ext uri="{FF2B5EF4-FFF2-40B4-BE49-F238E27FC236}">
                  <a16:creationId xmlns:a16="http://schemas.microsoft.com/office/drawing/2014/main" id="{BE6BEDA4-CD18-C24A-623D-4CD538053371}"/>
                </a:ext>
              </a:extLst>
            </p:cNvPr>
            <p:cNvGrpSpPr/>
            <p:nvPr/>
          </p:nvGrpSpPr>
          <p:grpSpPr>
            <a:xfrm>
              <a:off x="1744894" y="2192954"/>
              <a:ext cx="2564275" cy="2460995"/>
              <a:chOff x="1459832" y="2812046"/>
              <a:chExt cx="1953652" cy="1874967"/>
            </a:xfrm>
          </p:grpSpPr>
          <p:sp>
            <p:nvSpPr>
              <p:cNvPr id="16" name="Rectangle: Single Corner Snipped 15">
                <a:extLst>
                  <a:ext uri="{FF2B5EF4-FFF2-40B4-BE49-F238E27FC236}">
                    <a16:creationId xmlns:a16="http://schemas.microsoft.com/office/drawing/2014/main" id="{BBDA622B-E5D7-564F-BE3B-6F9BABFD728D}"/>
                  </a:ext>
                </a:extLst>
              </p:cNvPr>
              <p:cNvSpPr/>
              <p:nvPr/>
            </p:nvSpPr>
            <p:spPr>
              <a:xfrm rot="20978324">
                <a:off x="1459832" y="2999874"/>
                <a:ext cx="1283368" cy="1556084"/>
              </a:xfrm>
              <a:prstGeom prst="snip1Rect">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Single Corner Snipped 16">
                <a:extLst>
                  <a:ext uri="{FF2B5EF4-FFF2-40B4-BE49-F238E27FC236}">
                    <a16:creationId xmlns:a16="http://schemas.microsoft.com/office/drawing/2014/main" id="{591B4EAD-F040-39A5-BC00-1F3CBE9739B5}"/>
                  </a:ext>
                </a:extLst>
              </p:cNvPr>
              <p:cNvSpPr/>
              <p:nvPr/>
            </p:nvSpPr>
            <p:spPr>
              <a:xfrm>
                <a:off x="1871174" y="2812046"/>
                <a:ext cx="1283368" cy="1556084"/>
              </a:xfrm>
              <a:prstGeom prst="snip1Rect">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Single Corner Snipped 17">
                <a:extLst>
                  <a:ext uri="{FF2B5EF4-FFF2-40B4-BE49-F238E27FC236}">
                    <a16:creationId xmlns:a16="http://schemas.microsoft.com/office/drawing/2014/main" id="{8CBB40B3-370F-E1F2-B7D3-5F465A37BC99}"/>
                  </a:ext>
                </a:extLst>
              </p:cNvPr>
              <p:cNvSpPr/>
              <p:nvPr/>
            </p:nvSpPr>
            <p:spPr>
              <a:xfrm rot="582585">
                <a:off x="2130116" y="3130929"/>
                <a:ext cx="1283368" cy="1556084"/>
              </a:xfrm>
              <a:prstGeom prst="snip1Rect">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39403EF7-AE87-47B5-9CE9-5D6A7259A18F}"/>
                </a:ext>
              </a:extLst>
            </p:cNvPr>
            <p:cNvGrpSpPr/>
            <p:nvPr/>
          </p:nvGrpSpPr>
          <p:grpSpPr>
            <a:xfrm rot="619501">
              <a:off x="3224746" y="3087487"/>
              <a:ext cx="506112" cy="1135915"/>
              <a:chOff x="5960196" y="3632825"/>
              <a:chExt cx="324376" cy="728028"/>
            </a:xfrm>
            <a:solidFill>
              <a:schemeClr val="bg1"/>
            </a:solidFill>
          </p:grpSpPr>
          <p:sp>
            <p:nvSpPr>
              <p:cNvPr id="14" name="Round Same Side Corner Rectangle 46">
                <a:extLst>
                  <a:ext uri="{FF2B5EF4-FFF2-40B4-BE49-F238E27FC236}">
                    <a16:creationId xmlns:a16="http://schemas.microsoft.com/office/drawing/2014/main" id="{AAB83BD7-790D-6C03-6F65-8B63E5B01D62}"/>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5B92ED84-946B-35AE-B801-182CCEFF795F}"/>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
        <p:nvSpPr>
          <p:cNvPr id="19" name="TextBox 18">
            <a:extLst>
              <a:ext uri="{FF2B5EF4-FFF2-40B4-BE49-F238E27FC236}">
                <a16:creationId xmlns:a16="http://schemas.microsoft.com/office/drawing/2014/main" id="{A65F2AD4-3D78-B644-D1BB-792F7183A647}"/>
              </a:ext>
            </a:extLst>
          </p:cNvPr>
          <p:cNvSpPr txBox="1"/>
          <p:nvPr/>
        </p:nvSpPr>
        <p:spPr>
          <a:xfrm>
            <a:off x="4551435" y="3028259"/>
            <a:ext cx="3525105" cy="2462213"/>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The purpose of a case conference is to strengthen coordination, explore options across sectors and to support decision making in the best interest of the child. </a:t>
            </a:r>
            <a:endParaRPr lang="en-GB" sz="2400" dirty="0">
              <a:latin typeface="Arial" panose="020B0604020202020204" pitchFamily="34" charset="0"/>
              <a:cs typeface="Arial" panose="020B0604020202020204" pitchFamily="34" charset="0"/>
            </a:endParaRPr>
          </a:p>
        </p:txBody>
      </p:sp>
      <p:sp>
        <p:nvSpPr>
          <p:cNvPr id="20" name="Speech Bubble: Rectangle with Corners Rounded 19">
            <a:extLst>
              <a:ext uri="{FF2B5EF4-FFF2-40B4-BE49-F238E27FC236}">
                <a16:creationId xmlns:a16="http://schemas.microsoft.com/office/drawing/2014/main" id="{FE97545F-2DAC-3E85-F4D8-2C3617C421BE}"/>
              </a:ext>
            </a:extLst>
          </p:cNvPr>
          <p:cNvSpPr/>
          <p:nvPr/>
        </p:nvSpPr>
        <p:spPr>
          <a:xfrm>
            <a:off x="8281813" y="3070038"/>
            <a:ext cx="2868787" cy="2265960"/>
          </a:xfrm>
          <a:prstGeom prst="wedgeRoundRectCallout">
            <a:avLst>
              <a:gd name="adj1" fmla="val 25775"/>
              <a:gd name="adj2" fmla="val 68855"/>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Who would you invite at Teo’s case conference?</a:t>
            </a:r>
            <a:endParaRPr lang="en-BE" sz="240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97733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9297-A19C-FC21-24ED-C5279AA2CADE}"/>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Case conference tips</a:t>
            </a: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5C57A8F-7CE4-0588-DEE7-595BB5180249}"/>
              </a:ext>
            </a:extLst>
          </p:cNvPr>
          <p:cNvSpPr txBox="1"/>
          <p:nvPr/>
        </p:nvSpPr>
        <p:spPr>
          <a:xfrm>
            <a:off x="1667710" y="1793716"/>
            <a:ext cx="3869489" cy="3785652"/>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Plan and prepare! </a:t>
            </a:r>
          </a:p>
          <a:p>
            <a:pPr marL="28575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Take the views and opinions of the child, parent or caregiver into account</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Make sure that attendance and participation is by invitation only</a:t>
            </a:r>
          </a:p>
        </p:txBody>
      </p:sp>
      <p:sp>
        <p:nvSpPr>
          <p:cNvPr id="3" name="TextBox 2">
            <a:extLst>
              <a:ext uri="{FF2B5EF4-FFF2-40B4-BE49-F238E27FC236}">
                <a16:creationId xmlns:a16="http://schemas.microsoft.com/office/drawing/2014/main" id="{3C49A125-292A-27EB-40F4-CF6DBE5D3644}"/>
              </a:ext>
            </a:extLst>
          </p:cNvPr>
          <p:cNvSpPr txBox="1"/>
          <p:nvPr/>
        </p:nvSpPr>
        <p:spPr>
          <a:xfrm>
            <a:off x="6629400" y="1793716"/>
            <a:ext cx="4724400" cy="3785652"/>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Appoint someone to chair the meetings, summarize and draw conclusions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Respect personal data protection principles and information sharing procedures</a:t>
            </a:r>
          </a:p>
          <a:p>
            <a:endParaRPr lang="en-GB" sz="2400" b="0" i="0" u="none" strike="noStrike" baseline="0" dirty="0">
              <a:latin typeface="Arial" panose="020B0604020202020204" pitchFamily="34" charset="0"/>
              <a:cs typeface="Arial" panose="020B0604020202020204" pitchFamily="34" charset="0"/>
            </a:endParaRPr>
          </a:p>
          <a:p>
            <a:r>
              <a:rPr lang="en-GB" sz="2400" b="0" i="0" u="none" strike="noStrike" baseline="0" dirty="0">
                <a:latin typeface="Arial" panose="020B0604020202020204" pitchFamily="34" charset="0"/>
                <a:cs typeface="Arial" panose="020B0604020202020204" pitchFamily="34" charset="0"/>
              </a:rPr>
              <a:t>Document case conferences with a report</a:t>
            </a:r>
            <a:endParaRPr lang="en-GB" sz="2400" dirty="0">
              <a:latin typeface="Arial" panose="020B0604020202020204" pitchFamily="34" charset="0"/>
              <a:cs typeface="Arial" panose="020B0604020202020204" pitchFamily="34" charset="0"/>
            </a:endParaRPr>
          </a:p>
        </p:txBody>
      </p:sp>
      <p:sp>
        <p:nvSpPr>
          <p:cNvPr id="7" name="L-Shape 6">
            <a:extLst>
              <a:ext uri="{FF2B5EF4-FFF2-40B4-BE49-F238E27FC236}">
                <a16:creationId xmlns:a16="http://schemas.microsoft.com/office/drawing/2014/main" id="{E1EAB486-B8B0-EAE0-CACE-B19D72C0F8C9}"/>
              </a:ext>
            </a:extLst>
          </p:cNvPr>
          <p:cNvSpPr/>
          <p:nvPr/>
        </p:nvSpPr>
        <p:spPr>
          <a:xfrm rot="18361091">
            <a:off x="986905" y="1830717"/>
            <a:ext cx="439067" cy="223452"/>
          </a:xfrm>
          <a:prstGeom prst="corner">
            <a:avLst>
              <a:gd name="adj1" fmla="val 42208"/>
              <a:gd name="adj2" fmla="val 433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L-Shape 7">
            <a:extLst>
              <a:ext uri="{FF2B5EF4-FFF2-40B4-BE49-F238E27FC236}">
                <a16:creationId xmlns:a16="http://schemas.microsoft.com/office/drawing/2014/main" id="{378DD144-5300-FCD6-A318-15025AF8E35D}"/>
              </a:ext>
            </a:extLst>
          </p:cNvPr>
          <p:cNvSpPr/>
          <p:nvPr/>
        </p:nvSpPr>
        <p:spPr>
          <a:xfrm rot="18361091">
            <a:off x="986905" y="2565811"/>
            <a:ext cx="439067" cy="223452"/>
          </a:xfrm>
          <a:prstGeom prst="corner">
            <a:avLst>
              <a:gd name="adj1" fmla="val 42208"/>
              <a:gd name="adj2" fmla="val 433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L-Shape 8">
            <a:extLst>
              <a:ext uri="{FF2B5EF4-FFF2-40B4-BE49-F238E27FC236}">
                <a16:creationId xmlns:a16="http://schemas.microsoft.com/office/drawing/2014/main" id="{C6A122BA-4C24-B176-DE56-81221BFAC8CE}"/>
              </a:ext>
            </a:extLst>
          </p:cNvPr>
          <p:cNvSpPr/>
          <p:nvPr/>
        </p:nvSpPr>
        <p:spPr>
          <a:xfrm rot="18361091">
            <a:off x="986904" y="4393303"/>
            <a:ext cx="439067" cy="223452"/>
          </a:xfrm>
          <a:prstGeom prst="corner">
            <a:avLst>
              <a:gd name="adj1" fmla="val 42208"/>
              <a:gd name="adj2" fmla="val 433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L-Shape 9">
            <a:extLst>
              <a:ext uri="{FF2B5EF4-FFF2-40B4-BE49-F238E27FC236}">
                <a16:creationId xmlns:a16="http://schemas.microsoft.com/office/drawing/2014/main" id="{DF4C3A17-E0F9-C860-9106-0539F5208A08}"/>
              </a:ext>
            </a:extLst>
          </p:cNvPr>
          <p:cNvSpPr/>
          <p:nvPr/>
        </p:nvSpPr>
        <p:spPr>
          <a:xfrm rot="18361091">
            <a:off x="6054265" y="1830717"/>
            <a:ext cx="439067" cy="223452"/>
          </a:xfrm>
          <a:prstGeom prst="corner">
            <a:avLst>
              <a:gd name="adj1" fmla="val 42208"/>
              <a:gd name="adj2" fmla="val 433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L-Shape 10">
            <a:extLst>
              <a:ext uri="{FF2B5EF4-FFF2-40B4-BE49-F238E27FC236}">
                <a16:creationId xmlns:a16="http://schemas.microsoft.com/office/drawing/2014/main" id="{5CE2D917-0527-C4C0-773F-EE5CA4D35AFA}"/>
              </a:ext>
            </a:extLst>
          </p:cNvPr>
          <p:cNvSpPr/>
          <p:nvPr/>
        </p:nvSpPr>
        <p:spPr>
          <a:xfrm rot="18361091">
            <a:off x="6054265" y="3267394"/>
            <a:ext cx="439067" cy="223452"/>
          </a:xfrm>
          <a:prstGeom prst="corner">
            <a:avLst>
              <a:gd name="adj1" fmla="val 42208"/>
              <a:gd name="adj2" fmla="val 433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L-Shape 11">
            <a:extLst>
              <a:ext uri="{FF2B5EF4-FFF2-40B4-BE49-F238E27FC236}">
                <a16:creationId xmlns:a16="http://schemas.microsoft.com/office/drawing/2014/main" id="{5AF2F135-2D19-5F12-4A42-60C07760AABD}"/>
              </a:ext>
            </a:extLst>
          </p:cNvPr>
          <p:cNvSpPr/>
          <p:nvPr/>
        </p:nvSpPr>
        <p:spPr>
          <a:xfrm rot="18361091">
            <a:off x="6054265" y="4753032"/>
            <a:ext cx="439067" cy="223452"/>
          </a:xfrm>
          <a:prstGeom prst="corner">
            <a:avLst>
              <a:gd name="adj1" fmla="val 42208"/>
              <a:gd name="adj2" fmla="val 433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5573881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39"/>
        <p:cNvGrpSpPr/>
        <p:nvPr/>
      </p:nvGrpSpPr>
      <p:grpSpPr>
        <a:xfrm>
          <a:off x="0" y="0"/>
          <a:ext cx="0" cy="0"/>
          <a:chOff x="0" y="0"/>
          <a:chExt cx="0" cy="0"/>
        </a:xfrm>
      </p:grpSpPr>
      <p:sp>
        <p:nvSpPr>
          <p:cNvPr id="740" name="Google Shape;740;p8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741" name="Google Shape;741;p82"/>
          <p:cNvSpPr/>
          <p:nvPr/>
        </p:nvSpPr>
        <p:spPr>
          <a:xfrm>
            <a:off x="5563255" y="179977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42" name="Google Shape;742;p82"/>
          <p:cNvSpPr/>
          <p:nvPr/>
        </p:nvSpPr>
        <p:spPr>
          <a:xfrm>
            <a:off x="9225511" y="179977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43" name="Google Shape;743;p82"/>
          <p:cNvSpPr/>
          <p:nvPr/>
        </p:nvSpPr>
        <p:spPr>
          <a:xfrm>
            <a:off x="1945812" y="179977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744" name="Google Shape;744;p82"/>
          <p:cNvSpPr txBox="1"/>
          <p:nvPr/>
        </p:nvSpPr>
        <p:spPr>
          <a:xfrm>
            <a:off x="913896" y="3284621"/>
            <a:ext cx="3115391" cy="230828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dirty="0">
                <a:solidFill>
                  <a:srgbClr val="000000"/>
                </a:solidFill>
                <a:effectLst/>
                <a:latin typeface="Arial" panose="020B0604020202020204" pitchFamily="34" charset="0"/>
                <a:cs typeface="Arial" panose="020B0604020202020204" pitchFamily="34" charset="0"/>
              </a:rPr>
              <a:t>Coordination ensures that supports and services around a child work together to improve his/her safety and wellbeing</a:t>
            </a:r>
            <a:endParaRPr sz="24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sp>
        <p:nvSpPr>
          <p:cNvPr id="745" name="Google Shape;745;p82"/>
          <p:cNvSpPr txBox="1"/>
          <p:nvPr/>
        </p:nvSpPr>
        <p:spPr>
          <a:xfrm>
            <a:off x="4430131" y="3284621"/>
            <a:ext cx="3317807" cy="120028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u="none" strike="noStrike" cap="none" dirty="0">
                <a:solidFill>
                  <a:schemeClr val="dk1"/>
                </a:solidFill>
                <a:latin typeface="Arial" panose="020B0604020202020204" pitchFamily="34" charset="0"/>
                <a:ea typeface="Arial"/>
                <a:cs typeface="Arial" panose="020B0604020202020204" pitchFamily="34" charset="0"/>
                <a:sym typeface="Arial"/>
              </a:rPr>
              <a:t>Caseworkers must respect personal data protection principles</a:t>
            </a:r>
            <a:endParaRPr sz="24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sp>
        <p:nvSpPr>
          <p:cNvPr id="746" name="Google Shape;746;p82"/>
          <p:cNvSpPr txBox="1"/>
          <p:nvPr/>
        </p:nvSpPr>
        <p:spPr>
          <a:xfrm>
            <a:off x="8148782" y="3284621"/>
            <a:ext cx="3205018" cy="1938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u="none" strike="noStrike" cap="none" dirty="0">
                <a:solidFill>
                  <a:schemeClr val="dk1"/>
                </a:solidFill>
                <a:latin typeface="Arial" panose="020B0604020202020204" pitchFamily="34" charset="0"/>
                <a:ea typeface="Arial"/>
                <a:cs typeface="Arial" panose="020B0604020202020204" pitchFamily="34" charset="0"/>
                <a:sym typeface="Arial"/>
              </a:rPr>
              <a:t>Caseworkers can use tools, such as service mapping, and plan the coordination, but flexibility must remain!</a:t>
            </a:r>
            <a:endParaRPr sz="24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3" name="Title 2">
            <a:extLst>
              <a:ext uri="{FF2B5EF4-FFF2-40B4-BE49-F238E27FC236}">
                <a16:creationId xmlns:a16="http://schemas.microsoft.com/office/drawing/2014/main" id="{0F985DC4-1D06-C910-875C-696871A5C61E}"/>
              </a:ext>
            </a:extLst>
          </p:cNvPr>
          <p:cNvSpPr>
            <a:spLocks noGrp="1"/>
          </p:cNvSpPr>
          <p:nvPr>
            <p:ph type="title"/>
          </p:nvPr>
        </p:nvSpPr>
        <p:spPr/>
        <p:txBody>
          <a:bodyPr/>
          <a:lstStyle/>
          <a:p>
            <a:r>
              <a:rPr lang="en-CA" sz="2400" b="1" dirty="0">
                <a:solidFill>
                  <a:schemeClr val="bg1"/>
                </a:solidFill>
                <a:latin typeface="Garamond"/>
              </a:rPr>
              <a:t>SESSION 5</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closing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cxnSp>
        <p:nvCxnSpPr>
          <p:cNvPr id="267" name="Google Shape;267;p4"/>
          <p:cNvCxnSpPr>
            <a:cxnSpLocks/>
            <a:endCxn id="283" idx="4"/>
          </p:cNvCxnSpPr>
          <p:nvPr/>
        </p:nvCxnSpPr>
        <p:spPr>
          <a:xfrm flipH="1">
            <a:off x="7910517" y="570272"/>
            <a:ext cx="1247" cy="5214606"/>
          </a:xfrm>
          <a:prstGeom prst="straightConnector1">
            <a:avLst/>
          </a:prstGeom>
          <a:noFill/>
          <a:ln w="28575" cap="flat" cmpd="sng">
            <a:solidFill>
              <a:schemeClr val="lt1"/>
            </a:solidFill>
            <a:prstDash val="solid"/>
            <a:miter lim="800000"/>
            <a:headEnd type="none" w="sm" len="sm"/>
            <a:tailEnd type="none" w="sm" len="sm"/>
          </a:ln>
        </p:spPr>
      </p:cxnSp>
      <p:sp>
        <p:nvSpPr>
          <p:cNvPr id="268" name="Google Shape;268;p4"/>
          <p:cNvSpPr txBox="1"/>
          <p:nvPr/>
        </p:nvSpPr>
        <p:spPr>
          <a:xfrm>
            <a:off x="8144645" y="277885"/>
            <a:ext cx="3284729"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Helvetica Neue"/>
              <a:buNone/>
            </a:pPr>
            <a:r>
              <a:rPr lang="en-GB" b="1" i="0" u="none" strike="noStrike" cap="none" dirty="0">
                <a:solidFill>
                  <a:schemeClr val="lt1"/>
                </a:solidFill>
                <a:latin typeface="Arial" panose="020B0604020202020204" pitchFamily="34" charset="0"/>
                <a:ea typeface="Arial"/>
                <a:cs typeface="Arial" panose="020B0604020202020204" pitchFamily="34" charset="0"/>
                <a:sym typeface="Arial"/>
              </a:rPr>
              <a:t>Module opening</a:t>
            </a:r>
            <a:endParaRPr b="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2000"/>
              <a:buFont typeface="Helvetica Neue"/>
              <a:buNone/>
            </a:pPr>
            <a:r>
              <a:rPr lang="en-GB" b="0" i="1" u="none" strike="noStrike" cap="none" dirty="0">
                <a:solidFill>
                  <a:schemeClr val="lt1"/>
                </a:solidFill>
                <a:latin typeface="Arial" panose="020B0604020202020204" pitchFamily="34" charset="0"/>
                <a:ea typeface="Arial"/>
                <a:cs typeface="Arial" panose="020B0604020202020204" pitchFamily="34" charset="0"/>
                <a:sym typeface="Arial"/>
              </a:rPr>
              <a:t>30 minutes</a:t>
            </a:r>
            <a:endParaRPr b="0" i="1" u="none" strike="noStrike" cap="none" dirty="0">
              <a:solidFill>
                <a:schemeClr val="lt1"/>
              </a:solidFill>
              <a:latin typeface="Arial" panose="020B0604020202020204" pitchFamily="34" charset="0"/>
              <a:ea typeface="Arial"/>
              <a:cs typeface="Arial" panose="020B0604020202020204" pitchFamily="34" charset="0"/>
              <a:sym typeface="Arial"/>
            </a:endParaRPr>
          </a:p>
        </p:txBody>
      </p:sp>
      <p:sp>
        <p:nvSpPr>
          <p:cNvPr id="269" name="Google Shape;269;p4"/>
          <p:cNvSpPr txBox="1"/>
          <p:nvPr/>
        </p:nvSpPr>
        <p:spPr>
          <a:xfrm>
            <a:off x="8144645" y="1090094"/>
            <a:ext cx="3383603" cy="120028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Helvetica Neue"/>
              <a:buNone/>
            </a:pPr>
            <a:r>
              <a:rPr lang="en-GB" b="1" u="none" strike="noStrike" cap="none" dirty="0">
                <a:solidFill>
                  <a:schemeClr val="lt1"/>
                </a:solidFill>
                <a:latin typeface="Arial" panose="020B0604020202020204" pitchFamily="34" charset="0"/>
                <a:ea typeface="Arial"/>
                <a:cs typeface="Arial" panose="020B0604020202020204" pitchFamily="34" charset="0"/>
                <a:sym typeface="Arial"/>
              </a:rPr>
              <a:t>How can a caseworker approach problems or concerns? </a:t>
            </a:r>
          </a:p>
          <a:p>
            <a:pPr marL="0" marR="0" lvl="0" indent="0" algn="l" rtl="0">
              <a:lnSpc>
                <a:spcPct val="100000"/>
              </a:lnSpc>
              <a:spcBef>
                <a:spcPts val="0"/>
              </a:spcBef>
              <a:spcAft>
                <a:spcPts val="0"/>
              </a:spcAft>
              <a:buClr>
                <a:schemeClr val="lt1"/>
              </a:buClr>
              <a:buSzPts val="2000"/>
              <a:buFont typeface="Helvetica Neue"/>
              <a:buNone/>
            </a:pPr>
            <a:r>
              <a:rPr lang="en-GB" b="0" i="1" u="none" strike="noStrike" cap="none" dirty="0">
                <a:solidFill>
                  <a:schemeClr val="lt1"/>
                </a:solidFill>
                <a:latin typeface="Arial" panose="020B0604020202020204" pitchFamily="34" charset="0"/>
                <a:ea typeface="Arial"/>
                <a:cs typeface="Arial" panose="020B0604020202020204" pitchFamily="34" charset="0"/>
                <a:sym typeface="Arial"/>
              </a:rPr>
              <a:t>2 hours</a:t>
            </a:r>
            <a:endParaRPr b="0" i="1" u="none" strike="noStrike" cap="none" dirty="0">
              <a:solidFill>
                <a:schemeClr val="lt1"/>
              </a:solidFill>
              <a:latin typeface="Arial" panose="020B0604020202020204" pitchFamily="34" charset="0"/>
              <a:ea typeface="Arial"/>
              <a:cs typeface="Arial" panose="020B0604020202020204" pitchFamily="34" charset="0"/>
              <a:sym typeface="Arial"/>
            </a:endParaRPr>
          </a:p>
        </p:txBody>
      </p:sp>
      <p:sp>
        <p:nvSpPr>
          <p:cNvPr id="270" name="Google Shape;270;p4"/>
          <p:cNvSpPr txBox="1"/>
          <p:nvPr/>
        </p:nvSpPr>
        <p:spPr>
          <a:xfrm>
            <a:off x="6220286" y="2216027"/>
            <a:ext cx="1349407" cy="36929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2000"/>
              <a:buFont typeface="Helvetica Neue"/>
              <a:buNone/>
            </a:pPr>
            <a:r>
              <a:rPr lang="en-GB" b="1" i="0" u="none" strike="noStrike" cap="none" dirty="0">
                <a:solidFill>
                  <a:schemeClr val="lt1"/>
                </a:solidFill>
                <a:latin typeface="Arial" panose="020B0604020202020204" pitchFamily="34" charset="0"/>
                <a:ea typeface="Arial"/>
                <a:cs typeface="Arial" panose="020B0604020202020204" pitchFamily="34" charset="0"/>
                <a:sym typeface="Arial"/>
              </a:rPr>
              <a:t>Break</a:t>
            </a:r>
            <a:endParaRPr b="1" i="1" u="none" strike="noStrike" cap="none" dirty="0">
              <a:solidFill>
                <a:schemeClr val="lt1"/>
              </a:solidFill>
              <a:latin typeface="Arial" panose="020B0604020202020204" pitchFamily="34" charset="0"/>
              <a:ea typeface="Arial"/>
              <a:cs typeface="Arial" panose="020B0604020202020204" pitchFamily="34" charset="0"/>
              <a:sym typeface="Arial"/>
            </a:endParaRPr>
          </a:p>
        </p:txBody>
      </p:sp>
      <p:sp>
        <p:nvSpPr>
          <p:cNvPr id="271" name="Google Shape;271;p4"/>
          <p:cNvSpPr txBox="1"/>
          <p:nvPr/>
        </p:nvSpPr>
        <p:spPr>
          <a:xfrm>
            <a:off x="8144645" y="2826896"/>
            <a:ext cx="3383603"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Helvetica Neue"/>
              <a:buNone/>
            </a:pPr>
            <a:r>
              <a:rPr lang="en-GB" b="1" i="0" u="none" strike="noStrike" cap="none" dirty="0">
                <a:solidFill>
                  <a:schemeClr val="lt1"/>
                </a:solidFill>
                <a:latin typeface="Arial" panose="020B0604020202020204" pitchFamily="34" charset="0"/>
                <a:ea typeface="Arial"/>
                <a:cs typeface="Arial" panose="020B0604020202020204" pitchFamily="34" charset="0"/>
                <a:sym typeface="Arial"/>
              </a:rPr>
              <a:t>How can I negotiate and manage conflicts?</a:t>
            </a:r>
            <a:endParaRPr b="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2000"/>
              <a:buFont typeface="Helvetica Neue"/>
              <a:buNone/>
            </a:pPr>
            <a:r>
              <a:rPr lang="en-GB" b="0" i="1" u="none" strike="noStrike" cap="none" dirty="0">
                <a:solidFill>
                  <a:schemeClr val="lt1"/>
                </a:solidFill>
                <a:latin typeface="Arial" panose="020B0604020202020204" pitchFamily="34" charset="0"/>
                <a:ea typeface="Arial"/>
                <a:cs typeface="Arial" panose="020B0604020202020204" pitchFamily="34" charset="0"/>
                <a:sym typeface="Arial"/>
              </a:rPr>
              <a:t>1 hour 15 minutes</a:t>
            </a:r>
            <a:endParaRPr dirty="0">
              <a:latin typeface="Arial" panose="020B0604020202020204" pitchFamily="34" charset="0"/>
              <a:cs typeface="Arial" panose="020B0604020202020204" pitchFamily="34" charset="0"/>
            </a:endParaRPr>
          </a:p>
        </p:txBody>
      </p:sp>
      <p:sp>
        <p:nvSpPr>
          <p:cNvPr id="272" name="Google Shape;272;p4"/>
          <p:cNvSpPr txBox="1"/>
          <p:nvPr/>
        </p:nvSpPr>
        <p:spPr>
          <a:xfrm>
            <a:off x="6220286" y="3991763"/>
            <a:ext cx="1349407" cy="36929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2000"/>
              <a:buFont typeface="Helvetica Neue"/>
              <a:buNone/>
            </a:pPr>
            <a:r>
              <a:rPr lang="en-GB" b="1" i="0" u="none" strike="noStrike" cap="none" dirty="0">
                <a:solidFill>
                  <a:schemeClr val="lt1"/>
                </a:solidFill>
                <a:latin typeface="Arial" panose="020B0604020202020204" pitchFamily="34" charset="0"/>
                <a:ea typeface="Arial"/>
                <a:cs typeface="Arial" panose="020B0604020202020204" pitchFamily="34" charset="0"/>
                <a:sym typeface="Arial"/>
              </a:rPr>
              <a:t>Lunch</a:t>
            </a:r>
            <a:endParaRPr b="1" i="1" u="none" strike="noStrike" cap="none" dirty="0">
              <a:solidFill>
                <a:schemeClr val="lt1"/>
              </a:solidFill>
              <a:latin typeface="Arial" panose="020B0604020202020204" pitchFamily="34" charset="0"/>
              <a:ea typeface="Arial"/>
              <a:cs typeface="Arial" panose="020B0604020202020204" pitchFamily="34" charset="0"/>
              <a:sym typeface="Arial"/>
            </a:endParaRPr>
          </a:p>
        </p:txBody>
      </p:sp>
      <p:sp>
        <p:nvSpPr>
          <p:cNvPr id="274" name="Google Shape;274;p4"/>
          <p:cNvSpPr txBox="1"/>
          <p:nvPr/>
        </p:nvSpPr>
        <p:spPr>
          <a:xfrm>
            <a:off x="8144645" y="5889401"/>
            <a:ext cx="3383603"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Helvetica Neue"/>
              <a:buNone/>
            </a:pPr>
            <a:r>
              <a:rPr lang="en-GB" b="1" i="0" u="none" strike="noStrike" cap="none" dirty="0">
                <a:solidFill>
                  <a:schemeClr val="lt1"/>
                </a:solidFill>
                <a:latin typeface="Arial" panose="020B0604020202020204" pitchFamily="34" charset="0"/>
                <a:ea typeface="Arial"/>
                <a:cs typeface="Arial" panose="020B0604020202020204" pitchFamily="34" charset="0"/>
                <a:sym typeface="Arial"/>
              </a:rPr>
              <a:t>Module closing</a:t>
            </a:r>
            <a:endParaRPr b="0" i="0" u="none" strike="noStrike" cap="none" dirty="0">
              <a:solidFill>
                <a:srgbClr val="000000"/>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cs typeface="Arial" panose="020B0604020202020204" pitchFamily="34" charset="0"/>
              </a:rPr>
              <a:t>30</a:t>
            </a:r>
            <a:r>
              <a:rPr lang="en-GB" b="0" i="1" u="none" strike="noStrike" cap="none" dirty="0">
                <a:solidFill>
                  <a:schemeClr val="lt1"/>
                </a:solidFill>
                <a:latin typeface="Arial" panose="020B0604020202020204" pitchFamily="34" charset="0"/>
                <a:ea typeface="Arial"/>
                <a:cs typeface="Arial" panose="020B0604020202020204" pitchFamily="34" charset="0"/>
                <a:sym typeface="Arial"/>
              </a:rPr>
              <a:t> minutes</a:t>
            </a:r>
            <a:endParaRPr b="0" i="1" u="none" strike="noStrike" cap="none" dirty="0">
              <a:solidFill>
                <a:schemeClr val="lt1"/>
              </a:solidFill>
              <a:latin typeface="Arial" panose="020B0604020202020204" pitchFamily="34" charset="0"/>
              <a:ea typeface="Arial"/>
              <a:cs typeface="Arial" panose="020B0604020202020204" pitchFamily="34" charset="0"/>
              <a:sym typeface="Arial"/>
            </a:endParaRPr>
          </a:p>
        </p:txBody>
      </p:sp>
      <p:sp>
        <p:nvSpPr>
          <p:cNvPr id="275" name="Google Shape;275;p4"/>
          <p:cNvSpPr/>
          <p:nvPr/>
        </p:nvSpPr>
        <p:spPr>
          <a:xfrm rot="1782986">
            <a:off x="7743967" y="48028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6" name="Google Shape;276;p4"/>
          <p:cNvSpPr/>
          <p:nvPr/>
        </p:nvSpPr>
        <p:spPr>
          <a:xfrm rot="1782986">
            <a:off x="7739847" y="1368152"/>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7" name="Google Shape;277;p4"/>
          <p:cNvSpPr/>
          <p:nvPr/>
        </p:nvSpPr>
        <p:spPr>
          <a:xfrm rot="1782986">
            <a:off x="7743966" y="2256020"/>
            <a:ext cx="335595" cy="289306"/>
          </a:xfrm>
          <a:prstGeom prst="hexagon">
            <a:avLst>
              <a:gd name="adj" fmla="val 28965"/>
              <a:gd name="vf" fmla="val 115470"/>
            </a:avLst>
          </a:prstGeom>
          <a:solidFill>
            <a:schemeClr val="accent4">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p:nvPr/>
        </p:nvSpPr>
        <p:spPr>
          <a:xfrm rot="1782986">
            <a:off x="7743967" y="4031756"/>
            <a:ext cx="335595" cy="289306"/>
          </a:xfrm>
          <a:prstGeom prst="hexagon">
            <a:avLst>
              <a:gd name="adj" fmla="val 28965"/>
              <a:gd name="vf" fmla="val 115470"/>
            </a:avLst>
          </a:prstGeom>
          <a:solidFill>
            <a:schemeClr val="accent4">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80" name="Google Shape;280;p4"/>
          <p:cNvSpPr/>
          <p:nvPr/>
        </p:nvSpPr>
        <p:spPr>
          <a:xfrm rot="1782986">
            <a:off x="7743967" y="314388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83" name="Google Shape;283;p4"/>
          <p:cNvSpPr/>
          <p:nvPr/>
        </p:nvSpPr>
        <p:spPr>
          <a:xfrm rot="1782986">
            <a:off x="7743967" y="580749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84" name="Google Shape;284;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Agenda</a:t>
            </a:r>
            <a:endParaRPr dirty="0"/>
          </a:p>
        </p:txBody>
      </p:sp>
      <p:sp>
        <p:nvSpPr>
          <p:cNvPr id="4" name="Google Shape;271;p4">
            <a:extLst>
              <a:ext uri="{FF2B5EF4-FFF2-40B4-BE49-F238E27FC236}">
                <a16:creationId xmlns:a16="http://schemas.microsoft.com/office/drawing/2014/main" id="{D9EC08B9-1F54-6775-2046-83142DA550D2}"/>
              </a:ext>
            </a:extLst>
          </p:cNvPr>
          <p:cNvSpPr txBox="1"/>
          <p:nvPr/>
        </p:nvSpPr>
        <p:spPr>
          <a:xfrm>
            <a:off x="8144646" y="4472803"/>
            <a:ext cx="3381110" cy="1200288"/>
          </a:xfrm>
          <a:prstGeom prst="rect">
            <a:avLst/>
          </a:prstGeom>
          <a:noFill/>
          <a:ln>
            <a:noFill/>
          </a:ln>
        </p:spPr>
        <p:txBody>
          <a:bodyPr spcFirstLastPara="1" wrap="square" lIns="91425" tIns="45700" rIns="91425" bIns="45700" anchor="t" anchorCtr="0">
            <a:spAutoFit/>
          </a:bodyPr>
          <a:lstStyle/>
          <a:p>
            <a:r>
              <a:rPr lang="en-BE" b="1" dirty="0">
                <a:solidFill>
                  <a:schemeClr val="bg1"/>
                </a:solidFill>
                <a:latin typeface="Arial" panose="020B0604020202020204" pitchFamily="34" charset="0"/>
                <a:cs typeface="Arial" panose="020B0604020202020204" pitchFamily="34" charset="0"/>
              </a:rPr>
              <a:t>How can I coordinate to improve child protection outcomes? </a:t>
            </a:r>
          </a:p>
          <a:p>
            <a:pPr marL="0" marR="0" lvl="0" indent="0" algn="l" rtl="0">
              <a:lnSpc>
                <a:spcPct val="100000"/>
              </a:lnSpc>
              <a:spcBef>
                <a:spcPts val="0"/>
              </a:spcBef>
              <a:spcAft>
                <a:spcPts val="0"/>
              </a:spcAft>
              <a:buClr>
                <a:schemeClr val="lt1"/>
              </a:buClr>
              <a:buSzPts val="2000"/>
              <a:buFont typeface="Helvetica Neue"/>
              <a:buNone/>
            </a:pPr>
            <a:r>
              <a:rPr lang="en-GB" b="0" i="1" u="none" strike="noStrike" cap="none" dirty="0">
                <a:solidFill>
                  <a:schemeClr val="lt1"/>
                </a:solidFill>
                <a:latin typeface="Arial" panose="020B0604020202020204" pitchFamily="34" charset="0"/>
                <a:ea typeface="Arial"/>
                <a:cs typeface="Arial" panose="020B0604020202020204" pitchFamily="34" charset="0"/>
                <a:sym typeface="Arial"/>
              </a:rPr>
              <a:t>2 hours</a:t>
            </a:r>
            <a:endParaRPr dirty="0">
              <a:latin typeface="Arial" panose="020B0604020202020204" pitchFamily="34" charset="0"/>
              <a:cs typeface="Arial" panose="020B0604020202020204" pitchFamily="34" charset="0"/>
            </a:endParaRPr>
          </a:p>
        </p:txBody>
      </p:sp>
      <p:sp>
        <p:nvSpPr>
          <p:cNvPr id="2" name="Google Shape;280;p4">
            <a:extLst>
              <a:ext uri="{FF2B5EF4-FFF2-40B4-BE49-F238E27FC236}">
                <a16:creationId xmlns:a16="http://schemas.microsoft.com/office/drawing/2014/main" id="{637616DA-B4A2-ECCB-9831-6EADF6B356F4}"/>
              </a:ext>
            </a:extLst>
          </p:cNvPr>
          <p:cNvSpPr/>
          <p:nvPr/>
        </p:nvSpPr>
        <p:spPr>
          <a:xfrm rot="1782986">
            <a:off x="7743967" y="491962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1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Learning objectives</a:t>
            </a:r>
            <a:endParaRPr dirty="0">
              <a:latin typeface="Arial" panose="020B0604020202020204" pitchFamily="34" charset="0"/>
              <a:cs typeface="Arial" panose="020B0604020202020204" pitchFamily="34" charset="0"/>
            </a:endParaRPr>
          </a:p>
        </p:txBody>
      </p:sp>
      <p:sp>
        <p:nvSpPr>
          <p:cNvPr id="327" name="Google Shape;327;p11"/>
          <p:cNvSpPr txBox="1"/>
          <p:nvPr/>
        </p:nvSpPr>
        <p:spPr>
          <a:xfrm>
            <a:off x="1057373" y="3583262"/>
            <a:ext cx="2568289"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u="none" strike="noStrike" cap="none" dirty="0">
                <a:solidFill>
                  <a:schemeClr val="dk1"/>
                </a:solidFill>
                <a:latin typeface="Arial" panose="020B0604020202020204" pitchFamily="34" charset="0"/>
                <a:cs typeface="Arial" panose="020B0604020202020204" pitchFamily="34" charset="0"/>
                <a:sym typeface="Arial"/>
              </a:rPr>
              <a:t>Explain and demonstrate steps in problem solving</a:t>
            </a:r>
            <a:endParaRPr sz="2400" dirty="0">
              <a:latin typeface="Arial" panose="020B0604020202020204" pitchFamily="34" charset="0"/>
              <a:cs typeface="Arial" panose="020B0604020202020204" pitchFamily="34" charset="0"/>
            </a:endParaRPr>
          </a:p>
        </p:txBody>
      </p:sp>
      <p:sp>
        <p:nvSpPr>
          <p:cNvPr id="329" name="Google Shape;329;p11"/>
          <p:cNvSpPr txBox="1"/>
          <p:nvPr/>
        </p:nvSpPr>
        <p:spPr>
          <a:xfrm>
            <a:off x="3934611" y="3583262"/>
            <a:ext cx="3121661"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u="none" strike="noStrike" cap="none" dirty="0">
                <a:solidFill>
                  <a:schemeClr val="dk1"/>
                </a:solidFill>
                <a:latin typeface="Arial" panose="020B0604020202020204" pitchFamily="34" charset="0"/>
                <a:cs typeface="Arial" panose="020B0604020202020204" pitchFamily="34" charset="0"/>
                <a:sym typeface="Arial"/>
              </a:rPr>
              <a:t>Identify appropriate negotiation strategies based on the child’s interest and needs</a:t>
            </a:r>
            <a:endParaRPr sz="1400" b="0" i="0" u="none" strike="noStrike" cap="none" dirty="0">
              <a:solidFill>
                <a:srgbClr val="000000"/>
              </a:solidFill>
              <a:latin typeface="Arial" panose="020B0604020202020204" pitchFamily="34" charset="0"/>
              <a:cs typeface="Arial" panose="020B0604020202020204" pitchFamily="34" charset="0"/>
              <a:sym typeface="Arial"/>
            </a:endParaRPr>
          </a:p>
        </p:txBody>
      </p:sp>
      <p:grpSp>
        <p:nvGrpSpPr>
          <p:cNvPr id="330" name="Google Shape;330;p11"/>
          <p:cNvGrpSpPr/>
          <p:nvPr/>
        </p:nvGrpSpPr>
        <p:grpSpPr>
          <a:xfrm>
            <a:off x="4953430" y="2345865"/>
            <a:ext cx="1196375" cy="868968"/>
            <a:chOff x="6878053" y="1156317"/>
            <a:chExt cx="1431178" cy="1039513"/>
          </a:xfrm>
          <a:solidFill>
            <a:schemeClr val="accent4"/>
          </a:solidFill>
        </p:grpSpPr>
        <p:grpSp>
          <p:nvGrpSpPr>
            <p:cNvPr id="331" name="Google Shape;331;p11"/>
            <p:cNvGrpSpPr/>
            <p:nvPr/>
          </p:nvGrpSpPr>
          <p:grpSpPr>
            <a:xfrm>
              <a:off x="7672978" y="1156317"/>
              <a:ext cx="412941" cy="436880"/>
              <a:chOff x="243840" y="1676400"/>
              <a:chExt cx="701040" cy="741680"/>
            </a:xfrm>
            <a:grpFill/>
          </p:grpSpPr>
          <p:sp>
            <p:nvSpPr>
              <p:cNvPr id="332" name="Google Shape;332;p11"/>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3" name="Google Shape;333;p11"/>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34" name="Google Shape;334;p11"/>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5" name="Google Shape;335;p11"/>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36" name="Google Shape;336;p11"/>
          <p:cNvGrpSpPr/>
          <p:nvPr/>
        </p:nvGrpSpPr>
        <p:grpSpPr>
          <a:xfrm>
            <a:off x="1727249" y="2345865"/>
            <a:ext cx="1196375" cy="868968"/>
            <a:chOff x="6878053" y="1156317"/>
            <a:chExt cx="1431178" cy="1039513"/>
          </a:xfrm>
          <a:solidFill>
            <a:schemeClr val="accent4"/>
          </a:solidFill>
        </p:grpSpPr>
        <p:grpSp>
          <p:nvGrpSpPr>
            <p:cNvPr id="337" name="Google Shape;337;p11"/>
            <p:cNvGrpSpPr/>
            <p:nvPr/>
          </p:nvGrpSpPr>
          <p:grpSpPr>
            <a:xfrm>
              <a:off x="7672978" y="1156317"/>
              <a:ext cx="412941" cy="436880"/>
              <a:chOff x="243840" y="1676400"/>
              <a:chExt cx="701040" cy="741680"/>
            </a:xfrm>
            <a:grpFill/>
          </p:grpSpPr>
          <p:sp>
            <p:nvSpPr>
              <p:cNvPr id="338" name="Google Shape;338;p11"/>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9" name="Google Shape;339;p11"/>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0" name="Google Shape;340;p11"/>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1" name="Google Shape;341;p11"/>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42" name="Google Shape;342;p11"/>
          <p:cNvGrpSpPr/>
          <p:nvPr/>
        </p:nvGrpSpPr>
        <p:grpSpPr>
          <a:xfrm>
            <a:off x="8883537" y="2303264"/>
            <a:ext cx="1196375" cy="868968"/>
            <a:chOff x="6878053" y="1156317"/>
            <a:chExt cx="1431178" cy="1039513"/>
          </a:xfrm>
          <a:solidFill>
            <a:schemeClr val="accent4"/>
          </a:solidFill>
        </p:grpSpPr>
        <p:grpSp>
          <p:nvGrpSpPr>
            <p:cNvPr id="343" name="Google Shape;343;p11"/>
            <p:cNvGrpSpPr/>
            <p:nvPr/>
          </p:nvGrpSpPr>
          <p:grpSpPr>
            <a:xfrm>
              <a:off x="7672978" y="1156317"/>
              <a:ext cx="412941" cy="436880"/>
              <a:chOff x="243840" y="1676400"/>
              <a:chExt cx="701040" cy="741680"/>
            </a:xfrm>
            <a:grpFill/>
          </p:grpSpPr>
          <p:sp>
            <p:nvSpPr>
              <p:cNvPr id="344" name="Google Shape;344;p11"/>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5" name="Google Shape;345;p11"/>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6" name="Google Shape;346;p11"/>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7" name="Google Shape;347;p11"/>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8" name="Google Shape;348;p11"/>
          <p:cNvSpPr txBox="1"/>
          <p:nvPr/>
        </p:nvSpPr>
        <p:spPr>
          <a:xfrm>
            <a:off x="7528493" y="3583262"/>
            <a:ext cx="3999233" cy="1569620"/>
          </a:xfrm>
          <a:prstGeom prst="rect">
            <a:avLst/>
          </a:prstGeom>
          <a:noFill/>
          <a:ln>
            <a:noFill/>
          </a:ln>
        </p:spPr>
        <p:txBody>
          <a:bodyPr spcFirstLastPara="1" wrap="square" lIns="91425" tIns="45700" rIns="91425" bIns="45700" anchor="t" anchorCtr="0">
            <a:spAutoFit/>
          </a:bodyPr>
          <a:lstStyle/>
          <a:p>
            <a:pPr algn="ctr">
              <a:buSzPts val="2400"/>
            </a:pPr>
            <a:r>
              <a:rPr lang="en-GB" sz="2400" dirty="0">
                <a:latin typeface="Arial" panose="020B0604020202020204" pitchFamily="34" charset="0"/>
                <a:cs typeface="Arial" panose="020B0604020202020204" pitchFamily="34" charset="0"/>
              </a:rPr>
              <a:t>Demonstrate coordination across actors and agencies based on prioritization of a child’s needs</a:t>
            </a:r>
            <a:endParaRPr lang="en-GB" sz="2400" b="0" i="0" u="none" strike="noStrike" cap="none" dirty="0">
              <a:solidFill>
                <a:srgbClr val="000000"/>
              </a:solidFill>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5531507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a:t>
            </a:r>
          </a:p>
        </p:txBody>
      </p:sp>
      <p:grpSp>
        <p:nvGrpSpPr>
          <p:cNvPr id="16" name="Group 15">
            <a:extLst>
              <a:ext uri="{FF2B5EF4-FFF2-40B4-BE49-F238E27FC236}">
                <a16:creationId xmlns:a16="http://schemas.microsoft.com/office/drawing/2014/main" id="{3689AB3D-9DF6-8558-D466-59EAC7EE9FAF}"/>
              </a:ext>
            </a:extLst>
          </p:cNvPr>
          <p:cNvGrpSpPr/>
          <p:nvPr/>
        </p:nvGrpSpPr>
        <p:grpSpPr>
          <a:xfrm>
            <a:off x="10288771" y="303551"/>
            <a:ext cx="1587872" cy="1368854"/>
            <a:chOff x="10288771" y="303551"/>
            <a:chExt cx="1587872" cy="1368854"/>
          </a:xfrm>
        </p:grpSpPr>
        <p:sp>
          <p:nvSpPr>
            <p:cNvPr id="17" name="Google Shape;501;p15">
              <a:extLst>
                <a:ext uri="{FF2B5EF4-FFF2-40B4-BE49-F238E27FC236}">
                  <a16:creationId xmlns:a16="http://schemas.microsoft.com/office/drawing/2014/main" id="{8CB4E00E-C3D2-EC88-20B5-4BCEAC7F2934}"/>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18" name="Google Shape;502;p15">
              <a:extLst>
                <a:ext uri="{FF2B5EF4-FFF2-40B4-BE49-F238E27FC236}">
                  <a16:creationId xmlns:a16="http://schemas.microsoft.com/office/drawing/2014/main" id="{06AD9491-8CF0-76F2-092C-B7D1E693AF4E}"/>
                </a:ext>
              </a:extLst>
            </p:cNvPr>
            <p:cNvGrpSpPr/>
            <p:nvPr/>
          </p:nvGrpSpPr>
          <p:grpSpPr>
            <a:xfrm>
              <a:off x="10681558" y="728782"/>
              <a:ext cx="562136" cy="634675"/>
              <a:chOff x="760175" y="830142"/>
              <a:chExt cx="867619" cy="979579"/>
            </a:xfrm>
          </p:grpSpPr>
          <p:sp>
            <p:nvSpPr>
              <p:cNvPr id="22" name="Google Shape;503;p15">
                <a:extLst>
                  <a:ext uri="{FF2B5EF4-FFF2-40B4-BE49-F238E27FC236}">
                    <a16:creationId xmlns:a16="http://schemas.microsoft.com/office/drawing/2014/main" id="{72BBC9E4-96F8-7101-D45C-E501C1707698}"/>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50</a:t>
                </a:r>
                <a:endParaRPr dirty="0">
                  <a:latin typeface="Arial" panose="020B0604020202020204" pitchFamily="34" charset="0"/>
                  <a:cs typeface="Arial" panose="020B0604020202020204" pitchFamily="34" charset="0"/>
                </a:endParaRPr>
              </a:p>
            </p:txBody>
          </p:sp>
          <p:sp>
            <p:nvSpPr>
              <p:cNvPr id="23" name="Google Shape;504;p15">
                <a:extLst>
                  <a:ext uri="{FF2B5EF4-FFF2-40B4-BE49-F238E27FC236}">
                    <a16:creationId xmlns:a16="http://schemas.microsoft.com/office/drawing/2014/main" id="{B0C72365-D92F-61E2-F78C-9BA776FA1E8E}"/>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9" name="Google Shape;505;p15">
              <a:extLst>
                <a:ext uri="{FF2B5EF4-FFF2-40B4-BE49-F238E27FC236}">
                  <a16:creationId xmlns:a16="http://schemas.microsoft.com/office/drawing/2014/main" id="{43185C3E-385D-B709-8633-A4E67A099770}"/>
                </a:ext>
              </a:extLst>
            </p:cNvPr>
            <p:cNvGrpSpPr/>
            <p:nvPr/>
          </p:nvGrpSpPr>
          <p:grpSpPr>
            <a:xfrm>
              <a:off x="11353800" y="728782"/>
              <a:ext cx="182192" cy="634674"/>
              <a:chOff x="2121762" y="2323619"/>
              <a:chExt cx="200378" cy="825210"/>
            </a:xfrm>
          </p:grpSpPr>
          <p:sp>
            <p:nvSpPr>
              <p:cNvPr id="20" name="Google Shape;506;p15">
                <a:extLst>
                  <a:ext uri="{FF2B5EF4-FFF2-40B4-BE49-F238E27FC236}">
                    <a16:creationId xmlns:a16="http://schemas.microsoft.com/office/drawing/2014/main" id="{F7B740D8-085D-14F6-62F9-D3AB0DDF366D}"/>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1" name="Google Shape;507;p15">
                <a:extLst>
                  <a:ext uri="{FF2B5EF4-FFF2-40B4-BE49-F238E27FC236}">
                    <a16:creationId xmlns:a16="http://schemas.microsoft.com/office/drawing/2014/main" id="{9F16E861-1FFD-4F50-81AA-C2A9E2422557}"/>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sp>
        <p:nvSpPr>
          <p:cNvPr id="24" name="Speech Bubble: Rectangle with Corners Rounded 23">
            <a:extLst>
              <a:ext uri="{FF2B5EF4-FFF2-40B4-BE49-F238E27FC236}">
                <a16:creationId xmlns:a16="http://schemas.microsoft.com/office/drawing/2014/main" id="{3C058265-AC55-E0E4-D1FD-10F263CA0162}"/>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25" name="Speech Bubble: Rectangle with Corners Rounded 24">
            <a:extLst>
              <a:ext uri="{FF2B5EF4-FFF2-40B4-BE49-F238E27FC236}">
                <a16:creationId xmlns:a16="http://schemas.microsoft.com/office/drawing/2014/main" id="{B10F6869-963E-1291-D8B0-DE4C659D0080}"/>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26" name="Speech Bubble: Rectangle with Corners Rounded 25">
            <a:extLst>
              <a:ext uri="{FF2B5EF4-FFF2-40B4-BE49-F238E27FC236}">
                <a16:creationId xmlns:a16="http://schemas.microsoft.com/office/drawing/2014/main" id="{584C58E9-BBAD-318E-48F4-8D242B22B3D2}"/>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spTree>
    <p:extLst>
      <p:ext uri="{BB962C8B-B14F-4D97-AF65-F5344CB8AC3E}">
        <p14:creationId xmlns:p14="http://schemas.microsoft.com/office/powerpoint/2010/main" val="122173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a:xfrm>
            <a:off x="838200" y="120516"/>
            <a:ext cx="10515600" cy="868968"/>
          </a:xfrm>
        </p:spPr>
        <p:txBody>
          <a:bodyPr/>
          <a:lstStyle/>
          <a:p>
            <a:r>
              <a:rPr lang="en-CA" dirty="0">
                <a:latin typeface="Arial" panose="020B0604020202020204" pitchFamily="34" charset="0"/>
                <a:cs typeface="Arial" panose="020B0604020202020204" pitchFamily="34" charset="0"/>
              </a:rPr>
              <a:t>Recap: lucky draw!</a:t>
            </a:r>
          </a:p>
        </p:txBody>
      </p:sp>
      <p:pic>
        <p:nvPicPr>
          <p:cNvPr id="2" name="Graphic 1" descr="Handbag with solid fill">
            <a:extLst>
              <a:ext uri="{FF2B5EF4-FFF2-40B4-BE49-F238E27FC236}">
                <a16:creationId xmlns:a16="http://schemas.microsoft.com/office/drawing/2014/main" id="{F7DC4756-DC75-BC6D-D10D-D68174E390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1637" y="882797"/>
            <a:ext cx="5641046" cy="5641046"/>
          </a:xfrm>
          <a:prstGeom prst="rect">
            <a:avLst/>
          </a:prstGeom>
        </p:spPr>
      </p:pic>
      <p:sp>
        <p:nvSpPr>
          <p:cNvPr id="4" name="Rectangle: Single Corner Snipped 3">
            <a:extLst>
              <a:ext uri="{FF2B5EF4-FFF2-40B4-BE49-F238E27FC236}">
                <a16:creationId xmlns:a16="http://schemas.microsoft.com/office/drawing/2014/main" id="{6F0663B7-EF0A-4342-3801-88F174EB48DA}"/>
              </a:ext>
            </a:extLst>
          </p:cNvPr>
          <p:cNvSpPr/>
          <p:nvPr/>
        </p:nvSpPr>
        <p:spPr>
          <a:xfrm rot="20938185">
            <a:off x="4815840" y="3829665"/>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5" name="Rectangle: Single Corner Snipped 4">
            <a:extLst>
              <a:ext uri="{FF2B5EF4-FFF2-40B4-BE49-F238E27FC236}">
                <a16:creationId xmlns:a16="http://schemas.microsoft.com/office/drawing/2014/main" id="{ACCEF4D4-07BA-506F-BB16-5AD6579A8E1E}"/>
              </a:ext>
            </a:extLst>
          </p:cNvPr>
          <p:cNvSpPr/>
          <p:nvPr/>
        </p:nvSpPr>
        <p:spPr>
          <a:xfrm rot="864021">
            <a:off x="5449750" y="4532852"/>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6" name="Rectangle: Single Corner Snipped 5">
            <a:extLst>
              <a:ext uri="{FF2B5EF4-FFF2-40B4-BE49-F238E27FC236}">
                <a16:creationId xmlns:a16="http://schemas.microsoft.com/office/drawing/2014/main" id="{E4E04487-0CAB-DD7C-BC19-8671D7AB09F0}"/>
              </a:ext>
            </a:extLst>
          </p:cNvPr>
          <p:cNvSpPr/>
          <p:nvPr/>
        </p:nvSpPr>
        <p:spPr>
          <a:xfrm rot="19848324">
            <a:off x="6231462" y="4043006"/>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7" name="Rectangle: Single Corner Snipped 6">
            <a:extLst>
              <a:ext uri="{FF2B5EF4-FFF2-40B4-BE49-F238E27FC236}">
                <a16:creationId xmlns:a16="http://schemas.microsoft.com/office/drawing/2014/main" id="{EF8846A1-D42C-75A5-4636-18C8A3D3F979}"/>
              </a:ext>
            </a:extLst>
          </p:cNvPr>
          <p:cNvSpPr/>
          <p:nvPr/>
        </p:nvSpPr>
        <p:spPr>
          <a:xfrm rot="1928386">
            <a:off x="7792776" y="1904173"/>
            <a:ext cx="804821" cy="804821"/>
          </a:xfrm>
          <a:prstGeom prst="snip1Rect">
            <a:avLst/>
          </a:prstGeom>
          <a:solidFill>
            <a:schemeClr val="bg1"/>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70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72">
            <a:extLst>
              <a:ext uri="{FF2B5EF4-FFF2-40B4-BE49-F238E27FC236}">
                <a16:creationId xmlns:a16="http://schemas.microsoft.com/office/drawing/2014/main" id="{C38EDEDE-9CB2-762F-A153-D7D698DDD09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50171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1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Learning objectives</a:t>
            </a:r>
            <a:endParaRPr dirty="0">
              <a:latin typeface="Arial" panose="020B0604020202020204" pitchFamily="34" charset="0"/>
              <a:cs typeface="Arial" panose="020B0604020202020204" pitchFamily="34" charset="0"/>
            </a:endParaRPr>
          </a:p>
        </p:txBody>
      </p:sp>
      <p:sp>
        <p:nvSpPr>
          <p:cNvPr id="327" name="Google Shape;327;p11"/>
          <p:cNvSpPr txBox="1"/>
          <p:nvPr/>
        </p:nvSpPr>
        <p:spPr>
          <a:xfrm>
            <a:off x="1206262" y="3587177"/>
            <a:ext cx="2568289"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u="none" strike="noStrike" cap="none" dirty="0">
                <a:solidFill>
                  <a:schemeClr val="dk1"/>
                </a:solidFill>
                <a:latin typeface="Arial" panose="020B0604020202020204" pitchFamily="34" charset="0"/>
                <a:cs typeface="Arial" panose="020B0604020202020204" pitchFamily="34" charset="0"/>
                <a:sym typeface="Arial"/>
              </a:rPr>
              <a:t>Explain and demonstrate steps in problem solving</a:t>
            </a:r>
            <a:endParaRPr sz="2400" dirty="0">
              <a:latin typeface="Arial" panose="020B0604020202020204" pitchFamily="34" charset="0"/>
              <a:cs typeface="Arial" panose="020B0604020202020204" pitchFamily="34" charset="0"/>
            </a:endParaRPr>
          </a:p>
        </p:txBody>
      </p:sp>
      <p:sp>
        <p:nvSpPr>
          <p:cNvPr id="329" name="Google Shape;329;p11"/>
          <p:cNvSpPr txBox="1"/>
          <p:nvPr/>
        </p:nvSpPr>
        <p:spPr>
          <a:xfrm>
            <a:off x="4394492" y="3509522"/>
            <a:ext cx="3121661" cy="156962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0" i="0" u="none" strike="noStrike" cap="none" dirty="0">
                <a:solidFill>
                  <a:schemeClr val="dk1"/>
                </a:solidFill>
                <a:latin typeface="Arial" panose="020B0604020202020204" pitchFamily="34" charset="0"/>
                <a:cs typeface="Arial" panose="020B0604020202020204" pitchFamily="34" charset="0"/>
                <a:sym typeface="Arial"/>
              </a:rPr>
              <a:t>Identify appropriate negotiation strategies based on the child’s interest and needs</a:t>
            </a:r>
            <a:endParaRPr sz="1400" b="0" i="0" u="none" strike="noStrike" cap="none" dirty="0">
              <a:solidFill>
                <a:srgbClr val="000000"/>
              </a:solidFill>
              <a:latin typeface="Arial" panose="020B0604020202020204" pitchFamily="34" charset="0"/>
              <a:cs typeface="Arial" panose="020B0604020202020204" pitchFamily="34" charset="0"/>
              <a:sym typeface="Arial"/>
            </a:endParaRPr>
          </a:p>
        </p:txBody>
      </p:sp>
      <p:grpSp>
        <p:nvGrpSpPr>
          <p:cNvPr id="330" name="Google Shape;330;p11"/>
          <p:cNvGrpSpPr/>
          <p:nvPr/>
        </p:nvGrpSpPr>
        <p:grpSpPr>
          <a:xfrm>
            <a:off x="5528931" y="2139073"/>
            <a:ext cx="1196375" cy="868968"/>
            <a:chOff x="6878053" y="1156317"/>
            <a:chExt cx="1431178" cy="1039513"/>
          </a:xfrm>
          <a:solidFill>
            <a:schemeClr val="accent4"/>
          </a:solidFill>
        </p:grpSpPr>
        <p:grpSp>
          <p:nvGrpSpPr>
            <p:cNvPr id="331" name="Google Shape;331;p11"/>
            <p:cNvGrpSpPr/>
            <p:nvPr/>
          </p:nvGrpSpPr>
          <p:grpSpPr>
            <a:xfrm>
              <a:off x="7672978" y="1156317"/>
              <a:ext cx="412941" cy="436880"/>
              <a:chOff x="243840" y="1676400"/>
              <a:chExt cx="701040" cy="741680"/>
            </a:xfrm>
            <a:grpFill/>
          </p:grpSpPr>
          <p:sp>
            <p:nvSpPr>
              <p:cNvPr id="332" name="Google Shape;332;p11"/>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3" name="Google Shape;333;p11"/>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34" name="Google Shape;334;p11"/>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5" name="Google Shape;335;p11"/>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36" name="Google Shape;336;p11"/>
          <p:cNvGrpSpPr/>
          <p:nvPr/>
        </p:nvGrpSpPr>
        <p:grpSpPr>
          <a:xfrm>
            <a:off x="1825900" y="2139073"/>
            <a:ext cx="1196375" cy="868968"/>
            <a:chOff x="6878053" y="1156317"/>
            <a:chExt cx="1431178" cy="1039513"/>
          </a:xfrm>
          <a:solidFill>
            <a:schemeClr val="accent4"/>
          </a:solidFill>
        </p:grpSpPr>
        <p:grpSp>
          <p:nvGrpSpPr>
            <p:cNvPr id="337" name="Google Shape;337;p11"/>
            <p:cNvGrpSpPr/>
            <p:nvPr/>
          </p:nvGrpSpPr>
          <p:grpSpPr>
            <a:xfrm>
              <a:off x="7672978" y="1156317"/>
              <a:ext cx="412941" cy="436880"/>
              <a:chOff x="243840" y="1676400"/>
              <a:chExt cx="701040" cy="741680"/>
            </a:xfrm>
            <a:grpFill/>
          </p:grpSpPr>
          <p:sp>
            <p:nvSpPr>
              <p:cNvPr id="338" name="Google Shape;338;p11"/>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9" name="Google Shape;339;p11"/>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0" name="Google Shape;340;p11"/>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1" name="Google Shape;341;p11"/>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42" name="Google Shape;342;p11"/>
          <p:cNvGrpSpPr/>
          <p:nvPr/>
        </p:nvGrpSpPr>
        <p:grpSpPr>
          <a:xfrm>
            <a:off x="8983995" y="2096472"/>
            <a:ext cx="1196375" cy="868968"/>
            <a:chOff x="6878053" y="1156317"/>
            <a:chExt cx="1431178" cy="1039513"/>
          </a:xfrm>
          <a:solidFill>
            <a:schemeClr val="accent4"/>
          </a:solidFill>
        </p:grpSpPr>
        <p:grpSp>
          <p:nvGrpSpPr>
            <p:cNvPr id="343" name="Google Shape;343;p11"/>
            <p:cNvGrpSpPr/>
            <p:nvPr/>
          </p:nvGrpSpPr>
          <p:grpSpPr>
            <a:xfrm>
              <a:off x="7672978" y="1156317"/>
              <a:ext cx="412941" cy="436880"/>
              <a:chOff x="243840" y="1676400"/>
              <a:chExt cx="701040" cy="741680"/>
            </a:xfrm>
            <a:grpFill/>
          </p:grpSpPr>
          <p:sp>
            <p:nvSpPr>
              <p:cNvPr id="344" name="Google Shape;344;p11"/>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5" name="Google Shape;345;p11"/>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6" name="Google Shape;346;p11"/>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7" name="Google Shape;347;p11"/>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8" name="Google Shape;348;p11"/>
          <p:cNvSpPr txBox="1"/>
          <p:nvPr/>
        </p:nvSpPr>
        <p:spPr>
          <a:xfrm>
            <a:off x="7977980" y="3412298"/>
            <a:ext cx="3121661" cy="2308284"/>
          </a:xfrm>
          <a:prstGeom prst="rect">
            <a:avLst/>
          </a:prstGeom>
          <a:noFill/>
          <a:ln>
            <a:noFill/>
          </a:ln>
        </p:spPr>
        <p:txBody>
          <a:bodyPr spcFirstLastPara="1" wrap="square" lIns="91425" tIns="45700" rIns="91425" bIns="45700" anchor="t" anchorCtr="0">
            <a:spAutoFit/>
          </a:bodyPr>
          <a:lstStyle/>
          <a:p>
            <a:pPr algn="ctr">
              <a:buSzPts val="2400"/>
            </a:pPr>
            <a:r>
              <a:rPr lang="en-GB" sz="2400" dirty="0">
                <a:latin typeface="Arial" panose="020B0604020202020204" pitchFamily="34" charset="0"/>
                <a:cs typeface="Arial" panose="020B0604020202020204" pitchFamily="34" charset="0"/>
              </a:rPr>
              <a:t>Demonstrate coordination across actors and agencies based on prioritization of a child’s needs</a:t>
            </a:r>
            <a:endParaRPr lang="en-GB" sz="2400" b="0" i="0" u="none" strike="noStrike" cap="none" dirty="0">
              <a:solidFill>
                <a:srgbClr val="000000"/>
              </a:solidFill>
              <a:latin typeface="Arial" panose="020B0604020202020204" pitchFamily="34" charset="0"/>
              <a:cs typeface="Arial" panose="020B0604020202020204" pitchFamily="34" charset="0"/>
              <a:sym typeface="Arial"/>
            </a:endParaRPr>
          </a:p>
        </p:txBody>
      </p:sp>
      <p:grpSp>
        <p:nvGrpSpPr>
          <p:cNvPr id="2" name="Group 1">
            <a:extLst>
              <a:ext uri="{FF2B5EF4-FFF2-40B4-BE49-F238E27FC236}">
                <a16:creationId xmlns:a16="http://schemas.microsoft.com/office/drawing/2014/main" id="{F8C512C5-2047-99C8-6BC0-7731F36286E8}"/>
              </a:ext>
            </a:extLst>
          </p:cNvPr>
          <p:cNvGrpSpPr/>
          <p:nvPr/>
        </p:nvGrpSpPr>
        <p:grpSpPr>
          <a:xfrm>
            <a:off x="10228983" y="284714"/>
            <a:ext cx="1587872" cy="1368854"/>
            <a:chOff x="10228983" y="337468"/>
            <a:chExt cx="1587872" cy="1368854"/>
          </a:xfrm>
        </p:grpSpPr>
        <p:sp>
          <p:nvSpPr>
            <p:cNvPr id="3" name="Hexagon 2">
              <a:extLst>
                <a:ext uri="{FF2B5EF4-FFF2-40B4-BE49-F238E27FC236}">
                  <a16:creationId xmlns:a16="http://schemas.microsoft.com/office/drawing/2014/main" id="{D3C7B0D2-364C-5881-42DC-47CE17A4742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FC14C57B-9982-3128-849E-5CF5799B7E96}"/>
                </a:ext>
              </a:extLst>
            </p:cNvPr>
            <p:cNvGrpSpPr/>
            <p:nvPr/>
          </p:nvGrpSpPr>
          <p:grpSpPr>
            <a:xfrm>
              <a:off x="10741851" y="747986"/>
              <a:ext cx="562136" cy="634675"/>
              <a:chOff x="760175" y="830142"/>
              <a:chExt cx="867619" cy="979579"/>
            </a:xfrm>
          </p:grpSpPr>
          <p:sp>
            <p:nvSpPr>
              <p:cNvPr id="5" name="Rectangle 4">
                <a:extLst>
                  <a:ext uri="{FF2B5EF4-FFF2-40B4-BE49-F238E27FC236}">
                    <a16:creationId xmlns:a16="http://schemas.microsoft.com/office/drawing/2014/main" id="{45FF5E80-5AF6-D03B-1552-B746D9B74B1C}"/>
                  </a:ext>
                </a:extLst>
              </p:cNvPr>
              <p:cNvSpPr/>
              <p:nvPr/>
            </p:nvSpPr>
            <p:spPr>
              <a:xfrm>
                <a:off x="864636" y="830142"/>
                <a:ext cx="763158" cy="9795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38</a:t>
                </a:r>
              </a:p>
            </p:txBody>
          </p:sp>
          <p:sp>
            <p:nvSpPr>
              <p:cNvPr id="6" name="Rectangle 5">
                <a:extLst>
                  <a:ext uri="{FF2B5EF4-FFF2-40B4-BE49-F238E27FC236}">
                    <a16:creationId xmlns:a16="http://schemas.microsoft.com/office/drawing/2014/main" id="{BA521F27-76EE-D890-225C-4FD74EA8AE53}"/>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F72F3B-1500-3B23-6881-879A32E5DF2B}"/>
              </a:ext>
            </a:extLst>
          </p:cNvPr>
          <p:cNvSpPr>
            <a:spLocks noGrp="1"/>
          </p:cNvSpPr>
          <p:nvPr>
            <p:ph type="title"/>
          </p:nvPr>
        </p:nvSpPr>
        <p:spPr/>
        <p:txBody>
          <a:bodyPr/>
          <a:lstStyle/>
          <a:p>
            <a:r>
              <a:rPr lang="en-US" dirty="0"/>
              <a:t>Competency framework review</a:t>
            </a:r>
            <a:endParaRPr lang="en-BE"/>
          </a:p>
        </p:txBody>
      </p:sp>
      <p:sp>
        <p:nvSpPr>
          <p:cNvPr id="4" name="TextBox 3">
            <a:extLst>
              <a:ext uri="{FF2B5EF4-FFF2-40B4-BE49-F238E27FC236}">
                <a16:creationId xmlns:a16="http://schemas.microsoft.com/office/drawing/2014/main" id="{D92C8CEB-8325-4DFF-8A75-65DD32B913DB}"/>
              </a:ext>
            </a:extLst>
          </p:cNvPr>
          <p:cNvSpPr txBox="1"/>
          <p:nvPr/>
        </p:nvSpPr>
        <p:spPr>
          <a:xfrm>
            <a:off x="1690345" y="4893070"/>
            <a:ext cx="1710725" cy="461665"/>
          </a:xfrm>
          <a:prstGeom prst="rect">
            <a:avLst/>
          </a:prstGeom>
          <a:noFill/>
        </p:spPr>
        <p:txBody>
          <a:bodyPr wrap="none" rtlCol="0">
            <a:spAutoFit/>
          </a:bodyPr>
          <a:lstStyle/>
          <a:p>
            <a:pPr algn="ctr"/>
            <a:r>
              <a:rPr lang="en-GB" sz="2400" dirty="0">
                <a:latin typeface="Arial" panose="020B0604020202020204" pitchFamily="34" charset="0"/>
                <a:cs typeface="Arial" panose="020B0604020202020204" pitchFamily="34" charset="0"/>
              </a:rPr>
              <a:t>Knowledge</a:t>
            </a:r>
            <a:endParaRPr lang="en-BE" sz="24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C9586DE5-9673-E82F-4E68-417EF595B5B8}"/>
              </a:ext>
            </a:extLst>
          </p:cNvPr>
          <p:cNvSpPr txBox="1"/>
          <p:nvPr/>
        </p:nvSpPr>
        <p:spPr>
          <a:xfrm>
            <a:off x="4617072" y="4893070"/>
            <a:ext cx="2957861" cy="461665"/>
          </a:xfrm>
          <a:prstGeom prst="rect">
            <a:avLst/>
          </a:prstGeom>
          <a:noFill/>
        </p:spPr>
        <p:txBody>
          <a:bodyPr wrap="none" rtlCol="0">
            <a:spAutoFit/>
          </a:bodyPr>
          <a:lstStyle/>
          <a:p>
            <a:pPr algn="ctr"/>
            <a:r>
              <a:rPr lang="en-GB" sz="2400" dirty="0">
                <a:latin typeface="Arial" panose="020B0604020202020204" pitchFamily="34" charset="0"/>
                <a:cs typeface="Arial" panose="020B0604020202020204" pitchFamily="34" charset="0"/>
              </a:rPr>
              <a:t>Attitudes and values</a:t>
            </a:r>
            <a:endParaRPr lang="en-BE" sz="24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5DA270CA-7B99-E5E5-F17E-224056A4FDF0}"/>
              </a:ext>
            </a:extLst>
          </p:cNvPr>
          <p:cNvSpPr txBox="1"/>
          <p:nvPr/>
        </p:nvSpPr>
        <p:spPr>
          <a:xfrm>
            <a:off x="8618137" y="4893070"/>
            <a:ext cx="1501556"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Skills</a:t>
            </a:r>
            <a:endParaRPr lang="en-BE" sz="2400" dirty="0">
              <a:latin typeface="Arial" panose="020B0604020202020204" pitchFamily="34" charset="0"/>
              <a:cs typeface="Arial" panose="020B0604020202020204" pitchFamily="34" charset="0"/>
            </a:endParaRPr>
          </a:p>
        </p:txBody>
      </p:sp>
      <p:pic>
        <p:nvPicPr>
          <p:cNvPr id="22" name="Graphic 21" descr="Left Brain with solid fill">
            <a:extLst>
              <a:ext uri="{FF2B5EF4-FFF2-40B4-BE49-F238E27FC236}">
                <a16:creationId xmlns:a16="http://schemas.microsoft.com/office/drawing/2014/main" id="{ADE1F042-E04D-6250-0C77-528A58A9C9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90729" y="2009873"/>
            <a:ext cx="2664771" cy="2664771"/>
          </a:xfrm>
          <a:prstGeom prst="rect">
            <a:avLst/>
          </a:prstGeom>
        </p:spPr>
      </p:pic>
      <p:pic>
        <p:nvPicPr>
          <p:cNvPr id="23" name="Graphic 22" descr="Sign language with solid fill">
            <a:extLst>
              <a:ext uri="{FF2B5EF4-FFF2-40B4-BE49-F238E27FC236}">
                <a16:creationId xmlns:a16="http://schemas.microsoft.com/office/drawing/2014/main" id="{074C6A88-0DE7-949E-D406-43EC6BC27B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00296" y="2248613"/>
            <a:ext cx="2297978" cy="2297978"/>
          </a:xfrm>
          <a:prstGeom prst="rect">
            <a:avLst/>
          </a:prstGeom>
        </p:spPr>
      </p:pic>
      <p:grpSp>
        <p:nvGrpSpPr>
          <p:cNvPr id="24" name="Group 23">
            <a:extLst>
              <a:ext uri="{FF2B5EF4-FFF2-40B4-BE49-F238E27FC236}">
                <a16:creationId xmlns:a16="http://schemas.microsoft.com/office/drawing/2014/main" id="{D6294E99-F2BE-7309-6DFB-AE54CA2A3CF8}"/>
              </a:ext>
            </a:extLst>
          </p:cNvPr>
          <p:cNvGrpSpPr/>
          <p:nvPr/>
        </p:nvGrpSpPr>
        <p:grpSpPr>
          <a:xfrm>
            <a:off x="4702156" y="2017093"/>
            <a:ext cx="2787687" cy="2761018"/>
            <a:chOff x="4799269" y="2120257"/>
            <a:chExt cx="2494414" cy="2470551"/>
          </a:xfrm>
        </p:grpSpPr>
        <p:pic>
          <p:nvPicPr>
            <p:cNvPr id="25" name="Graphic 24" descr="Right Brain with solid fill">
              <a:extLst>
                <a:ext uri="{FF2B5EF4-FFF2-40B4-BE49-F238E27FC236}">
                  <a16:creationId xmlns:a16="http://schemas.microsoft.com/office/drawing/2014/main" id="{96908E1E-13D6-6D9E-B851-1C8BE9A9F18A}"/>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r="50597"/>
            <a:stretch/>
          </p:blipFill>
          <p:spPr>
            <a:xfrm>
              <a:off x="4799269" y="2120257"/>
              <a:ext cx="1220531" cy="2470551"/>
            </a:xfrm>
            <a:prstGeom prst="rect">
              <a:avLst/>
            </a:prstGeom>
          </p:spPr>
        </p:pic>
        <p:pic>
          <p:nvPicPr>
            <p:cNvPr id="26" name="Graphic 25" descr="Left Brain with solid fill">
              <a:extLst>
                <a:ext uri="{FF2B5EF4-FFF2-40B4-BE49-F238E27FC236}">
                  <a16:creationId xmlns:a16="http://schemas.microsoft.com/office/drawing/2014/main" id="{93AA71B4-F0DA-B552-6DDE-2E576D99399E}"/>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51522"/>
            <a:stretch/>
          </p:blipFill>
          <p:spPr>
            <a:xfrm>
              <a:off x="6096000" y="2120257"/>
              <a:ext cx="1197683" cy="2470551"/>
            </a:xfrm>
            <a:prstGeom prst="rect">
              <a:avLst/>
            </a:prstGeom>
          </p:spPr>
        </p:pic>
        <p:sp>
          <p:nvSpPr>
            <p:cNvPr id="27" name="Plus Sign 26">
              <a:extLst>
                <a:ext uri="{FF2B5EF4-FFF2-40B4-BE49-F238E27FC236}">
                  <a16:creationId xmlns:a16="http://schemas.microsoft.com/office/drawing/2014/main" id="{3A6B6F95-2BA9-240F-3662-B902382873B5}"/>
                </a:ext>
              </a:extLst>
            </p:cNvPr>
            <p:cNvSpPr/>
            <p:nvPr/>
          </p:nvSpPr>
          <p:spPr>
            <a:xfrm>
              <a:off x="5387091" y="3102772"/>
              <a:ext cx="478972" cy="478972"/>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Minus Sign 27">
              <a:extLst>
                <a:ext uri="{FF2B5EF4-FFF2-40B4-BE49-F238E27FC236}">
                  <a16:creationId xmlns:a16="http://schemas.microsoft.com/office/drawing/2014/main" id="{5EA25F4A-2260-B034-4E58-DD61241C211A}"/>
                </a:ext>
              </a:extLst>
            </p:cNvPr>
            <p:cNvSpPr/>
            <p:nvPr/>
          </p:nvSpPr>
          <p:spPr>
            <a:xfrm>
              <a:off x="6233621" y="3118356"/>
              <a:ext cx="440528" cy="440528"/>
            </a:xfrm>
            <a:prstGeom prst="mathMinus">
              <a:avLst>
                <a:gd name="adj1" fmla="val 304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65523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4" name="Title 3">
            <a:extLst>
              <a:ext uri="{FF2B5EF4-FFF2-40B4-BE49-F238E27FC236}">
                <a16:creationId xmlns:a16="http://schemas.microsoft.com/office/drawing/2014/main" id="{578EA6CA-F8EB-694C-E10A-8854CC88A83E}"/>
              </a:ext>
            </a:extLst>
          </p:cNvPr>
          <p:cNvSpPr>
            <a:spLocks noGrp="1"/>
          </p:cNvSpPr>
          <p:nvPr>
            <p:ph type="title"/>
          </p:nvPr>
        </p:nvSpPr>
        <p:spPr/>
        <p:txBody>
          <a:bodyPr/>
          <a:lstStyle/>
          <a:p>
            <a:r>
              <a:rPr lang="en-CA" sz="2400" b="1" dirty="0">
                <a:solidFill>
                  <a:schemeClr val="bg1"/>
                </a:solidFill>
                <a:latin typeface="Garamond"/>
              </a:rPr>
              <a:t>SESSION 2</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How can a caseworker approach problems or concerns?</a:t>
            </a:r>
            <a:endParaRPr lang="en-US" dirty="0"/>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6308</Words>
  <Application>Microsoft Office PowerPoint</Application>
  <PresentationFormat>Widescreen</PresentationFormat>
  <Paragraphs>762</Paragraphs>
  <Slides>41</Slides>
  <Notes>41</Notes>
  <HiddenSlides>6</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vt:lpstr>
      <vt:lpstr>Britannic Bold</vt:lpstr>
      <vt:lpstr>Calibri</vt:lpstr>
      <vt:lpstr>Calibri Light</vt:lpstr>
      <vt:lpstr>Garamond</vt:lpstr>
      <vt:lpstr>Helvetica Neue</vt:lpstr>
      <vt:lpstr>Office Theme</vt:lpstr>
      <vt:lpstr>PowerPoint Presentation</vt:lpstr>
      <vt:lpstr>SESSION 1  Module opening</vt:lpstr>
      <vt:lpstr>Module aim</vt:lpstr>
      <vt:lpstr>Agenda</vt:lpstr>
      <vt:lpstr>Recap: lucky draw!</vt:lpstr>
      <vt:lpstr>PowerPoint Presentation</vt:lpstr>
      <vt:lpstr>Learning objectives</vt:lpstr>
      <vt:lpstr>Competency framework review</vt:lpstr>
      <vt:lpstr>SESSION 2  How can a caseworker approach problems or concerns?</vt:lpstr>
      <vt:lpstr>Plenary discussion</vt:lpstr>
      <vt:lpstr>Problems experienced in case management</vt:lpstr>
      <vt:lpstr>Applying a socio-ecological approach</vt:lpstr>
      <vt:lpstr>Identifying problems and solutions in case management</vt:lpstr>
      <vt:lpstr>Child protection risk analysis</vt:lpstr>
      <vt:lpstr>Steps in problem solving</vt:lpstr>
      <vt:lpstr>PowerPoint Presentation</vt:lpstr>
      <vt:lpstr>Reflection </vt:lpstr>
      <vt:lpstr>Case study</vt:lpstr>
      <vt:lpstr>PowerPoint Presentation</vt:lpstr>
      <vt:lpstr>Key learning points</vt:lpstr>
      <vt:lpstr>SESSION 3  How can I negotiate and manage conflicts?</vt:lpstr>
      <vt:lpstr>Plenary discussion</vt:lpstr>
      <vt:lpstr>Steps in negotiating </vt:lpstr>
      <vt:lpstr>Steps in negotiating </vt:lpstr>
      <vt:lpstr>Negotiation strategies</vt:lpstr>
      <vt:lpstr>Case study</vt:lpstr>
      <vt:lpstr>PowerPoint Presentation</vt:lpstr>
      <vt:lpstr>Key learning points</vt:lpstr>
      <vt:lpstr>SESSION 4  How can I coordinate to improve child protection outcomes? </vt:lpstr>
      <vt:lpstr>Coordination line-up</vt:lpstr>
      <vt:lpstr>PowerPoint Presentation</vt:lpstr>
      <vt:lpstr>PowerPoint Presentation</vt:lpstr>
      <vt:lpstr>Coordination in Case Management</vt:lpstr>
      <vt:lpstr>With whom to coordinate in case management</vt:lpstr>
      <vt:lpstr>Steps in coordination</vt:lpstr>
      <vt:lpstr>Case conference</vt:lpstr>
      <vt:lpstr>Case conference tips</vt:lpstr>
      <vt:lpstr>Key learning points</vt:lpstr>
      <vt:lpstr>SESSION 5  Module closing</vt:lpstr>
      <vt:lpstr>Learning objectives</vt:lpstr>
      <vt:lpstr>End of module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Justina Ojom</cp:lastModifiedBy>
  <cp:revision>1</cp:revision>
  <dcterms:created xsi:type="dcterms:W3CDTF">2023-02-08T15:06:31Z</dcterms:created>
  <dcterms:modified xsi:type="dcterms:W3CDTF">2023-03-31T00:12:10Z</dcterms:modified>
</cp:coreProperties>
</file>