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60" r:id="rId3"/>
    <p:sldId id="258" r:id="rId4"/>
    <p:sldId id="324" r:id="rId5"/>
    <p:sldId id="261" r:id="rId6"/>
    <p:sldId id="262" r:id="rId7"/>
    <p:sldId id="2615" r:id="rId8"/>
    <p:sldId id="2601" r:id="rId9"/>
    <p:sldId id="2609" r:id="rId10"/>
    <p:sldId id="2618" r:id="rId11"/>
    <p:sldId id="2605" r:id="rId12"/>
    <p:sldId id="2619" r:id="rId13"/>
    <p:sldId id="271" r:id="rId14"/>
    <p:sldId id="2606" r:id="rId15"/>
    <p:sldId id="2891" r:id="rId16"/>
    <p:sldId id="2893" r:id="rId17"/>
    <p:sldId id="2604" r:id="rId18"/>
    <p:sldId id="2925" r:id="rId19"/>
    <p:sldId id="2620" r:id="rId20"/>
    <p:sldId id="320" r:id="rId21"/>
    <p:sldId id="2889" r:id="rId22"/>
    <p:sldId id="2895" r:id="rId23"/>
    <p:sldId id="2898" r:id="rId24"/>
    <p:sldId id="2899" r:id="rId25"/>
    <p:sldId id="2900" r:id="rId26"/>
    <p:sldId id="2901" r:id="rId27"/>
    <p:sldId id="326" r:id="rId28"/>
    <p:sldId id="2621" r:id="rId29"/>
    <p:sldId id="2888" r:id="rId30"/>
    <p:sldId id="748" r:id="rId31"/>
    <p:sldId id="2863" r:id="rId32"/>
    <p:sldId id="2924" r:id="rId33"/>
    <p:sldId id="2926" r:id="rId34"/>
    <p:sldId id="2904" r:id="rId35"/>
    <p:sldId id="2916" r:id="rId36"/>
    <p:sldId id="351" r:id="rId37"/>
    <p:sldId id="2917" r:id="rId38"/>
    <p:sldId id="2897" r:id="rId39"/>
    <p:sldId id="2922" r:id="rId40"/>
    <p:sldId id="2918" r:id="rId41"/>
    <p:sldId id="2902" r:id="rId42"/>
    <p:sldId id="2919" r:id="rId43"/>
    <p:sldId id="2920" r:id="rId44"/>
    <p:sldId id="2921" r:id="rId45"/>
    <p:sldId id="2892" r:id="rId46"/>
    <p:sldId id="2927" r:id="rId47"/>
    <p:sldId id="279" r:id="rId48"/>
    <p:sldId id="2923" r:id="rId49"/>
    <p:sldId id="280" r:id="rId50"/>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26CEA32-D512-48FA-A2DF-4222AEF1164B}">
          <p14:sldIdLst>
            <p14:sldId id="257"/>
          </p14:sldIdLst>
        </p14:section>
        <p14:section name="Session 1" id="{D9404E1A-3BC6-449B-84ED-497BBC467B93}">
          <p14:sldIdLst>
            <p14:sldId id="260"/>
            <p14:sldId id="258"/>
            <p14:sldId id="324"/>
            <p14:sldId id="261"/>
            <p14:sldId id="262"/>
            <p14:sldId id="2615"/>
          </p14:sldIdLst>
        </p14:section>
        <p14:section name="Session 2" id="{A19BC6CF-22C0-4D06-9797-C4CFE1908D6F}">
          <p14:sldIdLst>
            <p14:sldId id="2601"/>
            <p14:sldId id="2609"/>
            <p14:sldId id="2618"/>
            <p14:sldId id="2605"/>
            <p14:sldId id="2619"/>
            <p14:sldId id="271"/>
            <p14:sldId id="2606"/>
            <p14:sldId id="2891"/>
            <p14:sldId id="2893"/>
            <p14:sldId id="2604"/>
            <p14:sldId id="2925"/>
            <p14:sldId id="2620"/>
            <p14:sldId id="320"/>
          </p14:sldIdLst>
        </p14:section>
        <p14:section name="Session 3" id="{AC296250-C170-4BE5-8819-37C683F01AC9}">
          <p14:sldIdLst>
            <p14:sldId id="2889"/>
            <p14:sldId id="2895"/>
            <p14:sldId id="2898"/>
            <p14:sldId id="2899"/>
            <p14:sldId id="2900"/>
            <p14:sldId id="2901"/>
            <p14:sldId id="326"/>
          </p14:sldIdLst>
        </p14:section>
        <p14:section name="Session 4" id="{291D3456-41B5-4211-B8B5-040E670D1AEA}">
          <p14:sldIdLst>
            <p14:sldId id="2621"/>
            <p14:sldId id="2888"/>
            <p14:sldId id="748"/>
            <p14:sldId id="2863"/>
            <p14:sldId id="2924"/>
            <p14:sldId id="2926"/>
            <p14:sldId id="2904"/>
            <p14:sldId id="2916"/>
            <p14:sldId id="351"/>
            <p14:sldId id="2917"/>
            <p14:sldId id="2897"/>
            <p14:sldId id="2922"/>
            <p14:sldId id="2918"/>
          </p14:sldIdLst>
        </p14:section>
        <p14:section name="Session 5" id="{BC2C4BFA-1A19-4775-983F-D7912A3D4E76}">
          <p14:sldIdLst>
            <p14:sldId id="2902"/>
            <p14:sldId id="2919"/>
            <p14:sldId id="2920"/>
            <p14:sldId id="2921"/>
            <p14:sldId id="2892"/>
            <p14:sldId id="2927"/>
          </p14:sldIdLst>
        </p14:section>
        <p14:section name="Session 6" id="{3B487661-DC60-4313-B55A-E0D4AE4C7E8A}">
          <p14:sldIdLst>
            <p14:sldId id="279"/>
            <p14:sldId id="2923"/>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7A443-5A76-6AEC-D28E-95873D0A5E92}" name="Michelle Khoza" initials="MK" userId="S::administrator@little-fish.co::b4ee92c7-73cf-4698-99b6-469fc95853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se Van der Straeten" initials="IVdS" lastIdx="45" clrIdx="0">
    <p:extLst>
      <p:ext uri="{19B8F6BF-5375-455C-9EA6-DF929625EA0E}">
        <p15:presenceInfo xmlns:p15="http://schemas.microsoft.com/office/powerpoint/2012/main" userId="S::Ilse.VanderStraeten@rescue.org::48c204e9-4447-4a09-a8d3-af2f3980ba4f" providerId="AD"/>
      </p:ext>
    </p:extLst>
  </p:cmAuthor>
  <p:cmAuthor id="2" name="Mei Lian Tjia" initials="MT" lastIdx="1" clrIdx="1">
    <p:extLst>
      <p:ext uri="{19B8F6BF-5375-455C-9EA6-DF929625EA0E}">
        <p15:presenceInfo xmlns:p15="http://schemas.microsoft.com/office/powerpoint/2012/main" userId="ddf7d57d6b02818b" providerId="Windows Live"/>
      </p:ext>
    </p:extLst>
  </p:cmAuthor>
  <p:cmAuthor id="3" name="Michelle Khoza" initials="MK" lastIdx="12" clrIdx="2">
    <p:extLst>
      <p:ext uri="{19B8F6BF-5375-455C-9EA6-DF929625EA0E}">
        <p15:presenceInfo xmlns:p15="http://schemas.microsoft.com/office/powerpoint/2012/main" userId="S::administrator@little-fish.co::b4ee92c7-73cf-4698-99b6-469fc9585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9E2AE-8868-4D73-9829-E15ADEE72D66}" v="13" dt="2023-03-30T14:57:38.403"/>
    <p1510:client id="{6ED84C21-4717-464F-BE2E-8304F7C4F6C4}" v="737" dt="2023-03-31T01:44:43.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77178" autoAdjust="0"/>
  </p:normalViewPr>
  <p:slideViewPr>
    <p:cSldViewPr snapToGrid="0">
      <p:cViewPr varScale="1">
        <p:scale>
          <a:sx n="57" d="100"/>
          <a:sy n="57" d="100"/>
        </p:scale>
        <p:origin x="1690" y="43"/>
      </p:cViewPr>
      <p:guideLst/>
    </p:cSldViewPr>
  </p:slideViewPr>
  <p:notesTextViewPr>
    <p:cViewPr>
      <p:scale>
        <a:sx n="1" d="1"/>
        <a:sy n="1" d="1"/>
      </p:scale>
      <p:origin x="0" y="0"/>
    </p:cViewPr>
  </p:notesTextViewPr>
  <p:sorterViewPr>
    <p:cViewPr>
      <p:scale>
        <a:sx n="100" d="100"/>
        <a:sy n="100" d="100"/>
      </p:scale>
      <p:origin x="0" y="-16188"/>
    </p:cViewPr>
  </p:sorterViewPr>
  <p:notesViewPr>
    <p:cSldViewPr snapToGrid="0">
      <p:cViewPr>
        <p:scale>
          <a:sx n="66" d="100"/>
          <a:sy n="66" d="100"/>
        </p:scale>
        <p:origin x="4164" y="19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a Ojom" userId="cbdaed7d-8d45-4372-a16a-f3f8900c2f45" providerId="ADAL" clId="{6ED84C21-4717-464F-BE2E-8304F7C4F6C4}"/>
    <pc:docChg chg="undo redo custSel addSld modSld modMainMaster addSection delSection modSection modNotesMaster">
      <pc:chgData name="Justina Ojom" userId="cbdaed7d-8d45-4372-a16a-f3f8900c2f45" providerId="ADAL" clId="{6ED84C21-4717-464F-BE2E-8304F7C4F6C4}" dt="2023-03-31T01:47:38.270" v="10015" actId="120"/>
      <pc:docMkLst>
        <pc:docMk/>
      </pc:docMkLst>
      <pc:sldChg chg="addSp delSp modSp mod modNotes">
        <pc:chgData name="Justina Ojom" userId="cbdaed7d-8d45-4372-a16a-f3f8900c2f45" providerId="ADAL" clId="{6ED84C21-4717-464F-BE2E-8304F7C4F6C4}" dt="2023-03-31T00:38:23.564" v="8690" actId="20577"/>
        <pc:sldMkLst>
          <pc:docMk/>
          <pc:sldMk cId="0" sldId="257"/>
        </pc:sldMkLst>
        <pc:spChg chg="add mod">
          <ac:chgData name="Justina Ojom" userId="cbdaed7d-8d45-4372-a16a-f3f8900c2f45" providerId="ADAL" clId="{6ED84C21-4717-464F-BE2E-8304F7C4F6C4}" dt="2023-03-29T07:42:29.003" v="5570" actId="1076"/>
          <ac:spMkLst>
            <pc:docMk/>
            <pc:sldMk cId="0" sldId="257"/>
            <ac:spMk id="2" creationId="{983CAA88-B05C-FAFB-F4B3-9E8193383991}"/>
          </ac:spMkLst>
        </pc:spChg>
        <pc:spChg chg="add mod">
          <ac:chgData name="Justina Ojom" userId="cbdaed7d-8d45-4372-a16a-f3f8900c2f45" providerId="ADAL" clId="{6ED84C21-4717-464F-BE2E-8304F7C4F6C4}" dt="2023-03-29T20:33:08.949" v="8257" actId="1076"/>
          <ac:spMkLst>
            <pc:docMk/>
            <pc:sldMk cId="0" sldId="257"/>
            <ac:spMk id="6" creationId="{3E65EFE5-7BF3-6935-8AF6-0E34D164436D}"/>
          </ac:spMkLst>
        </pc:spChg>
        <pc:spChg chg="del mod topLvl">
          <ac:chgData name="Justina Ojom" userId="cbdaed7d-8d45-4372-a16a-f3f8900c2f45" providerId="ADAL" clId="{6ED84C21-4717-464F-BE2E-8304F7C4F6C4}" dt="2023-03-29T20:29:25.886" v="8238" actId="478"/>
          <ac:spMkLst>
            <pc:docMk/>
            <pc:sldMk cId="0" sldId="257"/>
            <ac:spMk id="6" creationId="{51ED989E-BD61-1319-6DA8-58ABE8EDD319}"/>
          </ac:spMkLst>
        </pc:spChg>
        <pc:spChg chg="mod">
          <ac:chgData name="Justina Ojom" userId="cbdaed7d-8d45-4372-a16a-f3f8900c2f45" providerId="ADAL" clId="{6ED84C21-4717-464F-BE2E-8304F7C4F6C4}" dt="2023-03-29T20:29:30.192" v="8240" actId="207"/>
          <ac:spMkLst>
            <pc:docMk/>
            <pc:sldMk cId="0" sldId="257"/>
            <ac:spMk id="7" creationId="{9AAE98E3-B805-67AC-339F-370C0042767C}"/>
          </ac:spMkLst>
        </pc:spChg>
        <pc:spChg chg="mod">
          <ac:chgData name="Justina Ojom" userId="cbdaed7d-8d45-4372-a16a-f3f8900c2f45" providerId="ADAL" clId="{6ED84C21-4717-464F-BE2E-8304F7C4F6C4}" dt="2023-03-29T07:42:50.023" v="5573" actId="165"/>
          <ac:spMkLst>
            <pc:docMk/>
            <pc:sldMk cId="0" sldId="257"/>
            <ac:spMk id="8" creationId="{27D45F7C-F8C7-EB3E-AAB1-E61FFAD0D517}"/>
          </ac:spMkLst>
        </pc:spChg>
        <pc:spChg chg="mod">
          <ac:chgData name="Justina Ojom" userId="cbdaed7d-8d45-4372-a16a-f3f8900c2f45" providerId="ADAL" clId="{6ED84C21-4717-464F-BE2E-8304F7C4F6C4}" dt="2023-03-29T07:42:50.023" v="5573" actId="165"/>
          <ac:spMkLst>
            <pc:docMk/>
            <pc:sldMk cId="0" sldId="257"/>
            <ac:spMk id="9" creationId="{232C462E-56C3-66BA-22A7-8A23E4425ED3}"/>
          </ac:spMkLst>
        </pc:spChg>
        <pc:spChg chg="del mod">
          <ac:chgData name="Justina Ojom" userId="cbdaed7d-8d45-4372-a16a-f3f8900c2f45" providerId="ADAL" clId="{6ED84C21-4717-464F-BE2E-8304F7C4F6C4}" dt="2023-03-29T20:33:03.704" v="8253" actId="478"/>
          <ac:spMkLst>
            <pc:docMk/>
            <pc:sldMk cId="0" sldId="257"/>
            <ac:spMk id="10" creationId="{12939991-9020-3B4F-6340-9600BF853B25}"/>
          </ac:spMkLst>
        </pc:spChg>
        <pc:spChg chg="mod">
          <ac:chgData name="Justina Ojom" userId="cbdaed7d-8d45-4372-a16a-f3f8900c2f45" providerId="ADAL" clId="{6ED84C21-4717-464F-BE2E-8304F7C4F6C4}" dt="2023-03-29T07:42:50.023" v="5573" actId="165"/>
          <ac:spMkLst>
            <pc:docMk/>
            <pc:sldMk cId="0" sldId="257"/>
            <ac:spMk id="10" creationId="{48DF6F68-130C-F5BF-BB05-CAA89AEC497D}"/>
          </ac:spMkLst>
        </pc:spChg>
        <pc:spChg chg="mod">
          <ac:chgData name="Justina Ojom" userId="cbdaed7d-8d45-4372-a16a-f3f8900c2f45" providerId="ADAL" clId="{6ED84C21-4717-464F-BE2E-8304F7C4F6C4}" dt="2023-03-29T07:42:50.023" v="5573" actId="165"/>
          <ac:spMkLst>
            <pc:docMk/>
            <pc:sldMk cId="0" sldId="257"/>
            <ac:spMk id="11" creationId="{1E08A50F-158B-48E6-0276-D2F9745A30E6}"/>
          </ac:spMkLst>
        </pc:spChg>
        <pc:spChg chg="mod">
          <ac:chgData name="Justina Ojom" userId="cbdaed7d-8d45-4372-a16a-f3f8900c2f45" providerId="ADAL" clId="{6ED84C21-4717-464F-BE2E-8304F7C4F6C4}" dt="2023-03-29T20:29:26.112" v="8239"/>
          <ac:spMkLst>
            <pc:docMk/>
            <pc:sldMk cId="0" sldId="257"/>
            <ac:spMk id="11" creationId="{884A3542-81C4-B8EB-E412-40EB2BDA445F}"/>
          </ac:spMkLst>
        </pc:spChg>
        <pc:spChg chg="mod">
          <ac:chgData name="Justina Ojom" userId="cbdaed7d-8d45-4372-a16a-f3f8900c2f45" providerId="ADAL" clId="{6ED84C21-4717-464F-BE2E-8304F7C4F6C4}" dt="2023-03-29T20:29:26.112" v="8239"/>
          <ac:spMkLst>
            <pc:docMk/>
            <pc:sldMk cId="0" sldId="257"/>
            <ac:spMk id="12" creationId="{18CFF387-2FDB-2458-6EA7-1F7422740FAF}"/>
          </ac:spMkLst>
        </pc:spChg>
        <pc:spChg chg="mod">
          <ac:chgData name="Justina Ojom" userId="cbdaed7d-8d45-4372-a16a-f3f8900c2f45" providerId="ADAL" clId="{6ED84C21-4717-464F-BE2E-8304F7C4F6C4}" dt="2023-03-29T07:42:50.023" v="5573" actId="165"/>
          <ac:spMkLst>
            <pc:docMk/>
            <pc:sldMk cId="0" sldId="257"/>
            <ac:spMk id="12" creationId="{90989CDF-5451-B9AF-AC26-2EF3516D74D6}"/>
          </ac:spMkLst>
        </pc:spChg>
        <pc:spChg chg="mod">
          <ac:chgData name="Justina Ojom" userId="cbdaed7d-8d45-4372-a16a-f3f8900c2f45" providerId="ADAL" clId="{6ED84C21-4717-464F-BE2E-8304F7C4F6C4}" dt="2023-03-29T07:42:50.023" v="5573" actId="165"/>
          <ac:spMkLst>
            <pc:docMk/>
            <pc:sldMk cId="0" sldId="257"/>
            <ac:spMk id="13" creationId="{0F9878EB-3216-2FC6-FD86-982032BB416B}"/>
          </ac:spMkLst>
        </pc:spChg>
        <pc:spChg chg="del mod">
          <ac:chgData name="Justina Ojom" userId="cbdaed7d-8d45-4372-a16a-f3f8900c2f45" providerId="ADAL" clId="{6ED84C21-4717-464F-BE2E-8304F7C4F6C4}" dt="2023-03-29T07:42:08.942" v="5562" actId="478"/>
          <ac:spMkLst>
            <pc:docMk/>
            <pc:sldMk cId="0" sldId="257"/>
            <ac:spMk id="238" creationId="{00000000-0000-0000-0000-000000000000}"/>
          </ac:spMkLst>
        </pc:spChg>
        <pc:spChg chg="del mod">
          <ac:chgData name="Justina Ojom" userId="cbdaed7d-8d45-4372-a16a-f3f8900c2f45" providerId="ADAL" clId="{6ED84C21-4717-464F-BE2E-8304F7C4F6C4}" dt="2023-03-29T07:42:15.859" v="5565" actId="478"/>
          <ac:spMkLst>
            <pc:docMk/>
            <pc:sldMk cId="0" sldId="257"/>
            <ac:spMk id="239" creationId="{00000000-0000-0000-0000-000000000000}"/>
          </ac:spMkLst>
        </pc:spChg>
        <pc:spChg chg="del">
          <ac:chgData name="Justina Ojom" userId="cbdaed7d-8d45-4372-a16a-f3f8900c2f45" providerId="ADAL" clId="{6ED84C21-4717-464F-BE2E-8304F7C4F6C4}" dt="2023-03-29T20:29:25.886" v="8238" actId="478"/>
          <ac:spMkLst>
            <pc:docMk/>
            <pc:sldMk cId="0" sldId="257"/>
            <ac:spMk id="240" creationId="{00000000-0000-0000-0000-000000000000}"/>
          </ac:spMkLst>
        </pc:spChg>
        <pc:grpChg chg="add mod">
          <ac:chgData name="Justina Ojom" userId="cbdaed7d-8d45-4372-a16a-f3f8900c2f45" providerId="ADAL" clId="{6ED84C21-4717-464F-BE2E-8304F7C4F6C4}" dt="2023-03-29T20:29:26.112" v="8239"/>
          <ac:grpSpMkLst>
            <pc:docMk/>
            <pc:sldMk cId="0" sldId="257"/>
            <ac:grpSpMk id="5" creationId="{CC15B712-B9E5-0137-30BE-BA0F1ACE8EFD}"/>
          </ac:grpSpMkLst>
        </pc:grpChg>
        <pc:grpChg chg="add del mod">
          <ac:chgData name="Justina Ojom" userId="cbdaed7d-8d45-4372-a16a-f3f8900c2f45" providerId="ADAL" clId="{6ED84C21-4717-464F-BE2E-8304F7C4F6C4}" dt="2023-03-29T07:42:50.023" v="5573" actId="165"/>
          <ac:grpSpMkLst>
            <pc:docMk/>
            <pc:sldMk cId="0" sldId="257"/>
            <ac:grpSpMk id="5" creationId="{CE139E97-EC9F-313E-2148-7E30F5CA5B2B}"/>
          </ac:grpSpMkLst>
        </pc:grpChg>
        <pc:grpChg chg="del mod topLvl">
          <ac:chgData name="Justina Ojom" userId="cbdaed7d-8d45-4372-a16a-f3f8900c2f45" providerId="ADAL" clId="{6ED84C21-4717-464F-BE2E-8304F7C4F6C4}" dt="2023-03-29T07:42:51.624" v="5574" actId="478"/>
          <ac:grpSpMkLst>
            <pc:docMk/>
            <pc:sldMk cId="0" sldId="257"/>
            <ac:grpSpMk id="7" creationId="{D61973F9-92C2-1C51-9C81-4180DF13565D}"/>
          </ac:grpSpMkLst>
        </pc:grpChg>
        <pc:grpChg chg="del mod">
          <ac:chgData name="Justina Ojom" userId="cbdaed7d-8d45-4372-a16a-f3f8900c2f45" providerId="ADAL" clId="{6ED84C21-4717-464F-BE2E-8304F7C4F6C4}" dt="2023-03-29T20:33:03.704" v="8253" actId="478"/>
          <ac:grpSpMkLst>
            <pc:docMk/>
            <pc:sldMk cId="0" sldId="257"/>
            <ac:grpSpMk id="8" creationId="{BEB269BA-A979-6330-4C87-637836020559}"/>
          </ac:grpSpMkLst>
        </pc:grpChg>
        <pc:grpChg chg="mod">
          <ac:chgData name="Justina Ojom" userId="cbdaed7d-8d45-4372-a16a-f3f8900c2f45" providerId="ADAL" clId="{6ED84C21-4717-464F-BE2E-8304F7C4F6C4}" dt="2023-03-29T20:29:26.112" v="8239"/>
          <ac:grpSpMkLst>
            <pc:docMk/>
            <pc:sldMk cId="0" sldId="257"/>
            <ac:grpSpMk id="9" creationId="{0D7B5ACC-7A12-533B-71C2-84FB8D0C708E}"/>
          </ac:grpSpMkLst>
        </pc:grpChg>
        <pc:picChg chg="add mod">
          <ac:chgData name="Justina Ojom" userId="cbdaed7d-8d45-4372-a16a-f3f8900c2f45" providerId="ADAL" clId="{6ED84C21-4717-464F-BE2E-8304F7C4F6C4}" dt="2023-03-29T07:42:19.981" v="5566" actId="1076"/>
          <ac:picMkLst>
            <pc:docMk/>
            <pc:sldMk cId="0" sldId="257"/>
            <ac:picMk id="3" creationId="{2C0BA1F0-CD7D-3DD4-666C-A986CE3EE35B}"/>
          </ac:picMkLst>
        </pc:picChg>
        <pc:picChg chg="add mod">
          <ac:chgData name="Justina Ojom" userId="cbdaed7d-8d45-4372-a16a-f3f8900c2f45" providerId="ADAL" clId="{6ED84C21-4717-464F-BE2E-8304F7C4F6C4}" dt="2023-03-29T07:42:19.981" v="5566" actId="1076"/>
          <ac:picMkLst>
            <pc:docMk/>
            <pc:sldMk cId="0" sldId="257"/>
            <ac:picMk id="4" creationId="{7D6A1898-F9A4-970F-E655-D46186012AD6}"/>
          </ac:picMkLst>
        </pc:picChg>
        <pc:picChg chg="add del mod">
          <ac:chgData name="Justina Ojom" userId="cbdaed7d-8d45-4372-a16a-f3f8900c2f45" providerId="ADAL" clId="{6ED84C21-4717-464F-BE2E-8304F7C4F6C4}" dt="2023-03-29T20:29:25.886" v="8238" actId="478"/>
          <ac:picMkLst>
            <pc:docMk/>
            <pc:sldMk cId="0" sldId="257"/>
            <ac:picMk id="14" creationId="{E99AA69A-D1C0-DCB5-2985-5D17359063F9}"/>
          </ac:picMkLst>
        </pc:picChg>
      </pc:sldChg>
      <pc:sldChg chg="addSp delSp modSp mod delCm modNotes modNotesTx">
        <pc:chgData name="Justina Ojom" userId="cbdaed7d-8d45-4372-a16a-f3f8900c2f45" providerId="ADAL" clId="{6ED84C21-4717-464F-BE2E-8304F7C4F6C4}" dt="2023-03-31T00:38:38.738" v="8692" actId="313"/>
        <pc:sldMkLst>
          <pc:docMk/>
          <pc:sldMk cId="0" sldId="258"/>
        </pc:sldMkLst>
        <pc:spChg chg="add mod ord">
          <ac:chgData name="Justina Ojom" userId="cbdaed7d-8d45-4372-a16a-f3f8900c2f45" providerId="ADAL" clId="{6ED84C21-4717-464F-BE2E-8304F7C4F6C4}" dt="2023-03-29T07:55:13.072" v="5782" actId="167"/>
          <ac:spMkLst>
            <pc:docMk/>
            <pc:sldMk cId="0" sldId="258"/>
            <ac:spMk id="2" creationId="{F48AB6B7-B5B3-0735-8DDF-559F663C1253}"/>
          </ac:spMkLst>
        </pc:spChg>
        <pc:spChg chg="add mod ord">
          <ac:chgData name="Justina Ojom" userId="cbdaed7d-8d45-4372-a16a-f3f8900c2f45" providerId="ADAL" clId="{6ED84C21-4717-464F-BE2E-8304F7C4F6C4}" dt="2023-03-29T07:55:13.072" v="5782" actId="167"/>
          <ac:spMkLst>
            <pc:docMk/>
            <pc:sldMk cId="0" sldId="258"/>
            <ac:spMk id="3" creationId="{B21779E9-ED46-3222-1449-4DC43E92F838}"/>
          </ac:spMkLst>
        </pc:spChg>
        <pc:spChg chg="add mod ord">
          <ac:chgData name="Justina Ojom" userId="cbdaed7d-8d45-4372-a16a-f3f8900c2f45" providerId="ADAL" clId="{6ED84C21-4717-464F-BE2E-8304F7C4F6C4}" dt="2023-03-29T07:55:13.072" v="5782" actId="167"/>
          <ac:spMkLst>
            <pc:docMk/>
            <pc:sldMk cId="0" sldId="258"/>
            <ac:spMk id="4" creationId="{995B16AD-0175-31DA-43E5-AA32B236C387}"/>
          </ac:spMkLst>
        </pc:spChg>
        <pc:spChg chg="mod">
          <ac:chgData name="Justina Ojom" userId="cbdaed7d-8d45-4372-a16a-f3f8900c2f45" providerId="ADAL" clId="{6ED84C21-4717-464F-BE2E-8304F7C4F6C4}" dt="2023-03-29T20:29:43.237" v="8246" actId="207"/>
          <ac:spMkLst>
            <pc:docMk/>
            <pc:sldMk cId="0" sldId="258"/>
            <ac:spMk id="8" creationId="{D1A14A75-CB11-AE71-BAC4-20804DF3A8B3}"/>
          </ac:spMkLst>
        </pc:spChg>
        <pc:spChg chg="mod">
          <ac:chgData name="Justina Ojom" userId="cbdaed7d-8d45-4372-a16a-f3f8900c2f45" providerId="ADAL" clId="{6ED84C21-4717-464F-BE2E-8304F7C4F6C4}" dt="2023-03-29T20:29:43.237" v="8246" actId="207"/>
          <ac:spMkLst>
            <pc:docMk/>
            <pc:sldMk cId="0" sldId="258"/>
            <ac:spMk id="9" creationId="{D3C1500C-F2FD-B9E1-77E6-8B58117725DE}"/>
          </ac:spMkLst>
        </pc:spChg>
        <pc:spChg chg="mod">
          <ac:chgData name="Justina Ojom" userId="cbdaed7d-8d45-4372-a16a-f3f8900c2f45" providerId="ADAL" clId="{6ED84C21-4717-464F-BE2E-8304F7C4F6C4}" dt="2023-03-29T20:29:43.237" v="8246" actId="207"/>
          <ac:spMkLst>
            <pc:docMk/>
            <pc:sldMk cId="0" sldId="258"/>
            <ac:spMk id="10" creationId="{C2CD68F7-8AD6-1A60-F966-8465ADAC6753}"/>
          </ac:spMkLst>
        </pc:spChg>
        <pc:spChg chg="mod">
          <ac:chgData name="Justina Ojom" userId="cbdaed7d-8d45-4372-a16a-f3f8900c2f45" providerId="ADAL" clId="{6ED84C21-4717-464F-BE2E-8304F7C4F6C4}" dt="2023-03-29T20:33:56.587" v="8259"/>
          <ac:spMkLst>
            <pc:docMk/>
            <pc:sldMk cId="0" sldId="258"/>
            <ac:spMk id="11" creationId="{DB458771-3838-57C2-5F9F-4ABD2A0D84DF}"/>
          </ac:spMkLst>
        </pc:spChg>
        <pc:spChg chg="mod">
          <ac:chgData name="Justina Ojom" userId="cbdaed7d-8d45-4372-a16a-f3f8900c2f45" providerId="ADAL" clId="{6ED84C21-4717-464F-BE2E-8304F7C4F6C4}" dt="2023-03-29T20:33:56.587" v="8259"/>
          <ac:spMkLst>
            <pc:docMk/>
            <pc:sldMk cId="0" sldId="258"/>
            <ac:spMk id="12" creationId="{97643491-2139-0FBD-F3B0-8BAFB215DDB7}"/>
          </ac:spMkLst>
        </pc:spChg>
        <pc:spChg chg="add mod">
          <ac:chgData name="Justina Ojom" userId="cbdaed7d-8d45-4372-a16a-f3f8900c2f45" providerId="ADAL" clId="{6ED84C21-4717-464F-BE2E-8304F7C4F6C4}" dt="2023-03-29T20:33:56.587" v="8259"/>
          <ac:spMkLst>
            <pc:docMk/>
            <pc:sldMk cId="0" sldId="258"/>
            <ac:spMk id="13" creationId="{4313A2E1-FFC7-29EC-7801-794ED65DCED0}"/>
          </ac:spMkLst>
        </pc:spChg>
        <pc:spChg chg="mod">
          <ac:chgData name="Justina Ojom" userId="cbdaed7d-8d45-4372-a16a-f3f8900c2f45" providerId="ADAL" clId="{6ED84C21-4717-464F-BE2E-8304F7C4F6C4}" dt="2023-03-29T07:54:26.546" v="5769" actId="1076"/>
          <ac:spMkLst>
            <pc:docMk/>
            <pc:sldMk cId="0" sldId="258"/>
            <ac:spMk id="261" creationId="{00000000-0000-0000-0000-000000000000}"/>
          </ac:spMkLst>
        </pc:spChg>
        <pc:grpChg chg="add mod">
          <ac:chgData name="Justina Ojom" userId="cbdaed7d-8d45-4372-a16a-f3f8900c2f45" providerId="ADAL" clId="{6ED84C21-4717-464F-BE2E-8304F7C4F6C4}" dt="2023-03-29T20:33:56.587" v="8259"/>
          <ac:grpSpMkLst>
            <pc:docMk/>
            <pc:sldMk cId="0" sldId="258"/>
            <ac:grpSpMk id="5" creationId="{34E3C665-191E-906F-9662-60862FD6138D}"/>
          </ac:grpSpMkLst>
        </pc:grpChg>
        <pc:grpChg chg="add del mod">
          <ac:chgData name="Justina Ojom" userId="cbdaed7d-8d45-4372-a16a-f3f8900c2f45" providerId="ADAL" clId="{6ED84C21-4717-464F-BE2E-8304F7C4F6C4}" dt="2023-03-29T20:33:56.414" v="8258" actId="478"/>
          <ac:grpSpMkLst>
            <pc:docMk/>
            <pc:sldMk cId="0" sldId="258"/>
            <ac:grpSpMk id="6" creationId="{EE2328F0-5B53-454B-5A25-C3DEBBF3EE56}"/>
          </ac:grpSpMkLst>
        </pc:grpChg>
        <pc:grpChg chg="mod">
          <ac:chgData name="Justina Ojom" userId="cbdaed7d-8d45-4372-a16a-f3f8900c2f45" providerId="ADAL" clId="{6ED84C21-4717-464F-BE2E-8304F7C4F6C4}" dt="2023-03-29T20:29:43.237" v="8246" actId="207"/>
          <ac:grpSpMkLst>
            <pc:docMk/>
            <pc:sldMk cId="0" sldId="258"/>
            <ac:grpSpMk id="7" creationId="{A07CABD1-9904-E818-9C05-BFC27FE2AA9A}"/>
          </ac:grpSpMkLst>
        </pc:grpChg>
        <pc:grpChg chg="del">
          <ac:chgData name="Justina Ojom" userId="cbdaed7d-8d45-4372-a16a-f3f8900c2f45" providerId="ADAL" clId="{6ED84C21-4717-464F-BE2E-8304F7C4F6C4}" dt="2023-03-29T14:10:55.295" v="8232" actId="478"/>
          <ac:grpSpMkLst>
            <pc:docMk/>
            <pc:sldMk cId="0" sldId="258"/>
            <ac:grpSpMk id="253" creationId="{00000000-0000-0000-0000-000000000000}"/>
          </ac:grpSpMkLst>
        </pc:grpChg>
        <pc:picChg chg="add del mod">
          <ac:chgData name="Justina Ojom" userId="cbdaed7d-8d45-4372-a16a-f3f8900c2f45" providerId="ADAL" clId="{6ED84C21-4717-464F-BE2E-8304F7C4F6C4}" dt="2023-03-29T20:29:38.508" v="8243" actId="478"/>
          <ac:picMkLst>
            <pc:docMk/>
            <pc:sldMk cId="0" sldId="258"/>
            <ac:picMk id="5" creationId="{EDD0F79E-9398-EC1D-7FAB-64CD08822622}"/>
          </ac:picMkLst>
        </pc:picChg>
      </pc:sldChg>
      <pc:sldChg chg="addSp delSp modSp mod modNotes">
        <pc:chgData name="Justina Ojom" userId="cbdaed7d-8d45-4372-a16a-f3f8900c2f45" providerId="ADAL" clId="{6ED84C21-4717-464F-BE2E-8304F7C4F6C4}" dt="2023-03-31T01:13:51.914" v="9663" actId="20577"/>
        <pc:sldMkLst>
          <pc:docMk/>
          <pc:sldMk cId="0" sldId="260"/>
        </pc:sldMkLst>
        <pc:spChg chg="add mod">
          <ac:chgData name="Justina Ojom" userId="cbdaed7d-8d45-4372-a16a-f3f8900c2f45" providerId="ADAL" clId="{6ED84C21-4717-464F-BE2E-8304F7C4F6C4}" dt="2023-03-31T01:13:51.914" v="9663" actId="20577"/>
          <ac:spMkLst>
            <pc:docMk/>
            <pc:sldMk cId="0" sldId="260"/>
            <ac:spMk id="3" creationId="{0BA37116-98E1-5CFE-769D-5D7B5947544D}"/>
          </ac:spMkLst>
        </pc:spChg>
        <pc:spChg chg="mod">
          <ac:chgData name="Justina Ojom" userId="cbdaed7d-8d45-4372-a16a-f3f8900c2f45" providerId="ADAL" clId="{6ED84C21-4717-464F-BE2E-8304F7C4F6C4}" dt="2023-03-29T20:29:36.401" v="8241"/>
          <ac:spMkLst>
            <pc:docMk/>
            <pc:sldMk cId="0" sldId="260"/>
            <ac:spMk id="5" creationId="{801BED3B-EE87-EB71-BBEC-9CA66C91A431}"/>
          </ac:spMkLst>
        </pc:spChg>
        <pc:spChg chg="mod">
          <ac:chgData name="Justina Ojom" userId="cbdaed7d-8d45-4372-a16a-f3f8900c2f45" providerId="ADAL" clId="{6ED84C21-4717-464F-BE2E-8304F7C4F6C4}" dt="2023-03-29T20:29:36.401" v="8241"/>
          <ac:spMkLst>
            <pc:docMk/>
            <pc:sldMk cId="0" sldId="260"/>
            <ac:spMk id="6" creationId="{5D8796D1-1CFD-AA47-8629-94A4E26682AD}"/>
          </ac:spMkLst>
        </pc:spChg>
        <pc:spChg chg="mod">
          <ac:chgData name="Justina Ojom" userId="cbdaed7d-8d45-4372-a16a-f3f8900c2f45" providerId="ADAL" clId="{6ED84C21-4717-464F-BE2E-8304F7C4F6C4}" dt="2023-03-29T20:29:36.401" v="8241"/>
          <ac:spMkLst>
            <pc:docMk/>
            <pc:sldMk cId="0" sldId="260"/>
            <ac:spMk id="7" creationId="{94857B63-3129-F427-D174-92CBB8E4727C}"/>
          </ac:spMkLst>
        </pc:spChg>
        <pc:spChg chg="del">
          <ac:chgData name="Justina Ojom" userId="cbdaed7d-8d45-4372-a16a-f3f8900c2f45" providerId="ADAL" clId="{6ED84C21-4717-464F-BE2E-8304F7C4F6C4}" dt="2023-03-29T07:43:08.339" v="5581" actId="478"/>
          <ac:spMkLst>
            <pc:docMk/>
            <pc:sldMk cId="0" sldId="260"/>
            <ac:spMk id="288" creationId="{00000000-0000-0000-0000-000000000000}"/>
          </ac:spMkLst>
        </pc:spChg>
        <pc:spChg chg="del">
          <ac:chgData name="Justina Ojom" userId="cbdaed7d-8d45-4372-a16a-f3f8900c2f45" providerId="ADAL" clId="{6ED84C21-4717-464F-BE2E-8304F7C4F6C4}" dt="2023-03-29T07:43:18.636" v="5582" actId="478"/>
          <ac:spMkLst>
            <pc:docMk/>
            <pc:sldMk cId="0" sldId="260"/>
            <ac:spMk id="290" creationId="{00000000-0000-0000-0000-000000000000}"/>
          </ac:spMkLst>
        </pc:spChg>
        <pc:grpChg chg="add del mod">
          <ac:chgData name="Justina Ojom" userId="cbdaed7d-8d45-4372-a16a-f3f8900c2f45" providerId="ADAL" clId="{6ED84C21-4717-464F-BE2E-8304F7C4F6C4}" dt="2023-03-29T20:29:36.974" v="8242"/>
          <ac:grpSpMkLst>
            <pc:docMk/>
            <pc:sldMk cId="0" sldId="260"/>
            <ac:grpSpMk id="2" creationId="{4350C108-C13B-628A-C3C9-1F6163A2D8AE}"/>
          </ac:grpSpMkLst>
        </pc:grpChg>
        <pc:grpChg chg="mod">
          <ac:chgData name="Justina Ojom" userId="cbdaed7d-8d45-4372-a16a-f3f8900c2f45" providerId="ADAL" clId="{6ED84C21-4717-464F-BE2E-8304F7C4F6C4}" dt="2023-03-29T20:29:36.401" v="8241"/>
          <ac:grpSpMkLst>
            <pc:docMk/>
            <pc:sldMk cId="0" sldId="260"/>
            <ac:grpSpMk id="4" creationId="{06EA68AE-B878-5D85-DE10-6661A1E00F2C}"/>
          </ac:grpSpMkLst>
        </pc:grpChg>
      </pc:sldChg>
      <pc:sldChg chg="addSp delSp modSp mod modNotes">
        <pc:chgData name="Justina Ojom" userId="cbdaed7d-8d45-4372-a16a-f3f8900c2f45" providerId="ADAL" clId="{6ED84C21-4717-464F-BE2E-8304F7C4F6C4}" dt="2023-03-31T00:40:43.100" v="8813" actId="20577"/>
        <pc:sldMkLst>
          <pc:docMk/>
          <pc:sldMk cId="0" sldId="261"/>
        </pc:sldMkLst>
        <pc:spChg chg="mod">
          <ac:chgData name="Justina Ojom" userId="cbdaed7d-8d45-4372-a16a-f3f8900c2f45" providerId="ADAL" clId="{6ED84C21-4717-464F-BE2E-8304F7C4F6C4}" dt="2023-03-29T08:25:48.839" v="6018" actId="1076"/>
          <ac:spMkLst>
            <pc:docMk/>
            <pc:sldMk cId="0" sldId="261"/>
            <ac:spMk id="5" creationId="{678C63B3-11DF-193F-CC22-A487F0A2C5D8}"/>
          </ac:spMkLst>
        </pc:spChg>
        <pc:spChg chg="mod">
          <ac:chgData name="Justina Ojom" userId="cbdaed7d-8d45-4372-a16a-f3f8900c2f45" providerId="ADAL" clId="{6ED84C21-4717-464F-BE2E-8304F7C4F6C4}" dt="2023-03-29T07:59:18.480" v="5900" actId="207"/>
          <ac:spMkLst>
            <pc:docMk/>
            <pc:sldMk cId="0" sldId="261"/>
            <ac:spMk id="9" creationId="{68438940-509A-9CE6-5242-8902C191E805}"/>
          </ac:spMkLst>
        </pc:spChg>
        <pc:spChg chg="mod">
          <ac:chgData name="Justina Ojom" userId="cbdaed7d-8d45-4372-a16a-f3f8900c2f45" providerId="ADAL" clId="{6ED84C21-4717-464F-BE2E-8304F7C4F6C4}" dt="2023-03-29T07:59:18.480" v="5900" actId="207"/>
          <ac:spMkLst>
            <pc:docMk/>
            <pc:sldMk cId="0" sldId="261"/>
            <ac:spMk id="10" creationId="{7C3931DB-B11B-DF8F-1AD3-488A6A476E58}"/>
          </ac:spMkLst>
        </pc:spChg>
        <pc:spChg chg="mod">
          <ac:chgData name="Justina Ojom" userId="cbdaed7d-8d45-4372-a16a-f3f8900c2f45" providerId="ADAL" clId="{6ED84C21-4717-464F-BE2E-8304F7C4F6C4}" dt="2023-03-29T07:59:18.480" v="5900" actId="207"/>
          <ac:spMkLst>
            <pc:docMk/>
            <pc:sldMk cId="0" sldId="261"/>
            <ac:spMk id="11" creationId="{760DC3D1-C04E-BFE4-D9F5-E2E2441FB494}"/>
          </ac:spMkLst>
        </pc:spChg>
        <pc:spChg chg="mod">
          <ac:chgData name="Justina Ojom" userId="cbdaed7d-8d45-4372-a16a-f3f8900c2f45" providerId="ADAL" clId="{6ED84C21-4717-464F-BE2E-8304F7C4F6C4}" dt="2023-03-29T07:59:18.480" v="5900" actId="207"/>
          <ac:spMkLst>
            <pc:docMk/>
            <pc:sldMk cId="0" sldId="261"/>
            <ac:spMk id="14" creationId="{C6A4383A-2F09-97BC-9013-6B7DECB8B48C}"/>
          </ac:spMkLst>
        </pc:spChg>
        <pc:spChg chg="mod">
          <ac:chgData name="Justina Ojom" userId="cbdaed7d-8d45-4372-a16a-f3f8900c2f45" providerId="ADAL" clId="{6ED84C21-4717-464F-BE2E-8304F7C4F6C4}" dt="2023-03-29T07:59:18.480" v="5900" actId="207"/>
          <ac:spMkLst>
            <pc:docMk/>
            <pc:sldMk cId="0" sldId="261"/>
            <ac:spMk id="15" creationId="{7410618E-7565-3C6E-1096-4EB3C76DD412}"/>
          </ac:spMkLst>
        </pc:spChg>
        <pc:spChg chg="mod">
          <ac:chgData name="Justina Ojom" userId="cbdaed7d-8d45-4372-a16a-f3f8900c2f45" providerId="ADAL" clId="{6ED84C21-4717-464F-BE2E-8304F7C4F6C4}" dt="2023-03-29T07:59:18.480" v="5900" actId="207"/>
          <ac:spMkLst>
            <pc:docMk/>
            <pc:sldMk cId="0" sldId="261"/>
            <ac:spMk id="16" creationId="{99258EA9-659A-0F41-A0A4-931AC9BA2683}"/>
          </ac:spMkLst>
        </pc:spChg>
        <pc:spChg chg="mod">
          <ac:chgData name="Justina Ojom" userId="cbdaed7d-8d45-4372-a16a-f3f8900c2f45" providerId="ADAL" clId="{6ED84C21-4717-464F-BE2E-8304F7C4F6C4}" dt="2023-03-29T07:59:18.480" v="5900" actId="207"/>
          <ac:spMkLst>
            <pc:docMk/>
            <pc:sldMk cId="0" sldId="261"/>
            <ac:spMk id="21" creationId="{58F42410-2438-B447-290B-20EE10D29902}"/>
          </ac:spMkLst>
        </pc:spChg>
        <pc:spChg chg="mod">
          <ac:chgData name="Justina Ojom" userId="cbdaed7d-8d45-4372-a16a-f3f8900c2f45" providerId="ADAL" clId="{6ED84C21-4717-464F-BE2E-8304F7C4F6C4}" dt="2023-03-29T07:59:18.480" v="5900" actId="207"/>
          <ac:spMkLst>
            <pc:docMk/>
            <pc:sldMk cId="0" sldId="261"/>
            <ac:spMk id="22" creationId="{7714A06F-6A37-A35D-3089-1CD763F9F0A9}"/>
          </ac:spMkLst>
        </pc:spChg>
        <pc:spChg chg="mod">
          <ac:chgData name="Justina Ojom" userId="cbdaed7d-8d45-4372-a16a-f3f8900c2f45" providerId="ADAL" clId="{6ED84C21-4717-464F-BE2E-8304F7C4F6C4}" dt="2023-03-29T07:59:18.480" v="5900" actId="207"/>
          <ac:spMkLst>
            <pc:docMk/>
            <pc:sldMk cId="0" sldId="261"/>
            <ac:spMk id="24" creationId="{3378C48C-66CE-E3C1-395E-746FCA801DC6}"/>
          </ac:spMkLst>
        </pc:spChg>
        <pc:spChg chg="mod">
          <ac:chgData name="Justina Ojom" userId="cbdaed7d-8d45-4372-a16a-f3f8900c2f45" providerId="ADAL" clId="{6ED84C21-4717-464F-BE2E-8304F7C4F6C4}" dt="2023-03-29T07:59:18.480" v="5900" actId="207"/>
          <ac:spMkLst>
            <pc:docMk/>
            <pc:sldMk cId="0" sldId="261"/>
            <ac:spMk id="25" creationId="{37C962EB-9432-2962-C2BD-7EA72CE9C831}"/>
          </ac:spMkLst>
        </pc:spChg>
        <pc:spChg chg="mod">
          <ac:chgData name="Justina Ojom" userId="cbdaed7d-8d45-4372-a16a-f3f8900c2f45" providerId="ADAL" clId="{6ED84C21-4717-464F-BE2E-8304F7C4F6C4}" dt="2023-03-29T07:59:18.480" v="5900" actId="207"/>
          <ac:spMkLst>
            <pc:docMk/>
            <pc:sldMk cId="0" sldId="261"/>
            <ac:spMk id="26" creationId="{7B1CDDFC-46B7-A114-8699-5B28C5A52A3B}"/>
          </ac:spMkLst>
        </pc:spChg>
        <pc:spChg chg="mod">
          <ac:chgData name="Justina Ojom" userId="cbdaed7d-8d45-4372-a16a-f3f8900c2f45" providerId="ADAL" clId="{6ED84C21-4717-464F-BE2E-8304F7C4F6C4}" dt="2023-03-29T07:59:18.480" v="5900" actId="207"/>
          <ac:spMkLst>
            <pc:docMk/>
            <pc:sldMk cId="0" sldId="261"/>
            <ac:spMk id="27" creationId="{80C94877-6339-C621-09DC-D7EA7EF67A7F}"/>
          </ac:spMkLst>
        </pc:spChg>
        <pc:spChg chg="mod">
          <ac:chgData name="Justina Ojom" userId="cbdaed7d-8d45-4372-a16a-f3f8900c2f45" providerId="ADAL" clId="{6ED84C21-4717-464F-BE2E-8304F7C4F6C4}" dt="2023-03-29T08:00:14.047" v="5917" actId="207"/>
          <ac:spMkLst>
            <pc:docMk/>
            <pc:sldMk cId="0" sldId="261"/>
            <ac:spMk id="29" creationId="{0C0B74C0-C84D-2E54-FF6F-4E012DC82B8E}"/>
          </ac:spMkLst>
        </pc:spChg>
        <pc:spChg chg="mod">
          <ac:chgData name="Justina Ojom" userId="cbdaed7d-8d45-4372-a16a-f3f8900c2f45" providerId="ADAL" clId="{6ED84C21-4717-464F-BE2E-8304F7C4F6C4}" dt="2023-03-29T08:00:04.076" v="5913" actId="165"/>
          <ac:spMkLst>
            <pc:docMk/>
            <pc:sldMk cId="0" sldId="261"/>
            <ac:spMk id="30" creationId="{407C81BB-1F1A-7FDB-791A-F24DCCA042A5}"/>
          </ac:spMkLst>
        </pc:spChg>
        <pc:spChg chg="mod">
          <ac:chgData name="Justina Ojom" userId="cbdaed7d-8d45-4372-a16a-f3f8900c2f45" providerId="ADAL" clId="{6ED84C21-4717-464F-BE2E-8304F7C4F6C4}" dt="2023-03-29T08:00:11.548" v="5916" actId="207"/>
          <ac:spMkLst>
            <pc:docMk/>
            <pc:sldMk cId="0" sldId="261"/>
            <ac:spMk id="32" creationId="{5E8BD3F0-007F-8720-2302-61AA1821041B}"/>
          </ac:spMkLst>
        </pc:spChg>
        <pc:spChg chg="mod">
          <ac:chgData name="Justina Ojom" userId="cbdaed7d-8d45-4372-a16a-f3f8900c2f45" providerId="ADAL" clId="{6ED84C21-4717-464F-BE2E-8304F7C4F6C4}" dt="2023-03-29T08:00:04.076" v="5913" actId="165"/>
          <ac:spMkLst>
            <pc:docMk/>
            <pc:sldMk cId="0" sldId="261"/>
            <ac:spMk id="33" creationId="{FEFA5B5F-DE36-5664-4395-CF7DA21750E6}"/>
          </ac:spMkLst>
        </pc:spChg>
        <pc:spChg chg="mod">
          <ac:chgData name="Justina Ojom" userId="cbdaed7d-8d45-4372-a16a-f3f8900c2f45" providerId="ADAL" clId="{6ED84C21-4717-464F-BE2E-8304F7C4F6C4}" dt="2023-03-29T08:00:09.195" v="5915" actId="207"/>
          <ac:spMkLst>
            <pc:docMk/>
            <pc:sldMk cId="0" sldId="261"/>
            <ac:spMk id="35" creationId="{7CD107A8-16BA-B3D7-1FD7-CBA5484C93D9}"/>
          </ac:spMkLst>
        </pc:spChg>
        <pc:spChg chg="mod">
          <ac:chgData name="Justina Ojom" userId="cbdaed7d-8d45-4372-a16a-f3f8900c2f45" providerId="ADAL" clId="{6ED84C21-4717-464F-BE2E-8304F7C4F6C4}" dt="2023-03-29T08:00:04.076" v="5913" actId="165"/>
          <ac:spMkLst>
            <pc:docMk/>
            <pc:sldMk cId="0" sldId="261"/>
            <ac:spMk id="36" creationId="{F9A50465-D13B-FFC2-02AC-276DC293408C}"/>
          </ac:spMkLst>
        </pc:spChg>
        <pc:spChg chg="add mod ord">
          <ac:chgData name="Justina Ojom" userId="cbdaed7d-8d45-4372-a16a-f3f8900c2f45" providerId="ADAL" clId="{6ED84C21-4717-464F-BE2E-8304F7C4F6C4}" dt="2023-03-29T08:25:48.839" v="6018" actId="1076"/>
          <ac:spMkLst>
            <pc:docMk/>
            <pc:sldMk cId="0" sldId="261"/>
            <ac:spMk id="38" creationId="{C9A611E9-26D6-EFC0-1E7A-5F5B5A53D309}"/>
          </ac:spMkLst>
        </pc:spChg>
        <pc:spChg chg="mod">
          <ac:chgData name="Justina Ojom" userId="cbdaed7d-8d45-4372-a16a-f3f8900c2f45" providerId="ADAL" clId="{6ED84C21-4717-464F-BE2E-8304F7C4F6C4}" dt="2023-03-29T08:24:57.978" v="5993"/>
          <ac:spMkLst>
            <pc:docMk/>
            <pc:sldMk cId="0" sldId="261"/>
            <ac:spMk id="44" creationId="{4E32C266-2EEC-E298-74AF-5EDC46070F95}"/>
          </ac:spMkLst>
        </pc:spChg>
        <pc:spChg chg="mod">
          <ac:chgData name="Justina Ojom" userId="cbdaed7d-8d45-4372-a16a-f3f8900c2f45" providerId="ADAL" clId="{6ED84C21-4717-464F-BE2E-8304F7C4F6C4}" dt="2023-03-29T08:24:57.978" v="5993"/>
          <ac:spMkLst>
            <pc:docMk/>
            <pc:sldMk cId="0" sldId="261"/>
            <ac:spMk id="45" creationId="{ACC5E57C-F895-ACB0-2A00-9F57304B8C55}"/>
          </ac:spMkLst>
        </pc:spChg>
        <pc:spChg chg="mod">
          <ac:chgData name="Justina Ojom" userId="cbdaed7d-8d45-4372-a16a-f3f8900c2f45" providerId="ADAL" clId="{6ED84C21-4717-464F-BE2E-8304F7C4F6C4}" dt="2023-03-29T08:24:06.617" v="5991" actId="20577"/>
          <ac:spMkLst>
            <pc:docMk/>
            <pc:sldMk cId="0" sldId="261"/>
            <ac:spMk id="306" creationId="{00000000-0000-0000-0000-000000000000}"/>
          </ac:spMkLst>
        </pc:spChg>
        <pc:spChg chg="mod">
          <ac:chgData name="Justina Ojom" userId="cbdaed7d-8d45-4372-a16a-f3f8900c2f45" providerId="ADAL" clId="{6ED84C21-4717-464F-BE2E-8304F7C4F6C4}" dt="2023-03-29T08:01:07.417" v="5931" actId="1076"/>
          <ac:spMkLst>
            <pc:docMk/>
            <pc:sldMk cId="0" sldId="261"/>
            <ac:spMk id="307" creationId="{00000000-0000-0000-0000-000000000000}"/>
          </ac:spMkLst>
        </pc:spChg>
        <pc:spChg chg="mod">
          <ac:chgData name="Justina Ojom" userId="cbdaed7d-8d45-4372-a16a-f3f8900c2f45" providerId="ADAL" clId="{6ED84C21-4717-464F-BE2E-8304F7C4F6C4}" dt="2023-03-29T08:25:48.839" v="6018" actId="1076"/>
          <ac:spMkLst>
            <pc:docMk/>
            <pc:sldMk cId="0" sldId="261"/>
            <ac:spMk id="308" creationId="{00000000-0000-0000-0000-000000000000}"/>
          </ac:spMkLst>
        </pc:spChg>
        <pc:spChg chg="mod">
          <ac:chgData name="Justina Ojom" userId="cbdaed7d-8d45-4372-a16a-f3f8900c2f45" providerId="ADAL" clId="{6ED84C21-4717-464F-BE2E-8304F7C4F6C4}" dt="2023-03-29T08:25:48.839" v="6018" actId="1076"/>
          <ac:spMkLst>
            <pc:docMk/>
            <pc:sldMk cId="0" sldId="261"/>
            <ac:spMk id="309" creationId="{00000000-0000-0000-0000-000000000000}"/>
          </ac:spMkLst>
        </pc:spChg>
        <pc:spChg chg="mod">
          <ac:chgData name="Justina Ojom" userId="cbdaed7d-8d45-4372-a16a-f3f8900c2f45" providerId="ADAL" clId="{6ED84C21-4717-464F-BE2E-8304F7C4F6C4}" dt="2023-03-29T08:25:48.839" v="6018" actId="1076"/>
          <ac:spMkLst>
            <pc:docMk/>
            <pc:sldMk cId="0" sldId="261"/>
            <ac:spMk id="310" creationId="{00000000-0000-0000-0000-000000000000}"/>
          </ac:spMkLst>
        </pc:spChg>
        <pc:grpChg chg="add del mod">
          <ac:chgData name="Justina Ojom" userId="cbdaed7d-8d45-4372-a16a-f3f8900c2f45" providerId="ADAL" clId="{6ED84C21-4717-464F-BE2E-8304F7C4F6C4}" dt="2023-03-29T08:24:54.900" v="5992" actId="478"/>
          <ac:grpSpMkLst>
            <pc:docMk/>
            <pc:sldMk cId="0" sldId="261"/>
            <ac:grpSpMk id="7" creationId="{2DB37C49-B42E-DD4E-5AC9-D93B7BFE3959}"/>
          </ac:grpSpMkLst>
        </pc:grpChg>
        <pc:grpChg chg="mod">
          <ac:chgData name="Justina Ojom" userId="cbdaed7d-8d45-4372-a16a-f3f8900c2f45" providerId="ADAL" clId="{6ED84C21-4717-464F-BE2E-8304F7C4F6C4}" dt="2023-03-29T07:59:18.480" v="5900" actId="207"/>
          <ac:grpSpMkLst>
            <pc:docMk/>
            <pc:sldMk cId="0" sldId="261"/>
            <ac:grpSpMk id="8" creationId="{A9A83D64-74DC-A01E-8750-4FCC02B2E81E}"/>
          </ac:grpSpMkLst>
        </pc:grpChg>
        <pc:grpChg chg="add del mod">
          <ac:chgData name="Justina Ojom" userId="cbdaed7d-8d45-4372-a16a-f3f8900c2f45" providerId="ADAL" clId="{6ED84C21-4717-464F-BE2E-8304F7C4F6C4}" dt="2023-03-29T08:24:54.900" v="5992" actId="478"/>
          <ac:grpSpMkLst>
            <pc:docMk/>
            <pc:sldMk cId="0" sldId="261"/>
            <ac:grpSpMk id="12" creationId="{9282431F-3B72-8463-85DA-4708B3CC69C8}"/>
          </ac:grpSpMkLst>
        </pc:grpChg>
        <pc:grpChg chg="mod">
          <ac:chgData name="Justina Ojom" userId="cbdaed7d-8d45-4372-a16a-f3f8900c2f45" providerId="ADAL" clId="{6ED84C21-4717-464F-BE2E-8304F7C4F6C4}" dt="2023-03-29T07:59:18.480" v="5900" actId="207"/>
          <ac:grpSpMkLst>
            <pc:docMk/>
            <pc:sldMk cId="0" sldId="261"/>
            <ac:grpSpMk id="13" creationId="{5CA19A35-06E5-B18C-8056-1971D6D5826A}"/>
          </ac:grpSpMkLst>
        </pc:grpChg>
        <pc:grpChg chg="add del mod">
          <ac:chgData name="Justina Ojom" userId="cbdaed7d-8d45-4372-a16a-f3f8900c2f45" providerId="ADAL" clId="{6ED84C21-4717-464F-BE2E-8304F7C4F6C4}" dt="2023-03-29T08:24:54.900" v="5992" actId="478"/>
          <ac:grpSpMkLst>
            <pc:docMk/>
            <pc:sldMk cId="0" sldId="261"/>
            <ac:grpSpMk id="17" creationId="{3DB7DB1A-584E-8FC8-BE54-FE74F11C988C}"/>
          </ac:grpSpMkLst>
        </pc:grpChg>
        <pc:grpChg chg="mod">
          <ac:chgData name="Justina Ojom" userId="cbdaed7d-8d45-4372-a16a-f3f8900c2f45" providerId="ADAL" clId="{6ED84C21-4717-464F-BE2E-8304F7C4F6C4}" dt="2023-03-29T07:59:18.480" v="5900" actId="207"/>
          <ac:grpSpMkLst>
            <pc:docMk/>
            <pc:sldMk cId="0" sldId="261"/>
            <ac:grpSpMk id="18" creationId="{CEB4708B-52FD-68D4-8087-9112C4BB0535}"/>
          </ac:grpSpMkLst>
        </pc:grpChg>
        <pc:grpChg chg="mod">
          <ac:chgData name="Justina Ojom" userId="cbdaed7d-8d45-4372-a16a-f3f8900c2f45" providerId="ADAL" clId="{6ED84C21-4717-464F-BE2E-8304F7C4F6C4}" dt="2023-03-29T07:59:18.480" v="5900" actId="207"/>
          <ac:grpSpMkLst>
            <pc:docMk/>
            <pc:sldMk cId="0" sldId="261"/>
            <ac:grpSpMk id="19" creationId="{7167FE9A-861A-6281-5184-D7796BD52D5F}"/>
          </ac:grpSpMkLst>
        </pc:grpChg>
        <pc:grpChg chg="mod">
          <ac:chgData name="Justina Ojom" userId="cbdaed7d-8d45-4372-a16a-f3f8900c2f45" providerId="ADAL" clId="{6ED84C21-4717-464F-BE2E-8304F7C4F6C4}" dt="2023-03-29T07:59:18.480" v="5900" actId="207"/>
          <ac:grpSpMkLst>
            <pc:docMk/>
            <pc:sldMk cId="0" sldId="261"/>
            <ac:grpSpMk id="20" creationId="{19B19A94-D4CB-B9A0-1712-31AC33F3E8B2}"/>
          </ac:grpSpMkLst>
        </pc:grpChg>
        <pc:grpChg chg="add mod topLvl">
          <ac:chgData name="Justina Ojom" userId="cbdaed7d-8d45-4372-a16a-f3f8900c2f45" providerId="ADAL" clId="{6ED84C21-4717-464F-BE2E-8304F7C4F6C4}" dt="2023-03-29T08:25:38.052" v="6016" actId="14100"/>
          <ac:grpSpMkLst>
            <pc:docMk/>
            <pc:sldMk cId="0" sldId="261"/>
            <ac:grpSpMk id="28" creationId="{84FE14EF-35EB-385D-8FB4-4F904F844C60}"/>
          </ac:grpSpMkLst>
        </pc:grpChg>
        <pc:grpChg chg="add del mod topLvl">
          <ac:chgData name="Justina Ojom" userId="cbdaed7d-8d45-4372-a16a-f3f8900c2f45" providerId="ADAL" clId="{6ED84C21-4717-464F-BE2E-8304F7C4F6C4}" dt="2023-03-29T08:25:30.521" v="6009" actId="478"/>
          <ac:grpSpMkLst>
            <pc:docMk/>
            <pc:sldMk cId="0" sldId="261"/>
            <ac:grpSpMk id="31" creationId="{60ED44AE-246C-2E0A-7C62-63D7EB35FC8A}"/>
          </ac:grpSpMkLst>
        </pc:grpChg>
        <pc:grpChg chg="add del mod topLvl">
          <ac:chgData name="Justina Ojom" userId="cbdaed7d-8d45-4372-a16a-f3f8900c2f45" providerId="ADAL" clId="{6ED84C21-4717-464F-BE2E-8304F7C4F6C4}" dt="2023-03-29T08:25:25.907" v="6006" actId="478"/>
          <ac:grpSpMkLst>
            <pc:docMk/>
            <pc:sldMk cId="0" sldId="261"/>
            <ac:grpSpMk id="34" creationId="{A9848BDD-1438-D695-6027-BD0DDC85F904}"/>
          </ac:grpSpMkLst>
        </pc:grpChg>
        <pc:grpChg chg="add del mod">
          <ac:chgData name="Justina Ojom" userId="cbdaed7d-8d45-4372-a16a-f3f8900c2f45" providerId="ADAL" clId="{6ED84C21-4717-464F-BE2E-8304F7C4F6C4}" dt="2023-03-29T08:00:04.076" v="5913" actId="165"/>
          <ac:grpSpMkLst>
            <pc:docMk/>
            <pc:sldMk cId="0" sldId="261"/>
            <ac:grpSpMk id="37" creationId="{7CFF8250-08F4-4B90-E3E3-14C7CD990B19}"/>
          </ac:grpSpMkLst>
        </pc:grpChg>
        <pc:grpChg chg="add mod">
          <ac:chgData name="Justina Ojom" userId="cbdaed7d-8d45-4372-a16a-f3f8900c2f45" providerId="ADAL" clId="{6ED84C21-4717-464F-BE2E-8304F7C4F6C4}" dt="2023-03-29T08:25:20.951" v="6005" actId="14100"/>
          <ac:grpSpMkLst>
            <pc:docMk/>
            <pc:sldMk cId="0" sldId="261"/>
            <ac:grpSpMk id="41" creationId="{1A4E006C-53DC-DE89-3E98-175868A6FCB6}"/>
          </ac:grpSpMkLst>
        </pc:grpChg>
        <pc:picChg chg="add del">
          <ac:chgData name="Justina Ojom" userId="cbdaed7d-8d45-4372-a16a-f3f8900c2f45" providerId="ADAL" clId="{6ED84C21-4717-464F-BE2E-8304F7C4F6C4}" dt="2023-03-29T07:58:00.597" v="5872" actId="478"/>
          <ac:picMkLst>
            <pc:docMk/>
            <pc:sldMk cId="0" sldId="261"/>
            <ac:picMk id="2" creationId="{0C8818CB-754D-1530-F198-DF77C48FB466}"/>
          </ac:picMkLst>
        </pc:picChg>
        <pc:picChg chg="add del">
          <ac:chgData name="Justina Ojom" userId="cbdaed7d-8d45-4372-a16a-f3f8900c2f45" providerId="ADAL" clId="{6ED84C21-4717-464F-BE2E-8304F7C4F6C4}" dt="2023-03-29T07:58:00.597" v="5872" actId="478"/>
          <ac:picMkLst>
            <pc:docMk/>
            <pc:sldMk cId="0" sldId="261"/>
            <ac:picMk id="3" creationId="{0A506365-9BBB-4F86-D40F-69E332ADC97A}"/>
          </ac:picMkLst>
        </pc:picChg>
        <pc:picChg chg="del mod">
          <ac:chgData name="Justina Ojom" userId="cbdaed7d-8d45-4372-a16a-f3f8900c2f45" providerId="ADAL" clId="{6ED84C21-4717-464F-BE2E-8304F7C4F6C4}" dt="2023-03-29T07:59:47.471" v="5908" actId="478"/>
          <ac:picMkLst>
            <pc:docMk/>
            <pc:sldMk cId="0" sldId="261"/>
            <ac:picMk id="4" creationId="{2480822A-6B12-CAE7-FA22-E56B7A57AD7F}"/>
          </ac:picMkLst>
        </pc:picChg>
        <pc:picChg chg="add del">
          <ac:chgData name="Justina Ojom" userId="cbdaed7d-8d45-4372-a16a-f3f8900c2f45" providerId="ADAL" clId="{6ED84C21-4717-464F-BE2E-8304F7C4F6C4}" dt="2023-03-29T07:58:00.597" v="5872" actId="478"/>
          <ac:picMkLst>
            <pc:docMk/>
            <pc:sldMk cId="0" sldId="261"/>
            <ac:picMk id="6" creationId="{B97E9DA6-5C30-6BB0-3B3F-0D45F3DF151C}"/>
          </ac:picMkLst>
        </pc:picChg>
        <pc:picChg chg="add mod">
          <ac:chgData name="Justina Ojom" userId="cbdaed7d-8d45-4372-a16a-f3f8900c2f45" providerId="ADAL" clId="{6ED84C21-4717-464F-BE2E-8304F7C4F6C4}" dt="2023-03-29T08:25:20.951" v="6005" actId="14100"/>
          <ac:picMkLst>
            <pc:docMk/>
            <pc:sldMk cId="0" sldId="261"/>
            <ac:picMk id="39" creationId="{DAB1DE8D-62D4-FCDB-8E6B-9080C0E7FF14}"/>
          </ac:picMkLst>
        </pc:picChg>
        <pc:picChg chg="add mod">
          <ac:chgData name="Justina Ojom" userId="cbdaed7d-8d45-4372-a16a-f3f8900c2f45" providerId="ADAL" clId="{6ED84C21-4717-464F-BE2E-8304F7C4F6C4}" dt="2023-03-29T08:25:20.951" v="6005" actId="14100"/>
          <ac:picMkLst>
            <pc:docMk/>
            <pc:sldMk cId="0" sldId="261"/>
            <ac:picMk id="40" creationId="{F59BD6D0-CBF1-874F-2343-C14EFD6829AA}"/>
          </ac:picMkLst>
        </pc:picChg>
        <pc:picChg chg="mod">
          <ac:chgData name="Justina Ojom" userId="cbdaed7d-8d45-4372-a16a-f3f8900c2f45" providerId="ADAL" clId="{6ED84C21-4717-464F-BE2E-8304F7C4F6C4}" dt="2023-03-29T08:25:14.203" v="6000" actId="207"/>
          <ac:picMkLst>
            <pc:docMk/>
            <pc:sldMk cId="0" sldId="261"/>
            <ac:picMk id="42" creationId="{777574C4-312B-FFD4-ECE7-7933741E15E9}"/>
          </ac:picMkLst>
        </pc:picChg>
        <pc:picChg chg="mod">
          <ac:chgData name="Justina Ojom" userId="cbdaed7d-8d45-4372-a16a-f3f8900c2f45" providerId="ADAL" clId="{6ED84C21-4717-464F-BE2E-8304F7C4F6C4}" dt="2023-03-29T08:25:14.203" v="6000" actId="207"/>
          <ac:picMkLst>
            <pc:docMk/>
            <pc:sldMk cId="0" sldId="261"/>
            <ac:picMk id="43" creationId="{BFBE462E-9E0F-7AE3-F528-03A66F3CB887}"/>
          </ac:picMkLst>
        </pc:picChg>
        <pc:cxnChg chg="mod">
          <ac:chgData name="Justina Ojom" userId="cbdaed7d-8d45-4372-a16a-f3f8900c2f45" providerId="ADAL" clId="{6ED84C21-4717-464F-BE2E-8304F7C4F6C4}" dt="2023-03-29T07:59:22.118" v="5901" actId="208"/>
          <ac:cxnSpMkLst>
            <pc:docMk/>
            <pc:sldMk cId="0" sldId="261"/>
            <ac:cxnSpMk id="23" creationId="{5DC75B67-8604-89CD-4CEB-758A56F264E0}"/>
          </ac:cxnSpMkLst>
        </pc:cxnChg>
      </pc:sldChg>
      <pc:sldChg chg="addSp delSp modSp mod modNotes modNotesTx">
        <pc:chgData name="Justina Ojom" userId="cbdaed7d-8d45-4372-a16a-f3f8900c2f45" providerId="ADAL" clId="{6ED84C21-4717-464F-BE2E-8304F7C4F6C4}" dt="2023-03-31T01:13:08.766" v="9659" actId="20577"/>
        <pc:sldMkLst>
          <pc:docMk/>
          <pc:sldMk cId="0" sldId="262"/>
        </pc:sldMkLst>
        <pc:spChg chg="add del mod">
          <ac:chgData name="Justina Ojom" userId="cbdaed7d-8d45-4372-a16a-f3f8900c2f45" providerId="ADAL" clId="{6ED84C21-4717-464F-BE2E-8304F7C4F6C4}" dt="2023-03-29T08:01:46.297" v="5943" actId="478"/>
          <ac:spMkLst>
            <pc:docMk/>
            <pc:sldMk cId="0" sldId="262"/>
            <ac:spMk id="2" creationId="{F2D85249-6E2F-BA45-38BB-A2F754D2FBB8}"/>
          </ac:spMkLst>
        </pc:spChg>
        <pc:spChg chg="mod">
          <ac:chgData name="Justina Ojom" userId="cbdaed7d-8d45-4372-a16a-f3f8900c2f45" providerId="ADAL" clId="{6ED84C21-4717-464F-BE2E-8304F7C4F6C4}" dt="2023-03-29T08:02:26.762" v="5958" actId="1076"/>
          <ac:spMkLst>
            <pc:docMk/>
            <pc:sldMk cId="0" sldId="262"/>
            <ac:spMk id="3" creationId="{14A62420-4F9A-607D-D44B-509FDB1FFC9E}"/>
          </ac:spMkLst>
        </pc:spChg>
        <pc:spChg chg="mod">
          <ac:chgData name="Justina Ojom" userId="cbdaed7d-8d45-4372-a16a-f3f8900c2f45" providerId="ADAL" clId="{6ED84C21-4717-464F-BE2E-8304F7C4F6C4}" dt="2023-03-29T08:02:26.762" v="5958" actId="1076"/>
          <ac:spMkLst>
            <pc:docMk/>
            <pc:sldMk cId="0" sldId="262"/>
            <ac:spMk id="4" creationId="{2D24D955-AE74-C5ED-A7A6-C8B45DFB7611}"/>
          </ac:spMkLst>
        </pc:spChg>
        <pc:spChg chg="mod">
          <ac:chgData name="Justina Ojom" userId="cbdaed7d-8d45-4372-a16a-f3f8900c2f45" providerId="ADAL" clId="{6ED84C21-4717-464F-BE2E-8304F7C4F6C4}" dt="2023-03-29T08:02:29.413" v="5959" actId="1076"/>
          <ac:spMkLst>
            <pc:docMk/>
            <pc:sldMk cId="0" sldId="262"/>
            <ac:spMk id="5" creationId="{D6B41A6B-5C9B-E8EC-7591-2997BC12B1F0}"/>
          </ac:spMkLst>
        </pc:spChg>
        <pc:spChg chg="mod">
          <ac:chgData name="Justina Ojom" userId="cbdaed7d-8d45-4372-a16a-f3f8900c2f45" providerId="ADAL" clId="{6ED84C21-4717-464F-BE2E-8304F7C4F6C4}" dt="2023-03-29T07:50:03.437" v="5706" actId="2711"/>
          <ac:spMkLst>
            <pc:docMk/>
            <pc:sldMk cId="0" sldId="262"/>
            <ac:spMk id="8" creationId="{DBD80C6C-2B65-A55E-A120-DE91B119DB73}"/>
          </ac:spMkLst>
        </pc:spChg>
        <pc:spChg chg="mod">
          <ac:chgData name="Justina Ojom" userId="cbdaed7d-8d45-4372-a16a-f3f8900c2f45" providerId="ADAL" clId="{6ED84C21-4717-464F-BE2E-8304F7C4F6C4}" dt="2023-03-29T07:50:03.437" v="5706" actId="2711"/>
          <ac:spMkLst>
            <pc:docMk/>
            <pc:sldMk cId="0" sldId="262"/>
            <ac:spMk id="9" creationId="{6F6DB8B8-3833-425A-2B8B-2BB93CEB4B7A}"/>
          </ac:spMkLst>
        </pc:spChg>
        <pc:spChg chg="mod">
          <ac:chgData name="Justina Ojom" userId="cbdaed7d-8d45-4372-a16a-f3f8900c2f45" providerId="ADAL" clId="{6ED84C21-4717-464F-BE2E-8304F7C4F6C4}" dt="2023-03-29T07:50:03.437" v="5706" actId="2711"/>
          <ac:spMkLst>
            <pc:docMk/>
            <pc:sldMk cId="0" sldId="262"/>
            <ac:spMk id="10" creationId="{38333881-05EB-2D59-9E03-367861D7921B}"/>
          </ac:spMkLst>
        </pc:spChg>
        <pc:spChg chg="mod">
          <ac:chgData name="Justina Ojom" userId="cbdaed7d-8d45-4372-a16a-f3f8900c2f45" providerId="ADAL" clId="{6ED84C21-4717-464F-BE2E-8304F7C4F6C4}" dt="2023-03-29T07:50:03.437" v="5706" actId="2711"/>
          <ac:spMkLst>
            <pc:docMk/>
            <pc:sldMk cId="0" sldId="262"/>
            <ac:spMk id="11" creationId="{89495B4F-BDA0-909D-365C-B60CC5B51DA1}"/>
          </ac:spMkLst>
        </pc:spChg>
        <pc:spChg chg="mod">
          <ac:chgData name="Justina Ojom" userId="cbdaed7d-8d45-4372-a16a-f3f8900c2f45" providerId="ADAL" clId="{6ED84C21-4717-464F-BE2E-8304F7C4F6C4}" dt="2023-03-30T14:11:00.414" v="8267"/>
          <ac:spMkLst>
            <pc:docMk/>
            <pc:sldMk cId="0" sldId="262"/>
            <ac:spMk id="12" creationId="{FA7DA338-5EF4-438A-6AEA-AFE19579DA56}"/>
          </ac:spMkLst>
        </pc:spChg>
        <pc:spChg chg="mod">
          <ac:chgData name="Justina Ojom" userId="cbdaed7d-8d45-4372-a16a-f3f8900c2f45" providerId="ADAL" clId="{6ED84C21-4717-464F-BE2E-8304F7C4F6C4}" dt="2023-03-29T08:02:26.762" v="5958" actId="1076"/>
          <ac:spMkLst>
            <pc:docMk/>
            <pc:sldMk cId="0" sldId="262"/>
            <ac:spMk id="13" creationId="{875BC576-9771-6542-11D0-837DE64294BD}"/>
          </ac:spMkLst>
        </pc:spChg>
        <pc:spChg chg="mod">
          <ac:chgData name="Justina Ojom" userId="cbdaed7d-8d45-4372-a16a-f3f8900c2f45" providerId="ADAL" clId="{6ED84C21-4717-464F-BE2E-8304F7C4F6C4}" dt="2023-03-30T14:11:00.414" v="8267"/>
          <ac:spMkLst>
            <pc:docMk/>
            <pc:sldMk cId="0" sldId="262"/>
            <ac:spMk id="16" creationId="{064537A2-29B1-554B-D8AE-89DD7C792DD3}"/>
          </ac:spMkLst>
        </pc:spChg>
        <pc:spChg chg="mod">
          <ac:chgData name="Justina Ojom" userId="cbdaed7d-8d45-4372-a16a-f3f8900c2f45" providerId="ADAL" clId="{6ED84C21-4717-464F-BE2E-8304F7C4F6C4}" dt="2023-03-30T14:11:00.414" v="8267"/>
          <ac:spMkLst>
            <pc:docMk/>
            <pc:sldMk cId="0" sldId="262"/>
            <ac:spMk id="17" creationId="{47D5CD39-5202-B624-446B-7EE36680FBF3}"/>
          </ac:spMkLst>
        </pc:spChg>
        <pc:spChg chg="mod">
          <ac:chgData name="Justina Ojom" userId="cbdaed7d-8d45-4372-a16a-f3f8900c2f45" providerId="ADAL" clId="{6ED84C21-4717-464F-BE2E-8304F7C4F6C4}" dt="2023-03-30T14:11:03.037" v="8269" actId="20577"/>
          <ac:spMkLst>
            <pc:docMk/>
            <pc:sldMk cId="0" sldId="262"/>
            <ac:spMk id="18" creationId="{7C0B9258-D0CA-78BA-EFED-DAB4DEC5CBCA}"/>
          </ac:spMkLst>
        </pc:spChg>
        <pc:spChg chg="mod">
          <ac:chgData name="Justina Ojom" userId="cbdaed7d-8d45-4372-a16a-f3f8900c2f45" providerId="ADAL" clId="{6ED84C21-4717-464F-BE2E-8304F7C4F6C4}" dt="2023-03-30T14:11:00.414" v="8267"/>
          <ac:spMkLst>
            <pc:docMk/>
            <pc:sldMk cId="0" sldId="262"/>
            <ac:spMk id="19" creationId="{095422D5-6AFE-8A84-E45B-1B4398D88B2D}"/>
          </ac:spMkLst>
        </pc:spChg>
        <pc:spChg chg="mod">
          <ac:chgData name="Justina Ojom" userId="cbdaed7d-8d45-4372-a16a-f3f8900c2f45" providerId="ADAL" clId="{6ED84C21-4717-464F-BE2E-8304F7C4F6C4}" dt="2023-03-30T14:11:15.956" v="8271"/>
          <ac:spMkLst>
            <pc:docMk/>
            <pc:sldMk cId="0" sldId="262"/>
            <ac:spMk id="21" creationId="{B8AB625E-9DE9-AFBE-17F3-A156E9F80BC5}"/>
          </ac:spMkLst>
        </pc:spChg>
        <pc:spChg chg="mod">
          <ac:chgData name="Justina Ojom" userId="cbdaed7d-8d45-4372-a16a-f3f8900c2f45" providerId="ADAL" clId="{6ED84C21-4717-464F-BE2E-8304F7C4F6C4}" dt="2023-03-30T14:11:18.038" v="8273" actId="20577"/>
          <ac:spMkLst>
            <pc:docMk/>
            <pc:sldMk cId="0" sldId="262"/>
            <ac:spMk id="23" creationId="{542899BE-BD1C-A667-5F4F-BB42CED0B26A}"/>
          </ac:spMkLst>
        </pc:spChg>
        <pc:spChg chg="mod">
          <ac:chgData name="Justina Ojom" userId="cbdaed7d-8d45-4372-a16a-f3f8900c2f45" providerId="ADAL" clId="{6ED84C21-4717-464F-BE2E-8304F7C4F6C4}" dt="2023-03-30T14:11:15.956" v="8271"/>
          <ac:spMkLst>
            <pc:docMk/>
            <pc:sldMk cId="0" sldId="262"/>
            <ac:spMk id="24" creationId="{042A19DE-BA99-2BBE-7C20-D356E46CC027}"/>
          </ac:spMkLst>
        </pc:spChg>
        <pc:spChg chg="mod">
          <ac:chgData name="Justina Ojom" userId="cbdaed7d-8d45-4372-a16a-f3f8900c2f45" providerId="ADAL" clId="{6ED84C21-4717-464F-BE2E-8304F7C4F6C4}" dt="2023-03-31T01:13:08.766" v="9659" actId="20577"/>
          <ac:spMkLst>
            <pc:docMk/>
            <pc:sldMk cId="0" sldId="262"/>
            <ac:spMk id="333" creationId="{00000000-0000-0000-0000-000000000000}"/>
          </ac:spMkLst>
        </pc:spChg>
        <pc:spChg chg="del mod">
          <ac:chgData name="Justina Ojom" userId="cbdaed7d-8d45-4372-a16a-f3f8900c2f45" providerId="ADAL" clId="{6ED84C21-4717-464F-BE2E-8304F7C4F6C4}" dt="2023-03-29T08:01:56.194" v="5945" actId="478"/>
          <ac:spMkLst>
            <pc:docMk/>
            <pc:sldMk cId="0" sldId="262"/>
            <ac:spMk id="335"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37"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38"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43"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44"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45"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46"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49"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0"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1"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2"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5"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6"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7" creationId="{00000000-0000-0000-0000-000000000000}"/>
          </ac:spMkLst>
        </pc:spChg>
        <pc:spChg chg="mod">
          <ac:chgData name="Justina Ojom" userId="cbdaed7d-8d45-4372-a16a-f3f8900c2f45" providerId="ADAL" clId="{6ED84C21-4717-464F-BE2E-8304F7C4F6C4}" dt="2023-03-29T07:50:03.437" v="5706" actId="2711"/>
          <ac:spMkLst>
            <pc:docMk/>
            <pc:sldMk cId="0" sldId="262"/>
            <ac:spMk id="358" creationId="{00000000-0000-0000-0000-000000000000}"/>
          </ac:spMkLst>
        </pc:spChg>
        <pc:grpChg chg="add del mod">
          <ac:chgData name="Justina Ojom" userId="cbdaed7d-8d45-4372-a16a-f3f8900c2f45" providerId="ADAL" clId="{6ED84C21-4717-464F-BE2E-8304F7C4F6C4}" dt="2023-03-30T14:11:08.708" v="8270" actId="478"/>
          <ac:grpSpMkLst>
            <pc:docMk/>
            <pc:sldMk cId="0" sldId="262"/>
            <ac:grpSpMk id="2" creationId="{B24DDCF7-83FC-BA7D-C4C7-764B0F2BC678}"/>
          </ac:grpSpMkLst>
        </pc:grpChg>
        <pc:grpChg chg="mod">
          <ac:chgData name="Justina Ojom" userId="cbdaed7d-8d45-4372-a16a-f3f8900c2f45" providerId="ADAL" clId="{6ED84C21-4717-464F-BE2E-8304F7C4F6C4}" dt="2023-03-29T08:02:26.762" v="5958" actId="1076"/>
          <ac:grpSpMkLst>
            <pc:docMk/>
            <pc:sldMk cId="0" sldId="262"/>
            <ac:grpSpMk id="6" creationId="{5FDE0DDF-157F-CE65-9AE5-1738B48F49AC}"/>
          </ac:grpSpMkLst>
        </pc:grpChg>
        <pc:grpChg chg="mod">
          <ac:chgData name="Justina Ojom" userId="cbdaed7d-8d45-4372-a16a-f3f8900c2f45" providerId="ADAL" clId="{6ED84C21-4717-464F-BE2E-8304F7C4F6C4}" dt="2023-03-30T14:11:00.414" v="8267"/>
          <ac:grpSpMkLst>
            <pc:docMk/>
            <pc:sldMk cId="0" sldId="262"/>
            <ac:grpSpMk id="14" creationId="{3812A2AD-D545-8E36-159F-756E0AD0039D}"/>
          </ac:grpSpMkLst>
        </pc:grpChg>
        <pc:grpChg chg="mod">
          <ac:chgData name="Justina Ojom" userId="cbdaed7d-8d45-4372-a16a-f3f8900c2f45" providerId="ADAL" clId="{6ED84C21-4717-464F-BE2E-8304F7C4F6C4}" dt="2023-03-30T14:11:00.414" v="8267"/>
          <ac:grpSpMkLst>
            <pc:docMk/>
            <pc:sldMk cId="0" sldId="262"/>
            <ac:grpSpMk id="15" creationId="{DF351DED-EEC6-5A27-F44B-E8EC1C248868}"/>
          </ac:grpSpMkLst>
        </pc:grpChg>
        <pc:grpChg chg="add mod">
          <ac:chgData name="Justina Ojom" userId="cbdaed7d-8d45-4372-a16a-f3f8900c2f45" providerId="ADAL" clId="{6ED84C21-4717-464F-BE2E-8304F7C4F6C4}" dt="2023-03-30T14:11:15.956" v="8271"/>
          <ac:grpSpMkLst>
            <pc:docMk/>
            <pc:sldMk cId="0" sldId="262"/>
            <ac:grpSpMk id="20" creationId="{F205E1B0-F0EF-B34F-EF9B-9FA38316505D}"/>
          </ac:grpSpMkLst>
        </pc:grpChg>
        <pc:grpChg chg="mod">
          <ac:chgData name="Justina Ojom" userId="cbdaed7d-8d45-4372-a16a-f3f8900c2f45" providerId="ADAL" clId="{6ED84C21-4717-464F-BE2E-8304F7C4F6C4}" dt="2023-03-30T14:11:15.956" v="8271"/>
          <ac:grpSpMkLst>
            <pc:docMk/>
            <pc:sldMk cId="0" sldId="262"/>
            <ac:grpSpMk id="22" creationId="{BC4DA3F5-3819-1B09-9DF7-784592DAA84B}"/>
          </ac:grpSpMkLst>
        </pc:grpChg>
        <pc:grpChg chg="del">
          <ac:chgData name="Justina Ojom" userId="cbdaed7d-8d45-4372-a16a-f3f8900c2f45" providerId="ADAL" clId="{6ED84C21-4717-464F-BE2E-8304F7C4F6C4}" dt="2023-03-29T08:01:54.090" v="5944" actId="478"/>
          <ac:grpSpMkLst>
            <pc:docMk/>
            <pc:sldMk cId="0" sldId="262"/>
            <ac:grpSpMk id="336" creationId="{00000000-0000-0000-0000-000000000000}"/>
          </ac:grpSpMkLst>
        </pc:grpChg>
        <pc:grpChg chg="mod">
          <ac:chgData name="Justina Ojom" userId="cbdaed7d-8d45-4372-a16a-f3f8900c2f45" providerId="ADAL" clId="{6ED84C21-4717-464F-BE2E-8304F7C4F6C4}" dt="2023-03-29T08:02:29.413" v="5959" actId="1076"/>
          <ac:grpSpMkLst>
            <pc:docMk/>
            <pc:sldMk cId="0" sldId="262"/>
            <ac:grpSpMk id="341" creationId="{00000000-0000-0000-0000-000000000000}"/>
          </ac:grpSpMkLst>
        </pc:grpChg>
        <pc:grpChg chg="mod">
          <ac:chgData name="Justina Ojom" userId="cbdaed7d-8d45-4372-a16a-f3f8900c2f45" providerId="ADAL" clId="{6ED84C21-4717-464F-BE2E-8304F7C4F6C4}" dt="2023-03-29T08:02:26.762" v="5958" actId="1076"/>
          <ac:grpSpMkLst>
            <pc:docMk/>
            <pc:sldMk cId="0" sldId="262"/>
            <ac:grpSpMk id="347" creationId="{00000000-0000-0000-0000-000000000000}"/>
          </ac:grpSpMkLst>
        </pc:grpChg>
        <pc:grpChg chg="mod">
          <ac:chgData name="Justina Ojom" userId="cbdaed7d-8d45-4372-a16a-f3f8900c2f45" providerId="ADAL" clId="{6ED84C21-4717-464F-BE2E-8304F7C4F6C4}" dt="2023-03-29T08:02:26.762" v="5958" actId="1076"/>
          <ac:grpSpMkLst>
            <pc:docMk/>
            <pc:sldMk cId="0" sldId="262"/>
            <ac:grpSpMk id="353" creationId="{00000000-0000-0000-0000-000000000000}"/>
          </ac:grpSpMkLst>
        </pc:grpChg>
      </pc:sldChg>
      <pc:sldChg chg="addSp delSp modSp mod delCm modNotes">
        <pc:chgData name="Justina Ojom" userId="cbdaed7d-8d45-4372-a16a-f3f8900c2f45" providerId="ADAL" clId="{6ED84C21-4717-464F-BE2E-8304F7C4F6C4}" dt="2023-03-31T01:35:08.389" v="9814" actId="20577"/>
        <pc:sldMkLst>
          <pc:docMk/>
          <pc:sldMk cId="0" sldId="271"/>
        </pc:sldMkLst>
        <pc:spChg chg="mod">
          <ac:chgData name="Justina Ojom" userId="cbdaed7d-8d45-4372-a16a-f3f8900c2f45" providerId="ADAL" clId="{6ED84C21-4717-464F-BE2E-8304F7C4F6C4}" dt="2023-03-29T10:16:50.323" v="6946"/>
          <ac:spMkLst>
            <pc:docMk/>
            <pc:sldMk cId="0" sldId="271"/>
            <ac:spMk id="4" creationId="{8B60D1EA-E19A-E371-FEB5-5154AD928B88}"/>
          </ac:spMkLst>
        </pc:spChg>
        <pc:spChg chg="mod">
          <ac:chgData name="Justina Ojom" userId="cbdaed7d-8d45-4372-a16a-f3f8900c2f45" providerId="ADAL" clId="{6ED84C21-4717-464F-BE2E-8304F7C4F6C4}" dt="2023-03-29T10:16:50.323" v="6946"/>
          <ac:spMkLst>
            <pc:docMk/>
            <pc:sldMk cId="0" sldId="271"/>
            <ac:spMk id="5" creationId="{113CAE13-13F1-E360-FF8D-480117661518}"/>
          </ac:spMkLst>
        </pc:spChg>
        <pc:spChg chg="del mod">
          <ac:chgData name="Justina Ojom" userId="cbdaed7d-8d45-4372-a16a-f3f8900c2f45" providerId="ADAL" clId="{6ED84C21-4717-464F-BE2E-8304F7C4F6C4}" dt="2023-03-29T10:17:07.460" v="6955" actId="478"/>
          <ac:spMkLst>
            <pc:docMk/>
            <pc:sldMk cId="0" sldId="271"/>
            <ac:spMk id="6" creationId="{3812DACD-8A08-3AF5-EB75-C107D3D5192D}"/>
          </ac:spMkLst>
        </pc:spChg>
        <pc:spChg chg="add del mod topLvl">
          <ac:chgData name="Justina Ojom" userId="cbdaed7d-8d45-4372-a16a-f3f8900c2f45" providerId="ADAL" clId="{6ED84C21-4717-464F-BE2E-8304F7C4F6C4}" dt="2023-03-29T10:16:57.750" v="6950" actId="478"/>
          <ac:spMkLst>
            <pc:docMk/>
            <pc:sldMk cId="0" sldId="271"/>
            <ac:spMk id="7" creationId="{97159571-B030-3ED6-9B15-719F5BC20CA3}"/>
          </ac:spMkLst>
        </pc:spChg>
        <pc:spChg chg="add mod">
          <ac:chgData name="Justina Ojom" userId="cbdaed7d-8d45-4372-a16a-f3f8900c2f45" providerId="ADAL" clId="{6ED84C21-4717-464F-BE2E-8304F7C4F6C4}" dt="2023-03-31T01:35:02.354" v="9801" actId="20577"/>
          <ac:spMkLst>
            <pc:docMk/>
            <pc:sldMk cId="0" sldId="271"/>
            <ac:spMk id="10" creationId="{B39FDB00-A944-BB64-6E12-D266D2E7964C}"/>
          </ac:spMkLst>
        </pc:spChg>
        <pc:spChg chg="add mod">
          <ac:chgData name="Justina Ojom" userId="cbdaed7d-8d45-4372-a16a-f3f8900c2f45" providerId="ADAL" clId="{6ED84C21-4717-464F-BE2E-8304F7C4F6C4}" dt="2023-03-31T01:35:08.389" v="9814" actId="20577"/>
          <ac:spMkLst>
            <pc:docMk/>
            <pc:sldMk cId="0" sldId="271"/>
            <ac:spMk id="11" creationId="{99AD3911-585B-C5E6-3668-24DBEFAB0E10}"/>
          </ac:spMkLst>
        </pc:spChg>
        <pc:spChg chg="mod">
          <ac:chgData name="Justina Ojom" userId="cbdaed7d-8d45-4372-a16a-f3f8900c2f45" providerId="ADAL" clId="{6ED84C21-4717-464F-BE2E-8304F7C4F6C4}" dt="2023-03-31T01:34:40.396" v="9765" actId="20577"/>
          <ac:spMkLst>
            <pc:docMk/>
            <pc:sldMk cId="0" sldId="271"/>
            <ac:spMk id="525" creationId="{00000000-0000-0000-0000-000000000000}"/>
          </ac:spMkLst>
        </pc:spChg>
        <pc:spChg chg="del mod">
          <ac:chgData name="Justina Ojom" userId="cbdaed7d-8d45-4372-a16a-f3f8900c2f45" providerId="ADAL" clId="{6ED84C21-4717-464F-BE2E-8304F7C4F6C4}" dt="2023-03-29T10:18:04.741" v="6992"/>
          <ac:spMkLst>
            <pc:docMk/>
            <pc:sldMk cId="0" sldId="271"/>
            <ac:spMk id="526" creationId="{00000000-0000-0000-0000-000000000000}"/>
          </ac:spMkLst>
        </pc:spChg>
        <pc:grpChg chg="add mod topLvl">
          <ac:chgData name="Justina Ojom" userId="cbdaed7d-8d45-4372-a16a-f3f8900c2f45" providerId="ADAL" clId="{6ED84C21-4717-464F-BE2E-8304F7C4F6C4}" dt="2023-03-29T10:16:59.733" v="6951" actId="1076"/>
          <ac:grpSpMkLst>
            <pc:docMk/>
            <pc:sldMk cId="0" sldId="271"/>
            <ac:grpSpMk id="3" creationId="{3FDF9220-5361-F488-8084-B0A7959D6D4F}"/>
          </ac:grpSpMkLst>
        </pc:grpChg>
        <pc:grpChg chg="add del mod">
          <ac:chgData name="Justina Ojom" userId="cbdaed7d-8d45-4372-a16a-f3f8900c2f45" providerId="ADAL" clId="{6ED84C21-4717-464F-BE2E-8304F7C4F6C4}" dt="2023-03-29T10:16:57.750" v="6950" actId="478"/>
          <ac:grpSpMkLst>
            <pc:docMk/>
            <pc:sldMk cId="0" sldId="271"/>
            <ac:grpSpMk id="8" creationId="{DA6D6A02-452F-0DDE-E80F-45908DECA9D7}"/>
          </ac:grpSpMkLst>
        </pc:grpChg>
        <pc:picChg chg="del">
          <ac:chgData name="Justina Ojom" userId="cbdaed7d-8d45-4372-a16a-f3f8900c2f45" providerId="ADAL" clId="{6ED84C21-4717-464F-BE2E-8304F7C4F6C4}" dt="2023-03-29T10:16:50.118" v="6945" actId="478"/>
          <ac:picMkLst>
            <pc:docMk/>
            <pc:sldMk cId="0" sldId="271"/>
            <ac:picMk id="2" creationId="{7B2A672D-5A23-22B6-2C5D-4C3EF8E445A4}"/>
          </ac:picMkLst>
        </pc:picChg>
      </pc:sldChg>
      <pc:sldChg chg="addSp delSp modSp mod modNotes">
        <pc:chgData name="Justina Ojom" userId="cbdaed7d-8d45-4372-a16a-f3f8900c2f45" providerId="ADAL" clId="{6ED84C21-4717-464F-BE2E-8304F7C4F6C4}" dt="2023-03-31T01:08:46.109" v="9615" actId="20577"/>
        <pc:sldMkLst>
          <pc:docMk/>
          <pc:sldMk cId="0" sldId="279"/>
        </pc:sldMkLst>
        <pc:spChg chg="add del mod">
          <ac:chgData name="Justina Ojom" userId="cbdaed7d-8d45-4372-a16a-f3f8900c2f45" providerId="ADAL" clId="{6ED84C21-4717-464F-BE2E-8304F7C4F6C4}" dt="2023-03-29T07:47:10.799" v="5655" actId="478"/>
          <ac:spMkLst>
            <pc:docMk/>
            <pc:sldMk cId="0" sldId="279"/>
            <ac:spMk id="2" creationId="{37738A15-4E88-94BB-A524-8E5FE252C4CB}"/>
          </ac:spMkLst>
        </pc:spChg>
        <pc:spChg chg="add mod">
          <ac:chgData name="Justina Ojom" userId="cbdaed7d-8d45-4372-a16a-f3f8900c2f45" providerId="ADAL" clId="{6ED84C21-4717-464F-BE2E-8304F7C4F6C4}" dt="2023-03-29T07:47:08.771" v="5654" actId="20577"/>
          <ac:spMkLst>
            <pc:docMk/>
            <pc:sldMk cId="0" sldId="279"/>
            <ac:spMk id="4" creationId="{9E430054-1489-8C9C-14C9-F222EF9FA0DB}"/>
          </ac:spMkLst>
        </pc:spChg>
        <pc:spChg chg="del">
          <ac:chgData name="Justina Ojom" userId="cbdaed7d-8d45-4372-a16a-f3f8900c2f45" providerId="ADAL" clId="{6ED84C21-4717-464F-BE2E-8304F7C4F6C4}" dt="2023-03-29T07:47:00.974" v="5638" actId="478"/>
          <ac:spMkLst>
            <pc:docMk/>
            <pc:sldMk cId="0" sldId="279"/>
            <ac:spMk id="624" creationId="{00000000-0000-0000-0000-000000000000}"/>
          </ac:spMkLst>
        </pc:spChg>
      </pc:sldChg>
      <pc:sldChg chg="addSp delSp modSp mod modNotes modNotesTx">
        <pc:chgData name="Justina Ojom" userId="cbdaed7d-8d45-4372-a16a-f3f8900c2f45" providerId="ADAL" clId="{6ED84C21-4717-464F-BE2E-8304F7C4F6C4}" dt="2023-03-31T01:14:20.445" v="9664" actId="20577"/>
        <pc:sldMkLst>
          <pc:docMk/>
          <pc:sldMk cId="0" sldId="280"/>
        </pc:sldMkLst>
        <pc:spChg chg="add mod">
          <ac:chgData name="Justina Ojom" userId="cbdaed7d-8d45-4372-a16a-f3f8900c2f45" providerId="ADAL" clId="{6ED84C21-4717-464F-BE2E-8304F7C4F6C4}" dt="2023-03-29T20:41:39.596" v="8260"/>
          <ac:spMkLst>
            <pc:docMk/>
            <pc:sldMk cId="0" sldId="280"/>
            <ac:spMk id="2" creationId="{660EF5DE-03CE-F7DB-41F3-C6F8DF2C5EA2}"/>
          </ac:spMkLst>
        </pc:spChg>
        <pc:spChg chg="add mod">
          <ac:chgData name="Justina Ojom" userId="cbdaed7d-8d45-4372-a16a-f3f8900c2f45" providerId="ADAL" clId="{6ED84C21-4717-464F-BE2E-8304F7C4F6C4}" dt="2023-03-29T20:41:42.874" v="8261"/>
          <ac:spMkLst>
            <pc:docMk/>
            <pc:sldMk cId="0" sldId="280"/>
            <ac:spMk id="3" creationId="{70E82014-FC47-74D9-DD94-C5925CA717E4}"/>
          </ac:spMkLst>
        </pc:spChg>
        <pc:spChg chg="add mod">
          <ac:chgData name="Justina Ojom" userId="cbdaed7d-8d45-4372-a16a-f3f8900c2f45" providerId="ADAL" clId="{6ED84C21-4717-464F-BE2E-8304F7C4F6C4}" dt="2023-03-29T07:52:45.454" v="5748" actId="1076"/>
          <ac:spMkLst>
            <pc:docMk/>
            <pc:sldMk cId="0" sldId="280"/>
            <ac:spMk id="4" creationId="{9C5F8B4C-2C9E-0A5D-2300-9DD0E3D561B1}"/>
          </ac:spMkLst>
        </pc:spChg>
        <pc:spChg chg="mod">
          <ac:chgData name="Justina Ojom" userId="cbdaed7d-8d45-4372-a16a-f3f8900c2f45" providerId="ADAL" clId="{6ED84C21-4717-464F-BE2E-8304F7C4F6C4}" dt="2023-03-30T14:23:35.871" v="8650"/>
          <ac:spMkLst>
            <pc:docMk/>
            <pc:sldMk cId="0" sldId="280"/>
            <ac:spMk id="6" creationId="{4002FBF8-5E58-30FA-3C4D-6D61FCB4DD91}"/>
          </ac:spMkLst>
        </pc:spChg>
        <pc:spChg chg="mod">
          <ac:chgData name="Justina Ojom" userId="cbdaed7d-8d45-4372-a16a-f3f8900c2f45" providerId="ADAL" clId="{6ED84C21-4717-464F-BE2E-8304F7C4F6C4}" dt="2023-03-30T14:23:35.871" v="8650"/>
          <ac:spMkLst>
            <pc:docMk/>
            <pc:sldMk cId="0" sldId="280"/>
            <ac:spMk id="9" creationId="{B93B74B1-603E-AC41-FC78-0A11347D47CA}"/>
          </ac:spMkLst>
        </pc:spChg>
        <pc:spChg chg="mod">
          <ac:chgData name="Justina Ojom" userId="cbdaed7d-8d45-4372-a16a-f3f8900c2f45" providerId="ADAL" clId="{6ED84C21-4717-464F-BE2E-8304F7C4F6C4}" dt="2023-03-30T14:23:35.871" v="8650"/>
          <ac:spMkLst>
            <pc:docMk/>
            <pc:sldMk cId="0" sldId="280"/>
            <ac:spMk id="10" creationId="{C92CAB33-CA53-4BD4-BC93-C3F6FE50694F}"/>
          </ac:spMkLst>
        </pc:spChg>
        <pc:spChg chg="mod">
          <ac:chgData name="Justina Ojom" userId="cbdaed7d-8d45-4372-a16a-f3f8900c2f45" providerId="ADAL" clId="{6ED84C21-4717-464F-BE2E-8304F7C4F6C4}" dt="2023-03-30T14:23:37.873" v="8652" actId="20577"/>
          <ac:spMkLst>
            <pc:docMk/>
            <pc:sldMk cId="0" sldId="280"/>
            <ac:spMk id="11" creationId="{CCCF6517-3929-3008-CFE1-D17D2F83AF4C}"/>
          </ac:spMkLst>
        </pc:spChg>
        <pc:spChg chg="mod">
          <ac:chgData name="Justina Ojom" userId="cbdaed7d-8d45-4372-a16a-f3f8900c2f45" providerId="ADAL" clId="{6ED84C21-4717-464F-BE2E-8304F7C4F6C4}" dt="2023-03-30T14:23:35.871" v="8650"/>
          <ac:spMkLst>
            <pc:docMk/>
            <pc:sldMk cId="0" sldId="280"/>
            <ac:spMk id="12" creationId="{54F4E942-BA3F-1D49-45ED-8576B1E065BE}"/>
          </ac:spMkLst>
        </pc:spChg>
        <pc:spChg chg="mod">
          <ac:chgData name="Justina Ojom" userId="cbdaed7d-8d45-4372-a16a-f3f8900c2f45" providerId="ADAL" clId="{6ED84C21-4717-464F-BE2E-8304F7C4F6C4}" dt="2023-03-31T01:14:20.445" v="9664" actId="20577"/>
          <ac:spMkLst>
            <pc:docMk/>
            <pc:sldMk cId="0" sldId="280"/>
            <ac:spMk id="642"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3"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4"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5"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6"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7" creationId="{00000000-0000-0000-0000-000000000000}"/>
          </ac:spMkLst>
        </pc:spChg>
        <pc:spChg chg="del mod">
          <ac:chgData name="Justina Ojom" userId="cbdaed7d-8d45-4372-a16a-f3f8900c2f45" providerId="ADAL" clId="{6ED84C21-4717-464F-BE2E-8304F7C4F6C4}" dt="2023-03-29T07:47:54.033" v="5687" actId="478"/>
          <ac:spMkLst>
            <pc:docMk/>
            <pc:sldMk cId="0" sldId="280"/>
            <ac:spMk id="648" creationId="{00000000-0000-0000-0000-000000000000}"/>
          </ac:spMkLst>
        </pc:spChg>
        <pc:grpChg chg="add mod">
          <ac:chgData name="Justina Ojom" userId="cbdaed7d-8d45-4372-a16a-f3f8900c2f45" providerId="ADAL" clId="{6ED84C21-4717-464F-BE2E-8304F7C4F6C4}" dt="2023-03-30T14:23:35.871" v="8650"/>
          <ac:grpSpMkLst>
            <pc:docMk/>
            <pc:sldMk cId="0" sldId="280"/>
            <ac:grpSpMk id="5" creationId="{0BFD93D2-F710-ED67-0914-66E7D790A8AF}"/>
          </ac:grpSpMkLst>
        </pc:grpChg>
        <pc:grpChg chg="mod">
          <ac:chgData name="Justina Ojom" userId="cbdaed7d-8d45-4372-a16a-f3f8900c2f45" providerId="ADAL" clId="{6ED84C21-4717-464F-BE2E-8304F7C4F6C4}" dt="2023-03-30T14:23:35.871" v="8650"/>
          <ac:grpSpMkLst>
            <pc:docMk/>
            <pc:sldMk cId="0" sldId="280"/>
            <ac:grpSpMk id="7" creationId="{F7CBDF27-C4A2-752F-0E80-075988A644D9}"/>
          </ac:grpSpMkLst>
        </pc:grpChg>
        <pc:grpChg chg="mod">
          <ac:chgData name="Justina Ojom" userId="cbdaed7d-8d45-4372-a16a-f3f8900c2f45" providerId="ADAL" clId="{6ED84C21-4717-464F-BE2E-8304F7C4F6C4}" dt="2023-03-30T14:23:35.871" v="8650"/>
          <ac:grpSpMkLst>
            <pc:docMk/>
            <pc:sldMk cId="0" sldId="280"/>
            <ac:grpSpMk id="8" creationId="{EDC822B7-1A81-C109-3611-7C35BC929F1D}"/>
          </ac:grpSpMkLst>
        </pc:grpChg>
      </pc:sldChg>
      <pc:sldChg chg="modSp mod modNotes">
        <pc:chgData name="Justina Ojom" userId="cbdaed7d-8d45-4372-a16a-f3f8900c2f45" providerId="ADAL" clId="{6ED84C21-4717-464F-BE2E-8304F7C4F6C4}" dt="2023-03-31T01:12:49.673" v="9654" actId="20577"/>
        <pc:sldMkLst>
          <pc:docMk/>
          <pc:sldMk cId="823886271" sldId="320"/>
        </pc:sldMkLst>
        <pc:spChg chg="mod">
          <ac:chgData name="Justina Ojom" userId="cbdaed7d-8d45-4372-a16a-f3f8900c2f45" providerId="ADAL" clId="{6ED84C21-4717-464F-BE2E-8304F7C4F6C4}" dt="2023-03-29T10:37:54.776" v="7346" actId="404"/>
          <ac:spMkLst>
            <pc:docMk/>
            <pc:sldMk cId="823886271" sldId="320"/>
            <ac:spMk id="2" creationId="{11F8F5F9-07D5-1E7E-4F2D-8672F7A26B34}"/>
          </ac:spMkLst>
        </pc:spChg>
        <pc:spChg chg="mod">
          <ac:chgData name="Justina Ojom" userId="cbdaed7d-8d45-4372-a16a-f3f8900c2f45" providerId="ADAL" clId="{6ED84C21-4717-464F-BE2E-8304F7C4F6C4}" dt="2023-03-29T10:38:12.204" v="7353" actId="1076"/>
          <ac:spMkLst>
            <pc:docMk/>
            <pc:sldMk cId="823886271" sldId="320"/>
            <ac:spMk id="3" creationId="{A9BBA0D2-6218-655A-1693-5CB1DD94A2BF}"/>
          </ac:spMkLst>
        </pc:spChg>
        <pc:spChg chg="mod">
          <ac:chgData name="Justina Ojom" userId="cbdaed7d-8d45-4372-a16a-f3f8900c2f45" providerId="ADAL" clId="{6ED84C21-4717-464F-BE2E-8304F7C4F6C4}" dt="2023-03-29T10:37:59.949" v="7348" actId="20577"/>
          <ac:spMkLst>
            <pc:docMk/>
            <pc:sldMk cId="823886271" sldId="320"/>
            <ac:spMk id="4" creationId="{730143E3-7EC3-DB8D-7FDD-B654E2871C57}"/>
          </ac:spMkLst>
        </pc:spChg>
        <pc:spChg chg="mod">
          <ac:chgData name="Justina Ojom" userId="cbdaed7d-8d45-4372-a16a-f3f8900c2f45" providerId="ADAL" clId="{6ED84C21-4717-464F-BE2E-8304F7C4F6C4}" dt="2023-03-29T10:38:03.513" v="7349" actId="1076"/>
          <ac:spMkLst>
            <pc:docMk/>
            <pc:sldMk cId="823886271" sldId="320"/>
            <ac:spMk id="5" creationId="{8BB34700-6CAE-BBD9-67E4-3B067B2EAEF0}"/>
          </ac:spMkLst>
        </pc:spChg>
        <pc:spChg chg="mod">
          <ac:chgData name="Justina Ojom" userId="cbdaed7d-8d45-4372-a16a-f3f8900c2f45" providerId="ADAL" clId="{6ED84C21-4717-464F-BE2E-8304F7C4F6C4}" dt="2023-03-31T01:12:49.673" v="9654" actId="20577"/>
          <ac:spMkLst>
            <pc:docMk/>
            <pc:sldMk cId="823886271" sldId="320"/>
            <ac:spMk id="571" creationId="{00000000-0000-0000-0000-000000000000}"/>
          </ac:spMkLst>
        </pc:spChg>
        <pc:spChg chg="mod">
          <ac:chgData name="Justina Ojom" userId="cbdaed7d-8d45-4372-a16a-f3f8900c2f45" providerId="ADAL" clId="{6ED84C21-4717-464F-BE2E-8304F7C4F6C4}" dt="2023-03-29T10:38:11.052" v="7352" actId="1076"/>
          <ac:spMkLst>
            <pc:docMk/>
            <pc:sldMk cId="823886271" sldId="320"/>
            <ac:spMk id="572" creationId="{00000000-0000-0000-0000-000000000000}"/>
          </ac:spMkLst>
        </pc:spChg>
        <pc:spChg chg="mod">
          <ac:chgData name="Justina Ojom" userId="cbdaed7d-8d45-4372-a16a-f3f8900c2f45" providerId="ADAL" clId="{6ED84C21-4717-464F-BE2E-8304F7C4F6C4}" dt="2023-03-29T10:38:13.509" v="7354" actId="1076"/>
          <ac:spMkLst>
            <pc:docMk/>
            <pc:sldMk cId="823886271" sldId="320"/>
            <ac:spMk id="573" creationId="{00000000-0000-0000-0000-000000000000}"/>
          </ac:spMkLst>
        </pc:spChg>
        <pc:spChg chg="mod">
          <ac:chgData name="Justina Ojom" userId="cbdaed7d-8d45-4372-a16a-f3f8900c2f45" providerId="ADAL" clId="{6ED84C21-4717-464F-BE2E-8304F7C4F6C4}" dt="2023-03-29T10:38:10.049" v="7351" actId="1076"/>
          <ac:spMkLst>
            <pc:docMk/>
            <pc:sldMk cId="823886271" sldId="320"/>
            <ac:spMk id="574" creationId="{00000000-0000-0000-0000-000000000000}"/>
          </ac:spMkLst>
        </pc:spChg>
        <pc:spChg chg="mod">
          <ac:chgData name="Justina Ojom" userId="cbdaed7d-8d45-4372-a16a-f3f8900c2f45" providerId="ADAL" clId="{6ED84C21-4717-464F-BE2E-8304F7C4F6C4}" dt="2023-03-29T10:37:54.776" v="7346" actId="404"/>
          <ac:spMkLst>
            <pc:docMk/>
            <pc:sldMk cId="823886271" sldId="320"/>
            <ac:spMk id="575" creationId="{00000000-0000-0000-0000-000000000000}"/>
          </ac:spMkLst>
        </pc:spChg>
      </pc:sldChg>
      <pc:sldChg chg="addSp modSp mod modNotes">
        <pc:chgData name="Justina Ojom" userId="cbdaed7d-8d45-4372-a16a-f3f8900c2f45" providerId="ADAL" clId="{6ED84C21-4717-464F-BE2E-8304F7C4F6C4}" dt="2023-03-31T00:38:48.125" v="8695" actId="20577"/>
        <pc:sldMkLst>
          <pc:docMk/>
          <pc:sldMk cId="0" sldId="324"/>
        </pc:sldMkLst>
        <pc:spChg chg="mod">
          <ac:chgData name="Justina Ojom" userId="cbdaed7d-8d45-4372-a16a-f3f8900c2f45" providerId="ADAL" clId="{6ED84C21-4717-464F-BE2E-8304F7C4F6C4}" dt="2023-03-29T07:57:15.784" v="5833" actId="1036"/>
          <ac:spMkLst>
            <pc:docMk/>
            <pc:sldMk cId="0" sldId="324"/>
            <ac:spMk id="2" creationId="{544FF13C-3999-8869-2D89-8AAD4A834620}"/>
          </ac:spMkLst>
        </pc:spChg>
        <pc:spChg chg="add mod">
          <ac:chgData name="Justina Ojom" userId="cbdaed7d-8d45-4372-a16a-f3f8900c2f45" providerId="ADAL" clId="{6ED84C21-4717-464F-BE2E-8304F7C4F6C4}" dt="2023-03-29T07:57:15.784" v="5833" actId="1036"/>
          <ac:spMkLst>
            <pc:docMk/>
            <pc:sldMk cId="0" sldId="324"/>
            <ac:spMk id="3" creationId="{CA1C2887-C861-1A80-52F7-A0B9B8AA9784}"/>
          </ac:spMkLst>
        </pc:spChg>
        <pc:spChg chg="mod">
          <ac:chgData name="Justina Ojom" userId="cbdaed7d-8d45-4372-a16a-f3f8900c2f45" providerId="ADAL" clId="{6ED84C21-4717-464F-BE2E-8304F7C4F6C4}" dt="2023-03-29T07:57:15.784" v="5833" actId="1036"/>
          <ac:spMkLst>
            <pc:docMk/>
            <pc:sldMk cId="0" sldId="324"/>
            <ac:spMk id="267"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68"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69"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0"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1"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2"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3"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4"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5"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6"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7"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8"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79"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80"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81" creationId="{00000000-0000-0000-0000-000000000000}"/>
          </ac:spMkLst>
        </pc:spChg>
        <pc:spChg chg="mod">
          <ac:chgData name="Justina Ojom" userId="cbdaed7d-8d45-4372-a16a-f3f8900c2f45" providerId="ADAL" clId="{6ED84C21-4717-464F-BE2E-8304F7C4F6C4}" dt="2023-03-29T07:57:15.784" v="5833" actId="1036"/>
          <ac:spMkLst>
            <pc:docMk/>
            <pc:sldMk cId="0" sldId="324"/>
            <ac:spMk id="283" creationId="{00000000-0000-0000-0000-000000000000}"/>
          </ac:spMkLst>
        </pc:spChg>
        <pc:cxnChg chg="mod">
          <ac:chgData name="Justina Ojom" userId="cbdaed7d-8d45-4372-a16a-f3f8900c2f45" providerId="ADAL" clId="{6ED84C21-4717-464F-BE2E-8304F7C4F6C4}" dt="2023-03-29T07:57:15.784" v="5833" actId="1036"/>
          <ac:cxnSpMkLst>
            <pc:docMk/>
            <pc:sldMk cId="0" sldId="324"/>
            <ac:cxnSpMk id="266" creationId="{00000000-0000-0000-0000-000000000000}"/>
          </ac:cxnSpMkLst>
        </pc:cxnChg>
      </pc:sldChg>
      <pc:sldChg chg="modSp mod modNotes">
        <pc:chgData name="Justina Ojom" userId="cbdaed7d-8d45-4372-a16a-f3f8900c2f45" providerId="ADAL" clId="{6ED84C21-4717-464F-BE2E-8304F7C4F6C4}" dt="2023-03-31T01:40:57.883" v="9917" actId="14100"/>
        <pc:sldMkLst>
          <pc:docMk/>
          <pc:sldMk cId="517476553" sldId="326"/>
        </pc:sldMkLst>
        <pc:spChg chg="mod">
          <ac:chgData name="Justina Ojom" userId="cbdaed7d-8d45-4372-a16a-f3f8900c2f45" providerId="ADAL" clId="{6ED84C21-4717-464F-BE2E-8304F7C4F6C4}" dt="2023-03-29T11:21:59.707" v="7537" actId="1076"/>
          <ac:spMkLst>
            <pc:docMk/>
            <pc:sldMk cId="517476553" sldId="326"/>
            <ac:spMk id="2" creationId="{B29E2017-CF05-1DDB-704D-13AC1E85AF79}"/>
          </ac:spMkLst>
        </pc:spChg>
        <pc:spChg chg="mod">
          <ac:chgData name="Justina Ojom" userId="cbdaed7d-8d45-4372-a16a-f3f8900c2f45" providerId="ADAL" clId="{6ED84C21-4717-464F-BE2E-8304F7C4F6C4}" dt="2023-03-29T11:21:59.707" v="7537" actId="1076"/>
          <ac:spMkLst>
            <pc:docMk/>
            <pc:sldMk cId="517476553" sldId="326"/>
            <ac:spMk id="3" creationId="{9D368872-B4D1-706E-E539-4F7CAC7B8A39}"/>
          </ac:spMkLst>
        </pc:spChg>
        <pc:spChg chg="mod">
          <ac:chgData name="Justina Ojom" userId="cbdaed7d-8d45-4372-a16a-f3f8900c2f45" providerId="ADAL" clId="{6ED84C21-4717-464F-BE2E-8304F7C4F6C4}" dt="2023-03-29T11:21:59.707" v="7537" actId="1076"/>
          <ac:spMkLst>
            <pc:docMk/>
            <pc:sldMk cId="517476553" sldId="326"/>
            <ac:spMk id="4" creationId="{C7B2C9A5-3C2D-8C79-B417-AAE276EE43CA}"/>
          </ac:spMkLst>
        </pc:spChg>
        <pc:spChg chg="mod">
          <ac:chgData name="Justina Ojom" userId="cbdaed7d-8d45-4372-a16a-f3f8900c2f45" providerId="ADAL" clId="{6ED84C21-4717-464F-BE2E-8304F7C4F6C4}" dt="2023-03-31T01:40:57.883" v="9917" actId="14100"/>
          <ac:spMkLst>
            <pc:docMk/>
            <pc:sldMk cId="517476553" sldId="326"/>
            <ac:spMk id="5" creationId="{5B0CD5A9-7C77-1ACB-0F4F-FC20832AAB42}"/>
          </ac:spMkLst>
        </pc:spChg>
        <pc:spChg chg="mod">
          <ac:chgData name="Justina Ojom" userId="cbdaed7d-8d45-4372-a16a-f3f8900c2f45" providerId="ADAL" clId="{6ED84C21-4717-464F-BE2E-8304F7C4F6C4}" dt="2023-03-31T01:12:55.391" v="9655"/>
          <ac:spMkLst>
            <pc:docMk/>
            <pc:sldMk cId="517476553" sldId="326"/>
            <ac:spMk id="571" creationId="{00000000-0000-0000-0000-000000000000}"/>
          </ac:spMkLst>
        </pc:spChg>
        <pc:spChg chg="mod">
          <ac:chgData name="Justina Ojom" userId="cbdaed7d-8d45-4372-a16a-f3f8900c2f45" providerId="ADAL" clId="{6ED84C21-4717-464F-BE2E-8304F7C4F6C4}" dt="2023-03-29T11:21:59.707" v="7537" actId="1076"/>
          <ac:spMkLst>
            <pc:docMk/>
            <pc:sldMk cId="517476553" sldId="326"/>
            <ac:spMk id="572" creationId="{00000000-0000-0000-0000-000000000000}"/>
          </ac:spMkLst>
        </pc:spChg>
        <pc:spChg chg="mod">
          <ac:chgData name="Justina Ojom" userId="cbdaed7d-8d45-4372-a16a-f3f8900c2f45" providerId="ADAL" clId="{6ED84C21-4717-464F-BE2E-8304F7C4F6C4}" dt="2023-03-29T11:21:59.707" v="7537" actId="1076"/>
          <ac:spMkLst>
            <pc:docMk/>
            <pc:sldMk cId="517476553" sldId="326"/>
            <ac:spMk id="574" creationId="{00000000-0000-0000-0000-000000000000}"/>
          </ac:spMkLst>
        </pc:spChg>
      </pc:sldChg>
      <pc:sldChg chg="addSp delSp modSp mod modNotes modNotesTx">
        <pc:chgData name="Justina Ojom" userId="cbdaed7d-8d45-4372-a16a-f3f8900c2f45" providerId="ADAL" clId="{6ED84C21-4717-464F-BE2E-8304F7C4F6C4}" dt="2023-03-31T01:04:31.431" v="9532" actId="20577"/>
        <pc:sldMkLst>
          <pc:docMk/>
          <pc:sldMk cId="3586764531" sldId="351"/>
        </pc:sldMkLst>
        <pc:spChg chg="del mod">
          <ac:chgData name="Justina Ojom" userId="cbdaed7d-8d45-4372-a16a-f3f8900c2f45" providerId="ADAL" clId="{6ED84C21-4717-464F-BE2E-8304F7C4F6C4}" dt="2023-03-29T09:40:01.309" v="6255" actId="478"/>
          <ac:spMkLst>
            <pc:docMk/>
            <pc:sldMk cId="3586764531" sldId="351"/>
            <ac:spMk id="2" creationId="{B2002BCA-3FD5-86E3-0CA6-B0F9CC03C9E4}"/>
          </ac:spMkLst>
        </pc:spChg>
        <pc:spChg chg="mod">
          <ac:chgData name="Justina Ojom" userId="cbdaed7d-8d45-4372-a16a-f3f8900c2f45" providerId="ADAL" clId="{6ED84C21-4717-464F-BE2E-8304F7C4F6C4}" dt="2023-03-29T07:52:09.906" v="5738" actId="2711"/>
          <ac:spMkLst>
            <pc:docMk/>
            <pc:sldMk cId="3586764531" sldId="351"/>
            <ac:spMk id="3" creationId="{75327E66-4D62-E2FE-B0DB-5B0E5C96C34E}"/>
          </ac:spMkLst>
        </pc:spChg>
        <pc:spChg chg="del mod">
          <ac:chgData name="Justina Ojom" userId="cbdaed7d-8d45-4372-a16a-f3f8900c2f45" providerId="ADAL" clId="{6ED84C21-4717-464F-BE2E-8304F7C4F6C4}" dt="2023-03-29T09:40:01.309" v="6255" actId="478"/>
          <ac:spMkLst>
            <pc:docMk/>
            <pc:sldMk cId="3586764531" sldId="351"/>
            <ac:spMk id="4" creationId="{F5F7641B-D807-9CFA-252D-8C57ED1322C5}"/>
          </ac:spMkLst>
        </pc:spChg>
        <pc:spChg chg="del mod">
          <ac:chgData name="Justina Ojom" userId="cbdaed7d-8d45-4372-a16a-f3f8900c2f45" providerId="ADAL" clId="{6ED84C21-4717-464F-BE2E-8304F7C4F6C4}" dt="2023-03-29T09:40:01.309" v="6255" actId="478"/>
          <ac:spMkLst>
            <pc:docMk/>
            <pc:sldMk cId="3586764531" sldId="351"/>
            <ac:spMk id="5" creationId="{32BF3DB1-B9A3-D629-C31A-783B896525A8}"/>
          </ac:spMkLst>
        </pc:spChg>
        <pc:spChg chg="del mod">
          <ac:chgData name="Justina Ojom" userId="cbdaed7d-8d45-4372-a16a-f3f8900c2f45" providerId="ADAL" clId="{6ED84C21-4717-464F-BE2E-8304F7C4F6C4}" dt="2023-03-29T09:40:01.309" v="6255" actId="478"/>
          <ac:spMkLst>
            <pc:docMk/>
            <pc:sldMk cId="3586764531" sldId="351"/>
            <ac:spMk id="6" creationId="{50BA9E49-C771-69EC-92DF-129E426F6F87}"/>
          </ac:spMkLst>
        </pc:spChg>
        <pc:spChg chg="del mod">
          <ac:chgData name="Justina Ojom" userId="cbdaed7d-8d45-4372-a16a-f3f8900c2f45" providerId="ADAL" clId="{6ED84C21-4717-464F-BE2E-8304F7C4F6C4}" dt="2023-03-29T09:40:01.309" v="6255" actId="478"/>
          <ac:spMkLst>
            <pc:docMk/>
            <pc:sldMk cId="3586764531" sldId="351"/>
            <ac:spMk id="7" creationId="{E1918B9D-AB3E-BBE6-320E-22EFECB1FAB2}"/>
          </ac:spMkLst>
        </pc:spChg>
        <pc:spChg chg="del mod">
          <ac:chgData name="Justina Ojom" userId="cbdaed7d-8d45-4372-a16a-f3f8900c2f45" providerId="ADAL" clId="{6ED84C21-4717-464F-BE2E-8304F7C4F6C4}" dt="2023-03-29T09:40:01.309" v="6255" actId="478"/>
          <ac:spMkLst>
            <pc:docMk/>
            <pc:sldMk cId="3586764531" sldId="351"/>
            <ac:spMk id="8" creationId="{69FD54EA-1D32-FFEC-CE52-17AD347E2F61}"/>
          </ac:spMkLst>
        </pc:spChg>
        <pc:spChg chg="del mod">
          <ac:chgData name="Justina Ojom" userId="cbdaed7d-8d45-4372-a16a-f3f8900c2f45" providerId="ADAL" clId="{6ED84C21-4717-464F-BE2E-8304F7C4F6C4}" dt="2023-03-29T09:40:01.309" v="6255" actId="478"/>
          <ac:spMkLst>
            <pc:docMk/>
            <pc:sldMk cId="3586764531" sldId="351"/>
            <ac:spMk id="9" creationId="{2484A611-DBED-2E59-EB3E-5ECC06852B1C}"/>
          </ac:spMkLst>
        </pc:spChg>
        <pc:spChg chg="del mod">
          <ac:chgData name="Justina Ojom" userId="cbdaed7d-8d45-4372-a16a-f3f8900c2f45" providerId="ADAL" clId="{6ED84C21-4717-464F-BE2E-8304F7C4F6C4}" dt="2023-03-29T09:40:01.309" v="6255" actId="478"/>
          <ac:spMkLst>
            <pc:docMk/>
            <pc:sldMk cId="3586764531" sldId="351"/>
            <ac:spMk id="10" creationId="{18664564-D241-E9BC-524D-CDC06F25F144}"/>
          </ac:spMkLst>
        </pc:spChg>
        <pc:spChg chg="del mod">
          <ac:chgData name="Justina Ojom" userId="cbdaed7d-8d45-4372-a16a-f3f8900c2f45" providerId="ADAL" clId="{6ED84C21-4717-464F-BE2E-8304F7C4F6C4}" dt="2023-03-29T09:40:01.309" v="6255" actId="478"/>
          <ac:spMkLst>
            <pc:docMk/>
            <pc:sldMk cId="3586764531" sldId="351"/>
            <ac:spMk id="11" creationId="{142D3B43-D401-D3D2-BA82-3460DA91665D}"/>
          </ac:spMkLst>
        </pc:spChg>
        <pc:spChg chg="del mod">
          <ac:chgData name="Justina Ojom" userId="cbdaed7d-8d45-4372-a16a-f3f8900c2f45" providerId="ADAL" clId="{6ED84C21-4717-464F-BE2E-8304F7C4F6C4}" dt="2023-03-29T09:40:01.309" v="6255" actId="478"/>
          <ac:spMkLst>
            <pc:docMk/>
            <pc:sldMk cId="3586764531" sldId="351"/>
            <ac:spMk id="12" creationId="{005F7DE5-DC0F-49D5-97D0-4F35E02BAC9E}"/>
          </ac:spMkLst>
        </pc:spChg>
        <pc:spChg chg="add mod">
          <ac:chgData name="Justina Ojom" userId="cbdaed7d-8d45-4372-a16a-f3f8900c2f45" providerId="ADAL" clId="{6ED84C21-4717-464F-BE2E-8304F7C4F6C4}" dt="2023-03-29T09:40:09.050" v="6258" actId="207"/>
          <ac:spMkLst>
            <pc:docMk/>
            <pc:sldMk cId="3586764531" sldId="351"/>
            <ac:spMk id="13" creationId="{D87E89EB-7941-4B2F-DB6D-B6776914A4ED}"/>
          </ac:spMkLst>
        </pc:spChg>
        <pc:spChg chg="del mod">
          <ac:chgData name="Justina Ojom" userId="cbdaed7d-8d45-4372-a16a-f3f8900c2f45" providerId="ADAL" clId="{6ED84C21-4717-464F-BE2E-8304F7C4F6C4}" dt="2023-03-29T09:40:01.309" v="6255" actId="478"/>
          <ac:spMkLst>
            <pc:docMk/>
            <pc:sldMk cId="3586764531" sldId="351"/>
            <ac:spMk id="14" creationId="{5CF0537A-1CD5-FE53-A476-C1CF330253FD}"/>
          </ac:spMkLst>
        </pc:spChg>
        <pc:spChg chg="add mod">
          <ac:chgData name="Justina Ojom" userId="cbdaed7d-8d45-4372-a16a-f3f8900c2f45" providerId="ADAL" clId="{6ED84C21-4717-464F-BE2E-8304F7C4F6C4}" dt="2023-03-29T09:40:01.566" v="6256"/>
          <ac:spMkLst>
            <pc:docMk/>
            <pc:sldMk cId="3586764531" sldId="351"/>
            <ac:spMk id="15" creationId="{6EF75342-DB14-7F4C-AFCA-BF1C10DCF244}"/>
          </ac:spMkLst>
        </pc:spChg>
        <pc:spChg chg="del mod">
          <ac:chgData name="Justina Ojom" userId="cbdaed7d-8d45-4372-a16a-f3f8900c2f45" providerId="ADAL" clId="{6ED84C21-4717-464F-BE2E-8304F7C4F6C4}" dt="2023-03-29T09:40:01.309" v="6255" actId="478"/>
          <ac:spMkLst>
            <pc:docMk/>
            <pc:sldMk cId="3586764531" sldId="351"/>
            <ac:spMk id="16" creationId="{8CCB8FDF-3BB8-5970-88AA-C41CF0AD5113}"/>
          </ac:spMkLst>
        </pc:spChg>
        <pc:spChg chg="del mod">
          <ac:chgData name="Justina Ojom" userId="cbdaed7d-8d45-4372-a16a-f3f8900c2f45" providerId="ADAL" clId="{6ED84C21-4717-464F-BE2E-8304F7C4F6C4}" dt="2023-03-29T09:40:01.309" v="6255" actId="478"/>
          <ac:spMkLst>
            <pc:docMk/>
            <pc:sldMk cId="3586764531" sldId="351"/>
            <ac:spMk id="17" creationId="{05AE8484-BF9C-1A3F-9126-C8FCC4B81B4E}"/>
          </ac:spMkLst>
        </pc:spChg>
        <pc:spChg chg="add mod">
          <ac:chgData name="Justina Ojom" userId="cbdaed7d-8d45-4372-a16a-f3f8900c2f45" providerId="ADAL" clId="{6ED84C21-4717-464F-BE2E-8304F7C4F6C4}" dt="2023-03-29T09:40:01.566" v="6256"/>
          <ac:spMkLst>
            <pc:docMk/>
            <pc:sldMk cId="3586764531" sldId="351"/>
            <ac:spMk id="18" creationId="{BB8B1483-AC5B-79FB-4DE9-3E7AB5992F0B}"/>
          </ac:spMkLst>
        </pc:spChg>
        <pc:spChg chg="add mod">
          <ac:chgData name="Justina Ojom" userId="cbdaed7d-8d45-4372-a16a-f3f8900c2f45" providerId="ADAL" clId="{6ED84C21-4717-464F-BE2E-8304F7C4F6C4}" dt="2023-03-29T09:40:01.566" v="6256"/>
          <ac:spMkLst>
            <pc:docMk/>
            <pc:sldMk cId="3586764531" sldId="351"/>
            <ac:spMk id="19" creationId="{79376F57-7575-0CF4-9D8B-43FC99A9D4DA}"/>
          </ac:spMkLst>
        </pc:spChg>
        <pc:spChg chg="add mod">
          <ac:chgData name="Justina Ojom" userId="cbdaed7d-8d45-4372-a16a-f3f8900c2f45" providerId="ADAL" clId="{6ED84C21-4717-464F-BE2E-8304F7C4F6C4}" dt="2023-03-29T09:40:01.566" v="6256"/>
          <ac:spMkLst>
            <pc:docMk/>
            <pc:sldMk cId="3586764531" sldId="351"/>
            <ac:spMk id="20" creationId="{16857F10-28DB-6F8F-1DD6-88ACA23CC81F}"/>
          </ac:spMkLst>
        </pc:spChg>
        <pc:spChg chg="add mod">
          <ac:chgData name="Justina Ojom" userId="cbdaed7d-8d45-4372-a16a-f3f8900c2f45" providerId="ADAL" clId="{6ED84C21-4717-464F-BE2E-8304F7C4F6C4}" dt="2023-03-29T09:40:01.566" v="6256"/>
          <ac:spMkLst>
            <pc:docMk/>
            <pc:sldMk cId="3586764531" sldId="351"/>
            <ac:spMk id="21" creationId="{DE5AAA5E-61EE-1DC8-C6FD-F82E95945844}"/>
          </ac:spMkLst>
        </pc:spChg>
        <pc:spChg chg="add mod">
          <ac:chgData name="Justina Ojom" userId="cbdaed7d-8d45-4372-a16a-f3f8900c2f45" providerId="ADAL" clId="{6ED84C21-4717-464F-BE2E-8304F7C4F6C4}" dt="2023-03-29T09:40:01.566" v="6256"/>
          <ac:spMkLst>
            <pc:docMk/>
            <pc:sldMk cId="3586764531" sldId="351"/>
            <ac:spMk id="22" creationId="{5C473B86-C933-6F20-2590-A126F4428AA3}"/>
          </ac:spMkLst>
        </pc:spChg>
        <pc:spChg chg="add mod">
          <ac:chgData name="Justina Ojom" userId="cbdaed7d-8d45-4372-a16a-f3f8900c2f45" providerId="ADAL" clId="{6ED84C21-4717-464F-BE2E-8304F7C4F6C4}" dt="2023-03-29T09:40:01.566" v="6256"/>
          <ac:spMkLst>
            <pc:docMk/>
            <pc:sldMk cId="3586764531" sldId="351"/>
            <ac:spMk id="23" creationId="{0AE3B9D9-88CE-0146-939C-99767CCCBB37}"/>
          </ac:spMkLst>
        </pc:spChg>
        <pc:spChg chg="add mod">
          <ac:chgData name="Justina Ojom" userId="cbdaed7d-8d45-4372-a16a-f3f8900c2f45" providerId="ADAL" clId="{6ED84C21-4717-464F-BE2E-8304F7C4F6C4}" dt="2023-03-29T09:40:06.104" v="6257" actId="207"/>
          <ac:spMkLst>
            <pc:docMk/>
            <pc:sldMk cId="3586764531" sldId="351"/>
            <ac:spMk id="24" creationId="{7FDB34B6-3EE0-3107-6E96-2CC52B1778EE}"/>
          </ac:spMkLst>
        </pc:spChg>
        <pc:spChg chg="add mod">
          <ac:chgData name="Justina Ojom" userId="cbdaed7d-8d45-4372-a16a-f3f8900c2f45" providerId="ADAL" clId="{6ED84C21-4717-464F-BE2E-8304F7C4F6C4}" dt="2023-03-29T09:40:16.696" v="6262" actId="1038"/>
          <ac:spMkLst>
            <pc:docMk/>
            <pc:sldMk cId="3586764531" sldId="351"/>
            <ac:spMk id="25" creationId="{EDC37B47-1A6C-AF86-9DB1-EEC0EE385164}"/>
          </ac:spMkLst>
        </pc:spChg>
        <pc:spChg chg="del mod">
          <ac:chgData name="Justina Ojom" userId="cbdaed7d-8d45-4372-a16a-f3f8900c2f45" providerId="ADAL" clId="{6ED84C21-4717-464F-BE2E-8304F7C4F6C4}" dt="2023-03-29T09:40:01.309" v="6255" actId="478"/>
          <ac:spMkLst>
            <pc:docMk/>
            <pc:sldMk cId="3586764531" sldId="351"/>
            <ac:spMk id="27" creationId="{136C2ACC-A5D2-46BE-B9A8-FA1F7E10591A}"/>
          </ac:spMkLst>
        </pc:spChg>
        <pc:spChg chg="del mod">
          <ac:chgData name="Justina Ojom" userId="cbdaed7d-8d45-4372-a16a-f3f8900c2f45" providerId="ADAL" clId="{6ED84C21-4717-464F-BE2E-8304F7C4F6C4}" dt="2023-03-29T09:40:01.309" v="6255" actId="478"/>
          <ac:spMkLst>
            <pc:docMk/>
            <pc:sldMk cId="3586764531" sldId="351"/>
            <ac:spMk id="28" creationId="{C87C0072-CD09-4E1D-BD95-1AB3CDA1CADF}"/>
          </ac:spMkLst>
        </pc:spChg>
      </pc:sldChg>
      <pc:sldChg chg="modNotes">
        <pc:chgData name="Justina Ojom" userId="cbdaed7d-8d45-4372-a16a-f3f8900c2f45" providerId="ADAL" clId="{6ED84C21-4717-464F-BE2E-8304F7C4F6C4}" dt="2023-03-27T09:11:44.846" v="2837" actId="6549"/>
        <pc:sldMkLst>
          <pc:docMk/>
          <pc:sldMk cId="3170084906" sldId="748"/>
        </pc:sldMkLst>
      </pc:sldChg>
      <pc:sldChg chg="addSp delSp modSp mod modNotes">
        <pc:chgData name="Justina Ojom" userId="cbdaed7d-8d45-4372-a16a-f3f8900c2f45" providerId="ADAL" clId="{6ED84C21-4717-464F-BE2E-8304F7C4F6C4}" dt="2023-03-31T00:41:19.887" v="8819" actId="313"/>
        <pc:sldMkLst>
          <pc:docMk/>
          <pc:sldMk cId="1700889503" sldId="2601"/>
        </pc:sldMkLst>
        <pc:spChg chg="add del mod">
          <ac:chgData name="Justina Ojom" userId="cbdaed7d-8d45-4372-a16a-f3f8900c2f45" providerId="ADAL" clId="{6ED84C21-4717-464F-BE2E-8304F7C4F6C4}" dt="2023-03-29T07:43:40.198" v="5590" actId="478"/>
          <ac:spMkLst>
            <pc:docMk/>
            <pc:sldMk cId="1700889503" sldId="2601"/>
            <ac:spMk id="2" creationId="{679B7E8D-A0F0-3252-598C-1A27CD809310}"/>
          </ac:spMkLst>
        </pc:spChg>
        <pc:spChg chg="add mod">
          <ac:chgData name="Justina Ojom" userId="cbdaed7d-8d45-4372-a16a-f3f8900c2f45" providerId="ADAL" clId="{6ED84C21-4717-464F-BE2E-8304F7C4F6C4}" dt="2023-03-29T07:43:37.725" v="5589"/>
          <ac:spMkLst>
            <pc:docMk/>
            <pc:sldMk cId="1700889503" sldId="2601"/>
            <ac:spMk id="4" creationId="{B88D8FDB-0CAC-17B7-27E6-31F764349E46}"/>
          </ac:spMkLst>
        </pc:spChg>
        <pc:spChg chg="del">
          <ac:chgData name="Justina Ojom" userId="cbdaed7d-8d45-4372-a16a-f3f8900c2f45" providerId="ADAL" clId="{6ED84C21-4717-464F-BE2E-8304F7C4F6C4}" dt="2023-03-29T07:43:29.877" v="5586" actId="478"/>
          <ac:spMkLst>
            <pc:docMk/>
            <pc:sldMk cId="1700889503" sldId="2601"/>
            <ac:spMk id="412" creationId="{00000000-0000-0000-0000-000000000000}"/>
          </ac:spMkLst>
        </pc:spChg>
      </pc:sldChg>
      <pc:sldChg chg="addSp delSp modSp mod delCm modNotes modNotesTx">
        <pc:chgData name="Justina Ojom" userId="cbdaed7d-8d45-4372-a16a-f3f8900c2f45" providerId="ADAL" clId="{6ED84C21-4717-464F-BE2E-8304F7C4F6C4}" dt="2023-03-31T01:37:59.486" v="9882"/>
        <pc:sldMkLst>
          <pc:docMk/>
          <pc:sldMk cId="1262613391" sldId="2604"/>
        </pc:sldMkLst>
        <pc:spChg chg="mod">
          <ac:chgData name="Justina Ojom" userId="cbdaed7d-8d45-4372-a16a-f3f8900c2f45" providerId="ADAL" clId="{6ED84C21-4717-464F-BE2E-8304F7C4F6C4}" dt="2023-03-29T07:51:00.435" v="5720" actId="2711"/>
          <ac:spMkLst>
            <pc:docMk/>
            <pc:sldMk cId="1262613391" sldId="2604"/>
            <ac:spMk id="3" creationId="{ED793C82-8356-222D-D557-758B57E07369}"/>
          </ac:spMkLst>
        </pc:spChg>
        <pc:spChg chg="mod">
          <ac:chgData name="Justina Ojom" userId="cbdaed7d-8d45-4372-a16a-f3f8900c2f45" providerId="ADAL" clId="{6ED84C21-4717-464F-BE2E-8304F7C4F6C4}" dt="2023-03-29T07:51:00.435" v="5720" actId="2711"/>
          <ac:spMkLst>
            <pc:docMk/>
            <pc:sldMk cId="1262613391" sldId="2604"/>
            <ac:spMk id="12" creationId="{94D185EA-7812-91A1-B762-A0C06DBDB267}"/>
          </ac:spMkLst>
        </pc:spChg>
        <pc:spChg chg="mod">
          <ac:chgData name="Justina Ojom" userId="cbdaed7d-8d45-4372-a16a-f3f8900c2f45" providerId="ADAL" clId="{6ED84C21-4717-464F-BE2E-8304F7C4F6C4}" dt="2023-03-29T07:51:00.435" v="5720" actId="2711"/>
          <ac:spMkLst>
            <pc:docMk/>
            <pc:sldMk cId="1262613391" sldId="2604"/>
            <ac:spMk id="15" creationId="{109EE3B5-EA90-6664-5498-5D39A7F66A69}"/>
          </ac:spMkLst>
        </pc:spChg>
        <pc:spChg chg="mod">
          <ac:chgData name="Justina Ojom" userId="cbdaed7d-8d45-4372-a16a-f3f8900c2f45" providerId="ADAL" clId="{6ED84C21-4717-464F-BE2E-8304F7C4F6C4}" dt="2023-03-29T07:51:00.435" v="5720" actId="2711"/>
          <ac:spMkLst>
            <pc:docMk/>
            <pc:sldMk cId="1262613391" sldId="2604"/>
            <ac:spMk id="16" creationId="{A1DE40E8-02E8-FE10-162D-C00E5513CF73}"/>
          </ac:spMkLst>
        </pc:spChg>
        <pc:spChg chg="mod">
          <ac:chgData name="Justina Ojom" userId="cbdaed7d-8d45-4372-a16a-f3f8900c2f45" providerId="ADAL" clId="{6ED84C21-4717-464F-BE2E-8304F7C4F6C4}" dt="2023-03-30T14:17:46.199" v="8487" actId="20577"/>
          <ac:spMkLst>
            <pc:docMk/>
            <pc:sldMk cId="1262613391" sldId="2604"/>
            <ac:spMk id="17" creationId="{7D815A37-6EB6-628F-90F4-0EA851B062BC}"/>
          </ac:spMkLst>
        </pc:spChg>
        <pc:spChg chg="mod">
          <ac:chgData name="Justina Ojom" userId="cbdaed7d-8d45-4372-a16a-f3f8900c2f45" providerId="ADAL" clId="{6ED84C21-4717-464F-BE2E-8304F7C4F6C4}" dt="2023-03-29T07:51:00.435" v="5720" actId="2711"/>
          <ac:spMkLst>
            <pc:docMk/>
            <pc:sldMk cId="1262613391" sldId="2604"/>
            <ac:spMk id="18" creationId="{5AB1AEAC-7DF6-C4D0-2D94-1A25A2F32A24}"/>
          </ac:spMkLst>
        </pc:spChg>
        <pc:spChg chg="mod">
          <ac:chgData name="Justina Ojom" userId="cbdaed7d-8d45-4372-a16a-f3f8900c2f45" providerId="ADAL" clId="{6ED84C21-4717-464F-BE2E-8304F7C4F6C4}" dt="2023-03-29T10:20:47.024" v="7039" actId="207"/>
          <ac:spMkLst>
            <pc:docMk/>
            <pc:sldMk cId="1262613391" sldId="2604"/>
            <ac:spMk id="20" creationId="{8DB11972-C145-95A2-5289-59B486C356A1}"/>
          </ac:spMkLst>
        </pc:spChg>
        <pc:spChg chg="del mod">
          <ac:chgData name="Justina Ojom" userId="cbdaed7d-8d45-4372-a16a-f3f8900c2f45" providerId="ADAL" clId="{6ED84C21-4717-464F-BE2E-8304F7C4F6C4}" dt="2023-03-29T10:20:34.932" v="7035" actId="478"/>
          <ac:spMkLst>
            <pc:docMk/>
            <pc:sldMk cId="1262613391" sldId="2604"/>
            <ac:spMk id="21" creationId="{245C39D1-A9D1-45E6-607F-663431127259}"/>
          </ac:spMkLst>
        </pc:spChg>
        <pc:spChg chg="mod">
          <ac:chgData name="Justina Ojom" userId="cbdaed7d-8d45-4372-a16a-f3f8900c2f45" providerId="ADAL" clId="{6ED84C21-4717-464F-BE2E-8304F7C4F6C4}" dt="2023-03-29T10:20:33.172" v="7034"/>
          <ac:spMkLst>
            <pc:docMk/>
            <pc:sldMk cId="1262613391" sldId="2604"/>
            <ac:spMk id="22" creationId="{6C3DD054-9C22-D32C-0353-DF1E665AE42F}"/>
          </ac:spMkLst>
        </pc:spChg>
        <pc:spChg chg="mod">
          <ac:chgData name="Justina Ojom" userId="cbdaed7d-8d45-4372-a16a-f3f8900c2f45" providerId="ADAL" clId="{6ED84C21-4717-464F-BE2E-8304F7C4F6C4}" dt="2023-03-29T10:20:33.172" v="7034"/>
          <ac:spMkLst>
            <pc:docMk/>
            <pc:sldMk cId="1262613391" sldId="2604"/>
            <ac:spMk id="23" creationId="{9E243BDD-9BE3-1A6F-5F64-332A90B927B8}"/>
          </ac:spMkLst>
        </pc:spChg>
        <pc:spChg chg="mod">
          <ac:chgData name="Justina Ojom" userId="cbdaed7d-8d45-4372-a16a-f3f8900c2f45" providerId="ADAL" clId="{6ED84C21-4717-464F-BE2E-8304F7C4F6C4}" dt="2023-03-29T10:20:47.024" v="7039" actId="207"/>
          <ac:spMkLst>
            <pc:docMk/>
            <pc:sldMk cId="1262613391" sldId="2604"/>
            <ac:spMk id="24" creationId="{62A702FB-DDEB-2BD5-1369-CB6B913C341D}"/>
          </ac:spMkLst>
        </pc:spChg>
        <pc:spChg chg="mod">
          <ac:chgData name="Justina Ojom" userId="cbdaed7d-8d45-4372-a16a-f3f8900c2f45" providerId="ADAL" clId="{6ED84C21-4717-464F-BE2E-8304F7C4F6C4}" dt="2023-03-29T10:22:13.904" v="7070" actId="1076"/>
          <ac:spMkLst>
            <pc:docMk/>
            <pc:sldMk cId="1262613391" sldId="2604"/>
            <ac:spMk id="25" creationId="{87F83393-7974-9393-1E27-66105E15D7FE}"/>
          </ac:spMkLst>
        </pc:spChg>
        <pc:spChg chg="mod">
          <ac:chgData name="Justina Ojom" userId="cbdaed7d-8d45-4372-a16a-f3f8900c2f45" providerId="ADAL" clId="{6ED84C21-4717-464F-BE2E-8304F7C4F6C4}" dt="2023-03-29T10:22:35.445" v="7084" actId="1076"/>
          <ac:spMkLst>
            <pc:docMk/>
            <pc:sldMk cId="1262613391" sldId="2604"/>
            <ac:spMk id="26" creationId="{8806A2F8-47D4-3872-489E-8232888B3209}"/>
          </ac:spMkLst>
        </pc:spChg>
        <pc:spChg chg="mod">
          <ac:chgData name="Justina Ojom" userId="cbdaed7d-8d45-4372-a16a-f3f8900c2f45" providerId="ADAL" clId="{6ED84C21-4717-464F-BE2E-8304F7C4F6C4}" dt="2023-03-29T10:22:13.904" v="7070" actId="1076"/>
          <ac:spMkLst>
            <pc:docMk/>
            <pc:sldMk cId="1262613391" sldId="2604"/>
            <ac:spMk id="27" creationId="{C1CF7BAD-838D-8E8D-54C3-5B29AC9DA06C}"/>
          </ac:spMkLst>
        </pc:spChg>
        <pc:spChg chg="mod">
          <ac:chgData name="Justina Ojom" userId="cbdaed7d-8d45-4372-a16a-f3f8900c2f45" providerId="ADAL" clId="{6ED84C21-4717-464F-BE2E-8304F7C4F6C4}" dt="2023-03-29T10:20:33.172" v="7034"/>
          <ac:spMkLst>
            <pc:docMk/>
            <pc:sldMk cId="1262613391" sldId="2604"/>
            <ac:spMk id="28" creationId="{784CDE50-9612-CD53-6E86-B75F9213CE31}"/>
          </ac:spMkLst>
        </pc:spChg>
        <pc:spChg chg="mod">
          <ac:chgData name="Justina Ojom" userId="cbdaed7d-8d45-4372-a16a-f3f8900c2f45" providerId="ADAL" clId="{6ED84C21-4717-464F-BE2E-8304F7C4F6C4}" dt="2023-03-29T10:22:13.904" v="7070" actId="1076"/>
          <ac:spMkLst>
            <pc:docMk/>
            <pc:sldMk cId="1262613391" sldId="2604"/>
            <ac:spMk id="30" creationId="{6A558C50-306F-F978-6C00-EF95D47391E8}"/>
          </ac:spMkLst>
        </pc:spChg>
        <pc:spChg chg="mod">
          <ac:chgData name="Justina Ojom" userId="cbdaed7d-8d45-4372-a16a-f3f8900c2f45" providerId="ADAL" clId="{6ED84C21-4717-464F-BE2E-8304F7C4F6C4}" dt="2023-03-31T01:37:56.515" v="9881" actId="20577"/>
          <ac:spMkLst>
            <pc:docMk/>
            <pc:sldMk cId="1262613391" sldId="2604"/>
            <ac:spMk id="31" creationId="{2663248F-0731-5CD5-E9B2-096FCDE7300C}"/>
          </ac:spMkLst>
        </pc:spChg>
        <pc:spChg chg="mod">
          <ac:chgData name="Justina Ojom" userId="cbdaed7d-8d45-4372-a16a-f3f8900c2f45" providerId="ADAL" clId="{6ED84C21-4717-464F-BE2E-8304F7C4F6C4}" dt="2023-03-31T01:37:53.148" v="9877" actId="14100"/>
          <ac:spMkLst>
            <pc:docMk/>
            <pc:sldMk cId="1262613391" sldId="2604"/>
            <ac:spMk id="33" creationId="{FA4EBF4F-68D3-B97F-C1E2-23D0C5330E34}"/>
          </ac:spMkLst>
        </pc:spChg>
        <pc:spChg chg="mod">
          <ac:chgData name="Justina Ojom" userId="cbdaed7d-8d45-4372-a16a-f3f8900c2f45" providerId="ADAL" clId="{6ED84C21-4717-464F-BE2E-8304F7C4F6C4}" dt="2023-03-29T10:22:33.506" v="7083" actId="1076"/>
          <ac:spMkLst>
            <pc:docMk/>
            <pc:sldMk cId="1262613391" sldId="2604"/>
            <ac:spMk id="34" creationId="{1178EA95-750B-641B-BB91-3E0155DF2717}"/>
          </ac:spMkLst>
        </pc:spChg>
        <pc:spChg chg="del mod">
          <ac:chgData name="Justina Ojom" userId="cbdaed7d-8d45-4372-a16a-f3f8900c2f45" providerId="ADAL" clId="{6ED84C21-4717-464F-BE2E-8304F7C4F6C4}" dt="2023-03-29T10:20:38.014" v="7036" actId="478"/>
          <ac:spMkLst>
            <pc:docMk/>
            <pc:sldMk cId="1262613391" sldId="2604"/>
            <ac:spMk id="36" creationId="{D7180324-A6CE-B0F9-D3AB-7AF6BB115709}"/>
          </ac:spMkLst>
        </pc:spChg>
        <pc:spChg chg="mod">
          <ac:chgData name="Justina Ojom" userId="cbdaed7d-8d45-4372-a16a-f3f8900c2f45" providerId="ADAL" clId="{6ED84C21-4717-464F-BE2E-8304F7C4F6C4}" dt="2023-03-29T10:22:13.904" v="7070" actId="1076"/>
          <ac:spMkLst>
            <pc:docMk/>
            <pc:sldMk cId="1262613391" sldId="2604"/>
            <ac:spMk id="37" creationId="{EB45441B-9B7B-CD7F-81E1-5C1F9E04190D}"/>
          </ac:spMkLst>
        </pc:spChg>
        <pc:spChg chg="mod">
          <ac:chgData name="Justina Ojom" userId="cbdaed7d-8d45-4372-a16a-f3f8900c2f45" providerId="ADAL" clId="{6ED84C21-4717-464F-BE2E-8304F7C4F6C4}" dt="2023-03-29T10:22:13.904" v="7070" actId="1076"/>
          <ac:spMkLst>
            <pc:docMk/>
            <pc:sldMk cId="1262613391" sldId="2604"/>
            <ac:spMk id="38" creationId="{B71637D1-2BBD-42BA-98B0-2D2222EB7C43}"/>
          </ac:spMkLst>
        </pc:spChg>
        <pc:spChg chg="mod">
          <ac:chgData name="Justina Ojom" userId="cbdaed7d-8d45-4372-a16a-f3f8900c2f45" providerId="ADAL" clId="{6ED84C21-4717-464F-BE2E-8304F7C4F6C4}" dt="2023-03-31T01:37:26.384" v="9872" actId="20577"/>
          <ac:spMkLst>
            <pc:docMk/>
            <pc:sldMk cId="1262613391" sldId="2604"/>
            <ac:spMk id="39" creationId="{EA0B92D4-FF08-E362-7FF8-F4633060CD8C}"/>
          </ac:spMkLst>
        </pc:spChg>
        <pc:spChg chg="del mod">
          <ac:chgData name="Justina Ojom" userId="cbdaed7d-8d45-4372-a16a-f3f8900c2f45" providerId="ADAL" clId="{6ED84C21-4717-464F-BE2E-8304F7C4F6C4}" dt="2023-03-29T10:22:09.001" v="7069" actId="478"/>
          <ac:spMkLst>
            <pc:docMk/>
            <pc:sldMk cId="1262613391" sldId="2604"/>
            <ac:spMk id="43" creationId="{18AC770C-84DD-06E8-B0F1-B58528C90602}"/>
          </ac:spMkLst>
        </pc:spChg>
        <pc:grpChg chg="add mod">
          <ac:chgData name="Justina Ojom" userId="cbdaed7d-8d45-4372-a16a-f3f8900c2f45" providerId="ADAL" clId="{6ED84C21-4717-464F-BE2E-8304F7C4F6C4}" dt="2023-03-29T07:48:37.351" v="5698"/>
          <ac:grpSpMkLst>
            <pc:docMk/>
            <pc:sldMk cId="1262613391" sldId="2604"/>
            <ac:grpSpMk id="2" creationId="{1744C902-8E2C-8F90-B30F-1A408E2870AD}"/>
          </ac:grpSpMkLst>
        </pc:grpChg>
        <pc:grpChg chg="del">
          <ac:chgData name="Justina Ojom" userId="cbdaed7d-8d45-4372-a16a-f3f8900c2f45" providerId="ADAL" clId="{6ED84C21-4717-464F-BE2E-8304F7C4F6C4}" dt="2023-03-29T07:48:37.125" v="5697" actId="478"/>
          <ac:grpSpMkLst>
            <pc:docMk/>
            <pc:sldMk cId="1262613391" sldId="2604"/>
            <ac:grpSpMk id="4" creationId="{164D4E33-31B0-E019-7466-00FFAEA0F96D}"/>
          </ac:grpSpMkLst>
        </pc:grpChg>
        <pc:grpChg chg="mod">
          <ac:chgData name="Justina Ojom" userId="cbdaed7d-8d45-4372-a16a-f3f8900c2f45" providerId="ADAL" clId="{6ED84C21-4717-464F-BE2E-8304F7C4F6C4}" dt="2023-03-29T07:48:37.351" v="5698"/>
          <ac:grpSpMkLst>
            <pc:docMk/>
            <pc:sldMk cId="1262613391" sldId="2604"/>
            <ac:grpSpMk id="13" creationId="{AF988B36-6950-C506-EF6A-C06D2E72022B}"/>
          </ac:grpSpMkLst>
        </pc:grpChg>
        <pc:grpChg chg="mod">
          <ac:chgData name="Justina Ojom" userId="cbdaed7d-8d45-4372-a16a-f3f8900c2f45" providerId="ADAL" clId="{6ED84C21-4717-464F-BE2E-8304F7C4F6C4}" dt="2023-03-29T07:48:37.351" v="5698"/>
          <ac:grpSpMkLst>
            <pc:docMk/>
            <pc:sldMk cId="1262613391" sldId="2604"/>
            <ac:grpSpMk id="14" creationId="{779375E7-7CA7-11BD-1D54-2498F2BEFD7D}"/>
          </ac:grpSpMkLst>
        </pc:grpChg>
        <pc:grpChg chg="add mod">
          <ac:chgData name="Justina Ojom" userId="cbdaed7d-8d45-4372-a16a-f3f8900c2f45" providerId="ADAL" clId="{6ED84C21-4717-464F-BE2E-8304F7C4F6C4}" dt="2023-03-29T10:22:21.453" v="7080" actId="1038"/>
          <ac:grpSpMkLst>
            <pc:docMk/>
            <pc:sldMk cId="1262613391" sldId="2604"/>
            <ac:grpSpMk id="19" creationId="{134DD686-06F2-BB83-75BE-2FE0920DC785}"/>
          </ac:grpSpMkLst>
        </pc:grpChg>
        <pc:picChg chg="del">
          <ac:chgData name="Justina Ojom" userId="cbdaed7d-8d45-4372-a16a-f3f8900c2f45" providerId="ADAL" clId="{6ED84C21-4717-464F-BE2E-8304F7C4F6C4}" dt="2023-03-29T10:20:32.689" v="7033" actId="478"/>
          <ac:picMkLst>
            <pc:docMk/>
            <pc:sldMk cId="1262613391" sldId="2604"/>
            <ac:picMk id="42" creationId="{85EA45C5-81FB-5118-DDFA-0792E73C049B}"/>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6ED84C21-4717-464F-BE2E-8304F7C4F6C4}" dt="2023-03-31T01:37:59.486" v="9882"/>
              <pc2:cmMkLst xmlns:pc2="http://schemas.microsoft.com/office/powerpoint/2019/9/main/command">
                <pc:docMk/>
                <pc:sldMk cId="1262613391" sldId="2604"/>
                <pc2:cmMk id="{BA83362E-77B2-42CE-9AD4-B139ED9078D8}"/>
              </pc2:cmMkLst>
            </pc226:cmChg>
          </p:ext>
        </pc:extLst>
      </pc:sldChg>
      <pc:sldChg chg="addSp delSp modSp mod delCm modNotes modNotesTx">
        <pc:chgData name="Justina Ojom" userId="cbdaed7d-8d45-4372-a16a-f3f8900c2f45" providerId="ADAL" clId="{6ED84C21-4717-464F-BE2E-8304F7C4F6C4}" dt="2023-03-31T01:33:29.919" v="9733" actId="114"/>
        <pc:sldMkLst>
          <pc:docMk/>
          <pc:sldMk cId="698255370" sldId="2605"/>
        </pc:sldMkLst>
        <pc:spChg chg="mod">
          <ac:chgData name="Justina Ojom" userId="cbdaed7d-8d45-4372-a16a-f3f8900c2f45" providerId="ADAL" clId="{6ED84C21-4717-464F-BE2E-8304F7C4F6C4}" dt="2023-03-29T10:07:14.614" v="6785" actId="164"/>
          <ac:spMkLst>
            <pc:docMk/>
            <pc:sldMk cId="698255370" sldId="2605"/>
            <ac:spMk id="2" creationId="{F6CEDC24-2984-5163-9E1F-9B31F6346EDC}"/>
          </ac:spMkLst>
        </pc:spChg>
        <pc:spChg chg="mod">
          <ac:chgData name="Justina Ojom" userId="cbdaed7d-8d45-4372-a16a-f3f8900c2f45" providerId="ADAL" clId="{6ED84C21-4717-464F-BE2E-8304F7C4F6C4}" dt="2023-03-29T07:50:34.212" v="5714" actId="2711"/>
          <ac:spMkLst>
            <pc:docMk/>
            <pc:sldMk cId="698255370" sldId="2605"/>
            <ac:spMk id="3" creationId="{ED793C82-8356-222D-D557-758B57E07369}"/>
          </ac:spMkLst>
        </pc:spChg>
        <pc:spChg chg="mod">
          <ac:chgData name="Justina Ojom" userId="cbdaed7d-8d45-4372-a16a-f3f8900c2f45" providerId="ADAL" clId="{6ED84C21-4717-464F-BE2E-8304F7C4F6C4}" dt="2023-03-29T10:07:14.614" v="6785" actId="164"/>
          <ac:spMkLst>
            <pc:docMk/>
            <pc:sldMk cId="698255370" sldId="2605"/>
            <ac:spMk id="4" creationId="{4A9B0E98-FD46-107C-35FB-379EA3EE1E59}"/>
          </ac:spMkLst>
        </pc:spChg>
        <pc:spChg chg="mod">
          <ac:chgData name="Justina Ojom" userId="cbdaed7d-8d45-4372-a16a-f3f8900c2f45" providerId="ADAL" clId="{6ED84C21-4717-464F-BE2E-8304F7C4F6C4}" dt="2023-03-29T10:07:21.758" v="6788" actId="1076"/>
          <ac:spMkLst>
            <pc:docMk/>
            <pc:sldMk cId="698255370" sldId="2605"/>
            <ac:spMk id="5" creationId="{5A561876-B046-99E6-41F8-D2B57ABBE63A}"/>
          </ac:spMkLst>
        </pc:spChg>
        <pc:spChg chg="mod">
          <ac:chgData name="Justina Ojom" userId="cbdaed7d-8d45-4372-a16a-f3f8900c2f45" providerId="ADAL" clId="{6ED84C21-4717-464F-BE2E-8304F7C4F6C4}" dt="2023-03-29T10:07:21.758" v="6788" actId="1076"/>
          <ac:spMkLst>
            <pc:docMk/>
            <pc:sldMk cId="698255370" sldId="2605"/>
            <ac:spMk id="6" creationId="{24606E83-C27B-21ED-72A0-055900075C1F}"/>
          </ac:spMkLst>
        </pc:spChg>
        <pc:spChg chg="mod">
          <ac:chgData name="Justina Ojom" userId="cbdaed7d-8d45-4372-a16a-f3f8900c2f45" providerId="ADAL" clId="{6ED84C21-4717-464F-BE2E-8304F7C4F6C4}" dt="2023-03-29T10:08:14.200" v="6794" actId="113"/>
          <ac:spMkLst>
            <pc:docMk/>
            <pc:sldMk cId="698255370" sldId="2605"/>
            <ac:spMk id="7" creationId="{44EA220D-43E5-5DF6-F3F9-F6A65487EBE6}"/>
          </ac:spMkLst>
        </pc:spChg>
        <pc:spChg chg="mod">
          <ac:chgData name="Justina Ojom" userId="cbdaed7d-8d45-4372-a16a-f3f8900c2f45" providerId="ADAL" clId="{6ED84C21-4717-464F-BE2E-8304F7C4F6C4}" dt="2023-03-29T10:08:14.200" v="6794" actId="113"/>
          <ac:spMkLst>
            <pc:docMk/>
            <pc:sldMk cId="698255370" sldId="2605"/>
            <ac:spMk id="8" creationId="{1109F02F-D232-9761-AECD-C1D9726C1EB1}"/>
          </ac:spMkLst>
        </pc:spChg>
        <pc:spChg chg="mod">
          <ac:chgData name="Justina Ojom" userId="cbdaed7d-8d45-4372-a16a-f3f8900c2f45" providerId="ADAL" clId="{6ED84C21-4717-464F-BE2E-8304F7C4F6C4}" dt="2023-03-29T10:08:14.200" v="6794" actId="113"/>
          <ac:spMkLst>
            <pc:docMk/>
            <pc:sldMk cId="698255370" sldId="2605"/>
            <ac:spMk id="9" creationId="{ACA0B90B-BFA3-7565-0AE4-B2DEBF58F502}"/>
          </ac:spMkLst>
        </pc:spChg>
        <pc:spChg chg="mod">
          <ac:chgData name="Justina Ojom" userId="cbdaed7d-8d45-4372-a16a-f3f8900c2f45" providerId="ADAL" clId="{6ED84C21-4717-464F-BE2E-8304F7C4F6C4}" dt="2023-03-29T10:08:14.200" v="6794" actId="113"/>
          <ac:spMkLst>
            <pc:docMk/>
            <pc:sldMk cId="698255370" sldId="2605"/>
            <ac:spMk id="10" creationId="{FFF88A78-9661-84C5-339F-631347163ECC}"/>
          </ac:spMkLst>
        </pc:spChg>
        <pc:spChg chg="del mod">
          <ac:chgData name="Justina Ojom" userId="cbdaed7d-8d45-4372-a16a-f3f8900c2f45" providerId="ADAL" clId="{6ED84C21-4717-464F-BE2E-8304F7C4F6C4}" dt="2023-03-29T10:04:49.532" v="6737" actId="478"/>
          <ac:spMkLst>
            <pc:docMk/>
            <pc:sldMk cId="698255370" sldId="2605"/>
            <ac:spMk id="11" creationId="{47B16AB1-6741-BFAC-C1AE-ACC5229B7CF0}"/>
          </ac:spMkLst>
        </pc:spChg>
        <pc:spChg chg="add mod">
          <ac:chgData name="Justina Ojom" userId="cbdaed7d-8d45-4372-a16a-f3f8900c2f45" providerId="ADAL" clId="{6ED84C21-4717-464F-BE2E-8304F7C4F6C4}" dt="2023-03-31T01:33:29.919" v="9733" actId="114"/>
          <ac:spMkLst>
            <pc:docMk/>
            <pc:sldMk cId="698255370" sldId="2605"/>
            <ac:spMk id="12" creationId="{5F438CF6-2380-EE40-E45D-99AA855E6A47}"/>
          </ac:spMkLst>
        </pc:spChg>
        <pc:spChg chg="mod">
          <ac:chgData name="Justina Ojom" userId="cbdaed7d-8d45-4372-a16a-f3f8900c2f45" providerId="ADAL" clId="{6ED84C21-4717-464F-BE2E-8304F7C4F6C4}" dt="2023-03-29T10:06:43.255" v="6781" actId="6549"/>
          <ac:spMkLst>
            <pc:docMk/>
            <pc:sldMk cId="698255370" sldId="2605"/>
            <ac:spMk id="13" creationId="{43352E1B-6217-1384-70FE-EBCFF20458B8}"/>
          </ac:spMkLst>
        </pc:spChg>
        <pc:grpChg chg="add mod">
          <ac:chgData name="Justina Ojom" userId="cbdaed7d-8d45-4372-a16a-f3f8900c2f45" providerId="ADAL" clId="{6ED84C21-4717-464F-BE2E-8304F7C4F6C4}" dt="2023-03-29T10:07:46.134" v="6791" actId="1076"/>
          <ac:grpSpMkLst>
            <pc:docMk/>
            <pc:sldMk cId="698255370" sldId="2605"/>
            <ac:grpSpMk id="14" creationId="{5BBFE76D-8F70-2CEB-5259-FFEC1CFB34AD}"/>
          </ac:grpSpMkLst>
        </pc:grpChg>
      </pc:sldChg>
      <pc:sldChg chg="addSp delSp modSp mod modNotes modNotesTx">
        <pc:chgData name="Justina Ojom" userId="cbdaed7d-8d45-4372-a16a-f3f8900c2f45" providerId="ADAL" clId="{6ED84C21-4717-464F-BE2E-8304F7C4F6C4}" dt="2023-03-31T01:35:37.081" v="9819" actId="114"/>
        <pc:sldMkLst>
          <pc:docMk/>
          <pc:sldMk cId="3175332097" sldId="2606"/>
        </pc:sldMkLst>
        <pc:spChg chg="mod">
          <ac:chgData name="Justina Ojom" userId="cbdaed7d-8d45-4372-a16a-f3f8900c2f45" providerId="ADAL" clId="{6ED84C21-4717-464F-BE2E-8304F7C4F6C4}" dt="2023-03-31T00:41:56.035" v="8832" actId="313"/>
          <ac:spMkLst>
            <pc:docMk/>
            <pc:sldMk cId="3175332097" sldId="2606"/>
            <ac:spMk id="2" creationId="{BE4D7553-E54D-D8D9-7B43-BAB3F64C787B}"/>
          </ac:spMkLst>
        </pc:spChg>
        <pc:spChg chg="mod">
          <ac:chgData name="Justina Ojom" userId="cbdaed7d-8d45-4372-a16a-f3f8900c2f45" providerId="ADAL" clId="{6ED84C21-4717-464F-BE2E-8304F7C4F6C4}" dt="2023-03-29T07:50:47.934" v="5716" actId="2711"/>
          <ac:spMkLst>
            <pc:docMk/>
            <pc:sldMk cId="3175332097" sldId="2606"/>
            <ac:spMk id="3" creationId="{ED793C82-8356-222D-D557-758B57E07369}"/>
          </ac:spMkLst>
        </pc:spChg>
        <pc:spChg chg="del mod">
          <ac:chgData name="Justina Ojom" userId="cbdaed7d-8d45-4372-a16a-f3f8900c2f45" providerId="ADAL" clId="{6ED84C21-4717-464F-BE2E-8304F7C4F6C4}" dt="2023-03-29T10:09:07.963" v="6803" actId="478"/>
          <ac:spMkLst>
            <pc:docMk/>
            <pc:sldMk cId="3175332097" sldId="2606"/>
            <ac:spMk id="4" creationId="{63C2FCC5-838D-DF74-1649-1AB8F91B9C20}"/>
          </ac:spMkLst>
        </pc:spChg>
        <pc:spChg chg="add mod">
          <ac:chgData name="Justina Ojom" userId="cbdaed7d-8d45-4372-a16a-f3f8900c2f45" providerId="ADAL" clId="{6ED84C21-4717-464F-BE2E-8304F7C4F6C4}" dt="2023-03-31T01:35:37.081" v="9819" actId="114"/>
          <ac:spMkLst>
            <pc:docMk/>
            <pc:sldMk cId="3175332097" sldId="2606"/>
            <ac:spMk id="5" creationId="{13B163EC-08D5-E260-CE06-EDBE077A3849}"/>
          </ac:spMkLst>
        </pc:spChg>
        <pc:spChg chg="add mod">
          <ac:chgData name="Justina Ojom" userId="cbdaed7d-8d45-4372-a16a-f3f8900c2f45" providerId="ADAL" clId="{6ED84C21-4717-464F-BE2E-8304F7C4F6C4}" dt="2023-03-29T10:19:54.396" v="7026" actId="1076"/>
          <ac:spMkLst>
            <pc:docMk/>
            <pc:sldMk cId="3175332097" sldId="2606"/>
            <ac:spMk id="6" creationId="{3062E440-7E3A-2FEF-F348-57EFFCF728BB}"/>
          </ac:spMkLst>
        </pc:spChg>
        <pc:spChg chg="mod">
          <ac:chgData name="Justina Ojom" userId="cbdaed7d-8d45-4372-a16a-f3f8900c2f45" providerId="ADAL" clId="{6ED84C21-4717-464F-BE2E-8304F7C4F6C4}" dt="2023-03-29T10:19:05.306" v="7008"/>
          <ac:spMkLst>
            <pc:docMk/>
            <pc:sldMk cId="3175332097" sldId="2606"/>
            <ac:spMk id="9" creationId="{667490DB-DB3E-978B-AE43-D980CE555C29}"/>
          </ac:spMkLst>
        </pc:spChg>
        <pc:spChg chg="mod">
          <ac:chgData name="Justina Ojom" userId="cbdaed7d-8d45-4372-a16a-f3f8900c2f45" providerId="ADAL" clId="{6ED84C21-4717-464F-BE2E-8304F7C4F6C4}" dt="2023-03-29T10:19:05.306" v="7008"/>
          <ac:spMkLst>
            <pc:docMk/>
            <pc:sldMk cId="3175332097" sldId="2606"/>
            <ac:spMk id="10" creationId="{16F852C6-C1C5-0EC3-1F85-8E4CD81A33C2}"/>
          </ac:spMkLst>
        </pc:spChg>
        <pc:spChg chg="mod">
          <ac:chgData name="Justina Ojom" userId="cbdaed7d-8d45-4372-a16a-f3f8900c2f45" providerId="ADAL" clId="{6ED84C21-4717-464F-BE2E-8304F7C4F6C4}" dt="2023-03-29T10:19:05.306" v="7008"/>
          <ac:spMkLst>
            <pc:docMk/>
            <pc:sldMk cId="3175332097" sldId="2606"/>
            <ac:spMk id="12" creationId="{96FE1E1A-2063-D2D2-F05F-D907239A271D}"/>
          </ac:spMkLst>
        </pc:spChg>
        <pc:spChg chg="add mod ord">
          <ac:chgData name="Justina Ojom" userId="cbdaed7d-8d45-4372-a16a-f3f8900c2f45" providerId="ADAL" clId="{6ED84C21-4717-464F-BE2E-8304F7C4F6C4}" dt="2023-03-29T10:19:52.292" v="7025" actId="1076"/>
          <ac:spMkLst>
            <pc:docMk/>
            <pc:sldMk cId="3175332097" sldId="2606"/>
            <ac:spMk id="13" creationId="{67F9B118-63D1-0C0A-D75F-71EB38186F1A}"/>
          </ac:spMkLst>
        </pc:spChg>
        <pc:grpChg chg="add mod">
          <ac:chgData name="Justina Ojom" userId="cbdaed7d-8d45-4372-a16a-f3f8900c2f45" providerId="ADAL" clId="{6ED84C21-4717-464F-BE2E-8304F7C4F6C4}" dt="2023-03-29T10:19:52.292" v="7025" actId="1076"/>
          <ac:grpSpMkLst>
            <pc:docMk/>
            <pc:sldMk cId="3175332097" sldId="2606"/>
            <ac:grpSpMk id="7" creationId="{4675D95B-579C-131E-7D83-A6B45E704197}"/>
          </ac:grpSpMkLst>
        </pc:grpChg>
        <pc:grpChg chg="mod">
          <ac:chgData name="Justina Ojom" userId="cbdaed7d-8d45-4372-a16a-f3f8900c2f45" providerId="ADAL" clId="{6ED84C21-4717-464F-BE2E-8304F7C4F6C4}" dt="2023-03-29T10:19:05.306" v="7008"/>
          <ac:grpSpMkLst>
            <pc:docMk/>
            <pc:sldMk cId="3175332097" sldId="2606"/>
            <ac:grpSpMk id="8" creationId="{4B63A1DB-4AE1-A351-3009-4C65E4B2A32E}"/>
          </ac:grpSpMkLst>
        </pc:grpChg>
        <pc:picChg chg="mod">
          <ac:chgData name="Justina Ojom" userId="cbdaed7d-8d45-4372-a16a-f3f8900c2f45" providerId="ADAL" clId="{6ED84C21-4717-464F-BE2E-8304F7C4F6C4}" dt="2023-03-29T10:19:05.306" v="7008"/>
          <ac:picMkLst>
            <pc:docMk/>
            <pc:sldMk cId="3175332097" sldId="2606"/>
            <ac:picMk id="11" creationId="{4D5F41CC-4718-653D-3235-A6DB27AE7008}"/>
          </ac:picMkLst>
        </pc:picChg>
      </pc:sldChg>
      <pc:sldChg chg="addSp delSp modSp mod delCm modNotes modNotesTx">
        <pc:chgData name="Justina Ojom" userId="cbdaed7d-8d45-4372-a16a-f3f8900c2f45" providerId="ADAL" clId="{6ED84C21-4717-464F-BE2E-8304F7C4F6C4}" dt="2023-03-31T00:42:54.218" v="8845" actId="20577"/>
        <pc:sldMkLst>
          <pc:docMk/>
          <pc:sldMk cId="528554968" sldId="2609"/>
        </pc:sldMkLst>
        <pc:spChg chg="mod">
          <ac:chgData name="Justina Ojom" userId="cbdaed7d-8d45-4372-a16a-f3f8900c2f45" providerId="ADAL" clId="{6ED84C21-4717-464F-BE2E-8304F7C4F6C4}" dt="2023-03-29T07:50:16.533" v="5708" actId="2711"/>
          <ac:spMkLst>
            <pc:docMk/>
            <pc:sldMk cId="528554968" sldId="2609"/>
            <ac:spMk id="3" creationId="{0CC4AAC2-E3BD-332E-D5CF-3CF437F5FE8C}"/>
          </ac:spMkLst>
        </pc:spChg>
        <pc:spChg chg="mod">
          <ac:chgData name="Justina Ojom" userId="cbdaed7d-8d45-4372-a16a-f3f8900c2f45" providerId="ADAL" clId="{6ED84C21-4717-464F-BE2E-8304F7C4F6C4}" dt="2023-03-29T07:50:16.533" v="5708" actId="2711"/>
          <ac:spMkLst>
            <pc:docMk/>
            <pc:sldMk cId="528554968" sldId="2609"/>
            <ac:spMk id="4" creationId="{9EF0D25D-FB9C-A9FC-6873-047FF7AA7D05}"/>
          </ac:spMkLst>
        </pc:spChg>
        <pc:spChg chg="del mod topLvl">
          <ac:chgData name="Justina Ojom" userId="cbdaed7d-8d45-4372-a16a-f3f8900c2f45" providerId="ADAL" clId="{6ED84C21-4717-464F-BE2E-8304F7C4F6C4}" dt="2023-03-29T09:35:34.908" v="6194" actId="478"/>
          <ac:spMkLst>
            <pc:docMk/>
            <pc:sldMk cId="528554968" sldId="2609"/>
            <ac:spMk id="8" creationId="{42AE45DB-4E38-B683-1080-8B9592C74DF0}"/>
          </ac:spMkLst>
        </pc:spChg>
        <pc:spChg chg="mod">
          <ac:chgData name="Justina Ojom" userId="cbdaed7d-8d45-4372-a16a-f3f8900c2f45" providerId="ADAL" clId="{6ED84C21-4717-464F-BE2E-8304F7C4F6C4}" dt="2023-03-29T09:36:18.065" v="6208" actId="207"/>
          <ac:spMkLst>
            <pc:docMk/>
            <pc:sldMk cId="528554968" sldId="2609"/>
            <ac:spMk id="11" creationId="{E468A6C4-A073-E7BE-3FD5-69F6AC7D1351}"/>
          </ac:spMkLst>
        </pc:spChg>
        <pc:spChg chg="mod">
          <ac:chgData name="Justina Ojom" userId="cbdaed7d-8d45-4372-a16a-f3f8900c2f45" providerId="ADAL" clId="{6ED84C21-4717-464F-BE2E-8304F7C4F6C4}" dt="2023-03-29T09:36:18.065" v="6208" actId="207"/>
          <ac:spMkLst>
            <pc:docMk/>
            <pc:sldMk cId="528554968" sldId="2609"/>
            <ac:spMk id="12" creationId="{ABA52ED2-D3BC-B18E-A293-312AB85469D5}"/>
          </ac:spMkLst>
        </pc:spChg>
        <pc:spChg chg="mod">
          <ac:chgData name="Justina Ojom" userId="cbdaed7d-8d45-4372-a16a-f3f8900c2f45" providerId="ADAL" clId="{6ED84C21-4717-464F-BE2E-8304F7C4F6C4}" dt="2023-03-29T09:36:18.065" v="6208" actId="207"/>
          <ac:spMkLst>
            <pc:docMk/>
            <pc:sldMk cId="528554968" sldId="2609"/>
            <ac:spMk id="15" creationId="{0643F3C1-875E-B29A-DE1E-BDC9E1379E55}"/>
          </ac:spMkLst>
        </pc:spChg>
        <pc:spChg chg="mod">
          <ac:chgData name="Justina Ojom" userId="cbdaed7d-8d45-4372-a16a-f3f8900c2f45" providerId="ADAL" clId="{6ED84C21-4717-464F-BE2E-8304F7C4F6C4}" dt="2023-03-29T09:36:18.065" v="6208" actId="207"/>
          <ac:spMkLst>
            <pc:docMk/>
            <pc:sldMk cId="528554968" sldId="2609"/>
            <ac:spMk id="16" creationId="{180CE675-3A63-E800-70A4-25569AE4E224}"/>
          </ac:spMkLst>
        </pc:spChg>
        <pc:spChg chg="mod">
          <ac:chgData name="Justina Ojom" userId="cbdaed7d-8d45-4372-a16a-f3f8900c2f45" providerId="ADAL" clId="{6ED84C21-4717-464F-BE2E-8304F7C4F6C4}" dt="2023-03-29T09:36:18.065" v="6208" actId="207"/>
          <ac:spMkLst>
            <pc:docMk/>
            <pc:sldMk cId="528554968" sldId="2609"/>
            <ac:spMk id="17" creationId="{0D1AE134-27AC-87C3-F8E9-F291940FA835}"/>
          </ac:spMkLst>
        </pc:spChg>
        <pc:spChg chg="mod">
          <ac:chgData name="Justina Ojom" userId="cbdaed7d-8d45-4372-a16a-f3f8900c2f45" providerId="ADAL" clId="{6ED84C21-4717-464F-BE2E-8304F7C4F6C4}" dt="2023-03-29T09:36:18.065" v="6208" actId="207"/>
          <ac:spMkLst>
            <pc:docMk/>
            <pc:sldMk cId="528554968" sldId="2609"/>
            <ac:spMk id="18" creationId="{FE35B8F0-3813-AEF4-FD2D-812715B95C5D}"/>
          </ac:spMkLst>
        </pc:spChg>
        <pc:spChg chg="mod">
          <ac:chgData name="Justina Ojom" userId="cbdaed7d-8d45-4372-a16a-f3f8900c2f45" providerId="ADAL" clId="{6ED84C21-4717-464F-BE2E-8304F7C4F6C4}" dt="2023-03-29T07:50:16.533" v="5708" actId="2711"/>
          <ac:spMkLst>
            <pc:docMk/>
            <pc:sldMk cId="528554968" sldId="2609"/>
            <ac:spMk id="20" creationId="{108333A4-271D-69C2-E41C-D8ED67E3AECF}"/>
          </ac:spMkLst>
        </pc:spChg>
        <pc:spChg chg="mod">
          <ac:chgData name="Justina Ojom" userId="cbdaed7d-8d45-4372-a16a-f3f8900c2f45" providerId="ADAL" clId="{6ED84C21-4717-464F-BE2E-8304F7C4F6C4}" dt="2023-03-29T07:50:16.533" v="5708" actId="2711"/>
          <ac:spMkLst>
            <pc:docMk/>
            <pc:sldMk cId="528554968" sldId="2609"/>
            <ac:spMk id="22" creationId="{B85974BA-BCEC-F80A-14EA-DEB1D2FB3E8B}"/>
          </ac:spMkLst>
        </pc:spChg>
        <pc:spChg chg="mod">
          <ac:chgData name="Justina Ojom" userId="cbdaed7d-8d45-4372-a16a-f3f8900c2f45" providerId="ADAL" clId="{6ED84C21-4717-464F-BE2E-8304F7C4F6C4}" dt="2023-03-29T07:50:16.533" v="5708" actId="2711"/>
          <ac:spMkLst>
            <pc:docMk/>
            <pc:sldMk cId="528554968" sldId="2609"/>
            <ac:spMk id="23" creationId="{F2ED153D-174C-8ADE-5676-9941A920EF08}"/>
          </ac:spMkLst>
        </pc:spChg>
        <pc:spChg chg="mod">
          <ac:chgData name="Justina Ojom" userId="cbdaed7d-8d45-4372-a16a-f3f8900c2f45" providerId="ADAL" clId="{6ED84C21-4717-464F-BE2E-8304F7C4F6C4}" dt="2023-03-29T07:50:16.533" v="5708" actId="2711"/>
          <ac:spMkLst>
            <pc:docMk/>
            <pc:sldMk cId="528554968" sldId="2609"/>
            <ac:spMk id="26" creationId="{1DCC0676-9821-D2D3-1703-8817BDAF5A1E}"/>
          </ac:spMkLst>
        </pc:spChg>
        <pc:spChg chg="mod">
          <ac:chgData name="Justina Ojom" userId="cbdaed7d-8d45-4372-a16a-f3f8900c2f45" providerId="ADAL" clId="{6ED84C21-4717-464F-BE2E-8304F7C4F6C4}" dt="2023-03-29T07:50:16.533" v="5708" actId="2711"/>
          <ac:spMkLst>
            <pc:docMk/>
            <pc:sldMk cId="528554968" sldId="2609"/>
            <ac:spMk id="27" creationId="{321708B5-0ABF-4D33-848D-B9F079AD6D73}"/>
          </ac:spMkLst>
        </pc:spChg>
        <pc:spChg chg="mod">
          <ac:chgData name="Justina Ojom" userId="cbdaed7d-8d45-4372-a16a-f3f8900c2f45" providerId="ADAL" clId="{6ED84C21-4717-464F-BE2E-8304F7C4F6C4}" dt="2023-03-29T07:50:16.533" v="5708" actId="2711"/>
          <ac:spMkLst>
            <pc:docMk/>
            <pc:sldMk cId="528554968" sldId="2609"/>
            <ac:spMk id="28" creationId="{5712CF8C-D274-C9C6-9FE5-09F74A11B0CB}"/>
          </ac:spMkLst>
        </pc:spChg>
        <pc:spChg chg="mod">
          <ac:chgData name="Justina Ojom" userId="cbdaed7d-8d45-4372-a16a-f3f8900c2f45" providerId="ADAL" clId="{6ED84C21-4717-464F-BE2E-8304F7C4F6C4}" dt="2023-03-29T07:50:16.533" v="5708" actId="2711"/>
          <ac:spMkLst>
            <pc:docMk/>
            <pc:sldMk cId="528554968" sldId="2609"/>
            <ac:spMk id="29" creationId="{6D019B38-7CDF-B82A-A1B2-5CCC85C70752}"/>
          </ac:spMkLst>
        </pc:spChg>
        <pc:spChg chg="mod">
          <ac:chgData name="Justina Ojom" userId="cbdaed7d-8d45-4372-a16a-f3f8900c2f45" providerId="ADAL" clId="{6ED84C21-4717-464F-BE2E-8304F7C4F6C4}" dt="2023-03-29T07:50:16.533" v="5708" actId="2711"/>
          <ac:spMkLst>
            <pc:docMk/>
            <pc:sldMk cId="528554968" sldId="2609"/>
            <ac:spMk id="31" creationId="{C2D8C9B9-CB4B-3EB9-47D5-E16E8D68F949}"/>
          </ac:spMkLst>
        </pc:spChg>
        <pc:spChg chg="mod">
          <ac:chgData name="Justina Ojom" userId="cbdaed7d-8d45-4372-a16a-f3f8900c2f45" providerId="ADAL" clId="{6ED84C21-4717-464F-BE2E-8304F7C4F6C4}" dt="2023-03-29T07:50:16.533" v="5708" actId="2711"/>
          <ac:spMkLst>
            <pc:docMk/>
            <pc:sldMk cId="528554968" sldId="2609"/>
            <ac:spMk id="33" creationId="{C3CB9648-A99B-86BC-CE67-B970BB88BB82}"/>
          </ac:spMkLst>
        </pc:spChg>
        <pc:spChg chg="mod">
          <ac:chgData name="Justina Ojom" userId="cbdaed7d-8d45-4372-a16a-f3f8900c2f45" providerId="ADAL" clId="{6ED84C21-4717-464F-BE2E-8304F7C4F6C4}" dt="2023-03-29T07:50:16.533" v="5708" actId="2711"/>
          <ac:spMkLst>
            <pc:docMk/>
            <pc:sldMk cId="528554968" sldId="2609"/>
            <ac:spMk id="34" creationId="{2B99832D-644E-A5CE-3442-B4DA5DBAA430}"/>
          </ac:spMkLst>
        </pc:spChg>
        <pc:spChg chg="mod">
          <ac:chgData name="Justina Ojom" userId="cbdaed7d-8d45-4372-a16a-f3f8900c2f45" providerId="ADAL" clId="{6ED84C21-4717-464F-BE2E-8304F7C4F6C4}" dt="2023-03-29T07:50:16.533" v="5708" actId="2711"/>
          <ac:spMkLst>
            <pc:docMk/>
            <pc:sldMk cId="528554968" sldId="2609"/>
            <ac:spMk id="37" creationId="{8623B63F-9529-57DD-617B-39ABB7661319}"/>
          </ac:spMkLst>
        </pc:spChg>
        <pc:spChg chg="mod">
          <ac:chgData name="Justina Ojom" userId="cbdaed7d-8d45-4372-a16a-f3f8900c2f45" providerId="ADAL" clId="{6ED84C21-4717-464F-BE2E-8304F7C4F6C4}" dt="2023-03-29T07:50:16.533" v="5708" actId="2711"/>
          <ac:spMkLst>
            <pc:docMk/>
            <pc:sldMk cId="528554968" sldId="2609"/>
            <ac:spMk id="38" creationId="{71E2A5F2-6AC9-DF58-ED63-6ADD458D51E3}"/>
          </ac:spMkLst>
        </pc:spChg>
        <pc:spChg chg="mod">
          <ac:chgData name="Justina Ojom" userId="cbdaed7d-8d45-4372-a16a-f3f8900c2f45" providerId="ADAL" clId="{6ED84C21-4717-464F-BE2E-8304F7C4F6C4}" dt="2023-03-29T07:50:16.533" v="5708" actId="2711"/>
          <ac:spMkLst>
            <pc:docMk/>
            <pc:sldMk cId="528554968" sldId="2609"/>
            <ac:spMk id="39" creationId="{11F7E02A-4D0F-4516-89E2-6D96CAE70AA5}"/>
          </ac:spMkLst>
        </pc:spChg>
        <pc:spChg chg="mod">
          <ac:chgData name="Justina Ojom" userId="cbdaed7d-8d45-4372-a16a-f3f8900c2f45" providerId="ADAL" clId="{6ED84C21-4717-464F-BE2E-8304F7C4F6C4}" dt="2023-03-29T07:50:16.533" v="5708" actId="2711"/>
          <ac:spMkLst>
            <pc:docMk/>
            <pc:sldMk cId="528554968" sldId="2609"/>
            <ac:spMk id="40" creationId="{076795C2-9D79-4672-7CE9-777E6BF495B2}"/>
          </ac:spMkLst>
        </pc:spChg>
        <pc:spChg chg="mod">
          <ac:chgData name="Justina Ojom" userId="cbdaed7d-8d45-4372-a16a-f3f8900c2f45" providerId="ADAL" clId="{6ED84C21-4717-464F-BE2E-8304F7C4F6C4}" dt="2023-03-29T07:50:16.533" v="5708" actId="2711"/>
          <ac:spMkLst>
            <pc:docMk/>
            <pc:sldMk cId="528554968" sldId="2609"/>
            <ac:spMk id="41" creationId="{8C59B045-D96A-7979-51EE-F59E881D8594}"/>
          </ac:spMkLst>
        </pc:spChg>
        <pc:spChg chg="mod">
          <ac:chgData name="Justina Ojom" userId="cbdaed7d-8d45-4372-a16a-f3f8900c2f45" providerId="ADAL" clId="{6ED84C21-4717-464F-BE2E-8304F7C4F6C4}" dt="2023-03-29T07:50:16.533" v="5708" actId="2711"/>
          <ac:spMkLst>
            <pc:docMk/>
            <pc:sldMk cId="528554968" sldId="2609"/>
            <ac:spMk id="42" creationId="{29B6B251-4648-DA2B-985B-37A4FC6EC796}"/>
          </ac:spMkLst>
        </pc:spChg>
        <pc:spChg chg="mod">
          <ac:chgData name="Justina Ojom" userId="cbdaed7d-8d45-4372-a16a-f3f8900c2f45" providerId="ADAL" clId="{6ED84C21-4717-464F-BE2E-8304F7C4F6C4}" dt="2023-03-30T14:12:48.986" v="8403" actId="20577"/>
          <ac:spMkLst>
            <pc:docMk/>
            <pc:sldMk cId="528554968" sldId="2609"/>
            <ac:spMk id="43" creationId="{BAADB192-0F24-C583-D88C-E59AEA6ED5C3}"/>
          </ac:spMkLst>
        </pc:spChg>
        <pc:spChg chg="mod">
          <ac:chgData name="Justina Ojom" userId="cbdaed7d-8d45-4372-a16a-f3f8900c2f45" providerId="ADAL" clId="{6ED84C21-4717-464F-BE2E-8304F7C4F6C4}" dt="2023-03-29T07:50:16.533" v="5708" actId="2711"/>
          <ac:spMkLst>
            <pc:docMk/>
            <pc:sldMk cId="528554968" sldId="2609"/>
            <ac:spMk id="44" creationId="{3397BE42-A908-39CC-0A9D-CA54E0C09531}"/>
          </ac:spMkLst>
        </pc:spChg>
        <pc:spChg chg="mod">
          <ac:chgData name="Justina Ojom" userId="cbdaed7d-8d45-4372-a16a-f3f8900c2f45" providerId="ADAL" clId="{6ED84C21-4717-464F-BE2E-8304F7C4F6C4}" dt="2023-03-29T09:37:14.134" v="6224" actId="1076"/>
          <ac:spMkLst>
            <pc:docMk/>
            <pc:sldMk cId="528554968" sldId="2609"/>
            <ac:spMk id="45" creationId="{CD885EE8-A0F0-B288-053D-78923D3AF516}"/>
          </ac:spMkLst>
        </pc:spChg>
        <pc:spChg chg="mod">
          <ac:chgData name="Justina Ojom" userId="cbdaed7d-8d45-4372-a16a-f3f8900c2f45" providerId="ADAL" clId="{6ED84C21-4717-464F-BE2E-8304F7C4F6C4}" dt="2023-03-29T09:37:14.134" v="6224" actId="1076"/>
          <ac:spMkLst>
            <pc:docMk/>
            <pc:sldMk cId="528554968" sldId="2609"/>
            <ac:spMk id="46" creationId="{F831F2B2-48CE-3743-A7E7-AA1EB865B241}"/>
          </ac:spMkLst>
        </pc:spChg>
        <pc:spChg chg="mod">
          <ac:chgData name="Justina Ojom" userId="cbdaed7d-8d45-4372-a16a-f3f8900c2f45" providerId="ADAL" clId="{6ED84C21-4717-464F-BE2E-8304F7C4F6C4}" dt="2023-03-29T09:37:14.134" v="6224" actId="1076"/>
          <ac:spMkLst>
            <pc:docMk/>
            <pc:sldMk cId="528554968" sldId="2609"/>
            <ac:spMk id="47" creationId="{123D1520-4546-4CBD-E4E2-2E871C816077}"/>
          </ac:spMkLst>
        </pc:spChg>
        <pc:spChg chg="del">
          <ac:chgData name="Justina Ojom" userId="cbdaed7d-8d45-4372-a16a-f3f8900c2f45" providerId="ADAL" clId="{6ED84C21-4717-464F-BE2E-8304F7C4F6C4}" dt="2023-03-29T07:48:46.376" v="5701" actId="478"/>
          <ac:spMkLst>
            <pc:docMk/>
            <pc:sldMk cId="528554968" sldId="2609"/>
            <ac:spMk id="50" creationId="{A593FDF1-5864-BF1B-F1CF-6D155D734694}"/>
          </ac:spMkLst>
        </pc:spChg>
        <pc:spChg chg="del">
          <ac:chgData name="Justina Ojom" userId="cbdaed7d-8d45-4372-a16a-f3f8900c2f45" providerId="ADAL" clId="{6ED84C21-4717-464F-BE2E-8304F7C4F6C4}" dt="2023-03-29T07:48:46.376" v="5701" actId="478"/>
          <ac:spMkLst>
            <pc:docMk/>
            <pc:sldMk cId="528554968" sldId="2609"/>
            <ac:spMk id="51" creationId="{67F69E7D-7620-900C-21C6-5E5BECE49245}"/>
          </ac:spMkLst>
        </pc:spChg>
        <pc:spChg chg="del">
          <ac:chgData name="Justina Ojom" userId="cbdaed7d-8d45-4372-a16a-f3f8900c2f45" providerId="ADAL" clId="{6ED84C21-4717-464F-BE2E-8304F7C4F6C4}" dt="2023-03-29T07:48:46.376" v="5701" actId="478"/>
          <ac:spMkLst>
            <pc:docMk/>
            <pc:sldMk cId="528554968" sldId="2609"/>
            <ac:spMk id="52" creationId="{B7F10AA9-243A-90C0-4D25-DD549D3FF30F}"/>
          </ac:spMkLst>
        </pc:spChg>
        <pc:spChg chg="mod">
          <ac:chgData name="Justina Ojom" userId="cbdaed7d-8d45-4372-a16a-f3f8900c2f45" providerId="ADAL" clId="{6ED84C21-4717-464F-BE2E-8304F7C4F6C4}" dt="2023-03-29T09:36:18.065" v="6208" actId="207"/>
          <ac:spMkLst>
            <pc:docMk/>
            <pc:sldMk cId="528554968" sldId="2609"/>
            <ac:spMk id="62" creationId="{5349C0ED-2752-4675-C852-56869E6E971A}"/>
          </ac:spMkLst>
        </pc:spChg>
        <pc:spChg chg="mod">
          <ac:chgData name="Justina Ojom" userId="cbdaed7d-8d45-4372-a16a-f3f8900c2f45" providerId="ADAL" clId="{6ED84C21-4717-464F-BE2E-8304F7C4F6C4}" dt="2023-03-29T09:36:18.065" v="6208" actId="207"/>
          <ac:spMkLst>
            <pc:docMk/>
            <pc:sldMk cId="528554968" sldId="2609"/>
            <ac:spMk id="63" creationId="{BE1FAC2B-95ED-A06E-B396-8D9DE133313B}"/>
          </ac:spMkLst>
        </pc:spChg>
        <pc:spChg chg="mod">
          <ac:chgData name="Justina Ojom" userId="cbdaed7d-8d45-4372-a16a-f3f8900c2f45" providerId="ADAL" clId="{6ED84C21-4717-464F-BE2E-8304F7C4F6C4}" dt="2023-03-29T09:36:18.065" v="6208" actId="207"/>
          <ac:spMkLst>
            <pc:docMk/>
            <pc:sldMk cId="528554968" sldId="2609"/>
            <ac:spMk id="66" creationId="{887E1E52-ADF3-A6DF-3DDF-55E068705050}"/>
          </ac:spMkLst>
        </pc:spChg>
        <pc:spChg chg="mod">
          <ac:chgData name="Justina Ojom" userId="cbdaed7d-8d45-4372-a16a-f3f8900c2f45" providerId="ADAL" clId="{6ED84C21-4717-464F-BE2E-8304F7C4F6C4}" dt="2023-03-29T09:36:18.065" v="6208" actId="207"/>
          <ac:spMkLst>
            <pc:docMk/>
            <pc:sldMk cId="528554968" sldId="2609"/>
            <ac:spMk id="67" creationId="{9A167C95-B43C-0E99-1EB9-1914B36E136E}"/>
          </ac:spMkLst>
        </pc:spChg>
        <pc:spChg chg="mod">
          <ac:chgData name="Justina Ojom" userId="cbdaed7d-8d45-4372-a16a-f3f8900c2f45" providerId="ADAL" clId="{6ED84C21-4717-464F-BE2E-8304F7C4F6C4}" dt="2023-03-29T09:36:18.065" v="6208" actId="207"/>
          <ac:spMkLst>
            <pc:docMk/>
            <pc:sldMk cId="528554968" sldId="2609"/>
            <ac:spMk id="68" creationId="{1A55FEF0-CAC0-F35E-D740-9172CB80313A}"/>
          </ac:spMkLst>
        </pc:spChg>
        <pc:spChg chg="mod">
          <ac:chgData name="Justina Ojom" userId="cbdaed7d-8d45-4372-a16a-f3f8900c2f45" providerId="ADAL" clId="{6ED84C21-4717-464F-BE2E-8304F7C4F6C4}" dt="2023-03-29T09:36:18.065" v="6208" actId="207"/>
          <ac:spMkLst>
            <pc:docMk/>
            <pc:sldMk cId="528554968" sldId="2609"/>
            <ac:spMk id="69" creationId="{140E23EA-531B-E8D7-26EF-D75B68B8D03D}"/>
          </ac:spMkLst>
        </pc:spChg>
        <pc:spChg chg="mod">
          <ac:chgData name="Justina Ojom" userId="cbdaed7d-8d45-4372-a16a-f3f8900c2f45" providerId="ADAL" clId="{6ED84C21-4717-464F-BE2E-8304F7C4F6C4}" dt="2023-03-29T09:36:18.065" v="6208" actId="207"/>
          <ac:spMkLst>
            <pc:docMk/>
            <pc:sldMk cId="528554968" sldId="2609"/>
            <ac:spMk id="71" creationId="{46A0153B-185E-541B-8AA0-0269306D7684}"/>
          </ac:spMkLst>
        </pc:spChg>
        <pc:spChg chg="mod">
          <ac:chgData name="Justina Ojom" userId="cbdaed7d-8d45-4372-a16a-f3f8900c2f45" providerId="ADAL" clId="{6ED84C21-4717-464F-BE2E-8304F7C4F6C4}" dt="2023-03-29T09:36:18.065" v="6208" actId="207"/>
          <ac:spMkLst>
            <pc:docMk/>
            <pc:sldMk cId="528554968" sldId="2609"/>
            <ac:spMk id="72" creationId="{95E255BC-DE48-FAB9-FD0B-92F008A911C1}"/>
          </ac:spMkLst>
        </pc:spChg>
        <pc:spChg chg="mod">
          <ac:chgData name="Justina Ojom" userId="cbdaed7d-8d45-4372-a16a-f3f8900c2f45" providerId="ADAL" clId="{6ED84C21-4717-464F-BE2E-8304F7C4F6C4}" dt="2023-03-29T09:36:18.065" v="6208" actId="207"/>
          <ac:spMkLst>
            <pc:docMk/>
            <pc:sldMk cId="528554968" sldId="2609"/>
            <ac:spMk id="75" creationId="{DBE84A52-A56F-6903-99F7-3ADDAE055744}"/>
          </ac:spMkLst>
        </pc:spChg>
        <pc:spChg chg="mod">
          <ac:chgData name="Justina Ojom" userId="cbdaed7d-8d45-4372-a16a-f3f8900c2f45" providerId="ADAL" clId="{6ED84C21-4717-464F-BE2E-8304F7C4F6C4}" dt="2023-03-29T09:36:18.065" v="6208" actId="207"/>
          <ac:spMkLst>
            <pc:docMk/>
            <pc:sldMk cId="528554968" sldId="2609"/>
            <ac:spMk id="76" creationId="{DCE929B5-F075-79E2-2843-F50B79C1290E}"/>
          </ac:spMkLst>
        </pc:spChg>
        <pc:spChg chg="mod">
          <ac:chgData name="Justina Ojom" userId="cbdaed7d-8d45-4372-a16a-f3f8900c2f45" providerId="ADAL" clId="{6ED84C21-4717-464F-BE2E-8304F7C4F6C4}" dt="2023-03-29T09:36:18.065" v="6208" actId="207"/>
          <ac:spMkLst>
            <pc:docMk/>
            <pc:sldMk cId="528554968" sldId="2609"/>
            <ac:spMk id="77" creationId="{304E5F7A-7710-6922-EC24-85B3F400C539}"/>
          </ac:spMkLst>
        </pc:spChg>
        <pc:spChg chg="mod">
          <ac:chgData name="Justina Ojom" userId="cbdaed7d-8d45-4372-a16a-f3f8900c2f45" providerId="ADAL" clId="{6ED84C21-4717-464F-BE2E-8304F7C4F6C4}" dt="2023-03-29T09:36:18.065" v="6208" actId="207"/>
          <ac:spMkLst>
            <pc:docMk/>
            <pc:sldMk cId="528554968" sldId="2609"/>
            <ac:spMk id="78" creationId="{6080FA17-AE31-7616-6E57-7C8A74E01B4A}"/>
          </ac:spMkLst>
        </pc:spChg>
        <pc:spChg chg="add mod">
          <ac:chgData name="Justina Ojom" userId="cbdaed7d-8d45-4372-a16a-f3f8900c2f45" providerId="ADAL" clId="{6ED84C21-4717-464F-BE2E-8304F7C4F6C4}" dt="2023-03-29T09:37:23.291" v="6225" actId="14100"/>
          <ac:spMkLst>
            <pc:docMk/>
            <pc:sldMk cId="528554968" sldId="2609"/>
            <ac:spMk id="79" creationId="{BEB929F7-9A37-767D-8ECF-9B75E1DD5E31}"/>
          </ac:spMkLst>
        </pc:spChg>
        <pc:grpChg chg="add mod">
          <ac:chgData name="Justina Ojom" userId="cbdaed7d-8d45-4372-a16a-f3f8900c2f45" providerId="ADAL" clId="{6ED84C21-4717-464F-BE2E-8304F7C4F6C4}" dt="2023-03-29T07:48:46.640" v="5702"/>
          <ac:grpSpMkLst>
            <pc:docMk/>
            <pc:sldMk cId="528554968" sldId="2609"/>
            <ac:grpSpMk id="2" creationId="{0AD044B6-31D1-4085-3C96-B21221E2A4B6}"/>
          </ac:grpSpMkLst>
        </pc:grpChg>
        <pc:grpChg chg="mod">
          <ac:chgData name="Justina Ojom" userId="cbdaed7d-8d45-4372-a16a-f3f8900c2f45" providerId="ADAL" clId="{6ED84C21-4717-464F-BE2E-8304F7C4F6C4}" dt="2023-03-29T07:48:46.640" v="5702"/>
          <ac:grpSpMkLst>
            <pc:docMk/>
            <pc:sldMk cId="528554968" sldId="2609"/>
            <ac:grpSpMk id="5" creationId="{93AA943D-D565-7335-D0C9-C8736D5FF1EC}"/>
          </ac:grpSpMkLst>
        </pc:grpChg>
        <pc:grpChg chg="del">
          <ac:chgData name="Justina Ojom" userId="cbdaed7d-8d45-4372-a16a-f3f8900c2f45" providerId="ADAL" clId="{6ED84C21-4717-464F-BE2E-8304F7C4F6C4}" dt="2023-03-29T09:35:32.926" v="6193" actId="165"/>
          <ac:grpSpMkLst>
            <pc:docMk/>
            <pc:sldMk cId="528554968" sldId="2609"/>
            <ac:grpSpMk id="7" creationId="{286BE754-C1C0-0F43-FD7D-4667100D56D1}"/>
          </ac:grpSpMkLst>
        </pc:grpChg>
        <pc:grpChg chg="mod topLvl">
          <ac:chgData name="Justina Ojom" userId="cbdaed7d-8d45-4372-a16a-f3f8900c2f45" providerId="ADAL" clId="{6ED84C21-4717-464F-BE2E-8304F7C4F6C4}" dt="2023-03-29T09:37:14.134" v="6224" actId="1076"/>
          <ac:grpSpMkLst>
            <pc:docMk/>
            <pc:sldMk cId="528554968" sldId="2609"/>
            <ac:grpSpMk id="9" creationId="{BAC5ABA4-C4F5-D65E-69B5-8936D1BEF382}"/>
          </ac:grpSpMkLst>
        </pc:grpChg>
        <pc:grpChg chg="mod">
          <ac:chgData name="Justina Ojom" userId="cbdaed7d-8d45-4372-a16a-f3f8900c2f45" providerId="ADAL" clId="{6ED84C21-4717-464F-BE2E-8304F7C4F6C4}" dt="2023-03-29T07:48:46.640" v="5702"/>
          <ac:grpSpMkLst>
            <pc:docMk/>
            <pc:sldMk cId="528554968" sldId="2609"/>
            <ac:grpSpMk id="10" creationId="{3DB02ADD-2334-7957-789A-5192F42F7DC8}"/>
          </ac:grpSpMkLst>
        </pc:grpChg>
        <pc:grpChg chg="mod">
          <ac:chgData name="Justina Ojom" userId="cbdaed7d-8d45-4372-a16a-f3f8900c2f45" providerId="ADAL" clId="{6ED84C21-4717-464F-BE2E-8304F7C4F6C4}" dt="2023-03-29T09:36:18.065" v="6208" actId="207"/>
          <ac:grpSpMkLst>
            <pc:docMk/>
            <pc:sldMk cId="528554968" sldId="2609"/>
            <ac:grpSpMk id="13" creationId="{31629B88-0D5A-C367-D527-33C6E538ECBA}"/>
          </ac:grpSpMkLst>
        </pc:grpChg>
        <pc:grpChg chg="mod">
          <ac:chgData name="Justina Ojom" userId="cbdaed7d-8d45-4372-a16a-f3f8900c2f45" providerId="ADAL" clId="{6ED84C21-4717-464F-BE2E-8304F7C4F6C4}" dt="2023-03-29T09:36:18.065" v="6208" actId="207"/>
          <ac:grpSpMkLst>
            <pc:docMk/>
            <pc:sldMk cId="528554968" sldId="2609"/>
            <ac:grpSpMk id="14" creationId="{00DD186A-DA63-5AF6-6EF5-79FAAE673E4D}"/>
          </ac:grpSpMkLst>
        </pc:grpChg>
        <pc:grpChg chg="del mod">
          <ac:chgData name="Justina Ojom" userId="cbdaed7d-8d45-4372-a16a-f3f8900c2f45" providerId="ADAL" clId="{6ED84C21-4717-464F-BE2E-8304F7C4F6C4}" dt="2023-03-29T09:35:31.597" v="6191" actId="478"/>
          <ac:grpSpMkLst>
            <pc:docMk/>
            <pc:sldMk cId="528554968" sldId="2609"/>
            <ac:grpSpMk id="19" creationId="{F4E7FEFC-DF6B-36D5-E014-F5B3E881A9E4}"/>
          </ac:grpSpMkLst>
        </pc:grpChg>
        <pc:grpChg chg="del">
          <ac:chgData name="Justina Ojom" userId="cbdaed7d-8d45-4372-a16a-f3f8900c2f45" providerId="ADAL" clId="{6ED84C21-4717-464F-BE2E-8304F7C4F6C4}" dt="2023-03-29T09:35:31.983" v="6192" actId="478"/>
          <ac:grpSpMkLst>
            <pc:docMk/>
            <pc:sldMk cId="528554968" sldId="2609"/>
            <ac:grpSpMk id="30" creationId="{4C13D881-6277-A334-89B5-265DB22637EF}"/>
          </ac:grpSpMkLst>
        </pc:grpChg>
        <pc:grpChg chg="del">
          <ac:chgData name="Justina Ojom" userId="cbdaed7d-8d45-4372-a16a-f3f8900c2f45" providerId="ADAL" clId="{6ED84C21-4717-464F-BE2E-8304F7C4F6C4}" dt="2023-03-29T07:48:46.376" v="5701" actId="478"/>
          <ac:grpSpMkLst>
            <pc:docMk/>
            <pc:sldMk cId="528554968" sldId="2609"/>
            <ac:grpSpMk id="53" creationId="{24A56C07-F905-F35B-F4CD-B2A292877E42}"/>
          </ac:grpSpMkLst>
        </pc:grpChg>
        <pc:grpChg chg="add mod">
          <ac:chgData name="Justina Ojom" userId="cbdaed7d-8d45-4372-a16a-f3f8900c2f45" providerId="ADAL" clId="{6ED84C21-4717-464F-BE2E-8304F7C4F6C4}" dt="2023-03-29T09:37:14.134" v="6224" actId="1076"/>
          <ac:grpSpMkLst>
            <pc:docMk/>
            <pc:sldMk cId="528554968" sldId="2609"/>
            <ac:grpSpMk id="61" creationId="{A061AEE6-EA16-8E46-50EA-35E1D525DB59}"/>
          </ac:grpSpMkLst>
        </pc:grpChg>
        <pc:grpChg chg="mod">
          <ac:chgData name="Justina Ojom" userId="cbdaed7d-8d45-4372-a16a-f3f8900c2f45" providerId="ADAL" clId="{6ED84C21-4717-464F-BE2E-8304F7C4F6C4}" dt="2023-03-29T09:36:18.065" v="6208" actId="207"/>
          <ac:grpSpMkLst>
            <pc:docMk/>
            <pc:sldMk cId="528554968" sldId="2609"/>
            <ac:grpSpMk id="64" creationId="{0831BEFF-AA9A-34ED-D1EC-4290C7714A97}"/>
          </ac:grpSpMkLst>
        </pc:grpChg>
        <pc:grpChg chg="mod">
          <ac:chgData name="Justina Ojom" userId="cbdaed7d-8d45-4372-a16a-f3f8900c2f45" providerId="ADAL" clId="{6ED84C21-4717-464F-BE2E-8304F7C4F6C4}" dt="2023-03-29T09:36:18.065" v="6208" actId="207"/>
          <ac:grpSpMkLst>
            <pc:docMk/>
            <pc:sldMk cId="528554968" sldId="2609"/>
            <ac:grpSpMk id="65" creationId="{54AB4088-9270-65C3-C84C-D64BA7116A6F}"/>
          </ac:grpSpMkLst>
        </pc:grpChg>
        <pc:grpChg chg="add mod">
          <ac:chgData name="Justina Ojom" userId="cbdaed7d-8d45-4372-a16a-f3f8900c2f45" providerId="ADAL" clId="{6ED84C21-4717-464F-BE2E-8304F7C4F6C4}" dt="2023-03-29T09:37:14.134" v="6224" actId="1076"/>
          <ac:grpSpMkLst>
            <pc:docMk/>
            <pc:sldMk cId="528554968" sldId="2609"/>
            <ac:grpSpMk id="70" creationId="{C1CE392F-60DB-FECB-D9C1-2768C1876CB8}"/>
          </ac:grpSpMkLst>
        </pc:grpChg>
        <pc:grpChg chg="mod">
          <ac:chgData name="Justina Ojom" userId="cbdaed7d-8d45-4372-a16a-f3f8900c2f45" providerId="ADAL" clId="{6ED84C21-4717-464F-BE2E-8304F7C4F6C4}" dt="2023-03-29T09:36:18.065" v="6208" actId="207"/>
          <ac:grpSpMkLst>
            <pc:docMk/>
            <pc:sldMk cId="528554968" sldId="2609"/>
            <ac:grpSpMk id="73" creationId="{4B41F903-8677-BF12-4A88-CF895B3C5468}"/>
          </ac:grpSpMkLst>
        </pc:grpChg>
        <pc:grpChg chg="mod">
          <ac:chgData name="Justina Ojom" userId="cbdaed7d-8d45-4372-a16a-f3f8900c2f45" providerId="ADAL" clId="{6ED84C21-4717-464F-BE2E-8304F7C4F6C4}" dt="2023-03-29T09:36:18.065" v="6208" actId="207"/>
          <ac:grpSpMkLst>
            <pc:docMk/>
            <pc:sldMk cId="528554968" sldId="2609"/>
            <ac:grpSpMk id="74" creationId="{C5CB31D7-41B8-301B-AA13-0D3E0971EE6A}"/>
          </ac:grpSpMkLst>
        </pc:grpChg>
        <pc:picChg chg="del mod">
          <ac:chgData name="Justina Ojom" userId="cbdaed7d-8d45-4372-a16a-f3f8900c2f45" providerId="ADAL" clId="{6ED84C21-4717-464F-BE2E-8304F7C4F6C4}" dt="2023-03-29T09:35:18.855" v="6186" actId="478"/>
          <ac:picMkLst>
            <pc:docMk/>
            <pc:sldMk cId="528554968" sldId="2609"/>
            <ac:picMk id="6" creationId="{4947DEB0-C5F1-D168-CCD3-511B47284DC3}"/>
          </ac:picMkLst>
        </pc:picChg>
        <pc:picChg chg="add mod ord">
          <ac:chgData name="Justina Ojom" userId="cbdaed7d-8d45-4372-a16a-f3f8900c2f45" providerId="ADAL" clId="{6ED84C21-4717-464F-BE2E-8304F7C4F6C4}" dt="2023-03-29T09:37:14.134" v="6224" actId="1076"/>
          <ac:picMkLst>
            <pc:docMk/>
            <pc:sldMk cId="528554968" sldId="2609"/>
            <ac:picMk id="49" creationId="{D4AA6D15-C1DD-917B-4F7B-AF726694BF97}"/>
          </ac:picMkLst>
        </pc:picChg>
      </pc:sldChg>
      <pc:sldChg chg="addSp delSp modSp mod delCm modNotes modNotesTx">
        <pc:chgData name="Justina Ojom" userId="cbdaed7d-8d45-4372-a16a-f3f8900c2f45" providerId="ADAL" clId="{6ED84C21-4717-464F-BE2E-8304F7C4F6C4}" dt="2023-03-29T08:52:51.334" v="6180" actId="1076"/>
        <pc:sldMkLst>
          <pc:docMk/>
          <pc:sldMk cId="1165523331" sldId="2615"/>
        </pc:sldMkLst>
        <pc:spChg chg="add mod">
          <ac:chgData name="Justina Ojom" userId="cbdaed7d-8d45-4372-a16a-f3f8900c2f45" providerId="ADAL" clId="{6ED84C21-4717-464F-BE2E-8304F7C4F6C4}" dt="2023-03-29T08:52:46.392" v="6177" actId="14100"/>
          <ac:spMkLst>
            <pc:docMk/>
            <pc:sldMk cId="1165523331" sldId="2615"/>
            <ac:spMk id="2" creationId="{0A7D1FEC-B9CF-A347-BDD3-28211D8CC8E8}"/>
          </ac:spMkLst>
        </pc:spChg>
        <pc:spChg chg="mod">
          <ac:chgData name="Justina Ojom" userId="cbdaed7d-8d45-4372-a16a-f3f8900c2f45" providerId="ADAL" clId="{6ED84C21-4717-464F-BE2E-8304F7C4F6C4}" dt="2023-03-29T08:24:03.105" v="5989" actId="20577"/>
          <ac:spMkLst>
            <pc:docMk/>
            <pc:sldMk cId="1165523331" sldId="2615"/>
            <ac:spMk id="3" creationId="{D8F72F3B-1500-3B23-6881-879A32E5DF2B}"/>
          </ac:spMkLst>
        </pc:spChg>
        <pc:spChg chg="add del mod">
          <ac:chgData name="Justina Ojom" userId="cbdaed7d-8d45-4372-a16a-f3f8900c2f45" providerId="ADAL" clId="{6ED84C21-4717-464F-BE2E-8304F7C4F6C4}" dt="2023-03-29T08:24:04.290" v="5990" actId="478"/>
          <ac:spMkLst>
            <pc:docMk/>
            <pc:sldMk cId="1165523331" sldId="2615"/>
            <ac:spMk id="4" creationId="{BF1E694C-B14E-31E2-43D6-4875EAAC0035}"/>
          </ac:spMkLst>
        </pc:spChg>
        <pc:spChg chg="add mod">
          <ac:chgData name="Justina Ojom" userId="cbdaed7d-8d45-4372-a16a-f3f8900c2f45" providerId="ADAL" clId="{6ED84C21-4717-464F-BE2E-8304F7C4F6C4}" dt="2023-03-29T08:52:43.918" v="6176" actId="403"/>
          <ac:spMkLst>
            <pc:docMk/>
            <pc:sldMk cId="1165523331" sldId="2615"/>
            <ac:spMk id="5" creationId="{E7616E52-BD1E-B0DB-2C8F-21CA722391BA}"/>
          </ac:spMkLst>
        </pc:spChg>
        <pc:spChg chg="add mod">
          <ac:chgData name="Justina Ojom" userId="cbdaed7d-8d45-4372-a16a-f3f8900c2f45" providerId="ADAL" clId="{6ED84C21-4717-464F-BE2E-8304F7C4F6C4}" dt="2023-03-29T08:52:51.334" v="6180" actId="1076"/>
          <ac:spMkLst>
            <pc:docMk/>
            <pc:sldMk cId="1165523331" sldId="2615"/>
            <ac:spMk id="6" creationId="{F90A9000-B193-AA62-4221-F42F2E7A4912}"/>
          </ac:spMkLst>
        </pc:spChg>
        <pc:spChg chg="mod">
          <ac:chgData name="Justina Ojom" userId="cbdaed7d-8d45-4372-a16a-f3f8900c2f45" providerId="ADAL" clId="{6ED84C21-4717-464F-BE2E-8304F7C4F6C4}" dt="2023-03-29T08:41:40.822" v="6122" actId="207"/>
          <ac:spMkLst>
            <pc:docMk/>
            <pc:sldMk cId="1165523331" sldId="2615"/>
            <ac:spMk id="9" creationId="{E3E939AC-E24D-4B58-636A-C5C8C4F540EF}"/>
          </ac:spMkLst>
        </pc:spChg>
        <pc:spChg chg="mod">
          <ac:chgData name="Justina Ojom" userId="cbdaed7d-8d45-4372-a16a-f3f8900c2f45" providerId="ADAL" clId="{6ED84C21-4717-464F-BE2E-8304F7C4F6C4}" dt="2023-03-29T08:41:46.317" v="6124" actId="208"/>
          <ac:spMkLst>
            <pc:docMk/>
            <pc:sldMk cId="1165523331" sldId="2615"/>
            <ac:spMk id="10" creationId="{AA15CA09-AC91-A8B3-831E-D4B5EBFA0646}"/>
          </ac:spMkLst>
        </pc:spChg>
        <pc:spChg chg="mod">
          <ac:chgData name="Justina Ojom" userId="cbdaed7d-8d45-4372-a16a-f3f8900c2f45" providerId="ADAL" clId="{6ED84C21-4717-464F-BE2E-8304F7C4F6C4}" dt="2023-03-29T08:41:40.822" v="6122" actId="207"/>
          <ac:spMkLst>
            <pc:docMk/>
            <pc:sldMk cId="1165523331" sldId="2615"/>
            <ac:spMk id="12" creationId="{596E26DA-BD62-4FEB-094C-66B148245739}"/>
          </ac:spMkLst>
        </pc:spChg>
        <pc:spChg chg="add mod">
          <ac:chgData name="Justina Ojom" userId="cbdaed7d-8d45-4372-a16a-f3f8900c2f45" providerId="ADAL" clId="{6ED84C21-4717-464F-BE2E-8304F7C4F6C4}" dt="2023-03-29T08:46:15.958" v="6150" actId="164"/>
          <ac:spMkLst>
            <pc:docMk/>
            <pc:sldMk cId="1165523331" sldId="2615"/>
            <ac:spMk id="15" creationId="{D71C12F4-6841-BCBF-6623-D3813AE418B5}"/>
          </ac:spMkLst>
        </pc:spChg>
        <pc:grpChg chg="add mod">
          <ac:chgData name="Justina Ojom" userId="cbdaed7d-8d45-4372-a16a-f3f8900c2f45" providerId="ADAL" clId="{6ED84C21-4717-464F-BE2E-8304F7C4F6C4}" dt="2023-03-29T08:52:48.859" v="6178" actId="1076"/>
          <ac:grpSpMkLst>
            <pc:docMk/>
            <pc:sldMk cId="1165523331" sldId="2615"/>
            <ac:grpSpMk id="7" creationId="{2C8F376B-8DB5-AD2B-EEB1-A141FB15385A}"/>
          </ac:grpSpMkLst>
        </pc:grpChg>
        <pc:grpChg chg="mod">
          <ac:chgData name="Justina Ojom" userId="cbdaed7d-8d45-4372-a16a-f3f8900c2f45" providerId="ADAL" clId="{6ED84C21-4717-464F-BE2E-8304F7C4F6C4}" dt="2023-03-29T08:41:40.822" v="6122" actId="207"/>
          <ac:grpSpMkLst>
            <pc:docMk/>
            <pc:sldMk cId="1165523331" sldId="2615"/>
            <ac:grpSpMk id="8" creationId="{0E6A38DE-FD44-C7E5-04E1-537A8D8850BB}"/>
          </ac:grpSpMkLst>
        </pc:grpChg>
        <pc:grpChg chg="add mod">
          <ac:chgData name="Justina Ojom" userId="cbdaed7d-8d45-4372-a16a-f3f8900c2f45" providerId="ADAL" clId="{6ED84C21-4717-464F-BE2E-8304F7C4F6C4}" dt="2023-03-29T08:52:50.029" v="6179" actId="1076"/>
          <ac:grpSpMkLst>
            <pc:docMk/>
            <pc:sldMk cId="1165523331" sldId="2615"/>
            <ac:grpSpMk id="18" creationId="{CF0D2063-A722-EAE3-A180-DF287786B559}"/>
          </ac:grpSpMkLst>
        </pc:grpChg>
        <pc:grpChg chg="add mod">
          <ac:chgData name="Justina Ojom" userId="cbdaed7d-8d45-4372-a16a-f3f8900c2f45" providerId="ADAL" clId="{6ED84C21-4717-464F-BE2E-8304F7C4F6C4}" dt="2023-03-29T08:47:28.565" v="6174" actId="1076"/>
          <ac:grpSpMkLst>
            <pc:docMk/>
            <pc:sldMk cId="1165523331" sldId="2615"/>
            <ac:grpSpMk id="22" creationId="{52A89157-5561-1492-2331-A39F8BBB3265}"/>
          </ac:grpSpMkLst>
        </pc:grpChg>
        <pc:picChg chg="mod">
          <ac:chgData name="Justina Ojom" userId="cbdaed7d-8d45-4372-a16a-f3f8900c2f45" providerId="ADAL" clId="{6ED84C21-4717-464F-BE2E-8304F7C4F6C4}" dt="2023-03-29T08:41:40.822" v="6122" actId="207"/>
          <ac:picMkLst>
            <pc:docMk/>
            <pc:sldMk cId="1165523331" sldId="2615"/>
            <ac:picMk id="11" creationId="{B199E269-B57A-E6DD-33C8-8B9E2FC0C6F0}"/>
          </ac:picMkLst>
        </pc:picChg>
        <pc:picChg chg="add del mod">
          <ac:chgData name="Justina Ojom" userId="cbdaed7d-8d45-4372-a16a-f3f8900c2f45" providerId="ADAL" clId="{6ED84C21-4717-464F-BE2E-8304F7C4F6C4}" dt="2023-03-29T08:47:21.212" v="6172" actId="478"/>
          <ac:picMkLst>
            <pc:docMk/>
            <pc:sldMk cId="1165523331" sldId="2615"/>
            <ac:picMk id="14" creationId="{38ED8C1E-866B-D1FF-87BB-7000771E34EF}"/>
          </ac:picMkLst>
        </pc:picChg>
        <pc:picChg chg="add mod">
          <ac:chgData name="Justina Ojom" userId="cbdaed7d-8d45-4372-a16a-f3f8900c2f45" providerId="ADAL" clId="{6ED84C21-4717-464F-BE2E-8304F7C4F6C4}" dt="2023-03-29T08:46:15.958" v="6150" actId="164"/>
          <ac:picMkLst>
            <pc:docMk/>
            <pc:sldMk cId="1165523331" sldId="2615"/>
            <ac:picMk id="17" creationId="{84FFB470-9374-4796-1A56-A44F1BD07988}"/>
          </ac:picMkLst>
        </pc:picChg>
        <pc:picChg chg="add mod">
          <ac:chgData name="Justina Ojom" userId="cbdaed7d-8d45-4372-a16a-f3f8900c2f45" providerId="ADAL" clId="{6ED84C21-4717-464F-BE2E-8304F7C4F6C4}" dt="2023-03-29T08:47:18.511" v="6170" actId="164"/>
          <ac:picMkLst>
            <pc:docMk/>
            <pc:sldMk cId="1165523331" sldId="2615"/>
            <ac:picMk id="19" creationId="{E5706DCC-2DFA-BFCF-5AD0-5C3762ED99BD}"/>
          </ac:picMkLst>
        </pc:picChg>
        <pc:picChg chg="add mod">
          <ac:chgData name="Justina Ojom" userId="cbdaed7d-8d45-4372-a16a-f3f8900c2f45" providerId="ADAL" clId="{6ED84C21-4717-464F-BE2E-8304F7C4F6C4}" dt="2023-03-29T08:47:18.511" v="6170" actId="164"/>
          <ac:picMkLst>
            <pc:docMk/>
            <pc:sldMk cId="1165523331" sldId="2615"/>
            <ac:picMk id="20" creationId="{93CDF07F-06F8-84E1-036D-66A8333F12C3}"/>
          </ac:picMkLst>
        </pc:picChg>
        <pc:picChg chg="add mod">
          <ac:chgData name="Justina Ojom" userId="cbdaed7d-8d45-4372-a16a-f3f8900c2f45" providerId="ADAL" clId="{6ED84C21-4717-464F-BE2E-8304F7C4F6C4}" dt="2023-03-29T08:47:18.511" v="6170" actId="164"/>
          <ac:picMkLst>
            <pc:docMk/>
            <pc:sldMk cId="1165523331" sldId="2615"/>
            <ac:picMk id="21" creationId="{EA73C207-D1C3-5DD7-BB17-9C3A7FEFB6F8}"/>
          </ac:picMkLst>
        </pc:picChg>
      </pc:sldChg>
      <pc:sldChg chg="addSp delSp modSp mod modNotes">
        <pc:chgData name="Justina Ojom" userId="cbdaed7d-8d45-4372-a16a-f3f8900c2f45" providerId="ADAL" clId="{6ED84C21-4717-464F-BE2E-8304F7C4F6C4}" dt="2023-03-31T01:33:17.210" v="9732" actId="20577"/>
        <pc:sldMkLst>
          <pc:docMk/>
          <pc:sldMk cId="1625804177" sldId="2618"/>
        </pc:sldMkLst>
        <pc:spChg chg="mod">
          <ac:chgData name="Justina Ojom" userId="cbdaed7d-8d45-4372-a16a-f3f8900c2f45" providerId="ADAL" clId="{6ED84C21-4717-464F-BE2E-8304F7C4F6C4}" dt="2023-03-29T07:50:30.414" v="5713" actId="2711"/>
          <ac:spMkLst>
            <pc:docMk/>
            <pc:sldMk cId="1625804177" sldId="2618"/>
            <ac:spMk id="2" creationId="{B067C61A-0206-363E-1992-EA42520DC9F7}"/>
          </ac:spMkLst>
        </pc:spChg>
        <pc:spChg chg="mod">
          <ac:chgData name="Justina Ojom" userId="cbdaed7d-8d45-4372-a16a-f3f8900c2f45" providerId="ADAL" clId="{6ED84C21-4717-464F-BE2E-8304F7C4F6C4}" dt="2023-03-31T01:33:17.210" v="9732" actId="20577"/>
          <ac:spMkLst>
            <pc:docMk/>
            <pc:sldMk cId="1625804177" sldId="2618"/>
            <ac:spMk id="3" creationId="{4E10D052-C7F1-B6F9-5051-084F58416B27}"/>
          </ac:spMkLst>
        </pc:spChg>
        <pc:spChg chg="mod">
          <ac:chgData name="Justina Ojom" userId="cbdaed7d-8d45-4372-a16a-f3f8900c2f45" providerId="ADAL" clId="{6ED84C21-4717-464F-BE2E-8304F7C4F6C4}" dt="2023-03-29T10:02:50.768" v="6703" actId="122"/>
          <ac:spMkLst>
            <pc:docMk/>
            <pc:sldMk cId="1625804177" sldId="2618"/>
            <ac:spMk id="4" creationId="{0A825B75-623E-F8EF-1080-1903C050B15B}"/>
          </ac:spMkLst>
        </pc:spChg>
        <pc:spChg chg="mod">
          <ac:chgData name="Justina Ojom" userId="cbdaed7d-8d45-4372-a16a-f3f8900c2f45" providerId="ADAL" clId="{6ED84C21-4717-464F-BE2E-8304F7C4F6C4}" dt="2023-03-29T10:03:17.341" v="6716" actId="1076"/>
          <ac:spMkLst>
            <pc:docMk/>
            <pc:sldMk cId="1625804177" sldId="2618"/>
            <ac:spMk id="5" creationId="{C2EDD2D0-F7FF-5B26-9F23-5603D4BBDA90}"/>
          </ac:spMkLst>
        </pc:spChg>
        <pc:spChg chg="mod">
          <ac:chgData name="Justina Ojom" userId="cbdaed7d-8d45-4372-a16a-f3f8900c2f45" providerId="ADAL" clId="{6ED84C21-4717-464F-BE2E-8304F7C4F6C4}" dt="2023-03-29T10:03:13.328" v="6714" actId="165"/>
          <ac:spMkLst>
            <pc:docMk/>
            <pc:sldMk cId="1625804177" sldId="2618"/>
            <ac:spMk id="7" creationId="{2D2FD71F-780F-5D5B-2C1B-ACE82C31C59A}"/>
          </ac:spMkLst>
        </pc:spChg>
        <pc:spChg chg="mod">
          <ac:chgData name="Justina Ojom" userId="cbdaed7d-8d45-4372-a16a-f3f8900c2f45" providerId="ADAL" clId="{6ED84C21-4717-464F-BE2E-8304F7C4F6C4}" dt="2023-03-29T07:50:30.414" v="5713" actId="2711"/>
          <ac:spMkLst>
            <pc:docMk/>
            <pc:sldMk cId="1625804177" sldId="2618"/>
            <ac:spMk id="9" creationId="{782ED015-DB7A-241B-C3E1-A0CBC4885586}"/>
          </ac:spMkLst>
        </pc:spChg>
        <pc:spChg chg="mod">
          <ac:chgData name="Justina Ojom" userId="cbdaed7d-8d45-4372-a16a-f3f8900c2f45" providerId="ADAL" clId="{6ED84C21-4717-464F-BE2E-8304F7C4F6C4}" dt="2023-03-29T07:50:30.414" v="5713" actId="2711"/>
          <ac:spMkLst>
            <pc:docMk/>
            <pc:sldMk cId="1625804177" sldId="2618"/>
            <ac:spMk id="10" creationId="{3F564171-32B9-E09F-04DC-4D80541C7F08}"/>
          </ac:spMkLst>
        </pc:spChg>
        <pc:spChg chg="mod">
          <ac:chgData name="Justina Ojom" userId="cbdaed7d-8d45-4372-a16a-f3f8900c2f45" providerId="ADAL" clId="{6ED84C21-4717-464F-BE2E-8304F7C4F6C4}" dt="2023-03-29T07:50:30.414" v="5713" actId="2711"/>
          <ac:spMkLst>
            <pc:docMk/>
            <pc:sldMk cId="1625804177" sldId="2618"/>
            <ac:spMk id="13" creationId="{B0F6329F-376E-E1A6-DB4B-ED86077C8322}"/>
          </ac:spMkLst>
        </pc:spChg>
        <pc:spChg chg="mod">
          <ac:chgData name="Justina Ojom" userId="cbdaed7d-8d45-4372-a16a-f3f8900c2f45" providerId="ADAL" clId="{6ED84C21-4717-464F-BE2E-8304F7C4F6C4}" dt="2023-03-29T07:50:30.414" v="5713" actId="2711"/>
          <ac:spMkLst>
            <pc:docMk/>
            <pc:sldMk cId="1625804177" sldId="2618"/>
            <ac:spMk id="14" creationId="{5A8BE730-1999-EED6-F9EB-B35BCE5228DA}"/>
          </ac:spMkLst>
        </pc:spChg>
        <pc:spChg chg="mod">
          <ac:chgData name="Justina Ojom" userId="cbdaed7d-8d45-4372-a16a-f3f8900c2f45" providerId="ADAL" clId="{6ED84C21-4717-464F-BE2E-8304F7C4F6C4}" dt="2023-03-29T07:50:30.414" v="5713" actId="2711"/>
          <ac:spMkLst>
            <pc:docMk/>
            <pc:sldMk cId="1625804177" sldId="2618"/>
            <ac:spMk id="15" creationId="{A8AF2D0A-DDEA-0D9F-C59F-4DAD86904885}"/>
          </ac:spMkLst>
        </pc:spChg>
        <pc:spChg chg="mod">
          <ac:chgData name="Justina Ojom" userId="cbdaed7d-8d45-4372-a16a-f3f8900c2f45" providerId="ADAL" clId="{6ED84C21-4717-464F-BE2E-8304F7C4F6C4}" dt="2023-03-29T07:50:30.414" v="5713" actId="2711"/>
          <ac:spMkLst>
            <pc:docMk/>
            <pc:sldMk cId="1625804177" sldId="2618"/>
            <ac:spMk id="16" creationId="{8A86E1D7-FF31-6E46-FED9-23AE7E70656A}"/>
          </ac:spMkLst>
        </pc:spChg>
        <pc:spChg chg="mod">
          <ac:chgData name="Justina Ojom" userId="cbdaed7d-8d45-4372-a16a-f3f8900c2f45" providerId="ADAL" clId="{6ED84C21-4717-464F-BE2E-8304F7C4F6C4}" dt="2023-03-29T10:03:13.328" v="6714" actId="165"/>
          <ac:spMkLst>
            <pc:docMk/>
            <pc:sldMk cId="1625804177" sldId="2618"/>
            <ac:spMk id="17" creationId="{7EBAEAD9-543B-F169-0ADB-270C187B39DE}"/>
          </ac:spMkLst>
        </pc:spChg>
        <pc:spChg chg="del mod">
          <ac:chgData name="Justina Ojom" userId="cbdaed7d-8d45-4372-a16a-f3f8900c2f45" providerId="ADAL" clId="{6ED84C21-4717-464F-BE2E-8304F7C4F6C4}" dt="2023-03-29T09:58:03.498" v="6621" actId="478"/>
          <ac:spMkLst>
            <pc:docMk/>
            <pc:sldMk cId="1625804177" sldId="2618"/>
            <ac:spMk id="20" creationId="{2BF59E32-2C1C-16C3-94B7-5B03A167BBC5}"/>
          </ac:spMkLst>
        </pc:spChg>
        <pc:spChg chg="mod">
          <ac:chgData name="Justina Ojom" userId="cbdaed7d-8d45-4372-a16a-f3f8900c2f45" providerId="ADAL" clId="{6ED84C21-4717-464F-BE2E-8304F7C4F6C4}" dt="2023-03-29T10:03:13.328" v="6714" actId="165"/>
          <ac:spMkLst>
            <pc:docMk/>
            <pc:sldMk cId="1625804177" sldId="2618"/>
            <ac:spMk id="21" creationId="{7A166A00-9002-E956-04B8-ACE2A175A6FC}"/>
          </ac:spMkLst>
        </pc:spChg>
        <pc:spChg chg="mod">
          <ac:chgData name="Justina Ojom" userId="cbdaed7d-8d45-4372-a16a-f3f8900c2f45" providerId="ADAL" clId="{6ED84C21-4717-464F-BE2E-8304F7C4F6C4}" dt="2023-03-29T07:50:30.414" v="5713" actId="2711"/>
          <ac:spMkLst>
            <pc:docMk/>
            <pc:sldMk cId="1625804177" sldId="2618"/>
            <ac:spMk id="24" creationId="{8B226CC8-4DAF-2C81-81DE-679DA94294CF}"/>
          </ac:spMkLst>
        </pc:spChg>
        <pc:spChg chg="mod">
          <ac:chgData name="Justina Ojom" userId="cbdaed7d-8d45-4372-a16a-f3f8900c2f45" providerId="ADAL" clId="{6ED84C21-4717-464F-BE2E-8304F7C4F6C4}" dt="2023-03-29T07:50:30.414" v="5713" actId="2711"/>
          <ac:spMkLst>
            <pc:docMk/>
            <pc:sldMk cId="1625804177" sldId="2618"/>
            <ac:spMk id="25" creationId="{B58EE498-CADA-6EFC-81F5-925021A80F1F}"/>
          </ac:spMkLst>
        </pc:spChg>
        <pc:spChg chg="mod">
          <ac:chgData name="Justina Ojom" userId="cbdaed7d-8d45-4372-a16a-f3f8900c2f45" providerId="ADAL" clId="{6ED84C21-4717-464F-BE2E-8304F7C4F6C4}" dt="2023-03-29T07:50:30.414" v="5713" actId="2711"/>
          <ac:spMkLst>
            <pc:docMk/>
            <pc:sldMk cId="1625804177" sldId="2618"/>
            <ac:spMk id="28" creationId="{DEEA88A8-455F-E55C-C0B6-E07FB34E8B82}"/>
          </ac:spMkLst>
        </pc:spChg>
        <pc:spChg chg="mod">
          <ac:chgData name="Justina Ojom" userId="cbdaed7d-8d45-4372-a16a-f3f8900c2f45" providerId="ADAL" clId="{6ED84C21-4717-464F-BE2E-8304F7C4F6C4}" dt="2023-03-29T07:50:30.414" v="5713" actId="2711"/>
          <ac:spMkLst>
            <pc:docMk/>
            <pc:sldMk cId="1625804177" sldId="2618"/>
            <ac:spMk id="29" creationId="{21BCABEF-433B-657E-7821-F765D9364EDB}"/>
          </ac:spMkLst>
        </pc:spChg>
        <pc:spChg chg="mod">
          <ac:chgData name="Justina Ojom" userId="cbdaed7d-8d45-4372-a16a-f3f8900c2f45" providerId="ADAL" clId="{6ED84C21-4717-464F-BE2E-8304F7C4F6C4}" dt="2023-03-29T07:50:30.414" v="5713" actId="2711"/>
          <ac:spMkLst>
            <pc:docMk/>
            <pc:sldMk cId="1625804177" sldId="2618"/>
            <ac:spMk id="30" creationId="{0290DC01-9385-3A85-1495-1186D1DA25F3}"/>
          </ac:spMkLst>
        </pc:spChg>
        <pc:spChg chg="mod">
          <ac:chgData name="Justina Ojom" userId="cbdaed7d-8d45-4372-a16a-f3f8900c2f45" providerId="ADAL" clId="{6ED84C21-4717-464F-BE2E-8304F7C4F6C4}" dt="2023-03-29T07:50:30.414" v="5713" actId="2711"/>
          <ac:spMkLst>
            <pc:docMk/>
            <pc:sldMk cId="1625804177" sldId="2618"/>
            <ac:spMk id="31" creationId="{0E2EA993-AE39-8E9C-3223-35234A538B39}"/>
          </ac:spMkLst>
        </pc:spChg>
        <pc:spChg chg="mod">
          <ac:chgData name="Justina Ojom" userId="cbdaed7d-8d45-4372-a16a-f3f8900c2f45" providerId="ADAL" clId="{6ED84C21-4717-464F-BE2E-8304F7C4F6C4}" dt="2023-03-29T10:03:13.328" v="6714" actId="165"/>
          <ac:spMkLst>
            <pc:docMk/>
            <pc:sldMk cId="1625804177" sldId="2618"/>
            <ac:spMk id="35" creationId="{955F6FF9-2A0B-7022-CA20-8B5467918CB4}"/>
          </ac:spMkLst>
        </pc:spChg>
        <pc:spChg chg="mod">
          <ac:chgData name="Justina Ojom" userId="cbdaed7d-8d45-4372-a16a-f3f8900c2f45" providerId="ADAL" clId="{6ED84C21-4717-464F-BE2E-8304F7C4F6C4}" dt="2023-03-29T10:03:13.328" v="6714" actId="165"/>
          <ac:spMkLst>
            <pc:docMk/>
            <pc:sldMk cId="1625804177" sldId="2618"/>
            <ac:spMk id="36" creationId="{F88691D3-E798-0589-8FBB-4114A0830F5B}"/>
          </ac:spMkLst>
        </pc:spChg>
        <pc:spChg chg="mod">
          <ac:chgData name="Justina Ojom" userId="cbdaed7d-8d45-4372-a16a-f3f8900c2f45" providerId="ADAL" clId="{6ED84C21-4717-464F-BE2E-8304F7C4F6C4}" dt="2023-03-29T10:03:13.328" v="6714" actId="165"/>
          <ac:spMkLst>
            <pc:docMk/>
            <pc:sldMk cId="1625804177" sldId="2618"/>
            <ac:spMk id="38" creationId="{B7B90F47-D3DE-5ED9-5A10-92A0605605E4}"/>
          </ac:spMkLst>
        </pc:spChg>
        <pc:spChg chg="del mod">
          <ac:chgData name="Justina Ojom" userId="cbdaed7d-8d45-4372-a16a-f3f8900c2f45" providerId="ADAL" clId="{6ED84C21-4717-464F-BE2E-8304F7C4F6C4}" dt="2023-03-29T10:02:12.984" v="6689" actId="478"/>
          <ac:spMkLst>
            <pc:docMk/>
            <pc:sldMk cId="1625804177" sldId="2618"/>
            <ac:spMk id="39" creationId="{02AD7F75-9D56-CCD6-B372-FCBBBAF91767}"/>
          </ac:spMkLst>
        </pc:spChg>
        <pc:spChg chg="mod">
          <ac:chgData name="Justina Ojom" userId="cbdaed7d-8d45-4372-a16a-f3f8900c2f45" providerId="ADAL" clId="{6ED84C21-4717-464F-BE2E-8304F7C4F6C4}" dt="2023-03-29T10:03:39.202" v="6720" actId="207"/>
          <ac:spMkLst>
            <pc:docMk/>
            <pc:sldMk cId="1625804177" sldId="2618"/>
            <ac:spMk id="40" creationId="{F5923031-24AB-C2D9-3B4C-E5BB55C3B8DD}"/>
          </ac:spMkLst>
        </pc:spChg>
        <pc:spChg chg="mod">
          <ac:chgData name="Justina Ojom" userId="cbdaed7d-8d45-4372-a16a-f3f8900c2f45" providerId="ADAL" clId="{6ED84C21-4717-464F-BE2E-8304F7C4F6C4}" dt="2023-03-29T10:03:39.202" v="6720" actId="207"/>
          <ac:spMkLst>
            <pc:docMk/>
            <pc:sldMk cId="1625804177" sldId="2618"/>
            <ac:spMk id="41" creationId="{E1714CC6-B1FC-F3DA-7D85-6BBC20C62B17}"/>
          </ac:spMkLst>
        </pc:spChg>
        <pc:spChg chg="mod">
          <ac:chgData name="Justina Ojom" userId="cbdaed7d-8d45-4372-a16a-f3f8900c2f45" providerId="ADAL" clId="{6ED84C21-4717-464F-BE2E-8304F7C4F6C4}" dt="2023-03-29T10:03:39.202" v="6720" actId="207"/>
          <ac:spMkLst>
            <pc:docMk/>
            <pc:sldMk cId="1625804177" sldId="2618"/>
            <ac:spMk id="42" creationId="{9E8F3E2D-97DA-BDD5-DC18-B6E08A2D66ED}"/>
          </ac:spMkLst>
        </pc:spChg>
        <pc:spChg chg="mod">
          <ac:chgData name="Justina Ojom" userId="cbdaed7d-8d45-4372-a16a-f3f8900c2f45" providerId="ADAL" clId="{6ED84C21-4717-464F-BE2E-8304F7C4F6C4}" dt="2023-03-29T10:03:39.202" v="6720" actId="207"/>
          <ac:spMkLst>
            <pc:docMk/>
            <pc:sldMk cId="1625804177" sldId="2618"/>
            <ac:spMk id="43" creationId="{ED9A270D-5A72-2376-18F7-909D3D7C8486}"/>
          </ac:spMkLst>
        </pc:spChg>
        <pc:spChg chg="mod">
          <ac:chgData name="Justina Ojom" userId="cbdaed7d-8d45-4372-a16a-f3f8900c2f45" providerId="ADAL" clId="{6ED84C21-4717-464F-BE2E-8304F7C4F6C4}" dt="2023-03-29T10:03:39.202" v="6720" actId="207"/>
          <ac:spMkLst>
            <pc:docMk/>
            <pc:sldMk cId="1625804177" sldId="2618"/>
            <ac:spMk id="44" creationId="{3AC0E0FE-EFC4-472B-47D9-BF9E1EF0A6C2}"/>
          </ac:spMkLst>
        </pc:spChg>
        <pc:spChg chg="mod">
          <ac:chgData name="Justina Ojom" userId="cbdaed7d-8d45-4372-a16a-f3f8900c2f45" providerId="ADAL" clId="{6ED84C21-4717-464F-BE2E-8304F7C4F6C4}" dt="2023-03-29T10:03:39.202" v="6720" actId="207"/>
          <ac:spMkLst>
            <pc:docMk/>
            <pc:sldMk cId="1625804177" sldId="2618"/>
            <ac:spMk id="45" creationId="{5A653F45-BD9D-2E43-1A96-7E33146F934B}"/>
          </ac:spMkLst>
        </pc:spChg>
        <pc:spChg chg="mod">
          <ac:chgData name="Justina Ojom" userId="cbdaed7d-8d45-4372-a16a-f3f8900c2f45" providerId="ADAL" clId="{6ED84C21-4717-464F-BE2E-8304F7C4F6C4}" dt="2023-03-29T10:03:19.192" v="6717" actId="14100"/>
          <ac:spMkLst>
            <pc:docMk/>
            <pc:sldMk cId="1625804177" sldId="2618"/>
            <ac:spMk id="46" creationId="{87228069-64F9-B421-519B-30FAB5FF7B39}"/>
          </ac:spMkLst>
        </pc:spChg>
        <pc:spChg chg="add del">
          <ac:chgData name="Justina Ojom" userId="cbdaed7d-8d45-4372-a16a-f3f8900c2f45" providerId="ADAL" clId="{6ED84C21-4717-464F-BE2E-8304F7C4F6C4}" dt="2023-03-29T09:57:45.655" v="6614" actId="478"/>
          <ac:spMkLst>
            <pc:docMk/>
            <pc:sldMk cId="1625804177" sldId="2618"/>
            <ac:spMk id="47" creationId="{41A110EA-5172-018A-F51D-E9340581598A}"/>
          </ac:spMkLst>
        </pc:spChg>
        <pc:spChg chg="add mod ord topLvl">
          <ac:chgData name="Justina Ojom" userId="cbdaed7d-8d45-4372-a16a-f3f8900c2f45" providerId="ADAL" clId="{6ED84C21-4717-464F-BE2E-8304F7C4F6C4}" dt="2023-03-29T10:03:13.328" v="6714" actId="165"/>
          <ac:spMkLst>
            <pc:docMk/>
            <pc:sldMk cId="1625804177" sldId="2618"/>
            <ac:spMk id="48" creationId="{53A31C32-EE4C-1EE1-8C30-0E66AE6D8F7C}"/>
          </ac:spMkLst>
        </pc:spChg>
        <pc:spChg chg="del mod topLvl">
          <ac:chgData name="Justina Ojom" userId="cbdaed7d-8d45-4372-a16a-f3f8900c2f45" providerId="ADAL" clId="{6ED84C21-4717-464F-BE2E-8304F7C4F6C4}" dt="2023-03-29T10:00:12.608" v="6653" actId="478"/>
          <ac:spMkLst>
            <pc:docMk/>
            <pc:sldMk cId="1625804177" sldId="2618"/>
            <ac:spMk id="50" creationId="{15DA8636-6344-5667-C6F4-36522DC98A2D}"/>
          </ac:spMkLst>
        </pc:spChg>
        <pc:spChg chg="mod topLvl">
          <ac:chgData name="Justina Ojom" userId="cbdaed7d-8d45-4372-a16a-f3f8900c2f45" providerId="ADAL" clId="{6ED84C21-4717-464F-BE2E-8304F7C4F6C4}" dt="2023-03-29T10:03:13.328" v="6714" actId="165"/>
          <ac:spMkLst>
            <pc:docMk/>
            <pc:sldMk cId="1625804177" sldId="2618"/>
            <ac:spMk id="51" creationId="{9709B636-A3FC-98BD-F8AE-A332FB3F13E6}"/>
          </ac:spMkLst>
        </pc:spChg>
        <pc:spChg chg="del mod">
          <ac:chgData name="Justina Ojom" userId="cbdaed7d-8d45-4372-a16a-f3f8900c2f45" providerId="ADAL" clId="{6ED84C21-4717-464F-BE2E-8304F7C4F6C4}" dt="2023-03-29T09:58:26.277" v="6627" actId="478"/>
          <ac:spMkLst>
            <pc:docMk/>
            <pc:sldMk cId="1625804177" sldId="2618"/>
            <ac:spMk id="54" creationId="{AC6DE0AC-C54D-924C-AF47-F34BC3A020A8}"/>
          </ac:spMkLst>
        </pc:spChg>
        <pc:spChg chg="del mod">
          <ac:chgData name="Justina Ojom" userId="cbdaed7d-8d45-4372-a16a-f3f8900c2f45" providerId="ADAL" clId="{6ED84C21-4717-464F-BE2E-8304F7C4F6C4}" dt="2023-03-29T09:58:27.555" v="6628" actId="478"/>
          <ac:spMkLst>
            <pc:docMk/>
            <pc:sldMk cId="1625804177" sldId="2618"/>
            <ac:spMk id="55" creationId="{F4C9790E-F0BA-276E-714C-7FB931ACA191}"/>
          </ac:spMkLst>
        </pc:spChg>
        <pc:spChg chg="del mod">
          <ac:chgData name="Justina Ojom" userId="cbdaed7d-8d45-4372-a16a-f3f8900c2f45" providerId="ADAL" clId="{6ED84C21-4717-464F-BE2E-8304F7C4F6C4}" dt="2023-03-29T09:58:31.341" v="6630" actId="478"/>
          <ac:spMkLst>
            <pc:docMk/>
            <pc:sldMk cId="1625804177" sldId="2618"/>
            <ac:spMk id="56" creationId="{726A88E1-C914-6265-A38B-5CB3F8E9ABF0}"/>
          </ac:spMkLst>
        </pc:spChg>
        <pc:spChg chg="del mod">
          <ac:chgData name="Justina Ojom" userId="cbdaed7d-8d45-4372-a16a-f3f8900c2f45" providerId="ADAL" clId="{6ED84C21-4717-464F-BE2E-8304F7C4F6C4}" dt="2023-03-29T09:58:31.341" v="6630" actId="478"/>
          <ac:spMkLst>
            <pc:docMk/>
            <pc:sldMk cId="1625804177" sldId="2618"/>
            <ac:spMk id="57" creationId="{C5B4C057-CAA4-A251-E88B-7683836B4DD4}"/>
          </ac:spMkLst>
        </pc:spChg>
        <pc:spChg chg="add mod topLvl">
          <ac:chgData name="Justina Ojom" userId="cbdaed7d-8d45-4372-a16a-f3f8900c2f45" providerId="ADAL" clId="{6ED84C21-4717-464F-BE2E-8304F7C4F6C4}" dt="2023-03-29T10:03:13.328" v="6714" actId="165"/>
          <ac:spMkLst>
            <pc:docMk/>
            <pc:sldMk cId="1625804177" sldId="2618"/>
            <ac:spMk id="58" creationId="{4DFB7AA2-28F4-5CC0-4312-B02F67A5C661}"/>
          </ac:spMkLst>
        </pc:spChg>
        <pc:spChg chg="mod">
          <ac:chgData name="Justina Ojom" userId="cbdaed7d-8d45-4372-a16a-f3f8900c2f45" providerId="ADAL" clId="{6ED84C21-4717-464F-BE2E-8304F7C4F6C4}" dt="2023-03-29T10:03:13.328" v="6714" actId="165"/>
          <ac:spMkLst>
            <pc:docMk/>
            <pc:sldMk cId="1625804177" sldId="2618"/>
            <ac:spMk id="67" creationId="{53278054-7D74-3E4C-E983-265DE228E605}"/>
          </ac:spMkLst>
        </pc:spChg>
        <pc:spChg chg="mod">
          <ac:chgData name="Justina Ojom" userId="cbdaed7d-8d45-4372-a16a-f3f8900c2f45" providerId="ADAL" clId="{6ED84C21-4717-464F-BE2E-8304F7C4F6C4}" dt="2023-03-29T10:03:13.328" v="6714" actId="165"/>
          <ac:spMkLst>
            <pc:docMk/>
            <pc:sldMk cId="1625804177" sldId="2618"/>
            <ac:spMk id="68" creationId="{4FBECF9B-D55E-7A47-9F3F-FFC6FA46C3BC}"/>
          </ac:spMkLst>
        </pc:spChg>
        <pc:spChg chg="mod">
          <ac:chgData name="Justina Ojom" userId="cbdaed7d-8d45-4372-a16a-f3f8900c2f45" providerId="ADAL" clId="{6ED84C21-4717-464F-BE2E-8304F7C4F6C4}" dt="2023-03-29T10:03:13.328" v="6714" actId="165"/>
          <ac:spMkLst>
            <pc:docMk/>
            <pc:sldMk cId="1625804177" sldId="2618"/>
            <ac:spMk id="71" creationId="{11C41AA2-6A11-8903-7470-4116FE2E83E4}"/>
          </ac:spMkLst>
        </pc:spChg>
        <pc:spChg chg="mod">
          <ac:chgData name="Justina Ojom" userId="cbdaed7d-8d45-4372-a16a-f3f8900c2f45" providerId="ADAL" clId="{6ED84C21-4717-464F-BE2E-8304F7C4F6C4}" dt="2023-03-29T10:03:13.328" v="6714" actId="165"/>
          <ac:spMkLst>
            <pc:docMk/>
            <pc:sldMk cId="1625804177" sldId="2618"/>
            <ac:spMk id="72" creationId="{2F66BAA4-60C8-5B2A-A6DD-ABDD9CDD7C78}"/>
          </ac:spMkLst>
        </pc:spChg>
        <pc:spChg chg="mod">
          <ac:chgData name="Justina Ojom" userId="cbdaed7d-8d45-4372-a16a-f3f8900c2f45" providerId="ADAL" clId="{6ED84C21-4717-464F-BE2E-8304F7C4F6C4}" dt="2023-03-29T10:03:13.328" v="6714" actId="165"/>
          <ac:spMkLst>
            <pc:docMk/>
            <pc:sldMk cId="1625804177" sldId="2618"/>
            <ac:spMk id="73" creationId="{3C099781-0B79-CDB4-6DC9-4FEC7DC045DB}"/>
          </ac:spMkLst>
        </pc:spChg>
        <pc:spChg chg="mod">
          <ac:chgData name="Justina Ojom" userId="cbdaed7d-8d45-4372-a16a-f3f8900c2f45" providerId="ADAL" clId="{6ED84C21-4717-464F-BE2E-8304F7C4F6C4}" dt="2023-03-29T10:03:13.328" v="6714" actId="165"/>
          <ac:spMkLst>
            <pc:docMk/>
            <pc:sldMk cId="1625804177" sldId="2618"/>
            <ac:spMk id="74" creationId="{F6AA1EB0-D66E-1927-F75F-F47F6C136373}"/>
          </ac:spMkLst>
        </pc:spChg>
        <pc:grpChg chg="add mod ord topLvl">
          <ac:chgData name="Justina Ojom" userId="cbdaed7d-8d45-4372-a16a-f3f8900c2f45" providerId="ADAL" clId="{6ED84C21-4717-464F-BE2E-8304F7C4F6C4}" dt="2023-03-29T10:03:13.328" v="6714" actId="165"/>
          <ac:grpSpMkLst>
            <pc:docMk/>
            <pc:sldMk cId="1625804177" sldId="2618"/>
            <ac:grpSpMk id="6" creationId="{1F102B5C-AB18-AF3F-590A-B9515A683E67}"/>
          </ac:grpSpMkLst>
        </pc:grpChg>
        <pc:grpChg chg="del mod">
          <ac:chgData name="Justina Ojom" userId="cbdaed7d-8d45-4372-a16a-f3f8900c2f45" providerId="ADAL" clId="{6ED84C21-4717-464F-BE2E-8304F7C4F6C4}" dt="2023-03-29T09:57:17.402" v="6606" actId="478"/>
          <ac:grpSpMkLst>
            <pc:docMk/>
            <pc:sldMk cId="1625804177" sldId="2618"/>
            <ac:grpSpMk id="8" creationId="{8467BC88-46C2-5E7F-F96D-B5C9D3DDA1CF}"/>
          </ac:grpSpMkLst>
        </pc:grpChg>
        <pc:grpChg chg="mod">
          <ac:chgData name="Justina Ojom" userId="cbdaed7d-8d45-4372-a16a-f3f8900c2f45" providerId="ADAL" clId="{6ED84C21-4717-464F-BE2E-8304F7C4F6C4}" dt="2023-03-29T10:03:13.328" v="6714" actId="165"/>
          <ac:grpSpMkLst>
            <pc:docMk/>
            <pc:sldMk cId="1625804177" sldId="2618"/>
            <ac:grpSpMk id="18" creationId="{28927768-1E12-FB8E-9000-27FE14C42361}"/>
          </ac:grpSpMkLst>
        </pc:grpChg>
        <pc:grpChg chg="mod">
          <ac:chgData name="Justina Ojom" userId="cbdaed7d-8d45-4372-a16a-f3f8900c2f45" providerId="ADAL" clId="{6ED84C21-4717-464F-BE2E-8304F7C4F6C4}" dt="2023-03-29T10:03:13.328" v="6714" actId="165"/>
          <ac:grpSpMkLst>
            <pc:docMk/>
            <pc:sldMk cId="1625804177" sldId="2618"/>
            <ac:grpSpMk id="19" creationId="{140773F8-5F5D-54D2-C7F6-4D408661B86C}"/>
          </ac:grpSpMkLst>
        </pc:grpChg>
        <pc:grpChg chg="del">
          <ac:chgData name="Justina Ojom" userId="cbdaed7d-8d45-4372-a16a-f3f8900c2f45" providerId="ADAL" clId="{6ED84C21-4717-464F-BE2E-8304F7C4F6C4}" dt="2023-03-29T09:57:17.402" v="6606" actId="478"/>
          <ac:grpSpMkLst>
            <pc:docMk/>
            <pc:sldMk cId="1625804177" sldId="2618"/>
            <ac:grpSpMk id="23" creationId="{D1E03AF2-7794-F5A8-3DF4-C619B968666A}"/>
          </ac:grpSpMkLst>
        </pc:grpChg>
        <pc:grpChg chg="mod topLvl">
          <ac:chgData name="Justina Ojom" userId="cbdaed7d-8d45-4372-a16a-f3f8900c2f45" providerId="ADAL" clId="{6ED84C21-4717-464F-BE2E-8304F7C4F6C4}" dt="2023-03-29T10:03:44.147" v="6723" actId="1076"/>
          <ac:grpSpMkLst>
            <pc:docMk/>
            <pc:sldMk cId="1625804177" sldId="2618"/>
            <ac:grpSpMk id="32" creationId="{13FB2A30-A8A0-7FAB-50D2-BB868231777C}"/>
          </ac:grpSpMkLst>
        </pc:grpChg>
        <pc:grpChg chg="mod">
          <ac:chgData name="Justina Ojom" userId="cbdaed7d-8d45-4372-a16a-f3f8900c2f45" providerId="ADAL" clId="{6ED84C21-4717-464F-BE2E-8304F7C4F6C4}" dt="2023-03-29T10:03:13.328" v="6714" actId="165"/>
          <ac:grpSpMkLst>
            <pc:docMk/>
            <pc:sldMk cId="1625804177" sldId="2618"/>
            <ac:grpSpMk id="33" creationId="{8344DE8A-4614-B816-8ADE-256CA9B5AB6A}"/>
          </ac:grpSpMkLst>
        </pc:grpChg>
        <pc:grpChg chg="mod">
          <ac:chgData name="Justina Ojom" userId="cbdaed7d-8d45-4372-a16a-f3f8900c2f45" providerId="ADAL" clId="{6ED84C21-4717-464F-BE2E-8304F7C4F6C4}" dt="2023-03-29T10:03:13.328" v="6714" actId="165"/>
          <ac:grpSpMkLst>
            <pc:docMk/>
            <pc:sldMk cId="1625804177" sldId="2618"/>
            <ac:grpSpMk id="34" creationId="{47355495-0BBC-D319-1B2E-714912AA0C74}"/>
          </ac:grpSpMkLst>
        </pc:grpChg>
        <pc:grpChg chg="mod">
          <ac:chgData name="Justina Ojom" userId="cbdaed7d-8d45-4372-a16a-f3f8900c2f45" providerId="ADAL" clId="{6ED84C21-4717-464F-BE2E-8304F7C4F6C4}" dt="2023-03-29T10:03:13.328" v="6714" actId="165"/>
          <ac:grpSpMkLst>
            <pc:docMk/>
            <pc:sldMk cId="1625804177" sldId="2618"/>
            <ac:grpSpMk id="37" creationId="{684DEFF6-92BD-0C4A-EC8E-36ADECF279CD}"/>
          </ac:grpSpMkLst>
        </pc:grpChg>
        <pc:grpChg chg="add del mod">
          <ac:chgData name="Justina Ojom" userId="cbdaed7d-8d45-4372-a16a-f3f8900c2f45" providerId="ADAL" clId="{6ED84C21-4717-464F-BE2E-8304F7C4F6C4}" dt="2023-03-29T10:00:11.089" v="6652" actId="165"/>
          <ac:grpSpMkLst>
            <pc:docMk/>
            <pc:sldMk cId="1625804177" sldId="2618"/>
            <ac:grpSpMk id="49" creationId="{60140CF1-B560-281C-F515-404DA7279482}"/>
          </ac:grpSpMkLst>
        </pc:grpChg>
        <pc:grpChg chg="del mod">
          <ac:chgData name="Justina Ojom" userId="cbdaed7d-8d45-4372-a16a-f3f8900c2f45" providerId="ADAL" clId="{6ED84C21-4717-464F-BE2E-8304F7C4F6C4}" dt="2023-03-29T09:58:31.341" v="6630" actId="478"/>
          <ac:grpSpMkLst>
            <pc:docMk/>
            <pc:sldMk cId="1625804177" sldId="2618"/>
            <ac:grpSpMk id="52" creationId="{B7BCBA12-CADB-02EA-493B-1C3BFCE3573A}"/>
          </ac:grpSpMkLst>
        </pc:grpChg>
        <pc:grpChg chg="del mod">
          <ac:chgData name="Justina Ojom" userId="cbdaed7d-8d45-4372-a16a-f3f8900c2f45" providerId="ADAL" clId="{6ED84C21-4717-464F-BE2E-8304F7C4F6C4}" dt="2023-03-29T09:58:26.277" v="6627" actId="478"/>
          <ac:grpSpMkLst>
            <pc:docMk/>
            <pc:sldMk cId="1625804177" sldId="2618"/>
            <ac:grpSpMk id="53" creationId="{8FA3EA74-C45B-28D9-99DE-82573002F0D3}"/>
          </ac:grpSpMkLst>
        </pc:grpChg>
        <pc:grpChg chg="add mod topLvl">
          <ac:chgData name="Justina Ojom" userId="cbdaed7d-8d45-4372-a16a-f3f8900c2f45" providerId="ADAL" clId="{6ED84C21-4717-464F-BE2E-8304F7C4F6C4}" dt="2023-03-29T10:03:44.147" v="6723" actId="1076"/>
          <ac:grpSpMkLst>
            <pc:docMk/>
            <pc:sldMk cId="1625804177" sldId="2618"/>
            <ac:grpSpMk id="66" creationId="{34F4A16C-8E79-EA8C-990D-A999F8518DFC}"/>
          </ac:grpSpMkLst>
        </pc:grpChg>
        <pc:grpChg chg="mod">
          <ac:chgData name="Justina Ojom" userId="cbdaed7d-8d45-4372-a16a-f3f8900c2f45" providerId="ADAL" clId="{6ED84C21-4717-464F-BE2E-8304F7C4F6C4}" dt="2023-03-29T10:03:13.328" v="6714" actId="165"/>
          <ac:grpSpMkLst>
            <pc:docMk/>
            <pc:sldMk cId="1625804177" sldId="2618"/>
            <ac:grpSpMk id="69" creationId="{85CC3899-1E5E-4280-DCDD-9014440772BC}"/>
          </ac:grpSpMkLst>
        </pc:grpChg>
        <pc:grpChg chg="mod">
          <ac:chgData name="Justina Ojom" userId="cbdaed7d-8d45-4372-a16a-f3f8900c2f45" providerId="ADAL" clId="{6ED84C21-4717-464F-BE2E-8304F7C4F6C4}" dt="2023-03-29T10:03:13.328" v="6714" actId="165"/>
          <ac:grpSpMkLst>
            <pc:docMk/>
            <pc:sldMk cId="1625804177" sldId="2618"/>
            <ac:grpSpMk id="70" creationId="{58591D38-C495-EC91-B579-204240C9A6B9}"/>
          </ac:grpSpMkLst>
        </pc:grpChg>
        <pc:grpChg chg="add del mod">
          <ac:chgData name="Justina Ojom" userId="cbdaed7d-8d45-4372-a16a-f3f8900c2f45" providerId="ADAL" clId="{6ED84C21-4717-464F-BE2E-8304F7C4F6C4}" dt="2023-03-29T10:03:13.328" v="6714" actId="165"/>
          <ac:grpSpMkLst>
            <pc:docMk/>
            <pc:sldMk cId="1625804177" sldId="2618"/>
            <ac:grpSpMk id="75" creationId="{C96D7724-2F84-AC7D-A71E-AE17CC55B0DA}"/>
          </ac:grpSpMkLst>
        </pc:grpChg>
        <pc:picChg chg="del mod">
          <ac:chgData name="Justina Ojom" userId="cbdaed7d-8d45-4372-a16a-f3f8900c2f45" providerId="ADAL" clId="{6ED84C21-4717-464F-BE2E-8304F7C4F6C4}" dt="2023-03-29T09:58:04.019" v="6622" actId="478"/>
          <ac:picMkLst>
            <pc:docMk/>
            <pc:sldMk cId="1625804177" sldId="2618"/>
            <ac:picMk id="22" creationId="{8C1C56F3-E95D-55D8-A7BC-0FF333EA6966}"/>
          </ac:picMkLst>
        </pc:picChg>
        <pc:cxnChg chg="add mod topLvl">
          <ac:chgData name="Justina Ojom" userId="cbdaed7d-8d45-4372-a16a-f3f8900c2f45" providerId="ADAL" clId="{6ED84C21-4717-464F-BE2E-8304F7C4F6C4}" dt="2023-03-29T10:03:13.328" v="6714" actId="165"/>
          <ac:cxnSpMkLst>
            <pc:docMk/>
            <pc:sldMk cId="1625804177" sldId="2618"/>
            <ac:cxnSpMk id="60" creationId="{2E918B2A-E57D-7847-BC5E-7C86BACA3D8B}"/>
          </ac:cxnSpMkLst>
        </pc:cxnChg>
        <pc:cxnChg chg="add mod topLvl">
          <ac:chgData name="Justina Ojom" userId="cbdaed7d-8d45-4372-a16a-f3f8900c2f45" providerId="ADAL" clId="{6ED84C21-4717-464F-BE2E-8304F7C4F6C4}" dt="2023-03-29T10:03:13.328" v="6714" actId="165"/>
          <ac:cxnSpMkLst>
            <pc:docMk/>
            <pc:sldMk cId="1625804177" sldId="2618"/>
            <ac:cxnSpMk id="62" creationId="{F834DB9E-5427-4DB1-E329-B17B72B5D1F3}"/>
          </ac:cxnSpMkLst>
        </pc:cxnChg>
      </pc:sldChg>
      <pc:sldChg chg="addSp delSp modSp mod modNotes modNotesTx">
        <pc:chgData name="Justina Ojom" userId="cbdaed7d-8d45-4372-a16a-f3f8900c2f45" providerId="ADAL" clId="{6ED84C21-4717-464F-BE2E-8304F7C4F6C4}" dt="2023-03-31T00:47:09.410" v="8964" actId="20577"/>
        <pc:sldMkLst>
          <pc:docMk/>
          <pc:sldMk cId="1910586459" sldId="2619"/>
        </pc:sldMkLst>
        <pc:spChg chg="mod">
          <ac:chgData name="Justina Ojom" userId="cbdaed7d-8d45-4372-a16a-f3f8900c2f45" providerId="ADAL" clId="{6ED84C21-4717-464F-BE2E-8304F7C4F6C4}" dt="2023-03-29T10:16:41.164" v="6944" actId="1076"/>
          <ac:spMkLst>
            <pc:docMk/>
            <pc:sldMk cId="1910586459" sldId="2619"/>
            <ac:spMk id="5" creationId="{42784837-5146-7D0D-A95C-D04E67CF30E3}"/>
          </ac:spMkLst>
        </pc:spChg>
        <pc:spChg chg="add mod">
          <ac:chgData name="Justina Ojom" userId="cbdaed7d-8d45-4372-a16a-f3f8900c2f45" providerId="ADAL" clId="{6ED84C21-4717-464F-BE2E-8304F7C4F6C4}" dt="2023-03-29T10:15:54.348" v="6930" actId="164"/>
          <ac:spMkLst>
            <pc:docMk/>
            <pc:sldMk cId="1910586459" sldId="2619"/>
            <ac:spMk id="8" creationId="{091091B1-D50E-1E16-0FA9-0EE48CAC3633}"/>
          </ac:spMkLst>
        </pc:spChg>
        <pc:spChg chg="add del mod">
          <ac:chgData name="Justina Ojom" userId="cbdaed7d-8d45-4372-a16a-f3f8900c2f45" providerId="ADAL" clId="{6ED84C21-4717-464F-BE2E-8304F7C4F6C4}" dt="2023-03-29T10:11:40.829" v="6841" actId="478"/>
          <ac:spMkLst>
            <pc:docMk/>
            <pc:sldMk cId="1910586459" sldId="2619"/>
            <ac:spMk id="9" creationId="{0FFECA36-3B46-0F6C-CBE2-089617C49105}"/>
          </ac:spMkLst>
        </pc:spChg>
        <pc:spChg chg="add del mod">
          <ac:chgData name="Justina Ojom" userId="cbdaed7d-8d45-4372-a16a-f3f8900c2f45" providerId="ADAL" clId="{6ED84C21-4717-464F-BE2E-8304F7C4F6C4}" dt="2023-03-29T10:15:54.348" v="6930" actId="164"/>
          <ac:spMkLst>
            <pc:docMk/>
            <pc:sldMk cId="1910586459" sldId="2619"/>
            <ac:spMk id="10" creationId="{BA8DEC57-D011-6AE4-A07D-C8676C35C924}"/>
          </ac:spMkLst>
        </pc:spChg>
        <pc:spChg chg="add del mod">
          <ac:chgData name="Justina Ojom" userId="cbdaed7d-8d45-4372-a16a-f3f8900c2f45" providerId="ADAL" clId="{6ED84C21-4717-464F-BE2E-8304F7C4F6C4}" dt="2023-03-29T10:11:55.662" v="6846" actId="478"/>
          <ac:spMkLst>
            <pc:docMk/>
            <pc:sldMk cId="1910586459" sldId="2619"/>
            <ac:spMk id="12" creationId="{FD15B4CD-752B-B369-BA63-7E6A568371BE}"/>
          </ac:spMkLst>
        </pc:spChg>
        <pc:spChg chg="add del mod">
          <ac:chgData name="Justina Ojom" userId="cbdaed7d-8d45-4372-a16a-f3f8900c2f45" providerId="ADAL" clId="{6ED84C21-4717-464F-BE2E-8304F7C4F6C4}" dt="2023-03-29T10:11:55.662" v="6846" actId="478"/>
          <ac:spMkLst>
            <pc:docMk/>
            <pc:sldMk cId="1910586459" sldId="2619"/>
            <ac:spMk id="13" creationId="{C57FA57D-1456-2C41-BA7A-D3BDFD7F6F27}"/>
          </ac:spMkLst>
        </pc:spChg>
        <pc:spChg chg="add mod">
          <ac:chgData name="Justina Ojom" userId="cbdaed7d-8d45-4372-a16a-f3f8900c2f45" providerId="ADAL" clId="{6ED84C21-4717-464F-BE2E-8304F7C4F6C4}" dt="2023-03-29T10:12:33.106" v="6855" actId="1076"/>
          <ac:spMkLst>
            <pc:docMk/>
            <pc:sldMk cId="1910586459" sldId="2619"/>
            <ac:spMk id="14" creationId="{BA9F97BF-E165-DA37-1D81-D32C53F8BFAE}"/>
          </ac:spMkLst>
        </pc:spChg>
        <pc:spChg chg="add del mod">
          <ac:chgData name="Justina Ojom" userId="cbdaed7d-8d45-4372-a16a-f3f8900c2f45" providerId="ADAL" clId="{6ED84C21-4717-464F-BE2E-8304F7C4F6C4}" dt="2023-03-29T10:12:27.481" v="6852" actId="478"/>
          <ac:spMkLst>
            <pc:docMk/>
            <pc:sldMk cId="1910586459" sldId="2619"/>
            <ac:spMk id="15" creationId="{D9207EEC-9E0A-1ADE-2F97-68323E12D2AB}"/>
          </ac:spMkLst>
        </pc:spChg>
        <pc:spChg chg="mod topLvl">
          <ac:chgData name="Justina Ojom" userId="cbdaed7d-8d45-4372-a16a-f3f8900c2f45" providerId="ADAL" clId="{6ED84C21-4717-464F-BE2E-8304F7C4F6C4}" dt="2023-03-29T10:15:40.327" v="6925" actId="164"/>
          <ac:spMkLst>
            <pc:docMk/>
            <pc:sldMk cId="1910586459" sldId="2619"/>
            <ac:spMk id="17" creationId="{05AE3939-01D3-287F-F04A-1F5FEC874461}"/>
          </ac:spMkLst>
        </pc:spChg>
        <pc:spChg chg="del mod topLvl">
          <ac:chgData name="Justina Ojom" userId="cbdaed7d-8d45-4372-a16a-f3f8900c2f45" providerId="ADAL" clId="{6ED84C21-4717-464F-BE2E-8304F7C4F6C4}" dt="2023-03-29T10:13:06.515" v="6871" actId="478"/>
          <ac:spMkLst>
            <pc:docMk/>
            <pc:sldMk cId="1910586459" sldId="2619"/>
            <ac:spMk id="18" creationId="{D44F7C69-193A-65B1-05BC-2B5BEB5BA2A7}"/>
          </ac:spMkLst>
        </pc:spChg>
        <pc:spChg chg="mod">
          <ac:chgData name="Justina Ojom" userId="cbdaed7d-8d45-4372-a16a-f3f8900c2f45" providerId="ADAL" clId="{6ED84C21-4717-464F-BE2E-8304F7C4F6C4}" dt="2023-03-29T10:12:46.250" v="6859" actId="165"/>
          <ac:spMkLst>
            <pc:docMk/>
            <pc:sldMk cId="1910586459" sldId="2619"/>
            <ac:spMk id="21" creationId="{3C269441-9F15-6C48-D6AE-11DC22D8E0D3}"/>
          </ac:spMkLst>
        </pc:spChg>
        <pc:spChg chg="mod">
          <ac:chgData name="Justina Ojom" userId="cbdaed7d-8d45-4372-a16a-f3f8900c2f45" providerId="ADAL" clId="{6ED84C21-4717-464F-BE2E-8304F7C4F6C4}" dt="2023-03-29T10:12:46.250" v="6859" actId="165"/>
          <ac:spMkLst>
            <pc:docMk/>
            <pc:sldMk cId="1910586459" sldId="2619"/>
            <ac:spMk id="22" creationId="{58C91BE4-EA58-210C-686E-8167AC3A07AB}"/>
          </ac:spMkLst>
        </pc:spChg>
        <pc:spChg chg="mod">
          <ac:chgData name="Justina Ojom" userId="cbdaed7d-8d45-4372-a16a-f3f8900c2f45" providerId="ADAL" clId="{6ED84C21-4717-464F-BE2E-8304F7C4F6C4}" dt="2023-03-29T10:12:46.250" v="6859" actId="165"/>
          <ac:spMkLst>
            <pc:docMk/>
            <pc:sldMk cId="1910586459" sldId="2619"/>
            <ac:spMk id="23" creationId="{21196724-F7E3-6746-2470-49ED9C198723}"/>
          </ac:spMkLst>
        </pc:spChg>
        <pc:spChg chg="mod">
          <ac:chgData name="Justina Ojom" userId="cbdaed7d-8d45-4372-a16a-f3f8900c2f45" providerId="ADAL" clId="{6ED84C21-4717-464F-BE2E-8304F7C4F6C4}" dt="2023-03-29T10:12:46.250" v="6859" actId="165"/>
          <ac:spMkLst>
            <pc:docMk/>
            <pc:sldMk cId="1910586459" sldId="2619"/>
            <ac:spMk id="24" creationId="{67E89F68-4535-FC98-1DF6-C21E0B5347FD}"/>
          </ac:spMkLst>
        </pc:spChg>
        <pc:spChg chg="add mod topLvl">
          <ac:chgData name="Justina Ojom" userId="cbdaed7d-8d45-4372-a16a-f3f8900c2f45" providerId="ADAL" clId="{6ED84C21-4717-464F-BE2E-8304F7C4F6C4}" dt="2023-03-29T10:15:40.327" v="6925" actId="164"/>
          <ac:spMkLst>
            <pc:docMk/>
            <pc:sldMk cId="1910586459" sldId="2619"/>
            <ac:spMk id="27" creationId="{A72388CF-A0B3-13B4-24FD-AAB6F212E7AA}"/>
          </ac:spMkLst>
        </pc:spChg>
        <pc:spChg chg="add del mod topLvl">
          <ac:chgData name="Justina Ojom" userId="cbdaed7d-8d45-4372-a16a-f3f8900c2f45" providerId="ADAL" clId="{6ED84C21-4717-464F-BE2E-8304F7C4F6C4}" dt="2023-03-29T10:15:26.310" v="6921" actId="478"/>
          <ac:spMkLst>
            <pc:docMk/>
            <pc:sldMk cId="1910586459" sldId="2619"/>
            <ac:spMk id="28" creationId="{F093BBCA-35E4-922C-3B61-A1CD2F1E07DD}"/>
          </ac:spMkLst>
        </pc:spChg>
        <pc:spChg chg="add mod topLvl">
          <ac:chgData name="Justina Ojom" userId="cbdaed7d-8d45-4372-a16a-f3f8900c2f45" providerId="ADAL" clId="{6ED84C21-4717-464F-BE2E-8304F7C4F6C4}" dt="2023-03-29T10:15:40.327" v="6925" actId="164"/>
          <ac:spMkLst>
            <pc:docMk/>
            <pc:sldMk cId="1910586459" sldId="2619"/>
            <ac:spMk id="30" creationId="{89AEFBB3-C4CC-6C2C-1E9B-869D74415195}"/>
          </ac:spMkLst>
        </pc:spChg>
        <pc:spChg chg="add mod">
          <ac:chgData name="Justina Ojom" userId="cbdaed7d-8d45-4372-a16a-f3f8900c2f45" providerId="ADAL" clId="{6ED84C21-4717-464F-BE2E-8304F7C4F6C4}" dt="2023-03-29T10:14:11.572" v="6896" actId="571"/>
          <ac:spMkLst>
            <pc:docMk/>
            <pc:sldMk cId="1910586459" sldId="2619"/>
            <ac:spMk id="31" creationId="{806DE101-CE16-4C4A-6F32-5C32DA691D9A}"/>
          </ac:spMkLst>
        </pc:spChg>
        <pc:spChg chg="add mod ord topLvl">
          <ac:chgData name="Justina Ojom" userId="cbdaed7d-8d45-4372-a16a-f3f8900c2f45" providerId="ADAL" clId="{6ED84C21-4717-464F-BE2E-8304F7C4F6C4}" dt="2023-03-29T10:15:40.327" v="6925" actId="164"/>
          <ac:spMkLst>
            <pc:docMk/>
            <pc:sldMk cId="1910586459" sldId="2619"/>
            <ac:spMk id="32" creationId="{02F1F4F5-50DA-8081-566D-3C1BC42F7CC1}"/>
          </ac:spMkLst>
        </pc:spChg>
        <pc:spChg chg="add mod topLvl">
          <ac:chgData name="Justina Ojom" userId="cbdaed7d-8d45-4372-a16a-f3f8900c2f45" providerId="ADAL" clId="{6ED84C21-4717-464F-BE2E-8304F7C4F6C4}" dt="2023-03-29T10:15:40.327" v="6925" actId="164"/>
          <ac:spMkLst>
            <pc:docMk/>
            <pc:sldMk cId="1910586459" sldId="2619"/>
            <ac:spMk id="34" creationId="{0D15473F-881A-80A2-E301-B03C2DAFE171}"/>
          </ac:spMkLst>
        </pc:spChg>
        <pc:spChg chg="add mod">
          <ac:chgData name="Justina Ojom" userId="cbdaed7d-8d45-4372-a16a-f3f8900c2f45" providerId="ADAL" clId="{6ED84C21-4717-464F-BE2E-8304F7C4F6C4}" dt="2023-03-29T10:15:40.327" v="6925" actId="164"/>
          <ac:spMkLst>
            <pc:docMk/>
            <pc:sldMk cId="1910586459" sldId="2619"/>
            <ac:spMk id="36" creationId="{730538D3-BF61-4486-028E-1C749C56EC01}"/>
          </ac:spMkLst>
        </pc:spChg>
        <pc:spChg chg="add mod">
          <ac:chgData name="Justina Ojom" userId="cbdaed7d-8d45-4372-a16a-f3f8900c2f45" providerId="ADAL" clId="{6ED84C21-4717-464F-BE2E-8304F7C4F6C4}" dt="2023-03-29T10:16:36.390" v="6943" actId="1076"/>
          <ac:spMkLst>
            <pc:docMk/>
            <pc:sldMk cId="1910586459" sldId="2619"/>
            <ac:spMk id="39" creationId="{95DCEA8F-74B6-9931-462F-DBCE7EA419C6}"/>
          </ac:spMkLst>
        </pc:spChg>
        <pc:grpChg chg="add del mod">
          <ac:chgData name="Justina Ojom" userId="cbdaed7d-8d45-4372-a16a-f3f8900c2f45" providerId="ADAL" clId="{6ED84C21-4717-464F-BE2E-8304F7C4F6C4}" dt="2023-03-29T10:12:46.250" v="6859" actId="165"/>
          <ac:grpSpMkLst>
            <pc:docMk/>
            <pc:sldMk cId="1910586459" sldId="2619"/>
            <ac:grpSpMk id="16" creationId="{64C0D773-33B0-11BF-94CB-2E93DC20B14E}"/>
          </ac:grpSpMkLst>
        </pc:grpChg>
        <pc:grpChg chg="del mod topLvl">
          <ac:chgData name="Justina Ojom" userId="cbdaed7d-8d45-4372-a16a-f3f8900c2f45" providerId="ADAL" clId="{6ED84C21-4717-464F-BE2E-8304F7C4F6C4}" dt="2023-03-29T10:12:51.133" v="6861" actId="478"/>
          <ac:grpSpMkLst>
            <pc:docMk/>
            <pc:sldMk cId="1910586459" sldId="2619"/>
            <ac:grpSpMk id="19" creationId="{781C7D4D-49C3-1095-CCA5-72A4E6BE993C}"/>
          </ac:grpSpMkLst>
        </pc:grpChg>
        <pc:grpChg chg="del mod topLvl">
          <ac:chgData name="Justina Ojom" userId="cbdaed7d-8d45-4372-a16a-f3f8900c2f45" providerId="ADAL" clId="{6ED84C21-4717-464F-BE2E-8304F7C4F6C4}" dt="2023-03-29T10:12:50.349" v="6860" actId="478"/>
          <ac:grpSpMkLst>
            <pc:docMk/>
            <pc:sldMk cId="1910586459" sldId="2619"/>
            <ac:grpSpMk id="20" creationId="{1BFEE9E1-A9A4-4EFA-F608-8F30638EAC51}"/>
          </ac:grpSpMkLst>
        </pc:grpChg>
        <pc:grpChg chg="add del mod">
          <ac:chgData name="Justina Ojom" userId="cbdaed7d-8d45-4372-a16a-f3f8900c2f45" providerId="ADAL" clId="{6ED84C21-4717-464F-BE2E-8304F7C4F6C4}" dt="2023-03-29T10:13:04.888" v="6870" actId="165"/>
          <ac:grpSpMkLst>
            <pc:docMk/>
            <pc:sldMk cId="1910586459" sldId="2619"/>
            <ac:grpSpMk id="26" creationId="{C4CCB307-9372-24FF-66AB-26969A650556}"/>
          </ac:grpSpMkLst>
        </pc:grpChg>
        <pc:grpChg chg="add del mod">
          <ac:chgData name="Justina Ojom" userId="cbdaed7d-8d45-4372-a16a-f3f8900c2f45" providerId="ADAL" clId="{6ED84C21-4717-464F-BE2E-8304F7C4F6C4}" dt="2023-03-29T10:15:21.481" v="6919" actId="165"/>
          <ac:grpSpMkLst>
            <pc:docMk/>
            <pc:sldMk cId="1910586459" sldId="2619"/>
            <ac:grpSpMk id="35" creationId="{1AD21AB1-9531-DC22-A670-EA297207C39D}"/>
          </ac:grpSpMkLst>
        </pc:grpChg>
        <pc:grpChg chg="add mod">
          <ac:chgData name="Justina Ojom" userId="cbdaed7d-8d45-4372-a16a-f3f8900c2f45" providerId="ADAL" clId="{6ED84C21-4717-464F-BE2E-8304F7C4F6C4}" dt="2023-03-29T10:15:40.327" v="6925" actId="164"/>
          <ac:grpSpMkLst>
            <pc:docMk/>
            <pc:sldMk cId="1910586459" sldId="2619"/>
            <ac:grpSpMk id="37" creationId="{239C42FC-FFC9-2D69-F6BF-B956731A575F}"/>
          </ac:grpSpMkLst>
        </pc:grpChg>
        <pc:grpChg chg="add mod">
          <ac:chgData name="Justina Ojom" userId="cbdaed7d-8d45-4372-a16a-f3f8900c2f45" providerId="ADAL" clId="{6ED84C21-4717-464F-BE2E-8304F7C4F6C4}" dt="2023-03-29T10:16:02.164" v="6934" actId="1076"/>
          <ac:grpSpMkLst>
            <pc:docMk/>
            <pc:sldMk cId="1910586459" sldId="2619"/>
            <ac:grpSpMk id="38" creationId="{39B9EC3A-8B35-E306-851C-D8D14171BA13}"/>
          </ac:grpSpMkLst>
        </pc:grpChg>
        <pc:picChg chg="add del mod">
          <ac:chgData name="Justina Ojom" userId="cbdaed7d-8d45-4372-a16a-f3f8900c2f45" providerId="ADAL" clId="{6ED84C21-4717-464F-BE2E-8304F7C4F6C4}" dt="2023-03-29T10:15:50.972" v="6927" actId="478"/>
          <ac:picMkLst>
            <pc:docMk/>
            <pc:sldMk cId="1910586459" sldId="2619"/>
            <ac:picMk id="7" creationId="{3154807D-B2AD-0DA8-00F5-9D442F277AF0}"/>
          </ac:picMkLst>
        </pc:picChg>
        <pc:picChg chg="add mod">
          <ac:chgData name="Justina Ojom" userId="cbdaed7d-8d45-4372-a16a-f3f8900c2f45" providerId="ADAL" clId="{6ED84C21-4717-464F-BE2E-8304F7C4F6C4}" dt="2023-03-29T10:11:53.712" v="6845" actId="571"/>
          <ac:picMkLst>
            <pc:docMk/>
            <pc:sldMk cId="1910586459" sldId="2619"/>
            <ac:picMk id="11" creationId="{57640BA7-15AC-2D43-5304-F4E1474D21EF}"/>
          </ac:picMkLst>
        </pc:picChg>
        <pc:picChg chg="del">
          <ac:chgData name="Justina Ojom" userId="cbdaed7d-8d45-4372-a16a-f3f8900c2f45" providerId="ADAL" clId="{6ED84C21-4717-464F-BE2E-8304F7C4F6C4}" dt="2023-03-29T10:12:34.521" v="6856" actId="478"/>
          <ac:picMkLst>
            <pc:docMk/>
            <pc:sldMk cId="1910586459" sldId="2619"/>
            <ac:picMk id="25" creationId="{6AF8305E-DF9D-7CDB-74FC-2E469FAC3A8B}"/>
          </ac:picMkLst>
        </pc:picChg>
        <pc:picChg chg="del">
          <ac:chgData name="Justina Ojom" userId="cbdaed7d-8d45-4372-a16a-f3f8900c2f45" providerId="ADAL" clId="{6ED84C21-4717-464F-BE2E-8304F7C4F6C4}" dt="2023-03-29T10:11:21.017" v="6831" actId="478"/>
          <ac:picMkLst>
            <pc:docMk/>
            <pc:sldMk cId="1910586459" sldId="2619"/>
            <ac:picMk id="29" creationId="{54C4F79F-2F58-1D0A-B3CE-F93150F6503B}"/>
          </ac:picMkLst>
        </pc:picChg>
        <pc:picChg chg="del">
          <ac:chgData name="Justina Ojom" userId="cbdaed7d-8d45-4372-a16a-f3f8900c2f45" providerId="ADAL" clId="{6ED84C21-4717-464F-BE2E-8304F7C4F6C4}" dt="2023-03-29T10:11:47.660" v="6844" actId="478"/>
          <ac:picMkLst>
            <pc:docMk/>
            <pc:sldMk cId="1910586459" sldId="2619"/>
            <ac:picMk id="33" creationId="{A1DC365E-FB11-7746-4E2F-DB1D63FDE161}"/>
          </ac:picMkLst>
        </pc:picChg>
      </pc:sldChg>
      <pc:sldChg chg="addSp delSp modSp mod delCm modNotes">
        <pc:chgData name="Justina Ojom" userId="cbdaed7d-8d45-4372-a16a-f3f8900c2f45" providerId="ADAL" clId="{6ED84C21-4717-464F-BE2E-8304F7C4F6C4}" dt="2023-03-31T01:39:10.110" v="9908" actId="1036"/>
        <pc:sldMkLst>
          <pc:docMk/>
          <pc:sldMk cId="172170248" sldId="2620"/>
        </pc:sldMkLst>
        <pc:spChg chg="mod">
          <ac:chgData name="Justina Ojom" userId="cbdaed7d-8d45-4372-a16a-f3f8900c2f45" providerId="ADAL" clId="{6ED84C21-4717-464F-BE2E-8304F7C4F6C4}" dt="2023-03-29T10:35:09.457" v="7266" actId="1076"/>
          <ac:spMkLst>
            <pc:docMk/>
            <pc:sldMk cId="172170248" sldId="2620"/>
            <ac:spMk id="2" creationId="{11246C25-E5B9-6541-FCFD-1C03A1F8D776}"/>
          </ac:spMkLst>
        </pc:spChg>
        <pc:spChg chg="mod">
          <ac:chgData name="Justina Ojom" userId="cbdaed7d-8d45-4372-a16a-f3f8900c2f45" providerId="ADAL" clId="{6ED84C21-4717-464F-BE2E-8304F7C4F6C4}" dt="2023-03-31T01:38:57.478" v="9907" actId="20577"/>
          <ac:spMkLst>
            <pc:docMk/>
            <pc:sldMk cId="172170248" sldId="2620"/>
            <ac:spMk id="3" creationId="{383CBFB5-C3A4-DD07-EF45-E5BC085C7BEC}"/>
          </ac:spMkLst>
        </pc:spChg>
        <pc:spChg chg="mod">
          <ac:chgData name="Justina Ojom" userId="cbdaed7d-8d45-4372-a16a-f3f8900c2f45" providerId="ADAL" clId="{6ED84C21-4717-464F-BE2E-8304F7C4F6C4}" dt="2023-03-29T10:37:25.893" v="7340" actId="1076"/>
          <ac:spMkLst>
            <pc:docMk/>
            <pc:sldMk cId="172170248" sldId="2620"/>
            <ac:spMk id="4" creationId="{655C8340-405C-6859-9BF5-FBF152455953}"/>
          </ac:spMkLst>
        </pc:spChg>
        <pc:spChg chg="mod">
          <ac:chgData name="Justina Ojom" userId="cbdaed7d-8d45-4372-a16a-f3f8900c2f45" providerId="ADAL" clId="{6ED84C21-4717-464F-BE2E-8304F7C4F6C4}" dt="2023-03-29T10:37:25.893" v="7340" actId="1076"/>
          <ac:spMkLst>
            <pc:docMk/>
            <pc:sldMk cId="172170248" sldId="2620"/>
            <ac:spMk id="5" creationId="{743FDA93-D6F3-7788-D3E6-919560D66F7B}"/>
          </ac:spMkLst>
        </pc:spChg>
        <pc:spChg chg="add del mod">
          <ac:chgData name="Justina Ojom" userId="cbdaed7d-8d45-4372-a16a-f3f8900c2f45" providerId="ADAL" clId="{6ED84C21-4717-464F-BE2E-8304F7C4F6C4}" dt="2023-03-29T10:37:25.893" v="7340" actId="1076"/>
          <ac:spMkLst>
            <pc:docMk/>
            <pc:sldMk cId="172170248" sldId="2620"/>
            <ac:spMk id="7" creationId="{B83CCA1B-1130-00BA-B1C1-6D1C75CF6F85}"/>
          </ac:spMkLst>
        </pc:spChg>
        <pc:spChg chg="del mod">
          <ac:chgData name="Justina Ojom" userId="cbdaed7d-8d45-4372-a16a-f3f8900c2f45" providerId="ADAL" clId="{6ED84C21-4717-464F-BE2E-8304F7C4F6C4}" dt="2023-03-29T10:33:14.601" v="7238" actId="478"/>
          <ac:spMkLst>
            <pc:docMk/>
            <pc:sldMk cId="172170248" sldId="2620"/>
            <ac:spMk id="8" creationId="{EB80A9E8-51A2-313D-E6E9-8F42C39921B1}"/>
          </ac:spMkLst>
        </pc:spChg>
        <pc:spChg chg="del mod">
          <ac:chgData name="Justina Ojom" userId="cbdaed7d-8d45-4372-a16a-f3f8900c2f45" providerId="ADAL" clId="{6ED84C21-4717-464F-BE2E-8304F7C4F6C4}" dt="2023-03-29T10:36:37.672" v="7326" actId="478"/>
          <ac:spMkLst>
            <pc:docMk/>
            <pc:sldMk cId="172170248" sldId="2620"/>
            <ac:spMk id="9" creationId="{F745EA33-C1F4-68D8-19EA-D570AF91556D}"/>
          </ac:spMkLst>
        </pc:spChg>
        <pc:spChg chg="del mod">
          <ac:chgData name="Justina Ojom" userId="cbdaed7d-8d45-4372-a16a-f3f8900c2f45" providerId="ADAL" clId="{6ED84C21-4717-464F-BE2E-8304F7C4F6C4}" dt="2023-03-29T10:32:08.430" v="7213" actId="478"/>
          <ac:spMkLst>
            <pc:docMk/>
            <pc:sldMk cId="172170248" sldId="2620"/>
            <ac:spMk id="13" creationId="{ED955387-899B-1810-3256-F88CF7873028}"/>
          </ac:spMkLst>
        </pc:spChg>
        <pc:spChg chg="del mod">
          <ac:chgData name="Justina Ojom" userId="cbdaed7d-8d45-4372-a16a-f3f8900c2f45" providerId="ADAL" clId="{6ED84C21-4717-464F-BE2E-8304F7C4F6C4}" dt="2023-03-29T10:32:01.307" v="7210" actId="478"/>
          <ac:spMkLst>
            <pc:docMk/>
            <pc:sldMk cId="172170248" sldId="2620"/>
            <ac:spMk id="14" creationId="{04C914B1-ED01-7DB8-7540-7C1E77310329}"/>
          </ac:spMkLst>
        </pc:spChg>
        <pc:spChg chg="mod">
          <ac:chgData name="Justina Ojom" userId="cbdaed7d-8d45-4372-a16a-f3f8900c2f45" providerId="ADAL" clId="{6ED84C21-4717-464F-BE2E-8304F7C4F6C4}" dt="2023-03-29T10:37:25.893" v="7340" actId="1076"/>
          <ac:spMkLst>
            <pc:docMk/>
            <pc:sldMk cId="172170248" sldId="2620"/>
            <ac:spMk id="17" creationId="{90301B98-81C4-8EF0-A8F6-8C9E80C42D59}"/>
          </ac:spMkLst>
        </pc:spChg>
        <pc:spChg chg="mod">
          <ac:chgData name="Justina Ojom" userId="cbdaed7d-8d45-4372-a16a-f3f8900c2f45" providerId="ADAL" clId="{6ED84C21-4717-464F-BE2E-8304F7C4F6C4}" dt="2023-03-29T10:22:51.529" v="7086"/>
          <ac:spMkLst>
            <pc:docMk/>
            <pc:sldMk cId="172170248" sldId="2620"/>
            <ac:spMk id="19" creationId="{B1F085BA-11B7-3F84-1798-64778BCA3D35}"/>
          </ac:spMkLst>
        </pc:spChg>
        <pc:spChg chg="mod">
          <ac:chgData name="Justina Ojom" userId="cbdaed7d-8d45-4372-a16a-f3f8900c2f45" providerId="ADAL" clId="{6ED84C21-4717-464F-BE2E-8304F7C4F6C4}" dt="2023-03-29T10:22:51.529" v="7086"/>
          <ac:spMkLst>
            <pc:docMk/>
            <pc:sldMk cId="172170248" sldId="2620"/>
            <ac:spMk id="20" creationId="{A09C6F90-30AD-851A-6611-A1FD1FC734DF}"/>
          </ac:spMkLst>
        </pc:spChg>
        <pc:spChg chg="mod">
          <ac:chgData name="Justina Ojom" userId="cbdaed7d-8d45-4372-a16a-f3f8900c2f45" providerId="ADAL" clId="{6ED84C21-4717-464F-BE2E-8304F7C4F6C4}" dt="2023-03-29T10:22:51.529" v="7086"/>
          <ac:spMkLst>
            <pc:docMk/>
            <pc:sldMk cId="172170248" sldId="2620"/>
            <ac:spMk id="21" creationId="{7802C024-ADA4-C340-0CB1-C1F422679D8E}"/>
          </ac:spMkLst>
        </pc:spChg>
        <pc:spChg chg="mod">
          <ac:chgData name="Justina Ojom" userId="cbdaed7d-8d45-4372-a16a-f3f8900c2f45" providerId="ADAL" clId="{6ED84C21-4717-464F-BE2E-8304F7C4F6C4}" dt="2023-03-29T10:22:51.529" v="7086"/>
          <ac:spMkLst>
            <pc:docMk/>
            <pc:sldMk cId="172170248" sldId="2620"/>
            <ac:spMk id="22" creationId="{BF736DE7-B27D-2D1A-0BBE-84C72FC03FC2}"/>
          </ac:spMkLst>
        </pc:spChg>
        <pc:spChg chg="mod">
          <ac:chgData name="Justina Ojom" userId="cbdaed7d-8d45-4372-a16a-f3f8900c2f45" providerId="ADAL" clId="{6ED84C21-4717-464F-BE2E-8304F7C4F6C4}" dt="2023-03-29T10:22:51.529" v="7086"/>
          <ac:spMkLst>
            <pc:docMk/>
            <pc:sldMk cId="172170248" sldId="2620"/>
            <ac:spMk id="23" creationId="{2EADC8ED-450F-1398-26F7-1C5FB10942A5}"/>
          </ac:spMkLst>
        </pc:spChg>
        <pc:spChg chg="add del mod ord">
          <ac:chgData name="Justina Ojom" userId="cbdaed7d-8d45-4372-a16a-f3f8900c2f45" providerId="ADAL" clId="{6ED84C21-4717-464F-BE2E-8304F7C4F6C4}" dt="2023-03-29T10:37:25.893" v="7340" actId="1076"/>
          <ac:spMkLst>
            <pc:docMk/>
            <pc:sldMk cId="172170248" sldId="2620"/>
            <ac:spMk id="24" creationId="{90D8BD59-8CA6-3B7D-50B4-75A7241E3D65}"/>
          </ac:spMkLst>
        </pc:spChg>
        <pc:spChg chg="mod topLvl">
          <ac:chgData name="Justina Ojom" userId="cbdaed7d-8d45-4372-a16a-f3f8900c2f45" providerId="ADAL" clId="{6ED84C21-4717-464F-BE2E-8304F7C4F6C4}" dt="2023-03-29T10:37:25.893" v="7340" actId="1076"/>
          <ac:spMkLst>
            <pc:docMk/>
            <pc:sldMk cId="172170248" sldId="2620"/>
            <ac:spMk id="34" creationId="{F97D0169-591F-B422-062D-C591ACA54113}"/>
          </ac:spMkLst>
        </pc:spChg>
        <pc:spChg chg="mod topLvl">
          <ac:chgData name="Justina Ojom" userId="cbdaed7d-8d45-4372-a16a-f3f8900c2f45" providerId="ADAL" clId="{6ED84C21-4717-464F-BE2E-8304F7C4F6C4}" dt="2023-03-29T10:37:25.893" v="7340" actId="1076"/>
          <ac:spMkLst>
            <pc:docMk/>
            <pc:sldMk cId="172170248" sldId="2620"/>
            <ac:spMk id="35" creationId="{FCE98118-D500-BD44-92F8-5F3F3EF86EF3}"/>
          </ac:spMkLst>
        </pc:spChg>
        <pc:spChg chg="del mod topLvl">
          <ac:chgData name="Justina Ojom" userId="cbdaed7d-8d45-4372-a16a-f3f8900c2f45" providerId="ADAL" clId="{6ED84C21-4717-464F-BE2E-8304F7C4F6C4}" dt="2023-03-29T10:33:39.042" v="7246" actId="478"/>
          <ac:spMkLst>
            <pc:docMk/>
            <pc:sldMk cId="172170248" sldId="2620"/>
            <ac:spMk id="36" creationId="{35A9A08D-7008-3DB5-D595-9F871F549AC2}"/>
          </ac:spMkLst>
        </pc:spChg>
        <pc:spChg chg="mod topLvl">
          <ac:chgData name="Justina Ojom" userId="cbdaed7d-8d45-4372-a16a-f3f8900c2f45" providerId="ADAL" clId="{6ED84C21-4717-464F-BE2E-8304F7C4F6C4}" dt="2023-03-29T10:37:25.893" v="7340" actId="1076"/>
          <ac:spMkLst>
            <pc:docMk/>
            <pc:sldMk cId="172170248" sldId="2620"/>
            <ac:spMk id="37" creationId="{4E77194F-7F49-9702-6A61-6D400D367574}"/>
          </ac:spMkLst>
        </pc:spChg>
        <pc:spChg chg="del mod topLvl">
          <ac:chgData name="Justina Ojom" userId="cbdaed7d-8d45-4372-a16a-f3f8900c2f45" providerId="ADAL" clId="{6ED84C21-4717-464F-BE2E-8304F7C4F6C4}" dt="2023-03-29T10:33:40.022" v="7247" actId="478"/>
          <ac:spMkLst>
            <pc:docMk/>
            <pc:sldMk cId="172170248" sldId="2620"/>
            <ac:spMk id="38" creationId="{7CA292D0-FB3E-92C3-268A-26BB1E31C675}"/>
          </ac:spMkLst>
        </pc:spChg>
        <pc:spChg chg="add mod">
          <ac:chgData name="Justina Ojom" userId="cbdaed7d-8d45-4372-a16a-f3f8900c2f45" providerId="ADAL" clId="{6ED84C21-4717-464F-BE2E-8304F7C4F6C4}" dt="2023-03-29T10:37:25.893" v="7340" actId="1076"/>
          <ac:spMkLst>
            <pc:docMk/>
            <pc:sldMk cId="172170248" sldId="2620"/>
            <ac:spMk id="39" creationId="{1EC9F221-985C-30F2-62FD-84448CBE1206}"/>
          </ac:spMkLst>
        </pc:spChg>
        <pc:spChg chg="add del mod">
          <ac:chgData name="Justina Ojom" userId="cbdaed7d-8d45-4372-a16a-f3f8900c2f45" providerId="ADAL" clId="{6ED84C21-4717-464F-BE2E-8304F7C4F6C4}" dt="2023-03-29T10:34:34.791" v="7257" actId="478"/>
          <ac:spMkLst>
            <pc:docMk/>
            <pc:sldMk cId="172170248" sldId="2620"/>
            <ac:spMk id="40" creationId="{07E4F631-E739-5E0A-9A91-FAB66908ABC3}"/>
          </ac:spMkLst>
        </pc:spChg>
        <pc:spChg chg="add mod">
          <ac:chgData name="Justina Ojom" userId="cbdaed7d-8d45-4372-a16a-f3f8900c2f45" providerId="ADAL" clId="{6ED84C21-4717-464F-BE2E-8304F7C4F6C4}" dt="2023-03-29T10:37:25.893" v="7340" actId="1076"/>
          <ac:spMkLst>
            <pc:docMk/>
            <pc:sldMk cId="172170248" sldId="2620"/>
            <ac:spMk id="41" creationId="{70E79F65-E523-DF2A-B1C6-FB28472C66F7}"/>
          </ac:spMkLst>
        </pc:spChg>
        <pc:spChg chg="add mod">
          <ac:chgData name="Justina Ojom" userId="cbdaed7d-8d45-4372-a16a-f3f8900c2f45" providerId="ADAL" clId="{6ED84C21-4717-464F-BE2E-8304F7C4F6C4}" dt="2023-03-31T01:39:10.110" v="9908" actId="1036"/>
          <ac:spMkLst>
            <pc:docMk/>
            <pc:sldMk cId="172170248" sldId="2620"/>
            <ac:spMk id="42" creationId="{BB4DA569-0B6E-E829-E850-44023AF06F75}"/>
          </ac:spMkLst>
        </pc:spChg>
        <pc:grpChg chg="add mod">
          <ac:chgData name="Justina Ojom" userId="cbdaed7d-8d45-4372-a16a-f3f8900c2f45" providerId="ADAL" clId="{6ED84C21-4717-464F-BE2E-8304F7C4F6C4}" dt="2023-03-29T10:37:25.893" v="7340" actId="1076"/>
          <ac:grpSpMkLst>
            <pc:docMk/>
            <pc:sldMk cId="172170248" sldId="2620"/>
            <ac:grpSpMk id="18" creationId="{757AE833-3565-127A-A816-2A297C6FCA4C}"/>
          </ac:grpSpMkLst>
        </pc:grpChg>
        <pc:grpChg chg="add del mod">
          <ac:chgData name="Justina Ojom" userId="cbdaed7d-8d45-4372-a16a-f3f8900c2f45" providerId="ADAL" clId="{6ED84C21-4717-464F-BE2E-8304F7C4F6C4}" dt="2023-03-29T10:33:34.980" v="7245" actId="165"/>
          <ac:grpSpMkLst>
            <pc:docMk/>
            <pc:sldMk cId="172170248" sldId="2620"/>
            <ac:grpSpMk id="33" creationId="{95DCA163-DEF8-6E0A-2634-1A23AD02EE89}"/>
          </ac:grpSpMkLst>
        </pc:grpChg>
        <pc:picChg chg="del">
          <ac:chgData name="Justina Ojom" userId="cbdaed7d-8d45-4372-a16a-f3f8900c2f45" providerId="ADAL" clId="{6ED84C21-4717-464F-BE2E-8304F7C4F6C4}" dt="2023-03-29T10:22:51.104" v="7085" actId="478"/>
          <ac:picMkLst>
            <pc:docMk/>
            <pc:sldMk cId="172170248" sldId="2620"/>
            <ac:picMk id="6" creationId="{F8D846AF-26A4-3231-506E-D4ADA50B5E04}"/>
          </ac:picMkLst>
        </pc:picChg>
        <pc:picChg chg="del mod">
          <ac:chgData name="Justina Ojom" userId="cbdaed7d-8d45-4372-a16a-f3f8900c2f45" providerId="ADAL" clId="{6ED84C21-4717-464F-BE2E-8304F7C4F6C4}" dt="2023-03-29T10:33:28.835" v="7243" actId="478"/>
          <ac:picMkLst>
            <pc:docMk/>
            <pc:sldMk cId="172170248" sldId="2620"/>
            <ac:picMk id="16" creationId="{11867762-2068-3D0C-817C-FE94C26F8138}"/>
          </ac:picMkLst>
        </pc:picChg>
        <pc:picChg chg="add mod modCrop">
          <ac:chgData name="Justina Ojom" userId="cbdaed7d-8d45-4372-a16a-f3f8900c2f45" providerId="ADAL" clId="{6ED84C21-4717-464F-BE2E-8304F7C4F6C4}" dt="2023-03-29T10:37:25.893" v="7340" actId="1076"/>
          <ac:picMkLst>
            <pc:docMk/>
            <pc:sldMk cId="172170248" sldId="2620"/>
            <ac:picMk id="26" creationId="{744D3AC2-74F0-39BE-280E-4FD4A709D412}"/>
          </ac:picMkLst>
        </pc:picChg>
        <pc:picChg chg="add mod modCrop">
          <ac:chgData name="Justina Ojom" userId="cbdaed7d-8d45-4372-a16a-f3f8900c2f45" providerId="ADAL" clId="{6ED84C21-4717-464F-BE2E-8304F7C4F6C4}" dt="2023-03-29T10:37:25.893" v="7340" actId="1076"/>
          <ac:picMkLst>
            <pc:docMk/>
            <pc:sldMk cId="172170248" sldId="2620"/>
            <ac:picMk id="27" creationId="{6161B877-41BA-6EED-5800-93AD38F85353}"/>
          </ac:picMkLst>
        </pc:picChg>
        <pc:picChg chg="add mod">
          <ac:chgData name="Justina Ojom" userId="cbdaed7d-8d45-4372-a16a-f3f8900c2f45" providerId="ADAL" clId="{6ED84C21-4717-464F-BE2E-8304F7C4F6C4}" dt="2023-03-29T10:32:54.752" v="7228" actId="571"/>
          <ac:picMkLst>
            <pc:docMk/>
            <pc:sldMk cId="172170248" sldId="2620"/>
            <ac:picMk id="28" creationId="{7E74439B-220F-66D5-2994-A53E3AC10419}"/>
          </ac:picMkLst>
        </pc:picChg>
        <pc:picChg chg="add mod">
          <ac:chgData name="Justina Ojom" userId="cbdaed7d-8d45-4372-a16a-f3f8900c2f45" providerId="ADAL" clId="{6ED84C21-4717-464F-BE2E-8304F7C4F6C4}" dt="2023-03-29T10:37:25.893" v="7340" actId="1076"/>
          <ac:picMkLst>
            <pc:docMk/>
            <pc:sldMk cId="172170248" sldId="2620"/>
            <ac:picMk id="29" creationId="{240DDBCB-4B06-50C3-2ADE-5F34C476AFC0}"/>
          </ac:picMkLst>
        </pc:picChg>
        <pc:picChg chg="add mod">
          <ac:chgData name="Justina Ojom" userId="cbdaed7d-8d45-4372-a16a-f3f8900c2f45" providerId="ADAL" clId="{6ED84C21-4717-464F-BE2E-8304F7C4F6C4}" dt="2023-03-29T10:37:25.893" v="7340" actId="1076"/>
          <ac:picMkLst>
            <pc:docMk/>
            <pc:sldMk cId="172170248" sldId="2620"/>
            <ac:picMk id="30" creationId="{04FC6205-AF9A-886C-8FFE-9C0E2F009C77}"/>
          </ac:picMkLst>
        </pc:picChg>
        <pc:picChg chg="add mod">
          <ac:chgData name="Justina Ojom" userId="cbdaed7d-8d45-4372-a16a-f3f8900c2f45" providerId="ADAL" clId="{6ED84C21-4717-464F-BE2E-8304F7C4F6C4}" dt="2023-03-29T10:37:25.893" v="7340" actId="1076"/>
          <ac:picMkLst>
            <pc:docMk/>
            <pc:sldMk cId="172170248" sldId="2620"/>
            <ac:picMk id="31" creationId="{6040C13A-D8F7-256D-53E7-032BACC13C97}"/>
          </ac:picMkLst>
        </pc:picChg>
        <pc:picChg chg="add mod">
          <ac:chgData name="Justina Ojom" userId="cbdaed7d-8d45-4372-a16a-f3f8900c2f45" providerId="ADAL" clId="{6ED84C21-4717-464F-BE2E-8304F7C4F6C4}" dt="2023-03-29T10:37:25.893" v="7340" actId="1076"/>
          <ac:picMkLst>
            <pc:docMk/>
            <pc:sldMk cId="172170248" sldId="2620"/>
            <ac:picMk id="32" creationId="{C590E458-160F-E8AD-0D83-1C70A070BD97}"/>
          </ac:picMkLst>
        </pc:picChg>
        <pc:cxnChg chg="del">
          <ac:chgData name="Justina Ojom" userId="cbdaed7d-8d45-4372-a16a-f3f8900c2f45" providerId="ADAL" clId="{6ED84C21-4717-464F-BE2E-8304F7C4F6C4}" dt="2023-03-29T10:32:10.501" v="7216" actId="478"/>
          <ac:cxnSpMkLst>
            <pc:docMk/>
            <pc:sldMk cId="172170248" sldId="2620"/>
            <ac:cxnSpMk id="10" creationId="{658D94C0-9691-1FC9-F0E3-41370D47E6E8}"/>
          </ac:cxnSpMkLst>
        </pc:cxnChg>
        <pc:cxnChg chg="del">
          <ac:chgData name="Justina Ojom" userId="cbdaed7d-8d45-4372-a16a-f3f8900c2f45" providerId="ADAL" clId="{6ED84C21-4717-464F-BE2E-8304F7C4F6C4}" dt="2023-03-29T10:32:09.635" v="7215" actId="478"/>
          <ac:cxnSpMkLst>
            <pc:docMk/>
            <pc:sldMk cId="172170248" sldId="2620"/>
            <ac:cxnSpMk id="11" creationId="{AF953DF3-A738-1042-F58B-1A6D3D5014FD}"/>
          </ac:cxnSpMkLst>
        </pc:cxnChg>
        <pc:cxnChg chg="del">
          <ac:chgData name="Justina Ojom" userId="cbdaed7d-8d45-4372-a16a-f3f8900c2f45" providerId="ADAL" clId="{6ED84C21-4717-464F-BE2E-8304F7C4F6C4}" dt="2023-03-29T10:32:09.061" v="7214" actId="478"/>
          <ac:cxnSpMkLst>
            <pc:docMk/>
            <pc:sldMk cId="172170248" sldId="2620"/>
            <ac:cxnSpMk id="12" creationId="{6C41E472-4E45-528D-6121-FCDDDD92583D}"/>
          </ac:cxnSpMkLst>
        </pc:cxnChg>
        <pc:cxnChg chg="del">
          <ac:chgData name="Justina Ojom" userId="cbdaed7d-8d45-4372-a16a-f3f8900c2f45" providerId="ADAL" clId="{6ED84C21-4717-464F-BE2E-8304F7C4F6C4}" dt="2023-03-29T10:32:08.430" v="7213" actId="478"/>
          <ac:cxnSpMkLst>
            <pc:docMk/>
            <pc:sldMk cId="172170248" sldId="2620"/>
            <ac:cxnSpMk id="15" creationId="{BAC0DDC9-FB32-0145-C07C-EF1192A0BF6A}"/>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6ED84C21-4717-464F-BE2E-8304F7C4F6C4}" dt="2023-03-31T01:38:15.650" v="9883"/>
              <pc2:cmMkLst xmlns:pc2="http://schemas.microsoft.com/office/powerpoint/2019/9/main/command">
                <pc:docMk/>
                <pc:sldMk cId="172170248" sldId="2620"/>
                <pc2:cmMk id="{3EA28A84-942C-4C0F-8B3C-BBE98965B8ED}"/>
              </pc2:cmMkLst>
            </pc226:cmChg>
          </p:ext>
        </pc:extLst>
      </pc:sldChg>
      <pc:sldChg chg="addSp delSp modSp mod modNotes">
        <pc:chgData name="Justina Ojom" userId="cbdaed7d-8d45-4372-a16a-f3f8900c2f45" providerId="ADAL" clId="{6ED84C21-4717-464F-BE2E-8304F7C4F6C4}" dt="2023-03-31T01:11:14.975" v="9616" actId="6549"/>
        <pc:sldMkLst>
          <pc:docMk/>
          <pc:sldMk cId="2351318019" sldId="2621"/>
        </pc:sldMkLst>
        <pc:spChg chg="add del mod">
          <ac:chgData name="Justina Ojom" userId="cbdaed7d-8d45-4372-a16a-f3f8900c2f45" providerId="ADAL" clId="{6ED84C21-4717-464F-BE2E-8304F7C4F6C4}" dt="2023-03-29T07:46:21.349" v="5628" actId="478"/>
          <ac:spMkLst>
            <pc:docMk/>
            <pc:sldMk cId="2351318019" sldId="2621"/>
            <ac:spMk id="2" creationId="{98DA667B-3388-7749-FD0F-E7F93783999D}"/>
          </ac:spMkLst>
        </pc:spChg>
        <pc:spChg chg="del">
          <ac:chgData name="Justina Ojom" userId="cbdaed7d-8d45-4372-a16a-f3f8900c2f45" providerId="ADAL" clId="{6ED84C21-4717-464F-BE2E-8304F7C4F6C4}" dt="2023-03-29T07:45:59.384" v="5623" actId="478"/>
          <ac:spMkLst>
            <pc:docMk/>
            <pc:sldMk cId="2351318019" sldId="2621"/>
            <ac:spMk id="3" creationId="{019B5007-7749-2F90-CBD1-518729C0FCE3}"/>
          </ac:spMkLst>
        </pc:spChg>
        <pc:spChg chg="add mod">
          <ac:chgData name="Justina Ojom" userId="cbdaed7d-8d45-4372-a16a-f3f8900c2f45" providerId="ADAL" clId="{6ED84C21-4717-464F-BE2E-8304F7C4F6C4}" dt="2023-03-29T07:46:17.716" v="5627"/>
          <ac:spMkLst>
            <pc:docMk/>
            <pc:sldMk cId="2351318019" sldId="2621"/>
            <ac:spMk id="5" creationId="{85303402-E8D6-C6A1-533B-82252E1B5EB3}"/>
          </ac:spMkLst>
        </pc:spChg>
      </pc:sldChg>
      <pc:sldChg chg="addSp delSp modSp mod modNotes">
        <pc:chgData name="Justina Ojom" userId="cbdaed7d-8d45-4372-a16a-f3f8900c2f45" providerId="ADAL" clId="{6ED84C21-4717-464F-BE2E-8304F7C4F6C4}" dt="2023-03-31T01:41:44.597" v="9939" actId="14100"/>
        <pc:sldMkLst>
          <pc:docMk/>
          <pc:sldMk cId="64153799" sldId="2863"/>
        </pc:sldMkLst>
        <pc:spChg chg="mod">
          <ac:chgData name="Justina Ojom" userId="cbdaed7d-8d45-4372-a16a-f3f8900c2f45" providerId="ADAL" clId="{6ED84C21-4717-464F-BE2E-8304F7C4F6C4}" dt="2023-03-29T07:51:51.244" v="5733" actId="2711"/>
          <ac:spMkLst>
            <pc:docMk/>
            <pc:sldMk cId="64153799" sldId="2863"/>
            <ac:spMk id="2" creationId="{FEA31642-6768-8BBC-0097-571DA3CA0C4A}"/>
          </ac:spMkLst>
        </pc:spChg>
        <pc:spChg chg="del mod">
          <ac:chgData name="Justina Ojom" userId="cbdaed7d-8d45-4372-a16a-f3f8900c2f45" providerId="ADAL" clId="{6ED84C21-4717-464F-BE2E-8304F7C4F6C4}" dt="2023-03-29T09:52:41.416" v="6368" actId="478"/>
          <ac:spMkLst>
            <pc:docMk/>
            <pc:sldMk cId="64153799" sldId="2863"/>
            <ac:spMk id="3" creationId="{BE6837D9-531A-F196-E9D6-C576BB897424}"/>
          </ac:spMkLst>
        </pc:spChg>
        <pc:spChg chg="del mod">
          <ac:chgData name="Justina Ojom" userId="cbdaed7d-8d45-4372-a16a-f3f8900c2f45" providerId="ADAL" clId="{6ED84C21-4717-464F-BE2E-8304F7C4F6C4}" dt="2023-03-29T09:49:11.374" v="6274" actId="478"/>
          <ac:spMkLst>
            <pc:docMk/>
            <pc:sldMk cId="64153799" sldId="2863"/>
            <ac:spMk id="4" creationId="{133F055C-844C-A080-B47E-F8DD5E5F070C}"/>
          </ac:spMkLst>
        </pc:spChg>
        <pc:spChg chg="del mod">
          <ac:chgData name="Justina Ojom" userId="cbdaed7d-8d45-4372-a16a-f3f8900c2f45" providerId="ADAL" clId="{6ED84C21-4717-464F-BE2E-8304F7C4F6C4}" dt="2023-03-29T09:52:41.416" v="6368" actId="478"/>
          <ac:spMkLst>
            <pc:docMk/>
            <pc:sldMk cId="64153799" sldId="2863"/>
            <ac:spMk id="6" creationId="{6B9C25C7-BDAE-5C1B-5C42-A528A466D1C7}"/>
          </ac:spMkLst>
        </pc:spChg>
        <pc:spChg chg="add mod">
          <ac:chgData name="Justina Ojom" userId="cbdaed7d-8d45-4372-a16a-f3f8900c2f45" providerId="ADAL" clId="{6ED84C21-4717-464F-BE2E-8304F7C4F6C4}" dt="2023-03-29T09:52:39.640" v="6367" actId="1076"/>
          <ac:spMkLst>
            <pc:docMk/>
            <pc:sldMk cId="64153799" sldId="2863"/>
            <ac:spMk id="7" creationId="{4823F6E0-4968-CBEE-FA28-9CA798AA76F2}"/>
          </ac:spMkLst>
        </pc:spChg>
        <pc:spChg chg="add mod">
          <ac:chgData name="Justina Ojom" userId="cbdaed7d-8d45-4372-a16a-f3f8900c2f45" providerId="ADAL" clId="{6ED84C21-4717-464F-BE2E-8304F7C4F6C4}" dt="2023-03-31T01:41:44.597" v="9939" actId="14100"/>
          <ac:spMkLst>
            <pc:docMk/>
            <pc:sldMk cId="64153799" sldId="2863"/>
            <ac:spMk id="10" creationId="{DC5CF762-312D-2D7C-C5FB-E26A16DD292A}"/>
          </ac:spMkLst>
        </pc:spChg>
        <pc:spChg chg="add mod">
          <ac:chgData name="Justina Ojom" userId="cbdaed7d-8d45-4372-a16a-f3f8900c2f45" providerId="ADAL" clId="{6ED84C21-4717-464F-BE2E-8304F7C4F6C4}" dt="2023-03-29T09:52:39.640" v="6367" actId="1076"/>
          <ac:spMkLst>
            <pc:docMk/>
            <pc:sldMk cId="64153799" sldId="2863"/>
            <ac:spMk id="11" creationId="{DA127AF1-B930-98EB-97C5-A825E1EC09B9}"/>
          </ac:spMkLst>
        </pc:spChg>
        <pc:spChg chg="add mod">
          <ac:chgData name="Justina Ojom" userId="cbdaed7d-8d45-4372-a16a-f3f8900c2f45" providerId="ADAL" clId="{6ED84C21-4717-464F-BE2E-8304F7C4F6C4}" dt="2023-03-29T09:52:39.640" v="6367" actId="1076"/>
          <ac:spMkLst>
            <pc:docMk/>
            <pc:sldMk cId="64153799" sldId="2863"/>
            <ac:spMk id="12" creationId="{C1E0CC11-FA6A-6559-1423-6C100148B5AC}"/>
          </ac:spMkLst>
        </pc:spChg>
        <pc:spChg chg="add mod">
          <ac:chgData name="Justina Ojom" userId="cbdaed7d-8d45-4372-a16a-f3f8900c2f45" providerId="ADAL" clId="{6ED84C21-4717-464F-BE2E-8304F7C4F6C4}" dt="2023-03-31T01:41:27.058" v="9930" actId="114"/>
          <ac:spMkLst>
            <pc:docMk/>
            <pc:sldMk cId="64153799" sldId="2863"/>
            <ac:spMk id="13" creationId="{50569056-2EDC-B245-7C16-30248932EB13}"/>
          </ac:spMkLst>
        </pc:spChg>
        <pc:picChg chg="del">
          <ac:chgData name="Justina Ojom" userId="cbdaed7d-8d45-4372-a16a-f3f8900c2f45" providerId="ADAL" clId="{6ED84C21-4717-464F-BE2E-8304F7C4F6C4}" dt="2023-03-29T09:49:11.374" v="6274" actId="478"/>
          <ac:picMkLst>
            <pc:docMk/>
            <pc:sldMk cId="64153799" sldId="2863"/>
            <ac:picMk id="5" creationId="{10C16A17-DBDB-8D90-72AB-44133E9BBEB1}"/>
          </ac:picMkLst>
        </pc:picChg>
        <pc:picChg chg="add mod ord">
          <ac:chgData name="Justina Ojom" userId="cbdaed7d-8d45-4372-a16a-f3f8900c2f45" providerId="ADAL" clId="{6ED84C21-4717-464F-BE2E-8304F7C4F6C4}" dt="2023-03-29T09:52:39.640" v="6367" actId="1076"/>
          <ac:picMkLst>
            <pc:docMk/>
            <pc:sldMk cId="64153799" sldId="2863"/>
            <ac:picMk id="8" creationId="{212516F0-266C-B8FE-A8B0-DAF9E52B1A09}"/>
          </ac:picMkLst>
        </pc:picChg>
      </pc:sldChg>
      <pc:sldChg chg="addSp delSp modSp mod modNotes">
        <pc:chgData name="Justina Ojom" userId="cbdaed7d-8d45-4372-a16a-f3f8900c2f45" providerId="ADAL" clId="{6ED84C21-4717-464F-BE2E-8304F7C4F6C4}" dt="2023-03-31T01:41:17.112" v="9929" actId="20577"/>
        <pc:sldMkLst>
          <pc:docMk/>
          <pc:sldMk cId="3898322993" sldId="2888"/>
        </pc:sldMkLst>
        <pc:spChg chg="mod">
          <ac:chgData name="Justina Ojom" userId="cbdaed7d-8d45-4372-a16a-f3f8900c2f45" providerId="ADAL" clId="{6ED84C21-4717-464F-BE2E-8304F7C4F6C4}" dt="2023-03-29T07:51:47.165" v="5732" actId="2711"/>
          <ac:spMkLst>
            <pc:docMk/>
            <pc:sldMk cId="3898322993" sldId="2888"/>
            <ac:spMk id="2" creationId="{0A3A2E7A-1599-702C-7744-13458C9E3C4C}"/>
          </ac:spMkLst>
        </pc:spChg>
        <pc:spChg chg="del mod">
          <ac:chgData name="Justina Ojom" userId="cbdaed7d-8d45-4372-a16a-f3f8900c2f45" providerId="ADAL" clId="{6ED84C21-4717-464F-BE2E-8304F7C4F6C4}" dt="2023-03-29T11:38:28.772" v="7812" actId="478"/>
          <ac:spMkLst>
            <pc:docMk/>
            <pc:sldMk cId="3898322993" sldId="2888"/>
            <ac:spMk id="3" creationId="{D9CF6E78-D3D0-3BA5-63F8-13F808558D9E}"/>
          </ac:spMkLst>
        </pc:spChg>
        <pc:spChg chg="mod">
          <ac:chgData name="Justina Ojom" userId="cbdaed7d-8d45-4372-a16a-f3f8900c2f45" providerId="ADAL" clId="{6ED84C21-4717-464F-BE2E-8304F7C4F6C4}" dt="2023-03-29T07:51:47.165" v="5732" actId="2711"/>
          <ac:spMkLst>
            <pc:docMk/>
            <pc:sldMk cId="3898322993" sldId="2888"/>
            <ac:spMk id="6" creationId="{F54DB256-892E-AFF6-42C3-6BA8C9F2CEB4}"/>
          </ac:spMkLst>
        </pc:spChg>
        <pc:spChg chg="mod">
          <ac:chgData name="Justina Ojom" userId="cbdaed7d-8d45-4372-a16a-f3f8900c2f45" providerId="ADAL" clId="{6ED84C21-4717-464F-BE2E-8304F7C4F6C4}" dt="2023-03-29T07:51:47.165" v="5732" actId="2711"/>
          <ac:spMkLst>
            <pc:docMk/>
            <pc:sldMk cId="3898322993" sldId="2888"/>
            <ac:spMk id="7" creationId="{1E6EB2CF-CD57-B2E3-B1FC-D9A5477E151F}"/>
          </ac:spMkLst>
        </pc:spChg>
        <pc:spChg chg="mod">
          <ac:chgData name="Justina Ojom" userId="cbdaed7d-8d45-4372-a16a-f3f8900c2f45" providerId="ADAL" clId="{6ED84C21-4717-464F-BE2E-8304F7C4F6C4}" dt="2023-03-29T07:51:47.165" v="5732" actId="2711"/>
          <ac:spMkLst>
            <pc:docMk/>
            <pc:sldMk cId="3898322993" sldId="2888"/>
            <ac:spMk id="8" creationId="{392C036B-7E17-BAFA-D05C-B42E766582E7}"/>
          </ac:spMkLst>
        </pc:spChg>
        <pc:spChg chg="mod">
          <ac:chgData name="Justina Ojom" userId="cbdaed7d-8d45-4372-a16a-f3f8900c2f45" providerId="ADAL" clId="{6ED84C21-4717-464F-BE2E-8304F7C4F6C4}" dt="2023-03-29T07:51:47.165" v="5732" actId="2711"/>
          <ac:spMkLst>
            <pc:docMk/>
            <pc:sldMk cId="3898322993" sldId="2888"/>
            <ac:spMk id="9" creationId="{AFD25931-1BF8-C002-67FA-CD580669E876}"/>
          </ac:spMkLst>
        </pc:spChg>
        <pc:spChg chg="mod">
          <ac:chgData name="Justina Ojom" userId="cbdaed7d-8d45-4372-a16a-f3f8900c2f45" providerId="ADAL" clId="{6ED84C21-4717-464F-BE2E-8304F7C4F6C4}" dt="2023-03-29T07:51:47.165" v="5732" actId="2711"/>
          <ac:spMkLst>
            <pc:docMk/>
            <pc:sldMk cId="3898322993" sldId="2888"/>
            <ac:spMk id="10" creationId="{A741F72C-D629-D1DC-92F3-62F1E13216A7}"/>
          </ac:spMkLst>
        </pc:spChg>
        <pc:spChg chg="mod">
          <ac:chgData name="Justina Ojom" userId="cbdaed7d-8d45-4372-a16a-f3f8900c2f45" providerId="ADAL" clId="{6ED84C21-4717-464F-BE2E-8304F7C4F6C4}" dt="2023-03-29T07:51:47.165" v="5732" actId="2711"/>
          <ac:spMkLst>
            <pc:docMk/>
            <pc:sldMk cId="3898322993" sldId="2888"/>
            <ac:spMk id="11" creationId="{CCB52C6D-F375-2994-D906-A177471A3FEF}"/>
          </ac:spMkLst>
        </pc:spChg>
        <pc:spChg chg="del mod">
          <ac:chgData name="Justina Ojom" userId="cbdaed7d-8d45-4372-a16a-f3f8900c2f45" providerId="ADAL" clId="{6ED84C21-4717-464F-BE2E-8304F7C4F6C4}" dt="2023-03-29T11:38:28.772" v="7812" actId="478"/>
          <ac:spMkLst>
            <pc:docMk/>
            <pc:sldMk cId="3898322993" sldId="2888"/>
            <ac:spMk id="12" creationId="{1311EBDC-DA8E-DCA3-E925-B67D45C67BAD}"/>
          </ac:spMkLst>
        </pc:spChg>
        <pc:spChg chg="del mod">
          <ac:chgData name="Justina Ojom" userId="cbdaed7d-8d45-4372-a16a-f3f8900c2f45" providerId="ADAL" clId="{6ED84C21-4717-464F-BE2E-8304F7C4F6C4}" dt="2023-03-29T11:38:28.772" v="7812" actId="478"/>
          <ac:spMkLst>
            <pc:docMk/>
            <pc:sldMk cId="3898322993" sldId="2888"/>
            <ac:spMk id="13" creationId="{55216BB9-935B-414B-B91C-E1FE4D29FBCB}"/>
          </ac:spMkLst>
        </pc:spChg>
        <pc:spChg chg="mod">
          <ac:chgData name="Justina Ojom" userId="cbdaed7d-8d45-4372-a16a-f3f8900c2f45" providerId="ADAL" clId="{6ED84C21-4717-464F-BE2E-8304F7C4F6C4}" dt="2023-03-29T07:51:47.165" v="5732" actId="2711"/>
          <ac:spMkLst>
            <pc:docMk/>
            <pc:sldMk cId="3898322993" sldId="2888"/>
            <ac:spMk id="15" creationId="{81E3104C-547D-4844-90CF-B6FA577C2EAD}"/>
          </ac:spMkLst>
        </pc:spChg>
        <pc:spChg chg="mod">
          <ac:chgData name="Justina Ojom" userId="cbdaed7d-8d45-4372-a16a-f3f8900c2f45" providerId="ADAL" clId="{6ED84C21-4717-464F-BE2E-8304F7C4F6C4}" dt="2023-03-29T07:51:47.165" v="5732" actId="2711"/>
          <ac:spMkLst>
            <pc:docMk/>
            <pc:sldMk cId="3898322993" sldId="2888"/>
            <ac:spMk id="16" creationId="{38771CC9-859D-41F2-7FA3-757486BA12F5}"/>
          </ac:spMkLst>
        </pc:spChg>
        <pc:spChg chg="mod">
          <ac:chgData name="Justina Ojom" userId="cbdaed7d-8d45-4372-a16a-f3f8900c2f45" providerId="ADAL" clId="{6ED84C21-4717-464F-BE2E-8304F7C4F6C4}" dt="2023-03-29T07:51:47.165" v="5732" actId="2711"/>
          <ac:spMkLst>
            <pc:docMk/>
            <pc:sldMk cId="3898322993" sldId="2888"/>
            <ac:spMk id="17" creationId="{A30DF089-4B9D-672C-3EC5-F2A113FA6BCE}"/>
          </ac:spMkLst>
        </pc:spChg>
        <pc:spChg chg="mod">
          <ac:chgData name="Justina Ojom" userId="cbdaed7d-8d45-4372-a16a-f3f8900c2f45" providerId="ADAL" clId="{6ED84C21-4717-464F-BE2E-8304F7C4F6C4}" dt="2023-03-29T07:51:47.165" v="5732" actId="2711"/>
          <ac:spMkLst>
            <pc:docMk/>
            <pc:sldMk cId="3898322993" sldId="2888"/>
            <ac:spMk id="18" creationId="{12D05A09-1671-5BF3-0914-CCC05CB97C38}"/>
          </ac:spMkLst>
        </pc:spChg>
        <pc:spChg chg="mod">
          <ac:chgData name="Justina Ojom" userId="cbdaed7d-8d45-4372-a16a-f3f8900c2f45" providerId="ADAL" clId="{6ED84C21-4717-464F-BE2E-8304F7C4F6C4}" dt="2023-03-29T07:51:47.165" v="5732" actId="2711"/>
          <ac:spMkLst>
            <pc:docMk/>
            <pc:sldMk cId="3898322993" sldId="2888"/>
            <ac:spMk id="20" creationId="{42C1CA5C-715C-52FC-1E44-20EFA0CDCDAC}"/>
          </ac:spMkLst>
        </pc:spChg>
        <pc:spChg chg="mod">
          <ac:chgData name="Justina Ojom" userId="cbdaed7d-8d45-4372-a16a-f3f8900c2f45" providerId="ADAL" clId="{6ED84C21-4717-464F-BE2E-8304F7C4F6C4}" dt="2023-03-29T07:51:47.165" v="5732" actId="2711"/>
          <ac:spMkLst>
            <pc:docMk/>
            <pc:sldMk cId="3898322993" sldId="2888"/>
            <ac:spMk id="21" creationId="{9C6C429A-4BCE-622B-5C4C-90462BC806B9}"/>
          </ac:spMkLst>
        </pc:spChg>
        <pc:spChg chg="mod">
          <ac:chgData name="Justina Ojom" userId="cbdaed7d-8d45-4372-a16a-f3f8900c2f45" providerId="ADAL" clId="{6ED84C21-4717-464F-BE2E-8304F7C4F6C4}" dt="2023-03-29T07:51:47.165" v="5732" actId="2711"/>
          <ac:spMkLst>
            <pc:docMk/>
            <pc:sldMk cId="3898322993" sldId="2888"/>
            <ac:spMk id="22" creationId="{59ABB449-62F1-4F8E-F395-1919A1036EC2}"/>
          </ac:spMkLst>
        </pc:spChg>
        <pc:spChg chg="mod">
          <ac:chgData name="Justina Ojom" userId="cbdaed7d-8d45-4372-a16a-f3f8900c2f45" providerId="ADAL" clId="{6ED84C21-4717-464F-BE2E-8304F7C4F6C4}" dt="2023-03-29T07:51:47.165" v="5732" actId="2711"/>
          <ac:spMkLst>
            <pc:docMk/>
            <pc:sldMk cId="3898322993" sldId="2888"/>
            <ac:spMk id="23" creationId="{691B8635-7A14-7327-323D-E78386058DB8}"/>
          </ac:spMkLst>
        </pc:spChg>
        <pc:spChg chg="mod">
          <ac:chgData name="Justina Ojom" userId="cbdaed7d-8d45-4372-a16a-f3f8900c2f45" providerId="ADAL" clId="{6ED84C21-4717-464F-BE2E-8304F7C4F6C4}" dt="2023-03-29T07:51:47.165" v="5732" actId="2711"/>
          <ac:spMkLst>
            <pc:docMk/>
            <pc:sldMk cId="3898322993" sldId="2888"/>
            <ac:spMk id="24" creationId="{DA57FD65-0BA2-9B4E-3E98-163040F8C293}"/>
          </ac:spMkLst>
        </pc:spChg>
        <pc:spChg chg="mod">
          <ac:chgData name="Justina Ojom" userId="cbdaed7d-8d45-4372-a16a-f3f8900c2f45" providerId="ADAL" clId="{6ED84C21-4717-464F-BE2E-8304F7C4F6C4}" dt="2023-03-31T01:41:17.112" v="9929" actId="20577"/>
          <ac:spMkLst>
            <pc:docMk/>
            <pc:sldMk cId="3898322993" sldId="2888"/>
            <ac:spMk id="26" creationId="{B17E918C-0877-0EB7-5F58-D7FA52D9C6F6}"/>
          </ac:spMkLst>
        </pc:spChg>
        <pc:spChg chg="mod topLvl">
          <ac:chgData name="Justina Ojom" userId="cbdaed7d-8d45-4372-a16a-f3f8900c2f45" providerId="ADAL" clId="{6ED84C21-4717-464F-BE2E-8304F7C4F6C4}" dt="2023-03-29T11:39:04.916" v="7826" actId="165"/>
          <ac:spMkLst>
            <pc:docMk/>
            <pc:sldMk cId="3898322993" sldId="2888"/>
            <ac:spMk id="27" creationId="{0BC03A6C-BB55-C5D1-0B23-7DAB8FF1CA27}"/>
          </ac:spMkLst>
        </pc:spChg>
        <pc:spChg chg="mod">
          <ac:chgData name="Justina Ojom" userId="cbdaed7d-8d45-4372-a16a-f3f8900c2f45" providerId="ADAL" clId="{6ED84C21-4717-464F-BE2E-8304F7C4F6C4}" dt="2023-03-29T11:39:12.002" v="7829" actId="207"/>
          <ac:spMkLst>
            <pc:docMk/>
            <pc:sldMk cId="3898322993" sldId="2888"/>
            <ac:spMk id="30" creationId="{F9A77D6D-D6E7-3F92-25B3-8B90F20F7CE4}"/>
          </ac:spMkLst>
        </pc:spChg>
        <pc:spChg chg="mod">
          <ac:chgData name="Justina Ojom" userId="cbdaed7d-8d45-4372-a16a-f3f8900c2f45" providerId="ADAL" clId="{6ED84C21-4717-464F-BE2E-8304F7C4F6C4}" dt="2023-03-29T11:39:12.002" v="7829" actId="207"/>
          <ac:spMkLst>
            <pc:docMk/>
            <pc:sldMk cId="3898322993" sldId="2888"/>
            <ac:spMk id="31" creationId="{173A72E0-3036-687E-2FFB-9E8581B0CF3C}"/>
          </ac:spMkLst>
        </pc:spChg>
        <pc:spChg chg="mod">
          <ac:chgData name="Justina Ojom" userId="cbdaed7d-8d45-4372-a16a-f3f8900c2f45" providerId="ADAL" clId="{6ED84C21-4717-464F-BE2E-8304F7C4F6C4}" dt="2023-03-29T11:39:12.002" v="7829" actId="207"/>
          <ac:spMkLst>
            <pc:docMk/>
            <pc:sldMk cId="3898322993" sldId="2888"/>
            <ac:spMk id="32" creationId="{FF15E0EE-04F2-0262-C22F-8D2D6CE73F10}"/>
          </ac:spMkLst>
        </pc:spChg>
        <pc:spChg chg="mod">
          <ac:chgData name="Justina Ojom" userId="cbdaed7d-8d45-4372-a16a-f3f8900c2f45" providerId="ADAL" clId="{6ED84C21-4717-464F-BE2E-8304F7C4F6C4}" dt="2023-03-29T11:39:12.002" v="7829" actId="207"/>
          <ac:spMkLst>
            <pc:docMk/>
            <pc:sldMk cId="3898322993" sldId="2888"/>
            <ac:spMk id="33" creationId="{473321AC-AA68-22E9-ECC8-34AF4755BFA8}"/>
          </ac:spMkLst>
        </pc:spChg>
        <pc:spChg chg="mod">
          <ac:chgData name="Justina Ojom" userId="cbdaed7d-8d45-4372-a16a-f3f8900c2f45" providerId="ADAL" clId="{6ED84C21-4717-464F-BE2E-8304F7C4F6C4}" dt="2023-03-29T11:39:12.002" v="7829" actId="207"/>
          <ac:spMkLst>
            <pc:docMk/>
            <pc:sldMk cId="3898322993" sldId="2888"/>
            <ac:spMk id="34" creationId="{07F70581-A361-7178-7816-0263810C5A9A}"/>
          </ac:spMkLst>
        </pc:spChg>
        <pc:spChg chg="mod">
          <ac:chgData name="Justina Ojom" userId="cbdaed7d-8d45-4372-a16a-f3f8900c2f45" providerId="ADAL" clId="{6ED84C21-4717-464F-BE2E-8304F7C4F6C4}" dt="2023-03-29T11:39:12.002" v="7829" actId="207"/>
          <ac:spMkLst>
            <pc:docMk/>
            <pc:sldMk cId="3898322993" sldId="2888"/>
            <ac:spMk id="35" creationId="{D41CE4CC-B754-AA53-EB68-EC2999ABA29B}"/>
          </ac:spMkLst>
        </pc:spChg>
        <pc:spChg chg="mod topLvl">
          <ac:chgData name="Justina Ojom" userId="cbdaed7d-8d45-4372-a16a-f3f8900c2f45" providerId="ADAL" clId="{6ED84C21-4717-464F-BE2E-8304F7C4F6C4}" dt="2023-03-29T11:39:05.537" v="7827" actId="165"/>
          <ac:spMkLst>
            <pc:docMk/>
            <pc:sldMk cId="3898322993" sldId="2888"/>
            <ac:spMk id="37" creationId="{B7634EA4-223F-F958-7C26-DCF6EF4FF071}"/>
          </ac:spMkLst>
        </pc:spChg>
        <pc:spChg chg="mod">
          <ac:chgData name="Justina Ojom" userId="cbdaed7d-8d45-4372-a16a-f3f8900c2f45" providerId="ADAL" clId="{6ED84C21-4717-464F-BE2E-8304F7C4F6C4}" dt="2023-03-29T11:39:14.082" v="7830" actId="207"/>
          <ac:spMkLst>
            <pc:docMk/>
            <pc:sldMk cId="3898322993" sldId="2888"/>
            <ac:spMk id="39" creationId="{E66BF4D9-823E-3880-28FE-C39B0E95885A}"/>
          </ac:spMkLst>
        </pc:spChg>
        <pc:spChg chg="mod">
          <ac:chgData name="Justina Ojom" userId="cbdaed7d-8d45-4372-a16a-f3f8900c2f45" providerId="ADAL" clId="{6ED84C21-4717-464F-BE2E-8304F7C4F6C4}" dt="2023-03-29T11:39:14.082" v="7830" actId="207"/>
          <ac:spMkLst>
            <pc:docMk/>
            <pc:sldMk cId="3898322993" sldId="2888"/>
            <ac:spMk id="40" creationId="{8961447A-E68D-5915-FA8F-8BD6EE832E13}"/>
          </ac:spMkLst>
        </pc:spChg>
        <pc:spChg chg="mod">
          <ac:chgData name="Justina Ojom" userId="cbdaed7d-8d45-4372-a16a-f3f8900c2f45" providerId="ADAL" clId="{6ED84C21-4717-464F-BE2E-8304F7C4F6C4}" dt="2023-03-29T11:39:14.082" v="7830" actId="207"/>
          <ac:spMkLst>
            <pc:docMk/>
            <pc:sldMk cId="3898322993" sldId="2888"/>
            <ac:spMk id="41" creationId="{578A05E1-2C07-5DD0-DBF8-91460B24C1B9}"/>
          </ac:spMkLst>
        </pc:spChg>
        <pc:spChg chg="mod">
          <ac:chgData name="Justina Ojom" userId="cbdaed7d-8d45-4372-a16a-f3f8900c2f45" providerId="ADAL" clId="{6ED84C21-4717-464F-BE2E-8304F7C4F6C4}" dt="2023-03-29T11:39:14.082" v="7830" actId="207"/>
          <ac:spMkLst>
            <pc:docMk/>
            <pc:sldMk cId="3898322993" sldId="2888"/>
            <ac:spMk id="42" creationId="{E2097E7F-731E-A859-39EA-95C92DBCFF51}"/>
          </ac:spMkLst>
        </pc:spChg>
        <pc:spChg chg="mod">
          <ac:chgData name="Justina Ojom" userId="cbdaed7d-8d45-4372-a16a-f3f8900c2f45" providerId="ADAL" clId="{6ED84C21-4717-464F-BE2E-8304F7C4F6C4}" dt="2023-03-29T11:39:14.082" v="7830" actId="207"/>
          <ac:spMkLst>
            <pc:docMk/>
            <pc:sldMk cId="3898322993" sldId="2888"/>
            <ac:spMk id="43" creationId="{AB4DB58B-17FD-6499-26A0-DCD421512E12}"/>
          </ac:spMkLst>
        </pc:spChg>
        <pc:spChg chg="mod topLvl">
          <ac:chgData name="Justina Ojom" userId="cbdaed7d-8d45-4372-a16a-f3f8900c2f45" providerId="ADAL" clId="{6ED84C21-4717-464F-BE2E-8304F7C4F6C4}" dt="2023-03-29T11:39:06.093" v="7828" actId="165"/>
          <ac:spMkLst>
            <pc:docMk/>
            <pc:sldMk cId="3898322993" sldId="2888"/>
            <ac:spMk id="45" creationId="{7C9CDDE3-9462-C40C-7949-846216B8AB0B}"/>
          </ac:spMkLst>
        </pc:spChg>
        <pc:spChg chg="mod">
          <ac:chgData name="Justina Ojom" userId="cbdaed7d-8d45-4372-a16a-f3f8900c2f45" providerId="ADAL" clId="{6ED84C21-4717-464F-BE2E-8304F7C4F6C4}" dt="2023-03-29T11:39:24.365" v="7833" actId="208"/>
          <ac:spMkLst>
            <pc:docMk/>
            <pc:sldMk cId="3898322993" sldId="2888"/>
            <ac:spMk id="47" creationId="{A3DAEEB4-194A-D133-0B31-0FD21F841F4B}"/>
          </ac:spMkLst>
        </pc:spChg>
        <pc:spChg chg="mod">
          <ac:chgData name="Justina Ojom" userId="cbdaed7d-8d45-4372-a16a-f3f8900c2f45" providerId="ADAL" clId="{6ED84C21-4717-464F-BE2E-8304F7C4F6C4}" dt="2023-03-29T11:39:24.365" v="7833" actId="208"/>
          <ac:spMkLst>
            <pc:docMk/>
            <pc:sldMk cId="3898322993" sldId="2888"/>
            <ac:spMk id="48" creationId="{00BCF646-E781-3EB2-E42F-66642C21A74D}"/>
          </ac:spMkLst>
        </pc:spChg>
        <pc:spChg chg="mod">
          <ac:chgData name="Justina Ojom" userId="cbdaed7d-8d45-4372-a16a-f3f8900c2f45" providerId="ADAL" clId="{6ED84C21-4717-464F-BE2E-8304F7C4F6C4}" dt="2023-03-29T11:39:24.365" v="7833" actId="208"/>
          <ac:spMkLst>
            <pc:docMk/>
            <pc:sldMk cId="3898322993" sldId="2888"/>
            <ac:spMk id="49" creationId="{905226B5-4D2F-7BA3-C627-2AB1FF3558D1}"/>
          </ac:spMkLst>
        </pc:spChg>
        <pc:spChg chg="mod">
          <ac:chgData name="Justina Ojom" userId="cbdaed7d-8d45-4372-a16a-f3f8900c2f45" providerId="ADAL" clId="{6ED84C21-4717-464F-BE2E-8304F7C4F6C4}" dt="2023-03-29T11:39:17.850" v="7831" actId="207"/>
          <ac:spMkLst>
            <pc:docMk/>
            <pc:sldMk cId="3898322993" sldId="2888"/>
            <ac:spMk id="50" creationId="{06FBDBD4-F3B2-55DA-DF89-670F92353F0D}"/>
          </ac:spMkLst>
        </pc:spChg>
        <pc:grpChg chg="del">
          <ac:chgData name="Justina Ojom" userId="cbdaed7d-8d45-4372-a16a-f3f8900c2f45" providerId="ADAL" clId="{6ED84C21-4717-464F-BE2E-8304F7C4F6C4}" dt="2023-03-29T11:38:28.772" v="7812" actId="478"/>
          <ac:grpSpMkLst>
            <pc:docMk/>
            <pc:sldMk cId="3898322993" sldId="2888"/>
            <ac:grpSpMk id="4" creationId="{17677309-D7E2-DE14-5C10-1F5B8DE208C5}"/>
          </ac:grpSpMkLst>
        </pc:grpChg>
        <pc:grpChg chg="del">
          <ac:chgData name="Justina Ojom" userId="cbdaed7d-8d45-4372-a16a-f3f8900c2f45" providerId="ADAL" clId="{6ED84C21-4717-464F-BE2E-8304F7C4F6C4}" dt="2023-03-29T11:38:28.772" v="7812" actId="478"/>
          <ac:grpSpMkLst>
            <pc:docMk/>
            <pc:sldMk cId="3898322993" sldId="2888"/>
            <ac:grpSpMk id="14" creationId="{18D951EE-0DE0-3369-DA78-CAFBF549E48B}"/>
          </ac:grpSpMkLst>
        </pc:grpChg>
        <pc:grpChg chg="del">
          <ac:chgData name="Justina Ojom" userId="cbdaed7d-8d45-4372-a16a-f3f8900c2f45" providerId="ADAL" clId="{6ED84C21-4717-464F-BE2E-8304F7C4F6C4}" dt="2023-03-29T11:38:28.772" v="7812" actId="478"/>
          <ac:grpSpMkLst>
            <pc:docMk/>
            <pc:sldMk cId="3898322993" sldId="2888"/>
            <ac:grpSpMk id="19" creationId="{020696D2-C95D-CCEA-EAF1-AA6F3A7C378F}"/>
          </ac:grpSpMkLst>
        </pc:grpChg>
        <pc:grpChg chg="add del mod">
          <ac:chgData name="Justina Ojom" userId="cbdaed7d-8d45-4372-a16a-f3f8900c2f45" providerId="ADAL" clId="{6ED84C21-4717-464F-BE2E-8304F7C4F6C4}" dt="2023-03-29T11:39:04.916" v="7826" actId="165"/>
          <ac:grpSpMkLst>
            <pc:docMk/>
            <pc:sldMk cId="3898322993" sldId="2888"/>
            <ac:grpSpMk id="25" creationId="{4E8187F3-DABE-BFE1-08FC-B418C30B363A}"/>
          </ac:grpSpMkLst>
        </pc:grpChg>
        <pc:grpChg chg="mod topLvl">
          <ac:chgData name="Justina Ojom" userId="cbdaed7d-8d45-4372-a16a-f3f8900c2f45" providerId="ADAL" clId="{6ED84C21-4717-464F-BE2E-8304F7C4F6C4}" dt="2023-03-29T11:39:12.002" v="7829" actId="207"/>
          <ac:grpSpMkLst>
            <pc:docMk/>
            <pc:sldMk cId="3898322993" sldId="2888"/>
            <ac:grpSpMk id="28" creationId="{46EDD0D0-5AA2-860F-0F04-33E127BC3FE9}"/>
          </ac:grpSpMkLst>
        </pc:grpChg>
        <pc:grpChg chg="mod">
          <ac:chgData name="Justina Ojom" userId="cbdaed7d-8d45-4372-a16a-f3f8900c2f45" providerId="ADAL" clId="{6ED84C21-4717-464F-BE2E-8304F7C4F6C4}" dt="2023-03-29T11:39:12.002" v="7829" actId="207"/>
          <ac:grpSpMkLst>
            <pc:docMk/>
            <pc:sldMk cId="3898322993" sldId="2888"/>
            <ac:grpSpMk id="29" creationId="{7FB74CFD-3EF9-4486-B4FF-9383AEC0955F}"/>
          </ac:grpSpMkLst>
        </pc:grpChg>
        <pc:grpChg chg="add del mod">
          <ac:chgData name="Justina Ojom" userId="cbdaed7d-8d45-4372-a16a-f3f8900c2f45" providerId="ADAL" clId="{6ED84C21-4717-464F-BE2E-8304F7C4F6C4}" dt="2023-03-29T11:39:05.537" v="7827" actId="165"/>
          <ac:grpSpMkLst>
            <pc:docMk/>
            <pc:sldMk cId="3898322993" sldId="2888"/>
            <ac:grpSpMk id="36" creationId="{A68FF82D-10C2-5E16-5D81-8CA1D697DEF4}"/>
          </ac:grpSpMkLst>
        </pc:grpChg>
        <pc:grpChg chg="mod topLvl">
          <ac:chgData name="Justina Ojom" userId="cbdaed7d-8d45-4372-a16a-f3f8900c2f45" providerId="ADAL" clId="{6ED84C21-4717-464F-BE2E-8304F7C4F6C4}" dt="2023-03-29T11:39:14.082" v="7830" actId="207"/>
          <ac:grpSpMkLst>
            <pc:docMk/>
            <pc:sldMk cId="3898322993" sldId="2888"/>
            <ac:grpSpMk id="38" creationId="{C19990EE-925B-5D8C-5493-5CFA2B7D5808}"/>
          </ac:grpSpMkLst>
        </pc:grpChg>
        <pc:grpChg chg="add del mod">
          <ac:chgData name="Justina Ojom" userId="cbdaed7d-8d45-4372-a16a-f3f8900c2f45" providerId="ADAL" clId="{6ED84C21-4717-464F-BE2E-8304F7C4F6C4}" dt="2023-03-29T11:39:06.093" v="7828" actId="165"/>
          <ac:grpSpMkLst>
            <pc:docMk/>
            <pc:sldMk cId="3898322993" sldId="2888"/>
            <ac:grpSpMk id="44" creationId="{A667732A-DD22-D26B-E6BE-67A048C50905}"/>
          </ac:grpSpMkLst>
        </pc:grpChg>
        <pc:grpChg chg="mod topLvl">
          <ac:chgData name="Justina Ojom" userId="cbdaed7d-8d45-4372-a16a-f3f8900c2f45" providerId="ADAL" clId="{6ED84C21-4717-464F-BE2E-8304F7C4F6C4}" dt="2023-03-29T11:39:06.093" v="7828" actId="165"/>
          <ac:grpSpMkLst>
            <pc:docMk/>
            <pc:sldMk cId="3898322993" sldId="2888"/>
            <ac:grpSpMk id="46" creationId="{26D1E2D4-5454-37CF-9E90-A216330F9F56}"/>
          </ac:grpSpMkLst>
        </pc:grpChg>
      </pc:sldChg>
      <pc:sldChg chg="addSp delSp modSp mod modNotes">
        <pc:chgData name="Justina Ojom" userId="cbdaed7d-8d45-4372-a16a-f3f8900c2f45" providerId="ADAL" clId="{6ED84C21-4717-464F-BE2E-8304F7C4F6C4}" dt="2023-03-29T07:45:52.547" v="5621" actId="478"/>
        <pc:sldMkLst>
          <pc:docMk/>
          <pc:sldMk cId="1267173057" sldId="2889"/>
        </pc:sldMkLst>
        <pc:spChg chg="add del mod">
          <ac:chgData name="Justina Ojom" userId="cbdaed7d-8d45-4372-a16a-f3f8900c2f45" providerId="ADAL" clId="{6ED84C21-4717-464F-BE2E-8304F7C4F6C4}" dt="2023-03-29T07:45:52.547" v="5621" actId="478"/>
          <ac:spMkLst>
            <pc:docMk/>
            <pc:sldMk cId="1267173057" sldId="2889"/>
            <ac:spMk id="2" creationId="{5E78BED4-0871-FC2A-5F77-0ECD3BEAE477}"/>
          </ac:spMkLst>
        </pc:spChg>
        <pc:spChg chg="add del">
          <ac:chgData name="Justina Ojom" userId="cbdaed7d-8d45-4372-a16a-f3f8900c2f45" providerId="ADAL" clId="{6ED84C21-4717-464F-BE2E-8304F7C4F6C4}" dt="2023-03-29T07:45:42.442" v="5615" actId="478"/>
          <ac:spMkLst>
            <pc:docMk/>
            <pc:sldMk cId="1267173057" sldId="2889"/>
            <ac:spMk id="3" creationId="{49EF5F70-BD4D-E5B8-B7FD-63015B086628}"/>
          </ac:spMkLst>
        </pc:spChg>
        <pc:spChg chg="add del mod">
          <ac:chgData name="Justina Ojom" userId="cbdaed7d-8d45-4372-a16a-f3f8900c2f45" providerId="ADAL" clId="{6ED84C21-4717-464F-BE2E-8304F7C4F6C4}" dt="2023-03-29T07:45:41.008" v="5614" actId="478"/>
          <ac:spMkLst>
            <pc:docMk/>
            <pc:sldMk cId="1267173057" sldId="2889"/>
            <ac:spMk id="5" creationId="{5C371767-BB17-BABB-1683-BE5D93053C93}"/>
          </ac:spMkLst>
        </pc:spChg>
        <pc:spChg chg="add del mod">
          <ac:chgData name="Justina Ojom" userId="cbdaed7d-8d45-4372-a16a-f3f8900c2f45" providerId="ADAL" clId="{6ED84C21-4717-464F-BE2E-8304F7C4F6C4}" dt="2023-03-29T07:45:40.844" v="5613"/>
          <ac:spMkLst>
            <pc:docMk/>
            <pc:sldMk cId="1267173057" sldId="2889"/>
            <ac:spMk id="6" creationId="{5299DCB2-D9F7-4653-D793-3FEE1A493A0F}"/>
          </ac:spMkLst>
        </pc:spChg>
        <pc:spChg chg="add del mod">
          <ac:chgData name="Justina Ojom" userId="cbdaed7d-8d45-4372-a16a-f3f8900c2f45" providerId="ADAL" clId="{6ED84C21-4717-464F-BE2E-8304F7C4F6C4}" dt="2023-03-29T07:45:44.011" v="5618"/>
          <ac:spMkLst>
            <pc:docMk/>
            <pc:sldMk cId="1267173057" sldId="2889"/>
            <ac:spMk id="8" creationId="{53214E17-4A5A-8066-F57C-87254D881CAC}"/>
          </ac:spMkLst>
        </pc:spChg>
        <pc:spChg chg="add del mod">
          <ac:chgData name="Justina Ojom" userId="cbdaed7d-8d45-4372-a16a-f3f8900c2f45" providerId="ADAL" clId="{6ED84C21-4717-464F-BE2E-8304F7C4F6C4}" dt="2023-03-29T07:45:43.305" v="5617"/>
          <ac:spMkLst>
            <pc:docMk/>
            <pc:sldMk cId="1267173057" sldId="2889"/>
            <ac:spMk id="9" creationId="{603E03ED-3E1D-B304-35C6-5B27B458A381}"/>
          </ac:spMkLst>
        </pc:spChg>
        <pc:spChg chg="add mod">
          <ac:chgData name="Justina Ojom" userId="cbdaed7d-8d45-4372-a16a-f3f8900c2f45" providerId="ADAL" clId="{6ED84C21-4717-464F-BE2E-8304F7C4F6C4}" dt="2023-03-29T07:45:50.396" v="5620"/>
          <ac:spMkLst>
            <pc:docMk/>
            <pc:sldMk cId="1267173057" sldId="2889"/>
            <ac:spMk id="10" creationId="{35968FDD-8D55-3C8C-EFDF-72E599A24689}"/>
          </ac:spMkLst>
        </pc:spChg>
      </pc:sldChg>
      <pc:sldChg chg="addSp delSp modSp mod delCm modCm modNotes modNotesTx">
        <pc:chgData name="Justina Ojom" userId="cbdaed7d-8d45-4372-a16a-f3f8900c2f45" providerId="ADAL" clId="{6ED84C21-4717-464F-BE2E-8304F7C4F6C4}" dt="2023-03-31T01:36:59.345" v="9853" actId="478"/>
        <pc:sldMkLst>
          <pc:docMk/>
          <pc:sldMk cId="2161117035" sldId="2891"/>
        </pc:sldMkLst>
        <pc:spChg chg="mod">
          <ac:chgData name="Justina Ojom" userId="cbdaed7d-8d45-4372-a16a-f3f8900c2f45" providerId="ADAL" clId="{6ED84C21-4717-464F-BE2E-8304F7C4F6C4}" dt="2023-03-29T07:50:51.028" v="5717" actId="2711"/>
          <ac:spMkLst>
            <pc:docMk/>
            <pc:sldMk cId="2161117035" sldId="2891"/>
            <ac:spMk id="2" creationId="{A432FF27-A7F6-5F85-3B6A-531EC27FEFEE}"/>
          </ac:spMkLst>
        </pc:spChg>
        <pc:spChg chg="mod">
          <ac:chgData name="Justina Ojom" userId="cbdaed7d-8d45-4372-a16a-f3f8900c2f45" providerId="ADAL" clId="{6ED84C21-4717-464F-BE2E-8304F7C4F6C4}" dt="2023-03-31T01:36:15.107" v="9844" actId="1076"/>
          <ac:spMkLst>
            <pc:docMk/>
            <pc:sldMk cId="2161117035" sldId="2891"/>
            <ac:spMk id="3" creationId="{E7F3AA58-0113-113B-EBF3-CB8BB1B31A36}"/>
          </ac:spMkLst>
        </pc:spChg>
        <pc:spChg chg="del">
          <ac:chgData name="Justina Ojom" userId="cbdaed7d-8d45-4372-a16a-f3f8900c2f45" providerId="ADAL" clId="{6ED84C21-4717-464F-BE2E-8304F7C4F6C4}" dt="2023-03-29T07:48:41.239" v="5699" actId="478"/>
          <ac:spMkLst>
            <pc:docMk/>
            <pc:sldMk cId="2161117035" sldId="2891"/>
            <ac:spMk id="4" creationId="{EC5F7057-D3AB-A895-4419-3BB9FC55A16C}"/>
          </ac:spMkLst>
        </pc:spChg>
        <pc:spChg chg="del mod">
          <ac:chgData name="Justina Ojom" userId="cbdaed7d-8d45-4372-a16a-f3f8900c2f45" providerId="ADAL" clId="{6ED84C21-4717-464F-BE2E-8304F7C4F6C4}" dt="2023-03-29T11:05:45.088" v="7360" actId="478"/>
          <ac:spMkLst>
            <pc:docMk/>
            <pc:sldMk cId="2161117035" sldId="2891"/>
            <ac:spMk id="5" creationId="{7B3D683C-BD75-1F68-A80A-527F2679DF4A}"/>
          </ac:spMkLst>
        </pc:spChg>
        <pc:spChg chg="del mod">
          <ac:chgData name="Justina Ojom" userId="cbdaed7d-8d45-4372-a16a-f3f8900c2f45" providerId="ADAL" clId="{6ED84C21-4717-464F-BE2E-8304F7C4F6C4}" dt="2023-03-29T11:05:45.088" v="7360" actId="478"/>
          <ac:spMkLst>
            <pc:docMk/>
            <pc:sldMk cId="2161117035" sldId="2891"/>
            <ac:spMk id="6" creationId="{798E55AC-7AFE-F0C1-7AC4-46B6CEC8D698}"/>
          </ac:spMkLst>
        </pc:spChg>
        <pc:spChg chg="del">
          <ac:chgData name="Justina Ojom" userId="cbdaed7d-8d45-4372-a16a-f3f8900c2f45" providerId="ADAL" clId="{6ED84C21-4717-464F-BE2E-8304F7C4F6C4}" dt="2023-03-29T07:48:41.239" v="5699" actId="478"/>
          <ac:spMkLst>
            <pc:docMk/>
            <pc:sldMk cId="2161117035" sldId="2891"/>
            <ac:spMk id="7" creationId="{20F40CAA-E027-7DF8-8F09-D2CDC5FC1AAF}"/>
          </ac:spMkLst>
        </pc:spChg>
        <pc:spChg chg="del">
          <ac:chgData name="Justina Ojom" userId="cbdaed7d-8d45-4372-a16a-f3f8900c2f45" providerId="ADAL" clId="{6ED84C21-4717-464F-BE2E-8304F7C4F6C4}" dt="2023-03-29T07:48:41.239" v="5699" actId="478"/>
          <ac:spMkLst>
            <pc:docMk/>
            <pc:sldMk cId="2161117035" sldId="2891"/>
            <ac:spMk id="9" creationId="{10B93DDF-0690-0214-7087-8240F1F261DF}"/>
          </ac:spMkLst>
        </pc:spChg>
        <pc:spChg chg="del mod">
          <ac:chgData name="Justina Ojom" userId="cbdaed7d-8d45-4372-a16a-f3f8900c2f45" providerId="ADAL" clId="{6ED84C21-4717-464F-BE2E-8304F7C4F6C4}" dt="2023-03-29T11:09:06.610" v="7408" actId="478"/>
          <ac:spMkLst>
            <pc:docMk/>
            <pc:sldMk cId="2161117035" sldId="2891"/>
            <ac:spMk id="11" creationId="{E2227B68-1BC2-9F6B-4BDC-9AB069AE4455}"/>
          </ac:spMkLst>
        </pc:spChg>
        <pc:spChg chg="mod topLvl">
          <ac:chgData name="Justina Ojom" userId="cbdaed7d-8d45-4372-a16a-f3f8900c2f45" providerId="ADAL" clId="{6ED84C21-4717-464F-BE2E-8304F7C4F6C4}" dt="2023-03-29T23:49:11.287" v="8266" actId="164"/>
          <ac:spMkLst>
            <pc:docMk/>
            <pc:sldMk cId="2161117035" sldId="2891"/>
            <ac:spMk id="12" creationId="{5D547911-E375-7070-5BB7-5B5B9FC6A306}"/>
          </ac:spMkLst>
        </pc:spChg>
        <pc:spChg chg="mod">
          <ac:chgData name="Justina Ojom" userId="cbdaed7d-8d45-4372-a16a-f3f8900c2f45" providerId="ADAL" clId="{6ED84C21-4717-464F-BE2E-8304F7C4F6C4}" dt="2023-03-29T23:49:00.196" v="8262" actId="165"/>
          <ac:spMkLst>
            <pc:docMk/>
            <pc:sldMk cId="2161117035" sldId="2891"/>
            <ac:spMk id="15" creationId="{0C0F5976-AF86-56AE-9DA7-AED2A713C1AD}"/>
          </ac:spMkLst>
        </pc:spChg>
        <pc:spChg chg="mod">
          <ac:chgData name="Justina Ojom" userId="cbdaed7d-8d45-4372-a16a-f3f8900c2f45" providerId="ADAL" clId="{6ED84C21-4717-464F-BE2E-8304F7C4F6C4}" dt="2023-03-29T11:14:03.820" v="7513" actId="1076"/>
          <ac:spMkLst>
            <pc:docMk/>
            <pc:sldMk cId="2161117035" sldId="2891"/>
            <ac:spMk id="16" creationId="{CC628686-11D0-698A-911F-F02CB18F298B}"/>
          </ac:spMkLst>
        </pc:spChg>
        <pc:spChg chg="add del mod">
          <ac:chgData name="Justina Ojom" userId="cbdaed7d-8d45-4372-a16a-f3f8900c2f45" providerId="ADAL" clId="{6ED84C21-4717-464F-BE2E-8304F7C4F6C4}" dt="2023-03-29T11:14:03.820" v="7513" actId="1076"/>
          <ac:spMkLst>
            <pc:docMk/>
            <pc:sldMk cId="2161117035" sldId="2891"/>
            <ac:spMk id="17" creationId="{C40F91A1-C72D-9DDB-C07E-C1984B17F915}"/>
          </ac:spMkLst>
        </pc:spChg>
        <pc:spChg chg="mod">
          <ac:chgData name="Justina Ojom" userId="cbdaed7d-8d45-4372-a16a-f3f8900c2f45" providerId="ADAL" clId="{6ED84C21-4717-464F-BE2E-8304F7C4F6C4}" dt="2023-03-31T01:36:01.778" v="9833" actId="1076"/>
          <ac:spMkLst>
            <pc:docMk/>
            <pc:sldMk cId="2161117035" sldId="2891"/>
            <ac:spMk id="18" creationId="{95CA39A8-7198-8C80-8B76-92374A9DB10E}"/>
          </ac:spMkLst>
        </pc:spChg>
        <pc:spChg chg="del mod">
          <ac:chgData name="Justina Ojom" userId="cbdaed7d-8d45-4372-a16a-f3f8900c2f45" providerId="ADAL" clId="{6ED84C21-4717-464F-BE2E-8304F7C4F6C4}" dt="2023-03-29T11:05:51.777" v="7363" actId="478"/>
          <ac:spMkLst>
            <pc:docMk/>
            <pc:sldMk cId="2161117035" sldId="2891"/>
            <ac:spMk id="19" creationId="{0438A154-227E-8E0E-DE40-82B4BA266C12}"/>
          </ac:spMkLst>
        </pc:spChg>
        <pc:spChg chg="del mod">
          <ac:chgData name="Justina Ojom" userId="cbdaed7d-8d45-4372-a16a-f3f8900c2f45" providerId="ADAL" clId="{6ED84C21-4717-464F-BE2E-8304F7C4F6C4}" dt="2023-03-29T11:05:51.777" v="7363" actId="478"/>
          <ac:spMkLst>
            <pc:docMk/>
            <pc:sldMk cId="2161117035" sldId="2891"/>
            <ac:spMk id="20" creationId="{290839B7-4E73-2926-123A-919C1205269F}"/>
          </ac:spMkLst>
        </pc:spChg>
        <pc:spChg chg="mod">
          <ac:chgData name="Justina Ojom" userId="cbdaed7d-8d45-4372-a16a-f3f8900c2f45" providerId="ADAL" clId="{6ED84C21-4717-464F-BE2E-8304F7C4F6C4}" dt="2023-03-29T07:50:51.028" v="5717" actId="2711"/>
          <ac:spMkLst>
            <pc:docMk/>
            <pc:sldMk cId="2161117035" sldId="2891"/>
            <ac:spMk id="22" creationId="{FD08856C-7DF5-5895-BC43-186AE4F52580}"/>
          </ac:spMkLst>
        </pc:spChg>
        <pc:spChg chg="mod">
          <ac:chgData name="Justina Ojom" userId="cbdaed7d-8d45-4372-a16a-f3f8900c2f45" providerId="ADAL" clId="{6ED84C21-4717-464F-BE2E-8304F7C4F6C4}" dt="2023-03-29T07:50:51.028" v="5717" actId="2711"/>
          <ac:spMkLst>
            <pc:docMk/>
            <pc:sldMk cId="2161117035" sldId="2891"/>
            <ac:spMk id="23" creationId="{E7FB95A9-CE47-42B2-9456-F55D92E5B663}"/>
          </ac:spMkLst>
        </pc:spChg>
        <pc:spChg chg="mod">
          <ac:chgData name="Justina Ojom" userId="cbdaed7d-8d45-4372-a16a-f3f8900c2f45" providerId="ADAL" clId="{6ED84C21-4717-464F-BE2E-8304F7C4F6C4}" dt="2023-03-29T07:50:51.028" v="5717" actId="2711"/>
          <ac:spMkLst>
            <pc:docMk/>
            <pc:sldMk cId="2161117035" sldId="2891"/>
            <ac:spMk id="24" creationId="{C693C668-6AED-9F77-BD41-07BADED65C17}"/>
          </ac:spMkLst>
        </pc:spChg>
        <pc:spChg chg="mod">
          <ac:chgData name="Justina Ojom" userId="cbdaed7d-8d45-4372-a16a-f3f8900c2f45" providerId="ADAL" clId="{6ED84C21-4717-464F-BE2E-8304F7C4F6C4}" dt="2023-03-29T07:50:51.028" v="5717" actId="2711"/>
          <ac:spMkLst>
            <pc:docMk/>
            <pc:sldMk cId="2161117035" sldId="2891"/>
            <ac:spMk id="26" creationId="{97690535-EC0A-E20A-92D7-4694BAE811EE}"/>
          </ac:spMkLst>
        </pc:spChg>
        <pc:spChg chg="mod">
          <ac:chgData name="Justina Ojom" userId="cbdaed7d-8d45-4372-a16a-f3f8900c2f45" providerId="ADAL" clId="{6ED84C21-4717-464F-BE2E-8304F7C4F6C4}" dt="2023-03-29T07:50:51.028" v="5717" actId="2711"/>
          <ac:spMkLst>
            <pc:docMk/>
            <pc:sldMk cId="2161117035" sldId="2891"/>
            <ac:spMk id="27" creationId="{74BC0C50-3F88-4AD2-26FF-6DF25859A485}"/>
          </ac:spMkLst>
        </pc:spChg>
        <pc:spChg chg="mod">
          <ac:chgData name="Justina Ojom" userId="cbdaed7d-8d45-4372-a16a-f3f8900c2f45" providerId="ADAL" clId="{6ED84C21-4717-464F-BE2E-8304F7C4F6C4}" dt="2023-03-29T07:50:51.028" v="5717" actId="2711"/>
          <ac:spMkLst>
            <pc:docMk/>
            <pc:sldMk cId="2161117035" sldId="2891"/>
            <ac:spMk id="28" creationId="{58306A15-2B98-BEAC-D4F1-68D88375FD26}"/>
          </ac:spMkLst>
        </pc:spChg>
        <pc:spChg chg="mod">
          <ac:chgData name="Justina Ojom" userId="cbdaed7d-8d45-4372-a16a-f3f8900c2f45" providerId="ADAL" clId="{6ED84C21-4717-464F-BE2E-8304F7C4F6C4}" dt="2023-03-29T23:49:00.196" v="8262" actId="165"/>
          <ac:spMkLst>
            <pc:docMk/>
            <pc:sldMk cId="2161117035" sldId="2891"/>
            <ac:spMk id="29" creationId="{E966E26D-72B8-007D-B665-B70DABDFB617}"/>
          </ac:spMkLst>
        </pc:spChg>
        <pc:spChg chg="mod">
          <ac:chgData name="Justina Ojom" userId="cbdaed7d-8d45-4372-a16a-f3f8900c2f45" providerId="ADAL" clId="{6ED84C21-4717-464F-BE2E-8304F7C4F6C4}" dt="2023-03-30T14:13:52.508" v="8432" actId="20577"/>
          <ac:spMkLst>
            <pc:docMk/>
            <pc:sldMk cId="2161117035" sldId="2891"/>
            <ac:spMk id="30" creationId="{41BE4FFB-6743-0220-B930-A5BEEB8A072A}"/>
          </ac:spMkLst>
        </pc:spChg>
        <pc:spChg chg="mod">
          <ac:chgData name="Justina Ojom" userId="cbdaed7d-8d45-4372-a16a-f3f8900c2f45" providerId="ADAL" clId="{6ED84C21-4717-464F-BE2E-8304F7C4F6C4}" dt="2023-03-29T23:49:00.196" v="8262" actId="165"/>
          <ac:spMkLst>
            <pc:docMk/>
            <pc:sldMk cId="2161117035" sldId="2891"/>
            <ac:spMk id="32" creationId="{140321B4-3316-8CD8-A566-9AB4F6CC636F}"/>
          </ac:spMkLst>
        </pc:spChg>
        <pc:spChg chg="add mod">
          <ac:chgData name="Justina Ojom" userId="cbdaed7d-8d45-4372-a16a-f3f8900c2f45" providerId="ADAL" clId="{6ED84C21-4717-464F-BE2E-8304F7C4F6C4}" dt="2023-03-29T11:14:03.820" v="7513" actId="1076"/>
          <ac:spMkLst>
            <pc:docMk/>
            <pc:sldMk cId="2161117035" sldId="2891"/>
            <ac:spMk id="34" creationId="{C402A4EE-9CC9-72C0-BEF4-B38EC28112A6}"/>
          </ac:spMkLst>
        </pc:spChg>
        <pc:spChg chg="add mod">
          <ac:chgData name="Justina Ojom" userId="cbdaed7d-8d45-4372-a16a-f3f8900c2f45" providerId="ADAL" clId="{6ED84C21-4717-464F-BE2E-8304F7C4F6C4}" dt="2023-03-29T11:13:22.284" v="7498" actId="164"/>
          <ac:spMkLst>
            <pc:docMk/>
            <pc:sldMk cId="2161117035" sldId="2891"/>
            <ac:spMk id="35" creationId="{1CB7A386-2EFD-21B8-27E9-B70113799A02}"/>
          </ac:spMkLst>
        </pc:spChg>
        <pc:spChg chg="add del">
          <ac:chgData name="Justina Ojom" userId="cbdaed7d-8d45-4372-a16a-f3f8900c2f45" providerId="ADAL" clId="{6ED84C21-4717-464F-BE2E-8304F7C4F6C4}" dt="2023-03-29T11:07:21.051" v="7371" actId="478"/>
          <ac:spMkLst>
            <pc:docMk/>
            <pc:sldMk cId="2161117035" sldId="2891"/>
            <ac:spMk id="36" creationId="{6161FAC9-5025-A41E-D0E7-7240937DA79A}"/>
          </ac:spMkLst>
        </pc:spChg>
        <pc:spChg chg="add mod">
          <ac:chgData name="Justina Ojom" userId="cbdaed7d-8d45-4372-a16a-f3f8900c2f45" providerId="ADAL" clId="{6ED84C21-4717-464F-BE2E-8304F7C4F6C4}" dt="2023-03-29T11:13:22.284" v="7498" actId="164"/>
          <ac:spMkLst>
            <pc:docMk/>
            <pc:sldMk cId="2161117035" sldId="2891"/>
            <ac:spMk id="37" creationId="{E924771F-1A9B-A17A-EF73-7A2C32581C87}"/>
          </ac:spMkLst>
        </pc:spChg>
        <pc:spChg chg="add mod">
          <ac:chgData name="Justina Ojom" userId="cbdaed7d-8d45-4372-a16a-f3f8900c2f45" providerId="ADAL" clId="{6ED84C21-4717-464F-BE2E-8304F7C4F6C4}" dt="2023-03-29T11:13:22.284" v="7498" actId="164"/>
          <ac:spMkLst>
            <pc:docMk/>
            <pc:sldMk cId="2161117035" sldId="2891"/>
            <ac:spMk id="38" creationId="{7AF7922A-D1A9-B2C3-5EF8-3578BFB15B14}"/>
          </ac:spMkLst>
        </pc:spChg>
        <pc:spChg chg="add mod">
          <ac:chgData name="Justina Ojom" userId="cbdaed7d-8d45-4372-a16a-f3f8900c2f45" providerId="ADAL" clId="{6ED84C21-4717-464F-BE2E-8304F7C4F6C4}" dt="2023-03-29T11:13:22.284" v="7498" actId="164"/>
          <ac:spMkLst>
            <pc:docMk/>
            <pc:sldMk cId="2161117035" sldId="2891"/>
            <ac:spMk id="39" creationId="{9309BF4E-111C-08FE-70E7-3574DAC71903}"/>
          </ac:spMkLst>
        </pc:spChg>
        <pc:spChg chg="add mod">
          <ac:chgData name="Justina Ojom" userId="cbdaed7d-8d45-4372-a16a-f3f8900c2f45" providerId="ADAL" clId="{6ED84C21-4717-464F-BE2E-8304F7C4F6C4}" dt="2023-03-29T11:09:35.598" v="7415" actId="14100"/>
          <ac:spMkLst>
            <pc:docMk/>
            <pc:sldMk cId="2161117035" sldId="2891"/>
            <ac:spMk id="40" creationId="{5BF935AC-2A1C-B400-086A-5C8C7402AF97}"/>
          </ac:spMkLst>
        </pc:spChg>
        <pc:spChg chg="add mod">
          <ac:chgData name="Justina Ojom" userId="cbdaed7d-8d45-4372-a16a-f3f8900c2f45" providerId="ADAL" clId="{6ED84C21-4717-464F-BE2E-8304F7C4F6C4}" dt="2023-03-29T11:09:38.978" v="7417" actId="1038"/>
          <ac:spMkLst>
            <pc:docMk/>
            <pc:sldMk cId="2161117035" sldId="2891"/>
            <ac:spMk id="41" creationId="{155CF03B-D19F-9301-C0D8-180F9154B134}"/>
          </ac:spMkLst>
        </pc:spChg>
        <pc:spChg chg="add mod ord">
          <ac:chgData name="Justina Ojom" userId="cbdaed7d-8d45-4372-a16a-f3f8900c2f45" providerId="ADAL" clId="{6ED84C21-4717-464F-BE2E-8304F7C4F6C4}" dt="2023-03-29T11:13:22.284" v="7498" actId="164"/>
          <ac:spMkLst>
            <pc:docMk/>
            <pc:sldMk cId="2161117035" sldId="2891"/>
            <ac:spMk id="43" creationId="{8A6C2D88-24D4-F47E-8097-2967DEADDA9B}"/>
          </ac:spMkLst>
        </pc:spChg>
        <pc:spChg chg="add mod">
          <ac:chgData name="Justina Ojom" userId="cbdaed7d-8d45-4372-a16a-f3f8900c2f45" providerId="ADAL" clId="{6ED84C21-4717-464F-BE2E-8304F7C4F6C4}" dt="2023-03-29T11:14:03.820" v="7513" actId="1076"/>
          <ac:spMkLst>
            <pc:docMk/>
            <pc:sldMk cId="2161117035" sldId="2891"/>
            <ac:spMk id="44" creationId="{44775B72-AE88-BE30-83EF-6E551436F012}"/>
          </ac:spMkLst>
        </pc:spChg>
        <pc:spChg chg="add del mod ord">
          <ac:chgData name="Justina Ojom" userId="cbdaed7d-8d45-4372-a16a-f3f8900c2f45" providerId="ADAL" clId="{6ED84C21-4717-464F-BE2E-8304F7C4F6C4}" dt="2023-03-29T11:14:03.820" v="7513" actId="1076"/>
          <ac:spMkLst>
            <pc:docMk/>
            <pc:sldMk cId="2161117035" sldId="2891"/>
            <ac:spMk id="45" creationId="{0241702B-EDE8-6738-190F-084D28196EB2}"/>
          </ac:spMkLst>
        </pc:spChg>
        <pc:spChg chg="add mod">
          <ac:chgData name="Justina Ojom" userId="cbdaed7d-8d45-4372-a16a-f3f8900c2f45" providerId="ADAL" clId="{6ED84C21-4717-464F-BE2E-8304F7C4F6C4}" dt="2023-03-29T11:14:03.820" v="7513" actId="1076"/>
          <ac:spMkLst>
            <pc:docMk/>
            <pc:sldMk cId="2161117035" sldId="2891"/>
            <ac:spMk id="46" creationId="{4E49521C-7DE7-C626-267C-5A4DD6CFFF58}"/>
          </ac:spMkLst>
        </pc:spChg>
        <pc:spChg chg="add mod ord">
          <ac:chgData name="Justina Ojom" userId="cbdaed7d-8d45-4372-a16a-f3f8900c2f45" providerId="ADAL" clId="{6ED84C21-4717-464F-BE2E-8304F7C4F6C4}" dt="2023-03-29T11:14:03.820" v="7513" actId="1076"/>
          <ac:spMkLst>
            <pc:docMk/>
            <pc:sldMk cId="2161117035" sldId="2891"/>
            <ac:spMk id="47" creationId="{EAC8B68B-84DC-858B-6D4A-0335D7717F24}"/>
          </ac:spMkLst>
        </pc:spChg>
        <pc:grpChg chg="add mod">
          <ac:chgData name="Justina Ojom" userId="cbdaed7d-8d45-4372-a16a-f3f8900c2f45" providerId="ADAL" clId="{6ED84C21-4717-464F-BE2E-8304F7C4F6C4}" dt="2023-03-29T23:49:11.287" v="8266" actId="164"/>
          <ac:grpSpMkLst>
            <pc:docMk/>
            <pc:sldMk cId="2161117035" sldId="2891"/>
            <ac:grpSpMk id="4" creationId="{065B10A8-03E9-A053-FA96-4A6F5BAD17F2}"/>
          </ac:grpSpMkLst>
        </pc:grpChg>
        <pc:grpChg chg="add del mod">
          <ac:chgData name="Justina Ojom" userId="cbdaed7d-8d45-4372-a16a-f3f8900c2f45" providerId="ADAL" clId="{6ED84C21-4717-464F-BE2E-8304F7C4F6C4}" dt="2023-03-29T23:49:00.196" v="8262" actId="165"/>
          <ac:grpSpMkLst>
            <pc:docMk/>
            <pc:sldMk cId="2161117035" sldId="2891"/>
            <ac:grpSpMk id="10" creationId="{73D3294D-D31B-D3DA-7CC4-FF3E9F4750F3}"/>
          </ac:grpSpMkLst>
        </pc:grpChg>
        <pc:grpChg chg="mod topLvl">
          <ac:chgData name="Justina Ojom" userId="cbdaed7d-8d45-4372-a16a-f3f8900c2f45" providerId="ADAL" clId="{6ED84C21-4717-464F-BE2E-8304F7C4F6C4}" dt="2023-03-29T23:49:11.287" v="8266" actId="164"/>
          <ac:grpSpMkLst>
            <pc:docMk/>
            <pc:sldMk cId="2161117035" sldId="2891"/>
            <ac:grpSpMk id="13" creationId="{20D22ADF-D63F-96CD-13DE-80FE02FE291A}"/>
          </ac:grpSpMkLst>
        </pc:grpChg>
        <pc:grpChg chg="del mod topLvl">
          <ac:chgData name="Justina Ojom" userId="cbdaed7d-8d45-4372-a16a-f3f8900c2f45" providerId="ADAL" clId="{6ED84C21-4717-464F-BE2E-8304F7C4F6C4}" dt="2023-03-29T23:49:02.041" v="8263" actId="478"/>
          <ac:grpSpMkLst>
            <pc:docMk/>
            <pc:sldMk cId="2161117035" sldId="2891"/>
            <ac:grpSpMk id="14" creationId="{508E8AB2-C610-F6AD-C8BE-9DE181576393}"/>
          </ac:grpSpMkLst>
        </pc:grpChg>
        <pc:grpChg chg="del">
          <ac:chgData name="Justina Ojom" userId="cbdaed7d-8d45-4372-a16a-f3f8900c2f45" providerId="ADAL" clId="{6ED84C21-4717-464F-BE2E-8304F7C4F6C4}" dt="2023-03-29T11:05:51.777" v="7363" actId="478"/>
          <ac:grpSpMkLst>
            <pc:docMk/>
            <pc:sldMk cId="2161117035" sldId="2891"/>
            <ac:grpSpMk id="21" creationId="{089684F1-76BC-6FF4-5912-A2B55668493A}"/>
          </ac:grpSpMkLst>
        </pc:grpChg>
        <pc:grpChg chg="del">
          <ac:chgData name="Justina Ojom" userId="cbdaed7d-8d45-4372-a16a-f3f8900c2f45" providerId="ADAL" clId="{6ED84C21-4717-464F-BE2E-8304F7C4F6C4}" dt="2023-03-29T11:05:51.777" v="7363" actId="478"/>
          <ac:grpSpMkLst>
            <pc:docMk/>
            <pc:sldMk cId="2161117035" sldId="2891"/>
            <ac:grpSpMk id="25" creationId="{C03C22D6-C959-C1DC-1275-C20E3DF0B8CA}"/>
          </ac:grpSpMkLst>
        </pc:grpChg>
        <pc:grpChg chg="add mod">
          <ac:chgData name="Justina Ojom" userId="cbdaed7d-8d45-4372-a16a-f3f8900c2f45" providerId="ADAL" clId="{6ED84C21-4717-464F-BE2E-8304F7C4F6C4}" dt="2023-03-29T11:13:22.284" v="7498" actId="164"/>
          <ac:grpSpMkLst>
            <pc:docMk/>
            <pc:sldMk cId="2161117035" sldId="2891"/>
            <ac:grpSpMk id="42" creationId="{6DADA1F7-FB19-32ED-18DA-C3B93FEFA64F}"/>
          </ac:grpSpMkLst>
        </pc:grpChg>
        <pc:grpChg chg="add mod">
          <ac:chgData name="Justina Ojom" userId="cbdaed7d-8d45-4372-a16a-f3f8900c2f45" providerId="ADAL" clId="{6ED84C21-4717-464F-BE2E-8304F7C4F6C4}" dt="2023-03-29T11:14:03.820" v="7513" actId="1076"/>
          <ac:grpSpMkLst>
            <pc:docMk/>
            <pc:sldMk cId="2161117035" sldId="2891"/>
            <ac:grpSpMk id="48" creationId="{098300CC-BAFB-1650-1864-535CEEA3E77C}"/>
          </ac:grpSpMkLst>
        </pc:grpChg>
        <pc:picChg chg="del mod">
          <ac:chgData name="Justina Ojom" userId="cbdaed7d-8d45-4372-a16a-f3f8900c2f45" providerId="ADAL" clId="{6ED84C21-4717-464F-BE2E-8304F7C4F6C4}" dt="2023-03-29T11:05:45.088" v="7360" actId="478"/>
          <ac:picMkLst>
            <pc:docMk/>
            <pc:sldMk cId="2161117035" sldId="2891"/>
            <ac:picMk id="8" creationId="{00BEE718-91B5-F4C2-6EC4-D60AECA13087}"/>
          </ac:picMkLst>
        </pc:picChg>
        <pc:picChg chg="mod ord">
          <ac:chgData name="Justina Ojom" userId="cbdaed7d-8d45-4372-a16a-f3f8900c2f45" providerId="ADAL" clId="{6ED84C21-4717-464F-BE2E-8304F7C4F6C4}" dt="2023-03-29T11:14:03.820" v="7513" actId="1076"/>
          <ac:picMkLst>
            <pc:docMk/>
            <pc:sldMk cId="2161117035" sldId="2891"/>
            <ac:picMk id="31" creationId="{A825B7C2-105D-C3A4-3AAC-CBA6B61747C0}"/>
          </ac:picMkLst>
        </pc:picChg>
        <pc:picChg chg="add mod">
          <ac:chgData name="Justina Ojom" userId="cbdaed7d-8d45-4372-a16a-f3f8900c2f45" providerId="ADAL" clId="{6ED84C21-4717-464F-BE2E-8304F7C4F6C4}" dt="2023-03-31T01:36:25.182" v="9846" actId="1076"/>
          <ac:picMkLst>
            <pc:docMk/>
            <pc:sldMk cId="2161117035" sldId="2891"/>
            <ac:picMk id="33" creationId="{33E6FE96-C99B-AB4A-77C6-9DC5A93C03E0}"/>
          </ac:picMkLst>
        </pc:picChg>
        <pc:cxnChg chg="add del mod">
          <ac:chgData name="Justina Ojom" userId="cbdaed7d-8d45-4372-a16a-f3f8900c2f45" providerId="ADAL" clId="{6ED84C21-4717-464F-BE2E-8304F7C4F6C4}" dt="2023-03-31T01:36:53.947" v="9851" actId="478"/>
          <ac:cxnSpMkLst>
            <pc:docMk/>
            <pc:sldMk cId="2161117035" sldId="2891"/>
            <ac:cxnSpMk id="6" creationId="{E4BC37DE-4CDE-D12C-DB86-2D97BC3D4FAC}"/>
          </ac:cxnSpMkLst>
        </pc:cxnChg>
        <pc:cxnChg chg="add del mod">
          <ac:chgData name="Justina Ojom" userId="cbdaed7d-8d45-4372-a16a-f3f8900c2f45" providerId="ADAL" clId="{6ED84C21-4717-464F-BE2E-8304F7C4F6C4}" dt="2023-03-31T01:36:59.345" v="9853" actId="478"/>
          <ac:cxnSpMkLst>
            <pc:docMk/>
            <pc:sldMk cId="2161117035" sldId="2891"/>
            <ac:cxnSpMk id="7" creationId="{1C9FC813-1DDB-4179-F01E-82B6FEAE8B1F}"/>
          </ac:cxnSpMkLst>
        </pc:cxnChg>
      </pc:sldChg>
      <pc:sldChg chg="addSp delSp modSp mod delCm modNotes">
        <pc:chgData name="Justina Ojom" userId="cbdaed7d-8d45-4372-a16a-f3f8900c2f45" providerId="ADAL" clId="{6ED84C21-4717-464F-BE2E-8304F7C4F6C4}" dt="2023-03-31T01:47:38.270" v="10015" actId="120"/>
        <pc:sldMkLst>
          <pc:docMk/>
          <pc:sldMk cId="71432711" sldId="2892"/>
        </pc:sldMkLst>
        <pc:spChg chg="mod">
          <ac:chgData name="Justina Ojom" userId="cbdaed7d-8d45-4372-a16a-f3f8900c2f45" providerId="ADAL" clId="{6ED84C21-4717-464F-BE2E-8304F7C4F6C4}" dt="2023-03-29T07:52:36.669" v="5746" actId="2711"/>
          <ac:spMkLst>
            <pc:docMk/>
            <pc:sldMk cId="71432711" sldId="2892"/>
            <ac:spMk id="2" creationId="{BB9010CA-9BD8-C35D-95F6-83B6A36477C2}"/>
          </ac:spMkLst>
        </pc:spChg>
        <pc:spChg chg="add mod">
          <ac:chgData name="Justina Ojom" userId="cbdaed7d-8d45-4372-a16a-f3f8900c2f45" providerId="ADAL" clId="{6ED84C21-4717-464F-BE2E-8304F7C4F6C4}" dt="2023-03-29T13:20:49.604" v="8179" actId="1076"/>
          <ac:spMkLst>
            <pc:docMk/>
            <pc:sldMk cId="71432711" sldId="2892"/>
            <ac:spMk id="3" creationId="{038EE3EA-CE57-E542-18E0-DEB7CC5B9426}"/>
          </ac:spMkLst>
        </pc:spChg>
        <pc:spChg chg="add mod">
          <ac:chgData name="Justina Ojom" userId="cbdaed7d-8d45-4372-a16a-f3f8900c2f45" providerId="ADAL" clId="{6ED84C21-4717-464F-BE2E-8304F7C4F6C4}" dt="2023-03-29T13:23:38.121" v="8210" actId="1076"/>
          <ac:spMkLst>
            <pc:docMk/>
            <pc:sldMk cId="71432711" sldId="2892"/>
            <ac:spMk id="4" creationId="{75E71B4C-FAB2-F982-FBED-0B3BE1070C61}"/>
          </ac:spMkLst>
        </pc:spChg>
        <pc:spChg chg="add mod">
          <ac:chgData name="Justina Ojom" userId="cbdaed7d-8d45-4372-a16a-f3f8900c2f45" providerId="ADAL" clId="{6ED84C21-4717-464F-BE2E-8304F7C4F6C4}" dt="2023-03-29T13:23:44.156" v="8213" actId="1076"/>
          <ac:spMkLst>
            <pc:docMk/>
            <pc:sldMk cId="71432711" sldId="2892"/>
            <ac:spMk id="5" creationId="{E9243CE5-2FFD-E078-DC45-CAB2F56D0375}"/>
          </ac:spMkLst>
        </pc:spChg>
        <pc:spChg chg="add del">
          <ac:chgData name="Justina Ojom" userId="cbdaed7d-8d45-4372-a16a-f3f8900c2f45" providerId="ADAL" clId="{6ED84C21-4717-464F-BE2E-8304F7C4F6C4}" dt="2023-03-31T01:08:03.942" v="9584" actId="22"/>
          <ac:spMkLst>
            <pc:docMk/>
            <pc:sldMk cId="71432711" sldId="2892"/>
            <ac:spMk id="8" creationId="{60704F93-3E35-0487-C7C0-543742D76E20}"/>
          </ac:spMkLst>
        </pc:spChg>
        <pc:spChg chg="add del mod">
          <ac:chgData name="Justina Ojom" userId="cbdaed7d-8d45-4372-a16a-f3f8900c2f45" providerId="ADAL" clId="{6ED84C21-4717-464F-BE2E-8304F7C4F6C4}" dt="2023-03-29T13:23:45.963" v="8214" actId="478"/>
          <ac:spMkLst>
            <pc:docMk/>
            <pc:sldMk cId="71432711" sldId="2892"/>
            <ac:spMk id="12" creationId="{A0491283-419F-268A-A054-884531FC89C7}"/>
          </ac:spMkLst>
        </pc:spChg>
        <pc:spChg chg="mod">
          <ac:chgData name="Justina Ojom" userId="cbdaed7d-8d45-4372-a16a-f3f8900c2f45" providerId="ADAL" clId="{6ED84C21-4717-464F-BE2E-8304F7C4F6C4}" dt="2023-03-31T01:47:38.270" v="10015" actId="120"/>
          <ac:spMkLst>
            <pc:docMk/>
            <pc:sldMk cId="71432711" sldId="2892"/>
            <ac:spMk id="14" creationId="{B019189F-0A1D-4E24-4641-170E27A229E9}"/>
          </ac:spMkLst>
        </pc:spChg>
        <pc:spChg chg="del mod">
          <ac:chgData name="Justina Ojom" userId="cbdaed7d-8d45-4372-a16a-f3f8900c2f45" providerId="ADAL" clId="{6ED84C21-4717-464F-BE2E-8304F7C4F6C4}" dt="2023-03-29T13:23:49.446" v="8215" actId="478"/>
          <ac:spMkLst>
            <pc:docMk/>
            <pc:sldMk cId="71432711" sldId="2892"/>
            <ac:spMk id="16" creationId="{C56D001A-BB09-A5ED-F7A3-D5DAA3C30F61}"/>
          </ac:spMkLst>
        </pc:spChg>
        <pc:spChg chg="mod">
          <ac:chgData name="Justina Ojom" userId="cbdaed7d-8d45-4372-a16a-f3f8900c2f45" providerId="ADAL" clId="{6ED84C21-4717-464F-BE2E-8304F7C4F6C4}" dt="2023-03-29T07:52:36.669" v="5746" actId="2711"/>
          <ac:spMkLst>
            <pc:docMk/>
            <pc:sldMk cId="71432711" sldId="2892"/>
            <ac:spMk id="24" creationId="{84809A32-2833-8E15-2F3C-BF1B167D82B2}"/>
          </ac:spMkLst>
        </pc:spChg>
        <pc:spChg chg="mod">
          <ac:chgData name="Justina Ojom" userId="cbdaed7d-8d45-4372-a16a-f3f8900c2f45" providerId="ADAL" clId="{6ED84C21-4717-464F-BE2E-8304F7C4F6C4}" dt="2023-03-29T07:52:36.669" v="5746" actId="2711"/>
          <ac:spMkLst>
            <pc:docMk/>
            <pc:sldMk cId="71432711" sldId="2892"/>
            <ac:spMk id="25" creationId="{AF83FEAE-3521-BE8C-BCC9-64CDF5FBF034}"/>
          </ac:spMkLst>
        </pc:spChg>
        <pc:spChg chg="mod">
          <ac:chgData name="Justina Ojom" userId="cbdaed7d-8d45-4372-a16a-f3f8900c2f45" providerId="ADAL" clId="{6ED84C21-4717-464F-BE2E-8304F7C4F6C4}" dt="2023-03-29T07:52:36.669" v="5746" actId="2711"/>
          <ac:spMkLst>
            <pc:docMk/>
            <pc:sldMk cId="71432711" sldId="2892"/>
            <ac:spMk id="26" creationId="{5D88FACD-2681-DE2D-06E1-21CE929E27F7}"/>
          </ac:spMkLst>
        </pc:spChg>
        <pc:spChg chg="del mod">
          <ac:chgData name="Justina Ojom" userId="cbdaed7d-8d45-4372-a16a-f3f8900c2f45" providerId="ADAL" clId="{6ED84C21-4717-464F-BE2E-8304F7C4F6C4}" dt="2023-03-29T13:23:49.446" v="8215" actId="478"/>
          <ac:spMkLst>
            <pc:docMk/>
            <pc:sldMk cId="71432711" sldId="2892"/>
            <ac:spMk id="31" creationId="{91B0B64B-9F39-5A35-AB9D-9FEAAB90E347}"/>
          </ac:spMkLst>
        </pc:spChg>
        <pc:spChg chg="del mod">
          <ac:chgData name="Justina Ojom" userId="cbdaed7d-8d45-4372-a16a-f3f8900c2f45" providerId="ADAL" clId="{6ED84C21-4717-464F-BE2E-8304F7C4F6C4}" dt="2023-03-29T13:23:49.446" v="8215" actId="478"/>
          <ac:spMkLst>
            <pc:docMk/>
            <pc:sldMk cId="71432711" sldId="2892"/>
            <ac:spMk id="32" creationId="{8AA1F9B1-D607-D1C9-FA8F-24ECFBD61223}"/>
          </ac:spMkLst>
        </pc:spChg>
        <pc:spChg chg="del mod">
          <ac:chgData name="Justina Ojom" userId="cbdaed7d-8d45-4372-a16a-f3f8900c2f45" providerId="ADAL" clId="{6ED84C21-4717-464F-BE2E-8304F7C4F6C4}" dt="2023-03-29T13:23:49.446" v="8215" actId="478"/>
          <ac:spMkLst>
            <pc:docMk/>
            <pc:sldMk cId="71432711" sldId="2892"/>
            <ac:spMk id="33" creationId="{CA835E1C-F63A-BF98-FF61-5AD42CD16F0B}"/>
          </ac:spMkLst>
        </pc:spChg>
        <pc:spChg chg="del mod">
          <ac:chgData name="Justina Ojom" userId="cbdaed7d-8d45-4372-a16a-f3f8900c2f45" providerId="ADAL" clId="{6ED84C21-4717-464F-BE2E-8304F7C4F6C4}" dt="2023-03-29T13:23:49.446" v="8215" actId="478"/>
          <ac:spMkLst>
            <pc:docMk/>
            <pc:sldMk cId="71432711" sldId="2892"/>
            <ac:spMk id="34" creationId="{97F10774-54ED-1392-89FA-2794E6D0E221}"/>
          </ac:spMkLst>
        </pc:spChg>
        <pc:spChg chg="mod">
          <ac:chgData name="Justina Ojom" userId="cbdaed7d-8d45-4372-a16a-f3f8900c2f45" providerId="ADAL" clId="{6ED84C21-4717-464F-BE2E-8304F7C4F6C4}" dt="2023-03-29T07:52:36.669" v="5746" actId="2711"/>
          <ac:spMkLst>
            <pc:docMk/>
            <pc:sldMk cId="71432711" sldId="2892"/>
            <ac:spMk id="39" creationId="{00D49CC2-0FE8-9B10-7E90-19530520824E}"/>
          </ac:spMkLst>
        </pc:spChg>
        <pc:spChg chg="mod">
          <ac:chgData name="Justina Ojom" userId="cbdaed7d-8d45-4372-a16a-f3f8900c2f45" providerId="ADAL" clId="{6ED84C21-4717-464F-BE2E-8304F7C4F6C4}" dt="2023-03-29T07:52:36.669" v="5746" actId="2711"/>
          <ac:spMkLst>
            <pc:docMk/>
            <pc:sldMk cId="71432711" sldId="2892"/>
            <ac:spMk id="40" creationId="{F88E3EBE-28C0-C532-6F8B-1916EBD09A9D}"/>
          </ac:spMkLst>
        </pc:spChg>
        <pc:picChg chg="add mod">
          <ac:chgData name="Justina Ojom" userId="cbdaed7d-8d45-4372-a16a-f3f8900c2f45" providerId="ADAL" clId="{6ED84C21-4717-464F-BE2E-8304F7C4F6C4}" dt="2023-03-29T13:24:12.478" v="8222" actId="14100"/>
          <ac:picMkLst>
            <pc:docMk/>
            <pc:sldMk cId="71432711" sldId="2892"/>
            <ac:picMk id="7" creationId="{DF68ED48-E4B5-7FCC-7FD0-032C5A8D3F5F}"/>
          </ac:picMkLst>
        </pc:picChg>
        <pc:picChg chg="add mod">
          <ac:chgData name="Justina Ojom" userId="cbdaed7d-8d45-4372-a16a-f3f8900c2f45" providerId="ADAL" clId="{6ED84C21-4717-464F-BE2E-8304F7C4F6C4}" dt="2023-03-29T13:24:09.492" v="8221" actId="14100"/>
          <ac:picMkLst>
            <pc:docMk/>
            <pc:sldMk cId="71432711" sldId="2892"/>
            <ac:picMk id="9" creationId="{C057E5A4-2A3C-EA20-7602-FD39ABA8DBDB}"/>
          </ac:picMkLst>
        </pc:picChg>
        <pc:picChg chg="add mod ord">
          <ac:chgData name="Justina Ojom" userId="cbdaed7d-8d45-4372-a16a-f3f8900c2f45" providerId="ADAL" clId="{6ED84C21-4717-464F-BE2E-8304F7C4F6C4}" dt="2023-03-29T13:23:15.014" v="8202" actId="1076"/>
          <ac:picMkLst>
            <pc:docMk/>
            <pc:sldMk cId="71432711" sldId="2892"/>
            <ac:picMk id="11" creationId="{8B3F490E-1380-7532-D58E-F24BBDE89C0E}"/>
          </ac:picMkLst>
        </pc:picChg>
        <pc:picChg chg="add del mod">
          <ac:chgData name="Justina Ojom" userId="cbdaed7d-8d45-4372-a16a-f3f8900c2f45" providerId="ADAL" clId="{6ED84C21-4717-464F-BE2E-8304F7C4F6C4}" dt="2023-03-29T13:24:07.014" v="8219" actId="478"/>
          <ac:picMkLst>
            <pc:docMk/>
            <pc:sldMk cId="71432711" sldId="2892"/>
            <ac:picMk id="15" creationId="{7F32B769-116F-9A79-225F-C8FFF1B44294}"/>
          </ac:picMkLst>
        </pc:picChg>
        <pc:picChg chg="add mod">
          <ac:chgData name="Justina Ojom" userId="cbdaed7d-8d45-4372-a16a-f3f8900c2f45" providerId="ADAL" clId="{6ED84C21-4717-464F-BE2E-8304F7C4F6C4}" dt="2023-03-29T13:24:43.108" v="8231" actId="1076"/>
          <ac:picMkLst>
            <pc:docMk/>
            <pc:sldMk cId="71432711" sldId="2892"/>
            <ac:picMk id="18" creationId="{52675AD5-E74B-9512-A1A2-AF9D300972A8}"/>
          </ac:picMkLst>
        </pc:picChg>
        <pc:picChg chg="del mod">
          <ac:chgData name="Justina Ojom" userId="cbdaed7d-8d45-4372-a16a-f3f8900c2f45" providerId="ADAL" clId="{6ED84C21-4717-464F-BE2E-8304F7C4F6C4}" dt="2023-03-29T13:23:49.446" v="8215" actId="478"/>
          <ac:picMkLst>
            <pc:docMk/>
            <pc:sldMk cId="71432711" sldId="2892"/>
            <ac:picMk id="19" creationId="{0590B19F-AE5F-8516-3495-379B4BF13084}"/>
          </ac:picMkLst>
        </pc:picChg>
        <pc:picChg chg="add mod">
          <ac:chgData name="Justina Ojom" userId="cbdaed7d-8d45-4372-a16a-f3f8900c2f45" providerId="ADAL" clId="{6ED84C21-4717-464F-BE2E-8304F7C4F6C4}" dt="2023-03-29T13:23:33.254" v="8209" actId="14100"/>
          <ac:picMkLst>
            <pc:docMk/>
            <pc:sldMk cId="71432711" sldId="2892"/>
            <ac:picMk id="21" creationId="{CF9CC1C5-42EC-6015-B114-B217F4CB2D6D}"/>
          </ac:picMkLst>
        </pc:picChg>
        <pc:picChg chg="del mod">
          <ac:chgData name="Justina Ojom" userId="cbdaed7d-8d45-4372-a16a-f3f8900c2f45" providerId="ADAL" clId="{6ED84C21-4717-464F-BE2E-8304F7C4F6C4}" dt="2023-03-29T13:23:49.446" v="8215" actId="478"/>
          <ac:picMkLst>
            <pc:docMk/>
            <pc:sldMk cId="71432711" sldId="2892"/>
            <ac:picMk id="22" creationId="{15B32588-3882-FA54-40A9-A8FAD45BA488}"/>
          </ac:picMkLst>
        </pc:picChg>
        <pc:picChg chg="add del mod">
          <ac:chgData name="Justina Ojom" userId="cbdaed7d-8d45-4372-a16a-f3f8900c2f45" providerId="ADAL" clId="{6ED84C21-4717-464F-BE2E-8304F7C4F6C4}" dt="2023-03-29T13:24:43.108" v="8231" actId="1076"/>
          <ac:picMkLst>
            <pc:docMk/>
            <pc:sldMk cId="71432711" sldId="2892"/>
            <ac:picMk id="27" creationId="{2DE46E7C-A2C9-BC65-EE2D-E890964B43F4}"/>
          </ac:picMkLst>
        </pc:picChg>
        <pc:picChg chg="del mod">
          <ac:chgData name="Justina Ojom" userId="cbdaed7d-8d45-4372-a16a-f3f8900c2f45" providerId="ADAL" clId="{6ED84C21-4717-464F-BE2E-8304F7C4F6C4}" dt="2023-03-29T13:23:49.446" v="8215" actId="478"/>
          <ac:picMkLst>
            <pc:docMk/>
            <pc:sldMk cId="71432711" sldId="2892"/>
            <ac:picMk id="28" creationId="{D41CC56D-300C-A0E4-F433-38E24595D01B}"/>
          </ac:picMkLst>
        </pc:picChg>
        <pc:picChg chg="del mod">
          <ac:chgData name="Justina Ojom" userId="cbdaed7d-8d45-4372-a16a-f3f8900c2f45" providerId="ADAL" clId="{6ED84C21-4717-464F-BE2E-8304F7C4F6C4}" dt="2023-03-29T13:23:49.446" v="8215" actId="478"/>
          <ac:picMkLst>
            <pc:docMk/>
            <pc:sldMk cId="71432711" sldId="2892"/>
            <ac:picMk id="30" creationId="{3FD3E26C-3D45-E552-8E1F-151734C5FE78}"/>
          </ac:picMkLst>
        </pc:picChg>
      </pc:sldChg>
      <pc:sldChg chg="addSp delSp modSp mod delCm modNotes modNotesTx">
        <pc:chgData name="Justina Ojom" userId="cbdaed7d-8d45-4372-a16a-f3f8900c2f45" providerId="ADAL" clId="{6ED84C21-4717-464F-BE2E-8304F7C4F6C4}" dt="2023-03-31T01:37:12.881" v="9861" actId="20577"/>
        <pc:sldMkLst>
          <pc:docMk/>
          <pc:sldMk cId="1106219633" sldId="2893"/>
        </pc:sldMkLst>
        <pc:spChg chg="mod">
          <ac:chgData name="Justina Ojom" userId="cbdaed7d-8d45-4372-a16a-f3f8900c2f45" providerId="ADAL" clId="{6ED84C21-4717-464F-BE2E-8304F7C4F6C4}" dt="2023-03-29T07:50:53.721" v="5718" actId="2711"/>
          <ac:spMkLst>
            <pc:docMk/>
            <pc:sldMk cId="1106219633" sldId="2893"/>
            <ac:spMk id="2" creationId="{BDFC526E-BF4F-34FC-6BA1-7B62A03DE7AE}"/>
          </ac:spMkLst>
        </pc:spChg>
        <pc:spChg chg="del mod">
          <ac:chgData name="Justina Ojom" userId="cbdaed7d-8d45-4372-a16a-f3f8900c2f45" providerId="ADAL" clId="{6ED84C21-4717-464F-BE2E-8304F7C4F6C4}" dt="2023-03-29T10:20:04.333" v="7028" actId="478"/>
          <ac:spMkLst>
            <pc:docMk/>
            <pc:sldMk cId="1106219633" sldId="2893"/>
            <ac:spMk id="3" creationId="{568829F7-E079-8EFF-85B6-4652E928B8F7}"/>
          </ac:spMkLst>
        </pc:spChg>
        <pc:spChg chg="del mod">
          <ac:chgData name="Justina Ojom" userId="cbdaed7d-8d45-4372-a16a-f3f8900c2f45" providerId="ADAL" clId="{6ED84C21-4717-464F-BE2E-8304F7C4F6C4}" dt="2023-03-29T07:50:56.653" v="5719" actId="478"/>
          <ac:spMkLst>
            <pc:docMk/>
            <pc:sldMk cId="1106219633" sldId="2893"/>
            <ac:spMk id="5" creationId="{D21552F4-13B8-D1CF-3A89-EB91DF5068E5}"/>
          </ac:spMkLst>
        </pc:spChg>
        <pc:spChg chg="mod">
          <ac:chgData name="Justina Ojom" userId="cbdaed7d-8d45-4372-a16a-f3f8900c2f45" providerId="ADAL" clId="{6ED84C21-4717-464F-BE2E-8304F7C4F6C4}" dt="2023-03-31T01:37:12.881" v="9861" actId="20577"/>
          <ac:spMkLst>
            <pc:docMk/>
            <pc:sldMk cId="1106219633" sldId="2893"/>
            <ac:spMk id="6" creationId="{DECD2D89-E9EA-E556-A89F-7DA24A15741C}"/>
          </ac:spMkLst>
        </pc:spChg>
        <pc:spChg chg="mod">
          <ac:chgData name="Justina Ojom" userId="cbdaed7d-8d45-4372-a16a-f3f8900c2f45" providerId="ADAL" clId="{6ED84C21-4717-464F-BE2E-8304F7C4F6C4}" dt="2023-03-29T10:20:13.511" v="7029"/>
          <ac:spMkLst>
            <pc:docMk/>
            <pc:sldMk cId="1106219633" sldId="2893"/>
            <ac:spMk id="8" creationId="{7343BE5B-DF28-D742-6C30-66F9DA6A3072}"/>
          </ac:spMkLst>
        </pc:spChg>
        <pc:spChg chg="mod">
          <ac:chgData name="Justina Ojom" userId="cbdaed7d-8d45-4372-a16a-f3f8900c2f45" providerId="ADAL" clId="{6ED84C21-4717-464F-BE2E-8304F7C4F6C4}" dt="2023-03-29T10:20:13.511" v="7029"/>
          <ac:spMkLst>
            <pc:docMk/>
            <pc:sldMk cId="1106219633" sldId="2893"/>
            <ac:spMk id="9" creationId="{0B3AA6CE-A435-AD11-F661-35EC06AFB69E}"/>
          </ac:spMkLst>
        </pc:spChg>
        <pc:spChg chg="mod">
          <ac:chgData name="Justina Ojom" userId="cbdaed7d-8d45-4372-a16a-f3f8900c2f45" providerId="ADAL" clId="{6ED84C21-4717-464F-BE2E-8304F7C4F6C4}" dt="2023-03-29T10:20:13.511" v="7029"/>
          <ac:spMkLst>
            <pc:docMk/>
            <pc:sldMk cId="1106219633" sldId="2893"/>
            <ac:spMk id="10" creationId="{2B39C8D9-8A00-69BF-DE29-A96E9B70C9E5}"/>
          </ac:spMkLst>
        </pc:spChg>
        <pc:spChg chg="mod">
          <ac:chgData name="Justina Ojom" userId="cbdaed7d-8d45-4372-a16a-f3f8900c2f45" providerId="ADAL" clId="{6ED84C21-4717-464F-BE2E-8304F7C4F6C4}" dt="2023-03-29T10:20:13.511" v="7029"/>
          <ac:spMkLst>
            <pc:docMk/>
            <pc:sldMk cId="1106219633" sldId="2893"/>
            <ac:spMk id="11" creationId="{AE88675C-4A37-BEF0-ECBD-FA6CC16C764A}"/>
          </ac:spMkLst>
        </pc:spChg>
        <pc:spChg chg="mod">
          <ac:chgData name="Justina Ojom" userId="cbdaed7d-8d45-4372-a16a-f3f8900c2f45" providerId="ADAL" clId="{6ED84C21-4717-464F-BE2E-8304F7C4F6C4}" dt="2023-03-29T10:20:13.511" v="7029"/>
          <ac:spMkLst>
            <pc:docMk/>
            <pc:sldMk cId="1106219633" sldId="2893"/>
            <ac:spMk id="12" creationId="{CF6EF824-8C76-3F48-FC18-73D68E5AFCD9}"/>
          </ac:spMkLst>
        </pc:spChg>
        <pc:spChg chg="mod">
          <ac:chgData name="Justina Ojom" userId="cbdaed7d-8d45-4372-a16a-f3f8900c2f45" providerId="ADAL" clId="{6ED84C21-4717-464F-BE2E-8304F7C4F6C4}" dt="2023-03-29T10:20:13.511" v="7029"/>
          <ac:spMkLst>
            <pc:docMk/>
            <pc:sldMk cId="1106219633" sldId="2893"/>
            <ac:spMk id="13" creationId="{70FA53B4-CD8B-D21A-625D-14C9AD29ABDA}"/>
          </ac:spMkLst>
        </pc:spChg>
        <pc:grpChg chg="add del mod">
          <ac:chgData name="Justina Ojom" userId="cbdaed7d-8d45-4372-a16a-f3f8900c2f45" providerId="ADAL" clId="{6ED84C21-4717-464F-BE2E-8304F7C4F6C4}" dt="2023-03-29T10:23:21.367" v="7092" actId="478"/>
          <ac:grpSpMkLst>
            <pc:docMk/>
            <pc:sldMk cId="1106219633" sldId="2893"/>
            <ac:grpSpMk id="7" creationId="{F334E597-4E64-B58D-E489-E15BEB0E65FB}"/>
          </ac:grpSpMkLst>
        </pc:grpChg>
        <pc:grpChg chg="add del mod">
          <ac:chgData name="Justina Ojom" userId="cbdaed7d-8d45-4372-a16a-f3f8900c2f45" providerId="ADAL" clId="{6ED84C21-4717-464F-BE2E-8304F7C4F6C4}" dt="2023-03-29T10:25:27.307" v="7120" actId="165"/>
          <ac:grpSpMkLst>
            <pc:docMk/>
            <pc:sldMk cId="1106219633" sldId="2893"/>
            <ac:grpSpMk id="21" creationId="{9A5A92C1-9D6F-ADEF-9D02-C7577CD26DF9}"/>
          </ac:grpSpMkLst>
        </pc:grpChg>
        <pc:grpChg chg="add del mod">
          <ac:chgData name="Justina Ojom" userId="cbdaed7d-8d45-4372-a16a-f3f8900c2f45" providerId="ADAL" clId="{6ED84C21-4717-464F-BE2E-8304F7C4F6C4}" dt="2023-03-29T10:25:45.253" v="7125" actId="478"/>
          <ac:grpSpMkLst>
            <pc:docMk/>
            <pc:sldMk cId="1106219633" sldId="2893"/>
            <ac:grpSpMk id="22" creationId="{7D0F8A51-FB22-D659-0B58-CD982F8B7308}"/>
          </ac:grpSpMkLst>
        </pc:grpChg>
        <pc:grpChg chg="add del mod topLvl">
          <ac:chgData name="Justina Ojom" userId="cbdaed7d-8d45-4372-a16a-f3f8900c2f45" providerId="ADAL" clId="{6ED84C21-4717-464F-BE2E-8304F7C4F6C4}" dt="2023-03-29T10:30:29.410" v="7198" actId="478"/>
          <ac:grpSpMkLst>
            <pc:docMk/>
            <pc:sldMk cId="1106219633" sldId="2893"/>
            <ac:grpSpMk id="30" creationId="{CC3772F8-BC72-78CD-EF5B-CA0D34FBD917}"/>
          </ac:grpSpMkLst>
        </pc:grpChg>
        <pc:grpChg chg="add del mod topLvl">
          <ac:chgData name="Justina Ojom" userId="cbdaed7d-8d45-4372-a16a-f3f8900c2f45" providerId="ADAL" clId="{6ED84C21-4717-464F-BE2E-8304F7C4F6C4}" dt="2023-03-29T10:30:33.549" v="7199" actId="478"/>
          <ac:grpSpMkLst>
            <pc:docMk/>
            <pc:sldMk cId="1106219633" sldId="2893"/>
            <ac:grpSpMk id="31" creationId="{5F7AA5C7-6393-B8BC-B8C3-82126F381921}"/>
          </ac:grpSpMkLst>
        </pc:grpChg>
        <pc:grpChg chg="add del mod topLvl">
          <ac:chgData name="Justina Ojom" userId="cbdaed7d-8d45-4372-a16a-f3f8900c2f45" providerId="ADAL" clId="{6ED84C21-4717-464F-BE2E-8304F7C4F6C4}" dt="2023-03-29T10:27:54.157" v="7152" actId="165"/>
          <ac:grpSpMkLst>
            <pc:docMk/>
            <pc:sldMk cId="1106219633" sldId="2893"/>
            <ac:grpSpMk id="38" creationId="{3949099C-DE11-3379-9DF1-826FF5321C0E}"/>
          </ac:grpSpMkLst>
        </pc:grpChg>
        <pc:grpChg chg="add del mod">
          <ac:chgData name="Justina Ojom" userId="cbdaed7d-8d45-4372-a16a-f3f8900c2f45" providerId="ADAL" clId="{6ED84C21-4717-464F-BE2E-8304F7C4F6C4}" dt="2023-03-29T10:27:38.641" v="7150" actId="165"/>
          <ac:grpSpMkLst>
            <pc:docMk/>
            <pc:sldMk cId="1106219633" sldId="2893"/>
            <ac:grpSpMk id="39" creationId="{1F50CD95-614E-27B0-A365-9206E39640BC}"/>
          </ac:grpSpMkLst>
        </pc:grpChg>
        <pc:grpChg chg="add mod">
          <ac:chgData name="Justina Ojom" userId="cbdaed7d-8d45-4372-a16a-f3f8900c2f45" providerId="ADAL" clId="{6ED84C21-4717-464F-BE2E-8304F7C4F6C4}" dt="2023-03-29T10:29:25.603" v="7177" actId="164"/>
          <ac:grpSpMkLst>
            <pc:docMk/>
            <pc:sldMk cId="1106219633" sldId="2893"/>
            <ac:grpSpMk id="56" creationId="{058ADCFA-E2BB-213D-F081-595BA9B29838}"/>
          </ac:grpSpMkLst>
        </pc:grpChg>
        <pc:grpChg chg="add mod">
          <ac:chgData name="Justina Ojom" userId="cbdaed7d-8d45-4372-a16a-f3f8900c2f45" providerId="ADAL" clId="{6ED84C21-4717-464F-BE2E-8304F7C4F6C4}" dt="2023-03-29T10:30:43.589" v="7202" actId="1076"/>
          <ac:grpSpMkLst>
            <pc:docMk/>
            <pc:sldMk cId="1106219633" sldId="2893"/>
            <ac:grpSpMk id="59" creationId="{B65B5E4A-2472-3779-89B9-55764F3ECBD3}"/>
          </ac:grpSpMkLst>
        </pc:grpChg>
        <pc:picChg chg="del">
          <ac:chgData name="Justina Ojom" userId="cbdaed7d-8d45-4372-a16a-f3f8900c2f45" providerId="ADAL" clId="{6ED84C21-4717-464F-BE2E-8304F7C4F6C4}" dt="2023-03-29T10:20:03.463" v="7027" actId="478"/>
          <ac:picMkLst>
            <pc:docMk/>
            <pc:sldMk cId="1106219633" sldId="2893"/>
            <ac:picMk id="4" creationId="{928AC8A8-2A45-E909-4DA5-0A13AEF36245}"/>
          </ac:picMkLst>
        </pc:picChg>
        <pc:picChg chg="add mod ord topLvl">
          <ac:chgData name="Justina Ojom" userId="cbdaed7d-8d45-4372-a16a-f3f8900c2f45" providerId="ADAL" clId="{6ED84C21-4717-464F-BE2E-8304F7C4F6C4}" dt="2023-03-29T10:30:40.482" v="7200" actId="164"/>
          <ac:picMkLst>
            <pc:docMk/>
            <pc:sldMk cId="1106219633" sldId="2893"/>
            <ac:picMk id="15" creationId="{11406A7E-637D-63C6-2081-41C75D6D526F}"/>
          </ac:picMkLst>
        </pc:picChg>
        <pc:picChg chg="add mod">
          <ac:chgData name="Justina Ojom" userId="cbdaed7d-8d45-4372-a16a-f3f8900c2f45" providerId="ADAL" clId="{6ED84C21-4717-464F-BE2E-8304F7C4F6C4}" dt="2023-03-29T10:30:40.482" v="7200" actId="164"/>
          <ac:picMkLst>
            <pc:docMk/>
            <pc:sldMk cId="1106219633" sldId="2893"/>
            <ac:picMk id="58" creationId="{9B5F231F-77F2-047B-6DB4-2CACDF3E392F}"/>
          </ac:picMkLst>
        </pc:picChg>
        <pc:cxnChg chg="add mod topLvl">
          <ac:chgData name="Justina Ojom" userId="cbdaed7d-8d45-4372-a16a-f3f8900c2f45" providerId="ADAL" clId="{6ED84C21-4717-464F-BE2E-8304F7C4F6C4}" dt="2023-03-29T10:28:39.329" v="7164" actId="14100"/>
          <ac:cxnSpMkLst>
            <pc:docMk/>
            <pc:sldMk cId="1106219633" sldId="2893"/>
            <ac:cxnSpMk id="17" creationId="{B2A9B8D6-A43A-2F10-77A2-0807C16AF902}"/>
          </ac:cxnSpMkLst>
        </pc:cxnChg>
        <pc:cxnChg chg="add mod topLvl">
          <ac:chgData name="Justina Ojom" userId="cbdaed7d-8d45-4372-a16a-f3f8900c2f45" providerId="ADAL" clId="{6ED84C21-4717-464F-BE2E-8304F7C4F6C4}" dt="2023-03-29T10:28:42.556" v="7165" actId="14100"/>
          <ac:cxnSpMkLst>
            <pc:docMk/>
            <pc:sldMk cId="1106219633" sldId="2893"/>
            <ac:cxnSpMk id="18" creationId="{434B398A-81B5-9313-4EFC-674B39B6E3EB}"/>
          </ac:cxnSpMkLst>
        </pc:cxnChg>
        <pc:cxnChg chg="add mod topLvl">
          <ac:chgData name="Justina Ojom" userId="cbdaed7d-8d45-4372-a16a-f3f8900c2f45" providerId="ADAL" clId="{6ED84C21-4717-464F-BE2E-8304F7C4F6C4}" dt="2023-03-29T10:28:23.982" v="7160" actId="14100"/>
          <ac:cxnSpMkLst>
            <pc:docMk/>
            <pc:sldMk cId="1106219633" sldId="2893"/>
            <ac:cxnSpMk id="19" creationId="{167D10F3-7A17-6667-7F09-5F406C46C206}"/>
          </ac:cxnSpMkLst>
        </pc:cxnChg>
        <pc:cxnChg chg="add mod topLvl">
          <ac:chgData name="Justina Ojom" userId="cbdaed7d-8d45-4372-a16a-f3f8900c2f45" providerId="ADAL" clId="{6ED84C21-4717-464F-BE2E-8304F7C4F6C4}" dt="2023-03-29T10:28:28.894" v="7162" actId="14100"/>
          <ac:cxnSpMkLst>
            <pc:docMk/>
            <pc:sldMk cId="1106219633" sldId="2893"/>
            <ac:cxnSpMk id="20" creationId="{1B39435D-D89F-AEE9-73B0-B21E654D91E8}"/>
          </ac:cxnSpMkLst>
        </pc:cxnChg>
        <pc:cxnChg chg="mod">
          <ac:chgData name="Justina Ojom" userId="cbdaed7d-8d45-4372-a16a-f3f8900c2f45" providerId="ADAL" clId="{6ED84C21-4717-464F-BE2E-8304F7C4F6C4}" dt="2023-03-29T10:24:54.564" v="7112" actId="208"/>
          <ac:cxnSpMkLst>
            <pc:docMk/>
            <pc:sldMk cId="1106219633" sldId="2893"/>
            <ac:cxnSpMk id="23" creationId="{D2EF3735-C05C-765E-E840-E34BC7014838}"/>
          </ac:cxnSpMkLst>
        </pc:cxnChg>
        <pc:cxnChg chg="mod">
          <ac:chgData name="Justina Ojom" userId="cbdaed7d-8d45-4372-a16a-f3f8900c2f45" providerId="ADAL" clId="{6ED84C21-4717-464F-BE2E-8304F7C4F6C4}" dt="2023-03-29T10:24:54.564" v="7112" actId="208"/>
          <ac:cxnSpMkLst>
            <pc:docMk/>
            <pc:sldMk cId="1106219633" sldId="2893"/>
            <ac:cxnSpMk id="24" creationId="{02B6E03C-76CA-444A-ED62-77B36B4DA168}"/>
          </ac:cxnSpMkLst>
        </pc:cxnChg>
        <pc:cxnChg chg="mod">
          <ac:chgData name="Justina Ojom" userId="cbdaed7d-8d45-4372-a16a-f3f8900c2f45" providerId="ADAL" clId="{6ED84C21-4717-464F-BE2E-8304F7C4F6C4}" dt="2023-03-29T10:24:54.564" v="7112" actId="208"/>
          <ac:cxnSpMkLst>
            <pc:docMk/>
            <pc:sldMk cId="1106219633" sldId="2893"/>
            <ac:cxnSpMk id="25" creationId="{4A408CB0-7640-06F8-163F-9609580468CE}"/>
          </ac:cxnSpMkLst>
        </pc:cxnChg>
        <pc:cxnChg chg="mod">
          <ac:chgData name="Justina Ojom" userId="cbdaed7d-8d45-4372-a16a-f3f8900c2f45" providerId="ADAL" clId="{6ED84C21-4717-464F-BE2E-8304F7C4F6C4}" dt="2023-03-29T10:24:54.564" v="7112" actId="208"/>
          <ac:cxnSpMkLst>
            <pc:docMk/>
            <pc:sldMk cId="1106219633" sldId="2893"/>
            <ac:cxnSpMk id="26" creationId="{E5F1AF5E-73BB-674D-7813-1772D9EAEEAE}"/>
          </ac:cxnSpMkLst>
        </pc:cxnChg>
        <pc:cxnChg chg="add mod">
          <ac:chgData name="Justina Ojom" userId="cbdaed7d-8d45-4372-a16a-f3f8900c2f45" providerId="ADAL" clId="{6ED84C21-4717-464F-BE2E-8304F7C4F6C4}" dt="2023-03-29T10:27:54.157" v="7152" actId="165"/>
          <ac:cxnSpMkLst>
            <pc:docMk/>
            <pc:sldMk cId="1106219633" sldId="2893"/>
            <ac:cxnSpMk id="27" creationId="{F0F1D474-97B1-8F73-A09D-1C48AD412D5D}"/>
          </ac:cxnSpMkLst>
        </pc:cxnChg>
        <pc:cxnChg chg="add mod">
          <ac:chgData name="Justina Ojom" userId="cbdaed7d-8d45-4372-a16a-f3f8900c2f45" providerId="ADAL" clId="{6ED84C21-4717-464F-BE2E-8304F7C4F6C4}" dt="2023-03-29T10:28:51.389" v="7167" actId="14100"/>
          <ac:cxnSpMkLst>
            <pc:docMk/>
            <pc:sldMk cId="1106219633" sldId="2893"/>
            <ac:cxnSpMk id="29" creationId="{0FD5D4AE-2AED-9D01-AAA5-1AC8AF7D746D}"/>
          </ac:cxnSpMkLst>
        </pc:cxnChg>
        <pc:cxnChg chg="mod">
          <ac:chgData name="Justina Ojom" userId="cbdaed7d-8d45-4372-a16a-f3f8900c2f45" providerId="ADAL" clId="{6ED84C21-4717-464F-BE2E-8304F7C4F6C4}" dt="2023-03-29T10:29:25.603" v="7177" actId="164"/>
          <ac:cxnSpMkLst>
            <pc:docMk/>
            <pc:sldMk cId="1106219633" sldId="2893"/>
            <ac:cxnSpMk id="32" creationId="{E380E1AC-7E0A-0FC5-DB2C-DC8FC0C20473}"/>
          </ac:cxnSpMkLst>
        </pc:cxnChg>
        <pc:cxnChg chg="mod">
          <ac:chgData name="Justina Ojom" userId="cbdaed7d-8d45-4372-a16a-f3f8900c2f45" providerId="ADAL" clId="{6ED84C21-4717-464F-BE2E-8304F7C4F6C4}" dt="2023-03-29T10:29:25.603" v="7177" actId="164"/>
          <ac:cxnSpMkLst>
            <pc:docMk/>
            <pc:sldMk cId="1106219633" sldId="2893"/>
            <ac:cxnSpMk id="33" creationId="{0A9EBA22-39CD-41E6-B8A9-799C1B33B5ED}"/>
          </ac:cxnSpMkLst>
        </pc:cxnChg>
        <pc:cxnChg chg="mod">
          <ac:chgData name="Justina Ojom" userId="cbdaed7d-8d45-4372-a16a-f3f8900c2f45" providerId="ADAL" clId="{6ED84C21-4717-464F-BE2E-8304F7C4F6C4}" dt="2023-03-29T10:29:25.603" v="7177" actId="164"/>
          <ac:cxnSpMkLst>
            <pc:docMk/>
            <pc:sldMk cId="1106219633" sldId="2893"/>
            <ac:cxnSpMk id="34" creationId="{0B597026-1BB4-2583-7B01-E5E62C6C3FEA}"/>
          </ac:cxnSpMkLst>
        </pc:cxnChg>
        <pc:cxnChg chg="mod">
          <ac:chgData name="Justina Ojom" userId="cbdaed7d-8d45-4372-a16a-f3f8900c2f45" providerId="ADAL" clId="{6ED84C21-4717-464F-BE2E-8304F7C4F6C4}" dt="2023-03-29T10:29:25.603" v="7177" actId="164"/>
          <ac:cxnSpMkLst>
            <pc:docMk/>
            <pc:sldMk cId="1106219633" sldId="2893"/>
            <ac:cxnSpMk id="35" creationId="{A0CF0424-8E88-40F5-DC2C-D7EE38391612}"/>
          </ac:cxnSpMkLst>
        </pc:cxnChg>
        <pc:cxnChg chg="mod">
          <ac:chgData name="Justina Ojom" userId="cbdaed7d-8d45-4372-a16a-f3f8900c2f45" providerId="ADAL" clId="{6ED84C21-4717-464F-BE2E-8304F7C4F6C4}" dt="2023-03-29T10:29:25.603" v="7177" actId="164"/>
          <ac:cxnSpMkLst>
            <pc:docMk/>
            <pc:sldMk cId="1106219633" sldId="2893"/>
            <ac:cxnSpMk id="36" creationId="{357EE9D0-E191-318A-55DD-58005B659977}"/>
          </ac:cxnSpMkLst>
        </pc:cxnChg>
        <pc:cxnChg chg="mod">
          <ac:chgData name="Justina Ojom" userId="cbdaed7d-8d45-4372-a16a-f3f8900c2f45" providerId="ADAL" clId="{6ED84C21-4717-464F-BE2E-8304F7C4F6C4}" dt="2023-03-29T10:29:25.603" v="7177" actId="164"/>
          <ac:cxnSpMkLst>
            <pc:docMk/>
            <pc:sldMk cId="1106219633" sldId="2893"/>
            <ac:cxnSpMk id="37" creationId="{065B5528-2F22-5AAC-D8FE-7E9636DBCDDE}"/>
          </ac:cxnSpMkLst>
        </pc:cxnChg>
      </pc:sldChg>
      <pc:sldChg chg="modSp mod modNotes">
        <pc:chgData name="Justina Ojom" userId="cbdaed7d-8d45-4372-a16a-f3f8900c2f45" providerId="ADAL" clId="{6ED84C21-4717-464F-BE2E-8304F7C4F6C4}" dt="2023-03-29T07:51:23.578" v="5727" actId="207"/>
        <pc:sldMkLst>
          <pc:docMk/>
          <pc:sldMk cId="2511235226" sldId="2895"/>
        </pc:sldMkLst>
        <pc:spChg chg="mod">
          <ac:chgData name="Justina Ojom" userId="cbdaed7d-8d45-4372-a16a-f3f8900c2f45" providerId="ADAL" clId="{6ED84C21-4717-464F-BE2E-8304F7C4F6C4}" dt="2023-03-29T07:51:15.616" v="5723" actId="2711"/>
          <ac:spMkLst>
            <pc:docMk/>
            <pc:sldMk cId="2511235226" sldId="2895"/>
            <ac:spMk id="2" creationId="{BEB2B196-439E-AC3D-288A-3C03B44D3FED}"/>
          </ac:spMkLst>
        </pc:spChg>
        <pc:spChg chg="mod">
          <ac:chgData name="Justina Ojom" userId="cbdaed7d-8d45-4372-a16a-f3f8900c2f45" providerId="ADAL" clId="{6ED84C21-4717-464F-BE2E-8304F7C4F6C4}" dt="2023-03-29T07:51:19.234" v="5725" actId="14100"/>
          <ac:spMkLst>
            <pc:docMk/>
            <pc:sldMk cId="2511235226" sldId="2895"/>
            <ac:spMk id="3" creationId="{524BB6BA-5532-153E-CB5E-C65D01B05F7A}"/>
          </ac:spMkLst>
        </pc:spChg>
        <pc:spChg chg="mod">
          <ac:chgData name="Justina Ojom" userId="cbdaed7d-8d45-4372-a16a-f3f8900c2f45" providerId="ADAL" clId="{6ED84C21-4717-464F-BE2E-8304F7C4F6C4}" dt="2023-03-29T07:51:23.578" v="5727" actId="207"/>
          <ac:spMkLst>
            <pc:docMk/>
            <pc:sldMk cId="2511235226" sldId="2895"/>
            <ac:spMk id="5" creationId="{2BFF9D0B-0FC6-E54C-3F56-32FE0C4789CB}"/>
          </ac:spMkLst>
        </pc:spChg>
        <pc:spChg chg="mod">
          <ac:chgData name="Justina Ojom" userId="cbdaed7d-8d45-4372-a16a-f3f8900c2f45" providerId="ADAL" clId="{6ED84C21-4717-464F-BE2E-8304F7C4F6C4}" dt="2023-03-29T07:51:23.578" v="5727" actId="207"/>
          <ac:spMkLst>
            <pc:docMk/>
            <pc:sldMk cId="2511235226" sldId="2895"/>
            <ac:spMk id="6" creationId="{F90DA07E-E2CB-30B4-5D91-F4D57FC28CD5}"/>
          </ac:spMkLst>
        </pc:spChg>
        <pc:spChg chg="mod">
          <ac:chgData name="Justina Ojom" userId="cbdaed7d-8d45-4372-a16a-f3f8900c2f45" providerId="ADAL" clId="{6ED84C21-4717-464F-BE2E-8304F7C4F6C4}" dt="2023-03-29T07:51:23.578" v="5727" actId="207"/>
          <ac:spMkLst>
            <pc:docMk/>
            <pc:sldMk cId="2511235226" sldId="2895"/>
            <ac:spMk id="7" creationId="{D0AD48C2-144B-AA64-0F6D-AFD7B6724CC2}"/>
          </ac:spMkLst>
        </pc:spChg>
        <pc:grpChg chg="mod">
          <ac:chgData name="Justina Ojom" userId="cbdaed7d-8d45-4372-a16a-f3f8900c2f45" providerId="ADAL" clId="{6ED84C21-4717-464F-BE2E-8304F7C4F6C4}" dt="2023-03-29T07:51:23.578" v="5727" actId="207"/>
          <ac:grpSpMkLst>
            <pc:docMk/>
            <pc:sldMk cId="2511235226" sldId="2895"/>
            <ac:grpSpMk id="4" creationId="{0F774B53-0652-2D61-BB89-E2767AC70076}"/>
          </ac:grpSpMkLst>
        </pc:grpChg>
      </pc:sldChg>
      <pc:sldChg chg="addSp delSp modSp mod delCm modNotes">
        <pc:chgData name="Justina Ojom" userId="cbdaed7d-8d45-4372-a16a-f3f8900c2f45" providerId="ADAL" clId="{6ED84C21-4717-464F-BE2E-8304F7C4F6C4}" dt="2023-03-31T01:45:21.546" v="9992" actId="20577"/>
        <pc:sldMkLst>
          <pc:docMk/>
          <pc:sldMk cId="2895441365" sldId="2897"/>
        </pc:sldMkLst>
        <pc:spChg chg="add mod">
          <ac:chgData name="Justina Ojom" userId="cbdaed7d-8d45-4372-a16a-f3f8900c2f45" providerId="ADAL" clId="{6ED84C21-4717-464F-BE2E-8304F7C4F6C4}" dt="2023-03-31T01:45:07.215" v="9983" actId="114"/>
          <ac:spMkLst>
            <pc:docMk/>
            <pc:sldMk cId="2895441365" sldId="2897"/>
            <ac:spMk id="2" creationId="{C1F89036-09D2-A706-9072-99B92971427A}"/>
          </ac:spMkLst>
        </pc:spChg>
        <pc:spChg chg="mod">
          <ac:chgData name="Justina Ojom" userId="cbdaed7d-8d45-4372-a16a-f3f8900c2f45" providerId="ADAL" clId="{6ED84C21-4717-464F-BE2E-8304F7C4F6C4}" dt="2023-03-29T07:52:16.221" v="5740" actId="2711"/>
          <ac:spMkLst>
            <pc:docMk/>
            <pc:sldMk cId="2895441365" sldId="2897"/>
            <ac:spMk id="3" creationId="{87A8F873-C36C-BE04-7902-8853F331BFB9}"/>
          </ac:spMkLst>
        </pc:spChg>
        <pc:spChg chg="add mod">
          <ac:chgData name="Justina Ojom" userId="cbdaed7d-8d45-4372-a16a-f3f8900c2f45" providerId="ADAL" clId="{6ED84C21-4717-464F-BE2E-8304F7C4F6C4}" dt="2023-03-29T09:39:19.558" v="6253" actId="1037"/>
          <ac:spMkLst>
            <pc:docMk/>
            <pc:sldMk cId="2895441365" sldId="2897"/>
            <ac:spMk id="4" creationId="{EA84DEAE-1D80-39BF-2E8C-AD5D1D82D5A7}"/>
          </ac:spMkLst>
        </pc:spChg>
        <pc:spChg chg="add mod">
          <ac:chgData name="Justina Ojom" userId="cbdaed7d-8d45-4372-a16a-f3f8900c2f45" providerId="ADAL" clId="{6ED84C21-4717-464F-BE2E-8304F7C4F6C4}" dt="2023-03-31T01:45:21.546" v="9992" actId="20577"/>
          <ac:spMkLst>
            <pc:docMk/>
            <pc:sldMk cId="2895441365" sldId="2897"/>
            <ac:spMk id="6" creationId="{48787083-CD0F-55E3-B2E1-5418E429C24B}"/>
          </ac:spMkLst>
        </pc:spChg>
        <pc:spChg chg="del mod">
          <ac:chgData name="Justina Ojom" userId="cbdaed7d-8d45-4372-a16a-f3f8900c2f45" providerId="ADAL" clId="{6ED84C21-4717-464F-BE2E-8304F7C4F6C4}" dt="2023-03-29T09:39:03.796" v="6248" actId="478"/>
          <ac:spMkLst>
            <pc:docMk/>
            <pc:sldMk cId="2895441365" sldId="2897"/>
            <ac:spMk id="7" creationId="{B07E4F84-4456-FBA2-D002-B7150CEA513F}"/>
          </ac:spMkLst>
        </pc:spChg>
        <pc:spChg chg="del mod">
          <ac:chgData name="Justina Ojom" userId="cbdaed7d-8d45-4372-a16a-f3f8900c2f45" providerId="ADAL" clId="{6ED84C21-4717-464F-BE2E-8304F7C4F6C4}" dt="2023-03-29T11:18:10.901" v="7515" actId="478"/>
          <ac:spMkLst>
            <pc:docMk/>
            <pc:sldMk cId="2895441365" sldId="2897"/>
            <ac:spMk id="9" creationId="{27717A1E-3679-95ED-877B-F8371CA2724F}"/>
          </ac:spMkLst>
        </pc:spChg>
        <pc:picChg chg="add mod">
          <ac:chgData name="Justina Ojom" userId="cbdaed7d-8d45-4372-a16a-f3f8900c2f45" providerId="ADAL" clId="{6ED84C21-4717-464F-BE2E-8304F7C4F6C4}" dt="2023-03-29T09:39:19.558" v="6253" actId="1037"/>
          <ac:picMkLst>
            <pc:docMk/>
            <pc:sldMk cId="2895441365" sldId="2897"/>
            <ac:picMk id="5" creationId="{8F8CC0B9-CD15-6FD8-7213-B03DD70C509E}"/>
          </ac:picMkLst>
        </pc:picChg>
        <pc:picChg chg="del mod">
          <ac:chgData name="Justina Ojom" userId="cbdaed7d-8d45-4372-a16a-f3f8900c2f45" providerId="ADAL" clId="{6ED84C21-4717-464F-BE2E-8304F7C4F6C4}" dt="2023-03-29T09:39:02.710" v="6247" actId="478"/>
          <ac:picMkLst>
            <pc:docMk/>
            <pc:sldMk cId="2895441365" sldId="2897"/>
            <ac:picMk id="8" creationId="{90233C6A-97B5-2CB4-CE31-3CD40333C0E6}"/>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6ED84C21-4717-464F-BE2E-8304F7C4F6C4}" dt="2023-03-31T01:45:12.346" v="9984"/>
              <pc2:cmMkLst xmlns:pc2="http://schemas.microsoft.com/office/powerpoint/2019/9/main/command">
                <pc:docMk/>
                <pc:sldMk cId="2895441365" sldId="2897"/>
                <pc2:cmMk id="{28DB0076-2E1A-4BC3-912F-FD7E7E7B8951}"/>
              </pc2:cmMkLst>
            </pc226:cmChg>
          </p:ext>
        </pc:extLst>
      </pc:sldChg>
      <pc:sldChg chg="addSp modSp mod modNotes">
        <pc:chgData name="Justina Ojom" userId="cbdaed7d-8d45-4372-a16a-f3f8900c2f45" providerId="ADAL" clId="{6ED84C21-4717-464F-BE2E-8304F7C4F6C4}" dt="2023-03-31T01:39:38.366" v="9910" actId="20577"/>
        <pc:sldMkLst>
          <pc:docMk/>
          <pc:sldMk cId="1761644209" sldId="2898"/>
        </pc:sldMkLst>
        <pc:spChg chg="mod">
          <ac:chgData name="Justina Ojom" userId="cbdaed7d-8d45-4372-a16a-f3f8900c2f45" providerId="ADAL" clId="{6ED84C21-4717-464F-BE2E-8304F7C4F6C4}" dt="2023-03-29T07:51:27.533" v="5728" actId="2711"/>
          <ac:spMkLst>
            <pc:docMk/>
            <pc:sldMk cId="1761644209" sldId="2898"/>
            <ac:spMk id="2" creationId="{32CD93CE-86E4-7A2D-0036-097377AA9EA3}"/>
          </ac:spMkLst>
        </pc:spChg>
        <pc:spChg chg="add mod">
          <ac:chgData name="Justina Ojom" userId="cbdaed7d-8d45-4372-a16a-f3f8900c2f45" providerId="ADAL" clId="{6ED84C21-4717-464F-BE2E-8304F7C4F6C4}" dt="2023-03-31T01:39:32.683" v="9909" actId="114"/>
          <ac:spMkLst>
            <pc:docMk/>
            <pc:sldMk cId="1761644209" sldId="2898"/>
            <ac:spMk id="3" creationId="{92DF6224-8A35-930D-C3E6-B105D85EABFC}"/>
          </ac:spMkLst>
        </pc:spChg>
        <pc:spChg chg="mod">
          <ac:chgData name="Justina Ojom" userId="cbdaed7d-8d45-4372-a16a-f3f8900c2f45" providerId="ADAL" clId="{6ED84C21-4717-464F-BE2E-8304F7C4F6C4}" dt="2023-03-31T01:39:38.366" v="9910" actId="20577"/>
          <ac:spMkLst>
            <pc:docMk/>
            <pc:sldMk cId="1761644209" sldId="2898"/>
            <ac:spMk id="7" creationId="{93FBA26D-386A-DA4B-D59D-D74B7056CA7A}"/>
          </ac:spMkLst>
        </pc:spChg>
        <pc:picChg chg="mod">
          <ac:chgData name="Justina Ojom" userId="cbdaed7d-8d45-4372-a16a-f3f8900c2f45" providerId="ADAL" clId="{6ED84C21-4717-464F-BE2E-8304F7C4F6C4}" dt="2023-03-29T11:23:35.432" v="7565" actId="1076"/>
          <ac:picMkLst>
            <pc:docMk/>
            <pc:sldMk cId="1761644209" sldId="2898"/>
            <ac:picMk id="6" creationId="{B78DF2EB-B15D-8C17-AA54-32403357128A}"/>
          </ac:picMkLst>
        </pc:picChg>
      </pc:sldChg>
      <pc:sldChg chg="addSp delSp modSp mod modNotes modNotesTx">
        <pc:chgData name="Justina Ojom" userId="cbdaed7d-8d45-4372-a16a-f3f8900c2f45" providerId="ADAL" clId="{6ED84C21-4717-464F-BE2E-8304F7C4F6C4}" dt="2023-03-31T00:55:35.778" v="9267" actId="20577"/>
        <pc:sldMkLst>
          <pc:docMk/>
          <pc:sldMk cId="1805902389" sldId="2899"/>
        </pc:sldMkLst>
        <pc:spChg chg="mod">
          <ac:chgData name="Justina Ojom" userId="cbdaed7d-8d45-4372-a16a-f3f8900c2f45" providerId="ADAL" clId="{6ED84C21-4717-464F-BE2E-8304F7C4F6C4}" dt="2023-03-29T07:51:31.346" v="5729" actId="2711"/>
          <ac:spMkLst>
            <pc:docMk/>
            <pc:sldMk cId="1805902389" sldId="2899"/>
            <ac:spMk id="2" creationId="{32CD93CE-86E4-7A2D-0036-097377AA9EA3}"/>
          </ac:spMkLst>
        </pc:spChg>
        <pc:spChg chg="mod">
          <ac:chgData name="Justina Ojom" userId="cbdaed7d-8d45-4372-a16a-f3f8900c2f45" providerId="ADAL" clId="{6ED84C21-4717-464F-BE2E-8304F7C4F6C4}" dt="2023-03-29T07:51:31.346" v="5729" actId="2711"/>
          <ac:spMkLst>
            <pc:docMk/>
            <pc:sldMk cId="1805902389" sldId="2899"/>
            <ac:spMk id="12" creationId="{B555B7F7-1E29-3136-B36A-D0AA9C5139B8}"/>
          </ac:spMkLst>
        </pc:spChg>
        <pc:spChg chg="mod">
          <ac:chgData name="Justina Ojom" userId="cbdaed7d-8d45-4372-a16a-f3f8900c2f45" providerId="ADAL" clId="{6ED84C21-4717-464F-BE2E-8304F7C4F6C4}" dt="2023-03-29T11:25:18.457" v="7589" actId="1076"/>
          <ac:spMkLst>
            <pc:docMk/>
            <pc:sldMk cId="1805902389" sldId="2899"/>
            <ac:spMk id="15" creationId="{9E68CB9D-CCAC-5375-91F8-DE0C3A7C1C09}"/>
          </ac:spMkLst>
        </pc:spChg>
        <pc:spChg chg="mod">
          <ac:chgData name="Justina Ojom" userId="cbdaed7d-8d45-4372-a16a-f3f8900c2f45" providerId="ADAL" clId="{6ED84C21-4717-464F-BE2E-8304F7C4F6C4}" dt="2023-03-29T07:51:31.346" v="5729" actId="2711"/>
          <ac:spMkLst>
            <pc:docMk/>
            <pc:sldMk cId="1805902389" sldId="2899"/>
            <ac:spMk id="17" creationId="{C7079CE6-2020-426E-C1E6-6681FE2301EC}"/>
          </ac:spMkLst>
        </pc:spChg>
        <pc:spChg chg="mod">
          <ac:chgData name="Justina Ojom" userId="cbdaed7d-8d45-4372-a16a-f3f8900c2f45" providerId="ADAL" clId="{6ED84C21-4717-464F-BE2E-8304F7C4F6C4}" dt="2023-03-29T07:51:31.346" v="5729" actId="2711"/>
          <ac:spMkLst>
            <pc:docMk/>
            <pc:sldMk cId="1805902389" sldId="2899"/>
            <ac:spMk id="18" creationId="{3C47349D-65F2-441E-6807-397FD987EC7D}"/>
          </ac:spMkLst>
        </pc:spChg>
        <pc:spChg chg="mod">
          <ac:chgData name="Justina Ojom" userId="cbdaed7d-8d45-4372-a16a-f3f8900c2f45" providerId="ADAL" clId="{6ED84C21-4717-464F-BE2E-8304F7C4F6C4}" dt="2023-03-30T14:20:14.665" v="8519" actId="20577"/>
          <ac:spMkLst>
            <pc:docMk/>
            <pc:sldMk cId="1805902389" sldId="2899"/>
            <ac:spMk id="19" creationId="{C210995C-AC75-3F69-11F7-AA3BF1FEA2E3}"/>
          </ac:spMkLst>
        </pc:spChg>
        <pc:spChg chg="mod">
          <ac:chgData name="Justina Ojom" userId="cbdaed7d-8d45-4372-a16a-f3f8900c2f45" providerId="ADAL" clId="{6ED84C21-4717-464F-BE2E-8304F7C4F6C4}" dt="2023-03-29T07:51:31.346" v="5729" actId="2711"/>
          <ac:spMkLst>
            <pc:docMk/>
            <pc:sldMk cId="1805902389" sldId="2899"/>
            <ac:spMk id="20" creationId="{E49CB692-9BDF-34A1-7A06-AF74789017AD}"/>
          </ac:spMkLst>
        </pc:spChg>
        <pc:spChg chg="add mod">
          <ac:chgData name="Justina Ojom" userId="cbdaed7d-8d45-4372-a16a-f3f8900c2f45" providerId="ADAL" clId="{6ED84C21-4717-464F-BE2E-8304F7C4F6C4}" dt="2023-03-29T11:25:26.142" v="7592" actId="1076"/>
          <ac:spMkLst>
            <pc:docMk/>
            <pc:sldMk cId="1805902389" sldId="2899"/>
            <ac:spMk id="21" creationId="{434D4893-C1E7-6755-3CFB-2403ED10D042}"/>
          </ac:spMkLst>
        </pc:spChg>
        <pc:spChg chg="add mod">
          <ac:chgData name="Justina Ojom" userId="cbdaed7d-8d45-4372-a16a-f3f8900c2f45" providerId="ADAL" clId="{6ED84C21-4717-464F-BE2E-8304F7C4F6C4}" dt="2023-03-29T11:25:26.142" v="7592" actId="1076"/>
          <ac:spMkLst>
            <pc:docMk/>
            <pc:sldMk cId="1805902389" sldId="2899"/>
            <ac:spMk id="22" creationId="{ACD51755-CB27-37A5-88A7-1E617589D9C2}"/>
          </ac:spMkLst>
        </pc:spChg>
        <pc:spChg chg="add mod">
          <ac:chgData name="Justina Ojom" userId="cbdaed7d-8d45-4372-a16a-f3f8900c2f45" providerId="ADAL" clId="{6ED84C21-4717-464F-BE2E-8304F7C4F6C4}" dt="2023-03-29T11:25:26.142" v="7592" actId="1076"/>
          <ac:spMkLst>
            <pc:docMk/>
            <pc:sldMk cId="1805902389" sldId="2899"/>
            <ac:spMk id="23" creationId="{0E9CADD6-5DF5-ABF1-119D-FFEB4C596C5F}"/>
          </ac:spMkLst>
        </pc:spChg>
        <pc:spChg chg="add mod">
          <ac:chgData name="Justina Ojom" userId="cbdaed7d-8d45-4372-a16a-f3f8900c2f45" providerId="ADAL" clId="{6ED84C21-4717-464F-BE2E-8304F7C4F6C4}" dt="2023-03-29T11:25:26.142" v="7592" actId="1076"/>
          <ac:spMkLst>
            <pc:docMk/>
            <pc:sldMk cId="1805902389" sldId="2899"/>
            <ac:spMk id="24" creationId="{CEA793CF-2F21-B2C5-37F9-444343038FB0}"/>
          </ac:spMkLst>
        </pc:spChg>
        <pc:spChg chg="mod">
          <ac:chgData name="Justina Ojom" userId="cbdaed7d-8d45-4372-a16a-f3f8900c2f45" providerId="ADAL" clId="{6ED84C21-4717-464F-BE2E-8304F7C4F6C4}" dt="2023-03-29T11:24:45.331" v="7580"/>
          <ac:spMkLst>
            <pc:docMk/>
            <pc:sldMk cId="1805902389" sldId="2899"/>
            <ac:spMk id="26" creationId="{A59A2F5A-8217-767D-4BBA-DABB49CAA4C7}"/>
          </ac:spMkLst>
        </pc:spChg>
        <pc:spChg chg="mod">
          <ac:chgData name="Justina Ojom" userId="cbdaed7d-8d45-4372-a16a-f3f8900c2f45" providerId="ADAL" clId="{6ED84C21-4717-464F-BE2E-8304F7C4F6C4}" dt="2023-03-29T11:24:45.331" v="7580"/>
          <ac:spMkLst>
            <pc:docMk/>
            <pc:sldMk cId="1805902389" sldId="2899"/>
            <ac:spMk id="27" creationId="{C4F6DA84-5D11-227B-26C8-CDE172B657CF}"/>
          </ac:spMkLst>
        </pc:spChg>
        <pc:spChg chg="mod">
          <ac:chgData name="Justina Ojom" userId="cbdaed7d-8d45-4372-a16a-f3f8900c2f45" providerId="ADAL" clId="{6ED84C21-4717-464F-BE2E-8304F7C4F6C4}" dt="2023-03-29T11:24:45.331" v="7580"/>
          <ac:spMkLst>
            <pc:docMk/>
            <pc:sldMk cId="1805902389" sldId="2899"/>
            <ac:spMk id="28" creationId="{CBC96846-16C7-31E5-C597-AB7E55C21527}"/>
          </ac:spMkLst>
        </pc:spChg>
        <pc:spChg chg="mod">
          <ac:chgData name="Justina Ojom" userId="cbdaed7d-8d45-4372-a16a-f3f8900c2f45" providerId="ADAL" clId="{6ED84C21-4717-464F-BE2E-8304F7C4F6C4}" dt="2023-03-29T11:24:45.331" v="7580"/>
          <ac:spMkLst>
            <pc:docMk/>
            <pc:sldMk cId="1805902389" sldId="2899"/>
            <ac:spMk id="29" creationId="{55AF8D71-76CC-1A23-CEDA-37AC0CDA38FA}"/>
          </ac:spMkLst>
        </pc:spChg>
        <pc:spChg chg="mod">
          <ac:chgData name="Justina Ojom" userId="cbdaed7d-8d45-4372-a16a-f3f8900c2f45" providerId="ADAL" clId="{6ED84C21-4717-464F-BE2E-8304F7C4F6C4}" dt="2023-03-29T11:24:45.331" v="7580"/>
          <ac:spMkLst>
            <pc:docMk/>
            <pc:sldMk cId="1805902389" sldId="2899"/>
            <ac:spMk id="30" creationId="{F17DD36E-E747-8379-4FE6-8E40724F30D9}"/>
          </ac:spMkLst>
        </pc:spChg>
        <pc:spChg chg="mod">
          <ac:chgData name="Justina Ojom" userId="cbdaed7d-8d45-4372-a16a-f3f8900c2f45" providerId="ADAL" clId="{6ED84C21-4717-464F-BE2E-8304F7C4F6C4}" dt="2023-03-29T11:24:45.331" v="7580"/>
          <ac:spMkLst>
            <pc:docMk/>
            <pc:sldMk cId="1805902389" sldId="2899"/>
            <ac:spMk id="31" creationId="{FB40D770-57A2-6327-CA93-04D851DA9C57}"/>
          </ac:spMkLst>
        </pc:spChg>
        <pc:spChg chg="mod">
          <ac:chgData name="Justina Ojom" userId="cbdaed7d-8d45-4372-a16a-f3f8900c2f45" providerId="ADAL" clId="{6ED84C21-4717-464F-BE2E-8304F7C4F6C4}" dt="2023-03-29T11:24:45.331" v="7580"/>
          <ac:spMkLst>
            <pc:docMk/>
            <pc:sldMk cId="1805902389" sldId="2899"/>
            <ac:spMk id="32" creationId="{5522F816-7BC4-3204-647F-527819AB4374}"/>
          </ac:spMkLst>
        </pc:spChg>
        <pc:grpChg chg="del">
          <ac:chgData name="Justina Ojom" userId="cbdaed7d-8d45-4372-a16a-f3f8900c2f45" providerId="ADAL" clId="{6ED84C21-4717-464F-BE2E-8304F7C4F6C4}" dt="2023-03-29T07:48:33.365" v="5695" actId="478"/>
          <ac:grpSpMkLst>
            <pc:docMk/>
            <pc:sldMk cId="1805902389" sldId="2899"/>
            <ac:grpSpMk id="3" creationId="{4981203C-6608-BBFE-B5F2-9C95B8361D28}"/>
          </ac:grpSpMkLst>
        </pc:grpChg>
        <pc:grpChg chg="add mod">
          <ac:chgData name="Justina Ojom" userId="cbdaed7d-8d45-4372-a16a-f3f8900c2f45" providerId="ADAL" clId="{6ED84C21-4717-464F-BE2E-8304F7C4F6C4}" dt="2023-03-29T07:48:33.586" v="5696"/>
          <ac:grpSpMkLst>
            <pc:docMk/>
            <pc:sldMk cId="1805902389" sldId="2899"/>
            <ac:grpSpMk id="11" creationId="{36BCF224-A370-FB43-C1A5-8AE77EB895C4}"/>
          </ac:grpSpMkLst>
        </pc:grpChg>
        <pc:grpChg chg="mod">
          <ac:chgData name="Justina Ojom" userId="cbdaed7d-8d45-4372-a16a-f3f8900c2f45" providerId="ADAL" clId="{6ED84C21-4717-464F-BE2E-8304F7C4F6C4}" dt="2023-03-29T07:48:33.586" v="5696"/>
          <ac:grpSpMkLst>
            <pc:docMk/>
            <pc:sldMk cId="1805902389" sldId="2899"/>
            <ac:grpSpMk id="13" creationId="{55B3BC8D-5FD2-D5A8-1DEB-393865CB7045}"/>
          </ac:grpSpMkLst>
        </pc:grpChg>
        <pc:grpChg chg="mod">
          <ac:chgData name="Justina Ojom" userId="cbdaed7d-8d45-4372-a16a-f3f8900c2f45" providerId="ADAL" clId="{6ED84C21-4717-464F-BE2E-8304F7C4F6C4}" dt="2023-03-29T07:48:33.586" v="5696"/>
          <ac:grpSpMkLst>
            <pc:docMk/>
            <pc:sldMk cId="1805902389" sldId="2899"/>
            <ac:grpSpMk id="16" creationId="{3CB07B4D-7A77-F92C-3345-6F227B2DEC8D}"/>
          </ac:grpSpMkLst>
        </pc:grpChg>
        <pc:grpChg chg="add mod">
          <ac:chgData name="Justina Ojom" userId="cbdaed7d-8d45-4372-a16a-f3f8900c2f45" providerId="ADAL" clId="{6ED84C21-4717-464F-BE2E-8304F7C4F6C4}" dt="2023-03-29T11:25:26.142" v="7592" actId="1076"/>
          <ac:grpSpMkLst>
            <pc:docMk/>
            <pc:sldMk cId="1805902389" sldId="2899"/>
            <ac:grpSpMk id="25" creationId="{CC8428E4-8721-25F0-524D-F8AC5C245E0C}"/>
          </ac:grpSpMkLst>
        </pc:grpChg>
        <pc:picChg chg="del mod">
          <ac:chgData name="Justina Ojom" userId="cbdaed7d-8d45-4372-a16a-f3f8900c2f45" providerId="ADAL" clId="{6ED84C21-4717-464F-BE2E-8304F7C4F6C4}" dt="2023-03-29T11:25:03.481" v="7584" actId="478"/>
          <ac:picMkLst>
            <pc:docMk/>
            <pc:sldMk cId="1805902389" sldId="2899"/>
            <ac:picMk id="14" creationId="{345CBB0F-BDF5-E946-6F62-4DABC040C3BB}"/>
          </ac:picMkLst>
        </pc:picChg>
      </pc:sldChg>
      <pc:sldChg chg="addSp delSp modSp mod modNotes">
        <pc:chgData name="Justina Ojom" userId="cbdaed7d-8d45-4372-a16a-f3f8900c2f45" providerId="ADAL" clId="{6ED84C21-4717-464F-BE2E-8304F7C4F6C4}" dt="2023-03-31T00:57:50.083" v="9378" actId="20577"/>
        <pc:sldMkLst>
          <pc:docMk/>
          <pc:sldMk cId="541348354" sldId="2900"/>
        </pc:sldMkLst>
        <pc:spChg chg="mod">
          <ac:chgData name="Justina Ojom" userId="cbdaed7d-8d45-4372-a16a-f3f8900c2f45" providerId="ADAL" clId="{6ED84C21-4717-464F-BE2E-8304F7C4F6C4}" dt="2023-03-29T07:51:35.024" v="5730" actId="2711"/>
          <ac:spMkLst>
            <pc:docMk/>
            <pc:sldMk cId="541348354" sldId="2900"/>
            <ac:spMk id="2" creationId="{15BA9953-9A8C-E861-8E87-8209A76D7A7D}"/>
          </ac:spMkLst>
        </pc:spChg>
        <pc:spChg chg="del mod">
          <ac:chgData name="Justina Ojom" userId="cbdaed7d-8d45-4372-a16a-f3f8900c2f45" providerId="ADAL" clId="{6ED84C21-4717-464F-BE2E-8304F7C4F6C4}" dt="2023-03-29T11:34:02.213" v="7716" actId="478"/>
          <ac:spMkLst>
            <pc:docMk/>
            <pc:sldMk cId="541348354" sldId="2900"/>
            <ac:spMk id="5" creationId="{F981CE57-0D04-F8CE-7C31-2F4D3830AA34}"/>
          </ac:spMkLst>
        </pc:spChg>
        <pc:spChg chg="mod">
          <ac:chgData name="Justina Ojom" userId="cbdaed7d-8d45-4372-a16a-f3f8900c2f45" providerId="ADAL" clId="{6ED84C21-4717-464F-BE2E-8304F7C4F6C4}" dt="2023-03-29T11:34:59.007" v="7742" actId="207"/>
          <ac:spMkLst>
            <pc:docMk/>
            <pc:sldMk cId="541348354" sldId="2900"/>
            <ac:spMk id="6" creationId="{1EAB0381-7CCE-15E2-187A-A7A0D73AFE3B}"/>
          </ac:spMkLst>
        </pc:spChg>
        <pc:spChg chg="del mod">
          <ac:chgData name="Justina Ojom" userId="cbdaed7d-8d45-4372-a16a-f3f8900c2f45" providerId="ADAL" clId="{6ED84C21-4717-464F-BE2E-8304F7C4F6C4}" dt="2023-03-29T11:25:57.948" v="7606" actId="478"/>
          <ac:spMkLst>
            <pc:docMk/>
            <pc:sldMk cId="541348354" sldId="2900"/>
            <ac:spMk id="7" creationId="{438F1E15-D4EC-3FC3-4A3C-7992E61DCC58}"/>
          </ac:spMkLst>
        </pc:spChg>
        <pc:spChg chg="mod">
          <ac:chgData name="Justina Ojom" userId="cbdaed7d-8d45-4372-a16a-f3f8900c2f45" providerId="ADAL" clId="{6ED84C21-4717-464F-BE2E-8304F7C4F6C4}" dt="2023-03-29T07:51:35.024" v="5730" actId="2711"/>
          <ac:spMkLst>
            <pc:docMk/>
            <pc:sldMk cId="541348354" sldId="2900"/>
            <ac:spMk id="9" creationId="{22DE3E68-1EB6-C141-675F-0C153F598805}"/>
          </ac:spMkLst>
        </pc:spChg>
        <pc:spChg chg="mod">
          <ac:chgData name="Justina Ojom" userId="cbdaed7d-8d45-4372-a16a-f3f8900c2f45" providerId="ADAL" clId="{6ED84C21-4717-464F-BE2E-8304F7C4F6C4}" dt="2023-03-29T07:51:35.024" v="5730" actId="2711"/>
          <ac:spMkLst>
            <pc:docMk/>
            <pc:sldMk cId="541348354" sldId="2900"/>
            <ac:spMk id="10" creationId="{FA6B563E-10EF-BCFD-78E4-046ECC6D9B76}"/>
          </ac:spMkLst>
        </pc:spChg>
        <pc:spChg chg="mod">
          <ac:chgData name="Justina Ojom" userId="cbdaed7d-8d45-4372-a16a-f3f8900c2f45" providerId="ADAL" clId="{6ED84C21-4717-464F-BE2E-8304F7C4F6C4}" dt="2023-03-29T07:51:35.024" v="5730" actId="2711"/>
          <ac:spMkLst>
            <pc:docMk/>
            <pc:sldMk cId="541348354" sldId="2900"/>
            <ac:spMk id="11" creationId="{B661336A-C98A-1C13-F7FA-5C84744501A2}"/>
          </ac:spMkLst>
        </pc:spChg>
        <pc:spChg chg="mod">
          <ac:chgData name="Justina Ojom" userId="cbdaed7d-8d45-4372-a16a-f3f8900c2f45" providerId="ADAL" clId="{6ED84C21-4717-464F-BE2E-8304F7C4F6C4}" dt="2023-03-29T07:51:35.024" v="5730" actId="2711"/>
          <ac:spMkLst>
            <pc:docMk/>
            <pc:sldMk cId="541348354" sldId="2900"/>
            <ac:spMk id="12" creationId="{150FE6BD-56DD-DF2C-B510-34FD96C6D848}"/>
          </ac:spMkLst>
        </pc:spChg>
        <pc:spChg chg="mod">
          <ac:chgData name="Justina Ojom" userId="cbdaed7d-8d45-4372-a16a-f3f8900c2f45" providerId="ADAL" clId="{6ED84C21-4717-464F-BE2E-8304F7C4F6C4}" dt="2023-03-29T07:51:35.024" v="5730" actId="2711"/>
          <ac:spMkLst>
            <pc:docMk/>
            <pc:sldMk cId="541348354" sldId="2900"/>
            <ac:spMk id="13" creationId="{F78878A5-E529-CA5F-04C3-BF7207A7DB19}"/>
          </ac:spMkLst>
        </pc:spChg>
        <pc:spChg chg="mod">
          <ac:chgData name="Justina Ojom" userId="cbdaed7d-8d45-4372-a16a-f3f8900c2f45" providerId="ADAL" clId="{6ED84C21-4717-464F-BE2E-8304F7C4F6C4}" dt="2023-03-29T07:51:35.024" v="5730" actId="2711"/>
          <ac:spMkLst>
            <pc:docMk/>
            <pc:sldMk cId="541348354" sldId="2900"/>
            <ac:spMk id="14" creationId="{25513391-1DE9-8D79-92BB-E775CDD7F847}"/>
          </ac:spMkLst>
        </pc:spChg>
        <pc:spChg chg="mod">
          <ac:chgData name="Justina Ojom" userId="cbdaed7d-8d45-4372-a16a-f3f8900c2f45" providerId="ADAL" clId="{6ED84C21-4717-464F-BE2E-8304F7C4F6C4}" dt="2023-03-29T07:51:35.024" v="5730" actId="2711"/>
          <ac:spMkLst>
            <pc:docMk/>
            <pc:sldMk cId="541348354" sldId="2900"/>
            <ac:spMk id="15" creationId="{8940EC66-580B-F248-52AC-118A037C08A4}"/>
          </ac:spMkLst>
        </pc:spChg>
        <pc:spChg chg="mod">
          <ac:chgData name="Justina Ojom" userId="cbdaed7d-8d45-4372-a16a-f3f8900c2f45" providerId="ADAL" clId="{6ED84C21-4717-464F-BE2E-8304F7C4F6C4}" dt="2023-03-29T07:51:35.024" v="5730" actId="2711"/>
          <ac:spMkLst>
            <pc:docMk/>
            <pc:sldMk cId="541348354" sldId="2900"/>
            <ac:spMk id="16" creationId="{536A8EE9-72A2-2B19-D98F-B156CE2A6136}"/>
          </ac:spMkLst>
        </pc:spChg>
        <pc:spChg chg="mod">
          <ac:chgData name="Justina Ojom" userId="cbdaed7d-8d45-4372-a16a-f3f8900c2f45" providerId="ADAL" clId="{6ED84C21-4717-464F-BE2E-8304F7C4F6C4}" dt="2023-03-29T07:51:35.024" v="5730" actId="2711"/>
          <ac:spMkLst>
            <pc:docMk/>
            <pc:sldMk cId="541348354" sldId="2900"/>
            <ac:spMk id="17" creationId="{92686D6F-BF89-2E87-A501-D4DB1DB989D5}"/>
          </ac:spMkLst>
        </pc:spChg>
        <pc:spChg chg="mod">
          <ac:chgData name="Justina Ojom" userId="cbdaed7d-8d45-4372-a16a-f3f8900c2f45" providerId="ADAL" clId="{6ED84C21-4717-464F-BE2E-8304F7C4F6C4}" dt="2023-03-29T07:51:35.024" v="5730" actId="2711"/>
          <ac:spMkLst>
            <pc:docMk/>
            <pc:sldMk cId="541348354" sldId="2900"/>
            <ac:spMk id="18" creationId="{E5AD1B41-9537-6B8D-1C78-A5ED6E767C5E}"/>
          </ac:spMkLst>
        </pc:spChg>
        <pc:spChg chg="mod">
          <ac:chgData name="Justina Ojom" userId="cbdaed7d-8d45-4372-a16a-f3f8900c2f45" providerId="ADAL" clId="{6ED84C21-4717-464F-BE2E-8304F7C4F6C4}" dt="2023-03-29T07:51:35.024" v="5730" actId="2711"/>
          <ac:spMkLst>
            <pc:docMk/>
            <pc:sldMk cId="541348354" sldId="2900"/>
            <ac:spMk id="19" creationId="{41514999-67D3-C38B-D0BE-2BC2CE458840}"/>
          </ac:spMkLst>
        </pc:spChg>
        <pc:spChg chg="mod">
          <ac:chgData name="Justina Ojom" userId="cbdaed7d-8d45-4372-a16a-f3f8900c2f45" providerId="ADAL" clId="{6ED84C21-4717-464F-BE2E-8304F7C4F6C4}" dt="2023-03-29T07:51:35.024" v="5730" actId="2711"/>
          <ac:spMkLst>
            <pc:docMk/>
            <pc:sldMk cId="541348354" sldId="2900"/>
            <ac:spMk id="20" creationId="{1C21A429-B7A8-9711-9F00-31F64CAB9A11}"/>
          </ac:spMkLst>
        </pc:spChg>
        <pc:spChg chg="mod">
          <ac:chgData name="Justina Ojom" userId="cbdaed7d-8d45-4372-a16a-f3f8900c2f45" providerId="ADAL" clId="{6ED84C21-4717-464F-BE2E-8304F7C4F6C4}" dt="2023-03-29T07:51:35.024" v="5730" actId="2711"/>
          <ac:spMkLst>
            <pc:docMk/>
            <pc:sldMk cId="541348354" sldId="2900"/>
            <ac:spMk id="21" creationId="{72D380AC-F6F8-A520-BE76-28920A8EEC8A}"/>
          </ac:spMkLst>
        </pc:spChg>
        <pc:spChg chg="mod">
          <ac:chgData name="Justina Ojom" userId="cbdaed7d-8d45-4372-a16a-f3f8900c2f45" providerId="ADAL" clId="{6ED84C21-4717-464F-BE2E-8304F7C4F6C4}" dt="2023-03-29T11:25:43.903" v="7597"/>
          <ac:spMkLst>
            <pc:docMk/>
            <pc:sldMk cId="541348354" sldId="2900"/>
            <ac:spMk id="22" creationId="{87624256-5222-93F1-16C6-77A503257EA7}"/>
          </ac:spMkLst>
        </pc:spChg>
        <pc:spChg chg="mod">
          <ac:chgData name="Justina Ojom" userId="cbdaed7d-8d45-4372-a16a-f3f8900c2f45" providerId="ADAL" clId="{6ED84C21-4717-464F-BE2E-8304F7C4F6C4}" dt="2023-03-29T07:51:35.024" v="5730" actId="2711"/>
          <ac:spMkLst>
            <pc:docMk/>
            <pc:sldMk cId="541348354" sldId="2900"/>
            <ac:spMk id="23" creationId="{E6E74643-335C-3C0A-AF24-8C3496C970A3}"/>
          </ac:spMkLst>
        </pc:spChg>
        <pc:spChg chg="mod">
          <ac:chgData name="Justina Ojom" userId="cbdaed7d-8d45-4372-a16a-f3f8900c2f45" providerId="ADAL" clId="{6ED84C21-4717-464F-BE2E-8304F7C4F6C4}" dt="2023-03-29T07:51:35.024" v="5730" actId="2711"/>
          <ac:spMkLst>
            <pc:docMk/>
            <pc:sldMk cId="541348354" sldId="2900"/>
            <ac:spMk id="24" creationId="{9F4ADF1A-0F6E-C908-590F-619694D26206}"/>
          </ac:spMkLst>
        </pc:spChg>
        <pc:spChg chg="mod">
          <ac:chgData name="Justina Ojom" userId="cbdaed7d-8d45-4372-a16a-f3f8900c2f45" providerId="ADAL" clId="{6ED84C21-4717-464F-BE2E-8304F7C4F6C4}" dt="2023-03-29T11:25:43.903" v="7597"/>
          <ac:spMkLst>
            <pc:docMk/>
            <pc:sldMk cId="541348354" sldId="2900"/>
            <ac:spMk id="25" creationId="{4ADB6763-B0D2-DB3C-E56D-9C7B18F71316}"/>
          </ac:spMkLst>
        </pc:spChg>
        <pc:spChg chg="mod">
          <ac:chgData name="Justina Ojom" userId="cbdaed7d-8d45-4372-a16a-f3f8900c2f45" providerId="ADAL" clId="{6ED84C21-4717-464F-BE2E-8304F7C4F6C4}" dt="2023-03-29T11:25:43.903" v="7597"/>
          <ac:spMkLst>
            <pc:docMk/>
            <pc:sldMk cId="541348354" sldId="2900"/>
            <ac:spMk id="26" creationId="{244C8F80-2040-027B-C9AA-3F827E771379}"/>
          </ac:spMkLst>
        </pc:spChg>
        <pc:spChg chg="del mod">
          <ac:chgData name="Justina Ojom" userId="cbdaed7d-8d45-4372-a16a-f3f8900c2f45" providerId="ADAL" clId="{6ED84C21-4717-464F-BE2E-8304F7C4F6C4}" dt="2023-03-29T11:34:09.220" v="7717" actId="478"/>
          <ac:spMkLst>
            <pc:docMk/>
            <pc:sldMk cId="541348354" sldId="2900"/>
            <ac:spMk id="28" creationId="{1D35C92C-A7B6-F58A-4CFC-213A286867EB}"/>
          </ac:spMkLst>
        </pc:spChg>
        <pc:spChg chg="mod">
          <ac:chgData name="Justina Ojom" userId="cbdaed7d-8d45-4372-a16a-f3f8900c2f45" providerId="ADAL" clId="{6ED84C21-4717-464F-BE2E-8304F7C4F6C4}" dt="2023-03-29T11:25:43.903" v="7597"/>
          <ac:spMkLst>
            <pc:docMk/>
            <pc:sldMk cId="541348354" sldId="2900"/>
            <ac:spMk id="29" creationId="{25AFDDF0-9724-D840-0315-6A840CECD2CC}"/>
          </ac:spMkLst>
        </pc:spChg>
        <pc:spChg chg="del mod">
          <ac:chgData name="Justina Ojom" userId="cbdaed7d-8d45-4372-a16a-f3f8900c2f45" providerId="ADAL" clId="{6ED84C21-4717-464F-BE2E-8304F7C4F6C4}" dt="2023-03-29T11:25:58.385" v="7607" actId="478"/>
          <ac:spMkLst>
            <pc:docMk/>
            <pc:sldMk cId="541348354" sldId="2900"/>
            <ac:spMk id="30" creationId="{BDC3FFEA-A0BB-99BF-A983-2852403CD5C7}"/>
          </ac:spMkLst>
        </pc:spChg>
        <pc:spChg chg="mod">
          <ac:chgData name="Justina Ojom" userId="cbdaed7d-8d45-4372-a16a-f3f8900c2f45" providerId="ADAL" clId="{6ED84C21-4717-464F-BE2E-8304F7C4F6C4}" dt="2023-03-29T11:36:43.023" v="7794" actId="1076"/>
          <ac:spMkLst>
            <pc:docMk/>
            <pc:sldMk cId="541348354" sldId="2900"/>
            <ac:spMk id="31" creationId="{BD7D4F0B-D030-8DF6-FAA1-47C7B5897E1D}"/>
          </ac:spMkLst>
        </pc:spChg>
        <pc:spChg chg="mod">
          <ac:chgData name="Justina Ojom" userId="cbdaed7d-8d45-4372-a16a-f3f8900c2f45" providerId="ADAL" clId="{6ED84C21-4717-464F-BE2E-8304F7C4F6C4}" dt="2023-03-29T11:36:43.023" v="7794" actId="1076"/>
          <ac:spMkLst>
            <pc:docMk/>
            <pc:sldMk cId="541348354" sldId="2900"/>
            <ac:spMk id="32" creationId="{5943D5A1-A905-BAB5-C522-A41624546368}"/>
          </ac:spMkLst>
        </pc:spChg>
        <pc:spChg chg="add del">
          <ac:chgData name="Justina Ojom" userId="cbdaed7d-8d45-4372-a16a-f3f8900c2f45" providerId="ADAL" clId="{6ED84C21-4717-464F-BE2E-8304F7C4F6C4}" dt="2023-03-29T11:26:15.118" v="7614" actId="478"/>
          <ac:spMkLst>
            <pc:docMk/>
            <pc:sldMk cId="541348354" sldId="2900"/>
            <ac:spMk id="33" creationId="{D819401C-CBBB-2A10-00FB-598F2CD09A2D}"/>
          </ac:spMkLst>
        </pc:spChg>
        <pc:spChg chg="del mod">
          <ac:chgData name="Justina Ojom" userId="cbdaed7d-8d45-4372-a16a-f3f8900c2f45" providerId="ADAL" clId="{6ED84C21-4717-464F-BE2E-8304F7C4F6C4}" dt="2023-03-29T11:25:54.558" v="7604" actId="478"/>
          <ac:spMkLst>
            <pc:docMk/>
            <pc:sldMk cId="541348354" sldId="2900"/>
            <ac:spMk id="35" creationId="{A1746BDE-AE7A-6657-1FE2-CAFD5DC08959}"/>
          </ac:spMkLst>
        </pc:spChg>
        <pc:spChg chg="mod">
          <ac:chgData name="Justina Ojom" userId="cbdaed7d-8d45-4372-a16a-f3f8900c2f45" providerId="ADAL" clId="{6ED84C21-4717-464F-BE2E-8304F7C4F6C4}" dt="2023-03-29T11:36:43.023" v="7794" actId="1076"/>
          <ac:spMkLst>
            <pc:docMk/>
            <pc:sldMk cId="541348354" sldId="2900"/>
            <ac:spMk id="36" creationId="{005575AD-29DA-FF00-EBAF-4DB3A16FD1C9}"/>
          </ac:spMkLst>
        </pc:spChg>
        <pc:spChg chg="mod">
          <ac:chgData name="Justina Ojom" userId="cbdaed7d-8d45-4372-a16a-f3f8900c2f45" providerId="ADAL" clId="{6ED84C21-4717-464F-BE2E-8304F7C4F6C4}" dt="2023-03-29T11:36:43.023" v="7794" actId="1076"/>
          <ac:spMkLst>
            <pc:docMk/>
            <pc:sldMk cId="541348354" sldId="2900"/>
            <ac:spMk id="37" creationId="{CCBAACE3-17AC-0FB8-30BE-463D1CC562A4}"/>
          </ac:spMkLst>
        </pc:spChg>
        <pc:spChg chg="mod">
          <ac:chgData name="Justina Ojom" userId="cbdaed7d-8d45-4372-a16a-f3f8900c2f45" providerId="ADAL" clId="{6ED84C21-4717-464F-BE2E-8304F7C4F6C4}" dt="2023-03-29T11:36:43.023" v="7794" actId="1076"/>
          <ac:spMkLst>
            <pc:docMk/>
            <pc:sldMk cId="541348354" sldId="2900"/>
            <ac:spMk id="44" creationId="{D389B6BB-80EF-7414-BBFD-7D5E181C4DAB}"/>
          </ac:spMkLst>
        </pc:spChg>
        <pc:spChg chg="mod">
          <ac:chgData name="Justina Ojom" userId="cbdaed7d-8d45-4372-a16a-f3f8900c2f45" providerId="ADAL" clId="{6ED84C21-4717-464F-BE2E-8304F7C4F6C4}" dt="2023-03-29T11:28:13.423" v="7637"/>
          <ac:spMkLst>
            <pc:docMk/>
            <pc:sldMk cId="541348354" sldId="2900"/>
            <ac:spMk id="45" creationId="{23CE6EB1-B5FF-BE2A-0B17-253D5DB25843}"/>
          </ac:spMkLst>
        </pc:spChg>
        <pc:spChg chg="mod">
          <ac:chgData name="Justina Ojom" userId="cbdaed7d-8d45-4372-a16a-f3f8900c2f45" providerId="ADAL" clId="{6ED84C21-4717-464F-BE2E-8304F7C4F6C4}" dt="2023-03-29T11:28:13.423" v="7637"/>
          <ac:spMkLst>
            <pc:docMk/>
            <pc:sldMk cId="541348354" sldId="2900"/>
            <ac:spMk id="46" creationId="{28726F9E-3CB1-8919-8F04-06689A836172}"/>
          </ac:spMkLst>
        </pc:spChg>
        <pc:spChg chg="mod">
          <ac:chgData name="Justina Ojom" userId="cbdaed7d-8d45-4372-a16a-f3f8900c2f45" providerId="ADAL" clId="{6ED84C21-4717-464F-BE2E-8304F7C4F6C4}" dt="2023-03-29T11:28:13.423" v="7637"/>
          <ac:spMkLst>
            <pc:docMk/>
            <pc:sldMk cId="541348354" sldId="2900"/>
            <ac:spMk id="47" creationId="{E98D0058-DEC1-5370-BD8C-CA7E0BAB6585}"/>
          </ac:spMkLst>
        </pc:spChg>
        <pc:spChg chg="mod">
          <ac:chgData name="Justina Ojom" userId="cbdaed7d-8d45-4372-a16a-f3f8900c2f45" providerId="ADAL" clId="{6ED84C21-4717-464F-BE2E-8304F7C4F6C4}" dt="2023-03-29T11:28:13.423" v="7637"/>
          <ac:spMkLst>
            <pc:docMk/>
            <pc:sldMk cId="541348354" sldId="2900"/>
            <ac:spMk id="49" creationId="{7AF1EB21-EECD-97D8-B78E-5D41B0455F12}"/>
          </ac:spMkLst>
        </pc:spChg>
        <pc:spChg chg="mod">
          <ac:chgData name="Justina Ojom" userId="cbdaed7d-8d45-4372-a16a-f3f8900c2f45" providerId="ADAL" clId="{6ED84C21-4717-464F-BE2E-8304F7C4F6C4}" dt="2023-03-29T11:28:13.423" v="7637"/>
          <ac:spMkLst>
            <pc:docMk/>
            <pc:sldMk cId="541348354" sldId="2900"/>
            <ac:spMk id="50" creationId="{020C9E3F-5486-E1BF-2CB1-602D52A19E57}"/>
          </ac:spMkLst>
        </pc:spChg>
        <pc:spChg chg="mod">
          <ac:chgData name="Justina Ojom" userId="cbdaed7d-8d45-4372-a16a-f3f8900c2f45" providerId="ADAL" clId="{6ED84C21-4717-464F-BE2E-8304F7C4F6C4}" dt="2023-03-29T11:28:13.423" v="7637"/>
          <ac:spMkLst>
            <pc:docMk/>
            <pc:sldMk cId="541348354" sldId="2900"/>
            <ac:spMk id="51" creationId="{44AB0755-5947-F28F-F807-DE85C4B51AD2}"/>
          </ac:spMkLst>
        </pc:spChg>
        <pc:spChg chg="mod">
          <ac:chgData name="Justina Ojom" userId="cbdaed7d-8d45-4372-a16a-f3f8900c2f45" providerId="ADAL" clId="{6ED84C21-4717-464F-BE2E-8304F7C4F6C4}" dt="2023-03-29T11:28:13.423" v="7637"/>
          <ac:spMkLst>
            <pc:docMk/>
            <pc:sldMk cId="541348354" sldId="2900"/>
            <ac:spMk id="52" creationId="{0EF2ABF6-0E16-944C-13EE-5D6B36D79546}"/>
          </ac:spMkLst>
        </pc:spChg>
        <pc:spChg chg="add mod">
          <ac:chgData name="Justina Ojom" userId="cbdaed7d-8d45-4372-a16a-f3f8900c2f45" providerId="ADAL" clId="{6ED84C21-4717-464F-BE2E-8304F7C4F6C4}" dt="2023-03-29T11:36:43.023" v="7794" actId="1076"/>
          <ac:spMkLst>
            <pc:docMk/>
            <pc:sldMk cId="541348354" sldId="2900"/>
            <ac:spMk id="55" creationId="{5729FA4B-FE08-FF25-F0A7-747AFAF55F63}"/>
          </ac:spMkLst>
        </pc:spChg>
        <pc:spChg chg="add mod">
          <ac:chgData name="Justina Ojom" userId="cbdaed7d-8d45-4372-a16a-f3f8900c2f45" providerId="ADAL" clId="{6ED84C21-4717-464F-BE2E-8304F7C4F6C4}" dt="2023-03-29T11:36:43.023" v="7794" actId="1076"/>
          <ac:spMkLst>
            <pc:docMk/>
            <pc:sldMk cId="541348354" sldId="2900"/>
            <ac:spMk id="56" creationId="{EAC83DCE-5450-D75A-5DC5-80CE14A58CC1}"/>
          </ac:spMkLst>
        </pc:spChg>
        <pc:spChg chg="add mod">
          <ac:chgData name="Justina Ojom" userId="cbdaed7d-8d45-4372-a16a-f3f8900c2f45" providerId="ADAL" clId="{6ED84C21-4717-464F-BE2E-8304F7C4F6C4}" dt="2023-03-29T11:36:43.023" v="7794" actId="1076"/>
          <ac:spMkLst>
            <pc:docMk/>
            <pc:sldMk cId="541348354" sldId="2900"/>
            <ac:spMk id="57" creationId="{B9A45BFD-A666-B005-7FFE-7C11DF890F63}"/>
          </ac:spMkLst>
        </pc:spChg>
        <pc:spChg chg="add del">
          <ac:chgData name="Justina Ojom" userId="cbdaed7d-8d45-4372-a16a-f3f8900c2f45" providerId="ADAL" clId="{6ED84C21-4717-464F-BE2E-8304F7C4F6C4}" dt="2023-03-29T11:32:22.861" v="7691" actId="478"/>
          <ac:spMkLst>
            <pc:docMk/>
            <pc:sldMk cId="541348354" sldId="2900"/>
            <ac:spMk id="58" creationId="{618214F6-1156-17B0-880B-853093BBB112}"/>
          </ac:spMkLst>
        </pc:spChg>
        <pc:spChg chg="add mod">
          <ac:chgData name="Justina Ojom" userId="cbdaed7d-8d45-4372-a16a-f3f8900c2f45" providerId="ADAL" clId="{6ED84C21-4717-464F-BE2E-8304F7C4F6C4}" dt="2023-03-29T11:36:43.023" v="7794" actId="1076"/>
          <ac:spMkLst>
            <pc:docMk/>
            <pc:sldMk cId="541348354" sldId="2900"/>
            <ac:spMk id="59" creationId="{4B129D9A-4399-EA97-3ACE-F16D84F9333D}"/>
          </ac:spMkLst>
        </pc:spChg>
        <pc:spChg chg="add mod ord">
          <ac:chgData name="Justina Ojom" userId="cbdaed7d-8d45-4372-a16a-f3f8900c2f45" providerId="ADAL" clId="{6ED84C21-4717-464F-BE2E-8304F7C4F6C4}" dt="2023-03-29T11:36:43.023" v="7794" actId="1076"/>
          <ac:spMkLst>
            <pc:docMk/>
            <pc:sldMk cId="541348354" sldId="2900"/>
            <ac:spMk id="60" creationId="{6EDDB6B2-784F-371D-E8A6-3812AF1CD2E2}"/>
          </ac:spMkLst>
        </pc:spChg>
        <pc:spChg chg="add mod">
          <ac:chgData name="Justina Ojom" userId="cbdaed7d-8d45-4372-a16a-f3f8900c2f45" providerId="ADAL" clId="{6ED84C21-4717-464F-BE2E-8304F7C4F6C4}" dt="2023-03-29T11:35:03.190" v="7744" actId="571"/>
          <ac:spMkLst>
            <pc:docMk/>
            <pc:sldMk cId="541348354" sldId="2900"/>
            <ac:spMk id="61" creationId="{CA0A1D29-AAA1-0745-2484-1ED852AE69AD}"/>
          </ac:spMkLst>
        </pc:spChg>
        <pc:spChg chg="add mod ord">
          <ac:chgData name="Justina Ojom" userId="cbdaed7d-8d45-4372-a16a-f3f8900c2f45" providerId="ADAL" clId="{6ED84C21-4717-464F-BE2E-8304F7C4F6C4}" dt="2023-03-29T11:35:13.409" v="7750" actId="571"/>
          <ac:spMkLst>
            <pc:docMk/>
            <pc:sldMk cId="541348354" sldId="2900"/>
            <ac:spMk id="62" creationId="{022D33CC-CB73-2B95-980A-9B83880ECAA7}"/>
          </ac:spMkLst>
        </pc:spChg>
        <pc:spChg chg="add mod ord">
          <ac:chgData name="Justina Ojom" userId="cbdaed7d-8d45-4372-a16a-f3f8900c2f45" providerId="ADAL" clId="{6ED84C21-4717-464F-BE2E-8304F7C4F6C4}" dt="2023-03-29T11:36:43.023" v="7794" actId="1076"/>
          <ac:spMkLst>
            <pc:docMk/>
            <pc:sldMk cId="541348354" sldId="2900"/>
            <ac:spMk id="63" creationId="{B30EDFA8-6202-50A8-765C-BF59B556D97E}"/>
          </ac:spMkLst>
        </pc:spChg>
        <pc:spChg chg="add mod ord">
          <ac:chgData name="Justina Ojom" userId="cbdaed7d-8d45-4372-a16a-f3f8900c2f45" providerId="ADAL" clId="{6ED84C21-4717-464F-BE2E-8304F7C4F6C4}" dt="2023-03-29T11:36:43.023" v="7794" actId="1076"/>
          <ac:spMkLst>
            <pc:docMk/>
            <pc:sldMk cId="541348354" sldId="2900"/>
            <ac:spMk id="64" creationId="{27C8E5C1-71A8-16F6-8C34-5CD3711F0D29}"/>
          </ac:spMkLst>
        </pc:spChg>
        <pc:spChg chg="add mod ord">
          <ac:chgData name="Justina Ojom" userId="cbdaed7d-8d45-4372-a16a-f3f8900c2f45" providerId="ADAL" clId="{6ED84C21-4717-464F-BE2E-8304F7C4F6C4}" dt="2023-03-29T11:36:43.023" v="7794" actId="1076"/>
          <ac:spMkLst>
            <pc:docMk/>
            <pc:sldMk cId="541348354" sldId="2900"/>
            <ac:spMk id="65" creationId="{76EA6E1D-618E-296A-2C31-D5AC1EE8925A}"/>
          </ac:spMkLst>
        </pc:spChg>
        <pc:spChg chg="add mod ord">
          <ac:chgData name="Justina Ojom" userId="cbdaed7d-8d45-4372-a16a-f3f8900c2f45" providerId="ADAL" clId="{6ED84C21-4717-464F-BE2E-8304F7C4F6C4}" dt="2023-03-29T11:36:43.023" v="7794" actId="1076"/>
          <ac:spMkLst>
            <pc:docMk/>
            <pc:sldMk cId="541348354" sldId="2900"/>
            <ac:spMk id="66" creationId="{E34FDC69-66DC-93F1-BD02-D32EBF92E88C}"/>
          </ac:spMkLst>
        </pc:spChg>
        <pc:grpChg chg="add mod">
          <ac:chgData name="Justina Ojom" userId="cbdaed7d-8d45-4372-a16a-f3f8900c2f45" providerId="ADAL" clId="{6ED84C21-4717-464F-BE2E-8304F7C4F6C4}" dt="2023-03-29T11:36:43.023" v="7794" actId="1076"/>
          <ac:grpSpMkLst>
            <pc:docMk/>
            <pc:sldMk cId="541348354" sldId="2900"/>
            <ac:grpSpMk id="3" creationId="{6AA97EB6-9CD5-DCED-5A71-A05F1945754B}"/>
          </ac:grpSpMkLst>
        </pc:grpChg>
        <pc:grpChg chg="del">
          <ac:chgData name="Justina Ojom" userId="cbdaed7d-8d45-4372-a16a-f3f8900c2f45" providerId="ADAL" clId="{6ED84C21-4717-464F-BE2E-8304F7C4F6C4}" dt="2023-03-29T11:25:57.083" v="7605" actId="478"/>
          <ac:grpSpMkLst>
            <pc:docMk/>
            <pc:sldMk cId="541348354" sldId="2900"/>
            <ac:grpSpMk id="8" creationId="{6C4704E1-482B-3590-2DE4-C163B28227FB}"/>
          </ac:grpSpMkLst>
        </pc:grpChg>
        <pc:grpChg chg="add mod">
          <ac:chgData name="Justina Ojom" userId="cbdaed7d-8d45-4372-a16a-f3f8900c2f45" providerId="ADAL" clId="{6ED84C21-4717-464F-BE2E-8304F7C4F6C4}" dt="2023-03-29T11:36:43.023" v="7794" actId="1076"/>
          <ac:grpSpMkLst>
            <pc:docMk/>
            <pc:sldMk cId="541348354" sldId="2900"/>
            <ac:grpSpMk id="42" creationId="{F3B55338-ED3B-7BFB-0008-9D12D3C3F428}"/>
          </ac:grpSpMkLst>
        </pc:grpChg>
        <pc:picChg chg="del">
          <ac:chgData name="Justina Ojom" userId="cbdaed7d-8d45-4372-a16a-f3f8900c2f45" providerId="ADAL" clId="{6ED84C21-4717-464F-BE2E-8304F7C4F6C4}" dt="2023-03-29T11:25:43.610" v="7596" actId="478"/>
          <ac:picMkLst>
            <pc:docMk/>
            <pc:sldMk cId="541348354" sldId="2900"/>
            <ac:picMk id="4" creationId="{EF67BDEE-1A47-7B0A-541E-E2CF73FFA837}"/>
          </ac:picMkLst>
        </pc:picChg>
        <pc:picChg chg="del mod">
          <ac:chgData name="Justina Ojom" userId="cbdaed7d-8d45-4372-a16a-f3f8900c2f45" providerId="ADAL" clId="{6ED84C21-4717-464F-BE2E-8304F7C4F6C4}" dt="2023-03-29T11:31:47.038" v="7682" actId="478"/>
          <ac:picMkLst>
            <pc:docMk/>
            <pc:sldMk cId="541348354" sldId="2900"/>
            <ac:picMk id="34" creationId="{61C41EE1-9364-4A8A-7DEB-B697F4FCDDDE}"/>
          </ac:picMkLst>
        </pc:picChg>
        <pc:picChg chg="add del mod">
          <ac:chgData name="Justina Ojom" userId="cbdaed7d-8d45-4372-a16a-f3f8900c2f45" providerId="ADAL" clId="{6ED84C21-4717-464F-BE2E-8304F7C4F6C4}" dt="2023-03-29T11:31:47.582" v="7683" actId="478"/>
          <ac:picMkLst>
            <pc:docMk/>
            <pc:sldMk cId="541348354" sldId="2900"/>
            <ac:picMk id="39" creationId="{BE7AAE37-C8B3-F479-132B-CB0F02959EAD}"/>
          </ac:picMkLst>
        </pc:picChg>
        <pc:picChg chg="add mod">
          <ac:chgData name="Justina Ojom" userId="cbdaed7d-8d45-4372-a16a-f3f8900c2f45" providerId="ADAL" clId="{6ED84C21-4717-464F-BE2E-8304F7C4F6C4}" dt="2023-03-29T11:36:43.023" v="7794" actId="1076"/>
          <ac:picMkLst>
            <pc:docMk/>
            <pc:sldMk cId="541348354" sldId="2900"/>
            <ac:picMk id="41" creationId="{2B0F716A-9A42-4771-7F34-45B51EE04C1C}"/>
          </ac:picMkLst>
        </pc:picChg>
        <pc:picChg chg="del">
          <ac:chgData name="Justina Ojom" userId="cbdaed7d-8d45-4372-a16a-f3f8900c2f45" providerId="ADAL" clId="{6ED84C21-4717-464F-BE2E-8304F7C4F6C4}" dt="2023-03-29T11:28:13.140" v="7636" actId="478"/>
          <ac:picMkLst>
            <pc:docMk/>
            <pc:sldMk cId="541348354" sldId="2900"/>
            <ac:picMk id="43" creationId="{550CA82C-DD9D-841B-DF9E-BDB354F46D3F}"/>
          </ac:picMkLst>
        </pc:picChg>
        <pc:picChg chg="del mod">
          <ac:chgData name="Justina Ojom" userId="cbdaed7d-8d45-4372-a16a-f3f8900c2f45" providerId="ADAL" clId="{6ED84C21-4717-464F-BE2E-8304F7C4F6C4}" dt="2023-03-29T11:31:46.681" v="7681" actId="478"/>
          <ac:picMkLst>
            <pc:docMk/>
            <pc:sldMk cId="541348354" sldId="2900"/>
            <ac:picMk id="48" creationId="{933880FB-1112-0BF6-25A3-3C5D2FE25B1C}"/>
          </ac:picMkLst>
        </pc:picChg>
        <pc:picChg chg="add mod">
          <ac:chgData name="Justina Ojom" userId="cbdaed7d-8d45-4372-a16a-f3f8900c2f45" providerId="ADAL" clId="{6ED84C21-4717-464F-BE2E-8304F7C4F6C4}" dt="2023-03-29T11:36:43.023" v="7794" actId="1076"/>
          <ac:picMkLst>
            <pc:docMk/>
            <pc:sldMk cId="541348354" sldId="2900"/>
            <ac:picMk id="54" creationId="{0FE05905-5481-B9C7-CA88-62A62121F6C3}"/>
          </ac:picMkLst>
        </pc:picChg>
        <pc:cxnChg chg="del">
          <ac:chgData name="Justina Ojom" userId="cbdaed7d-8d45-4372-a16a-f3f8900c2f45" providerId="ADAL" clId="{6ED84C21-4717-464F-BE2E-8304F7C4F6C4}" dt="2023-03-29T11:25:58.884" v="7608" actId="478"/>
          <ac:cxnSpMkLst>
            <pc:docMk/>
            <pc:sldMk cId="541348354" sldId="2900"/>
            <ac:cxnSpMk id="27" creationId="{D27937AB-4753-9A5B-38B8-C3042D95DF41}"/>
          </ac:cxnSpMkLst>
        </pc:cxnChg>
      </pc:sldChg>
      <pc:sldChg chg="addSp delSp modSp mod delCm modNotes">
        <pc:chgData name="Justina Ojom" userId="cbdaed7d-8d45-4372-a16a-f3f8900c2f45" providerId="ADAL" clId="{6ED84C21-4717-464F-BE2E-8304F7C4F6C4}" dt="2023-03-31T01:39:56.951" v="9911"/>
        <pc:sldMkLst>
          <pc:docMk/>
          <pc:sldMk cId="3764812378" sldId="2901"/>
        </pc:sldMkLst>
        <pc:spChg chg="mod">
          <ac:chgData name="Justina Ojom" userId="cbdaed7d-8d45-4372-a16a-f3f8900c2f45" providerId="ADAL" clId="{6ED84C21-4717-464F-BE2E-8304F7C4F6C4}" dt="2023-03-29T11:22:23.463" v="7545" actId="1076"/>
          <ac:spMkLst>
            <pc:docMk/>
            <pc:sldMk cId="3764812378" sldId="2901"/>
            <ac:spMk id="2" creationId="{3336EB77-9569-F3D3-E2C6-5B605DE6AC0D}"/>
          </ac:spMkLst>
        </pc:spChg>
        <pc:spChg chg="del mod">
          <ac:chgData name="Justina Ojom" userId="cbdaed7d-8d45-4372-a16a-f3f8900c2f45" providerId="ADAL" clId="{6ED84C21-4717-464F-BE2E-8304F7C4F6C4}" dt="2023-03-29T11:22:41.356" v="7552" actId="478"/>
          <ac:spMkLst>
            <pc:docMk/>
            <pc:sldMk cId="3764812378" sldId="2901"/>
            <ac:spMk id="3" creationId="{74188A48-2A19-834B-BCF2-B57C30BEF5FB}"/>
          </ac:spMkLst>
        </pc:spChg>
        <pc:spChg chg="add mod">
          <ac:chgData name="Justina Ojom" userId="cbdaed7d-8d45-4372-a16a-f3f8900c2f45" providerId="ADAL" clId="{6ED84C21-4717-464F-BE2E-8304F7C4F6C4}" dt="2023-03-29T11:37:56.391" v="7811" actId="1076"/>
          <ac:spMkLst>
            <pc:docMk/>
            <pc:sldMk cId="3764812378" sldId="2901"/>
            <ac:spMk id="4" creationId="{92851A65-BC8D-2A8D-1770-43BD140C1901}"/>
          </ac:spMkLst>
        </pc:spChg>
        <pc:spChg chg="add mod">
          <ac:chgData name="Justina Ojom" userId="cbdaed7d-8d45-4372-a16a-f3f8900c2f45" providerId="ADAL" clId="{6ED84C21-4717-464F-BE2E-8304F7C4F6C4}" dt="2023-03-29T11:37:56.391" v="7811" actId="1076"/>
          <ac:spMkLst>
            <pc:docMk/>
            <pc:sldMk cId="3764812378" sldId="2901"/>
            <ac:spMk id="5" creationId="{1CBD37EE-817D-84E5-0870-B2038D28F52F}"/>
          </ac:spMkLst>
        </pc:spChg>
        <pc:spChg chg="add mod">
          <ac:chgData name="Justina Ojom" userId="cbdaed7d-8d45-4372-a16a-f3f8900c2f45" providerId="ADAL" clId="{6ED84C21-4717-464F-BE2E-8304F7C4F6C4}" dt="2023-03-29T11:37:56.391" v="7811" actId="1076"/>
          <ac:spMkLst>
            <pc:docMk/>
            <pc:sldMk cId="3764812378" sldId="2901"/>
            <ac:spMk id="6" creationId="{0F3B5C3A-5481-8097-8851-7571E4FFFF57}"/>
          </ac:spMkLst>
        </pc:spChg>
        <pc:grpChg chg="add mod">
          <ac:chgData name="Justina Ojom" userId="cbdaed7d-8d45-4372-a16a-f3f8900c2f45" providerId="ADAL" clId="{6ED84C21-4717-464F-BE2E-8304F7C4F6C4}" dt="2023-03-29T11:37:56.391" v="7811" actId="1076"/>
          <ac:grpSpMkLst>
            <pc:docMk/>
            <pc:sldMk cId="3764812378" sldId="2901"/>
            <ac:grpSpMk id="7" creationId="{1A6B273D-463E-BB4F-0BD5-A8C224B47212}"/>
          </ac:grpSpMkLst>
        </pc:grpChg>
        <pc:grpChg chg="add mod">
          <ac:chgData name="Justina Ojom" userId="cbdaed7d-8d45-4372-a16a-f3f8900c2f45" providerId="ADAL" clId="{6ED84C21-4717-464F-BE2E-8304F7C4F6C4}" dt="2023-03-29T11:37:56.391" v="7811" actId="1076"/>
          <ac:grpSpMkLst>
            <pc:docMk/>
            <pc:sldMk cId="3764812378" sldId="2901"/>
            <ac:grpSpMk id="11" creationId="{CAABC462-74C9-E328-E995-B5911B20D5E5}"/>
          </ac:grpSpMkLst>
        </pc:grpChg>
        <pc:grpChg chg="add mod">
          <ac:chgData name="Justina Ojom" userId="cbdaed7d-8d45-4372-a16a-f3f8900c2f45" providerId="ADAL" clId="{6ED84C21-4717-464F-BE2E-8304F7C4F6C4}" dt="2023-03-29T11:37:56.391" v="7811" actId="1076"/>
          <ac:grpSpMkLst>
            <pc:docMk/>
            <pc:sldMk cId="3764812378" sldId="2901"/>
            <ac:grpSpMk id="15" creationId="{BB037EA3-12CF-DE11-3605-80FD969C0B93}"/>
          </ac:grpSpMkLst>
        </pc:grpChg>
        <pc:picChg chg="mod">
          <ac:chgData name="Justina Ojom" userId="cbdaed7d-8d45-4372-a16a-f3f8900c2f45" providerId="ADAL" clId="{6ED84C21-4717-464F-BE2E-8304F7C4F6C4}" dt="2023-03-29T11:37:12.500" v="7799"/>
          <ac:picMkLst>
            <pc:docMk/>
            <pc:sldMk cId="3764812378" sldId="2901"/>
            <ac:picMk id="8" creationId="{BA892519-0AFB-8423-AF9C-E87A2DD9C5DF}"/>
          </ac:picMkLst>
        </pc:picChg>
        <pc:picChg chg="mod">
          <ac:chgData name="Justina Ojom" userId="cbdaed7d-8d45-4372-a16a-f3f8900c2f45" providerId="ADAL" clId="{6ED84C21-4717-464F-BE2E-8304F7C4F6C4}" dt="2023-03-29T11:37:12.500" v="7799"/>
          <ac:picMkLst>
            <pc:docMk/>
            <pc:sldMk cId="3764812378" sldId="2901"/>
            <ac:picMk id="9" creationId="{21332719-ADC1-4462-099F-BE0A7DE9BBC4}"/>
          </ac:picMkLst>
        </pc:picChg>
        <pc:picChg chg="mod">
          <ac:chgData name="Justina Ojom" userId="cbdaed7d-8d45-4372-a16a-f3f8900c2f45" providerId="ADAL" clId="{6ED84C21-4717-464F-BE2E-8304F7C4F6C4}" dt="2023-03-29T11:37:12.500" v="7799"/>
          <ac:picMkLst>
            <pc:docMk/>
            <pc:sldMk cId="3764812378" sldId="2901"/>
            <ac:picMk id="10" creationId="{9454685C-A4E1-5C00-D8FB-205DA4384405}"/>
          </ac:picMkLst>
        </pc:picChg>
        <pc:picChg chg="mod">
          <ac:chgData name="Justina Ojom" userId="cbdaed7d-8d45-4372-a16a-f3f8900c2f45" providerId="ADAL" clId="{6ED84C21-4717-464F-BE2E-8304F7C4F6C4}" dt="2023-03-29T11:37:18.410" v="7803" actId="571"/>
          <ac:picMkLst>
            <pc:docMk/>
            <pc:sldMk cId="3764812378" sldId="2901"/>
            <ac:picMk id="12" creationId="{F86A45CC-1E6D-5C47-FEC1-34C1C4B9E3C1}"/>
          </ac:picMkLst>
        </pc:picChg>
        <pc:picChg chg="mod">
          <ac:chgData name="Justina Ojom" userId="cbdaed7d-8d45-4372-a16a-f3f8900c2f45" providerId="ADAL" clId="{6ED84C21-4717-464F-BE2E-8304F7C4F6C4}" dt="2023-03-29T11:37:18.410" v="7803" actId="571"/>
          <ac:picMkLst>
            <pc:docMk/>
            <pc:sldMk cId="3764812378" sldId="2901"/>
            <ac:picMk id="13" creationId="{85B1C17C-8ECC-5DBE-BBE3-4AD664DDF30B}"/>
          </ac:picMkLst>
        </pc:picChg>
        <pc:picChg chg="mod">
          <ac:chgData name="Justina Ojom" userId="cbdaed7d-8d45-4372-a16a-f3f8900c2f45" providerId="ADAL" clId="{6ED84C21-4717-464F-BE2E-8304F7C4F6C4}" dt="2023-03-29T11:37:18.410" v="7803" actId="571"/>
          <ac:picMkLst>
            <pc:docMk/>
            <pc:sldMk cId="3764812378" sldId="2901"/>
            <ac:picMk id="14" creationId="{ED105DD6-38F4-EEC9-0B6F-A1E13704AC80}"/>
          </ac:picMkLst>
        </pc:picChg>
        <pc:picChg chg="mod">
          <ac:chgData name="Justina Ojom" userId="cbdaed7d-8d45-4372-a16a-f3f8900c2f45" providerId="ADAL" clId="{6ED84C21-4717-464F-BE2E-8304F7C4F6C4}" dt="2023-03-29T11:37:19.726" v="7804" actId="571"/>
          <ac:picMkLst>
            <pc:docMk/>
            <pc:sldMk cId="3764812378" sldId="2901"/>
            <ac:picMk id="16" creationId="{AD809224-C9A1-0A27-FA0D-A3C0C8AD5D3A}"/>
          </ac:picMkLst>
        </pc:picChg>
        <pc:picChg chg="mod">
          <ac:chgData name="Justina Ojom" userId="cbdaed7d-8d45-4372-a16a-f3f8900c2f45" providerId="ADAL" clId="{6ED84C21-4717-464F-BE2E-8304F7C4F6C4}" dt="2023-03-29T11:37:19.726" v="7804" actId="571"/>
          <ac:picMkLst>
            <pc:docMk/>
            <pc:sldMk cId="3764812378" sldId="2901"/>
            <ac:picMk id="17" creationId="{FA5673BC-36CF-7614-E172-DA732B7E3596}"/>
          </ac:picMkLst>
        </pc:picChg>
        <pc:picChg chg="mod">
          <ac:chgData name="Justina Ojom" userId="cbdaed7d-8d45-4372-a16a-f3f8900c2f45" providerId="ADAL" clId="{6ED84C21-4717-464F-BE2E-8304F7C4F6C4}" dt="2023-03-29T11:37:19.726" v="7804" actId="571"/>
          <ac:picMkLst>
            <pc:docMk/>
            <pc:sldMk cId="3764812378" sldId="2901"/>
            <ac:picMk id="18" creationId="{46C25F83-B394-F358-2F54-AC3266D9F2EC}"/>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6ED84C21-4717-464F-BE2E-8304F7C4F6C4}" dt="2023-03-31T01:39:56.951" v="9911"/>
              <pc2:cmMkLst xmlns:pc2="http://schemas.microsoft.com/office/powerpoint/2019/9/main/command">
                <pc:docMk/>
                <pc:sldMk cId="3764812378" sldId="2901"/>
                <pc2:cmMk id="{21454896-9200-4E50-A574-13E24A18E0A5}"/>
              </pc2:cmMkLst>
            </pc226:cmChg>
          </p:ext>
        </pc:extLst>
      </pc:sldChg>
      <pc:sldChg chg="addSp delSp modSp mod modNotes">
        <pc:chgData name="Justina Ojom" userId="cbdaed7d-8d45-4372-a16a-f3f8900c2f45" providerId="ADAL" clId="{6ED84C21-4717-464F-BE2E-8304F7C4F6C4}" dt="2023-03-31T01:11:37.923" v="9637" actId="20577"/>
        <pc:sldMkLst>
          <pc:docMk/>
          <pc:sldMk cId="1742505372" sldId="2902"/>
        </pc:sldMkLst>
        <pc:spChg chg="add del mod">
          <ac:chgData name="Justina Ojom" userId="cbdaed7d-8d45-4372-a16a-f3f8900c2f45" providerId="ADAL" clId="{6ED84C21-4717-464F-BE2E-8304F7C4F6C4}" dt="2023-03-29T07:46:51.317" v="5636" actId="478"/>
          <ac:spMkLst>
            <pc:docMk/>
            <pc:sldMk cId="1742505372" sldId="2902"/>
            <ac:spMk id="2" creationId="{1C1D533E-17ED-D460-8452-4B5AA68F16BA}"/>
          </ac:spMkLst>
        </pc:spChg>
        <pc:spChg chg="del">
          <ac:chgData name="Justina Ojom" userId="cbdaed7d-8d45-4372-a16a-f3f8900c2f45" providerId="ADAL" clId="{6ED84C21-4717-464F-BE2E-8304F7C4F6C4}" dt="2023-03-29T07:46:29.776" v="5630" actId="478"/>
          <ac:spMkLst>
            <pc:docMk/>
            <pc:sldMk cId="1742505372" sldId="2902"/>
            <ac:spMk id="3" creationId="{D62871BA-D785-D158-3961-8251546C3932}"/>
          </ac:spMkLst>
        </pc:spChg>
        <pc:spChg chg="add mod">
          <ac:chgData name="Justina Ojom" userId="cbdaed7d-8d45-4372-a16a-f3f8900c2f45" providerId="ADAL" clId="{6ED84C21-4717-464F-BE2E-8304F7C4F6C4}" dt="2023-03-29T07:46:49.690" v="5635"/>
          <ac:spMkLst>
            <pc:docMk/>
            <pc:sldMk cId="1742505372" sldId="2902"/>
            <ac:spMk id="5" creationId="{6D5DBEFE-F918-EDFF-0042-302BF936B50C}"/>
          </ac:spMkLst>
        </pc:spChg>
      </pc:sldChg>
      <pc:sldChg chg="addSp modSp mod modNotes">
        <pc:chgData name="Justina Ojom" userId="cbdaed7d-8d45-4372-a16a-f3f8900c2f45" providerId="ADAL" clId="{6ED84C21-4717-464F-BE2E-8304F7C4F6C4}" dt="2023-03-31T01:44:47.629" v="9982" actId="167"/>
        <pc:sldMkLst>
          <pc:docMk/>
          <pc:sldMk cId="2807377709" sldId="2904"/>
        </pc:sldMkLst>
        <pc:spChg chg="mod">
          <ac:chgData name="Justina Ojom" userId="cbdaed7d-8d45-4372-a16a-f3f8900c2f45" providerId="ADAL" clId="{6ED84C21-4717-464F-BE2E-8304F7C4F6C4}" dt="2023-03-29T07:52:02.067" v="5736" actId="2711"/>
          <ac:spMkLst>
            <pc:docMk/>
            <pc:sldMk cId="2807377709" sldId="2904"/>
            <ac:spMk id="2" creationId="{CA1DB525-F83D-A26C-2C1C-910AD5C30CDB}"/>
          </ac:spMkLst>
        </pc:spChg>
        <pc:spChg chg="mod">
          <ac:chgData name="Justina Ojom" userId="cbdaed7d-8d45-4372-a16a-f3f8900c2f45" providerId="ADAL" clId="{6ED84C21-4717-464F-BE2E-8304F7C4F6C4}" dt="2023-03-31T01:43:54.985" v="9971" actId="14100"/>
          <ac:spMkLst>
            <pc:docMk/>
            <pc:sldMk cId="2807377709" sldId="2904"/>
            <ac:spMk id="3" creationId="{4FD84C08-26E0-0137-0660-23066C614820}"/>
          </ac:spMkLst>
        </pc:spChg>
        <pc:spChg chg="add mod ord">
          <ac:chgData name="Justina Ojom" userId="cbdaed7d-8d45-4372-a16a-f3f8900c2f45" providerId="ADAL" clId="{6ED84C21-4717-464F-BE2E-8304F7C4F6C4}" dt="2023-03-31T01:44:47.629" v="9982" actId="167"/>
          <ac:spMkLst>
            <pc:docMk/>
            <pc:sldMk cId="2807377709" sldId="2904"/>
            <ac:spMk id="4" creationId="{4AA0E944-72DC-0645-61B3-4B126EB922EE}"/>
          </ac:spMkLst>
        </pc:spChg>
        <pc:spChg chg="mod">
          <ac:chgData name="Justina Ojom" userId="cbdaed7d-8d45-4372-a16a-f3f8900c2f45" providerId="ADAL" clId="{6ED84C21-4717-464F-BE2E-8304F7C4F6C4}" dt="2023-03-31T01:42:24.996" v="9943" actId="1076"/>
          <ac:spMkLst>
            <pc:docMk/>
            <pc:sldMk cId="2807377709" sldId="2904"/>
            <ac:spMk id="6" creationId="{18B2D56F-8236-3BDE-335B-4A5AC48EBCF3}"/>
          </ac:spMkLst>
        </pc:spChg>
        <pc:spChg chg="mod">
          <ac:chgData name="Justina Ojom" userId="cbdaed7d-8d45-4372-a16a-f3f8900c2f45" providerId="ADAL" clId="{6ED84C21-4717-464F-BE2E-8304F7C4F6C4}" dt="2023-03-31T01:43:46.531" v="9970" actId="1076"/>
          <ac:spMkLst>
            <pc:docMk/>
            <pc:sldMk cId="2807377709" sldId="2904"/>
            <ac:spMk id="7" creationId="{905DDF59-89E1-EAA7-AB0B-256B93C4FFBC}"/>
          </ac:spMkLst>
        </pc:spChg>
        <pc:spChg chg="add mod ord">
          <ac:chgData name="Justina Ojom" userId="cbdaed7d-8d45-4372-a16a-f3f8900c2f45" providerId="ADAL" clId="{6ED84C21-4717-464F-BE2E-8304F7C4F6C4}" dt="2023-03-31T01:44:47.629" v="9982" actId="167"/>
          <ac:spMkLst>
            <pc:docMk/>
            <pc:sldMk cId="2807377709" sldId="2904"/>
            <ac:spMk id="8" creationId="{474399CB-7D1F-9F62-72F8-5FB88EDD6C30}"/>
          </ac:spMkLst>
        </pc:spChg>
        <pc:spChg chg="mod">
          <ac:chgData name="Justina Ojom" userId="cbdaed7d-8d45-4372-a16a-f3f8900c2f45" providerId="ADAL" clId="{6ED84C21-4717-464F-BE2E-8304F7C4F6C4}" dt="2023-03-31T01:43:42.464" v="9969" actId="1076"/>
          <ac:spMkLst>
            <pc:docMk/>
            <pc:sldMk cId="2807377709" sldId="2904"/>
            <ac:spMk id="11" creationId="{9D694F94-DD60-4454-9AD6-B45DD3E2FBB9}"/>
          </ac:spMkLst>
        </pc:spChg>
        <pc:picChg chg="mod">
          <ac:chgData name="Justina Ojom" userId="cbdaed7d-8d45-4372-a16a-f3f8900c2f45" providerId="ADAL" clId="{6ED84C21-4717-464F-BE2E-8304F7C4F6C4}" dt="2023-03-31T01:44:03.109" v="9972" actId="1076"/>
          <ac:picMkLst>
            <pc:docMk/>
            <pc:sldMk cId="2807377709" sldId="2904"/>
            <ac:picMk id="5" creationId="{D70FB56B-F68C-A08E-FB5C-E1D90ED19319}"/>
          </ac:picMkLst>
        </pc:picChg>
        <pc:picChg chg="mod">
          <ac:chgData name="Justina Ojom" userId="cbdaed7d-8d45-4372-a16a-f3f8900c2f45" providerId="ADAL" clId="{6ED84C21-4717-464F-BE2E-8304F7C4F6C4}" dt="2023-03-31T01:44:11.599" v="9976" actId="1035"/>
          <ac:picMkLst>
            <pc:docMk/>
            <pc:sldMk cId="2807377709" sldId="2904"/>
            <ac:picMk id="13" creationId="{17078A20-6861-BA9A-E291-378741357286}"/>
          </ac:picMkLst>
        </pc:picChg>
      </pc:sldChg>
      <pc:sldChg chg="addSp delSp modSp mod modNotes">
        <pc:chgData name="Justina Ojom" userId="cbdaed7d-8d45-4372-a16a-f3f8900c2f45" providerId="ADAL" clId="{6ED84C21-4717-464F-BE2E-8304F7C4F6C4}" dt="2023-03-31T01:03:59.860" v="9507" actId="20577"/>
        <pc:sldMkLst>
          <pc:docMk/>
          <pc:sldMk cId="32509184" sldId="2916"/>
        </pc:sldMkLst>
        <pc:spChg chg="mod">
          <ac:chgData name="Justina Ojom" userId="cbdaed7d-8d45-4372-a16a-f3f8900c2f45" providerId="ADAL" clId="{6ED84C21-4717-464F-BE2E-8304F7C4F6C4}" dt="2023-03-29T07:52:05.115" v="5737" actId="2711"/>
          <ac:spMkLst>
            <pc:docMk/>
            <pc:sldMk cId="32509184" sldId="2916"/>
            <ac:spMk id="2" creationId="{CB722D6B-9527-0FB3-4AEF-B9D5B7265F5B}"/>
          </ac:spMkLst>
        </pc:spChg>
        <pc:spChg chg="del mod">
          <ac:chgData name="Justina Ojom" userId="cbdaed7d-8d45-4372-a16a-f3f8900c2f45" providerId="ADAL" clId="{6ED84C21-4717-464F-BE2E-8304F7C4F6C4}" dt="2023-03-29T09:48:37.972" v="6272" actId="478"/>
          <ac:spMkLst>
            <pc:docMk/>
            <pc:sldMk cId="32509184" sldId="2916"/>
            <ac:spMk id="3" creationId="{D8C71246-5C0B-1779-7027-FEF46BCD193C}"/>
          </ac:spMkLst>
        </pc:spChg>
        <pc:spChg chg="add mod">
          <ac:chgData name="Justina Ojom" userId="cbdaed7d-8d45-4372-a16a-f3f8900c2f45" providerId="ADAL" clId="{6ED84C21-4717-464F-BE2E-8304F7C4F6C4}" dt="2023-03-29T09:42:39.435" v="6271"/>
          <ac:spMkLst>
            <pc:docMk/>
            <pc:sldMk cId="32509184" sldId="2916"/>
            <ac:spMk id="4" creationId="{D011C63E-98C7-6C7C-8614-866205A1FE33}"/>
          </ac:spMkLst>
        </pc:spChg>
        <pc:spChg chg="add mod">
          <ac:chgData name="Justina Ojom" userId="cbdaed7d-8d45-4372-a16a-f3f8900c2f45" providerId="ADAL" clId="{6ED84C21-4717-464F-BE2E-8304F7C4F6C4}" dt="2023-03-29T09:42:20.914" v="6268" actId="207"/>
          <ac:spMkLst>
            <pc:docMk/>
            <pc:sldMk cId="32509184" sldId="2916"/>
            <ac:spMk id="5" creationId="{33ED3B15-971A-0FF7-F629-0E9CC82A5202}"/>
          </ac:spMkLst>
        </pc:spChg>
        <pc:spChg chg="del mod">
          <ac:chgData name="Justina Ojom" userId="cbdaed7d-8d45-4372-a16a-f3f8900c2f45" providerId="ADAL" clId="{6ED84C21-4717-464F-BE2E-8304F7C4F6C4}" dt="2023-03-29T09:48:37.972" v="6272" actId="478"/>
          <ac:spMkLst>
            <pc:docMk/>
            <pc:sldMk cId="32509184" sldId="2916"/>
            <ac:spMk id="6" creationId="{200BC3EE-11AE-4B1C-FE22-D8C644B594F3}"/>
          </ac:spMkLst>
        </pc:spChg>
        <pc:spChg chg="del mod">
          <ac:chgData name="Justina Ojom" userId="cbdaed7d-8d45-4372-a16a-f3f8900c2f45" providerId="ADAL" clId="{6ED84C21-4717-464F-BE2E-8304F7C4F6C4}" dt="2023-03-29T09:48:37.972" v="6272" actId="478"/>
          <ac:spMkLst>
            <pc:docMk/>
            <pc:sldMk cId="32509184" sldId="2916"/>
            <ac:spMk id="7" creationId="{2D4C1C75-0D82-83F5-A4DE-DFBC6756DFC4}"/>
          </ac:spMkLst>
        </pc:spChg>
        <pc:spChg chg="add mod">
          <ac:chgData name="Justina Ojom" userId="cbdaed7d-8d45-4372-a16a-f3f8900c2f45" providerId="ADAL" clId="{6ED84C21-4717-464F-BE2E-8304F7C4F6C4}" dt="2023-03-29T09:42:17.947" v="6267" actId="207"/>
          <ac:spMkLst>
            <pc:docMk/>
            <pc:sldMk cId="32509184" sldId="2916"/>
            <ac:spMk id="8" creationId="{2F4CDAB5-915B-312C-B9C0-C05EB0084B38}"/>
          </ac:spMkLst>
        </pc:spChg>
        <pc:spChg chg="del mod">
          <ac:chgData name="Justina Ojom" userId="cbdaed7d-8d45-4372-a16a-f3f8900c2f45" providerId="ADAL" clId="{6ED84C21-4717-464F-BE2E-8304F7C4F6C4}" dt="2023-03-29T09:48:37.972" v="6272" actId="478"/>
          <ac:spMkLst>
            <pc:docMk/>
            <pc:sldMk cId="32509184" sldId="2916"/>
            <ac:spMk id="9" creationId="{5B4D0CBD-C1D6-984F-A582-4955D590697C}"/>
          </ac:spMkLst>
        </pc:spChg>
        <pc:spChg chg="del mod">
          <ac:chgData name="Justina Ojom" userId="cbdaed7d-8d45-4372-a16a-f3f8900c2f45" providerId="ADAL" clId="{6ED84C21-4717-464F-BE2E-8304F7C4F6C4}" dt="2023-03-29T09:48:37.972" v="6272" actId="478"/>
          <ac:spMkLst>
            <pc:docMk/>
            <pc:sldMk cId="32509184" sldId="2916"/>
            <ac:spMk id="10" creationId="{AFB7116A-8468-4491-D396-D59A9F50C4C4}"/>
          </ac:spMkLst>
        </pc:spChg>
        <pc:spChg chg="add mod">
          <ac:chgData name="Justina Ojom" userId="cbdaed7d-8d45-4372-a16a-f3f8900c2f45" providerId="ADAL" clId="{6ED84C21-4717-464F-BE2E-8304F7C4F6C4}" dt="2023-03-29T09:42:17.947" v="6267" actId="207"/>
          <ac:spMkLst>
            <pc:docMk/>
            <pc:sldMk cId="32509184" sldId="2916"/>
            <ac:spMk id="11" creationId="{D2DFC744-659F-698F-9950-CDC2DEA50441}"/>
          </ac:spMkLst>
        </pc:spChg>
        <pc:spChg chg="add mod">
          <ac:chgData name="Justina Ojom" userId="cbdaed7d-8d45-4372-a16a-f3f8900c2f45" providerId="ADAL" clId="{6ED84C21-4717-464F-BE2E-8304F7C4F6C4}" dt="2023-03-29T09:42:20.914" v="6268" actId="207"/>
          <ac:spMkLst>
            <pc:docMk/>
            <pc:sldMk cId="32509184" sldId="2916"/>
            <ac:spMk id="12" creationId="{B20F0798-CAB0-8E69-E732-67B5115F306F}"/>
          </ac:spMkLst>
        </pc:spChg>
        <pc:spChg chg="add mod">
          <ac:chgData name="Justina Ojom" userId="cbdaed7d-8d45-4372-a16a-f3f8900c2f45" providerId="ADAL" clId="{6ED84C21-4717-464F-BE2E-8304F7C4F6C4}" dt="2023-03-29T09:42:17.947" v="6267" actId="207"/>
          <ac:spMkLst>
            <pc:docMk/>
            <pc:sldMk cId="32509184" sldId="2916"/>
            <ac:spMk id="13" creationId="{953A65F6-D7B3-220A-5981-0894CDEE90AF}"/>
          </ac:spMkLst>
        </pc:spChg>
        <pc:spChg chg="del mod">
          <ac:chgData name="Justina Ojom" userId="cbdaed7d-8d45-4372-a16a-f3f8900c2f45" providerId="ADAL" clId="{6ED84C21-4717-464F-BE2E-8304F7C4F6C4}" dt="2023-03-29T09:48:37.972" v="6272" actId="478"/>
          <ac:spMkLst>
            <pc:docMk/>
            <pc:sldMk cId="32509184" sldId="2916"/>
            <ac:spMk id="14" creationId="{58236C09-854D-DD88-3DAC-50F5961F14EC}"/>
          </ac:spMkLst>
        </pc:spChg>
        <pc:picChg chg="del">
          <ac:chgData name="Justina Ojom" userId="cbdaed7d-8d45-4372-a16a-f3f8900c2f45" providerId="ADAL" clId="{6ED84C21-4717-464F-BE2E-8304F7C4F6C4}" dt="2023-03-29T09:41:57.885" v="6263" actId="478"/>
          <ac:picMkLst>
            <pc:docMk/>
            <pc:sldMk cId="32509184" sldId="2916"/>
            <ac:picMk id="15" creationId="{F62D85CD-E81C-CEF6-ADB1-B23474A379E4}"/>
          </ac:picMkLst>
        </pc:picChg>
        <pc:picChg chg="del">
          <ac:chgData name="Justina Ojom" userId="cbdaed7d-8d45-4372-a16a-f3f8900c2f45" providerId="ADAL" clId="{6ED84C21-4717-464F-BE2E-8304F7C4F6C4}" dt="2023-03-29T09:41:57.885" v="6263" actId="478"/>
          <ac:picMkLst>
            <pc:docMk/>
            <pc:sldMk cId="32509184" sldId="2916"/>
            <ac:picMk id="16" creationId="{D7030939-44EB-4820-0308-24149CF48DE8}"/>
          </ac:picMkLst>
        </pc:picChg>
        <pc:picChg chg="del">
          <ac:chgData name="Justina Ojom" userId="cbdaed7d-8d45-4372-a16a-f3f8900c2f45" providerId="ADAL" clId="{6ED84C21-4717-464F-BE2E-8304F7C4F6C4}" dt="2023-03-29T09:41:57.885" v="6263" actId="478"/>
          <ac:picMkLst>
            <pc:docMk/>
            <pc:sldMk cId="32509184" sldId="2916"/>
            <ac:picMk id="17" creationId="{DB0FC649-7EEB-9A66-6877-99CDA5CE494F}"/>
          </ac:picMkLst>
        </pc:picChg>
        <pc:picChg chg="del">
          <ac:chgData name="Justina Ojom" userId="cbdaed7d-8d45-4372-a16a-f3f8900c2f45" providerId="ADAL" clId="{6ED84C21-4717-464F-BE2E-8304F7C4F6C4}" dt="2023-03-29T09:41:57.885" v="6263" actId="478"/>
          <ac:picMkLst>
            <pc:docMk/>
            <pc:sldMk cId="32509184" sldId="2916"/>
            <ac:picMk id="18" creationId="{31FF0428-89EA-8F6B-CE18-386B69A155C4}"/>
          </ac:picMkLst>
        </pc:picChg>
        <pc:picChg chg="del">
          <ac:chgData name="Justina Ojom" userId="cbdaed7d-8d45-4372-a16a-f3f8900c2f45" providerId="ADAL" clId="{6ED84C21-4717-464F-BE2E-8304F7C4F6C4}" dt="2023-03-29T09:41:57.885" v="6263" actId="478"/>
          <ac:picMkLst>
            <pc:docMk/>
            <pc:sldMk cId="32509184" sldId="2916"/>
            <ac:picMk id="19" creationId="{E05C4D63-15B7-191B-AEC8-80895F14E4FE}"/>
          </ac:picMkLst>
        </pc:picChg>
        <pc:picChg chg="del">
          <ac:chgData name="Justina Ojom" userId="cbdaed7d-8d45-4372-a16a-f3f8900c2f45" providerId="ADAL" clId="{6ED84C21-4717-464F-BE2E-8304F7C4F6C4}" dt="2023-03-29T09:41:57.885" v="6263" actId="478"/>
          <ac:picMkLst>
            <pc:docMk/>
            <pc:sldMk cId="32509184" sldId="2916"/>
            <ac:picMk id="20" creationId="{A92C1088-01CF-BD98-DA58-AAFCD851B139}"/>
          </ac:picMkLst>
        </pc:picChg>
        <pc:picChg chg="add mod">
          <ac:chgData name="Justina Ojom" userId="cbdaed7d-8d45-4372-a16a-f3f8900c2f45" providerId="ADAL" clId="{6ED84C21-4717-464F-BE2E-8304F7C4F6C4}" dt="2023-03-29T09:42:26.025" v="6269" actId="207"/>
          <ac:picMkLst>
            <pc:docMk/>
            <pc:sldMk cId="32509184" sldId="2916"/>
            <ac:picMk id="21" creationId="{35A50625-C87A-5C42-7FF6-909C380D305F}"/>
          </ac:picMkLst>
        </pc:picChg>
        <pc:picChg chg="add mod">
          <ac:chgData name="Justina Ojom" userId="cbdaed7d-8d45-4372-a16a-f3f8900c2f45" providerId="ADAL" clId="{6ED84C21-4717-464F-BE2E-8304F7C4F6C4}" dt="2023-03-29T09:42:26.025" v="6269" actId="207"/>
          <ac:picMkLst>
            <pc:docMk/>
            <pc:sldMk cId="32509184" sldId="2916"/>
            <ac:picMk id="22" creationId="{BCDB8ACB-1448-910A-7CCB-81ED55B3CCF8}"/>
          </ac:picMkLst>
        </pc:picChg>
        <pc:picChg chg="add mod">
          <ac:chgData name="Justina Ojom" userId="cbdaed7d-8d45-4372-a16a-f3f8900c2f45" providerId="ADAL" clId="{6ED84C21-4717-464F-BE2E-8304F7C4F6C4}" dt="2023-03-29T09:42:26.025" v="6269" actId="207"/>
          <ac:picMkLst>
            <pc:docMk/>
            <pc:sldMk cId="32509184" sldId="2916"/>
            <ac:picMk id="23" creationId="{A976099B-CE61-F52C-63AC-A6BF8275E02C}"/>
          </ac:picMkLst>
        </pc:picChg>
        <pc:picChg chg="add mod">
          <ac:chgData name="Justina Ojom" userId="cbdaed7d-8d45-4372-a16a-f3f8900c2f45" providerId="ADAL" clId="{6ED84C21-4717-464F-BE2E-8304F7C4F6C4}" dt="2023-03-29T09:42:07.536" v="6266" actId="207"/>
          <ac:picMkLst>
            <pc:docMk/>
            <pc:sldMk cId="32509184" sldId="2916"/>
            <ac:picMk id="24" creationId="{386CD481-1EB5-DF29-4030-101AADA63C20}"/>
          </ac:picMkLst>
        </pc:picChg>
        <pc:picChg chg="add mod">
          <ac:chgData name="Justina Ojom" userId="cbdaed7d-8d45-4372-a16a-f3f8900c2f45" providerId="ADAL" clId="{6ED84C21-4717-464F-BE2E-8304F7C4F6C4}" dt="2023-03-29T09:42:07.536" v="6266" actId="207"/>
          <ac:picMkLst>
            <pc:docMk/>
            <pc:sldMk cId="32509184" sldId="2916"/>
            <ac:picMk id="25" creationId="{CBF92042-9901-8F09-0D4F-9D00C0426BAE}"/>
          </ac:picMkLst>
        </pc:picChg>
        <pc:picChg chg="add mod">
          <ac:chgData name="Justina Ojom" userId="cbdaed7d-8d45-4372-a16a-f3f8900c2f45" providerId="ADAL" clId="{6ED84C21-4717-464F-BE2E-8304F7C4F6C4}" dt="2023-03-29T09:42:07.536" v="6266" actId="207"/>
          <ac:picMkLst>
            <pc:docMk/>
            <pc:sldMk cId="32509184" sldId="2916"/>
            <ac:picMk id="26" creationId="{7C4FA2B8-DA52-52AE-A7C1-4CB10DB3AFFE}"/>
          </ac:picMkLst>
        </pc:picChg>
      </pc:sldChg>
      <pc:sldChg chg="modSp mod modNotes">
        <pc:chgData name="Justina Ojom" userId="cbdaed7d-8d45-4372-a16a-f3f8900c2f45" providerId="ADAL" clId="{6ED84C21-4717-464F-BE2E-8304F7C4F6C4}" dt="2023-03-31T01:11:32.332" v="9636" actId="20577"/>
        <pc:sldMkLst>
          <pc:docMk/>
          <pc:sldMk cId="4200016881" sldId="2917"/>
        </pc:sldMkLst>
        <pc:spChg chg="mod">
          <ac:chgData name="Justina Ojom" userId="cbdaed7d-8d45-4372-a16a-f3f8900c2f45" providerId="ADAL" clId="{6ED84C21-4717-464F-BE2E-8304F7C4F6C4}" dt="2023-03-29T07:52:12.671" v="5739" actId="2711"/>
          <ac:spMkLst>
            <pc:docMk/>
            <pc:sldMk cId="4200016881" sldId="2917"/>
            <ac:spMk id="2" creationId="{67C19492-72BF-F6ED-10BC-6474A45B7D3C}"/>
          </ac:spMkLst>
        </pc:spChg>
        <pc:spChg chg="mod">
          <ac:chgData name="Justina Ojom" userId="cbdaed7d-8d45-4372-a16a-f3f8900c2f45" providerId="ADAL" clId="{6ED84C21-4717-464F-BE2E-8304F7C4F6C4}" dt="2023-03-29T09:56:17.508" v="6601" actId="113"/>
          <ac:spMkLst>
            <pc:docMk/>
            <pc:sldMk cId="4200016881" sldId="2917"/>
            <ac:spMk id="3" creationId="{688A4B03-2327-56D0-94BF-E7DED1FCB044}"/>
          </ac:spMkLst>
        </pc:spChg>
        <pc:spChg chg="mod">
          <ac:chgData name="Justina Ojom" userId="cbdaed7d-8d45-4372-a16a-f3f8900c2f45" providerId="ADAL" clId="{6ED84C21-4717-464F-BE2E-8304F7C4F6C4}" dt="2023-03-29T09:39:26.214" v="6254" actId="207"/>
          <ac:spMkLst>
            <pc:docMk/>
            <pc:sldMk cId="4200016881" sldId="2917"/>
            <ac:spMk id="5" creationId="{06E43CAC-4401-3D4E-CB1F-E5EE2A22D16F}"/>
          </ac:spMkLst>
        </pc:spChg>
        <pc:spChg chg="mod">
          <ac:chgData name="Justina Ojom" userId="cbdaed7d-8d45-4372-a16a-f3f8900c2f45" providerId="ADAL" clId="{6ED84C21-4717-464F-BE2E-8304F7C4F6C4}" dt="2023-03-29T09:39:26.214" v="6254" actId="207"/>
          <ac:spMkLst>
            <pc:docMk/>
            <pc:sldMk cId="4200016881" sldId="2917"/>
            <ac:spMk id="6" creationId="{085D7066-178B-CE9D-D150-7EF20B8DEB98}"/>
          </ac:spMkLst>
        </pc:spChg>
        <pc:spChg chg="mod">
          <ac:chgData name="Justina Ojom" userId="cbdaed7d-8d45-4372-a16a-f3f8900c2f45" providerId="ADAL" clId="{6ED84C21-4717-464F-BE2E-8304F7C4F6C4}" dt="2023-03-29T09:39:26.214" v="6254" actId="207"/>
          <ac:spMkLst>
            <pc:docMk/>
            <pc:sldMk cId="4200016881" sldId="2917"/>
            <ac:spMk id="7" creationId="{E1E02D4F-3E65-CFF1-F5E2-D7D269BF19E8}"/>
          </ac:spMkLst>
        </pc:spChg>
        <pc:grpChg chg="mod">
          <ac:chgData name="Justina Ojom" userId="cbdaed7d-8d45-4372-a16a-f3f8900c2f45" providerId="ADAL" clId="{6ED84C21-4717-464F-BE2E-8304F7C4F6C4}" dt="2023-03-29T09:56:21.495" v="6603" actId="1076"/>
          <ac:grpSpMkLst>
            <pc:docMk/>
            <pc:sldMk cId="4200016881" sldId="2917"/>
            <ac:grpSpMk id="4" creationId="{5FAFBCD4-6303-32AA-F3C2-743CBEAFC091}"/>
          </ac:grpSpMkLst>
        </pc:grpChg>
      </pc:sldChg>
      <pc:sldChg chg="modSp mod modNotes">
        <pc:chgData name="Justina Ojom" userId="cbdaed7d-8d45-4372-a16a-f3f8900c2f45" providerId="ADAL" clId="{6ED84C21-4717-464F-BE2E-8304F7C4F6C4}" dt="2023-03-31T01:46:37.972" v="9997" actId="20577"/>
        <pc:sldMkLst>
          <pc:docMk/>
          <pc:sldMk cId="3998123139" sldId="2918"/>
        </pc:sldMkLst>
        <pc:spChg chg="mod">
          <ac:chgData name="Justina Ojom" userId="cbdaed7d-8d45-4372-a16a-f3f8900c2f45" providerId="ADAL" clId="{6ED84C21-4717-464F-BE2E-8304F7C4F6C4}" dt="2023-03-31T01:12:58.755" v="9656"/>
          <ac:spMkLst>
            <pc:docMk/>
            <pc:sldMk cId="3998123139" sldId="2918"/>
            <ac:spMk id="2" creationId="{CDBF07E2-14BD-ABE7-E913-C65AFF54E845}"/>
          </ac:spMkLst>
        </pc:spChg>
        <pc:spChg chg="mod">
          <ac:chgData name="Justina Ojom" userId="cbdaed7d-8d45-4372-a16a-f3f8900c2f45" providerId="ADAL" clId="{6ED84C21-4717-464F-BE2E-8304F7C4F6C4}" dt="2023-03-29T09:56:27.369" v="6604" actId="1076"/>
          <ac:spMkLst>
            <pc:docMk/>
            <pc:sldMk cId="3998123139" sldId="2918"/>
            <ac:spMk id="4" creationId="{D59A82B1-296C-63FE-07A7-6E668E1F8B62}"/>
          </ac:spMkLst>
        </pc:spChg>
        <pc:spChg chg="mod">
          <ac:chgData name="Justina Ojom" userId="cbdaed7d-8d45-4372-a16a-f3f8900c2f45" providerId="ADAL" clId="{6ED84C21-4717-464F-BE2E-8304F7C4F6C4}" dt="2023-03-29T09:56:27.369" v="6604" actId="1076"/>
          <ac:spMkLst>
            <pc:docMk/>
            <pc:sldMk cId="3998123139" sldId="2918"/>
            <ac:spMk id="5" creationId="{F7CD22E9-EC04-E681-BBB1-E06284624501}"/>
          </ac:spMkLst>
        </pc:spChg>
        <pc:spChg chg="mod">
          <ac:chgData name="Justina Ojom" userId="cbdaed7d-8d45-4372-a16a-f3f8900c2f45" providerId="ADAL" clId="{6ED84C21-4717-464F-BE2E-8304F7C4F6C4}" dt="2023-03-29T07:52:21.759" v="5742" actId="2711"/>
          <ac:spMkLst>
            <pc:docMk/>
            <pc:sldMk cId="3998123139" sldId="2918"/>
            <ac:spMk id="6" creationId="{C173236D-6A99-DABD-9D5B-C5CFE8340EA8}"/>
          </ac:spMkLst>
        </pc:spChg>
        <pc:spChg chg="mod">
          <ac:chgData name="Justina Ojom" userId="cbdaed7d-8d45-4372-a16a-f3f8900c2f45" providerId="ADAL" clId="{6ED84C21-4717-464F-BE2E-8304F7C4F6C4}" dt="2023-03-29T07:52:21.759" v="5742" actId="2711"/>
          <ac:spMkLst>
            <pc:docMk/>
            <pc:sldMk cId="3998123139" sldId="2918"/>
            <ac:spMk id="7" creationId="{D0563AC4-8FF2-60C4-F783-92D56A93D74D}"/>
          </ac:spMkLst>
        </pc:spChg>
        <pc:spChg chg="mod">
          <ac:chgData name="Justina Ojom" userId="cbdaed7d-8d45-4372-a16a-f3f8900c2f45" providerId="ADAL" clId="{6ED84C21-4717-464F-BE2E-8304F7C4F6C4}" dt="2023-03-31T01:46:37.972" v="9997" actId="20577"/>
          <ac:spMkLst>
            <pc:docMk/>
            <pc:sldMk cId="3998123139" sldId="2918"/>
            <ac:spMk id="8" creationId="{EA9766F1-C9D9-A1B6-E1F3-26431F31D31C}"/>
          </ac:spMkLst>
        </pc:spChg>
        <pc:spChg chg="mod">
          <ac:chgData name="Justina Ojom" userId="cbdaed7d-8d45-4372-a16a-f3f8900c2f45" providerId="ADAL" clId="{6ED84C21-4717-464F-BE2E-8304F7C4F6C4}" dt="2023-03-29T09:56:27.369" v="6604" actId="1076"/>
          <ac:spMkLst>
            <pc:docMk/>
            <pc:sldMk cId="3998123139" sldId="2918"/>
            <ac:spMk id="9" creationId="{511BFEC3-661C-7C1F-BEEF-2361DDCCCBD5}"/>
          </ac:spMkLst>
        </pc:spChg>
      </pc:sldChg>
      <pc:sldChg chg="addSp delSp modSp mod delCm modNotes modNotesTx">
        <pc:chgData name="Justina Ojom" userId="cbdaed7d-8d45-4372-a16a-f3f8900c2f45" providerId="ADAL" clId="{6ED84C21-4717-464F-BE2E-8304F7C4F6C4}" dt="2023-03-31T01:05:48.571" v="9554" actId="20577"/>
        <pc:sldMkLst>
          <pc:docMk/>
          <pc:sldMk cId="2414245347" sldId="2919"/>
        </pc:sldMkLst>
        <pc:spChg chg="mod">
          <ac:chgData name="Justina Ojom" userId="cbdaed7d-8d45-4372-a16a-f3f8900c2f45" providerId="ADAL" clId="{6ED84C21-4717-464F-BE2E-8304F7C4F6C4}" dt="2023-03-29T07:52:25.366" v="5743" actId="2711"/>
          <ac:spMkLst>
            <pc:docMk/>
            <pc:sldMk cId="2414245347" sldId="2919"/>
            <ac:spMk id="3" creationId="{49D0FF4D-5FD0-5C04-5FB4-089628FD3946}"/>
          </ac:spMkLst>
        </pc:spChg>
        <pc:spChg chg="del">
          <ac:chgData name="Justina Ojom" userId="cbdaed7d-8d45-4372-a16a-f3f8900c2f45" providerId="ADAL" clId="{6ED84C21-4717-464F-BE2E-8304F7C4F6C4}" dt="2023-03-29T07:48:08.065" v="5689" actId="478"/>
          <ac:spMkLst>
            <pc:docMk/>
            <pc:sldMk cId="2414245347" sldId="2919"/>
            <ac:spMk id="4" creationId="{EF634E88-6362-C79F-F8D1-443B80F6BE4B}"/>
          </ac:spMkLst>
        </pc:spChg>
        <pc:spChg chg="mod">
          <ac:chgData name="Justina Ojom" userId="cbdaed7d-8d45-4372-a16a-f3f8900c2f45" providerId="ADAL" clId="{6ED84C21-4717-464F-BE2E-8304F7C4F6C4}" dt="2023-03-29T07:52:25.366" v="5743" actId="2711"/>
          <ac:spMkLst>
            <pc:docMk/>
            <pc:sldMk cId="2414245347" sldId="2919"/>
            <ac:spMk id="11" creationId="{30956D97-CE4A-CAFA-E169-3AA1DB583A3D}"/>
          </ac:spMkLst>
        </pc:spChg>
        <pc:spChg chg="mod">
          <ac:chgData name="Justina Ojom" userId="cbdaed7d-8d45-4372-a16a-f3f8900c2f45" providerId="ADAL" clId="{6ED84C21-4717-464F-BE2E-8304F7C4F6C4}" dt="2023-03-29T07:52:25.366" v="5743" actId="2711"/>
          <ac:spMkLst>
            <pc:docMk/>
            <pc:sldMk cId="2414245347" sldId="2919"/>
            <ac:spMk id="13" creationId="{6D1CF0C0-31B9-180E-9A6E-F5DD40FA3ABB}"/>
          </ac:spMkLst>
        </pc:spChg>
        <pc:spChg chg="mod">
          <ac:chgData name="Justina Ojom" userId="cbdaed7d-8d45-4372-a16a-f3f8900c2f45" providerId="ADAL" clId="{6ED84C21-4717-464F-BE2E-8304F7C4F6C4}" dt="2023-03-29T07:52:25.366" v="5743" actId="2711"/>
          <ac:spMkLst>
            <pc:docMk/>
            <pc:sldMk cId="2414245347" sldId="2919"/>
            <ac:spMk id="16" creationId="{96D751E1-2432-D107-3660-14E53DE5C008}"/>
          </ac:spMkLst>
        </pc:spChg>
        <pc:spChg chg="mod">
          <ac:chgData name="Justina Ojom" userId="cbdaed7d-8d45-4372-a16a-f3f8900c2f45" providerId="ADAL" clId="{6ED84C21-4717-464F-BE2E-8304F7C4F6C4}" dt="2023-03-29T07:52:25.366" v="5743" actId="2711"/>
          <ac:spMkLst>
            <pc:docMk/>
            <pc:sldMk cId="2414245347" sldId="2919"/>
            <ac:spMk id="17" creationId="{43C09C8A-037E-28A0-ED41-AE71F3D5B5AB}"/>
          </ac:spMkLst>
        </pc:spChg>
        <pc:spChg chg="mod">
          <ac:chgData name="Justina Ojom" userId="cbdaed7d-8d45-4372-a16a-f3f8900c2f45" providerId="ADAL" clId="{6ED84C21-4717-464F-BE2E-8304F7C4F6C4}" dt="2023-03-30T14:21:46.937" v="8646" actId="404"/>
          <ac:spMkLst>
            <pc:docMk/>
            <pc:sldMk cId="2414245347" sldId="2919"/>
            <ac:spMk id="18" creationId="{67AF8A51-53E0-85A3-C8D8-2C75D40E2E98}"/>
          </ac:spMkLst>
        </pc:spChg>
        <pc:spChg chg="mod">
          <ac:chgData name="Justina Ojom" userId="cbdaed7d-8d45-4372-a16a-f3f8900c2f45" providerId="ADAL" clId="{6ED84C21-4717-464F-BE2E-8304F7C4F6C4}" dt="2023-03-29T07:52:25.366" v="5743" actId="2711"/>
          <ac:spMkLst>
            <pc:docMk/>
            <pc:sldMk cId="2414245347" sldId="2919"/>
            <ac:spMk id="19" creationId="{F26C76AD-5B24-4C59-AC08-B031361B14EA}"/>
          </ac:spMkLst>
        </pc:spChg>
        <pc:spChg chg="del mod topLvl">
          <ac:chgData name="Justina Ojom" userId="cbdaed7d-8d45-4372-a16a-f3f8900c2f45" providerId="ADAL" clId="{6ED84C21-4717-464F-BE2E-8304F7C4F6C4}" dt="2023-03-29T11:48:02.612" v="7951" actId="478"/>
          <ac:spMkLst>
            <pc:docMk/>
            <pc:sldMk cId="2414245347" sldId="2919"/>
            <ac:spMk id="22" creationId="{CBB98BE8-5679-A164-9410-2F5BCEA1E05E}"/>
          </ac:spMkLst>
        </pc:spChg>
        <pc:spChg chg="del mod topLvl">
          <ac:chgData name="Justina Ojom" userId="cbdaed7d-8d45-4372-a16a-f3f8900c2f45" providerId="ADAL" clId="{6ED84C21-4717-464F-BE2E-8304F7C4F6C4}" dt="2023-03-29T11:47:59.604" v="7950" actId="478"/>
          <ac:spMkLst>
            <pc:docMk/>
            <pc:sldMk cId="2414245347" sldId="2919"/>
            <ac:spMk id="23" creationId="{5ACFCED5-F4C9-4371-977E-98B5F9C11541}"/>
          </ac:spMkLst>
        </pc:spChg>
        <pc:spChg chg="del mod topLvl">
          <ac:chgData name="Justina Ojom" userId="cbdaed7d-8d45-4372-a16a-f3f8900c2f45" providerId="ADAL" clId="{6ED84C21-4717-464F-BE2E-8304F7C4F6C4}" dt="2023-03-29T11:47:57.153" v="7949" actId="478"/>
          <ac:spMkLst>
            <pc:docMk/>
            <pc:sldMk cId="2414245347" sldId="2919"/>
            <ac:spMk id="25" creationId="{C5C41D30-A92A-3DF0-5E03-0D8E4CE1C080}"/>
          </ac:spMkLst>
        </pc:spChg>
        <pc:spChg chg="del mod">
          <ac:chgData name="Justina Ojom" userId="cbdaed7d-8d45-4372-a16a-f3f8900c2f45" providerId="ADAL" clId="{6ED84C21-4717-464F-BE2E-8304F7C4F6C4}" dt="2023-03-29T11:47:57.153" v="7949" actId="478"/>
          <ac:spMkLst>
            <pc:docMk/>
            <pc:sldMk cId="2414245347" sldId="2919"/>
            <ac:spMk id="26" creationId="{2A7A07E4-690F-0E0F-9734-FA5A420E6128}"/>
          </ac:spMkLst>
        </pc:spChg>
        <pc:spChg chg="mod">
          <ac:chgData name="Justina Ojom" userId="cbdaed7d-8d45-4372-a16a-f3f8900c2f45" providerId="ADAL" clId="{6ED84C21-4717-464F-BE2E-8304F7C4F6C4}" dt="2023-03-29T11:55:03.695" v="8027" actId="165"/>
          <ac:spMkLst>
            <pc:docMk/>
            <pc:sldMk cId="2414245347" sldId="2919"/>
            <ac:spMk id="27" creationId="{1F8AC0D1-68FE-B0B6-7A0F-676493088ABA}"/>
          </ac:spMkLst>
        </pc:spChg>
        <pc:spChg chg="mod">
          <ac:chgData name="Justina Ojom" userId="cbdaed7d-8d45-4372-a16a-f3f8900c2f45" providerId="ADAL" clId="{6ED84C21-4717-464F-BE2E-8304F7C4F6C4}" dt="2023-03-29T11:55:03.695" v="8027" actId="165"/>
          <ac:spMkLst>
            <pc:docMk/>
            <pc:sldMk cId="2414245347" sldId="2919"/>
            <ac:spMk id="28" creationId="{3C2187D8-19D4-C0FC-1148-0D581274F973}"/>
          </ac:spMkLst>
        </pc:spChg>
        <pc:spChg chg="mod">
          <ac:chgData name="Justina Ojom" userId="cbdaed7d-8d45-4372-a16a-f3f8900c2f45" providerId="ADAL" clId="{6ED84C21-4717-464F-BE2E-8304F7C4F6C4}" dt="2023-03-29T11:55:03.695" v="8027" actId="165"/>
          <ac:spMkLst>
            <pc:docMk/>
            <pc:sldMk cId="2414245347" sldId="2919"/>
            <ac:spMk id="31" creationId="{B4F99323-5F4A-B25F-C2BC-C59308206525}"/>
          </ac:spMkLst>
        </pc:spChg>
        <pc:spChg chg="mod">
          <ac:chgData name="Justina Ojom" userId="cbdaed7d-8d45-4372-a16a-f3f8900c2f45" providerId="ADAL" clId="{6ED84C21-4717-464F-BE2E-8304F7C4F6C4}" dt="2023-03-29T11:55:03.695" v="8027" actId="165"/>
          <ac:spMkLst>
            <pc:docMk/>
            <pc:sldMk cId="2414245347" sldId="2919"/>
            <ac:spMk id="32" creationId="{4B2251B7-66B8-871E-A21E-66F3A12D9235}"/>
          </ac:spMkLst>
        </pc:spChg>
        <pc:spChg chg="mod">
          <ac:chgData name="Justina Ojom" userId="cbdaed7d-8d45-4372-a16a-f3f8900c2f45" providerId="ADAL" clId="{6ED84C21-4717-464F-BE2E-8304F7C4F6C4}" dt="2023-03-29T11:55:03.695" v="8027" actId="165"/>
          <ac:spMkLst>
            <pc:docMk/>
            <pc:sldMk cId="2414245347" sldId="2919"/>
            <ac:spMk id="33" creationId="{782797A7-8DE9-A5BA-210E-EBC91B8380A4}"/>
          </ac:spMkLst>
        </pc:spChg>
        <pc:spChg chg="mod">
          <ac:chgData name="Justina Ojom" userId="cbdaed7d-8d45-4372-a16a-f3f8900c2f45" providerId="ADAL" clId="{6ED84C21-4717-464F-BE2E-8304F7C4F6C4}" dt="2023-03-29T11:55:03.695" v="8027" actId="165"/>
          <ac:spMkLst>
            <pc:docMk/>
            <pc:sldMk cId="2414245347" sldId="2919"/>
            <ac:spMk id="34" creationId="{24F0161C-7FFF-8088-C5EE-7A3C618A500C}"/>
          </ac:spMkLst>
        </pc:spChg>
        <pc:spChg chg="add mod">
          <ac:chgData name="Justina Ojom" userId="cbdaed7d-8d45-4372-a16a-f3f8900c2f45" providerId="ADAL" clId="{6ED84C21-4717-464F-BE2E-8304F7C4F6C4}" dt="2023-03-29T11:49:08.635" v="7964" actId="164"/>
          <ac:spMkLst>
            <pc:docMk/>
            <pc:sldMk cId="2414245347" sldId="2919"/>
            <ac:spMk id="35" creationId="{3D08C577-90AF-B00B-95B7-E8360559DB9D}"/>
          </ac:spMkLst>
        </pc:spChg>
        <pc:spChg chg="mod">
          <ac:chgData name="Justina Ojom" userId="cbdaed7d-8d45-4372-a16a-f3f8900c2f45" providerId="ADAL" clId="{6ED84C21-4717-464F-BE2E-8304F7C4F6C4}" dt="2023-03-29T11:49:11.021" v="7966" actId="571"/>
          <ac:spMkLst>
            <pc:docMk/>
            <pc:sldMk cId="2414245347" sldId="2919"/>
            <ac:spMk id="40" creationId="{5EB590CD-DA9F-7A7D-05B9-1573007158FA}"/>
          </ac:spMkLst>
        </pc:spChg>
        <pc:spChg chg="mod">
          <ac:chgData name="Justina Ojom" userId="cbdaed7d-8d45-4372-a16a-f3f8900c2f45" providerId="ADAL" clId="{6ED84C21-4717-464F-BE2E-8304F7C4F6C4}" dt="2023-03-29T11:49:11.922" v="7967" actId="571"/>
          <ac:spMkLst>
            <pc:docMk/>
            <pc:sldMk cId="2414245347" sldId="2919"/>
            <ac:spMk id="43" creationId="{A98CF005-D516-C226-FE9D-708C5BE10987}"/>
          </ac:spMkLst>
        </pc:spChg>
        <pc:spChg chg="add del mod">
          <ac:chgData name="Justina Ojom" userId="cbdaed7d-8d45-4372-a16a-f3f8900c2f45" providerId="ADAL" clId="{6ED84C21-4717-464F-BE2E-8304F7C4F6C4}" dt="2023-03-29T11:50:35.288" v="7973" actId="478"/>
          <ac:spMkLst>
            <pc:docMk/>
            <pc:sldMk cId="2414245347" sldId="2919"/>
            <ac:spMk id="45" creationId="{940C4525-0FC9-5697-9E54-51D8D5F05220}"/>
          </ac:spMkLst>
        </pc:spChg>
        <pc:spChg chg="add mod topLvl">
          <ac:chgData name="Justina Ojom" userId="cbdaed7d-8d45-4372-a16a-f3f8900c2f45" providerId="ADAL" clId="{6ED84C21-4717-464F-BE2E-8304F7C4F6C4}" dt="2023-03-29T11:55:12.183" v="8030" actId="164"/>
          <ac:spMkLst>
            <pc:docMk/>
            <pc:sldMk cId="2414245347" sldId="2919"/>
            <ac:spMk id="46" creationId="{5679C478-B7D9-F28F-3AC7-B44E4ECF8BB1}"/>
          </ac:spMkLst>
        </pc:spChg>
        <pc:spChg chg="add mod topLvl">
          <ac:chgData name="Justina Ojom" userId="cbdaed7d-8d45-4372-a16a-f3f8900c2f45" providerId="ADAL" clId="{6ED84C21-4717-464F-BE2E-8304F7C4F6C4}" dt="2023-03-29T11:55:12.183" v="8030" actId="164"/>
          <ac:spMkLst>
            <pc:docMk/>
            <pc:sldMk cId="2414245347" sldId="2919"/>
            <ac:spMk id="47" creationId="{E9A40A68-9CE5-9CDA-8E02-956CA64C4571}"/>
          </ac:spMkLst>
        </pc:spChg>
        <pc:spChg chg="add del mod">
          <ac:chgData name="Justina Ojom" userId="cbdaed7d-8d45-4372-a16a-f3f8900c2f45" providerId="ADAL" clId="{6ED84C21-4717-464F-BE2E-8304F7C4F6C4}" dt="2023-03-29T11:54:09.934" v="8007" actId="478"/>
          <ac:spMkLst>
            <pc:docMk/>
            <pc:sldMk cId="2414245347" sldId="2919"/>
            <ac:spMk id="48" creationId="{58801E6D-9FCF-CC07-C06D-CA96B3FC2FBC}"/>
          </ac:spMkLst>
        </pc:spChg>
        <pc:spChg chg="mod">
          <ac:chgData name="Justina Ojom" userId="cbdaed7d-8d45-4372-a16a-f3f8900c2f45" providerId="ADAL" clId="{6ED84C21-4717-464F-BE2E-8304F7C4F6C4}" dt="2023-03-29T11:51:34.068" v="7997" actId="207"/>
          <ac:spMkLst>
            <pc:docMk/>
            <pc:sldMk cId="2414245347" sldId="2919"/>
            <ac:spMk id="50" creationId="{13841F44-B8C2-E7C3-5C2A-CD8EE17E4807}"/>
          </ac:spMkLst>
        </pc:spChg>
        <pc:spChg chg="mod">
          <ac:chgData name="Justina Ojom" userId="cbdaed7d-8d45-4372-a16a-f3f8900c2f45" providerId="ADAL" clId="{6ED84C21-4717-464F-BE2E-8304F7C4F6C4}" dt="2023-03-29T11:51:34.068" v="7997" actId="207"/>
          <ac:spMkLst>
            <pc:docMk/>
            <pc:sldMk cId="2414245347" sldId="2919"/>
            <ac:spMk id="51" creationId="{E2D3A596-D553-CF09-FDDD-870094D58E76}"/>
          </ac:spMkLst>
        </pc:spChg>
        <pc:spChg chg="mod">
          <ac:chgData name="Justina Ojom" userId="cbdaed7d-8d45-4372-a16a-f3f8900c2f45" providerId="ADAL" clId="{6ED84C21-4717-464F-BE2E-8304F7C4F6C4}" dt="2023-03-29T11:54:51.052" v="8022" actId="14100"/>
          <ac:spMkLst>
            <pc:docMk/>
            <pc:sldMk cId="2414245347" sldId="2919"/>
            <ac:spMk id="52" creationId="{98889F2D-4E5A-03F8-A985-2936D1F370E2}"/>
          </ac:spMkLst>
        </pc:spChg>
        <pc:spChg chg="mod">
          <ac:chgData name="Justina Ojom" userId="cbdaed7d-8d45-4372-a16a-f3f8900c2f45" providerId="ADAL" clId="{6ED84C21-4717-464F-BE2E-8304F7C4F6C4}" dt="2023-03-29T11:51:29.964" v="7996" actId="207"/>
          <ac:spMkLst>
            <pc:docMk/>
            <pc:sldMk cId="2414245347" sldId="2919"/>
            <ac:spMk id="53" creationId="{D9DEE221-9084-0B45-328B-DD67C8902BEB}"/>
          </ac:spMkLst>
        </pc:spChg>
        <pc:spChg chg="add mod topLvl">
          <ac:chgData name="Justina Ojom" userId="cbdaed7d-8d45-4372-a16a-f3f8900c2f45" providerId="ADAL" clId="{6ED84C21-4717-464F-BE2E-8304F7C4F6C4}" dt="2023-03-29T11:55:12.183" v="8030" actId="164"/>
          <ac:spMkLst>
            <pc:docMk/>
            <pc:sldMk cId="2414245347" sldId="2919"/>
            <ac:spMk id="54" creationId="{5D6EF949-3688-668C-F650-6E30FB713954}"/>
          </ac:spMkLst>
        </pc:spChg>
        <pc:spChg chg="add mod topLvl">
          <ac:chgData name="Justina Ojom" userId="cbdaed7d-8d45-4372-a16a-f3f8900c2f45" providerId="ADAL" clId="{6ED84C21-4717-464F-BE2E-8304F7C4F6C4}" dt="2023-03-29T11:55:12.183" v="8030" actId="164"/>
          <ac:spMkLst>
            <pc:docMk/>
            <pc:sldMk cId="2414245347" sldId="2919"/>
            <ac:spMk id="55" creationId="{9F3290C2-E6F6-6097-F41E-C8441C49E63E}"/>
          </ac:spMkLst>
        </pc:spChg>
        <pc:grpChg chg="add mod">
          <ac:chgData name="Justina Ojom" userId="cbdaed7d-8d45-4372-a16a-f3f8900c2f45" providerId="ADAL" clId="{6ED84C21-4717-464F-BE2E-8304F7C4F6C4}" dt="2023-03-29T07:48:08.308" v="5690"/>
          <ac:grpSpMkLst>
            <pc:docMk/>
            <pc:sldMk cId="2414245347" sldId="2919"/>
            <ac:grpSpMk id="2" creationId="{8A2D5679-55D7-2E1F-2B4D-2AC26036F8A2}"/>
          </ac:grpSpMkLst>
        </pc:grpChg>
        <pc:grpChg chg="del">
          <ac:chgData name="Justina Ojom" userId="cbdaed7d-8d45-4372-a16a-f3f8900c2f45" providerId="ADAL" clId="{6ED84C21-4717-464F-BE2E-8304F7C4F6C4}" dt="2023-03-29T07:48:06.455" v="5688" actId="478"/>
          <ac:grpSpMkLst>
            <pc:docMk/>
            <pc:sldMk cId="2414245347" sldId="2919"/>
            <ac:grpSpMk id="5" creationId="{48DDFF83-F5F4-1572-B922-C21F3E74AC1A}"/>
          </ac:grpSpMkLst>
        </pc:grpChg>
        <pc:grpChg chg="del">
          <ac:chgData name="Justina Ojom" userId="cbdaed7d-8d45-4372-a16a-f3f8900c2f45" providerId="ADAL" clId="{6ED84C21-4717-464F-BE2E-8304F7C4F6C4}" dt="2023-03-29T07:48:06.455" v="5688" actId="478"/>
          <ac:grpSpMkLst>
            <pc:docMk/>
            <pc:sldMk cId="2414245347" sldId="2919"/>
            <ac:grpSpMk id="8" creationId="{4FD2A424-764A-FD86-C546-551E76D371FC}"/>
          </ac:grpSpMkLst>
        </pc:grpChg>
        <pc:grpChg chg="mod">
          <ac:chgData name="Justina Ojom" userId="cbdaed7d-8d45-4372-a16a-f3f8900c2f45" providerId="ADAL" clId="{6ED84C21-4717-464F-BE2E-8304F7C4F6C4}" dt="2023-03-29T07:48:08.308" v="5690"/>
          <ac:grpSpMkLst>
            <pc:docMk/>
            <pc:sldMk cId="2414245347" sldId="2919"/>
            <ac:grpSpMk id="14" creationId="{20582BC9-E706-3585-DCD1-05967FC3CBEB}"/>
          </ac:grpSpMkLst>
        </pc:grpChg>
        <pc:grpChg chg="mod">
          <ac:chgData name="Justina Ojom" userId="cbdaed7d-8d45-4372-a16a-f3f8900c2f45" providerId="ADAL" clId="{6ED84C21-4717-464F-BE2E-8304F7C4F6C4}" dt="2023-03-29T07:48:08.308" v="5690"/>
          <ac:grpSpMkLst>
            <pc:docMk/>
            <pc:sldMk cId="2414245347" sldId="2919"/>
            <ac:grpSpMk id="15" creationId="{16DCC961-7BA9-D501-5502-BE5190AF7956}"/>
          </ac:grpSpMkLst>
        </pc:grpChg>
        <pc:grpChg chg="add del mod">
          <ac:chgData name="Justina Ojom" userId="cbdaed7d-8d45-4372-a16a-f3f8900c2f45" providerId="ADAL" clId="{6ED84C21-4717-464F-BE2E-8304F7C4F6C4}" dt="2023-03-29T11:47:54.293" v="7948" actId="165"/>
          <ac:grpSpMkLst>
            <pc:docMk/>
            <pc:sldMk cId="2414245347" sldId="2919"/>
            <ac:grpSpMk id="20" creationId="{61DED3A4-6C0F-CCDB-B5EF-05C128AB61CA}"/>
          </ac:grpSpMkLst>
        </pc:grpChg>
        <pc:grpChg chg="del mod topLvl">
          <ac:chgData name="Justina Ojom" userId="cbdaed7d-8d45-4372-a16a-f3f8900c2f45" providerId="ADAL" clId="{6ED84C21-4717-464F-BE2E-8304F7C4F6C4}" dt="2023-03-29T11:47:57.153" v="7949" actId="478"/>
          <ac:grpSpMkLst>
            <pc:docMk/>
            <pc:sldMk cId="2414245347" sldId="2919"/>
            <ac:grpSpMk id="21" creationId="{F4045600-AC9C-CF94-734B-C261B470A6CD}"/>
          </ac:grpSpMkLst>
        </pc:grpChg>
        <pc:grpChg chg="mod topLvl">
          <ac:chgData name="Justina Ojom" userId="cbdaed7d-8d45-4372-a16a-f3f8900c2f45" providerId="ADAL" clId="{6ED84C21-4717-464F-BE2E-8304F7C4F6C4}" dt="2023-03-29T11:55:12.183" v="8030" actId="164"/>
          <ac:grpSpMkLst>
            <pc:docMk/>
            <pc:sldMk cId="2414245347" sldId="2919"/>
            <ac:grpSpMk id="24" creationId="{43E6B099-3D2C-336F-294F-D8B21DC113A2}"/>
          </ac:grpSpMkLst>
        </pc:grpChg>
        <pc:grpChg chg="mod">
          <ac:chgData name="Justina Ojom" userId="cbdaed7d-8d45-4372-a16a-f3f8900c2f45" providerId="ADAL" clId="{6ED84C21-4717-464F-BE2E-8304F7C4F6C4}" dt="2023-03-29T11:55:03.695" v="8027" actId="165"/>
          <ac:grpSpMkLst>
            <pc:docMk/>
            <pc:sldMk cId="2414245347" sldId="2919"/>
            <ac:grpSpMk id="29" creationId="{88AFB925-1088-C91C-2226-776B9127CAF8}"/>
          </ac:grpSpMkLst>
        </pc:grpChg>
        <pc:grpChg chg="mod">
          <ac:chgData name="Justina Ojom" userId="cbdaed7d-8d45-4372-a16a-f3f8900c2f45" providerId="ADAL" clId="{6ED84C21-4717-464F-BE2E-8304F7C4F6C4}" dt="2023-03-29T11:55:03.695" v="8027" actId="165"/>
          <ac:grpSpMkLst>
            <pc:docMk/>
            <pc:sldMk cId="2414245347" sldId="2919"/>
            <ac:grpSpMk id="30" creationId="{3EDCD93F-3399-3302-9552-D6C8D4D684A4}"/>
          </ac:grpSpMkLst>
        </pc:grpChg>
        <pc:grpChg chg="add del mod">
          <ac:chgData name="Justina Ojom" userId="cbdaed7d-8d45-4372-a16a-f3f8900c2f45" providerId="ADAL" clId="{6ED84C21-4717-464F-BE2E-8304F7C4F6C4}" dt="2023-03-29T11:49:42.066" v="7968" actId="478"/>
          <ac:grpSpMkLst>
            <pc:docMk/>
            <pc:sldMk cId="2414245347" sldId="2919"/>
            <ac:grpSpMk id="38" creationId="{6704834E-FDBA-B2A8-E1F1-25BE25B54C58}"/>
          </ac:grpSpMkLst>
        </pc:grpChg>
        <pc:grpChg chg="add del mod">
          <ac:chgData name="Justina Ojom" userId="cbdaed7d-8d45-4372-a16a-f3f8900c2f45" providerId="ADAL" clId="{6ED84C21-4717-464F-BE2E-8304F7C4F6C4}" dt="2023-03-29T11:49:42.066" v="7968" actId="478"/>
          <ac:grpSpMkLst>
            <pc:docMk/>
            <pc:sldMk cId="2414245347" sldId="2919"/>
            <ac:grpSpMk id="39" creationId="{0C0A3AF5-41BC-4130-C4D0-4A410F1FE43E}"/>
          </ac:grpSpMkLst>
        </pc:grpChg>
        <pc:grpChg chg="add del mod">
          <ac:chgData name="Justina Ojom" userId="cbdaed7d-8d45-4372-a16a-f3f8900c2f45" providerId="ADAL" clId="{6ED84C21-4717-464F-BE2E-8304F7C4F6C4}" dt="2023-03-29T11:49:42.066" v="7968" actId="478"/>
          <ac:grpSpMkLst>
            <pc:docMk/>
            <pc:sldMk cId="2414245347" sldId="2919"/>
            <ac:grpSpMk id="42" creationId="{D10DFC6E-5F7D-5131-D463-5F537862B64E}"/>
          </ac:grpSpMkLst>
        </pc:grpChg>
        <pc:grpChg chg="add mod ord">
          <ac:chgData name="Justina Ojom" userId="cbdaed7d-8d45-4372-a16a-f3f8900c2f45" providerId="ADAL" clId="{6ED84C21-4717-464F-BE2E-8304F7C4F6C4}" dt="2023-03-29T11:55:26.214" v="8035" actId="1076"/>
          <ac:grpSpMkLst>
            <pc:docMk/>
            <pc:sldMk cId="2414245347" sldId="2919"/>
            <ac:grpSpMk id="49" creationId="{DD3855B4-91E6-87CA-833D-6E785FFA1DB5}"/>
          </ac:grpSpMkLst>
        </pc:grpChg>
        <pc:grpChg chg="add del mod">
          <ac:chgData name="Justina Ojom" userId="cbdaed7d-8d45-4372-a16a-f3f8900c2f45" providerId="ADAL" clId="{6ED84C21-4717-464F-BE2E-8304F7C4F6C4}" dt="2023-03-29T11:55:03.695" v="8027" actId="165"/>
          <ac:grpSpMkLst>
            <pc:docMk/>
            <pc:sldMk cId="2414245347" sldId="2919"/>
            <ac:grpSpMk id="56" creationId="{CC3A9A96-3CB4-2007-FEEF-CE47786B01E9}"/>
          </ac:grpSpMkLst>
        </pc:grpChg>
        <pc:grpChg chg="add mod">
          <ac:chgData name="Justina Ojom" userId="cbdaed7d-8d45-4372-a16a-f3f8900c2f45" providerId="ADAL" clId="{6ED84C21-4717-464F-BE2E-8304F7C4F6C4}" dt="2023-03-29T11:55:26.214" v="8035" actId="1076"/>
          <ac:grpSpMkLst>
            <pc:docMk/>
            <pc:sldMk cId="2414245347" sldId="2919"/>
            <ac:grpSpMk id="57" creationId="{555C4C91-5E67-E6D1-12BE-7BCFE6DCD5A8}"/>
          </ac:grpSpMkLst>
        </pc:grpChg>
        <pc:picChg chg="del">
          <ac:chgData name="Justina Ojom" userId="cbdaed7d-8d45-4372-a16a-f3f8900c2f45" providerId="ADAL" clId="{6ED84C21-4717-464F-BE2E-8304F7C4F6C4}" dt="2023-03-29T11:51:08.419" v="7986" actId="478"/>
          <ac:picMkLst>
            <pc:docMk/>
            <pc:sldMk cId="2414245347" sldId="2919"/>
            <ac:picMk id="12" creationId="{B70F203D-79ED-E2FB-7C39-AFEF78C6BE7C}"/>
          </ac:picMkLst>
        </pc:picChg>
        <pc:picChg chg="add mod">
          <ac:chgData name="Justina Ojom" userId="cbdaed7d-8d45-4372-a16a-f3f8900c2f45" providerId="ADAL" clId="{6ED84C21-4717-464F-BE2E-8304F7C4F6C4}" dt="2023-03-29T11:49:08.635" v="7964" actId="164"/>
          <ac:picMkLst>
            <pc:docMk/>
            <pc:sldMk cId="2414245347" sldId="2919"/>
            <ac:picMk id="37" creationId="{A1874C15-8F62-2E5A-4367-4F2AFE8818CD}"/>
          </ac:picMkLst>
        </pc:picChg>
        <pc:picChg chg="mod">
          <ac:chgData name="Justina Ojom" userId="cbdaed7d-8d45-4372-a16a-f3f8900c2f45" providerId="ADAL" clId="{6ED84C21-4717-464F-BE2E-8304F7C4F6C4}" dt="2023-03-29T11:49:11.021" v="7966" actId="571"/>
          <ac:picMkLst>
            <pc:docMk/>
            <pc:sldMk cId="2414245347" sldId="2919"/>
            <ac:picMk id="41" creationId="{48BED314-110E-ECFB-4D04-3E7D5B91DE2F}"/>
          </ac:picMkLst>
        </pc:picChg>
        <pc:picChg chg="mod">
          <ac:chgData name="Justina Ojom" userId="cbdaed7d-8d45-4372-a16a-f3f8900c2f45" providerId="ADAL" clId="{6ED84C21-4717-464F-BE2E-8304F7C4F6C4}" dt="2023-03-29T11:49:11.922" v="7967" actId="571"/>
          <ac:picMkLst>
            <pc:docMk/>
            <pc:sldMk cId="2414245347" sldId="2919"/>
            <ac:picMk id="44" creationId="{DC19FEDA-0440-3FBC-941C-59DF513EC22A}"/>
          </ac:picMkLst>
        </pc:picChg>
      </pc:sldChg>
      <pc:sldChg chg="addSp delSp modSp mod modNotes">
        <pc:chgData name="Justina Ojom" userId="cbdaed7d-8d45-4372-a16a-f3f8900c2f45" providerId="ADAL" clId="{6ED84C21-4717-464F-BE2E-8304F7C4F6C4}" dt="2023-03-31T01:06:17.059" v="9556" actId="20577"/>
        <pc:sldMkLst>
          <pc:docMk/>
          <pc:sldMk cId="3750144747" sldId="2920"/>
        </pc:sldMkLst>
        <pc:spChg chg="mod">
          <ac:chgData name="Justina Ojom" userId="cbdaed7d-8d45-4372-a16a-f3f8900c2f45" providerId="ADAL" clId="{6ED84C21-4717-464F-BE2E-8304F7C4F6C4}" dt="2023-03-29T07:52:30.097" v="5744" actId="2711"/>
          <ac:spMkLst>
            <pc:docMk/>
            <pc:sldMk cId="3750144747" sldId="2920"/>
            <ac:spMk id="2" creationId="{BED23624-DB12-8246-C2F5-870D7E4F3F2B}"/>
          </ac:spMkLst>
        </pc:spChg>
        <pc:spChg chg="del mod">
          <ac:chgData name="Justina Ojom" userId="cbdaed7d-8d45-4372-a16a-f3f8900c2f45" providerId="ADAL" clId="{6ED84C21-4717-464F-BE2E-8304F7C4F6C4}" dt="2023-03-29T11:56:08.507" v="8037" actId="478"/>
          <ac:spMkLst>
            <pc:docMk/>
            <pc:sldMk cId="3750144747" sldId="2920"/>
            <ac:spMk id="3" creationId="{3A2EFF10-05D3-2AA0-5938-16B5DEA50DC7}"/>
          </ac:spMkLst>
        </pc:spChg>
        <pc:spChg chg="mod">
          <ac:chgData name="Justina Ojom" userId="cbdaed7d-8d45-4372-a16a-f3f8900c2f45" providerId="ADAL" clId="{6ED84C21-4717-464F-BE2E-8304F7C4F6C4}" dt="2023-03-29T12:00:49.634" v="8095" actId="1076"/>
          <ac:spMkLst>
            <pc:docMk/>
            <pc:sldMk cId="3750144747" sldId="2920"/>
            <ac:spMk id="5" creationId="{6543CCCE-B940-3AA0-5DB9-5310A4E7D9AE}"/>
          </ac:spMkLst>
        </pc:spChg>
        <pc:spChg chg="mod topLvl">
          <ac:chgData name="Justina Ojom" userId="cbdaed7d-8d45-4372-a16a-f3f8900c2f45" providerId="ADAL" clId="{6ED84C21-4717-464F-BE2E-8304F7C4F6C4}" dt="2023-03-29T12:00:05.550" v="8081" actId="1076"/>
          <ac:spMkLst>
            <pc:docMk/>
            <pc:sldMk cId="3750144747" sldId="2920"/>
            <ac:spMk id="7" creationId="{E0EA0EB9-0FCA-4677-72CF-963C623DF7CD}"/>
          </ac:spMkLst>
        </pc:spChg>
        <pc:spChg chg="del mod">
          <ac:chgData name="Justina Ojom" userId="cbdaed7d-8d45-4372-a16a-f3f8900c2f45" providerId="ADAL" clId="{6ED84C21-4717-464F-BE2E-8304F7C4F6C4}" dt="2023-03-29T12:00:06.890" v="8082" actId="478"/>
          <ac:spMkLst>
            <pc:docMk/>
            <pc:sldMk cId="3750144747" sldId="2920"/>
            <ac:spMk id="9" creationId="{22FBE433-8BCE-0EC3-FE42-77CD77CB479C}"/>
          </ac:spMkLst>
        </pc:spChg>
        <pc:spChg chg="mod topLvl">
          <ac:chgData name="Justina Ojom" userId="cbdaed7d-8d45-4372-a16a-f3f8900c2f45" providerId="ADAL" clId="{6ED84C21-4717-464F-BE2E-8304F7C4F6C4}" dt="2023-03-29T12:00:05.550" v="8081" actId="1076"/>
          <ac:spMkLst>
            <pc:docMk/>
            <pc:sldMk cId="3750144747" sldId="2920"/>
            <ac:spMk id="10" creationId="{41DAC259-15F0-72F3-3CC8-ED4398426BB4}"/>
          </ac:spMkLst>
        </pc:spChg>
        <pc:spChg chg="del mod topLvl">
          <ac:chgData name="Justina Ojom" userId="cbdaed7d-8d45-4372-a16a-f3f8900c2f45" providerId="ADAL" clId="{6ED84C21-4717-464F-BE2E-8304F7C4F6C4}" dt="2023-03-29T11:58:36.650" v="8069" actId="478"/>
          <ac:spMkLst>
            <pc:docMk/>
            <pc:sldMk cId="3750144747" sldId="2920"/>
            <ac:spMk id="11" creationId="{C239944E-F853-9044-08D6-E7D4264110D3}"/>
          </ac:spMkLst>
        </pc:spChg>
        <pc:spChg chg="del mod topLvl">
          <ac:chgData name="Justina Ojom" userId="cbdaed7d-8d45-4372-a16a-f3f8900c2f45" providerId="ADAL" clId="{6ED84C21-4717-464F-BE2E-8304F7C4F6C4}" dt="2023-03-29T11:58:36.650" v="8069" actId="478"/>
          <ac:spMkLst>
            <pc:docMk/>
            <pc:sldMk cId="3750144747" sldId="2920"/>
            <ac:spMk id="12" creationId="{31FE2225-BA03-8CE1-25D8-F14D1F51ECD7}"/>
          </ac:spMkLst>
        </pc:spChg>
        <pc:spChg chg="mod">
          <ac:chgData name="Justina Ojom" userId="cbdaed7d-8d45-4372-a16a-f3f8900c2f45" providerId="ADAL" clId="{6ED84C21-4717-464F-BE2E-8304F7C4F6C4}" dt="2023-03-29T11:58:19.588" v="8062" actId="14100"/>
          <ac:spMkLst>
            <pc:docMk/>
            <pc:sldMk cId="3750144747" sldId="2920"/>
            <ac:spMk id="13" creationId="{CD1E0760-54BF-A25E-9451-7EA8CC2A4A78}"/>
          </ac:spMkLst>
        </pc:spChg>
        <pc:spChg chg="mod">
          <ac:chgData name="Justina Ojom" userId="cbdaed7d-8d45-4372-a16a-f3f8900c2f45" providerId="ADAL" clId="{6ED84C21-4717-464F-BE2E-8304F7C4F6C4}" dt="2023-03-29T11:58:29.451" v="8065" actId="1076"/>
          <ac:spMkLst>
            <pc:docMk/>
            <pc:sldMk cId="3750144747" sldId="2920"/>
            <ac:spMk id="14" creationId="{240D6EF6-BBC9-21A9-A9F3-D8FC8B6BC5A0}"/>
          </ac:spMkLst>
        </pc:spChg>
        <pc:spChg chg="mod">
          <ac:chgData name="Justina Ojom" userId="cbdaed7d-8d45-4372-a16a-f3f8900c2f45" providerId="ADAL" clId="{6ED84C21-4717-464F-BE2E-8304F7C4F6C4}" dt="2023-03-29T11:58:51.330" v="8071" actId="1076"/>
          <ac:spMkLst>
            <pc:docMk/>
            <pc:sldMk cId="3750144747" sldId="2920"/>
            <ac:spMk id="17" creationId="{D4CEE598-E237-C856-A126-561671D52F1C}"/>
          </ac:spMkLst>
        </pc:spChg>
        <pc:spChg chg="mod">
          <ac:chgData name="Justina Ojom" userId="cbdaed7d-8d45-4372-a16a-f3f8900c2f45" providerId="ADAL" clId="{6ED84C21-4717-464F-BE2E-8304F7C4F6C4}" dt="2023-03-29T11:58:51.330" v="8071" actId="1076"/>
          <ac:spMkLst>
            <pc:docMk/>
            <pc:sldMk cId="3750144747" sldId="2920"/>
            <ac:spMk id="18" creationId="{8669BF17-CDF3-158E-F5A7-EC18058C5232}"/>
          </ac:spMkLst>
        </pc:spChg>
        <pc:spChg chg="del mod">
          <ac:chgData name="Justina Ojom" userId="cbdaed7d-8d45-4372-a16a-f3f8900c2f45" providerId="ADAL" clId="{6ED84C21-4717-464F-BE2E-8304F7C4F6C4}" dt="2023-03-29T11:57:47.886" v="8049" actId="478"/>
          <ac:spMkLst>
            <pc:docMk/>
            <pc:sldMk cId="3750144747" sldId="2920"/>
            <ac:spMk id="19" creationId="{EC44298C-DD81-F00E-DFE3-6ACB8C350689}"/>
          </ac:spMkLst>
        </pc:spChg>
        <pc:spChg chg="del mod">
          <ac:chgData name="Justina Ojom" userId="cbdaed7d-8d45-4372-a16a-f3f8900c2f45" providerId="ADAL" clId="{6ED84C21-4717-464F-BE2E-8304F7C4F6C4}" dt="2023-03-29T11:57:50.449" v="8050" actId="478"/>
          <ac:spMkLst>
            <pc:docMk/>
            <pc:sldMk cId="3750144747" sldId="2920"/>
            <ac:spMk id="20" creationId="{72AEB0C9-B22B-1465-EC09-4BB6293CE9CD}"/>
          </ac:spMkLst>
        </pc:spChg>
        <pc:spChg chg="add mod">
          <ac:chgData name="Justina Ojom" userId="cbdaed7d-8d45-4372-a16a-f3f8900c2f45" providerId="ADAL" clId="{6ED84C21-4717-464F-BE2E-8304F7C4F6C4}" dt="2023-03-29T11:58:24.636" v="8064" actId="14100"/>
          <ac:spMkLst>
            <pc:docMk/>
            <pc:sldMk cId="3750144747" sldId="2920"/>
            <ac:spMk id="21" creationId="{31ACE51B-6DE3-A985-B374-4A988321C40E}"/>
          </ac:spMkLst>
        </pc:spChg>
        <pc:spChg chg="add mod">
          <ac:chgData name="Justina Ojom" userId="cbdaed7d-8d45-4372-a16a-f3f8900c2f45" providerId="ADAL" clId="{6ED84C21-4717-464F-BE2E-8304F7C4F6C4}" dt="2023-03-29T12:00:05.550" v="8081" actId="1076"/>
          <ac:spMkLst>
            <pc:docMk/>
            <pc:sldMk cId="3750144747" sldId="2920"/>
            <ac:spMk id="22" creationId="{D29B9B32-199E-742B-5B27-0D261F4ED636}"/>
          </ac:spMkLst>
        </pc:spChg>
        <pc:spChg chg="add mod">
          <ac:chgData name="Justina Ojom" userId="cbdaed7d-8d45-4372-a16a-f3f8900c2f45" providerId="ADAL" clId="{6ED84C21-4717-464F-BE2E-8304F7C4F6C4}" dt="2023-03-29T12:00:46.202" v="8094" actId="1076"/>
          <ac:spMkLst>
            <pc:docMk/>
            <pc:sldMk cId="3750144747" sldId="2920"/>
            <ac:spMk id="23" creationId="{46635EC3-E6C8-B445-E8AD-F4CFD9B131E8}"/>
          </ac:spMkLst>
        </pc:spChg>
        <pc:spChg chg="add mod ord">
          <ac:chgData name="Justina Ojom" userId="cbdaed7d-8d45-4372-a16a-f3f8900c2f45" providerId="ADAL" clId="{6ED84C21-4717-464F-BE2E-8304F7C4F6C4}" dt="2023-03-29T12:00:42.776" v="8093" actId="167"/>
          <ac:spMkLst>
            <pc:docMk/>
            <pc:sldMk cId="3750144747" sldId="2920"/>
            <ac:spMk id="24" creationId="{27FC7EB4-C500-03E6-97C9-3B5E10C2125F}"/>
          </ac:spMkLst>
        </pc:spChg>
        <pc:grpChg chg="add del mod">
          <ac:chgData name="Justina Ojom" userId="cbdaed7d-8d45-4372-a16a-f3f8900c2f45" providerId="ADAL" clId="{6ED84C21-4717-464F-BE2E-8304F7C4F6C4}" dt="2023-03-29T11:56:32.342" v="8048" actId="165"/>
          <ac:grpSpMkLst>
            <pc:docMk/>
            <pc:sldMk cId="3750144747" sldId="2920"/>
            <ac:grpSpMk id="4" creationId="{78F160ED-69B0-D41E-ABBB-1CA10622D5EA}"/>
          </ac:grpSpMkLst>
        </pc:grpChg>
        <pc:grpChg chg="mod topLvl">
          <ac:chgData name="Justina Ojom" userId="cbdaed7d-8d45-4372-a16a-f3f8900c2f45" providerId="ADAL" clId="{6ED84C21-4717-464F-BE2E-8304F7C4F6C4}" dt="2023-03-29T12:00:05.550" v="8081" actId="1076"/>
          <ac:grpSpMkLst>
            <pc:docMk/>
            <pc:sldMk cId="3750144747" sldId="2920"/>
            <ac:grpSpMk id="6" creationId="{A4AED413-5D4F-B578-09D1-0E2060EC2AFB}"/>
          </ac:grpSpMkLst>
        </pc:grpChg>
        <pc:grpChg chg="del mod">
          <ac:chgData name="Justina Ojom" userId="cbdaed7d-8d45-4372-a16a-f3f8900c2f45" providerId="ADAL" clId="{6ED84C21-4717-464F-BE2E-8304F7C4F6C4}" dt="2023-03-29T11:57:47.886" v="8049" actId="478"/>
          <ac:grpSpMkLst>
            <pc:docMk/>
            <pc:sldMk cId="3750144747" sldId="2920"/>
            <ac:grpSpMk id="15" creationId="{0A3E460D-19BB-D272-6F38-848390B8A6AC}"/>
          </ac:grpSpMkLst>
        </pc:grpChg>
        <pc:grpChg chg="mod">
          <ac:chgData name="Justina Ojom" userId="cbdaed7d-8d45-4372-a16a-f3f8900c2f45" providerId="ADAL" clId="{6ED84C21-4717-464F-BE2E-8304F7C4F6C4}" dt="2023-03-29T11:58:09.824" v="8057" actId="571"/>
          <ac:grpSpMkLst>
            <pc:docMk/>
            <pc:sldMk cId="3750144747" sldId="2920"/>
            <ac:grpSpMk id="16" creationId="{B7069891-B70C-1E72-2216-C6BF944ABF84}"/>
          </ac:grpSpMkLst>
        </pc:grpChg>
        <pc:picChg chg="del mod">
          <ac:chgData name="Justina Ojom" userId="cbdaed7d-8d45-4372-a16a-f3f8900c2f45" providerId="ADAL" clId="{6ED84C21-4717-464F-BE2E-8304F7C4F6C4}" dt="2023-03-29T11:58:59.105" v="8072" actId="478"/>
          <ac:picMkLst>
            <pc:docMk/>
            <pc:sldMk cId="3750144747" sldId="2920"/>
            <ac:picMk id="8" creationId="{19103BCB-1694-ACCE-E725-DBD2CD67A0A3}"/>
          </ac:picMkLst>
        </pc:picChg>
      </pc:sldChg>
      <pc:sldChg chg="addSp delSp modSp mod delCm modNotes">
        <pc:chgData name="Justina Ojom" userId="cbdaed7d-8d45-4372-a16a-f3f8900c2f45" providerId="ADAL" clId="{6ED84C21-4717-464F-BE2E-8304F7C4F6C4}" dt="2023-03-31T01:06:55.503" v="9575" actId="20577"/>
        <pc:sldMkLst>
          <pc:docMk/>
          <pc:sldMk cId="3157819872" sldId="2921"/>
        </pc:sldMkLst>
        <pc:spChg chg="mod">
          <ac:chgData name="Justina Ojom" userId="cbdaed7d-8d45-4372-a16a-f3f8900c2f45" providerId="ADAL" clId="{6ED84C21-4717-464F-BE2E-8304F7C4F6C4}" dt="2023-03-29T07:52:33.177" v="5745" actId="2711"/>
          <ac:spMkLst>
            <pc:docMk/>
            <pc:sldMk cId="3157819872" sldId="2921"/>
            <ac:spMk id="2" creationId="{B79CE811-522B-2A2A-C092-A7CD8DDD71BD}"/>
          </ac:spMkLst>
        </pc:spChg>
        <pc:spChg chg="del mod">
          <ac:chgData name="Justina Ojom" userId="cbdaed7d-8d45-4372-a16a-f3f8900c2f45" providerId="ADAL" clId="{6ED84C21-4717-464F-BE2E-8304F7C4F6C4}" dt="2023-03-29T12:01:05.440" v="8100" actId="478"/>
          <ac:spMkLst>
            <pc:docMk/>
            <pc:sldMk cId="3157819872" sldId="2921"/>
            <ac:spMk id="3" creationId="{3C71628A-E16A-E078-A430-F03508D06B32}"/>
          </ac:spMkLst>
        </pc:spChg>
        <pc:spChg chg="del mod topLvl">
          <ac:chgData name="Justina Ojom" userId="cbdaed7d-8d45-4372-a16a-f3f8900c2f45" providerId="ADAL" clId="{6ED84C21-4717-464F-BE2E-8304F7C4F6C4}" dt="2023-03-29T12:07:06.339" v="8115" actId="478"/>
          <ac:spMkLst>
            <pc:docMk/>
            <pc:sldMk cId="3157819872" sldId="2921"/>
            <ac:spMk id="6" creationId="{6DC7E6B0-1F53-F293-AF3F-19BE47D712F3}"/>
          </ac:spMkLst>
        </pc:spChg>
        <pc:spChg chg="del mod topLvl">
          <ac:chgData name="Justina Ojom" userId="cbdaed7d-8d45-4372-a16a-f3f8900c2f45" providerId="ADAL" clId="{6ED84C21-4717-464F-BE2E-8304F7C4F6C4}" dt="2023-03-29T12:07:06.339" v="8115" actId="478"/>
          <ac:spMkLst>
            <pc:docMk/>
            <pc:sldMk cId="3157819872" sldId="2921"/>
            <ac:spMk id="8" creationId="{F7A708FA-4E2C-BFB3-E46E-8457329FC6C3}"/>
          </ac:spMkLst>
        </pc:spChg>
        <pc:spChg chg="del mod topLvl">
          <ac:chgData name="Justina Ojom" userId="cbdaed7d-8d45-4372-a16a-f3f8900c2f45" providerId="ADAL" clId="{6ED84C21-4717-464F-BE2E-8304F7C4F6C4}" dt="2023-03-29T12:07:03.317" v="8113" actId="478"/>
          <ac:spMkLst>
            <pc:docMk/>
            <pc:sldMk cId="3157819872" sldId="2921"/>
            <ac:spMk id="9" creationId="{08683873-2C06-6F64-F464-107121FDBBF2}"/>
          </ac:spMkLst>
        </pc:spChg>
        <pc:spChg chg="del mod topLvl">
          <ac:chgData name="Justina Ojom" userId="cbdaed7d-8d45-4372-a16a-f3f8900c2f45" providerId="ADAL" clId="{6ED84C21-4717-464F-BE2E-8304F7C4F6C4}" dt="2023-03-29T12:07:03.317" v="8113" actId="478"/>
          <ac:spMkLst>
            <pc:docMk/>
            <pc:sldMk cId="3157819872" sldId="2921"/>
            <ac:spMk id="10" creationId="{21CFF40D-5D86-569D-681A-24314A636242}"/>
          </ac:spMkLst>
        </pc:spChg>
        <pc:spChg chg="mod">
          <ac:chgData name="Justina Ojom" userId="cbdaed7d-8d45-4372-a16a-f3f8900c2f45" providerId="ADAL" clId="{6ED84C21-4717-464F-BE2E-8304F7C4F6C4}" dt="2023-03-29T07:52:33.177" v="5745" actId="2711"/>
          <ac:spMkLst>
            <pc:docMk/>
            <pc:sldMk cId="3157819872" sldId="2921"/>
            <ac:spMk id="12" creationId="{955F3550-FC45-5F92-1EF1-F6DF816C8FF9}"/>
          </ac:spMkLst>
        </pc:spChg>
        <pc:spChg chg="mod">
          <ac:chgData name="Justina Ojom" userId="cbdaed7d-8d45-4372-a16a-f3f8900c2f45" providerId="ADAL" clId="{6ED84C21-4717-464F-BE2E-8304F7C4F6C4}" dt="2023-03-29T12:13:32.162" v="8131" actId="207"/>
          <ac:spMkLst>
            <pc:docMk/>
            <pc:sldMk cId="3157819872" sldId="2921"/>
            <ac:spMk id="13" creationId="{BBFD687E-58F6-24B5-EC42-6B78B0B2FC3C}"/>
          </ac:spMkLst>
        </pc:spChg>
        <pc:spChg chg="mod">
          <ac:chgData name="Justina Ojom" userId="cbdaed7d-8d45-4372-a16a-f3f8900c2f45" providerId="ADAL" clId="{6ED84C21-4717-464F-BE2E-8304F7C4F6C4}" dt="2023-03-29T12:13:09.285" v="8130" actId="1076"/>
          <ac:spMkLst>
            <pc:docMk/>
            <pc:sldMk cId="3157819872" sldId="2921"/>
            <ac:spMk id="14" creationId="{62C53D7F-03C8-972E-CF40-4D0E80A60E60}"/>
          </ac:spMkLst>
        </pc:spChg>
        <pc:spChg chg="mod">
          <ac:chgData name="Justina Ojom" userId="cbdaed7d-8d45-4372-a16a-f3f8900c2f45" providerId="ADAL" clId="{6ED84C21-4717-464F-BE2E-8304F7C4F6C4}" dt="2023-03-29T12:13:32.162" v="8131" actId="207"/>
          <ac:spMkLst>
            <pc:docMk/>
            <pc:sldMk cId="3157819872" sldId="2921"/>
            <ac:spMk id="15" creationId="{12FCE2F8-E3D4-7326-024C-3BB35CC345C6}"/>
          </ac:spMkLst>
        </pc:spChg>
        <pc:spChg chg="mod">
          <ac:chgData name="Justina Ojom" userId="cbdaed7d-8d45-4372-a16a-f3f8900c2f45" providerId="ADAL" clId="{6ED84C21-4717-464F-BE2E-8304F7C4F6C4}" dt="2023-03-29T12:13:32.162" v="8131" actId="207"/>
          <ac:spMkLst>
            <pc:docMk/>
            <pc:sldMk cId="3157819872" sldId="2921"/>
            <ac:spMk id="18" creationId="{8BDA0A5B-C93B-4D9E-76F6-BE1113CA26E2}"/>
          </ac:spMkLst>
        </pc:spChg>
        <pc:spChg chg="mod">
          <ac:chgData name="Justina Ojom" userId="cbdaed7d-8d45-4372-a16a-f3f8900c2f45" providerId="ADAL" clId="{6ED84C21-4717-464F-BE2E-8304F7C4F6C4}" dt="2023-03-29T12:13:32.162" v="8131" actId="207"/>
          <ac:spMkLst>
            <pc:docMk/>
            <pc:sldMk cId="3157819872" sldId="2921"/>
            <ac:spMk id="19" creationId="{765DAD8F-4B41-6768-5E06-B0EBD7D134D6}"/>
          </ac:spMkLst>
        </pc:spChg>
        <pc:spChg chg="mod">
          <ac:chgData name="Justina Ojom" userId="cbdaed7d-8d45-4372-a16a-f3f8900c2f45" providerId="ADAL" clId="{6ED84C21-4717-464F-BE2E-8304F7C4F6C4}" dt="2023-03-29T12:13:32.162" v="8131" actId="207"/>
          <ac:spMkLst>
            <pc:docMk/>
            <pc:sldMk cId="3157819872" sldId="2921"/>
            <ac:spMk id="20" creationId="{0F816D99-B40C-77BF-AFB3-E246C7D1B3D0}"/>
          </ac:spMkLst>
        </pc:spChg>
        <pc:spChg chg="mod">
          <ac:chgData name="Justina Ojom" userId="cbdaed7d-8d45-4372-a16a-f3f8900c2f45" providerId="ADAL" clId="{6ED84C21-4717-464F-BE2E-8304F7C4F6C4}" dt="2023-03-29T12:13:32.162" v="8131" actId="207"/>
          <ac:spMkLst>
            <pc:docMk/>
            <pc:sldMk cId="3157819872" sldId="2921"/>
            <ac:spMk id="21" creationId="{E8F72FC5-9E8E-A682-56F8-86ABAB71993B}"/>
          </ac:spMkLst>
        </pc:spChg>
        <pc:grpChg chg="add del mod">
          <ac:chgData name="Justina Ojom" userId="cbdaed7d-8d45-4372-a16a-f3f8900c2f45" providerId="ADAL" clId="{6ED84C21-4717-464F-BE2E-8304F7C4F6C4}" dt="2023-03-29T12:06:46.990" v="8111" actId="165"/>
          <ac:grpSpMkLst>
            <pc:docMk/>
            <pc:sldMk cId="3157819872" sldId="2921"/>
            <ac:grpSpMk id="4" creationId="{7DA040ED-03EA-E2CC-B0AE-9007ED8E898E}"/>
          </ac:grpSpMkLst>
        </pc:grpChg>
        <pc:grpChg chg="mod topLvl">
          <ac:chgData name="Justina Ojom" userId="cbdaed7d-8d45-4372-a16a-f3f8900c2f45" providerId="ADAL" clId="{6ED84C21-4717-464F-BE2E-8304F7C4F6C4}" dt="2023-03-29T12:13:32.162" v="8131" actId="207"/>
          <ac:grpSpMkLst>
            <pc:docMk/>
            <pc:sldMk cId="3157819872" sldId="2921"/>
            <ac:grpSpMk id="5" creationId="{35FA64FF-A166-BA70-12FF-24C3290C03BA}"/>
          </ac:grpSpMkLst>
        </pc:grpChg>
        <pc:grpChg chg="mod">
          <ac:chgData name="Justina Ojom" userId="cbdaed7d-8d45-4372-a16a-f3f8900c2f45" providerId="ADAL" clId="{6ED84C21-4717-464F-BE2E-8304F7C4F6C4}" dt="2023-03-29T12:13:32.162" v="8131" actId="207"/>
          <ac:grpSpMkLst>
            <pc:docMk/>
            <pc:sldMk cId="3157819872" sldId="2921"/>
            <ac:grpSpMk id="16" creationId="{D3BB08DE-0502-AAAC-994E-BC10472FFF7D}"/>
          </ac:grpSpMkLst>
        </pc:grpChg>
        <pc:grpChg chg="mod">
          <ac:chgData name="Justina Ojom" userId="cbdaed7d-8d45-4372-a16a-f3f8900c2f45" providerId="ADAL" clId="{6ED84C21-4717-464F-BE2E-8304F7C4F6C4}" dt="2023-03-29T12:13:32.162" v="8131" actId="207"/>
          <ac:grpSpMkLst>
            <pc:docMk/>
            <pc:sldMk cId="3157819872" sldId="2921"/>
            <ac:grpSpMk id="17" creationId="{33DED36A-CB1A-00B1-EFF3-795D82B7B86D}"/>
          </ac:grpSpMkLst>
        </pc:grpChg>
        <pc:picChg chg="del mod">
          <ac:chgData name="Justina Ojom" userId="cbdaed7d-8d45-4372-a16a-f3f8900c2f45" providerId="ADAL" clId="{6ED84C21-4717-464F-BE2E-8304F7C4F6C4}" dt="2023-03-29T12:12:22.068" v="8121" actId="478"/>
          <ac:picMkLst>
            <pc:docMk/>
            <pc:sldMk cId="3157819872" sldId="2921"/>
            <ac:picMk id="7" creationId="{EC71182F-564C-A94F-EE97-6409DC993DCD}"/>
          </ac:picMkLst>
        </pc:picChg>
        <pc:picChg chg="del mod">
          <ac:chgData name="Justina Ojom" userId="cbdaed7d-8d45-4372-a16a-f3f8900c2f45" providerId="ADAL" clId="{6ED84C21-4717-464F-BE2E-8304F7C4F6C4}" dt="2023-03-29T12:12:22.068" v="8121" actId="478"/>
          <ac:picMkLst>
            <pc:docMk/>
            <pc:sldMk cId="3157819872" sldId="2921"/>
            <ac:picMk id="11" creationId="{9ED3303D-4A67-EEB1-903D-6188DE416578}"/>
          </ac:picMkLst>
        </pc:picChg>
        <pc:picChg chg="add mod">
          <ac:chgData name="Justina Ojom" userId="cbdaed7d-8d45-4372-a16a-f3f8900c2f45" providerId="ADAL" clId="{6ED84C21-4717-464F-BE2E-8304F7C4F6C4}" dt="2023-03-29T12:13:42.513" v="8133"/>
          <ac:picMkLst>
            <pc:docMk/>
            <pc:sldMk cId="3157819872" sldId="2921"/>
            <ac:picMk id="1026" creationId="{C06A53CE-96A0-17EE-161F-3B0B4D4A1CE5}"/>
          </ac:picMkLst>
        </pc:picChg>
      </pc:sldChg>
      <pc:sldChg chg="addSp delSp modSp mod modNotes">
        <pc:chgData name="Justina Ojom" userId="cbdaed7d-8d45-4372-a16a-f3f8900c2f45" providerId="ADAL" clId="{6ED84C21-4717-464F-BE2E-8304F7C4F6C4}" dt="2023-03-31T01:05:23.917" v="9538" actId="20577"/>
        <pc:sldMkLst>
          <pc:docMk/>
          <pc:sldMk cId="4083397970" sldId="2922"/>
        </pc:sldMkLst>
        <pc:spChg chg="mod">
          <ac:chgData name="Justina Ojom" userId="cbdaed7d-8d45-4372-a16a-f3f8900c2f45" providerId="ADAL" clId="{6ED84C21-4717-464F-BE2E-8304F7C4F6C4}" dt="2023-03-29T11:44:32.832" v="7931" actId="1076"/>
          <ac:spMkLst>
            <pc:docMk/>
            <pc:sldMk cId="4083397970" sldId="2922"/>
            <ac:spMk id="2" creationId="{F4891D12-8F88-8F6D-7422-0D817D125502}"/>
          </ac:spMkLst>
        </pc:spChg>
        <pc:spChg chg="mod">
          <ac:chgData name="Justina Ojom" userId="cbdaed7d-8d45-4372-a16a-f3f8900c2f45" providerId="ADAL" clId="{6ED84C21-4717-464F-BE2E-8304F7C4F6C4}" dt="2023-03-29T07:52:18.965" v="5741" actId="2711"/>
          <ac:spMkLst>
            <pc:docMk/>
            <pc:sldMk cId="4083397970" sldId="2922"/>
            <ac:spMk id="3" creationId="{87A8F873-C36C-BE04-7902-8853F331BFB9}"/>
          </ac:spMkLst>
        </pc:spChg>
        <pc:spChg chg="mod">
          <ac:chgData name="Justina Ojom" userId="cbdaed7d-8d45-4372-a16a-f3f8900c2f45" providerId="ADAL" clId="{6ED84C21-4717-464F-BE2E-8304F7C4F6C4}" dt="2023-03-29T11:45:06.310" v="7937" actId="404"/>
          <ac:spMkLst>
            <pc:docMk/>
            <pc:sldMk cId="4083397970" sldId="2922"/>
            <ac:spMk id="4" creationId="{769A3EFD-F6B6-106C-4328-62E8C498FC22}"/>
          </ac:spMkLst>
        </pc:spChg>
        <pc:spChg chg="mod">
          <ac:chgData name="Justina Ojom" userId="cbdaed7d-8d45-4372-a16a-f3f8900c2f45" providerId="ADAL" clId="{6ED84C21-4717-464F-BE2E-8304F7C4F6C4}" dt="2023-03-29T11:44:32.832" v="7931" actId="1076"/>
          <ac:spMkLst>
            <pc:docMk/>
            <pc:sldMk cId="4083397970" sldId="2922"/>
            <ac:spMk id="5" creationId="{BDF2ACE8-CC73-E61D-1E64-36F7604245DF}"/>
          </ac:spMkLst>
        </pc:spChg>
        <pc:spChg chg="mod">
          <ac:chgData name="Justina Ojom" userId="cbdaed7d-8d45-4372-a16a-f3f8900c2f45" providerId="ADAL" clId="{6ED84C21-4717-464F-BE2E-8304F7C4F6C4}" dt="2023-03-29T11:45:06.310" v="7937" actId="404"/>
          <ac:spMkLst>
            <pc:docMk/>
            <pc:sldMk cId="4083397970" sldId="2922"/>
            <ac:spMk id="6" creationId="{0729DC4D-B3BB-1073-748A-B21498178387}"/>
          </ac:spMkLst>
        </pc:spChg>
        <pc:spChg chg="add mod ord">
          <ac:chgData name="Justina Ojom" userId="cbdaed7d-8d45-4372-a16a-f3f8900c2f45" providerId="ADAL" clId="{6ED84C21-4717-464F-BE2E-8304F7C4F6C4}" dt="2023-03-29T11:44:32.832" v="7931" actId="1076"/>
          <ac:spMkLst>
            <pc:docMk/>
            <pc:sldMk cId="4083397970" sldId="2922"/>
            <ac:spMk id="9" creationId="{E7D6DE97-06D7-030B-F2AB-836A710035DA}"/>
          </ac:spMkLst>
        </pc:spChg>
        <pc:spChg chg="mod">
          <ac:chgData name="Justina Ojom" userId="cbdaed7d-8d45-4372-a16a-f3f8900c2f45" providerId="ADAL" clId="{6ED84C21-4717-464F-BE2E-8304F7C4F6C4}" dt="2023-03-29T11:45:23.849" v="7941" actId="1582"/>
          <ac:spMkLst>
            <pc:docMk/>
            <pc:sldMk cId="4083397970" sldId="2922"/>
            <ac:spMk id="10" creationId="{3D06D2FA-8AD4-49BD-0E38-F575C8EB9543}"/>
          </ac:spMkLst>
        </pc:spChg>
        <pc:spChg chg="mod">
          <ac:chgData name="Justina Ojom" userId="cbdaed7d-8d45-4372-a16a-f3f8900c2f45" providerId="ADAL" clId="{6ED84C21-4717-464F-BE2E-8304F7C4F6C4}" dt="2023-03-29T11:45:23.849" v="7941" actId="1582"/>
          <ac:spMkLst>
            <pc:docMk/>
            <pc:sldMk cId="4083397970" sldId="2922"/>
            <ac:spMk id="11" creationId="{FC1F7EC4-B1FD-683F-2579-DA7823EB13E6}"/>
          </ac:spMkLst>
        </pc:spChg>
        <pc:spChg chg="add mod ord">
          <ac:chgData name="Justina Ojom" userId="cbdaed7d-8d45-4372-a16a-f3f8900c2f45" providerId="ADAL" clId="{6ED84C21-4717-464F-BE2E-8304F7C4F6C4}" dt="2023-03-29T11:44:32.832" v="7931" actId="1076"/>
          <ac:spMkLst>
            <pc:docMk/>
            <pc:sldMk cId="4083397970" sldId="2922"/>
            <ac:spMk id="12" creationId="{47F638EC-2CD4-C9E0-C350-131CAAA7146A}"/>
          </ac:spMkLst>
        </pc:spChg>
        <pc:spChg chg="mod">
          <ac:chgData name="Justina Ojom" userId="cbdaed7d-8d45-4372-a16a-f3f8900c2f45" providerId="ADAL" clId="{6ED84C21-4717-464F-BE2E-8304F7C4F6C4}" dt="2023-03-29T11:44:56.523" v="7935" actId="207"/>
          <ac:spMkLst>
            <pc:docMk/>
            <pc:sldMk cId="4083397970" sldId="2922"/>
            <ac:spMk id="16" creationId="{FF2BF6A5-57DC-4C46-5EF3-732009F0D1D5}"/>
          </ac:spMkLst>
        </pc:spChg>
        <pc:spChg chg="mod">
          <ac:chgData name="Justina Ojom" userId="cbdaed7d-8d45-4372-a16a-f3f8900c2f45" providerId="ADAL" clId="{6ED84C21-4717-464F-BE2E-8304F7C4F6C4}" dt="2023-03-29T11:44:56.523" v="7935" actId="207"/>
          <ac:spMkLst>
            <pc:docMk/>
            <pc:sldMk cId="4083397970" sldId="2922"/>
            <ac:spMk id="17" creationId="{9041F189-1344-35EA-A19D-721FACCA132C}"/>
          </ac:spMkLst>
        </pc:spChg>
        <pc:spChg chg="mod">
          <ac:chgData name="Justina Ojom" userId="cbdaed7d-8d45-4372-a16a-f3f8900c2f45" providerId="ADAL" clId="{6ED84C21-4717-464F-BE2E-8304F7C4F6C4}" dt="2023-03-29T11:44:56.523" v="7935" actId="207"/>
          <ac:spMkLst>
            <pc:docMk/>
            <pc:sldMk cId="4083397970" sldId="2922"/>
            <ac:spMk id="18" creationId="{0583996D-2066-BA3A-D94F-64827AF54657}"/>
          </ac:spMkLst>
        </pc:spChg>
        <pc:spChg chg="mod">
          <ac:chgData name="Justina Ojom" userId="cbdaed7d-8d45-4372-a16a-f3f8900c2f45" providerId="ADAL" clId="{6ED84C21-4717-464F-BE2E-8304F7C4F6C4}" dt="2023-03-29T11:44:56.523" v="7935" actId="207"/>
          <ac:spMkLst>
            <pc:docMk/>
            <pc:sldMk cId="4083397970" sldId="2922"/>
            <ac:spMk id="19" creationId="{24636E82-ECAB-DCA1-8CE7-9DD9E821CCEE}"/>
          </ac:spMkLst>
        </pc:spChg>
        <pc:spChg chg="mod">
          <ac:chgData name="Justina Ojom" userId="cbdaed7d-8d45-4372-a16a-f3f8900c2f45" providerId="ADAL" clId="{6ED84C21-4717-464F-BE2E-8304F7C4F6C4}" dt="2023-03-29T11:44:56.523" v="7935" actId="207"/>
          <ac:spMkLst>
            <pc:docMk/>
            <pc:sldMk cId="4083397970" sldId="2922"/>
            <ac:spMk id="20" creationId="{B5035E8C-8C11-6FBB-EEC0-C9D82A842614}"/>
          </ac:spMkLst>
        </pc:spChg>
        <pc:spChg chg="mod">
          <ac:chgData name="Justina Ojom" userId="cbdaed7d-8d45-4372-a16a-f3f8900c2f45" providerId="ADAL" clId="{6ED84C21-4717-464F-BE2E-8304F7C4F6C4}" dt="2023-03-29T11:44:56.523" v="7935" actId="207"/>
          <ac:spMkLst>
            <pc:docMk/>
            <pc:sldMk cId="4083397970" sldId="2922"/>
            <ac:spMk id="21" creationId="{204428AB-01A9-43C7-27C2-37AF059F6A5D}"/>
          </ac:spMkLst>
        </pc:spChg>
        <pc:grpChg chg="add mod">
          <ac:chgData name="Justina Ojom" userId="cbdaed7d-8d45-4372-a16a-f3f8900c2f45" providerId="ADAL" clId="{6ED84C21-4717-464F-BE2E-8304F7C4F6C4}" dt="2023-03-29T11:46:04.427" v="7945" actId="1076"/>
          <ac:grpSpMkLst>
            <pc:docMk/>
            <pc:sldMk cId="4083397970" sldId="2922"/>
            <ac:grpSpMk id="14" creationId="{CE560452-A00C-A4B2-2BEF-A15F380208B8}"/>
          </ac:grpSpMkLst>
        </pc:grpChg>
        <pc:cxnChg chg="del mod">
          <ac:chgData name="Justina Ojom" userId="cbdaed7d-8d45-4372-a16a-f3f8900c2f45" providerId="ADAL" clId="{6ED84C21-4717-464F-BE2E-8304F7C4F6C4}" dt="2023-03-29T11:41:40.607" v="7883" actId="478"/>
          <ac:cxnSpMkLst>
            <pc:docMk/>
            <pc:sldMk cId="4083397970" sldId="2922"/>
            <ac:cxnSpMk id="13" creationId="{974F4FE8-9CA8-D9A2-DA8D-CC54CFA66BDF}"/>
          </ac:cxnSpMkLst>
        </pc:cxnChg>
        <pc:cxnChg chg="del mod">
          <ac:chgData name="Justina Ojom" userId="cbdaed7d-8d45-4372-a16a-f3f8900c2f45" providerId="ADAL" clId="{6ED84C21-4717-464F-BE2E-8304F7C4F6C4}" dt="2023-03-29T11:41:40.607" v="7883" actId="478"/>
          <ac:cxnSpMkLst>
            <pc:docMk/>
            <pc:sldMk cId="4083397970" sldId="2922"/>
            <ac:cxnSpMk id="15" creationId="{8965C501-D373-FDD1-B6A9-054DA24C831E}"/>
          </ac:cxnSpMkLst>
        </pc:cxnChg>
      </pc:sldChg>
      <pc:sldChg chg="delSp modSp mod modNotes">
        <pc:chgData name="Justina Ojom" userId="cbdaed7d-8d45-4372-a16a-f3f8900c2f45" providerId="ADAL" clId="{6ED84C21-4717-464F-BE2E-8304F7C4F6C4}" dt="2023-03-31T01:13:15.501" v="9662" actId="20577"/>
        <pc:sldMkLst>
          <pc:docMk/>
          <pc:sldMk cId="3374429369" sldId="2923"/>
        </pc:sldMkLst>
        <pc:spChg chg="mod">
          <ac:chgData name="Justina Ojom" userId="cbdaed7d-8d45-4372-a16a-f3f8900c2f45" providerId="ADAL" clId="{6ED84C21-4717-464F-BE2E-8304F7C4F6C4}" dt="2023-03-29T07:54:15.803" v="5766" actId="1076"/>
          <ac:spMkLst>
            <pc:docMk/>
            <pc:sldMk cId="3374429369" sldId="2923"/>
            <ac:spMk id="3" creationId="{14A62420-4F9A-607D-D44B-509FDB1FFC9E}"/>
          </ac:spMkLst>
        </pc:spChg>
        <pc:spChg chg="mod">
          <ac:chgData name="Justina Ojom" userId="cbdaed7d-8d45-4372-a16a-f3f8900c2f45" providerId="ADAL" clId="{6ED84C21-4717-464F-BE2E-8304F7C4F6C4}" dt="2023-03-29T07:54:15.803" v="5766" actId="1076"/>
          <ac:spMkLst>
            <pc:docMk/>
            <pc:sldMk cId="3374429369" sldId="2923"/>
            <ac:spMk id="4" creationId="{2D24D955-AE74-C5ED-A7A6-C8B45DFB7611}"/>
          </ac:spMkLst>
        </pc:spChg>
        <pc:spChg chg="mod">
          <ac:chgData name="Justina Ojom" userId="cbdaed7d-8d45-4372-a16a-f3f8900c2f45" providerId="ADAL" clId="{6ED84C21-4717-464F-BE2E-8304F7C4F6C4}" dt="2023-03-29T07:54:15.803" v="5766" actId="1076"/>
          <ac:spMkLst>
            <pc:docMk/>
            <pc:sldMk cId="3374429369" sldId="2923"/>
            <ac:spMk id="5" creationId="{D6B41A6B-5C9B-E8EC-7591-2997BC12B1F0}"/>
          </ac:spMkLst>
        </pc:spChg>
        <pc:spChg chg="mod">
          <ac:chgData name="Justina Ojom" userId="cbdaed7d-8d45-4372-a16a-f3f8900c2f45" providerId="ADAL" clId="{6ED84C21-4717-464F-BE2E-8304F7C4F6C4}" dt="2023-03-29T07:52:40.365" v="5747" actId="2711"/>
          <ac:spMkLst>
            <pc:docMk/>
            <pc:sldMk cId="3374429369" sldId="2923"/>
            <ac:spMk id="8" creationId="{DBD80C6C-2B65-A55E-A120-DE91B119DB73}"/>
          </ac:spMkLst>
        </pc:spChg>
        <pc:spChg chg="mod">
          <ac:chgData name="Justina Ojom" userId="cbdaed7d-8d45-4372-a16a-f3f8900c2f45" providerId="ADAL" clId="{6ED84C21-4717-464F-BE2E-8304F7C4F6C4}" dt="2023-03-29T07:52:40.365" v="5747" actId="2711"/>
          <ac:spMkLst>
            <pc:docMk/>
            <pc:sldMk cId="3374429369" sldId="2923"/>
            <ac:spMk id="9" creationId="{6F6DB8B8-3833-425A-2B8B-2BB93CEB4B7A}"/>
          </ac:spMkLst>
        </pc:spChg>
        <pc:spChg chg="mod">
          <ac:chgData name="Justina Ojom" userId="cbdaed7d-8d45-4372-a16a-f3f8900c2f45" providerId="ADAL" clId="{6ED84C21-4717-464F-BE2E-8304F7C4F6C4}" dt="2023-03-29T07:52:40.365" v="5747" actId="2711"/>
          <ac:spMkLst>
            <pc:docMk/>
            <pc:sldMk cId="3374429369" sldId="2923"/>
            <ac:spMk id="10" creationId="{38333881-05EB-2D59-9E03-367861D7921B}"/>
          </ac:spMkLst>
        </pc:spChg>
        <pc:spChg chg="mod">
          <ac:chgData name="Justina Ojom" userId="cbdaed7d-8d45-4372-a16a-f3f8900c2f45" providerId="ADAL" clId="{6ED84C21-4717-464F-BE2E-8304F7C4F6C4}" dt="2023-03-29T07:52:40.365" v="5747" actId="2711"/>
          <ac:spMkLst>
            <pc:docMk/>
            <pc:sldMk cId="3374429369" sldId="2923"/>
            <ac:spMk id="11" creationId="{89495B4F-BDA0-909D-365C-B60CC5B51DA1}"/>
          </ac:spMkLst>
        </pc:spChg>
        <pc:spChg chg="mod">
          <ac:chgData name="Justina Ojom" userId="cbdaed7d-8d45-4372-a16a-f3f8900c2f45" providerId="ADAL" clId="{6ED84C21-4717-464F-BE2E-8304F7C4F6C4}" dt="2023-03-29T07:54:15.803" v="5766" actId="1076"/>
          <ac:spMkLst>
            <pc:docMk/>
            <pc:sldMk cId="3374429369" sldId="2923"/>
            <ac:spMk id="13" creationId="{875BC576-9771-6542-11D0-837DE64294BD}"/>
          </ac:spMkLst>
        </pc:spChg>
        <pc:spChg chg="mod">
          <ac:chgData name="Justina Ojom" userId="cbdaed7d-8d45-4372-a16a-f3f8900c2f45" providerId="ADAL" clId="{6ED84C21-4717-464F-BE2E-8304F7C4F6C4}" dt="2023-03-31T01:13:15.501" v="9662" actId="20577"/>
          <ac:spMkLst>
            <pc:docMk/>
            <pc:sldMk cId="3374429369" sldId="2923"/>
            <ac:spMk id="333" creationId="{00000000-0000-0000-0000-000000000000}"/>
          </ac:spMkLst>
        </pc:spChg>
        <pc:spChg chg="del mod">
          <ac:chgData name="Justina Ojom" userId="cbdaed7d-8d45-4372-a16a-f3f8900c2f45" providerId="ADAL" clId="{6ED84C21-4717-464F-BE2E-8304F7C4F6C4}" dt="2023-03-29T07:53:34.450" v="5753" actId="478"/>
          <ac:spMkLst>
            <pc:docMk/>
            <pc:sldMk cId="3374429369" sldId="2923"/>
            <ac:spMk id="335"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37"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38"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43"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44"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45"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46"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49"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0"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1"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2"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5"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6"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7" creationId="{00000000-0000-0000-0000-000000000000}"/>
          </ac:spMkLst>
        </pc:spChg>
        <pc:spChg chg="mod">
          <ac:chgData name="Justina Ojom" userId="cbdaed7d-8d45-4372-a16a-f3f8900c2f45" providerId="ADAL" clId="{6ED84C21-4717-464F-BE2E-8304F7C4F6C4}" dt="2023-03-29T07:52:40.365" v="5747" actId="2711"/>
          <ac:spMkLst>
            <pc:docMk/>
            <pc:sldMk cId="3374429369" sldId="2923"/>
            <ac:spMk id="358" creationId="{00000000-0000-0000-0000-000000000000}"/>
          </ac:spMkLst>
        </pc:spChg>
        <pc:grpChg chg="mod">
          <ac:chgData name="Justina Ojom" userId="cbdaed7d-8d45-4372-a16a-f3f8900c2f45" providerId="ADAL" clId="{6ED84C21-4717-464F-BE2E-8304F7C4F6C4}" dt="2023-03-29T07:54:15.803" v="5766" actId="1076"/>
          <ac:grpSpMkLst>
            <pc:docMk/>
            <pc:sldMk cId="3374429369" sldId="2923"/>
            <ac:grpSpMk id="6" creationId="{5FDE0DDF-157F-CE65-9AE5-1738B48F49AC}"/>
          </ac:grpSpMkLst>
        </pc:grpChg>
        <pc:grpChg chg="del mod">
          <ac:chgData name="Justina Ojom" userId="cbdaed7d-8d45-4372-a16a-f3f8900c2f45" providerId="ADAL" clId="{6ED84C21-4717-464F-BE2E-8304F7C4F6C4}" dt="2023-03-29T07:53:34.450" v="5753" actId="478"/>
          <ac:grpSpMkLst>
            <pc:docMk/>
            <pc:sldMk cId="3374429369" sldId="2923"/>
            <ac:grpSpMk id="336" creationId="{00000000-0000-0000-0000-000000000000}"/>
          </ac:grpSpMkLst>
        </pc:grpChg>
        <pc:grpChg chg="mod">
          <ac:chgData name="Justina Ojom" userId="cbdaed7d-8d45-4372-a16a-f3f8900c2f45" providerId="ADAL" clId="{6ED84C21-4717-464F-BE2E-8304F7C4F6C4}" dt="2023-03-29T07:54:15.803" v="5766" actId="1076"/>
          <ac:grpSpMkLst>
            <pc:docMk/>
            <pc:sldMk cId="3374429369" sldId="2923"/>
            <ac:grpSpMk id="341" creationId="{00000000-0000-0000-0000-000000000000}"/>
          </ac:grpSpMkLst>
        </pc:grpChg>
        <pc:grpChg chg="mod">
          <ac:chgData name="Justina Ojom" userId="cbdaed7d-8d45-4372-a16a-f3f8900c2f45" providerId="ADAL" clId="{6ED84C21-4717-464F-BE2E-8304F7C4F6C4}" dt="2023-03-29T07:54:15.803" v="5766" actId="1076"/>
          <ac:grpSpMkLst>
            <pc:docMk/>
            <pc:sldMk cId="3374429369" sldId="2923"/>
            <ac:grpSpMk id="347" creationId="{00000000-0000-0000-0000-000000000000}"/>
          </ac:grpSpMkLst>
        </pc:grpChg>
        <pc:grpChg chg="mod">
          <ac:chgData name="Justina Ojom" userId="cbdaed7d-8d45-4372-a16a-f3f8900c2f45" providerId="ADAL" clId="{6ED84C21-4717-464F-BE2E-8304F7C4F6C4}" dt="2023-03-29T07:54:15.803" v="5766" actId="1076"/>
          <ac:grpSpMkLst>
            <pc:docMk/>
            <pc:sldMk cId="3374429369" sldId="2923"/>
            <ac:grpSpMk id="353" creationId="{00000000-0000-0000-0000-000000000000}"/>
          </ac:grpSpMkLst>
        </pc:grpChg>
      </pc:sldChg>
      <pc:sldChg chg="addSp delSp modSp mod modNotes modNotesTx">
        <pc:chgData name="Justina Ojom" userId="cbdaed7d-8d45-4372-a16a-f3f8900c2f45" providerId="ADAL" clId="{6ED84C21-4717-464F-BE2E-8304F7C4F6C4}" dt="2023-03-31T01:42:09.557" v="9940" actId="20577"/>
        <pc:sldMkLst>
          <pc:docMk/>
          <pc:sldMk cId="801067563" sldId="2924"/>
        </pc:sldMkLst>
        <pc:spChg chg="mod">
          <ac:chgData name="Justina Ojom" userId="cbdaed7d-8d45-4372-a16a-f3f8900c2f45" providerId="ADAL" clId="{6ED84C21-4717-464F-BE2E-8304F7C4F6C4}" dt="2023-03-29T07:51:54.744" v="5734" actId="2711"/>
          <ac:spMkLst>
            <pc:docMk/>
            <pc:sldMk cId="801067563" sldId="2924"/>
            <ac:spMk id="13" creationId="{BD13BB03-BECE-960C-EC24-DD6FE8AA2CD2}"/>
          </ac:spMkLst>
        </pc:spChg>
        <pc:spChg chg="mod">
          <ac:chgData name="Justina Ojom" userId="cbdaed7d-8d45-4372-a16a-f3f8900c2f45" providerId="ADAL" clId="{6ED84C21-4717-464F-BE2E-8304F7C4F6C4}" dt="2023-03-29T07:51:54.744" v="5734" actId="2711"/>
          <ac:spMkLst>
            <pc:docMk/>
            <pc:sldMk cId="801067563" sldId="2924"/>
            <ac:spMk id="16" creationId="{47C41E0E-6E4F-4150-2F96-CC68F8474791}"/>
          </ac:spMkLst>
        </pc:spChg>
        <pc:spChg chg="mod">
          <ac:chgData name="Justina Ojom" userId="cbdaed7d-8d45-4372-a16a-f3f8900c2f45" providerId="ADAL" clId="{6ED84C21-4717-464F-BE2E-8304F7C4F6C4}" dt="2023-03-29T07:51:54.744" v="5734" actId="2711"/>
          <ac:spMkLst>
            <pc:docMk/>
            <pc:sldMk cId="801067563" sldId="2924"/>
            <ac:spMk id="17" creationId="{50E244FF-B3B5-319C-197A-7C27D08E450E}"/>
          </ac:spMkLst>
        </pc:spChg>
        <pc:spChg chg="mod">
          <ac:chgData name="Justina Ojom" userId="cbdaed7d-8d45-4372-a16a-f3f8900c2f45" providerId="ADAL" clId="{6ED84C21-4717-464F-BE2E-8304F7C4F6C4}" dt="2023-03-30T14:20:54.276" v="8601" actId="20577"/>
          <ac:spMkLst>
            <pc:docMk/>
            <pc:sldMk cId="801067563" sldId="2924"/>
            <ac:spMk id="18" creationId="{4236CE5C-79D3-73C5-852F-A49C5E90256B}"/>
          </ac:spMkLst>
        </pc:spChg>
        <pc:spChg chg="mod">
          <ac:chgData name="Justina Ojom" userId="cbdaed7d-8d45-4372-a16a-f3f8900c2f45" providerId="ADAL" clId="{6ED84C21-4717-464F-BE2E-8304F7C4F6C4}" dt="2023-03-29T07:51:54.744" v="5734" actId="2711"/>
          <ac:spMkLst>
            <pc:docMk/>
            <pc:sldMk cId="801067563" sldId="2924"/>
            <ac:spMk id="19" creationId="{5C47A114-1DF4-FE6D-E95C-3C2AA769C551}"/>
          </ac:spMkLst>
        </pc:spChg>
        <pc:spChg chg="add del mod">
          <ac:chgData name="Justina Ojom" userId="cbdaed7d-8d45-4372-a16a-f3f8900c2f45" providerId="ADAL" clId="{6ED84C21-4717-464F-BE2E-8304F7C4F6C4}" dt="2023-03-29T09:56:09.003" v="6599" actId="478"/>
          <ac:spMkLst>
            <pc:docMk/>
            <pc:sldMk cId="801067563" sldId="2924"/>
            <ac:spMk id="20" creationId="{670BDBFE-17E5-5CEF-701B-726CF611254C}"/>
          </ac:spMkLst>
        </pc:spChg>
        <pc:spChg chg="del mod">
          <ac:chgData name="Justina Ojom" userId="cbdaed7d-8d45-4372-a16a-f3f8900c2f45" providerId="ADAL" clId="{6ED84C21-4717-464F-BE2E-8304F7C4F6C4}" dt="2023-03-29T07:51:58.717" v="5735" actId="478"/>
          <ac:spMkLst>
            <pc:docMk/>
            <pc:sldMk cId="801067563" sldId="2924"/>
            <ac:spMk id="63" creationId="{6B2B4B9D-8365-02AA-CD9A-FCD95F0EAF02}"/>
          </ac:spMkLst>
        </pc:spChg>
        <pc:spChg chg="mod">
          <ac:chgData name="Justina Ojom" userId="cbdaed7d-8d45-4372-a16a-f3f8900c2f45" providerId="ADAL" clId="{6ED84C21-4717-464F-BE2E-8304F7C4F6C4}" dt="2023-03-29T07:51:54.744" v="5734" actId="2711"/>
          <ac:spMkLst>
            <pc:docMk/>
            <pc:sldMk cId="801067563" sldId="2924"/>
            <ac:spMk id="64" creationId="{F55DBE08-0D7E-49F6-727C-C74987FCB3AC}"/>
          </ac:spMkLst>
        </pc:spChg>
        <pc:spChg chg="mod">
          <ac:chgData name="Justina Ojom" userId="cbdaed7d-8d45-4372-a16a-f3f8900c2f45" providerId="ADAL" clId="{6ED84C21-4717-464F-BE2E-8304F7C4F6C4}" dt="2023-03-31T01:42:09.557" v="9940" actId="20577"/>
          <ac:spMkLst>
            <pc:docMk/>
            <pc:sldMk cId="801067563" sldId="2924"/>
            <ac:spMk id="65" creationId="{B0C55F3A-9C67-2763-CA85-E9176D5FDF5E}"/>
          </ac:spMkLst>
        </pc:spChg>
        <pc:spChg chg="mod">
          <ac:chgData name="Justina Ojom" userId="cbdaed7d-8d45-4372-a16a-f3f8900c2f45" providerId="ADAL" clId="{6ED84C21-4717-464F-BE2E-8304F7C4F6C4}" dt="2023-03-29T07:51:54.744" v="5734" actId="2711"/>
          <ac:spMkLst>
            <pc:docMk/>
            <pc:sldMk cId="801067563" sldId="2924"/>
            <ac:spMk id="66" creationId="{BED4FF9A-1314-79A6-0023-67D4BC3A39F8}"/>
          </ac:spMkLst>
        </pc:spChg>
        <pc:spChg chg="mod">
          <ac:chgData name="Justina Ojom" userId="cbdaed7d-8d45-4372-a16a-f3f8900c2f45" providerId="ADAL" clId="{6ED84C21-4717-464F-BE2E-8304F7C4F6C4}" dt="2023-03-29T07:51:54.744" v="5734" actId="2711"/>
          <ac:spMkLst>
            <pc:docMk/>
            <pc:sldMk cId="801067563" sldId="2924"/>
            <ac:spMk id="75" creationId="{F0013863-5062-BE48-A221-5DC87801127F}"/>
          </ac:spMkLst>
        </pc:spChg>
        <pc:spChg chg="mod">
          <ac:chgData name="Justina Ojom" userId="cbdaed7d-8d45-4372-a16a-f3f8900c2f45" providerId="ADAL" clId="{6ED84C21-4717-464F-BE2E-8304F7C4F6C4}" dt="2023-03-29T07:51:54.744" v="5734" actId="2711"/>
          <ac:spMkLst>
            <pc:docMk/>
            <pc:sldMk cId="801067563" sldId="2924"/>
            <ac:spMk id="76" creationId="{02B6F146-933F-8A69-6352-2C337C417A5A}"/>
          </ac:spMkLst>
        </pc:spChg>
        <pc:spChg chg="mod">
          <ac:chgData name="Justina Ojom" userId="cbdaed7d-8d45-4372-a16a-f3f8900c2f45" providerId="ADAL" clId="{6ED84C21-4717-464F-BE2E-8304F7C4F6C4}" dt="2023-03-29T07:51:54.744" v="5734" actId="2711"/>
          <ac:spMkLst>
            <pc:docMk/>
            <pc:sldMk cId="801067563" sldId="2924"/>
            <ac:spMk id="78" creationId="{C96EA31E-94F6-22CD-5197-077FAB723D65}"/>
          </ac:spMkLst>
        </pc:spChg>
        <pc:spChg chg="mod">
          <ac:chgData name="Justina Ojom" userId="cbdaed7d-8d45-4372-a16a-f3f8900c2f45" providerId="ADAL" clId="{6ED84C21-4717-464F-BE2E-8304F7C4F6C4}" dt="2023-03-29T07:51:54.744" v="5734" actId="2711"/>
          <ac:spMkLst>
            <pc:docMk/>
            <pc:sldMk cId="801067563" sldId="2924"/>
            <ac:spMk id="79" creationId="{1476D3B1-025C-8A1A-960D-4052C77D2E82}"/>
          </ac:spMkLst>
        </pc:spChg>
        <pc:spChg chg="mod">
          <ac:chgData name="Justina Ojom" userId="cbdaed7d-8d45-4372-a16a-f3f8900c2f45" providerId="ADAL" clId="{6ED84C21-4717-464F-BE2E-8304F7C4F6C4}" dt="2023-03-29T07:51:54.744" v="5734" actId="2711"/>
          <ac:spMkLst>
            <pc:docMk/>
            <pc:sldMk cId="801067563" sldId="2924"/>
            <ac:spMk id="80" creationId="{3D2A4329-8ADB-39E6-A4E9-F5C334FB95CE}"/>
          </ac:spMkLst>
        </pc:spChg>
        <pc:spChg chg="mod">
          <ac:chgData name="Justina Ojom" userId="cbdaed7d-8d45-4372-a16a-f3f8900c2f45" providerId="ADAL" clId="{6ED84C21-4717-464F-BE2E-8304F7C4F6C4}" dt="2023-03-29T07:51:54.744" v="5734" actId="2711"/>
          <ac:spMkLst>
            <pc:docMk/>
            <pc:sldMk cId="801067563" sldId="2924"/>
            <ac:spMk id="82" creationId="{7549B812-455B-41A5-219F-C9E2095A70BA}"/>
          </ac:spMkLst>
        </pc:spChg>
        <pc:spChg chg="mod">
          <ac:chgData name="Justina Ojom" userId="cbdaed7d-8d45-4372-a16a-f3f8900c2f45" providerId="ADAL" clId="{6ED84C21-4717-464F-BE2E-8304F7C4F6C4}" dt="2023-03-29T07:51:54.744" v="5734" actId="2711"/>
          <ac:spMkLst>
            <pc:docMk/>
            <pc:sldMk cId="801067563" sldId="2924"/>
            <ac:spMk id="83" creationId="{473C585A-E160-21AE-0C4C-32003B5E88DC}"/>
          </ac:spMkLst>
        </pc:spChg>
        <pc:spChg chg="mod">
          <ac:chgData name="Justina Ojom" userId="cbdaed7d-8d45-4372-a16a-f3f8900c2f45" providerId="ADAL" clId="{6ED84C21-4717-464F-BE2E-8304F7C4F6C4}" dt="2023-03-29T07:51:54.744" v="5734" actId="2711"/>
          <ac:spMkLst>
            <pc:docMk/>
            <pc:sldMk cId="801067563" sldId="2924"/>
            <ac:spMk id="84" creationId="{CF8A4AEE-0DD1-0978-71B6-A1A7EC06769A}"/>
          </ac:spMkLst>
        </pc:spChg>
        <pc:spChg chg="mod">
          <ac:chgData name="Justina Ojom" userId="cbdaed7d-8d45-4372-a16a-f3f8900c2f45" providerId="ADAL" clId="{6ED84C21-4717-464F-BE2E-8304F7C4F6C4}" dt="2023-03-29T07:51:54.744" v="5734" actId="2711"/>
          <ac:spMkLst>
            <pc:docMk/>
            <pc:sldMk cId="801067563" sldId="2924"/>
            <ac:spMk id="85" creationId="{80937827-D1A5-579A-960B-9637753406A5}"/>
          </ac:spMkLst>
        </pc:spChg>
        <pc:spChg chg="mod">
          <ac:chgData name="Justina Ojom" userId="cbdaed7d-8d45-4372-a16a-f3f8900c2f45" providerId="ADAL" clId="{6ED84C21-4717-464F-BE2E-8304F7C4F6C4}" dt="2023-03-29T07:51:54.744" v="5734" actId="2711"/>
          <ac:spMkLst>
            <pc:docMk/>
            <pc:sldMk cId="801067563" sldId="2924"/>
            <ac:spMk id="87" creationId="{BCD585F6-18EF-E37E-0097-5318872488DB}"/>
          </ac:spMkLst>
        </pc:spChg>
        <pc:spChg chg="mod">
          <ac:chgData name="Justina Ojom" userId="cbdaed7d-8d45-4372-a16a-f3f8900c2f45" providerId="ADAL" clId="{6ED84C21-4717-464F-BE2E-8304F7C4F6C4}" dt="2023-03-29T07:51:54.744" v="5734" actId="2711"/>
          <ac:spMkLst>
            <pc:docMk/>
            <pc:sldMk cId="801067563" sldId="2924"/>
            <ac:spMk id="88" creationId="{A7680141-60DE-77EF-5EE8-5C5F1EA1B70B}"/>
          </ac:spMkLst>
        </pc:spChg>
        <pc:spChg chg="mod">
          <ac:chgData name="Justina Ojom" userId="cbdaed7d-8d45-4372-a16a-f3f8900c2f45" providerId="ADAL" clId="{6ED84C21-4717-464F-BE2E-8304F7C4F6C4}" dt="2023-03-29T07:51:54.744" v="5734" actId="2711"/>
          <ac:spMkLst>
            <pc:docMk/>
            <pc:sldMk cId="801067563" sldId="2924"/>
            <ac:spMk id="112" creationId="{AC581A3D-BE93-88A5-C9F3-31C3577A06E7}"/>
          </ac:spMkLst>
        </pc:spChg>
        <pc:spChg chg="mod">
          <ac:chgData name="Justina Ojom" userId="cbdaed7d-8d45-4372-a16a-f3f8900c2f45" providerId="ADAL" clId="{6ED84C21-4717-464F-BE2E-8304F7C4F6C4}" dt="2023-03-29T07:51:54.744" v="5734" actId="2711"/>
          <ac:spMkLst>
            <pc:docMk/>
            <pc:sldMk cId="801067563" sldId="2924"/>
            <ac:spMk id="113" creationId="{046313C0-7877-13E3-C726-2143B2E648F5}"/>
          </ac:spMkLst>
        </pc:spChg>
        <pc:spChg chg="mod">
          <ac:chgData name="Justina Ojom" userId="cbdaed7d-8d45-4372-a16a-f3f8900c2f45" providerId="ADAL" clId="{6ED84C21-4717-464F-BE2E-8304F7C4F6C4}" dt="2023-03-29T07:51:54.744" v="5734" actId="2711"/>
          <ac:spMkLst>
            <pc:docMk/>
            <pc:sldMk cId="801067563" sldId="2924"/>
            <ac:spMk id="114" creationId="{8651195B-210D-3E24-DC22-F76FD5C43626}"/>
          </ac:spMkLst>
        </pc:spChg>
        <pc:spChg chg="mod">
          <ac:chgData name="Justina Ojom" userId="cbdaed7d-8d45-4372-a16a-f3f8900c2f45" providerId="ADAL" clId="{6ED84C21-4717-464F-BE2E-8304F7C4F6C4}" dt="2023-03-29T07:51:54.744" v="5734" actId="2711"/>
          <ac:spMkLst>
            <pc:docMk/>
            <pc:sldMk cId="801067563" sldId="2924"/>
            <ac:spMk id="115" creationId="{90BC721F-FBA2-3CBF-79B0-248A2583301F}"/>
          </ac:spMkLst>
        </pc:spChg>
        <pc:spChg chg="mod">
          <ac:chgData name="Justina Ojom" userId="cbdaed7d-8d45-4372-a16a-f3f8900c2f45" providerId="ADAL" clId="{6ED84C21-4717-464F-BE2E-8304F7C4F6C4}" dt="2023-03-29T07:51:54.744" v="5734" actId="2711"/>
          <ac:spMkLst>
            <pc:docMk/>
            <pc:sldMk cId="801067563" sldId="2924"/>
            <ac:spMk id="116" creationId="{28D29683-618C-2B67-93A7-2DC91EB9CF15}"/>
          </ac:spMkLst>
        </pc:spChg>
        <pc:spChg chg="mod">
          <ac:chgData name="Justina Ojom" userId="cbdaed7d-8d45-4372-a16a-f3f8900c2f45" providerId="ADAL" clId="{6ED84C21-4717-464F-BE2E-8304F7C4F6C4}" dt="2023-03-29T07:51:54.744" v="5734" actId="2711"/>
          <ac:spMkLst>
            <pc:docMk/>
            <pc:sldMk cId="801067563" sldId="2924"/>
            <ac:spMk id="118" creationId="{20FE49E7-2765-1FCD-6672-22C82DC05AA1}"/>
          </ac:spMkLst>
        </pc:spChg>
        <pc:spChg chg="mod">
          <ac:chgData name="Justina Ojom" userId="cbdaed7d-8d45-4372-a16a-f3f8900c2f45" providerId="ADAL" clId="{6ED84C21-4717-464F-BE2E-8304F7C4F6C4}" dt="2023-03-29T07:51:54.744" v="5734" actId="2711"/>
          <ac:spMkLst>
            <pc:docMk/>
            <pc:sldMk cId="801067563" sldId="2924"/>
            <ac:spMk id="119" creationId="{14A3D816-81C0-B0FF-B2CF-B468B003C78C}"/>
          </ac:spMkLst>
        </pc:spChg>
        <pc:spChg chg="mod">
          <ac:chgData name="Justina Ojom" userId="cbdaed7d-8d45-4372-a16a-f3f8900c2f45" providerId="ADAL" clId="{6ED84C21-4717-464F-BE2E-8304F7C4F6C4}" dt="2023-03-29T07:51:54.744" v="5734" actId="2711"/>
          <ac:spMkLst>
            <pc:docMk/>
            <pc:sldMk cId="801067563" sldId="2924"/>
            <ac:spMk id="120" creationId="{FAF5EE27-4D4C-FD5F-0351-01350341896D}"/>
          </ac:spMkLst>
        </pc:spChg>
        <pc:spChg chg="mod">
          <ac:chgData name="Justina Ojom" userId="cbdaed7d-8d45-4372-a16a-f3f8900c2f45" providerId="ADAL" clId="{6ED84C21-4717-464F-BE2E-8304F7C4F6C4}" dt="2023-03-29T07:51:54.744" v="5734" actId="2711"/>
          <ac:spMkLst>
            <pc:docMk/>
            <pc:sldMk cId="801067563" sldId="2924"/>
            <ac:spMk id="122" creationId="{99D50E6B-1DA8-C594-8CE0-ECBE6DE026B1}"/>
          </ac:spMkLst>
        </pc:spChg>
        <pc:spChg chg="mod">
          <ac:chgData name="Justina Ojom" userId="cbdaed7d-8d45-4372-a16a-f3f8900c2f45" providerId="ADAL" clId="{6ED84C21-4717-464F-BE2E-8304F7C4F6C4}" dt="2023-03-29T07:51:54.744" v="5734" actId="2711"/>
          <ac:spMkLst>
            <pc:docMk/>
            <pc:sldMk cId="801067563" sldId="2924"/>
            <ac:spMk id="123" creationId="{887056F6-2B58-DF8B-E531-A31FFBB18822}"/>
          </ac:spMkLst>
        </pc:spChg>
        <pc:spChg chg="mod">
          <ac:chgData name="Justina Ojom" userId="cbdaed7d-8d45-4372-a16a-f3f8900c2f45" providerId="ADAL" clId="{6ED84C21-4717-464F-BE2E-8304F7C4F6C4}" dt="2023-03-29T07:51:54.744" v="5734" actId="2711"/>
          <ac:spMkLst>
            <pc:docMk/>
            <pc:sldMk cId="801067563" sldId="2924"/>
            <ac:spMk id="124" creationId="{49BFCA5D-9E81-539B-D47C-610AB0EEC6FF}"/>
          </ac:spMkLst>
        </pc:spChg>
        <pc:spChg chg="mod">
          <ac:chgData name="Justina Ojom" userId="cbdaed7d-8d45-4372-a16a-f3f8900c2f45" providerId="ADAL" clId="{6ED84C21-4717-464F-BE2E-8304F7C4F6C4}" dt="2023-03-29T07:51:54.744" v="5734" actId="2711"/>
          <ac:spMkLst>
            <pc:docMk/>
            <pc:sldMk cId="801067563" sldId="2924"/>
            <ac:spMk id="134" creationId="{621B2514-D438-DD26-9776-83F949D6C15D}"/>
          </ac:spMkLst>
        </pc:spChg>
        <pc:spChg chg="mod">
          <ac:chgData name="Justina Ojom" userId="cbdaed7d-8d45-4372-a16a-f3f8900c2f45" providerId="ADAL" clId="{6ED84C21-4717-464F-BE2E-8304F7C4F6C4}" dt="2023-03-29T07:51:54.744" v="5734" actId="2711"/>
          <ac:spMkLst>
            <pc:docMk/>
            <pc:sldMk cId="801067563" sldId="2924"/>
            <ac:spMk id="135" creationId="{1030E608-489A-C206-D4A6-363C4C91E1A3}"/>
          </ac:spMkLst>
        </pc:spChg>
        <pc:grpChg chg="del">
          <ac:chgData name="Justina Ojom" userId="cbdaed7d-8d45-4372-a16a-f3f8900c2f45" providerId="ADAL" clId="{6ED84C21-4717-464F-BE2E-8304F7C4F6C4}" dt="2023-03-29T07:48:16.459" v="5691" actId="478"/>
          <ac:grpSpMkLst>
            <pc:docMk/>
            <pc:sldMk cId="801067563" sldId="2924"/>
            <ac:grpSpMk id="2" creationId="{923AECC6-3AAF-88C2-66D4-31FD7C0B1E94}"/>
          </ac:grpSpMkLst>
        </pc:grpChg>
        <pc:grpChg chg="add mod">
          <ac:chgData name="Justina Ojom" userId="cbdaed7d-8d45-4372-a16a-f3f8900c2f45" providerId="ADAL" clId="{6ED84C21-4717-464F-BE2E-8304F7C4F6C4}" dt="2023-03-29T07:48:16.759" v="5692"/>
          <ac:grpSpMkLst>
            <pc:docMk/>
            <pc:sldMk cId="801067563" sldId="2924"/>
            <ac:grpSpMk id="10" creationId="{72459FEC-6F66-DCA5-2483-BF970587EE18}"/>
          </ac:grpSpMkLst>
        </pc:grpChg>
        <pc:grpChg chg="mod">
          <ac:chgData name="Justina Ojom" userId="cbdaed7d-8d45-4372-a16a-f3f8900c2f45" providerId="ADAL" clId="{6ED84C21-4717-464F-BE2E-8304F7C4F6C4}" dt="2023-03-29T07:48:16.759" v="5692"/>
          <ac:grpSpMkLst>
            <pc:docMk/>
            <pc:sldMk cId="801067563" sldId="2924"/>
            <ac:grpSpMk id="14" creationId="{4FC73571-E74B-CD09-2AD2-8D41CB8D80DC}"/>
          </ac:grpSpMkLst>
        </pc:grpChg>
        <pc:grpChg chg="mod">
          <ac:chgData name="Justina Ojom" userId="cbdaed7d-8d45-4372-a16a-f3f8900c2f45" providerId="ADAL" clId="{6ED84C21-4717-464F-BE2E-8304F7C4F6C4}" dt="2023-03-29T07:48:16.759" v="5692"/>
          <ac:grpSpMkLst>
            <pc:docMk/>
            <pc:sldMk cId="801067563" sldId="2924"/>
            <ac:grpSpMk id="15" creationId="{DA65ACE4-6918-5D42-283B-DDA32CA55B15}"/>
          </ac:grpSpMkLst>
        </pc:grpChg>
        <pc:picChg chg="del mod">
          <ac:chgData name="Justina Ojom" userId="cbdaed7d-8d45-4372-a16a-f3f8900c2f45" providerId="ADAL" clId="{6ED84C21-4717-464F-BE2E-8304F7C4F6C4}" dt="2023-03-29T09:54:12.213" v="6576" actId="478"/>
          <ac:picMkLst>
            <pc:docMk/>
            <pc:sldMk cId="801067563" sldId="2924"/>
            <ac:picMk id="12" creationId="{E2DFBD95-1AA2-C64C-7478-1579D9415C36}"/>
          </ac:picMkLst>
        </pc:picChg>
      </pc:sldChg>
      <pc:sldChg chg="addSp delSp modSp add mod modClrScheme modShow delCm chgLayout modNotes modNotesTx">
        <pc:chgData name="Justina Ojom" userId="cbdaed7d-8d45-4372-a16a-f3f8900c2f45" providerId="ADAL" clId="{6ED84C21-4717-464F-BE2E-8304F7C4F6C4}" dt="2023-03-31T01:12:24.193" v="9638" actId="729"/>
        <pc:sldMkLst>
          <pc:docMk/>
          <pc:sldMk cId="2661201190" sldId="2925"/>
        </pc:sldMkLst>
        <pc:spChg chg="del">
          <ac:chgData name="Justina Ojom" userId="cbdaed7d-8d45-4372-a16a-f3f8900c2f45" providerId="ADAL" clId="{6ED84C21-4717-464F-BE2E-8304F7C4F6C4}" dt="2023-03-30T14:16:36.410" v="8482" actId="478"/>
          <ac:spMkLst>
            <pc:docMk/>
            <pc:sldMk cId="2661201190" sldId="2925"/>
            <ac:spMk id="3" creationId="{ED793C82-8356-222D-D557-758B57E07369}"/>
          </ac:spMkLst>
        </pc:spChg>
        <pc:spChg chg="add del mod">
          <ac:chgData name="Justina Ojom" userId="cbdaed7d-8d45-4372-a16a-f3f8900c2f45" providerId="ADAL" clId="{6ED84C21-4717-464F-BE2E-8304F7C4F6C4}" dt="2023-03-30T14:16:38.937" v="8483" actId="700"/>
          <ac:spMkLst>
            <pc:docMk/>
            <pc:sldMk cId="2661201190" sldId="2925"/>
            <ac:spMk id="5" creationId="{668B3D76-C9A1-D259-73DE-CE532B037F13}"/>
          </ac:spMkLst>
        </pc:spChg>
        <pc:spChg chg="add mod">
          <ac:chgData name="Justina Ojom" userId="cbdaed7d-8d45-4372-a16a-f3f8900c2f45" providerId="ADAL" clId="{6ED84C21-4717-464F-BE2E-8304F7C4F6C4}" dt="2023-03-30T14:16:59.682" v="8484"/>
          <ac:spMkLst>
            <pc:docMk/>
            <pc:sldMk cId="2661201190" sldId="2925"/>
            <ac:spMk id="6" creationId="{FDB266DC-54FB-9C46-C144-CCFF3E41AA6C}"/>
          </ac:spMkLst>
        </pc:spChg>
        <pc:spChg chg="del">
          <ac:chgData name="Justina Ojom" userId="cbdaed7d-8d45-4372-a16a-f3f8900c2f45" providerId="ADAL" clId="{6ED84C21-4717-464F-BE2E-8304F7C4F6C4}" dt="2023-03-30T14:16:36.410" v="8482" actId="478"/>
          <ac:spMkLst>
            <pc:docMk/>
            <pc:sldMk cId="2661201190" sldId="2925"/>
            <ac:spMk id="25" creationId="{87F83393-7974-9393-1E27-66105E15D7FE}"/>
          </ac:spMkLst>
        </pc:spChg>
        <pc:spChg chg="del">
          <ac:chgData name="Justina Ojom" userId="cbdaed7d-8d45-4372-a16a-f3f8900c2f45" providerId="ADAL" clId="{6ED84C21-4717-464F-BE2E-8304F7C4F6C4}" dt="2023-03-30T14:16:36.410" v="8482" actId="478"/>
          <ac:spMkLst>
            <pc:docMk/>
            <pc:sldMk cId="2661201190" sldId="2925"/>
            <ac:spMk id="26" creationId="{8806A2F8-47D4-3872-489E-8232888B3209}"/>
          </ac:spMkLst>
        </pc:spChg>
        <pc:spChg chg="del">
          <ac:chgData name="Justina Ojom" userId="cbdaed7d-8d45-4372-a16a-f3f8900c2f45" providerId="ADAL" clId="{6ED84C21-4717-464F-BE2E-8304F7C4F6C4}" dt="2023-03-30T14:16:36.410" v="8482" actId="478"/>
          <ac:spMkLst>
            <pc:docMk/>
            <pc:sldMk cId="2661201190" sldId="2925"/>
            <ac:spMk id="27" creationId="{C1CF7BAD-838D-8E8D-54C3-5B29AC9DA06C}"/>
          </ac:spMkLst>
        </pc:spChg>
        <pc:spChg chg="del">
          <ac:chgData name="Justina Ojom" userId="cbdaed7d-8d45-4372-a16a-f3f8900c2f45" providerId="ADAL" clId="{6ED84C21-4717-464F-BE2E-8304F7C4F6C4}" dt="2023-03-30T14:16:36.410" v="8482" actId="478"/>
          <ac:spMkLst>
            <pc:docMk/>
            <pc:sldMk cId="2661201190" sldId="2925"/>
            <ac:spMk id="30" creationId="{6A558C50-306F-F978-6C00-EF95D47391E8}"/>
          </ac:spMkLst>
        </pc:spChg>
        <pc:spChg chg="del">
          <ac:chgData name="Justina Ojom" userId="cbdaed7d-8d45-4372-a16a-f3f8900c2f45" providerId="ADAL" clId="{6ED84C21-4717-464F-BE2E-8304F7C4F6C4}" dt="2023-03-30T14:16:36.410" v="8482" actId="478"/>
          <ac:spMkLst>
            <pc:docMk/>
            <pc:sldMk cId="2661201190" sldId="2925"/>
            <ac:spMk id="31" creationId="{2663248F-0731-5CD5-E9B2-096FCDE7300C}"/>
          </ac:spMkLst>
        </pc:spChg>
        <pc:spChg chg="del">
          <ac:chgData name="Justina Ojom" userId="cbdaed7d-8d45-4372-a16a-f3f8900c2f45" providerId="ADAL" clId="{6ED84C21-4717-464F-BE2E-8304F7C4F6C4}" dt="2023-03-30T14:16:36.410" v="8482" actId="478"/>
          <ac:spMkLst>
            <pc:docMk/>
            <pc:sldMk cId="2661201190" sldId="2925"/>
            <ac:spMk id="33" creationId="{FA4EBF4F-68D3-B97F-C1E2-23D0C5330E34}"/>
          </ac:spMkLst>
        </pc:spChg>
        <pc:spChg chg="del">
          <ac:chgData name="Justina Ojom" userId="cbdaed7d-8d45-4372-a16a-f3f8900c2f45" providerId="ADAL" clId="{6ED84C21-4717-464F-BE2E-8304F7C4F6C4}" dt="2023-03-30T14:16:36.410" v="8482" actId="478"/>
          <ac:spMkLst>
            <pc:docMk/>
            <pc:sldMk cId="2661201190" sldId="2925"/>
            <ac:spMk id="34" creationId="{1178EA95-750B-641B-BB91-3E0155DF2717}"/>
          </ac:spMkLst>
        </pc:spChg>
        <pc:spChg chg="del">
          <ac:chgData name="Justina Ojom" userId="cbdaed7d-8d45-4372-a16a-f3f8900c2f45" providerId="ADAL" clId="{6ED84C21-4717-464F-BE2E-8304F7C4F6C4}" dt="2023-03-30T14:16:36.410" v="8482" actId="478"/>
          <ac:spMkLst>
            <pc:docMk/>
            <pc:sldMk cId="2661201190" sldId="2925"/>
            <ac:spMk id="37" creationId="{EB45441B-9B7B-CD7F-81E1-5C1F9E04190D}"/>
          </ac:spMkLst>
        </pc:spChg>
        <pc:spChg chg="del">
          <ac:chgData name="Justina Ojom" userId="cbdaed7d-8d45-4372-a16a-f3f8900c2f45" providerId="ADAL" clId="{6ED84C21-4717-464F-BE2E-8304F7C4F6C4}" dt="2023-03-30T14:16:36.410" v="8482" actId="478"/>
          <ac:spMkLst>
            <pc:docMk/>
            <pc:sldMk cId="2661201190" sldId="2925"/>
            <ac:spMk id="38" creationId="{B71637D1-2BBD-42BA-98B0-2D2222EB7C43}"/>
          </ac:spMkLst>
        </pc:spChg>
        <pc:spChg chg="del">
          <ac:chgData name="Justina Ojom" userId="cbdaed7d-8d45-4372-a16a-f3f8900c2f45" providerId="ADAL" clId="{6ED84C21-4717-464F-BE2E-8304F7C4F6C4}" dt="2023-03-30T14:16:36.410" v="8482" actId="478"/>
          <ac:spMkLst>
            <pc:docMk/>
            <pc:sldMk cId="2661201190" sldId="2925"/>
            <ac:spMk id="39" creationId="{EA0B92D4-FF08-E362-7FF8-F4633060CD8C}"/>
          </ac:spMkLst>
        </pc:spChg>
        <pc:grpChg chg="del">
          <ac:chgData name="Justina Ojom" userId="cbdaed7d-8d45-4372-a16a-f3f8900c2f45" providerId="ADAL" clId="{6ED84C21-4717-464F-BE2E-8304F7C4F6C4}" dt="2023-03-30T14:16:36.410" v="8482" actId="478"/>
          <ac:grpSpMkLst>
            <pc:docMk/>
            <pc:sldMk cId="2661201190" sldId="2925"/>
            <ac:grpSpMk id="2" creationId="{1744C902-8E2C-8F90-B30F-1A408E2870AD}"/>
          </ac:grpSpMkLst>
        </pc:grpChg>
        <pc:grpChg chg="del">
          <ac:chgData name="Justina Ojom" userId="cbdaed7d-8d45-4372-a16a-f3f8900c2f45" providerId="ADAL" clId="{6ED84C21-4717-464F-BE2E-8304F7C4F6C4}" dt="2023-03-30T14:16:36.410" v="8482" actId="478"/>
          <ac:grpSpMkLst>
            <pc:docMk/>
            <pc:sldMk cId="2661201190" sldId="2925"/>
            <ac:grpSpMk id="19" creationId="{134DD686-06F2-BB83-75BE-2FE0920DC785}"/>
          </ac:grpSpMkLst>
        </pc:grpChg>
      </pc:sldChg>
      <pc:sldChg chg="addSp delSp modSp add mod modClrScheme modShow chgLayout modNotes">
        <pc:chgData name="Justina Ojom" userId="cbdaed7d-8d45-4372-a16a-f3f8900c2f45" providerId="ADAL" clId="{6ED84C21-4717-464F-BE2E-8304F7C4F6C4}" dt="2023-03-31T01:12:24.193" v="9638" actId="729"/>
        <pc:sldMkLst>
          <pc:docMk/>
          <pc:sldMk cId="2945490757" sldId="2926"/>
        </pc:sldMkLst>
        <pc:spChg chg="add del mod">
          <ac:chgData name="Justina Ojom" userId="cbdaed7d-8d45-4372-a16a-f3f8900c2f45" providerId="ADAL" clId="{6ED84C21-4717-464F-BE2E-8304F7C4F6C4}" dt="2023-03-31T01:00:33.065" v="9427" actId="700"/>
          <ac:spMkLst>
            <pc:docMk/>
            <pc:sldMk cId="2945490757" sldId="2926"/>
            <ac:spMk id="3" creationId="{8DD55D1D-F93F-9EF0-E124-DBFC45F7493D}"/>
          </ac:spMkLst>
        </pc:spChg>
        <pc:spChg chg="add mod">
          <ac:chgData name="Justina Ojom" userId="cbdaed7d-8d45-4372-a16a-f3f8900c2f45" providerId="ADAL" clId="{6ED84C21-4717-464F-BE2E-8304F7C4F6C4}" dt="2023-03-31T01:00:45.614" v="9428"/>
          <ac:spMkLst>
            <pc:docMk/>
            <pc:sldMk cId="2945490757" sldId="2926"/>
            <ac:spMk id="4" creationId="{F0812D04-CDFE-C89E-C2B9-5494C474C9A1}"/>
          </ac:spMkLst>
        </pc:spChg>
        <pc:spChg chg="del">
          <ac:chgData name="Justina Ojom" userId="cbdaed7d-8d45-4372-a16a-f3f8900c2f45" providerId="ADAL" clId="{6ED84C21-4717-464F-BE2E-8304F7C4F6C4}" dt="2023-03-31T01:00:30.123" v="9426" actId="478"/>
          <ac:spMkLst>
            <pc:docMk/>
            <pc:sldMk cId="2945490757" sldId="2926"/>
            <ac:spMk id="64" creationId="{F55DBE08-0D7E-49F6-727C-C74987FCB3AC}"/>
          </ac:spMkLst>
        </pc:spChg>
        <pc:spChg chg="del">
          <ac:chgData name="Justina Ojom" userId="cbdaed7d-8d45-4372-a16a-f3f8900c2f45" providerId="ADAL" clId="{6ED84C21-4717-464F-BE2E-8304F7C4F6C4}" dt="2023-03-31T01:00:30.123" v="9426" actId="478"/>
          <ac:spMkLst>
            <pc:docMk/>
            <pc:sldMk cId="2945490757" sldId="2926"/>
            <ac:spMk id="65" creationId="{B0C55F3A-9C67-2763-CA85-E9176D5FDF5E}"/>
          </ac:spMkLst>
        </pc:spChg>
        <pc:spChg chg="del">
          <ac:chgData name="Justina Ojom" userId="cbdaed7d-8d45-4372-a16a-f3f8900c2f45" providerId="ADAL" clId="{6ED84C21-4717-464F-BE2E-8304F7C4F6C4}" dt="2023-03-31T01:00:30.123" v="9426" actId="478"/>
          <ac:spMkLst>
            <pc:docMk/>
            <pc:sldMk cId="2945490757" sldId="2926"/>
            <ac:spMk id="66" creationId="{BED4FF9A-1314-79A6-0023-67D4BC3A39F8}"/>
          </ac:spMkLst>
        </pc:spChg>
        <pc:spChg chg="del">
          <ac:chgData name="Justina Ojom" userId="cbdaed7d-8d45-4372-a16a-f3f8900c2f45" providerId="ADAL" clId="{6ED84C21-4717-464F-BE2E-8304F7C4F6C4}" dt="2023-03-31T01:00:30.123" v="9426" actId="478"/>
          <ac:spMkLst>
            <pc:docMk/>
            <pc:sldMk cId="2945490757" sldId="2926"/>
            <ac:spMk id="75" creationId="{F0013863-5062-BE48-A221-5DC87801127F}"/>
          </ac:spMkLst>
        </pc:spChg>
        <pc:spChg chg="del">
          <ac:chgData name="Justina Ojom" userId="cbdaed7d-8d45-4372-a16a-f3f8900c2f45" providerId="ADAL" clId="{6ED84C21-4717-464F-BE2E-8304F7C4F6C4}" dt="2023-03-31T01:00:30.123" v="9426" actId="478"/>
          <ac:spMkLst>
            <pc:docMk/>
            <pc:sldMk cId="2945490757" sldId="2926"/>
            <ac:spMk id="76" creationId="{02B6F146-933F-8A69-6352-2C337C417A5A}"/>
          </ac:spMkLst>
        </pc:spChg>
        <pc:spChg chg="del">
          <ac:chgData name="Justina Ojom" userId="cbdaed7d-8d45-4372-a16a-f3f8900c2f45" providerId="ADAL" clId="{6ED84C21-4717-464F-BE2E-8304F7C4F6C4}" dt="2023-03-31T01:00:30.123" v="9426" actId="478"/>
          <ac:spMkLst>
            <pc:docMk/>
            <pc:sldMk cId="2945490757" sldId="2926"/>
            <ac:spMk id="78" creationId="{C96EA31E-94F6-22CD-5197-077FAB723D65}"/>
          </ac:spMkLst>
        </pc:spChg>
        <pc:spChg chg="del">
          <ac:chgData name="Justina Ojom" userId="cbdaed7d-8d45-4372-a16a-f3f8900c2f45" providerId="ADAL" clId="{6ED84C21-4717-464F-BE2E-8304F7C4F6C4}" dt="2023-03-31T01:00:30.123" v="9426" actId="478"/>
          <ac:spMkLst>
            <pc:docMk/>
            <pc:sldMk cId="2945490757" sldId="2926"/>
            <ac:spMk id="79" creationId="{1476D3B1-025C-8A1A-960D-4052C77D2E82}"/>
          </ac:spMkLst>
        </pc:spChg>
        <pc:spChg chg="del">
          <ac:chgData name="Justina Ojom" userId="cbdaed7d-8d45-4372-a16a-f3f8900c2f45" providerId="ADAL" clId="{6ED84C21-4717-464F-BE2E-8304F7C4F6C4}" dt="2023-03-31T01:00:30.123" v="9426" actId="478"/>
          <ac:spMkLst>
            <pc:docMk/>
            <pc:sldMk cId="2945490757" sldId="2926"/>
            <ac:spMk id="80" creationId="{3D2A4329-8ADB-39E6-A4E9-F5C334FB95CE}"/>
          </ac:spMkLst>
        </pc:spChg>
        <pc:spChg chg="del">
          <ac:chgData name="Justina Ojom" userId="cbdaed7d-8d45-4372-a16a-f3f8900c2f45" providerId="ADAL" clId="{6ED84C21-4717-464F-BE2E-8304F7C4F6C4}" dt="2023-03-31T01:00:30.123" v="9426" actId="478"/>
          <ac:spMkLst>
            <pc:docMk/>
            <pc:sldMk cId="2945490757" sldId="2926"/>
            <ac:spMk id="82" creationId="{7549B812-455B-41A5-219F-C9E2095A70BA}"/>
          </ac:spMkLst>
        </pc:spChg>
        <pc:spChg chg="del">
          <ac:chgData name="Justina Ojom" userId="cbdaed7d-8d45-4372-a16a-f3f8900c2f45" providerId="ADAL" clId="{6ED84C21-4717-464F-BE2E-8304F7C4F6C4}" dt="2023-03-31T01:00:30.123" v="9426" actId="478"/>
          <ac:spMkLst>
            <pc:docMk/>
            <pc:sldMk cId="2945490757" sldId="2926"/>
            <ac:spMk id="83" creationId="{473C585A-E160-21AE-0C4C-32003B5E88DC}"/>
          </ac:spMkLst>
        </pc:spChg>
        <pc:spChg chg="del">
          <ac:chgData name="Justina Ojom" userId="cbdaed7d-8d45-4372-a16a-f3f8900c2f45" providerId="ADAL" clId="{6ED84C21-4717-464F-BE2E-8304F7C4F6C4}" dt="2023-03-31T01:00:30.123" v="9426" actId="478"/>
          <ac:spMkLst>
            <pc:docMk/>
            <pc:sldMk cId="2945490757" sldId="2926"/>
            <ac:spMk id="84" creationId="{CF8A4AEE-0DD1-0978-71B6-A1A7EC06769A}"/>
          </ac:spMkLst>
        </pc:spChg>
        <pc:spChg chg="del">
          <ac:chgData name="Justina Ojom" userId="cbdaed7d-8d45-4372-a16a-f3f8900c2f45" providerId="ADAL" clId="{6ED84C21-4717-464F-BE2E-8304F7C4F6C4}" dt="2023-03-31T01:00:30.123" v="9426" actId="478"/>
          <ac:spMkLst>
            <pc:docMk/>
            <pc:sldMk cId="2945490757" sldId="2926"/>
            <ac:spMk id="85" creationId="{80937827-D1A5-579A-960B-9637753406A5}"/>
          </ac:spMkLst>
        </pc:spChg>
        <pc:spChg chg="del">
          <ac:chgData name="Justina Ojom" userId="cbdaed7d-8d45-4372-a16a-f3f8900c2f45" providerId="ADAL" clId="{6ED84C21-4717-464F-BE2E-8304F7C4F6C4}" dt="2023-03-31T01:00:30.123" v="9426" actId="478"/>
          <ac:spMkLst>
            <pc:docMk/>
            <pc:sldMk cId="2945490757" sldId="2926"/>
            <ac:spMk id="112" creationId="{AC581A3D-BE93-88A5-C9F3-31C3577A06E7}"/>
          </ac:spMkLst>
        </pc:spChg>
        <pc:spChg chg="del">
          <ac:chgData name="Justina Ojom" userId="cbdaed7d-8d45-4372-a16a-f3f8900c2f45" providerId="ADAL" clId="{6ED84C21-4717-464F-BE2E-8304F7C4F6C4}" dt="2023-03-31T01:00:30.123" v="9426" actId="478"/>
          <ac:spMkLst>
            <pc:docMk/>
            <pc:sldMk cId="2945490757" sldId="2926"/>
            <ac:spMk id="113" creationId="{046313C0-7877-13E3-C726-2143B2E648F5}"/>
          </ac:spMkLst>
        </pc:spChg>
        <pc:spChg chg="del">
          <ac:chgData name="Justina Ojom" userId="cbdaed7d-8d45-4372-a16a-f3f8900c2f45" providerId="ADAL" clId="{6ED84C21-4717-464F-BE2E-8304F7C4F6C4}" dt="2023-03-31T01:00:30.123" v="9426" actId="478"/>
          <ac:spMkLst>
            <pc:docMk/>
            <pc:sldMk cId="2945490757" sldId="2926"/>
            <ac:spMk id="114" creationId="{8651195B-210D-3E24-DC22-F76FD5C43626}"/>
          </ac:spMkLst>
        </pc:spChg>
        <pc:spChg chg="del">
          <ac:chgData name="Justina Ojom" userId="cbdaed7d-8d45-4372-a16a-f3f8900c2f45" providerId="ADAL" clId="{6ED84C21-4717-464F-BE2E-8304F7C4F6C4}" dt="2023-03-31T01:00:30.123" v="9426" actId="478"/>
          <ac:spMkLst>
            <pc:docMk/>
            <pc:sldMk cId="2945490757" sldId="2926"/>
            <ac:spMk id="115" creationId="{90BC721F-FBA2-3CBF-79B0-248A2583301F}"/>
          </ac:spMkLst>
        </pc:spChg>
        <pc:spChg chg="del">
          <ac:chgData name="Justina Ojom" userId="cbdaed7d-8d45-4372-a16a-f3f8900c2f45" providerId="ADAL" clId="{6ED84C21-4717-464F-BE2E-8304F7C4F6C4}" dt="2023-03-31T01:00:30.123" v="9426" actId="478"/>
          <ac:spMkLst>
            <pc:docMk/>
            <pc:sldMk cId="2945490757" sldId="2926"/>
            <ac:spMk id="116" creationId="{28D29683-618C-2B67-93A7-2DC91EB9CF15}"/>
          </ac:spMkLst>
        </pc:spChg>
        <pc:spChg chg="del">
          <ac:chgData name="Justina Ojom" userId="cbdaed7d-8d45-4372-a16a-f3f8900c2f45" providerId="ADAL" clId="{6ED84C21-4717-464F-BE2E-8304F7C4F6C4}" dt="2023-03-31T01:00:30.123" v="9426" actId="478"/>
          <ac:spMkLst>
            <pc:docMk/>
            <pc:sldMk cId="2945490757" sldId="2926"/>
            <ac:spMk id="118" creationId="{20FE49E7-2765-1FCD-6672-22C82DC05AA1}"/>
          </ac:spMkLst>
        </pc:spChg>
        <pc:spChg chg="del">
          <ac:chgData name="Justina Ojom" userId="cbdaed7d-8d45-4372-a16a-f3f8900c2f45" providerId="ADAL" clId="{6ED84C21-4717-464F-BE2E-8304F7C4F6C4}" dt="2023-03-31T01:00:30.123" v="9426" actId="478"/>
          <ac:spMkLst>
            <pc:docMk/>
            <pc:sldMk cId="2945490757" sldId="2926"/>
            <ac:spMk id="119" creationId="{14A3D816-81C0-B0FF-B2CF-B468B003C78C}"/>
          </ac:spMkLst>
        </pc:spChg>
        <pc:spChg chg="del">
          <ac:chgData name="Justina Ojom" userId="cbdaed7d-8d45-4372-a16a-f3f8900c2f45" providerId="ADAL" clId="{6ED84C21-4717-464F-BE2E-8304F7C4F6C4}" dt="2023-03-31T01:00:30.123" v="9426" actId="478"/>
          <ac:spMkLst>
            <pc:docMk/>
            <pc:sldMk cId="2945490757" sldId="2926"/>
            <ac:spMk id="120" creationId="{FAF5EE27-4D4C-FD5F-0351-01350341896D}"/>
          </ac:spMkLst>
        </pc:spChg>
        <pc:spChg chg="del">
          <ac:chgData name="Justina Ojom" userId="cbdaed7d-8d45-4372-a16a-f3f8900c2f45" providerId="ADAL" clId="{6ED84C21-4717-464F-BE2E-8304F7C4F6C4}" dt="2023-03-31T01:00:30.123" v="9426" actId="478"/>
          <ac:spMkLst>
            <pc:docMk/>
            <pc:sldMk cId="2945490757" sldId="2926"/>
            <ac:spMk id="122" creationId="{99D50E6B-1DA8-C594-8CE0-ECBE6DE026B1}"/>
          </ac:spMkLst>
        </pc:spChg>
        <pc:spChg chg="del">
          <ac:chgData name="Justina Ojom" userId="cbdaed7d-8d45-4372-a16a-f3f8900c2f45" providerId="ADAL" clId="{6ED84C21-4717-464F-BE2E-8304F7C4F6C4}" dt="2023-03-31T01:00:30.123" v="9426" actId="478"/>
          <ac:spMkLst>
            <pc:docMk/>
            <pc:sldMk cId="2945490757" sldId="2926"/>
            <ac:spMk id="123" creationId="{887056F6-2B58-DF8B-E531-A31FFBB18822}"/>
          </ac:spMkLst>
        </pc:spChg>
        <pc:spChg chg="del">
          <ac:chgData name="Justina Ojom" userId="cbdaed7d-8d45-4372-a16a-f3f8900c2f45" providerId="ADAL" clId="{6ED84C21-4717-464F-BE2E-8304F7C4F6C4}" dt="2023-03-31T01:00:30.123" v="9426" actId="478"/>
          <ac:spMkLst>
            <pc:docMk/>
            <pc:sldMk cId="2945490757" sldId="2926"/>
            <ac:spMk id="124" creationId="{49BFCA5D-9E81-539B-D47C-610AB0EEC6FF}"/>
          </ac:spMkLst>
        </pc:spChg>
        <pc:spChg chg="del">
          <ac:chgData name="Justina Ojom" userId="cbdaed7d-8d45-4372-a16a-f3f8900c2f45" providerId="ADAL" clId="{6ED84C21-4717-464F-BE2E-8304F7C4F6C4}" dt="2023-03-31T01:00:30.123" v="9426" actId="478"/>
          <ac:spMkLst>
            <pc:docMk/>
            <pc:sldMk cId="2945490757" sldId="2926"/>
            <ac:spMk id="134" creationId="{621B2514-D438-DD26-9776-83F949D6C15D}"/>
          </ac:spMkLst>
        </pc:spChg>
        <pc:spChg chg="del">
          <ac:chgData name="Justina Ojom" userId="cbdaed7d-8d45-4372-a16a-f3f8900c2f45" providerId="ADAL" clId="{6ED84C21-4717-464F-BE2E-8304F7C4F6C4}" dt="2023-03-31T01:00:30.123" v="9426" actId="478"/>
          <ac:spMkLst>
            <pc:docMk/>
            <pc:sldMk cId="2945490757" sldId="2926"/>
            <ac:spMk id="135" creationId="{1030E608-489A-C206-D4A6-363C4C91E1A3}"/>
          </ac:spMkLst>
        </pc:spChg>
        <pc:grpChg chg="del">
          <ac:chgData name="Justina Ojom" userId="cbdaed7d-8d45-4372-a16a-f3f8900c2f45" providerId="ADAL" clId="{6ED84C21-4717-464F-BE2E-8304F7C4F6C4}" dt="2023-03-31T01:00:30.123" v="9426" actId="478"/>
          <ac:grpSpMkLst>
            <pc:docMk/>
            <pc:sldMk cId="2945490757" sldId="2926"/>
            <ac:grpSpMk id="10" creationId="{72459FEC-6F66-DCA5-2483-BF970587EE18}"/>
          </ac:grpSpMkLst>
        </pc:grpChg>
        <pc:grpChg chg="del">
          <ac:chgData name="Justina Ojom" userId="cbdaed7d-8d45-4372-a16a-f3f8900c2f45" providerId="ADAL" clId="{6ED84C21-4717-464F-BE2E-8304F7C4F6C4}" dt="2023-03-31T01:00:30.123" v="9426" actId="478"/>
          <ac:grpSpMkLst>
            <pc:docMk/>
            <pc:sldMk cId="2945490757" sldId="2926"/>
            <ac:grpSpMk id="11" creationId="{ACB15DDE-DA87-84CC-CA2F-E6289F36F335}"/>
          </ac:grpSpMkLst>
        </pc:grpChg>
      </pc:sldChg>
      <pc:sldChg chg="addSp delSp modSp add mod modClrScheme modShow chgLayout modNotes">
        <pc:chgData name="Justina Ojom" userId="cbdaed7d-8d45-4372-a16a-f3f8900c2f45" providerId="ADAL" clId="{6ED84C21-4717-464F-BE2E-8304F7C4F6C4}" dt="2023-03-31T01:12:24.193" v="9638" actId="729"/>
        <pc:sldMkLst>
          <pc:docMk/>
          <pc:sldMk cId="2940017598" sldId="2927"/>
        </pc:sldMkLst>
        <pc:spChg chg="del">
          <ac:chgData name="Justina Ojom" userId="cbdaed7d-8d45-4372-a16a-f3f8900c2f45" providerId="ADAL" clId="{6ED84C21-4717-464F-BE2E-8304F7C4F6C4}" dt="2023-03-31T01:08:06.619" v="9586" actId="478"/>
          <ac:spMkLst>
            <pc:docMk/>
            <pc:sldMk cId="2940017598" sldId="2927"/>
            <ac:spMk id="2" creationId="{BB9010CA-9BD8-C35D-95F6-83B6A36477C2}"/>
          </ac:spMkLst>
        </pc:spChg>
        <pc:spChg chg="del">
          <ac:chgData name="Justina Ojom" userId="cbdaed7d-8d45-4372-a16a-f3f8900c2f45" providerId="ADAL" clId="{6ED84C21-4717-464F-BE2E-8304F7C4F6C4}" dt="2023-03-31T01:08:06.619" v="9586" actId="478"/>
          <ac:spMkLst>
            <pc:docMk/>
            <pc:sldMk cId="2940017598" sldId="2927"/>
            <ac:spMk id="3" creationId="{038EE3EA-CE57-E542-18E0-DEB7CC5B9426}"/>
          </ac:spMkLst>
        </pc:spChg>
        <pc:spChg chg="del">
          <ac:chgData name="Justina Ojom" userId="cbdaed7d-8d45-4372-a16a-f3f8900c2f45" providerId="ADAL" clId="{6ED84C21-4717-464F-BE2E-8304F7C4F6C4}" dt="2023-03-31T01:08:06.619" v="9586" actId="478"/>
          <ac:spMkLst>
            <pc:docMk/>
            <pc:sldMk cId="2940017598" sldId="2927"/>
            <ac:spMk id="4" creationId="{75E71B4C-FAB2-F982-FBED-0B3BE1070C61}"/>
          </ac:spMkLst>
        </pc:spChg>
        <pc:spChg chg="del">
          <ac:chgData name="Justina Ojom" userId="cbdaed7d-8d45-4372-a16a-f3f8900c2f45" providerId="ADAL" clId="{6ED84C21-4717-464F-BE2E-8304F7C4F6C4}" dt="2023-03-31T01:08:06.619" v="9586" actId="478"/>
          <ac:spMkLst>
            <pc:docMk/>
            <pc:sldMk cId="2940017598" sldId="2927"/>
            <ac:spMk id="5" creationId="{E9243CE5-2FFD-E078-DC45-CAB2F56D0375}"/>
          </ac:spMkLst>
        </pc:spChg>
        <pc:spChg chg="add del mod">
          <ac:chgData name="Justina Ojom" userId="cbdaed7d-8d45-4372-a16a-f3f8900c2f45" providerId="ADAL" clId="{6ED84C21-4717-464F-BE2E-8304F7C4F6C4}" dt="2023-03-31T01:08:09.389" v="9587" actId="700"/>
          <ac:spMkLst>
            <pc:docMk/>
            <pc:sldMk cId="2940017598" sldId="2927"/>
            <ac:spMk id="8" creationId="{33889908-812D-4348-0FDC-52A21566C7FE}"/>
          </ac:spMkLst>
        </pc:spChg>
        <pc:spChg chg="add mod">
          <ac:chgData name="Justina Ojom" userId="cbdaed7d-8d45-4372-a16a-f3f8900c2f45" providerId="ADAL" clId="{6ED84C21-4717-464F-BE2E-8304F7C4F6C4}" dt="2023-03-31T01:08:14.642" v="9588"/>
          <ac:spMkLst>
            <pc:docMk/>
            <pc:sldMk cId="2940017598" sldId="2927"/>
            <ac:spMk id="10" creationId="{5C0B9FBE-72D5-588D-ADB7-EB520012CE35}"/>
          </ac:spMkLst>
        </pc:spChg>
        <pc:spChg chg="del">
          <ac:chgData name="Justina Ojom" userId="cbdaed7d-8d45-4372-a16a-f3f8900c2f45" providerId="ADAL" clId="{6ED84C21-4717-464F-BE2E-8304F7C4F6C4}" dt="2023-03-31T01:08:06.619" v="9586" actId="478"/>
          <ac:spMkLst>
            <pc:docMk/>
            <pc:sldMk cId="2940017598" sldId="2927"/>
            <ac:spMk id="14" creationId="{B019189F-0A1D-4E24-4641-170E27A229E9}"/>
          </ac:spMkLst>
        </pc:spChg>
        <pc:spChg chg="del">
          <ac:chgData name="Justina Ojom" userId="cbdaed7d-8d45-4372-a16a-f3f8900c2f45" providerId="ADAL" clId="{6ED84C21-4717-464F-BE2E-8304F7C4F6C4}" dt="2023-03-31T01:08:06.619" v="9586" actId="478"/>
          <ac:spMkLst>
            <pc:docMk/>
            <pc:sldMk cId="2940017598" sldId="2927"/>
            <ac:spMk id="24" creationId="{84809A32-2833-8E15-2F3C-BF1B167D82B2}"/>
          </ac:spMkLst>
        </pc:spChg>
        <pc:spChg chg="del">
          <ac:chgData name="Justina Ojom" userId="cbdaed7d-8d45-4372-a16a-f3f8900c2f45" providerId="ADAL" clId="{6ED84C21-4717-464F-BE2E-8304F7C4F6C4}" dt="2023-03-31T01:08:06.619" v="9586" actId="478"/>
          <ac:spMkLst>
            <pc:docMk/>
            <pc:sldMk cId="2940017598" sldId="2927"/>
            <ac:spMk id="25" creationId="{AF83FEAE-3521-BE8C-BCC9-64CDF5FBF034}"/>
          </ac:spMkLst>
        </pc:spChg>
        <pc:spChg chg="del">
          <ac:chgData name="Justina Ojom" userId="cbdaed7d-8d45-4372-a16a-f3f8900c2f45" providerId="ADAL" clId="{6ED84C21-4717-464F-BE2E-8304F7C4F6C4}" dt="2023-03-31T01:08:06.619" v="9586" actId="478"/>
          <ac:spMkLst>
            <pc:docMk/>
            <pc:sldMk cId="2940017598" sldId="2927"/>
            <ac:spMk id="26" creationId="{5D88FACD-2681-DE2D-06E1-21CE929E27F7}"/>
          </ac:spMkLst>
        </pc:spChg>
        <pc:spChg chg="del">
          <ac:chgData name="Justina Ojom" userId="cbdaed7d-8d45-4372-a16a-f3f8900c2f45" providerId="ADAL" clId="{6ED84C21-4717-464F-BE2E-8304F7C4F6C4}" dt="2023-03-31T01:08:06.619" v="9586" actId="478"/>
          <ac:spMkLst>
            <pc:docMk/>
            <pc:sldMk cId="2940017598" sldId="2927"/>
            <ac:spMk id="39" creationId="{00D49CC2-0FE8-9B10-7E90-19530520824E}"/>
          </ac:spMkLst>
        </pc:spChg>
        <pc:spChg chg="del">
          <ac:chgData name="Justina Ojom" userId="cbdaed7d-8d45-4372-a16a-f3f8900c2f45" providerId="ADAL" clId="{6ED84C21-4717-464F-BE2E-8304F7C4F6C4}" dt="2023-03-31T01:08:06.619" v="9586" actId="478"/>
          <ac:spMkLst>
            <pc:docMk/>
            <pc:sldMk cId="2940017598" sldId="2927"/>
            <ac:spMk id="40" creationId="{F88E3EBE-28C0-C532-6F8B-1916EBD09A9D}"/>
          </ac:spMkLst>
        </pc:spChg>
        <pc:picChg chg="del">
          <ac:chgData name="Justina Ojom" userId="cbdaed7d-8d45-4372-a16a-f3f8900c2f45" providerId="ADAL" clId="{6ED84C21-4717-464F-BE2E-8304F7C4F6C4}" dt="2023-03-31T01:08:06.619" v="9586" actId="478"/>
          <ac:picMkLst>
            <pc:docMk/>
            <pc:sldMk cId="2940017598" sldId="2927"/>
            <ac:picMk id="7" creationId="{DF68ED48-E4B5-7FCC-7FD0-032C5A8D3F5F}"/>
          </ac:picMkLst>
        </pc:picChg>
        <pc:picChg chg="del">
          <ac:chgData name="Justina Ojom" userId="cbdaed7d-8d45-4372-a16a-f3f8900c2f45" providerId="ADAL" clId="{6ED84C21-4717-464F-BE2E-8304F7C4F6C4}" dt="2023-03-31T01:08:06.619" v="9586" actId="478"/>
          <ac:picMkLst>
            <pc:docMk/>
            <pc:sldMk cId="2940017598" sldId="2927"/>
            <ac:picMk id="9" creationId="{C057E5A4-2A3C-EA20-7602-FD39ABA8DBDB}"/>
          </ac:picMkLst>
        </pc:picChg>
        <pc:picChg chg="del">
          <ac:chgData name="Justina Ojom" userId="cbdaed7d-8d45-4372-a16a-f3f8900c2f45" providerId="ADAL" clId="{6ED84C21-4717-464F-BE2E-8304F7C4F6C4}" dt="2023-03-31T01:08:06.619" v="9586" actId="478"/>
          <ac:picMkLst>
            <pc:docMk/>
            <pc:sldMk cId="2940017598" sldId="2927"/>
            <ac:picMk id="11" creationId="{8B3F490E-1380-7532-D58E-F24BBDE89C0E}"/>
          </ac:picMkLst>
        </pc:picChg>
        <pc:picChg chg="del">
          <ac:chgData name="Justina Ojom" userId="cbdaed7d-8d45-4372-a16a-f3f8900c2f45" providerId="ADAL" clId="{6ED84C21-4717-464F-BE2E-8304F7C4F6C4}" dt="2023-03-31T01:08:06.619" v="9586" actId="478"/>
          <ac:picMkLst>
            <pc:docMk/>
            <pc:sldMk cId="2940017598" sldId="2927"/>
            <ac:picMk id="18" creationId="{52675AD5-E74B-9512-A1A2-AF9D300972A8}"/>
          </ac:picMkLst>
        </pc:picChg>
        <pc:picChg chg="del">
          <ac:chgData name="Justina Ojom" userId="cbdaed7d-8d45-4372-a16a-f3f8900c2f45" providerId="ADAL" clId="{6ED84C21-4717-464F-BE2E-8304F7C4F6C4}" dt="2023-03-31T01:08:06.619" v="9586" actId="478"/>
          <ac:picMkLst>
            <pc:docMk/>
            <pc:sldMk cId="2940017598" sldId="2927"/>
            <ac:picMk id="21" creationId="{CF9CC1C5-42EC-6015-B114-B217F4CB2D6D}"/>
          </ac:picMkLst>
        </pc:picChg>
        <pc:picChg chg="del">
          <ac:chgData name="Justina Ojom" userId="cbdaed7d-8d45-4372-a16a-f3f8900c2f45" providerId="ADAL" clId="{6ED84C21-4717-464F-BE2E-8304F7C4F6C4}" dt="2023-03-31T01:08:06.619" v="9586" actId="478"/>
          <ac:picMkLst>
            <pc:docMk/>
            <pc:sldMk cId="2940017598" sldId="2927"/>
            <ac:picMk id="27" creationId="{2DE46E7C-A2C9-BC65-EE2D-E890964B43F4}"/>
          </ac:picMkLst>
        </pc:picChg>
      </pc:sldChg>
      <pc:sldMasterChg chg="modSldLayout">
        <pc:chgData name="Justina Ojom" userId="cbdaed7d-8d45-4372-a16a-f3f8900c2f45" providerId="ADAL" clId="{6ED84C21-4717-464F-BE2E-8304F7C4F6C4}" dt="2023-03-29T07:40:58.161" v="5458" actId="20577"/>
        <pc:sldMasterMkLst>
          <pc:docMk/>
          <pc:sldMasterMk cId="2765840278" sldId="2147483648"/>
        </pc:sldMasterMkLst>
        <pc:sldLayoutChg chg="delSp modSp mod setBg">
          <pc:chgData name="Justina Ojom" userId="cbdaed7d-8d45-4372-a16a-f3f8900c2f45" providerId="ADAL" clId="{6ED84C21-4717-464F-BE2E-8304F7C4F6C4}" dt="2023-03-29T07:40:09.140" v="5441"/>
          <pc:sldLayoutMkLst>
            <pc:docMk/>
            <pc:sldMasterMk cId="2765840278" sldId="2147483648"/>
            <pc:sldLayoutMk cId="3379940731" sldId="2147483660"/>
          </pc:sldLayoutMkLst>
          <pc:spChg chg="del">
            <ac:chgData name="Justina Ojom" userId="cbdaed7d-8d45-4372-a16a-f3f8900c2f45" providerId="ADAL" clId="{6ED84C21-4717-464F-BE2E-8304F7C4F6C4}" dt="2023-03-29T07:39:59.925" v="5438" actId="478"/>
            <ac:spMkLst>
              <pc:docMk/>
              <pc:sldMasterMk cId="2765840278" sldId="2147483648"/>
              <pc:sldLayoutMk cId="3379940731" sldId="2147483660"/>
              <ac:spMk id="17" creationId="{00000000-0000-0000-0000-000000000000}"/>
            </ac:spMkLst>
          </pc:spChg>
          <pc:spChg chg="mod">
            <ac:chgData name="Justina Ojom" userId="cbdaed7d-8d45-4372-a16a-f3f8900c2f45" providerId="ADAL" clId="{6ED84C21-4717-464F-BE2E-8304F7C4F6C4}" dt="2023-03-29T07:40:05.988" v="5440" actId="255"/>
            <ac:spMkLst>
              <pc:docMk/>
              <pc:sldMasterMk cId="2765840278" sldId="2147483648"/>
              <pc:sldLayoutMk cId="3379940731" sldId="2147483660"/>
              <ac:spMk id="18" creationId="{00000000-0000-0000-0000-000000000000}"/>
            </ac:spMkLst>
          </pc:spChg>
        </pc:sldLayoutChg>
        <pc:sldLayoutChg chg="modSp mod setBg">
          <pc:chgData name="Justina Ojom" userId="cbdaed7d-8d45-4372-a16a-f3f8900c2f45" providerId="ADAL" clId="{6ED84C21-4717-464F-BE2E-8304F7C4F6C4}" dt="2023-03-29T07:39:56.445" v="5437" actId="207"/>
          <pc:sldLayoutMkLst>
            <pc:docMk/>
            <pc:sldMasterMk cId="2765840278" sldId="2147483648"/>
            <pc:sldLayoutMk cId="562459709" sldId="2147483661"/>
          </pc:sldLayoutMkLst>
          <pc:spChg chg="mod">
            <ac:chgData name="Justina Ojom" userId="cbdaed7d-8d45-4372-a16a-f3f8900c2f45" providerId="ADAL" clId="{6ED84C21-4717-464F-BE2E-8304F7C4F6C4}" dt="2023-03-29T07:39:56.445" v="5437" actId="207"/>
            <ac:spMkLst>
              <pc:docMk/>
              <pc:sldMasterMk cId="2765840278" sldId="2147483648"/>
              <pc:sldLayoutMk cId="562459709" sldId="2147483661"/>
              <ac:spMk id="14" creationId="{00000000-0000-0000-0000-000000000000}"/>
            </ac:spMkLst>
          </pc:spChg>
        </pc:sldLayoutChg>
        <pc:sldLayoutChg chg="addSp delSp modSp mod">
          <pc:chgData name="Justina Ojom" userId="cbdaed7d-8d45-4372-a16a-f3f8900c2f45" providerId="ADAL" clId="{6ED84C21-4717-464F-BE2E-8304F7C4F6C4}" dt="2023-03-29T07:40:58.161" v="5458" actId="20577"/>
          <pc:sldLayoutMkLst>
            <pc:docMk/>
            <pc:sldMasterMk cId="2765840278" sldId="2147483648"/>
            <pc:sldLayoutMk cId="3854360086" sldId="2147483662"/>
          </pc:sldLayoutMkLst>
          <pc:spChg chg="add mod">
            <ac:chgData name="Justina Ojom" userId="cbdaed7d-8d45-4372-a16a-f3f8900c2f45" providerId="ADAL" clId="{6ED84C21-4717-464F-BE2E-8304F7C4F6C4}" dt="2023-03-29T07:40:58.161" v="5458" actId="20577"/>
            <ac:spMkLst>
              <pc:docMk/>
              <pc:sldMasterMk cId="2765840278" sldId="2147483648"/>
              <pc:sldLayoutMk cId="3854360086" sldId="2147483662"/>
              <ac:spMk id="3" creationId="{BBED00DB-BF8E-CA03-492D-D6149DB51F7F}"/>
            </ac:spMkLst>
          </pc:spChg>
          <pc:spChg chg="mod">
            <ac:chgData name="Justina Ojom" userId="cbdaed7d-8d45-4372-a16a-f3f8900c2f45" providerId="ADAL" clId="{6ED84C21-4717-464F-BE2E-8304F7C4F6C4}" dt="2023-03-29T07:40:16.074" v="5442" actId="207"/>
            <ac:spMkLst>
              <pc:docMk/>
              <pc:sldMasterMk cId="2765840278" sldId="2147483648"/>
              <pc:sldLayoutMk cId="3854360086" sldId="2147483662"/>
              <ac:spMk id="20" creationId="{00000000-0000-0000-0000-000000000000}"/>
            </ac:spMkLst>
          </pc:spChg>
          <pc:spChg chg="del">
            <ac:chgData name="Justina Ojom" userId="cbdaed7d-8d45-4372-a16a-f3f8900c2f45" providerId="ADAL" clId="{6ED84C21-4717-464F-BE2E-8304F7C4F6C4}" dt="2023-03-29T07:40:25.517" v="5444" actId="478"/>
            <ac:spMkLst>
              <pc:docMk/>
              <pc:sldMasterMk cId="2765840278" sldId="2147483648"/>
              <pc:sldLayoutMk cId="3854360086" sldId="2147483662"/>
              <ac:spMk id="22" creationId="{00000000-0000-0000-0000-000000000000}"/>
            </ac:spMkLst>
          </pc:spChg>
          <pc:spChg chg="mod">
            <ac:chgData name="Justina Ojom" userId="cbdaed7d-8d45-4372-a16a-f3f8900c2f45" providerId="ADAL" clId="{6ED84C21-4717-464F-BE2E-8304F7C4F6C4}" dt="2023-03-29T07:40:22.803" v="5443" actId="207"/>
            <ac:spMkLst>
              <pc:docMk/>
              <pc:sldMasterMk cId="2765840278" sldId="2147483648"/>
              <pc:sldLayoutMk cId="3854360086" sldId="2147483662"/>
              <ac:spMk id="23" creationId="{00000000-0000-0000-0000-000000000000}"/>
            </ac:spMkLst>
          </pc:spChg>
          <pc:picChg chg="add mod">
            <ac:chgData name="Justina Ojom" userId="cbdaed7d-8d45-4372-a16a-f3f8900c2f45" providerId="ADAL" clId="{6ED84C21-4717-464F-BE2E-8304F7C4F6C4}" dt="2023-03-29T07:40:30.447" v="5445"/>
            <ac:picMkLst>
              <pc:docMk/>
              <pc:sldMasterMk cId="2765840278" sldId="2147483648"/>
              <pc:sldLayoutMk cId="3854360086" sldId="2147483662"/>
              <ac:picMk id="2" creationId="{9FED4902-FEC9-04F0-AB6F-4288460AB160}"/>
            </ac:picMkLst>
          </pc:picChg>
        </pc:sldLayoutChg>
      </pc:sldMasterChg>
    </pc:docChg>
  </pc:docChgLst>
  <pc:docChgLst>
    <pc:chgData name="Michelle Khoza" userId="b4ee92c7-73cf-4698-99b6-469fc9585377" providerId="ADAL" clId="{3CB9E2AE-8868-4D73-9829-E15ADEE72D66}"/>
    <pc:docChg chg="custSel modSld">
      <pc:chgData name="Michelle Khoza" userId="b4ee92c7-73cf-4698-99b6-469fc9585377" providerId="ADAL" clId="{3CB9E2AE-8868-4D73-9829-E15ADEE72D66}" dt="2023-03-30T14:57:38.403" v="32"/>
      <pc:docMkLst>
        <pc:docMk/>
      </pc:docMkLst>
      <pc:sldChg chg="addCm modCm">
        <pc:chgData name="Michelle Khoza" userId="b4ee92c7-73cf-4698-99b6-469fc9585377" providerId="ADAL" clId="{3CB9E2AE-8868-4D73-9829-E15ADEE72D66}" dt="2023-03-30T11:44:57.423" v="1"/>
        <pc:sldMkLst>
          <pc:docMk/>
          <pc:sldMk cId="0" sldId="258"/>
        </pc:sldMkLst>
      </pc:sldChg>
      <pc:sldChg chg="modSp mod addCm modCm modNotesTx">
        <pc:chgData name="Michelle Khoza" userId="b4ee92c7-73cf-4698-99b6-469fc9585377" providerId="ADAL" clId="{3CB9E2AE-8868-4D73-9829-E15ADEE72D66}" dt="2023-03-30T14:29:38.047" v="29"/>
        <pc:sldMkLst>
          <pc:docMk/>
          <pc:sldMk cId="1262613391" sldId="2604"/>
        </pc:sldMkLst>
        <pc:grpChg chg="mod">
          <ac:chgData name="Michelle Khoza" userId="b4ee92c7-73cf-4698-99b6-469fc9585377" providerId="ADAL" clId="{3CB9E2AE-8868-4D73-9829-E15ADEE72D66}" dt="2023-03-30T13:21:15.159" v="25" actId="1076"/>
          <ac:grpSpMkLst>
            <pc:docMk/>
            <pc:sldMk cId="1262613391" sldId="2604"/>
            <ac:grpSpMk id="2" creationId="{1744C902-8E2C-8F90-B30F-1A408E2870AD}"/>
          </ac:grpSpMkLst>
        </pc:grpChg>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3CB9E2AE-8868-4D73-9829-E15ADEE72D66}" dt="2023-03-30T14:29:38.047" v="29"/>
              <pc2:cmMkLst xmlns:pc2="http://schemas.microsoft.com/office/powerpoint/2019/9/main/command">
                <pc:docMk/>
                <pc:sldMk cId="1262613391" sldId="2604"/>
                <pc2:cmMk id="{BA83362E-77B2-42CE-9AD4-B139ED9078D8}"/>
              </pc2:cmMkLst>
            </pc226:cmChg>
          </p:ext>
        </pc:extLst>
      </pc:sldChg>
      <pc:sldChg chg="addCm modCm modNotesTx">
        <pc:chgData name="Michelle Khoza" userId="b4ee92c7-73cf-4698-99b6-469fc9585377" providerId="ADAL" clId="{3CB9E2AE-8868-4D73-9829-E15ADEE72D66}" dt="2023-03-30T12:43:14.504" v="15" actId="20577"/>
        <pc:sldMkLst>
          <pc:docMk/>
          <pc:sldMk cId="698255370" sldId="2605"/>
        </pc:sldMkLst>
      </pc:sldChg>
      <pc:sldChg chg="modSp mod addCm delCm modCm">
        <pc:chgData name="Michelle Khoza" userId="b4ee92c7-73cf-4698-99b6-469fc9585377" providerId="ADAL" clId="{3CB9E2AE-8868-4D73-9829-E15ADEE72D66}" dt="2023-03-30T12:01:34.552" v="10"/>
        <pc:sldMkLst>
          <pc:docMk/>
          <pc:sldMk cId="528554968" sldId="2609"/>
        </pc:sldMkLst>
        <pc:grpChg chg="mod">
          <ac:chgData name="Michelle Khoza" userId="b4ee92c7-73cf-4698-99b6-469fc9585377" providerId="ADAL" clId="{3CB9E2AE-8868-4D73-9829-E15ADEE72D66}" dt="2023-03-30T11:56:28.248" v="2" actId="1076"/>
          <ac:grpSpMkLst>
            <pc:docMk/>
            <pc:sldMk cId="528554968" sldId="2609"/>
            <ac:grpSpMk id="2" creationId="{0AD044B6-31D1-4085-3C96-B21221E2A4B6}"/>
          </ac:grpSpMkLst>
        </pc:grpChg>
      </pc:sldChg>
      <pc:sldChg chg="addCm">
        <pc:chgData name="Michelle Khoza" userId="b4ee92c7-73cf-4698-99b6-469fc9585377" providerId="ADAL" clId="{3CB9E2AE-8868-4D73-9829-E15ADEE72D66}" dt="2023-03-30T14:30:37.083" v="30"/>
        <pc:sldMkLst>
          <pc:docMk/>
          <pc:sldMk cId="172170248" sldId="2620"/>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3CB9E2AE-8868-4D73-9829-E15ADEE72D66}" dt="2023-03-30T14:30:37.083" v="30"/>
              <pc2:cmMkLst xmlns:pc2="http://schemas.microsoft.com/office/powerpoint/2019/9/main/command">
                <pc:docMk/>
                <pc:sldMk cId="172170248" sldId="2620"/>
                <pc2:cmMk id="{3EA28A84-942C-4C0F-8B3C-BBE98965B8ED}"/>
              </pc2:cmMkLst>
            </pc226:cmChg>
          </p:ext>
        </pc:extLst>
      </pc:sldChg>
      <pc:sldChg chg="modSp mod addCm modCm modNotesTx">
        <pc:chgData name="Michelle Khoza" userId="b4ee92c7-73cf-4698-99b6-469fc9585377" providerId="ADAL" clId="{3CB9E2AE-8868-4D73-9829-E15ADEE72D66}" dt="2023-03-30T13:12:36.911" v="22" actId="20577"/>
        <pc:sldMkLst>
          <pc:docMk/>
          <pc:sldMk cId="2161117035" sldId="2891"/>
        </pc:sldMkLst>
        <pc:grpChg chg="mod">
          <ac:chgData name="Michelle Khoza" userId="b4ee92c7-73cf-4698-99b6-469fc9585377" providerId="ADAL" clId="{3CB9E2AE-8868-4D73-9829-E15ADEE72D66}" dt="2023-03-30T13:09:52.250" v="16" actId="1076"/>
          <ac:grpSpMkLst>
            <pc:docMk/>
            <pc:sldMk cId="2161117035" sldId="2891"/>
            <ac:grpSpMk id="4" creationId="{065B10A8-03E9-A053-FA96-4A6F5BAD17F2}"/>
          </ac:grpSpMkLst>
        </pc:grpChg>
      </pc:sldChg>
      <pc:sldChg chg="addCm modCm">
        <pc:chgData name="Michelle Khoza" userId="b4ee92c7-73cf-4698-99b6-469fc9585377" providerId="ADAL" clId="{3CB9E2AE-8868-4D73-9829-E15ADEE72D66}" dt="2023-03-30T13:19:47.769" v="24"/>
        <pc:sldMkLst>
          <pc:docMk/>
          <pc:sldMk cId="1106219633" sldId="2893"/>
        </pc:sldMkLst>
      </pc:sldChg>
      <pc:sldChg chg="addCm">
        <pc:chgData name="Michelle Khoza" userId="b4ee92c7-73cf-4698-99b6-469fc9585377" providerId="ADAL" clId="{3CB9E2AE-8868-4D73-9829-E15ADEE72D66}" dt="2023-03-30T14:57:38.403" v="32"/>
        <pc:sldMkLst>
          <pc:docMk/>
          <pc:sldMk cId="2895441365" sldId="2897"/>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3CB9E2AE-8868-4D73-9829-E15ADEE72D66}" dt="2023-03-30T14:57:38.403" v="32"/>
              <pc2:cmMkLst xmlns:pc2="http://schemas.microsoft.com/office/powerpoint/2019/9/main/command">
                <pc:docMk/>
                <pc:sldMk cId="2895441365" sldId="2897"/>
                <pc2:cmMk id="{28DB0076-2E1A-4BC3-912F-FD7E7E7B8951}"/>
              </pc2:cmMkLst>
            </pc226:cmChg>
          </p:ext>
        </pc:extLst>
      </pc:sldChg>
      <pc:sldChg chg="addCm">
        <pc:chgData name="Michelle Khoza" userId="b4ee92c7-73cf-4698-99b6-469fc9585377" providerId="ADAL" clId="{3CB9E2AE-8868-4D73-9829-E15ADEE72D66}" dt="2023-03-30T14:35:27.462" v="31"/>
        <pc:sldMkLst>
          <pc:docMk/>
          <pc:sldMk cId="3764812378" sldId="2901"/>
        </pc:sldMkLst>
        <pc:extLst>
          <p:ext xmlns:p="http://schemas.openxmlformats.org/presentationml/2006/main" uri="{D6D511B9-2390-475A-947B-AFAB55BFBCF1}">
            <pc226:cmChg xmlns:pc226="http://schemas.microsoft.com/office/powerpoint/2022/06/main/command" chg="add">
              <pc226:chgData name="Michelle Khoza" userId="b4ee92c7-73cf-4698-99b6-469fc9585377" providerId="ADAL" clId="{3CB9E2AE-8868-4D73-9829-E15ADEE72D66}" dt="2023-03-30T14:35:27.462" v="31"/>
              <pc2:cmMkLst xmlns:pc2="http://schemas.microsoft.com/office/powerpoint/2019/9/main/command">
                <pc:docMk/>
                <pc:sldMk cId="3764812378" sldId="2901"/>
                <pc2:cmMk id="{21454896-9200-4E50-A574-13E24A18E0A5}"/>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7" y="4229101"/>
            <a:ext cx="6143625" cy="5442608"/>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1" name="Slide Image Placeholder 4">
            <a:extLst>
              <a:ext uri="{FF2B5EF4-FFF2-40B4-BE49-F238E27FC236}">
                <a16:creationId xmlns:a16="http://schemas.microsoft.com/office/drawing/2014/main" id="{025A428A-C429-079F-4DCF-E76470284E93}"/>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a:p>
        </p:txBody>
      </p:sp>
    </p:spTree>
    <p:extLst>
      <p:ext uri="{BB962C8B-B14F-4D97-AF65-F5344CB8AC3E}">
        <p14:creationId xmlns:p14="http://schemas.microsoft.com/office/powerpoint/2010/main" val="192830098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5" name="Google Shape;235;p1:notes"/>
          <p:cNvSpPr txBox="1">
            <a:spLocks noGrp="1"/>
          </p:cNvSpPr>
          <p:nvPr>
            <p:ph type="body" idx="1"/>
          </p:nvPr>
        </p:nvSpPr>
        <p:spPr/>
        <p:txBody>
          <a:bodyPr/>
          <a:lstStyle/>
          <a:p>
            <a:pPr marL="0" indent="0">
              <a:buNone/>
            </a:pPr>
            <a:r>
              <a:rPr lang="en-US" b="1" dirty="0">
                <a:sym typeface="Arial"/>
              </a:rPr>
              <a:t>WELCOME</a:t>
            </a:r>
            <a:endParaRPr lang="en-US" dirty="0">
              <a:sym typeface="Arial"/>
            </a:endParaRPr>
          </a:p>
          <a:p>
            <a:r>
              <a:rPr lang="en-US" dirty="0">
                <a:sym typeface="Arial"/>
              </a:rPr>
              <a:t>Welcome the participants </a:t>
            </a:r>
          </a:p>
          <a:p>
            <a:r>
              <a:rPr lang="en-US" dirty="0">
                <a:sym typeface="Arial"/>
              </a:rPr>
              <a:t>Ensure everyone signs the attendance sheet</a:t>
            </a:r>
          </a:p>
          <a:p>
            <a:endParaRPr lang="en-US" dirty="0"/>
          </a:p>
        </p:txBody>
      </p:sp>
      <p:sp>
        <p:nvSpPr>
          <p:cNvPr id="3" name="Slide Image Placeholder 2">
            <a:extLst>
              <a:ext uri="{FF2B5EF4-FFF2-40B4-BE49-F238E27FC236}">
                <a16:creationId xmlns:a16="http://schemas.microsoft.com/office/drawing/2014/main" id="{B7125274-6598-5CED-69B4-84B6190EA18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72A9726-F264-94FB-9367-95492D560DA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Self-awareness includes internal and external self-awareness. Both are important for caseworkers.</a:t>
            </a:r>
          </a:p>
          <a:p>
            <a:pPr lvl="1"/>
            <a:r>
              <a:rPr lang="en-GB" b="1" i="1" dirty="0"/>
              <a:t>Internal self-awareness: </a:t>
            </a:r>
            <a:r>
              <a:rPr lang="en-GB" i="1" dirty="0"/>
              <a:t>seeing yourself clearly, knowing your own strengths, weaknesses, recognizing your feelings</a:t>
            </a:r>
          </a:p>
          <a:p>
            <a:pPr lvl="1"/>
            <a:r>
              <a:rPr lang="en-GB" b="1" i="1" dirty="0"/>
              <a:t>External self-awareness: </a:t>
            </a:r>
            <a:r>
              <a:rPr lang="en-GB" i="1" dirty="0"/>
              <a:t>understanding how others see you</a:t>
            </a:r>
          </a:p>
          <a:p>
            <a:r>
              <a:rPr lang="en-GB" dirty="0"/>
              <a:t>Present the slide</a:t>
            </a:r>
          </a:p>
          <a:p>
            <a:r>
              <a:rPr lang="en-GB" i="1" dirty="0"/>
              <a:t>External self-awareness</a:t>
            </a:r>
          </a:p>
          <a:p>
            <a:pPr lvl="1"/>
            <a:r>
              <a:rPr lang="en-GB" i="1" dirty="0"/>
              <a:t>Understanding how a child, parent or caregiver sees you can be very useful when communicating with them and building a relationship of trust.</a:t>
            </a:r>
          </a:p>
          <a:p>
            <a:pPr lvl="1"/>
            <a:r>
              <a:rPr lang="en-GB" i="1" dirty="0"/>
              <a:t>For example, when a child is at risk of out-of-house placement, the parent or caregiver might perceive you as a threat.</a:t>
            </a:r>
          </a:p>
          <a:p>
            <a:r>
              <a:rPr lang="en-GB" i="1" dirty="0"/>
              <a:t>Internal self-awareness</a:t>
            </a:r>
          </a:p>
          <a:p>
            <a:pPr lvl="1"/>
            <a:r>
              <a:rPr lang="en-GB" i="1" dirty="0"/>
              <a:t>Understanding your own emotions and how certain things make you feel can be very useful when taking the perspectives of others and responding with empathy.</a:t>
            </a:r>
          </a:p>
          <a:p>
            <a:pPr lvl="1"/>
            <a:r>
              <a:rPr lang="en-GB" i="1" dirty="0"/>
              <a:t>For example, reflecting back on a moment where you felt powerless and how it impacted you can be useful when communicating with children, parents or caregivers who feel powerless and despair. </a:t>
            </a:r>
          </a:p>
          <a:p>
            <a:pPr lvl="2"/>
            <a:endParaRPr lang="en-GB" dirty="0"/>
          </a:p>
          <a:p>
            <a:pPr marL="0" indent="0">
              <a:buNone/>
            </a:pPr>
            <a:r>
              <a:rPr lang="en-GB" dirty="0"/>
              <a:t>Source: Tasha </a:t>
            </a:r>
            <a:r>
              <a:rPr lang="en-GB" dirty="0" err="1"/>
              <a:t>Eurich</a:t>
            </a:r>
            <a:r>
              <a:rPr lang="en-GB" dirty="0"/>
              <a:t>. (2018). </a:t>
            </a:r>
            <a:r>
              <a:rPr lang="en-GB" i="1" dirty="0"/>
              <a:t>What Self-Awareness Really Is (and How to Cultivate It). </a:t>
            </a:r>
            <a:r>
              <a:rPr lang="en-GB" dirty="0"/>
              <a:t>Harvard Business Review.</a:t>
            </a:r>
          </a:p>
          <a:p>
            <a:endParaRPr lang="en-BE" dirty="0"/>
          </a:p>
        </p:txBody>
      </p:sp>
      <p:sp>
        <p:nvSpPr>
          <p:cNvPr id="6" name="Slide Image Placeholder 5">
            <a:extLst>
              <a:ext uri="{FF2B5EF4-FFF2-40B4-BE49-F238E27FC236}">
                <a16:creationId xmlns:a16="http://schemas.microsoft.com/office/drawing/2014/main" id="{C06454D8-8223-3D84-0C6E-A9726F157D9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D6701BE-D905-DE26-8457-45C2B6C9B8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a:latin typeface="+mn-lt"/>
            </a:endParaRPr>
          </a:p>
        </p:txBody>
      </p:sp>
    </p:spTree>
    <p:extLst>
      <p:ext uri="{BB962C8B-B14F-4D97-AF65-F5344CB8AC3E}">
        <p14:creationId xmlns:p14="http://schemas.microsoft.com/office/powerpoint/2010/main" val="54083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nl-BE" b="1" dirty="0" err="1"/>
              <a:t>EXPLANATION</a:t>
            </a:r>
            <a:endParaRPr lang="nl-BE" b="1" dirty="0"/>
          </a:p>
          <a:p>
            <a:r>
              <a:rPr lang="en-GB" i="1" noProof="0" dirty="0"/>
              <a:t>Self-awareness can also be conceptualized through the Johari Window. </a:t>
            </a:r>
          </a:p>
          <a:p>
            <a:pPr lvl="1"/>
            <a:r>
              <a:rPr lang="en-GB" i="1" noProof="0" dirty="0"/>
              <a:t>What is known by ourselves is part of our self-awareness (left side).</a:t>
            </a:r>
          </a:p>
          <a:p>
            <a:r>
              <a:rPr lang="en-GB" noProof="0" dirty="0"/>
              <a:t>Present the slide</a:t>
            </a:r>
          </a:p>
          <a:p>
            <a:pPr lvl="1"/>
            <a:r>
              <a:rPr lang="en-US" i="1" dirty="0"/>
              <a:t>OPEN: Everyone knows it. You know it, and others know it too. </a:t>
            </a:r>
          </a:p>
          <a:p>
            <a:pPr lvl="1"/>
            <a:r>
              <a:rPr lang="en-US" i="1" dirty="0"/>
              <a:t>BLIND: Others know this about you, but you are blind to this. </a:t>
            </a:r>
          </a:p>
          <a:p>
            <a:pPr lvl="1"/>
            <a:r>
              <a:rPr lang="en-US" i="1" dirty="0"/>
              <a:t>HIDDEN: You know this about yourself, but others don’t know this. We all have things hidden for others, things we want to keep secret and that is fine.</a:t>
            </a:r>
          </a:p>
          <a:p>
            <a:pPr lvl="1"/>
            <a:r>
              <a:rPr lang="en-US" i="1" dirty="0"/>
              <a:t>UNKNOWN: We don’t know about it, and others don’t know about it either. It’s thus unknown. </a:t>
            </a:r>
          </a:p>
          <a:p>
            <a:pPr lvl="2"/>
            <a:r>
              <a:rPr lang="en-US" i="1" dirty="0"/>
              <a:t>This is mostly things that are not directly to be observed. </a:t>
            </a:r>
          </a:p>
          <a:p>
            <a:pPr lvl="2"/>
            <a:r>
              <a:rPr lang="en-US" i="1" dirty="0"/>
              <a:t>Once they become known, often through deep self reflection, it can become an area of personal growth.</a:t>
            </a:r>
          </a:p>
          <a:p>
            <a:endParaRPr lang="nl-BE" dirty="0"/>
          </a:p>
          <a:p>
            <a:pPr marL="0" indent="0">
              <a:buNone/>
            </a:pPr>
            <a:r>
              <a:rPr lang="en-GB" b="1" noProof="0" dirty="0"/>
              <a:t>CONCLUSION</a:t>
            </a:r>
          </a:p>
          <a:p>
            <a:r>
              <a:rPr lang="en-GB" i="1" noProof="0" dirty="0"/>
              <a:t>Our self-awareness</a:t>
            </a:r>
            <a:r>
              <a:rPr lang="en-GB" i="1" dirty="0"/>
              <a:t> - </a:t>
            </a:r>
            <a:r>
              <a:rPr lang="en-GB" i="1" noProof="0" dirty="0"/>
              <a:t>what is known by us - can increase through time. </a:t>
            </a:r>
          </a:p>
          <a:p>
            <a:pPr lvl="1"/>
            <a:r>
              <a:rPr lang="en-GB" i="1" noProof="0" dirty="0"/>
              <a:t>Through communication and reflection, what is BLIND begins to shrink and becomes OPEN. </a:t>
            </a:r>
          </a:p>
          <a:p>
            <a:pPr lvl="1"/>
            <a:r>
              <a:rPr lang="en-GB" i="1" noProof="0" dirty="0"/>
              <a:t>This will take time as it often requires open and honest feedback from others or situations in which we are confronted with ourselves. </a:t>
            </a:r>
          </a:p>
          <a:p>
            <a:r>
              <a:rPr lang="en-GB" i="1" noProof="0" dirty="0"/>
              <a:t>Your attitude and your willingness to listen to others, to reflect and to learn is very important.</a:t>
            </a:r>
          </a:p>
          <a:p>
            <a:pPr lvl="1"/>
            <a:r>
              <a:rPr lang="en-GB" i="1" noProof="0" dirty="0"/>
              <a:t>When we are not open to honest feedback, and not willing to reflect or question ourselves</a:t>
            </a:r>
            <a:r>
              <a:rPr lang="en-GB" i="1" dirty="0"/>
              <a:t>, t</a:t>
            </a:r>
            <a:r>
              <a:rPr lang="en-GB" i="1" noProof="0" dirty="0"/>
              <a:t>hen the OPEN part will shrink, and our BLIND spot will grow. </a:t>
            </a:r>
          </a:p>
        </p:txBody>
      </p:sp>
      <p:sp>
        <p:nvSpPr>
          <p:cNvPr id="6" name="Slide Image Placeholder 5">
            <a:extLst>
              <a:ext uri="{FF2B5EF4-FFF2-40B4-BE49-F238E27FC236}">
                <a16:creationId xmlns:a16="http://schemas.microsoft.com/office/drawing/2014/main" id="{D747FE62-7D3E-6001-8C99-B213056EDC0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29ED47D-1AF2-600A-370D-B4F617C263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a:latin typeface="+mn-lt"/>
            </a:endParaRPr>
          </a:p>
        </p:txBody>
      </p:sp>
    </p:spTree>
    <p:extLst>
      <p:ext uri="{BB962C8B-B14F-4D97-AF65-F5344CB8AC3E}">
        <p14:creationId xmlns:p14="http://schemas.microsoft.com/office/powerpoint/2010/main" val="418861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There can be many barriers to increasing our self-awareness. </a:t>
            </a:r>
          </a:p>
          <a:p>
            <a:r>
              <a:rPr lang="en-GB" dirty="0"/>
              <a:t>Present the slide</a:t>
            </a:r>
          </a:p>
          <a:p>
            <a:r>
              <a:rPr lang="en-GB" i="1" dirty="0"/>
              <a:t>Lack of feedback</a:t>
            </a:r>
          </a:p>
          <a:p>
            <a:pPr lvl="1"/>
            <a:r>
              <a:rPr lang="en-GB" i="1" dirty="0"/>
              <a:t>There can be multiple reasons why feedback is not frequently shared. </a:t>
            </a:r>
          </a:p>
          <a:p>
            <a:pPr lvl="1"/>
            <a:r>
              <a:rPr lang="en-GB" i="1" dirty="0"/>
              <a:t>We might feel uncomfortable when hearing about our areas of development</a:t>
            </a:r>
          </a:p>
          <a:p>
            <a:pPr lvl="1"/>
            <a:r>
              <a:rPr lang="en-GB" i="1" dirty="0"/>
              <a:t>We might be afraid of being judged negatively </a:t>
            </a:r>
          </a:p>
          <a:p>
            <a:pPr lvl="1"/>
            <a:r>
              <a:rPr lang="en-GB" i="1" dirty="0"/>
              <a:t>We might doubt the competence of the person who shares feedback and assume they don’t have anything useful to share</a:t>
            </a:r>
          </a:p>
          <a:p>
            <a:pPr lvl="1"/>
            <a:r>
              <a:rPr lang="en-GB" i="1" dirty="0"/>
              <a:t>Organizations also bear a responsibility and can create barriers to feedback</a:t>
            </a:r>
          </a:p>
          <a:p>
            <a:pPr lvl="2"/>
            <a:r>
              <a:rPr lang="en-GB" i="1" dirty="0"/>
              <a:t>E.g. when there is no supervision and coaching structure </a:t>
            </a:r>
          </a:p>
          <a:p>
            <a:pPr lvl="2"/>
            <a:r>
              <a:rPr lang="en-GB" i="1" dirty="0"/>
              <a:t>E.g. when there is no safe space to share feedback upwards or between peers</a:t>
            </a:r>
          </a:p>
          <a:p>
            <a:r>
              <a:rPr lang="en-GB" i="1" dirty="0"/>
              <a:t>Ignoring our feeling and emotions</a:t>
            </a:r>
          </a:p>
          <a:p>
            <a:pPr lvl="1"/>
            <a:r>
              <a:rPr lang="en-GB" i="1" dirty="0"/>
              <a:t>When we focus on the rational by rationalizing or intellectualizing our </a:t>
            </a:r>
            <a:r>
              <a:rPr lang="en-GB" i="1" dirty="0" err="1"/>
              <a:t>behavior</a:t>
            </a:r>
            <a:r>
              <a:rPr lang="en-GB" i="1" dirty="0"/>
              <a:t>, then we often ignore our feelings and emotions. </a:t>
            </a:r>
          </a:p>
          <a:p>
            <a:pPr lvl="1"/>
            <a:r>
              <a:rPr lang="en-GB" i="1" dirty="0"/>
              <a:t>However, our feelings and emotions do drive our thinking and </a:t>
            </a:r>
            <a:r>
              <a:rPr lang="en-GB" i="1" dirty="0" err="1"/>
              <a:t>behavior</a:t>
            </a:r>
            <a:r>
              <a:rPr lang="en-GB" i="1" dirty="0"/>
              <a:t>, and they often do so without us realizing it. </a:t>
            </a:r>
          </a:p>
          <a:p>
            <a:r>
              <a:rPr lang="en-GB" i="1" dirty="0"/>
              <a:t>Personal/unconscious bias</a:t>
            </a:r>
          </a:p>
          <a:p>
            <a:pPr lvl="1"/>
            <a:r>
              <a:rPr lang="en-GB" i="1" dirty="0"/>
              <a:t>We all have a number of biases that help us create our subjective reality</a:t>
            </a:r>
          </a:p>
          <a:p>
            <a:pPr lvl="1"/>
            <a:r>
              <a:rPr lang="en-GB" i="1" dirty="0"/>
              <a:t>We give meaning to things that happen and most often this is not objective</a:t>
            </a:r>
          </a:p>
          <a:p>
            <a:pPr lvl="1"/>
            <a:r>
              <a:rPr lang="en-GB" i="1" dirty="0"/>
              <a:t>Personal biases influence how we see ourselves or receive information about ourselves and how we see others</a:t>
            </a:r>
            <a:endParaRPr lang="en-GB" dirty="0"/>
          </a:p>
        </p:txBody>
      </p:sp>
      <p:sp>
        <p:nvSpPr>
          <p:cNvPr id="6" name="Slide Image Placeholder 5">
            <a:extLst>
              <a:ext uri="{FF2B5EF4-FFF2-40B4-BE49-F238E27FC236}">
                <a16:creationId xmlns:a16="http://schemas.microsoft.com/office/drawing/2014/main" id="{FBFF3FA0-C05E-E443-0C8E-8600C2313FF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B9F9EC1-07D8-5BB3-5E2E-AFF08AFB538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a:latin typeface="+mn-lt"/>
            </a:endParaRPr>
          </a:p>
        </p:txBody>
      </p:sp>
    </p:spTree>
    <p:extLst>
      <p:ext uri="{BB962C8B-B14F-4D97-AF65-F5344CB8AC3E}">
        <p14:creationId xmlns:p14="http://schemas.microsoft.com/office/powerpoint/2010/main" val="408326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2" name="Google Shape;522;p76:notes"/>
          <p:cNvSpPr txBox="1">
            <a:spLocks noGrp="1"/>
          </p:cNvSpPr>
          <p:nvPr>
            <p:ph type="body" idx="1"/>
          </p:nvPr>
        </p:nvSpPr>
        <p:spPr/>
        <p:txBody>
          <a:bodyPr/>
          <a:lstStyle/>
          <a:p>
            <a:pPr marL="0" indent="0">
              <a:buNone/>
            </a:pPr>
            <a:r>
              <a:rPr lang="en-US" b="1" dirty="0"/>
              <a:t>EXPLANATION</a:t>
            </a:r>
          </a:p>
          <a:p>
            <a:r>
              <a:rPr lang="en-US" dirty="0"/>
              <a:t>Present the slide</a:t>
            </a:r>
          </a:p>
          <a:p>
            <a:r>
              <a:rPr lang="en-US" i="1" dirty="0"/>
              <a:t>It is important to receive honest and constructive feedback from people who know you and have your best interest in mind</a:t>
            </a:r>
          </a:p>
          <a:p>
            <a:r>
              <a:rPr lang="en-US" i="1" dirty="0"/>
              <a:t>Does anyone have any questions or need clarification?</a:t>
            </a:r>
          </a:p>
        </p:txBody>
      </p:sp>
      <p:sp>
        <p:nvSpPr>
          <p:cNvPr id="3" name="Slide Image Placeholder 2">
            <a:extLst>
              <a:ext uri="{FF2B5EF4-FFF2-40B4-BE49-F238E27FC236}">
                <a16:creationId xmlns:a16="http://schemas.microsoft.com/office/drawing/2014/main" id="{D2322D61-F6AA-7BE6-F125-0F0A95A84A0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6ECE8F3-7CAD-F2CD-389A-2961EA6217F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Emotions drive our thinking and </a:t>
            </a:r>
            <a:r>
              <a:rPr lang="en-GB" i="1" dirty="0" err="1"/>
              <a:t>behavior</a:t>
            </a:r>
            <a:r>
              <a:rPr lang="en-GB" i="1" dirty="0"/>
              <a:t>, often without us realizing it. </a:t>
            </a:r>
          </a:p>
          <a:p>
            <a:pPr lvl="1"/>
            <a:r>
              <a:rPr lang="en-GB" i="1" dirty="0"/>
              <a:t>We often try to explain our actions and </a:t>
            </a:r>
            <a:r>
              <a:rPr lang="en-GB" i="1" dirty="0" err="1"/>
              <a:t>behaviors</a:t>
            </a:r>
            <a:r>
              <a:rPr lang="en-GB" i="1" dirty="0"/>
              <a:t> based on a rational reason. </a:t>
            </a:r>
          </a:p>
          <a:p>
            <a:pPr lvl="1"/>
            <a:r>
              <a:rPr lang="en-GB" i="1" dirty="0"/>
              <a:t>However, we do need to recognize that our emotions drive us and do impact our </a:t>
            </a:r>
            <a:r>
              <a:rPr lang="en-GB" i="1" dirty="0" err="1"/>
              <a:t>behavior</a:t>
            </a:r>
            <a:r>
              <a:rPr lang="en-GB" i="1" dirty="0"/>
              <a:t> – even subconsciously.</a:t>
            </a:r>
          </a:p>
          <a:p>
            <a:r>
              <a:rPr lang="en-GB" i="1" dirty="0"/>
              <a:t>Ignoring or supressing our emotions can:</a:t>
            </a:r>
          </a:p>
          <a:p>
            <a:pPr lvl="1"/>
            <a:r>
              <a:rPr lang="en-GB" i="1" dirty="0"/>
              <a:t>Leave a person emotionally disconnected</a:t>
            </a:r>
          </a:p>
          <a:p>
            <a:pPr lvl="1"/>
            <a:r>
              <a:rPr lang="en-GB" i="1" dirty="0"/>
              <a:t>Prevent the feeling and processing of these emotions </a:t>
            </a:r>
          </a:p>
          <a:p>
            <a:pPr lvl="1"/>
            <a:r>
              <a:rPr lang="en-GB" i="1" dirty="0"/>
              <a:t>Negatively impact self-awareness</a:t>
            </a:r>
          </a:p>
          <a:p>
            <a:r>
              <a:rPr lang="en-GB" dirty="0"/>
              <a:t>Present the slide</a:t>
            </a:r>
          </a:p>
        </p:txBody>
      </p:sp>
      <p:sp>
        <p:nvSpPr>
          <p:cNvPr id="6" name="Slide Image Placeholder 5">
            <a:extLst>
              <a:ext uri="{FF2B5EF4-FFF2-40B4-BE49-F238E27FC236}">
                <a16:creationId xmlns:a16="http://schemas.microsoft.com/office/drawing/2014/main" id="{85B6F52B-9809-B17C-706C-D7C8CB01224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09837CC-B54C-DA6F-7570-90D4C076D8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a:latin typeface="+mn-lt"/>
            </a:endParaRPr>
          </a:p>
        </p:txBody>
      </p:sp>
    </p:spTree>
    <p:extLst>
      <p:ext uri="{BB962C8B-B14F-4D97-AF65-F5344CB8AC3E}">
        <p14:creationId xmlns:p14="http://schemas.microsoft.com/office/powerpoint/2010/main" val="262739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To increase our self-awareness, including the awareness of our emotions, we have to:</a:t>
            </a:r>
          </a:p>
          <a:p>
            <a:pPr lvl="1"/>
            <a:r>
              <a:rPr lang="en-GB" i="1" dirty="0"/>
              <a:t>First, recognize our emotions and the feelings it gives us. </a:t>
            </a:r>
          </a:p>
          <a:p>
            <a:pPr lvl="2"/>
            <a:r>
              <a:rPr lang="en-GB" i="1" dirty="0"/>
              <a:t>One of the most powerful tools in emotion regulation is simply identifying and naming the emotions we are feeling. </a:t>
            </a:r>
          </a:p>
          <a:p>
            <a:pPr lvl="2"/>
            <a:r>
              <a:rPr lang="en-GB" i="1" dirty="0"/>
              <a:t>The idea is that, to manage an emotion, we must first know what it is.</a:t>
            </a:r>
          </a:p>
          <a:p>
            <a:pPr lvl="2"/>
            <a:r>
              <a:rPr lang="en-GB" i="1" dirty="0"/>
              <a:t>Recall the Emotions Wheel – this was explained in Level 1 but can also be found on </a:t>
            </a:r>
            <a:r>
              <a:rPr lang="en-GB" b="1" i="1" dirty="0"/>
              <a:t>Workbook page 29: Emotions Wheel</a:t>
            </a:r>
            <a:r>
              <a:rPr lang="en-GB" i="1" dirty="0"/>
              <a:t>.</a:t>
            </a:r>
          </a:p>
          <a:p>
            <a:pPr lvl="2"/>
            <a:r>
              <a:rPr lang="en-GB" i="1" dirty="0"/>
              <a:t>This is a useful tool to expand our emotions vocabulary and help us recognize and name our emotions </a:t>
            </a:r>
          </a:p>
          <a:p>
            <a:pPr lvl="1"/>
            <a:r>
              <a:rPr lang="en-GB" i="1" dirty="0"/>
              <a:t>Then, allow ourselves to feel and process our emotions. </a:t>
            </a:r>
          </a:p>
          <a:p>
            <a:pPr lvl="2"/>
            <a:r>
              <a:rPr lang="en-GB" i="1" dirty="0"/>
              <a:t>Ignoring, supressing or avoiding our feelings will not make them go away. </a:t>
            </a:r>
          </a:p>
          <a:p>
            <a:pPr lvl="2"/>
            <a:r>
              <a:rPr lang="en-GB" i="1" dirty="0"/>
              <a:t>Allowing ourselves to experience our feelings helps the emotions to move through us</a:t>
            </a:r>
          </a:p>
          <a:p>
            <a:r>
              <a:rPr lang="en-GB" i="1" dirty="0"/>
              <a:t>Later in this training we will discuss ways to process emotions, to cope, and to ask for support</a:t>
            </a:r>
          </a:p>
        </p:txBody>
      </p:sp>
      <p:sp>
        <p:nvSpPr>
          <p:cNvPr id="6" name="Slide Image Placeholder 5">
            <a:extLst>
              <a:ext uri="{FF2B5EF4-FFF2-40B4-BE49-F238E27FC236}">
                <a16:creationId xmlns:a16="http://schemas.microsoft.com/office/drawing/2014/main" id="{B8F39C0C-181E-748F-D4DC-5EE033092CC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BBB6FF6-96A8-488B-E39D-EBB5AF765A7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a:latin typeface="+mn-lt"/>
            </a:endParaRPr>
          </a:p>
        </p:txBody>
      </p:sp>
    </p:spTree>
    <p:extLst>
      <p:ext uri="{BB962C8B-B14F-4D97-AF65-F5344CB8AC3E}">
        <p14:creationId xmlns:p14="http://schemas.microsoft.com/office/powerpoint/2010/main" val="308879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Unconscious bias is a barrier to self-awareness</a:t>
            </a:r>
          </a:p>
          <a:p>
            <a:pPr lvl="1"/>
            <a:r>
              <a:rPr lang="en-GB" b="1" i="1" dirty="0"/>
              <a:t>Bias </a:t>
            </a:r>
            <a:r>
              <a:rPr lang="en-GB" i="1" dirty="0"/>
              <a:t>refers to a filter that changes the information we receive. </a:t>
            </a:r>
          </a:p>
          <a:p>
            <a:pPr lvl="2"/>
            <a:r>
              <a:rPr lang="en-GB" i="1" dirty="0"/>
              <a:t>When processing information, we simplify it or make adjustments to it to create our subjective, personal perspective. </a:t>
            </a:r>
          </a:p>
          <a:p>
            <a:pPr lvl="2"/>
            <a:r>
              <a:rPr lang="en-GB" i="1" dirty="0"/>
              <a:t>It is like a filter in your mind and on your eyes.</a:t>
            </a:r>
          </a:p>
          <a:p>
            <a:pPr lvl="1"/>
            <a:r>
              <a:rPr lang="en-GB" b="1" i="1" dirty="0"/>
              <a:t>Unconscious </a:t>
            </a:r>
            <a:r>
              <a:rPr lang="en-GB" i="1" dirty="0"/>
              <a:t>refers to the fact that we are mostly unaware that we do this</a:t>
            </a:r>
          </a:p>
          <a:p>
            <a:pPr lvl="2"/>
            <a:r>
              <a:rPr lang="en-GB" i="1" dirty="0"/>
              <a:t>We apply these filters without realizing it. </a:t>
            </a:r>
          </a:p>
          <a:p>
            <a:pPr lvl="2"/>
            <a:r>
              <a:rPr lang="en-GB" i="1" dirty="0"/>
              <a:t>We don’t do this on purpose, but rather do it in an unconscious or subconscious manner.</a:t>
            </a:r>
          </a:p>
          <a:p>
            <a:r>
              <a:rPr lang="en-GB" i="1" dirty="0"/>
              <a:t>Nobody is unbiased. We all have unconscious biases and it’s natural.</a:t>
            </a:r>
          </a:p>
          <a:p>
            <a:r>
              <a:rPr lang="en-GB" i="1" dirty="0"/>
              <a:t>However, these unconscious biases can reduce our self-awareness .</a:t>
            </a:r>
          </a:p>
          <a:p>
            <a:r>
              <a:rPr lang="en-GB" i="1" dirty="0"/>
              <a:t>They can lead us to making biased decisions, without us being fully aware of what we’re doing.</a:t>
            </a:r>
          </a:p>
        </p:txBody>
      </p:sp>
      <p:sp>
        <p:nvSpPr>
          <p:cNvPr id="6" name="Slide Image Placeholder 5">
            <a:extLst>
              <a:ext uri="{FF2B5EF4-FFF2-40B4-BE49-F238E27FC236}">
                <a16:creationId xmlns:a16="http://schemas.microsoft.com/office/drawing/2014/main" id="{E181D03F-B8B6-0B54-B37B-30C50E1AEC5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F98D701-3C11-DE98-D7B4-B917300604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a:latin typeface="+mn-lt"/>
            </a:endParaRPr>
          </a:p>
        </p:txBody>
      </p:sp>
    </p:spTree>
    <p:extLst>
      <p:ext uri="{BB962C8B-B14F-4D97-AF65-F5344CB8AC3E}">
        <p14:creationId xmlns:p14="http://schemas.microsoft.com/office/powerpoint/2010/main" val="328289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150" b="1" dirty="0"/>
              <a:t>EXPLANATION</a:t>
            </a:r>
          </a:p>
          <a:p>
            <a:r>
              <a:rPr lang="en-GB" sz="1150" i="1" dirty="0"/>
              <a:t>There are different shortcuts our brain makes that create an unconscious bias - a filter of which we are unaware when we use it.</a:t>
            </a:r>
          </a:p>
          <a:p>
            <a:r>
              <a:rPr lang="en-GB" sz="1150" i="1" dirty="0"/>
              <a:t>We will review 9 examples of unconscious biases, but studies show that there are 188 known unconscious biases.</a:t>
            </a:r>
          </a:p>
          <a:p>
            <a:pPr lvl="1"/>
            <a:r>
              <a:rPr lang="en-GB" sz="1150" b="1" i="1" dirty="0"/>
              <a:t>We edit and reinforce memories. </a:t>
            </a:r>
            <a:r>
              <a:rPr lang="en-GB" sz="1150" i="1" dirty="0"/>
              <a:t>E.g. False memory: Our memory is often not fully correct. We often recall it differently from the way it actually happened.</a:t>
            </a:r>
          </a:p>
          <a:p>
            <a:pPr lvl="1"/>
            <a:r>
              <a:rPr lang="en-GB" sz="1150" b="1" i="1" dirty="0"/>
              <a:t>We notice something has changed. </a:t>
            </a:r>
            <a:r>
              <a:rPr lang="en-GB" sz="1150" i="1" dirty="0"/>
              <a:t>E.g. Conservatism: We don’t want to change our beliefs, views or perspective or do this insufficiently when confronted with new evidence. </a:t>
            </a:r>
          </a:p>
          <a:p>
            <a:pPr lvl="1"/>
            <a:r>
              <a:rPr lang="en-GB" sz="1150" b="1" i="1" dirty="0"/>
              <a:t>We notice the bizarre or unknown more. </a:t>
            </a:r>
            <a:r>
              <a:rPr lang="en-GB" sz="1150" i="1" dirty="0"/>
              <a:t>E.g. Negativity bias: Our brains focus more on negative than positive.</a:t>
            </a:r>
          </a:p>
          <a:p>
            <a:pPr lvl="1"/>
            <a:r>
              <a:rPr lang="en-GB" sz="1150" b="1" i="1" dirty="0"/>
              <a:t>We notice flaws in others faster than our own flaws. </a:t>
            </a:r>
            <a:r>
              <a:rPr lang="en-GB" sz="1150" i="1" dirty="0"/>
              <a:t>E.g. Bias blind spot: We think we are less biased than others.</a:t>
            </a:r>
          </a:p>
          <a:p>
            <a:pPr lvl="1"/>
            <a:r>
              <a:rPr lang="en-GB" sz="1150" b="1" i="1" dirty="0"/>
              <a:t>We imagine things or people we are familiar with as better. </a:t>
            </a:r>
            <a:r>
              <a:rPr lang="en-GB" sz="1150" i="1" dirty="0"/>
              <a:t>E.g. Affinity bias: We unconsciously prefer someone because they have a similar background or have had similar experiences to ourselves.</a:t>
            </a:r>
          </a:p>
          <a:p>
            <a:pPr lvl="1"/>
            <a:r>
              <a:rPr lang="en-GB" sz="1150" b="1" i="1" dirty="0"/>
              <a:t>We fill in gaps with stereotypes, generalities and prior experience. </a:t>
            </a:r>
            <a:r>
              <a:rPr lang="en-GB" sz="1150" i="1" dirty="0"/>
              <a:t>E.g. Authority bias: We are more influenced by the opinion of an authority figure, unrelated to its actual content. We have an unreasonably high confidence in the belief that the information verified by a person with formal authority is correct.</a:t>
            </a:r>
          </a:p>
          <a:p>
            <a:pPr lvl="1"/>
            <a:r>
              <a:rPr lang="en-GB" sz="1150" b="1" i="1" dirty="0"/>
              <a:t>We project our current mindset on past and future. </a:t>
            </a:r>
            <a:r>
              <a:rPr lang="en-GB" sz="1150" i="1" dirty="0"/>
              <a:t>E.g. Projection bias: We think that others have the same priority, attitude or belief that one </a:t>
            </a:r>
            <a:r>
              <a:rPr lang="en-GB" sz="1150" i="1" dirty="0" err="1"/>
              <a:t>harbors</a:t>
            </a:r>
            <a:r>
              <a:rPr lang="en-GB" sz="1150" i="1" dirty="0"/>
              <a:t> oneself, even if this is unlikely to be the case.</a:t>
            </a:r>
          </a:p>
          <a:p>
            <a:pPr lvl="1"/>
            <a:r>
              <a:rPr lang="en-GB" sz="1150" b="1" i="1" dirty="0"/>
              <a:t>We think we know what other people are thinking. </a:t>
            </a:r>
            <a:r>
              <a:rPr lang="en-GB" sz="1150" i="1" dirty="0"/>
              <a:t>E.g. Spotlight effect: We overestimate how much others notice aspects of one's appearance or </a:t>
            </a:r>
            <a:r>
              <a:rPr lang="en-GB" sz="1150" i="1" dirty="0" err="1"/>
              <a:t>behavior</a:t>
            </a:r>
            <a:r>
              <a:rPr lang="en-GB" sz="1150" i="1" dirty="0"/>
              <a:t>. </a:t>
            </a:r>
          </a:p>
          <a:p>
            <a:pPr lvl="1"/>
            <a:r>
              <a:rPr lang="en-GB" sz="1150" b="1" i="1" dirty="0"/>
              <a:t>We tend to continue things we have invested time and energy in. </a:t>
            </a:r>
            <a:r>
              <a:rPr lang="en-GB" sz="1150" i="1" dirty="0"/>
              <a:t>E.g. Loss aversion: Our brains react more strongly to losing something than gaining something</a:t>
            </a:r>
          </a:p>
          <a:p>
            <a:pPr marL="0" indent="0">
              <a:buNone/>
            </a:pPr>
            <a:endParaRPr lang="en-US" sz="1150" b="1" dirty="0"/>
          </a:p>
          <a:p>
            <a:pPr marL="0" indent="0">
              <a:buNone/>
            </a:pPr>
            <a:r>
              <a:rPr lang="en-US" sz="1150" b="1" dirty="0"/>
              <a:t>CONTINUED </a:t>
            </a:r>
            <a:r>
              <a:rPr lang="en-US" sz="1150" b="1" dirty="0">
                <a:sym typeface="Wingdings" panose="05000000000000000000" pitchFamily="2" charset="2"/>
              </a:rPr>
              <a:t></a:t>
            </a:r>
            <a:endParaRPr lang="en-BE" sz="1150" b="1" dirty="0"/>
          </a:p>
        </p:txBody>
      </p:sp>
      <p:sp>
        <p:nvSpPr>
          <p:cNvPr id="6" name="Slide Image Placeholder 5">
            <a:extLst>
              <a:ext uri="{FF2B5EF4-FFF2-40B4-BE49-F238E27FC236}">
                <a16:creationId xmlns:a16="http://schemas.microsoft.com/office/drawing/2014/main" id="{66A0F9F1-DAF5-91B7-83EE-8A39946CFD5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311E803-C839-1782-EDB0-32BB033AF4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a:latin typeface="+mn-lt"/>
            </a:endParaRPr>
          </a:p>
        </p:txBody>
      </p:sp>
    </p:spTree>
    <p:extLst>
      <p:ext uri="{BB962C8B-B14F-4D97-AF65-F5344CB8AC3E}">
        <p14:creationId xmlns:p14="http://schemas.microsoft.com/office/powerpoint/2010/main" val="51035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r>
              <a:rPr lang="en-GB" i="1" dirty="0"/>
              <a:t>Implicit bias can lead to discriminatory </a:t>
            </a:r>
            <a:r>
              <a:rPr lang="en-GB" i="1" dirty="0" err="1"/>
              <a:t>behaviors</a:t>
            </a:r>
            <a:r>
              <a:rPr lang="en-GB" i="1" dirty="0"/>
              <a:t>. </a:t>
            </a:r>
          </a:p>
          <a:p>
            <a:pPr lvl="1"/>
            <a:r>
              <a:rPr lang="en-GB" i="1" dirty="0"/>
              <a:t>To address them, you can’t just sit down and do introspection about your biases, and you can't just decide not to let them affect your attitudes and actions. </a:t>
            </a:r>
          </a:p>
          <a:p>
            <a:pPr lvl="1"/>
            <a:r>
              <a:rPr lang="en-GB" i="1" dirty="0"/>
              <a:t>Implicit bias lives deep in your subconscious, and it is largely separate from the biases you know you have.</a:t>
            </a:r>
          </a:p>
          <a:p>
            <a:pPr lvl="1"/>
            <a:endParaRPr lang="en-GB" i="1" dirty="0"/>
          </a:p>
          <a:p>
            <a:pPr marL="0" indent="0">
              <a:buNone/>
            </a:pPr>
            <a:r>
              <a:rPr lang="en-GB" dirty="0"/>
              <a:t>Source: Buster Benson and John Manoogian with Design Hacks. (2021) </a:t>
            </a:r>
            <a:r>
              <a:rPr lang="en-GB" i="1" dirty="0"/>
              <a:t>Unconscious Bias codex</a:t>
            </a:r>
            <a:r>
              <a:rPr lang="en-GB" dirty="0"/>
              <a:t>. </a:t>
            </a:r>
            <a:r>
              <a:rPr lang="en-US" dirty="0">
                <a:effectLst/>
              </a:rPr>
              <a:t>https://www.visualcapitalist.com/wp-content/uploads/2021/08/all-188-cognitive-biases.html.</a:t>
            </a:r>
            <a:endParaRPr lang="en-GB" dirty="0"/>
          </a:p>
          <a:p>
            <a:pPr marL="0" indent="0">
              <a:buNone/>
            </a:pPr>
            <a:endParaRPr lang="en-GB" dirty="0"/>
          </a:p>
          <a:p>
            <a:pPr marL="0" indent="0">
              <a:buNone/>
            </a:pPr>
            <a:r>
              <a:rPr lang="en-GB" b="1" dirty="0"/>
              <a:t>INTRODUCTION</a:t>
            </a:r>
          </a:p>
          <a:p>
            <a:r>
              <a:rPr lang="en-GB" i="1" dirty="0"/>
              <a:t>More than 180 unconscious biases exists.</a:t>
            </a:r>
          </a:p>
          <a:p>
            <a:r>
              <a:rPr lang="en-GB" i="1" dirty="0"/>
              <a:t>We are all biased and it is close to impossible that we haven’t experienced or witnessed any bias.</a:t>
            </a:r>
          </a:p>
          <a:p>
            <a:r>
              <a:rPr lang="en-GB" dirty="0"/>
              <a:t>Guide participants to </a:t>
            </a:r>
            <a:r>
              <a:rPr lang="en-GB" b="1" dirty="0"/>
              <a:t>Workbook page 30: Unconscious bias – personal reflection</a:t>
            </a:r>
          </a:p>
          <a:p>
            <a:r>
              <a:rPr lang="en-GB" i="1" dirty="0"/>
              <a:t>In your workbook:</a:t>
            </a:r>
          </a:p>
          <a:p>
            <a:pPr lvl="1"/>
            <a:r>
              <a:rPr lang="en-GB" i="1" dirty="0"/>
              <a:t>Think and reflect on an example of an unconscious bias you have experienced or witnessed</a:t>
            </a:r>
          </a:p>
          <a:p>
            <a:pPr lvl="1"/>
            <a:r>
              <a:rPr lang="en-GB" i="1" dirty="0"/>
              <a:t>Write down a brief description of the situation, what type of unconscious bias this it was and how it impacted the situation or the person</a:t>
            </a:r>
          </a:p>
          <a:p>
            <a:endParaRPr lang="en-GB" dirty="0"/>
          </a:p>
          <a:p>
            <a:pPr marL="0" indent="0">
              <a:buNone/>
            </a:pPr>
            <a:r>
              <a:rPr lang="en-GB" b="1" dirty="0"/>
              <a:t>INDIVIDUAL WORK (15 minutes)</a:t>
            </a:r>
          </a:p>
          <a:p>
            <a:r>
              <a:rPr lang="en-GB" dirty="0"/>
              <a:t>Provide 15 minutes for participants to complete</a:t>
            </a:r>
          </a:p>
          <a:p>
            <a:endParaRPr lang="en-GB" dirty="0"/>
          </a:p>
          <a:p>
            <a:pPr marL="0" indent="0">
              <a:buNone/>
            </a:pPr>
            <a:r>
              <a:rPr lang="en-GB" b="1" dirty="0"/>
              <a:t>PLENARY DISCUSSION (5 minutes)</a:t>
            </a:r>
            <a:endParaRPr lang="en-GB" dirty="0"/>
          </a:p>
          <a:p>
            <a:r>
              <a:rPr lang="en-GB" dirty="0"/>
              <a:t>Ask for volunteers to share their examples</a:t>
            </a:r>
          </a:p>
        </p:txBody>
      </p:sp>
      <p:sp>
        <p:nvSpPr>
          <p:cNvPr id="7" name="Google Shape;725;p48:notes">
            <a:extLst>
              <a:ext uri="{FF2B5EF4-FFF2-40B4-BE49-F238E27FC236}">
                <a16:creationId xmlns:a16="http://schemas.microsoft.com/office/drawing/2014/main" id="{B311E803-C839-1782-EDB0-32BB033AF4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a:latin typeface="+mn-lt"/>
            </a:endParaRPr>
          </a:p>
        </p:txBody>
      </p:sp>
    </p:spTree>
    <p:extLst>
      <p:ext uri="{BB962C8B-B14F-4D97-AF65-F5344CB8AC3E}">
        <p14:creationId xmlns:p14="http://schemas.microsoft.com/office/powerpoint/2010/main" val="220647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Once you’re able to recognize and acknowledge unconscious bias and understand its influence, you can take steps to limit its influence on your own decisions. </a:t>
            </a:r>
          </a:p>
          <a:p>
            <a:r>
              <a:rPr lang="en-GB" i="1" dirty="0"/>
              <a:t>Here are some simple and practical steps you can take to prioritize analysis over instinct.</a:t>
            </a:r>
          </a:p>
          <a:p>
            <a:pPr lvl="1"/>
            <a:r>
              <a:rPr lang="en-GB" b="1" i="1" dirty="0"/>
              <a:t>Evidence justification for decisions: </a:t>
            </a:r>
          </a:p>
          <a:p>
            <a:pPr lvl="2"/>
            <a:r>
              <a:rPr lang="en-GB" i="1" dirty="0"/>
              <a:t>Justify decisions with evidence and record the reasons for your decisions. </a:t>
            </a:r>
          </a:p>
          <a:p>
            <a:pPr lvl="2"/>
            <a:r>
              <a:rPr lang="en-GB" sz="1200" i="1" dirty="0"/>
              <a:t>E.g. </a:t>
            </a:r>
            <a:r>
              <a:rPr lang="en-GB" i="1" dirty="0"/>
              <a:t>use a detailed assessment containing information on the different best interest elements. </a:t>
            </a:r>
          </a:p>
          <a:p>
            <a:pPr lvl="1"/>
            <a:r>
              <a:rPr lang="en-GB" b="1" i="1" dirty="0"/>
              <a:t>Connect with a wider range of people: </a:t>
            </a:r>
          </a:p>
          <a:p>
            <a:pPr lvl="2"/>
            <a:r>
              <a:rPr lang="en-GB" i="1" dirty="0"/>
              <a:t>As we tend to seek out like-minded people and prefer the familiar, there’s a smaller chance that our ideas, views or perspectives will be challenged. </a:t>
            </a:r>
          </a:p>
          <a:p>
            <a:pPr lvl="2"/>
            <a:r>
              <a:rPr lang="en-GB" i="1" dirty="0"/>
              <a:t>It helps to connect with a wider range of people</a:t>
            </a:r>
          </a:p>
          <a:p>
            <a:pPr lvl="2"/>
            <a:r>
              <a:rPr lang="en-GB" i="1" dirty="0"/>
              <a:t>At work it’s helpful to have a diverse team as it increases the likelihood that our personal bias will be addressed. </a:t>
            </a:r>
          </a:p>
          <a:p>
            <a:pPr lvl="1"/>
            <a:r>
              <a:rPr lang="en-GB" b="1" i="1" dirty="0"/>
              <a:t>Don't rush decisions: </a:t>
            </a:r>
          </a:p>
          <a:p>
            <a:pPr lvl="2"/>
            <a:r>
              <a:rPr lang="en-GB" i="1" dirty="0"/>
              <a:t>It can be tempting to rely on those gut feelings and first impressions, but allow yourself time to consider decisions and reflect on the reasons for making that choice. </a:t>
            </a:r>
          </a:p>
          <a:p>
            <a:pPr lvl="2"/>
            <a:r>
              <a:rPr lang="en-GB" i="1" dirty="0"/>
              <a:t>Consider asking a colleague for their opinion, pitching the question as objectively as possible.</a:t>
            </a:r>
          </a:p>
        </p:txBody>
      </p:sp>
      <p:sp>
        <p:nvSpPr>
          <p:cNvPr id="6" name="Slide Image Placeholder 5">
            <a:extLst>
              <a:ext uri="{FF2B5EF4-FFF2-40B4-BE49-F238E27FC236}">
                <a16:creationId xmlns:a16="http://schemas.microsoft.com/office/drawing/2014/main" id="{1155F077-4E86-EDFA-5DE9-3748CA87153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F38E5C5-7A88-E889-BBBF-6EEEA5F9E7E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a:latin typeface="+mn-lt"/>
            </a:endParaRPr>
          </a:p>
        </p:txBody>
      </p:sp>
    </p:spTree>
    <p:extLst>
      <p:ext uri="{BB962C8B-B14F-4D97-AF65-F5344CB8AC3E}">
        <p14:creationId xmlns:p14="http://schemas.microsoft.com/office/powerpoint/2010/main" val="68241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5" name="Google Shape;285;p5:notes"/>
          <p:cNvSpPr txBox="1">
            <a:spLocks noGrp="1"/>
          </p:cNvSpPr>
          <p:nvPr>
            <p:ph type="body" idx="1"/>
          </p:nvPr>
        </p:nvSpPr>
        <p:spPr/>
        <p:txBody>
          <a:bodyPr/>
          <a:lstStyle/>
          <a:p>
            <a:pPr marL="0" indent="0">
              <a:buNone/>
            </a:pPr>
            <a:r>
              <a:rPr lang="en-GB" b="1" dirty="0"/>
              <a:t>SESSION 1 DURATION: 0h45</a:t>
            </a:r>
          </a:p>
          <a:p>
            <a:pPr marL="0" indent="0">
              <a:buNone/>
            </a:pPr>
            <a:r>
              <a:rPr lang="en-GB" dirty="0"/>
              <a:t>______________________________________________________________________________</a:t>
            </a:r>
          </a:p>
          <a:p>
            <a:endParaRPr lang="en-GB" dirty="0"/>
          </a:p>
          <a:p>
            <a:pPr marL="0" indent="0">
              <a:buNone/>
            </a:pPr>
            <a:r>
              <a:rPr lang="en-GB" b="1" dirty="0"/>
              <a:t>EXPLANATION</a:t>
            </a:r>
          </a:p>
          <a:p>
            <a:r>
              <a:rPr lang="en-GB" i="1" dirty="0"/>
              <a:t>We will open this module by going over:</a:t>
            </a:r>
          </a:p>
          <a:p>
            <a:pPr lvl="1"/>
            <a:r>
              <a:rPr lang="en-GB" i="1" dirty="0"/>
              <a:t>The agenda</a:t>
            </a:r>
          </a:p>
          <a:p>
            <a:pPr lvl="1"/>
            <a:r>
              <a:rPr lang="en-GB" i="1" dirty="0"/>
              <a:t>The objectives </a:t>
            </a:r>
          </a:p>
          <a:p>
            <a:pPr lvl="1"/>
            <a:r>
              <a:rPr lang="en-GB" i="1" dirty="0"/>
              <a:t>A recap of the previous module</a:t>
            </a:r>
            <a:endParaRPr lang="en-BE" i="1" dirty="0"/>
          </a:p>
          <a:p>
            <a:endParaRPr lang="en-GB" dirty="0">
              <a:sym typeface="Arial"/>
            </a:endParaRPr>
          </a:p>
        </p:txBody>
      </p:sp>
      <p:sp>
        <p:nvSpPr>
          <p:cNvPr id="3" name="Slide Image Placeholder 2">
            <a:extLst>
              <a:ext uri="{FF2B5EF4-FFF2-40B4-BE49-F238E27FC236}">
                <a16:creationId xmlns:a16="http://schemas.microsoft.com/office/drawing/2014/main" id="{6799408B-B766-2D90-215A-0041559015B8}"/>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656F9616-7004-221F-E6BE-B041499CD9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8" name="Google Shape;568;p18:notes"/>
          <p:cNvSpPr txBox="1">
            <a:spLocks noGrp="1"/>
          </p:cNvSpPr>
          <p:nvPr>
            <p:ph type="body" idx="1"/>
          </p:nvPr>
        </p:nvSpPr>
        <p:spPr/>
        <p:txBody>
          <a:bodyPr/>
          <a:lstStyle/>
          <a:p>
            <a:pPr marL="0" indent="0">
              <a:buNone/>
            </a:pPr>
            <a:r>
              <a:rPr lang="en-GB" b="1">
                <a:sym typeface="Arial"/>
              </a:rPr>
              <a:t>EXPLANATION</a:t>
            </a:r>
          </a:p>
          <a:p>
            <a:r>
              <a:rPr lang="en-GB">
                <a:sym typeface="Arial"/>
              </a:rPr>
              <a:t>Present the slide</a:t>
            </a:r>
          </a:p>
        </p:txBody>
      </p:sp>
      <p:sp>
        <p:nvSpPr>
          <p:cNvPr id="3" name="Slide Image Placeholder 2">
            <a:extLst>
              <a:ext uri="{FF2B5EF4-FFF2-40B4-BE49-F238E27FC236}">
                <a16:creationId xmlns:a16="http://schemas.microsoft.com/office/drawing/2014/main" id="{B5598842-F971-C14D-36C3-C5D40A752E10}"/>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3777704-B528-4715-F4D4-A4B2772EEC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a:latin typeface="+mn-lt"/>
            </a:endParaRPr>
          </a:p>
        </p:txBody>
      </p:sp>
    </p:spTree>
    <p:extLst>
      <p:ext uri="{BB962C8B-B14F-4D97-AF65-F5344CB8AC3E}">
        <p14:creationId xmlns:p14="http://schemas.microsoft.com/office/powerpoint/2010/main" val="262740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a:t>SESSION 3 DURATION: 1h</a:t>
            </a:r>
          </a:p>
        </p:txBody>
      </p:sp>
      <p:sp>
        <p:nvSpPr>
          <p:cNvPr id="6" name="Slide Image Placeholder 5">
            <a:extLst>
              <a:ext uri="{FF2B5EF4-FFF2-40B4-BE49-F238E27FC236}">
                <a16:creationId xmlns:a16="http://schemas.microsoft.com/office/drawing/2014/main" id="{7A5D8AA8-2FC1-CB00-6E7D-7F11A6981D3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5688CBF-368E-14D3-7B4B-23FE396242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a:latin typeface="+mn-lt"/>
            </a:endParaRPr>
          </a:p>
        </p:txBody>
      </p:sp>
    </p:spTree>
    <p:extLst>
      <p:ext uri="{BB962C8B-B14F-4D97-AF65-F5344CB8AC3E}">
        <p14:creationId xmlns:p14="http://schemas.microsoft.com/office/powerpoint/2010/main" val="313555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a:t>
            </a:r>
          </a:p>
          <a:p>
            <a:r>
              <a:rPr lang="en-GB" i="1" dirty="0"/>
              <a:t>How would you explain inclusion?</a:t>
            </a:r>
          </a:p>
          <a:p>
            <a:pPr lvl="1"/>
            <a:r>
              <a:rPr lang="en-GB" dirty="0"/>
              <a:t>Inclusion is a rights-based approach</a:t>
            </a:r>
          </a:p>
          <a:p>
            <a:pPr lvl="1"/>
            <a:r>
              <a:rPr lang="en-GB" dirty="0"/>
              <a:t>Inclusion aims to ensure all people who may be at risk of being excluded can participate and have equal access to basic services. </a:t>
            </a:r>
            <a:endParaRPr lang="en-BE" dirty="0"/>
          </a:p>
        </p:txBody>
      </p:sp>
      <p:sp>
        <p:nvSpPr>
          <p:cNvPr id="6" name="Slide Image Placeholder 5">
            <a:extLst>
              <a:ext uri="{FF2B5EF4-FFF2-40B4-BE49-F238E27FC236}">
                <a16:creationId xmlns:a16="http://schemas.microsoft.com/office/drawing/2014/main" id="{A03BCA1D-196D-63E8-1836-63FDD53AD4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43C0441-CDF0-E5AE-3CB9-11C4EEBCE1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a:latin typeface="+mn-lt"/>
            </a:endParaRPr>
          </a:p>
        </p:txBody>
      </p:sp>
    </p:spTree>
    <p:extLst>
      <p:ext uri="{BB962C8B-B14F-4D97-AF65-F5344CB8AC3E}">
        <p14:creationId xmlns:p14="http://schemas.microsoft.com/office/powerpoint/2010/main" val="349781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As inclusion is about participation, diversity and inclusion refers to the right-based approach that enables the equal participation of diverse groups of people.</a:t>
            </a:r>
          </a:p>
          <a:p>
            <a:r>
              <a:rPr lang="en-GB" i="1" dirty="0"/>
              <a:t>People, including children, with diverse:</a:t>
            </a:r>
          </a:p>
          <a:p>
            <a:pPr lvl="1"/>
            <a:r>
              <a:rPr lang="en-GB" i="1" dirty="0"/>
              <a:t>Ages</a:t>
            </a:r>
          </a:p>
          <a:p>
            <a:pPr lvl="1"/>
            <a:r>
              <a:rPr lang="en-GB" i="1" dirty="0"/>
              <a:t>Sex, sexual orientation and gender</a:t>
            </a:r>
          </a:p>
          <a:p>
            <a:pPr lvl="1"/>
            <a:r>
              <a:rPr lang="en-GB" i="1" dirty="0"/>
              <a:t>Cultural background, ethnicities, languages, religions</a:t>
            </a:r>
          </a:p>
          <a:p>
            <a:pPr lvl="1"/>
            <a:r>
              <a:rPr lang="en-GB" i="1" dirty="0"/>
              <a:t>Social background</a:t>
            </a:r>
          </a:p>
          <a:p>
            <a:pPr lvl="1"/>
            <a:r>
              <a:rPr lang="en-GB" i="1" dirty="0" err="1"/>
              <a:t>Color</a:t>
            </a:r>
            <a:r>
              <a:rPr lang="en-GB" i="1" dirty="0"/>
              <a:t> of skin</a:t>
            </a:r>
          </a:p>
          <a:p>
            <a:pPr lvl="1"/>
            <a:r>
              <a:rPr lang="en-GB" i="1" dirty="0"/>
              <a:t>Abilities, functional difficulties, impairments and disabilities</a:t>
            </a:r>
          </a:p>
          <a:p>
            <a:pPr lvl="1"/>
            <a:r>
              <a:rPr lang="en-GB" i="1" dirty="0"/>
              <a:t>Refugee, migrants, displaced, sans-papiers</a:t>
            </a:r>
          </a:p>
          <a:p>
            <a:endParaRPr lang="en-GB" dirty="0"/>
          </a:p>
          <a:p>
            <a:pPr lvl="1"/>
            <a:endParaRPr lang="en-GB" dirty="0"/>
          </a:p>
          <a:p>
            <a:endParaRPr lang="en-BE" dirty="0"/>
          </a:p>
        </p:txBody>
      </p:sp>
      <p:sp>
        <p:nvSpPr>
          <p:cNvPr id="6" name="Slide Image Placeholder 5">
            <a:extLst>
              <a:ext uri="{FF2B5EF4-FFF2-40B4-BE49-F238E27FC236}">
                <a16:creationId xmlns:a16="http://schemas.microsoft.com/office/drawing/2014/main" id="{2A4E9A98-83BB-8C10-952F-E043FF3E80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91984F3-26BA-5C27-45AA-9DB9C45E6C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a:latin typeface="+mn-lt"/>
            </a:endParaRPr>
          </a:p>
        </p:txBody>
      </p:sp>
    </p:spTree>
    <p:extLst>
      <p:ext uri="{BB962C8B-B14F-4D97-AF65-F5344CB8AC3E}">
        <p14:creationId xmlns:p14="http://schemas.microsoft.com/office/powerpoint/2010/main" val="42649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The opposite of inclusion is exclusion, when people are unable to take part or equally participate</a:t>
            </a:r>
            <a:endParaRPr lang="en-GB" dirty="0"/>
          </a:p>
          <a:p>
            <a:r>
              <a:rPr lang="en-GB" dirty="0"/>
              <a:t>Divide the group into pairs </a:t>
            </a:r>
          </a:p>
          <a:p>
            <a:r>
              <a:rPr lang="en-GB" dirty="0"/>
              <a:t>Guide participants to </a:t>
            </a:r>
            <a:r>
              <a:rPr lang="en-GB" b="1" dirty="0"/>
              <a:t>Workbook page 31: Barriers to inclusion</a:t>
            </a:r>
          </a:p>
          <a:p>
            <a:r>
              <a:rPr lang="en-GB" i="1" dirty="0"/>
              <a:t>With your partner:</a:t>
            </a:r>
          </a:p>
          <a:p>
            <a:pPr lvl="1"/>
            <a:r>
              <a:rPr lang="en-GB" i="1" dirty="0"/>
              <a:t>Discuss barriers within your context that exclude specific people or groups of people</a:t>
            </a:r>
          </a:p>
          <a:p>
            <a:pPr lvl="1"/>
            <a:r>
              <a:rPr lang="en-GB" i="1" dirty="0"/>
              <a:t>Write down the barriers and who is excluded</a:t>
            </a:r>
          </a:p>
          <a:p>
            <a:pPr marL="0" indent="0">
              <a:buNone/>
            </a:pPr>
            <a:endParaRPr lang="en-GB" dirty="0"/>
          </a:p>
          <a:p>
            <a:pPr marL="0" indent="0">
              <a:buNone/>
            </a:pPr>
            <a:r>
              <a:rPr lang="en-GB" b="1" dirty="0"/>
              <a:t>PARTNER WORK (15 minutes)</a:t>
            </a:r>
          </a:p>
          <a:p>
            <a:r>
              <a:rPr lang="en-GB" dirty="0"/>
              <a:t>Provide the participants 15 minutes to complete</a:t>
            </a:r>
          </a:p>
          <a:p>
            <a:endParaRPr lang="en-GB" dirty="0"/>
          </a:p>
          <a:p>
            <a:pPr marL="0" indent="0">
              <a:buNone/>
            </a:pPr>
            <a:r>
              <a:rPr lang="en-GB" b="1" dirty="0"/>
              <a:t>PLENARY DISCUSSION (15 minutes)</a:t>
            </a:r>
          </a:p>
          <a:p>
            <a:r>
              <a:rPr lang="en-GB" dirty="0"/>
              <a:t>Ask for volunteers to share their ideas</a:t>
            </a:r>
          </a:p>
        </p:txBody>
      </p:sp>
      <p:sp>
        <p:nvSpPr>
          <p:cNvPr id="6" name="Slide Image Placeholder 5">
            <a:extLst>
              <a:ext uri="{FF2B5EF4-FFF2-40B4-BE49-F238E27FC236}">
                <a16:creationId xmlns:a16="http://schemas.microsoft.com/office/drawing/2014/main" id="{702F2DEB-E194-C73E-BF20-DD871B0BC01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90BBB8C-4954-73D6-798A-F41CC7E802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a:latin typeface="+mn-lt"/>
            </a:endParaRPr>
          </a:p>
        </p:txBody>
      </p:sp>
    </p:spTree>
    <p:extLst>
      <p:ext uri="{BB962C8B-B14F-4D97-AF65-F5344CB8AC3E}">
        <p14:creationId xmlns:p14="http://schemas.microsoft.com/office/powerpoint/2010/main" val="367901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GB" b="1" dirty="0"/>
              <a:t>ADAPT FOR CONTEXT</a:t>
            </a:r>
          </a:p>
          <a:p>
            <a:r>
              <a:rPr lang="en-GB" dirty="0"/>
              <a:t>Adapt the examples of barriers to match the local context. </a:t>
            </a:r>
          </a:p>
          <a:p>
            <a:pPr marL="0" lvl="0" indent="0">
              <a:buNone/>
            </a:pPr>
            <a:r>
              <a:rPr lang="en-US" dirty="0"/>
              <a:t>______________________________________________________________________________</a:t>
            </a:r>
            <a:endParaRPr lang="en-GB" dirty="0"/>
          </a:p>
          <a:p>
            <a:endParaRPr lang="en-GB" dirty="0"/>
          </a:p>
          <a:p>
            <a:pPr marL="0" indent="0">
              <a:buNone/>
            </a:pPr>
            <a:r>
              <a:rPr lang="en-GB" b="1" dirty="0"/>
              <a:t>EXPLANATION</a:t>
            </a:r>
          </a:p>
          <a:p>
            <a:r>
              <a:rPr lang="en-GB" dirty="0"/>
              <a:t>Present the slide and refer with examples shared in the previous exercise</a:t>
            </a:r>
          </a:p>
          <a:p>
            <a:r>
              <a:rPr lang="en-GB" dirty="0"/>
              <a:t>Provide an example for each barrier</a:t>
            </a:r>
          </a:p>
          <a:p>
            <a:pPr lvl="1"/>
            <a:r>
              <a:rPr lang="en-GB" b="1" i="1" dirty="0"/>
              <a:t>Unconscious bias </a:t>
            </a:r>
          </a:p>
          <a:p>
            <a:pPr lvl="2"/>
            <a:r>
              <a:rPr lang="en-GB" sz="1200" i="1" dirty="0"/>
              <a:t>For example, i</a:t>
            </a:r>
            <a:r>
              <a:rPr lang="en-GB" i="1" dirty="0"/>
              <a:t>n-group bias is the tendency to give a better treatment to people who belong to the same group as us. </a:t>
            </a:r>
          </a:p>
          <a:p>
            <a:pPr lvl="2"/>
            <a:r>
              <a:rPr lang="en-GB" i="1" dirty="0"/>
              <a:t>We perceive them as better and treat them better. </a:t>
            </a:r>
          </a:p>
          <a:p>
            <a:pPr lvl="2"/>
            <a:r>
              <a:rPr lang="en-GB" i="1" dirty="0"/>
              <a:t>This in-group bias might for a barrier for people to participate who belong to another group. </a:t>
            </a:r>
          </a:p>
          <a:p>
            <a:pPr lvl="1"/>
            <a:r>
              <a:rPr lang="en-GB" b="1" i="1" dirty="0"/>
              <a:t>Harmful social norms </a:t>
            </a:r>
          </a:p>
          <a:p>
            <a:pPr lvl="2"/>
            <a:r>
              <a:rPr lang="en-GB" i="1" dirty="0"/>
              <a:t>Social norms play a role in the dynamics of racism, sexism, ableism and others</a:t>
            </a:r>
          </a:p>
          <a:p>
            <a:pPr lvl="2"/>
            <a:r>
              <a:rPr lang="en-GB" i="1" dirty="0"/>
              <a:t>For example, girls being taken out of school at an earlier age than boys is a form of sexism. </a:t>
            </a:r>
          </a:p>
          <a:p>
            <a:pPr lvl="2"/>
            <a:r>
              <a:rPr lang="en-GB" i="1" dirty="0"/>
              <a:t>For example, not allowing children with a disability to participate in activities is form of ableism.</a:t>
            </a:r>
          </a:p>
          <a:p>
            <a:pPr lvl="1"/>
            <a:r>
              <a:rPr lang="en-GB" b="1" i="1" dirty="0"/>
              <a:t>Administrative or institutional barriers </a:t>
            </a:r>
          </a:p>
          <a:p>
            <a:pPr lvl="2"/>
            <a:r>
              <a:rPr lang="en-GB" i="1" dirty="0"/>
              <a:t>For example, undocumented migrants are excluded based on their administrative status.</a:t>
            </a:r>
          </a:p>
          <a:p>
            <a:pPr lvl="1"/>
            <a:r>
              <a:rPr lang="en-GB" b="1" i="1" dirty="0"/>
              <a:t>Physical barriers</a:t>
            </a:r>
          </a:p>
          <a:p>
            <a:pPr lvl="2"/>
            <a:r>
              <a:rPr lang="en-GB" i="1" dirty="0"/>
              <a:t>For example, people with a physical or sensory disability is excluded through physical barriers such a bad road conditions, stairs, etc.</a:t>
            </a:r>
          </a:p>
          <a:p>
            <a:pPr lvl="1"/>
            <a:r>
              <a:rPr lang="en-GB" b="1" i="1" dirty="0"/>
              <a:t>Barriers in communication</a:t>
            </a:r>
          </a:p>
          <a:p>
            <a:pPr lvl="2"/>
            <a:r>
              <a:rPr lang="en-GB" i="1" dirty="0"/>
              <a:t>For example, information is shared in the language of one dominant group but not in the language of the ethnic minorities</a:t>
            </a:r>
          </a:p>
        </p:txBody>
      </p:sp>
      <p:sp>
        <p:nvSpPr>
          <p:cNvPr id="6" name="Slide Image Placeholder 5">
            <a:extLst>
              <a:ext uri="{FF2B5EF4-FFF2-40B4-BE49-F238E27FC236}">
                <a16:creationId xmlns:a16="http://schemas.microsoft.com/office/drawing/2014/main" id="{D907B624-AA9A-ACF6-85FF-2166C3D2F56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051F53-CFFF-ABA6-1C83-AB9028F0853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a:latin typeface="+mn-lt"/>
            </a:endParaRPr>
          </a:p>
        </p:txBody>
      </p:sp>
    </p:spTree>
    <p:extLst>
      <p:ext uri="{BB962C8B-B14F-4D97-AF65-F5344CB8AC3E}">
        <p14:creationId xmlns:p14="http://schemas.microsoft.com/office/powerpoint/2010/main" val="229745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US" i="1" dirty="0"/>
              <a:t>The humanitarian principle of non-discrimination was discussed in Module 1 </a:t>
            </a:r>
          </a:p>
          <a:p>
            <a:pPr lvl="1"/>
            <a:r>
              <a:rPr lang="en-US" i="1" dirty="0"/>
              <a:t>It is part of a caseworker’s role to support</a:t>
            </a:r>
            <a:r>
              <a:rPr lang="en-GB" i="1" dirty="0"/>
              <a:t> diversity and inclusion</a:t>
            </a:r>
          </a:p>
          <a:p>
            <a:pPr lvl="1"/>
            <a:r>
              <a:rPr lang="en-US" i="1" dirty="0"/>
              <a:t>Practically, this means a caseworker should provide support to children facing protection risks and their families, regardless of race, color, gender, sexual orientation, cultural background, language, religion, disability or other status. </a:t>
            </a:r>
          </a:p>
          <a:p>
            <a:r>
              <a:rPr lang="en-GB" dirty="0"/>
              <a:t>Present the slide</a:t>
            </a:r>
          </a:p>
          <a:p>
            <a:r>
              <a:rPr lang="en-GB" i="1" dirty="0"/>
              <a:t>A caseworker can directly address some barriers</a:t>
            </a:r>
          </a:p>
          <a:p>
            <a:pPr lvl="1"/>
            <a:r>
              <a:rPr lang="en-GB" i="1" dirty="0"/>
              <a:t>For example, a caseworker can address barriers in communication by adjusting communication to a child’s abilities</a:t>
            </a:r>
          </a:p>
          <a:p>
            <a:pPr lvl="1"/>
            <a:r>
              <a:rPr lang="en-GB" i="1" dirty="0"/>
              <a:t>Refer to the guidance provided in Level 1 on Communicating with children with diverse disabilities</a:t>
            </a:r>
          </a:p>
          <a:p>
            <a:r>
              <a:rPr lang="en-GB" i="1" dirty="0"/>
              <a:t>Other barriers are difficult to address by a caseworker</a:t>
            </a:r>
          </a:p>
          <a:p>
            <a:pPr lvl="1"/>
            <a:r>
              <a:rPr lang="en-GB" i="1" dirty="0"/>
              <a:t>This may require an effort from other programs, such as Communicating with Communities or Child Rights Advocacy</a:t>
            </a:r>
          </a:p>
          <a:p>
            <a:pPr lvl="1"/>
            <a:r>
              <a:rPr lang="en-GB" i="1" dirty="0"/>
              <a:t>For example, if children without civil documentation are not allowed to </a:t>
            </a:r>
            <a:r>
              <a:rPr lang="en-GB" i="1" dirty="0" err="1"/>
              <a:t>enroll</a:t>
            </a:r>
            <a:r>
              <a:rPr lang="en-GB" i="1" dirty="0"/>
              <a:t> at school, a caseworker can inform programs within their organizations and the issue can may be addressed in a coordinated effort by multiple child protection agencies.</a:t>
            </a:r>
          </a:p>
        </p:txBody>
      </p:sp>
      <p:sp>
        <p:nvSpPr>
          <p:cNvPr id="6" name="Slide Image Placeholder 5">
            <a:extLst>
              <a:ext uri="{FF2B5EF4-FFF2-40B4-BE49-F238E27FC236}">
                <a16:creationId xmlns:a16="http://schemas.microsoft.com/office/drawing/2014/main" id="{F6EDF247-03AA-433A-257C-5F3024F6308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84F310E-1EEE-F878-E6C0-CEEE68FAAF8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a:latin typeface="+mn-lt"/>
            </a:endParaRPr>
          </a:p>
        </p:txBody>
      </p:sp>
    </p:spTree>
    <p:extLst>
      <p:ext uri="{BB962C8B-B14F-4D97-AF65-F5344CB8AC3E}">
        <p14:creationId xmlns:p14="http://schemas.microsoft.com/office/powerpoint/2010/main" val="374134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8" name="Google Shape;568;p18:notes"/>
          <p:cNvSpPr txBox="1">
            <a:spLocks noGrp="1"/>
          </p:cNvSpPr>
          <p:nvPr>
            <p:ph type="body" idx="1"/>
          </p:nvPr>
        </p:nvSpPr>
        <p:spPr/>
        <p:txBody>
          <a:bodyPr/>
          <a:lstStyle/>
          <a:p>
            <a:pPr marL="0" indent="0">
              <a:buNone/>
            </a:pPr>
            <a:r>
              <a:rPr lang="en-US" b="1">
                <a:sym typeface="Arial"/>
              </a:rPr>
              <a:t>EXPLANATION</a:t>
            </a:r>
          </a:p>
          <a:p>
            <a:r>
              <a:rPr lang="en-US">
                <a:sym typeface="Arial"/>
              </a:rPr>
              <a:t>Present the slide</a:t>
            </a:r>
          </a:p>
        </p:txBody>
      </p:sp>
      <p:sp>
        <p:nvSpPr>
          <p:cNvPr id="3" name="Slide Image Placeholder 2">
            <a:extLst>
              <a:ext uri="{FF2B5EF4-FFF2-40B4-BE49-F238E27FC236}">
                <a16:creationId xmlns:a16="http://schemas.microsoft.com/office/drawing/2014/main" id="{7AD9F213-ECAF-F4ED-E30D-6A4B2AF1072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A12CE07-688E-5A98-4A9F-5B69E2C8B6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a:latin typeface="+mn-lt"/>
            </a:endParaRPr>
          </a:p>
        </p:txBody>
      </p:sp>
    </p:spTree>
    <p:extLst>
      <p:ext uri="{BB962C8B-B14F-4D97-AF65-F5344CB8AC3E}">
        <p14:creationId xmlns:p14="http://schemas.microsoft.com/office/powerpoint/2010/main" val="267662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4 DURATION: 1h15</a:t>
            </a:r>
            <a:endParaRPr lang="en-GB" dirty="0"/>
          </a:p>
        </p:txBody>
      </p:sp>
      <p:sp>
        <p:nvSpPr>
          <p:cNvPr id="6" name="Slide Image Placeholder 5">
            <a:extLst>
              <a:ext uri="{FF2B5EF4-FFF2-40B4-BE49-F238E27FC236}">
                <a16:creationId xmlns:a16="http://schemas.microsoft.com/office/drawing/2014/main" id="{ADB55A4D-766E-D943-F6B7-CB40BE6E7A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CCEAEA3-7CD5-BAAC-6076-091255F35B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a:latin typeface="+mn-lt"/>
            </a:endParaRPr>
          </a:p>
        </p:txBody>
      </p:sp>
    </p:spTree>
    <p:extLst>
      <p:ext uri="{BB962C8B-B14F-4D97-AF65-F5344CB8AC3E}">
        <p14:creationId xmlns:p14="http://schemas.microsoft.com/office/powerpoint/2010/main" val="320020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In Module 1 of this training, we did a quick recap of the responsibilities of a caseworker as reviewed in Level 1. </a:t>
            </a:r>
          </a:p>
          <a:p>
            <a:r>
              <a:rPr lang="en-GB" i="1" dirty="0"/>
              <a:t>We also discussed the case management principles - one of them is ensuring accountability.</a:t>
            </a:r>
          </a:p>
          <a:p>
            <a:r>
              <a:rPr lang="en-GB" i="1" dirty="0"/>
              <a:t>A caseworkers need to be accountable for:</a:t>
            </a:r>
          </a:p>
          <a:p>
            <a:pPr lvl="1"/>
            <a:r>
              <a:rPr lang="en-GB" i="1" dirty="0"/>
              <a:t>Their responsibilities</a:t>
            </a:r>
          </a:p>
          <a:p>
            <a:pPr lvl="1"/>
            <a:r>
              <a:rPr lang="en-GB" i="1" dirty="0"/>
              <a:t>The actions they take </a:t>
            </a:r>
          </a:p>
          <a:p>
            <a:pPr lvl="1"/>
            <a:r>
              <a:rPr lang="en-GB" i="1" dirty="0"/>
              <a:t>The quality of the support they provide</a:t>
            </a:r>
          </a:p>
          <a:p>
            <a:pPr lvl="1"/>
            <a:endParaRPr lang="en-GB" dirty="0"/>
          </a:p>
        </p:txBody>
      </p:sp>
      <p:sp>
        <p:nvSpPr>
          <p:cNvPr id="6" name="Slide Image Placeholder 5">
            <a:extLst>
              <a:ext uri="{FF2B5EF4-FFF2-40B4-BE49-F238E27FC236}">
                <a16:creationId xmlns:a16="http://schemas.microsoft.com/office/drawing/2014/main" id="{73EB41DC-7E0B-1D0B-879D-9236EEB4D1B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922CC04-9E03-6BFE-4B75-5A737B8ABB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a:latin typeface="+mn-lt"/>
            </a:endParaRPr>
          </a:p>
        </p:txBody>
      </p:sp>
    </p:spTree>
    <p:extLst>
      <p:ext uri="{BB962C8B-B14F-4D97-AF65-F5344CB8AC3E}">
        <p14:creationId xmlns:p14="http://schemas.microsoft.com/office/powerpoint/2010/main" val="418943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50" name="Google Shape;250;p3:notes"/>
          <p:cNvSpPr txBox="1">
            <a:spLocks noGrp="1"/>
          </p:cNvSpPr>
          <p:nvPr>
            <p:ph type="body" idx="1"/>
          </p:nvPr>
        </p:nvSpPr>
        <p:spPr/>
        <p:txBody>
          <a:bodyPr/>
          <a:lstStyle/>
          <a:p>
            <a:pPr marL="0" indent="0">
              <a:buNone/>
            </a:pPr>
            <a:r>
              <a:rPr lang="en-US" b="1" dirty="0">
                <a:sym typeface="Arial"/>
              </a:rPr>
              <a:t>EXPLANATION</a:t>
            </a:r>
          </a:p>
          <a:p>
            <a:r>
              <a:rPr lang="en-US" dirty="0">
                <a:sym typeface="Arial"/>
              </a:rPr>
              <a:t>Present the slide</a:t>
            </a:r>
          </a:p>
          <a:p>
            <a:r>
              <a:rPr lang="en-US" i="1" dirty="0">
                <a:sym typeface="Arial"/>
              </a:rPr>
              <a:t>In other words, this module aims to reinforce and build on your experience, your knowledge, skills and helpful behaviors where it comes to personal and organizational skills in your day-to-day work as a caseworker.</a:t>
            </a:r>
          </a:p>
        </p:txBody>
      </p:sp>
      <p:sp>
        <p:nvSpPr>
          <p:cNvPr id="3" name="Slide Image Placeholder 2">
            <a:extLst>
              <a:ext uri="{FF2B5EF4-FFF2-40B4-BE49-F238E27FC236}">
                <a16:creationId xmlns:a16="http://schemas.microsoft.com/office/drawing/2014/main" id="{2C3B08CB-FD53-985A-CC18-BAA154EC6BF3}"/>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86A8BD3-0035-3F8B-8930-946D3C9415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a:t>PLENARY DISCUSSION (10 minutes)</a:t>
            </a:r>
          </a:p>
          <a:p>
            <a:r>
              <a:rPr lang="en-GB" i="1"/>
              <a:t>How would you explain accountability in your own words?</a:t>
            </a:r>
          </a:p>
          <a:p>
            <a:r>
              <a:rPr lang="en-GB"/>
              <a:t>Encourage participants to share their responses </a:t>
            </a:r>
          </a:p>
          <a:p>
            <a:r>
              <a:rPr lang="en-GB"/>
              <a:t>Write the responses down on a flipchart</a:t>
            </a:r>
            <a:endParaRPr lang="en-BE"/>
          </a:p>
        </p:txBody>
      </p:sp>
      <p:sp>
        <p:nvSpPr>
          <p:cNvPr id="5" name="Slide Image Placeholder 4">
            <a:extLst>
              <a:ext uri="{FF2B5EF4-FFF2-40B4-BE49-F238E27FC236}">
                <a16:creationId xmlns:a16="http://schemas.microsoft.com/office/drawing/2014/main" id="{03781632-8342-39B5-E275-6026E556F6F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E4470ED-E82F-E4B7-0C9F-3071DE46329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a:latin typeface="+mn-lt"/>
            </a:endParaRPr>
          </a:p>
        </p:txBody>
      </p:sp>
    </p:spTree>
    <p:extLst>
      <p:ext uri="{BB962C8B-B14F-4D97-AF65-F5344CB8AC3E}">
        <p14:creationId xmlns:p14="http://schemas.microsoft.com/office/powerpoint/2010/main" val="2831360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a:t>EXPLANATION</a:t>
            </a:r>
          </a:p>
          <a:p>
            <a:r>
              <a:rPr lang="en-GB"/>
              <a:t>Present the slide</a:t>
            </a:r>
          </a:p>
          <a:p>
            <a:r>
              <a:rPr lang="en-GB" i="1"/>
              <a:t>A caseworker needs to ensure that case management is implemented in line with:</a:t>
            </a:r>
          </a:p>
          <a:p>
            <a:pPr lvl="1"/>
            <a:r>
              <a:rPr lang="en-GB" i="1"/>
              <a:t>Minimum standards</a:t>
            </a:r>
          </a:p>
          <a:p>
            <a:pPr lvl="1"/>
            <a:r>
              <a:rPr lang="en-GB" i="1"/>
              <a:t>Standard operation procedures (SOPs) </a:t>
            </a:r>
          </a:p>
          <a:p>
            <a:pPr lvl="1"/>
            <a:r>
              <a:rPr lang="en-GB" i="1"/>
              <a:t>Interagency guidelines</a:t>
            </a:r>
          </a:p>
          <a:p>
            <a:r>
              <a:rPr lang="en-GB" i="1"/>
              <a:t>Examples of these quality standards and guidelines are:</a:t>
            </a:r>
          </a:p>
          <a:p>
            <a:pPr lvl="1"/>
            <a:r>
              <a:rPr lang="en-GB" i="1"/>
              <a:t>United Nations Convention Rights of the Child (UNCRC)</a:t>
            </a:r>
          </a:p>
          <a:p>
            <a:pPr lvl="1"/>
            <a:r>
              <a:rPr lang="en-GB" i="1"/>
              <a:t>Child protection minimum standards (CPMS)</a:t>
            </a:r>
          </a:p>
          <a:p>
            <a:pPr lvl="1"/>
            <a:r>
              <a:rPr lang="en-GB" i="1"/>
              <a:t>Interagency guidelines for case management</a:t>
            </a:r>
          </a:p>
          <a:p>
            <a:pPr lvl="1"/>
            <a:r>
              <a:rPr lang="en-GB" i="1"/>
              <a:t>Local standard operating procedures (SOPs)</a:t>
            </a:r>
          </a:p>
        </p:txBody>
      </p:sp>
      <p:sp>
        <p:nvSpPr>
          <p:cNvPr id="6" name="Slide Image Placeholder 5">
            <a:extLst>
              <a:ext uri="{FF2B5EF4-FFF2-40B4-BE49-F238E27FC236}">
                <a16:creationId xmlns:a16="http://schemas.microsoft.com/office/drawing/2014/main" id="{4EA46F7A-DCF0-1469-66F8-60B44646F70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A0E2D3B-CE6B-DBA8-FED1-BD93BCE3134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a:latin typeface="+mn-lt"/>
            </a:endParaRPr>
          </a:p>
        </p:txBody>
      </p:sp>
    </p:spTree>
    <p:extLst>
      <p:ext uri="{BB962C8B-B14F-4D97-AF65-F5344CB8AC3E}">
        <p14:creationId xmlns:p14="http://schemas.microsoft.com/office/powerpoint/2010/main" val="2182737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Adapt the characteristics presented on the Power Wheel to your context</a:t>
            </a:r>
          </a:p>
          <a:p>
            <a:pPr marL="0" indent="0">
              <a:buNone/>
            </a:pPr>
            <a:r>
              <a:rPr lang="en-US" dirty="0"/>
              <a:t>_____________________________________________________________________________</a:t>
            </a:r>
          </a:p>
          <a:p>
            <a:endParaRPr lang="en-GB" dirty="0"/>
          </a:p>
          <a:p>
            <a:pPr marL="0" indent="0">
              <a:buNone/>
            </a:pPr>
            <a:r>
              <a:rPr lang="en-GB" b="1" dirty="0"/>
              <a:t>EXPLANATION</a:t>
            </a:r>
          </a:p>
          <a:p>
            <a:r>
              <a:rPr lang="en-GB" i="1" dirty="0"/>
              <a:t>Accountability refers to the process of using power responsibly</a:t>
            </a:r>
          </a:p>
          <a:p>
            <a:r>
              <a:rPr lang="en-GB" i="1" dirty="0"/>
              <a:t>Let’s have another look at the Power Wheel we used in Level 1.</a:t>
            </a:r>
          </a:p>
          <a:p>
            <a:pPr lvl="1"/>
            <a:r>
              <a:rPr lang="en-GB" i="1" dirty="0"/>
              <a:t>Everyone, including children, has certain characteristics and experiences that provide privilege or advantage or cause oppression or place them at a disadvantage</a:t>
            </a:r>
          </a:p>
          <a:p>
            <a:pPr lvl="1"/>
            <a:r>
              <a:rPr lang="en-GB" i="1" dirty="0"/>
              <a:t>Privilege is an advantage or authority and can lead to more power</a:t>
            </a:r>
          </a:p>
          <a:p>
            <a:pPr lvl="1"/>
            <a:r>
              <a:rPr lang="en-GB" i="1" dirty="0"/>
              <a:t>Oppression or being disadvantaged is when power is being exercised on someone by others or by conditions that reduce the person's chances of success, survival, etc.</a:t>
            </a:r>
          </a:p>
          <a:p>
            <a:r>
              <a:rPr lang="en-GB" dirty="0"/>
              <a:t>Present the slide</a:t>
            </a:r>
          </a:p>
          <a:p>
            <a:pPr lvl="1"/>
            <a:r>
              <a:rPr lang="en-GB" i="1" dirty="0"/>
              <a:t>Characteristics above the line can provide power/privilege in many contexts</a:t>
            </a:r>
          </a:p>
          <a:p>
            <a:pPr lvl="1"/>
            <a:r>
              <a:rPr lang="en-GB" i="1" dirty="0"/>
              <a:t>Characteristics under the line often create lack of power/disadvantage</a:t>
            </a:r>
          </a:p>
          <a:p>
            <a:pPr lvl="1"/>
            <a:r>
              <a:rPr lang="en-GB" i="1" dirty="0"/>
              <a:t>The elements listed on the slide are only examples, and may not be relevant to your identity or life experiences</a:t>
            </a:r>
          </a:p>
          <a:p>
            <a:pPr lvl="1"/>
            <a:r>
              <a:rPr lang="en-GB" i="1" dirty="0"/>
              <a:t>There are also many factors that, when combined, influence one's ability to feel power/privilege or create lack of power/disadvantage that are not clearly expressed in this graphic </a:t>
            </a:r>
          </a:p>
          <a:p>
            <a:pPr lvl="0"/>
            <a:r>
              <a:rPr lang="en-GB" i="1" dirty="0"/>
              <a:t>Does </a:t>
            </a:r>
            <a:r>
              <a:rPr lang="en-US" i="1" dirty="0"/>
              <a:t>anyone have any questions?</a:t>
            </a:r>
          </a:p>
          <a:p>
            <a:r>
              <a:rPr lang="en-US" i="1" dirty="0"/>
              <a:t>Does anyone agree or disagree?</a:t>
            </a:r>
          </a:p>
          <a:p>
            <a:pPr marL="0" indent="0">
              <a:buNone/>
            </a:pPr>
            <a:endParaRPr lang="en-US" dirty="0"/>
          </a:p>
          <a:p>
            <a:pPr marL="0" indent="0">
              <a:buNone/>
            </a:pPr>
            <a:r>
              <a:rPr lang="en-US" b="1" dirty="0"/>
              <a:t>CONTINUED </a:t>
            </a:r>
            <a:r>
              <a:rPr lang="en-US" b="1" dirty="0">
                <a:sym typeface="Wingdings" panose="05000000000000000000" pitchFamily="2" charset="2"/>
              </a:rPr>
              <a:t></a:t>
            </a:r>
            <a:endParaRPr lang="en-US" b="1" dirty="0"/>
          </a:p>
        </p:txBody>
      </p:sp>
      <p:sp>
        <p:nvSpPr>
          <p:cNvPr id="5" name="Slide Image Placeholder 4">
            <a:extLst>
              <a:ext uri="{FF2B5EF4-FFF2-40B4-BE49-F238E27FC236}">
                <a16:creationId xmlns:a16="http://schemas.microsoft.com/office/drawing/2014/main" id="{91D6E120-8141-B9D3-C8CA-119B8B2DA04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DBDADBC-1ED4-0378-16A1-3EC64ED7AB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a:latin typeface="+mn-lt"/>
            </a:endParaRPr>
          </a:p>
        </p:txBody>
      </p:sp>
    </p:spTree>
    <p:extLst>
      <p:ext uri="{BB962C8B-B14F-4D97-AF65-F5344CB8AC3E}">
        <p14:creationId xmlns:p14="http://schemas.microsoft.com/office/powerpoint/2010/main" val="383275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pPr marL="0" indent="0">
              <a:buNone/>
            </a:pPr>
            <a:r>
              <a:rPr lang="en-US" b="1" dirty="0"/>
              <a:t>INTRODUCTION</a:t>
            </a:r>
          </a:p>
          <a:p>
            <a:r>
              <a:rPr lang="en-US" i="1" dirty="0"/>
              <a:t>Like the power walk that we did earlier, this exercise looks at how people with different characteristics experience power/advantage or lack of power/disadvantage.</a:t>
            </a:r>
          </a:p>
          <a:p>
            <a:r>
              <a:rPr lang="en-US" dirty="0"/>
              <a:t>Guide participants to </a:t>
            </a:r>
            <a:r>
              <a:rPr lang="en-US" b="1" dirty="0"/>
              <a:t>Workbook page 32: Power wheel</a:t>
            </a:r>
          </a:p>
          <a:p>
            <a:pPr lvl="1"/>
            <a:r>
              <a:rPr lang="en-US" i="1" dirty="0"/>
              <a:t>Review the power wheel and reflect on your own social identity and how that may impact the way you deliver case management services</a:t>
            </a:r>
          </a:p>
          <a:p>
            <a:pPr lvl="1"/>
            <a:r>
              <a:rPr lang="en-US" i="1" dirty="0"/>
              <a:t>Write above the line what characteristics you have that you feel provide you with privilege/advantage/power</a:t>
            </a:r>
          </a:p>
          <a:p>
            <a:pPr lvl="1"/>
            <a:r>
              <a:rPr lang="en-US" i="1" dirty="0"/>
              <a:t>Write below the line what characteristics you have that you feel that lead to oppression/disadvantage/lack of power</a:t>
            </a:r>
          </a:p>
          <a:p>
            <a:pPr marL="0" indent="0">
              <a:buNone/>
            </a:pPr>
            <a:endParaRPr lang="en-US" dirty="0"/>
          </a:p>
          <a:p>
            <a:pPr marL="0" indent="0">
              <a:buNone/>
            </a:pPr>
            <a:r>
              <a:rPr lang="en-US" b="1" dirty="0"/>
              <a:t>INDIVIDUAL WORK (10 minutes)</a:t>
            </a:r>
          </a:p>
          <a:p>
            <a:r>
              <a:rPr lang="en-US" dirty="0"/>
              <a:t>Provide 10 minutes for participants to complete</a:t>
            </a:r>
          </a:p>
          <a:p>
            <a:pPr marL="0" indent="0">
              <a:buNone/>
            </a:pPr>
            <a:endParaRPr lang="en-US" dirty="0"/>
          </a:p>
          <a:p>
            <a:pPr marL="0" indent="0">
              <a:buNone/>
            </a:pPr>
            <a:r>
              <a:rPr lang="en-US" b="1" dirty="0"/>
              <a:t>CONCLUSION</a:t>
            </a:r>
          </a:p>
          <a:p>
            <a:r>
              <a:rPr lang="en-US" i="1" dirty="0"/>
              <a:t>Our experience of power and privilege (or lack of) affects our opinions and decisions as a caseworker. </a:t>
            </a:r>
          </a:p>
          <a:p>
            <a:pPr lvl="1"/>
            <a:r>
              <a:rPr lang="en-US" i="1" dirty="0"/>
              <a:t>It is important to be aware of our own experiences when working with children.</a:t>
            </a:r>
            <a:endParaRPr lang="en-BE" i="1" dirty="0"/>
          </a:p>
          <a:p>
            <a:pPr lvl="0"/>
            <a:r>
              <a:rPr lang="en-US" i="1" dirty="0"/>
              <a:t>Characteristics, such as gender, religion, ethnicity, able-bodied or disabled, </a:t>
            </a:r>
            <a:r>
              <a:rPr lang="en-US" i="1" dirty="0" err="1"/>
              <a:t>etc,m</a:t>
            </a:r>
            <a:r>
              <a:rPr lang="en-US" i="1" dirty="0"/>
              <a:t> impact power and privilege for children as well. </a:t>
            </a:r>
          </a:p>
          <a:p>
            <a:pPr lvl="1"/>
            <a:r>
              <a:rPr lang="en-US" i="1" dirty="0"/>
              <a:t>This is what we call intersectionality.</a:t>
            </a:r>
          </a:p>
          <a:p>
            <a:pPr lvl="1"/>
            <a:r>
              <a:rPr lang="en-US" i="1" dirty="0"/>
              <a:t>Multiple intersecting characteristics can increase vulnerability or provide more power or authority. </a:t>
            </a:r>
          </a:p>
          <a:p>
            <a:r>
              <a:rPr lang="en-US" i="1" dirty="0"/>
              <a:t>Often, people with power are unaware of their privilege and people without power are aware of their disadvantages in society.</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a typeface="Calibri" panose="020F0502020204030204" pitchFamily="34" charset="0"/>
                <a:cs typeface="Arial" panose="020B0604020202020204" pitchFamily="34" charset="0"/>
              </a:rPr>
              <a:t>Source: Adapted from Kathryn Pauly Morgan. (1996). </a:t>
            </a:r>
            <a:r>
              <a:rPr lang="en-US" i="1" dirty="0">
                <a:ea typeface="Calibri" panose="020F0502020204030204" pitchFamily="34" charset="0"/>
                <a:cs typeface="Arial" panose="020B0604020202020204" pitchFamily="34" charset="0"/>
              </a:rPr>
              <a:t>Describing the Emperor’s New Clothes: Three Myths of Educational (In)Equality</a:t>
            </a:r>
            <a:r>
              <a:rPr lang="en-US" dirty="0">
                <a:ea typeface="Calibri" panose="020F0502020204030204" pitchFamily="34" charset="0"/>
                <a:cs typeface="Arial" panose="020B0604020202020204" pitchFamily="34" charset="0"/>
              </a:rPr>
              <a:t>. The Gender Question in Education: Theory, Pedagogy &amp; Politics.</a:t>
            </a:r>
          </a:p>
        </p:txBody>
      </p:sp>
      <p:sp>
        <p:nvSpPr>
          <p:cNvPr id="7" name="Google Shape;725;p48:notes">
            <a:extLst>
              <a:ext uri="{FF2B5EF4-FFF2-40B4-BE49-F238E27FC236}">
                <a16:creationId xmlns:a16="http://schemas.microsoft.com/office/drawing/2014/main" id="{8DBDADBC-1ED4-0378-16A1-3EC64ED7AB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a:latin typeface="+mn-lt"/>
            </a:endParaRPr>
          </a:p>
        </p:txBody>
      </p:sp>
    </p:spTree>
    <p:extLst>
      <p:ext uri="{BB962C8B-B14F-4D97-AF65-F5344CB8AC3E}">
        <p14:creationId xmlns:p14="http://schemas.microsoft.com/office/powerpoint/2010/main" val="3645475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A caseworker works with children, parents and caregivers who are in a vulnerable position. Therefore, in certain situations, a caseworker can be in a position of power.</a:t>
            </a:r>
          </a:p>
          <a:p>
            <a:pPr lvl="1"/>
            <a:r>
              <a:rPr lang="en-GB" i="1" dirty="0"/>
              <a:t>For example, caseworkers are able to ensure access to services or to certain types of case support. </a:t>
            </a:r>
          </a:p>
          <a:p>
            <a:r>
              <a:rPr lang="en-GB" i="1" dirty="0"/>
              <a:t>In line with interagency guidelines, power should be used ethically and responsibly. </a:t>
            </a:r>
          </a:p>
          <a:p>
            <a:pPr lvl="1"/>
            <a:r>
              <a:rPr lang="en-GB" i="1" dirty="0"/>
              <a:t>A caseworker can encourage collaboration, but should never apply pressure nor exploit any position of authority. </a:t>
            </a:r>
          </a:p>
          <a:p>
            <a:pPr lvl="1"/>
            <a:r>
              <a:rPr lang="en-GB" i="1" dirty="0"/>
              <a:t>This could undermine the relationship of trust a caseworker has established.</a:t>
            </a:r>
          </a:p>
          <a:p>
            <a:pPr lvl="1"/>
            <a:r>
              <a:rPr lang="en-GB" i="1" dirty="0"/>
              <a:t>This trust is key to a positive and successful case management relationship.</a:t>
            </a:r>
          </a:p>
          <a:p>
            <a:r>
              <a:rPr lang="en-GB" dirty="0"/>
              <a:t>Present the slide</a:t>
            </a:r>
          </a:p>
        </p:txBody>
      </p:sp>
      <p:sp>
        <p:nvSpPr>
          <p:cNvPr id="6" name="Slide Image Placeholder 5">
            <a:extLst>
              <a:ext uri="{FF2B5EF4-FFF2-40B4-BE49-F238E27FC236}">
                <a16:creationId xmlns:a16="http://schemas.microsoft.com/office/drawing/2014/main" id="{DCE8F4E2-4091-4231-FDE2-F2A8CDEED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730B390-342B-E75B-163C-0C39ABDE7F3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a:latin typeface="+mn-lt"/>
            </a:endParaRPr>
          </a:p>
        </p:txBody>
      </p:sp>
    </p:spTree>
    <p:extLst>
      <p:ext uri="{BB962C8B-B14F-4D97-AF65-F5344CB8AC3E}">
        <p14:creationId xmlns:p14="http://schemas.microsoft.com/office/powerpoint/2010/main" val="132666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In line with accountability and using power responsibly, a caseworker should support decision making and not take decisions for the child, parent, caregiver or trusted adult</a:t>
            </a:r>
            <a:endParaRPr lang="en-BE" i="1" dirty="0"/>
          </a:p>
          <a:p>
            <a:r>
              <a:rPr lang="en-GB" dirty="0"/>
              <a:t>Present the slide</a:t>
            </a:r>
          </a:p>
          <a:p>
            <a:pPr lvl="1"/>
            <a:r>
              <a:rPr lang="en-GB" i="1" dirty="0"/>
              <a:t>X phrases should be avoided</a:t>
            </a:r>
          </a:p>
          <a:p>
            <a:pPr lvl="1"/>
            <a:r>
              <a:rPr lang="en-US" b="0" i="1" dirty="0">
                <a:solidFill>
                  <a:srgbClr val="202124"/>
                </a:solidFill>
                <a:effectLst/>
              </a:rPr>
              <a:t>✔</a:t>
            </a:r>
            <a:r>
              <a:rPr lang="en-GB" b="0" i="1" dirty="0">
                <a:solidFill>
                  <a:srgbClr val="202124"/>
                </a:solidFill>
                <a:effectLst/>
              </a:rPr>
              <a:t> phrases demonstrate the </a:t>
            </a:r>
            <a:r>
              <a:rPr lang="en-GB" i="1" dirty="0"/>
              <a:t>caseworker exploring options together with the child, parent, caregiver or trusted adult</a:t>
            </a:r>
            <a:endParaRPr lang="en-BE" i="1" dirty="0"/>
          </a:p>
        </p:txBody>
      </p:sp>
      <p:sp>
        <p:nvSpPr>
          <p:cNvPr id="6" name="Slide Image Placeholder 5">
            <a:extLst>
              <a:ext uri="{FF2B5EF4-FFF2-40B4-BE49-F238E27FC236}">
                <a16:creationId xmlns:a16="http://schemas.microsoft.com/office/drawing/2014/main" id="{9E6D6CDA-6D75-F74F-9FDF-D7426EB486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74A9DE6-2AA6-634C-5E2D-7A3710B57AD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a:latin typeface="+mn-lt"/>
            </a:endParaRPr>
          </a:p>
        </p:txBody>
      </p:sp>
    </p:spTree>
    <p:extLst>
      <p:ext uri="{BB962C8B-B14F-4D97-AF65-F5344CB8AC3E}">
        <p14:creationId xmlns:p14="http://schemas.microsoft.com/office/powerpoint/2010/main" val="213562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When decisions need to be made, be aware of the:</a:t>
            </a:r>
          </a:p>
          <a:p>
            <a:pPr lvl="1"/>
            <a:r>
              <a:rPr lang="en-GB" i="1" dirty="0"/>
              <a:t>Unconscious biases that influence our decision making</a:t>
            </a:r>
          </a:p>
          <a:p>
            <a:pPr lvl="1"/>
            <a:r>
              <a:rPr lang="en-GB" i="1" dirty="0"/>
              <a:t>Impact of emotions on our thinking and </a:t>
            </a:r>
            <a:r>
              <a:rPr lang="en-GB" i="1" dirty="0" err="1"/>
              <a:t>behavior</a:t>
            </a:r>
            <a:endParaRPr lang="en-GB" i="1" dirty="0"/>
          </a:p>
          <a:p>
            <a:r>
              <a:rPr lang="en-US" i="1" dirty="0"/>
              <a:t>A caseworker needs to act with integrity. This means the caseworker should:</a:t>
            </a:r>
          </a:p>
          <a:p>
            <a:pPr lvl="1"/>
            <a:r>
              <a:rPr lang="en-US" i="1" dirty="0"/>
              <a:t>Decide based on the best interests of the child </a:t>
            </a:r>
          </a:p>
          <a:p>
            <a:pPr lvl="1"/>
            <a:r>
              <a:rPr lang="en-US" i="1" dirty="0"/>
              <a:t>Not be influenced by pressure or personal views </a:t>
            </a:r>
          </a:p>
          <a:p>
            <a:pPr lvl="1"/>
            <a:r>
              <a:rPr lang="en-US" i="1" dirty="0"/>
              <a:t>Know when to involve others</a:t>
            </a:r>
          </a:p>
          <a:p>
            <a:pPr lvl="1"/>
            <a:r>
              <a:rPr lang="en-GB" i="1" dirty="0"/>
              <a:t>Facilitate joint decision making by using the information on the best interest elements</a:t>
            </a:r>
          </a:p>
          <a:p>
            <a:r>
              <a:rPr lang="en-GB" dirty="0"/>
              <a:t>Present the slide</a:t>
            </a:r>
          </a:p>
          <a:p>
            <a:r>
              <a:rPr lang="en-US" dirty="0"/>
              <a:t>Refer to the Best Interest Elements as discussed in Level 1</a:t>
            </a:r>
          </a:p>
          <a:p>
            <a:r>
              <a:rPr lang="en-GB" i="1" dirty="0"/>
              <a:t>Does anyone have any questions or need clarification?</a:t>
            </a:r>
          </a:p>
          <a:p>
            <a:endParaRPr lang="en-BE" dirty="0"/>
          </a:p>
        </p:txBody>
      </p:sp>
      <p:sp>
        <p:nvSpPr>
          <p:cNvPr id="6" name="Slide Image Placeholder 5">
            <a:extLst>
              <a:ext uri="{FF2B5EF4-FFF2-40B4-BE49-F238E27FC236}">
                <a16:creationId xmlns:a16="http://schemas.microsoft.com/office/drawing/2014/main" id="{9E455FEE-EB75-2802-52A4-64E4B7AF1B2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026DE14-9EE1-C4BE-3075-690C574029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a:latin typeface="+mn-lt"/>
            </a:endParaRPr>
          </a:p>
        </p:txBody>
      </p:sp>
    </p:spTree>
    <p:extLst>
      <p:ext uri="{BB962C8B-B14F-4D97-AF65-F5344CB8AC3E}">
        <p14:creationId xmlns:p14="http://schemas.microsoft.com/office/powerpoint/2010/main" val="121539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minutes)</a:t>
            </a:r>
          </a:p>
          <a:p>
            <a:r>
              <a:rPr lang="en-GB" i="1" dirty="0"/>
              <a:t>What does child safeguarding mean?</a:t>
            </a:r>
          </a:p>
          <a:p>
            <a:r>
              <a:rPr lang="en-GB" dirty="0"/>
              <a:t>Encourage volunteers to share their ideas </a:t>
            </a:r>
          </a:p>
          <a:p>
            <a:r>
              <a:rPr lang="en-GB" dirty="0"/>
              <a:t>Review and complement with the next slide</a:t>
            </a:r>
          </a:p>
        </p:txBody>
      </p:sp>
      <p:sp>
        <p:nvSpPr>
          <p:cNvPr id="6" name="Slide Image Placeholder 5">
            <a:extLst>
              <a:ext uri="{FF2B5EF4-FFF2-40B4-BE49-F238E27FC236}">
                <a16:creationId xmlns:a16="http://schemas.microsoft.com/office/drawing/2014/main" id="{7B638CF3-EAF0-16B5-FF42-C86B879CCE1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BB91ADD-2438-0F1D-D348-F916D98714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a:latin typeface="+mn-lt"/>
            </a:endParaRPr>
          </a:p>
        </p:txBody>
      </p:sp>
    </p:spTree>
    <p:extLst>
      <p:ext uri="{BB962C8B-B14F-4D97-AF65-F5344CB8AC3E}">
        <p14:creationId xmlns:p14="http://schemas.microsoft.com/office/powerpoint/2010/main" val="1381758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endParaRPr lang="en-BE" dirty="0"/>
          </a:p>
          <a:p>
            <a:r>
              <a:rPr lang="en-GB" i="1" dirty="0"/>
              <a:t>Child Safeguarding should support the accountability of caseworkers.</a:t>
            </a:r>
          </a:p>
          <a:p>
            <a:r>
              <a:rPr lang="en-GB" i="1" dirty="0"/>
              <a:t>Each organisation should have a set of policies, procedures and practices in place to ensure children are kept safe while receiving support from an agency or organisation. </a:t>
            </a:r>
          </a:p>
        </p:txBody>
      </p:sp>
      <p:sp>
        <p:nvSpPr>
          <p:cNvPr id="6" name="Slide Image Placeholder 5">
            <a:extLst>
              <a:ext uri="{FF2B5EF4-FFF2-40B4-BE49-F238E27FC236}">
                <a16:creationId xmlns:a16="http://schemas.microsoft.com/office/drawing/2014/main" id="{B96EDB29-2DBF-EEDB-29A9-2E04D0000FB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C672765-FDE1-59F7-CF02-7977C7A6ED7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a:latin typeface="+mn-lt"/>
            </a:endParaRPr>
          </a:p>
        </p:txBody>
      </p:sp>
    </p:spTree>
    <p:extLst>
      <p:ext uri="{BB962C8B-B14F-4D97-AF65-F5344CB8AC3E}">
        <p14:creationId xmlns:p14="http://schemas.microsoft.com/office/powerpoint/2010/main" val="210711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GB" b="1" dirty="0"/>
              <a:t>ADAPT FOR CONTEXT</a:t>
            </a:r>
          </a:p>
          <a:p>
            <a:r>
              <a:rPr lang="en-GB" dirty="0"/>
              <a:t>Adapt to local Child Safeguarding policies and protocols</a:t>
            </a:r>
          </a:p>
          <a:p>
            <a:pPr marL="0" lvl="0" indent="0">
              <a:buNone/>
            </a:pPr>
            <a:r>
              <a:rPr lang="en-US" dirty="0"/>
              <a:t>______________________________________________________________________________</a:t>
            </a:r>
            <a:endParaRPr lang="en-GB" dirty="0"/>
          </a:p>
          <a:p>
            <a:endParaRPr lang="en-GB" dirty="0"/>
          </a:p>
          <a:p>
            <a:pPr marL="0" indent="0">
              <a:buNone/>
            </a:pPr>
            <a:r>
              <a:rPr lang="en-GB" b="1" dirty="0"/>
              <a:t>EXPLANATION</a:t>
            </a:r>
          </a:p>
          <a:p>
            <a:r>
              <a:rPr lang="en-GB" i="1" dirty="0"/>
              <a:t>The main aim of Child Safeguarding is to prevent an organization or agency from causing harm to children </a:t>
            </a:r>
          </a:p>
          <a:p>
            <a:pPr lvl="1"/>
            <a:r>
              <a:rPr lang="en-GB" i="1" dirty="0"/>
              <a:t>This is done through policies, procedures, a code of conduct for their staff and awareness raising on how any issue can be reported.</a:t>
            </a:r>
          </a:p>
          <a:p>
            <a:r>
              <a:rPr lang="en-GB" i="1" dirty="0"/>
              <a:t>If harm has occurred, it is important that the child receive timely and appropriate support.</a:t>
            </a:r>
          </a:p>
          <a:p>
            <a:pPr lvl="1"/>
            <a:r>
              <a:rPr lang="en-GB" i="1" dirty="0"/>
              <a:t>Agencies should have procedures to follow up on any report.</a:t>
            </a:r>
          </a:p>
          <a:p>
            <a:r>
              <a:rPr lang="en-GB" i="1" dirty="0"/>
              <a:t>Caseworkers should:</a:t>
            </a:r>
          </a:p>
          <a:p>
            <a:pPr lvl="1"/>
            <a:r>
              <a:rPr lang="en-GB" i="1" dirty="0"/>
              <a:t>Know and follow the existing policies within their agency that safeguard children. </a:t>
            </a:r>
          </a:p>
          <a:p>
            <a:pPr lvl="1"/>
            <a:r>
              <a:rPr lang="en-GB" i="1" dirty="0"/>
              <a:t>Inform a child, parent and caregiver on how they can safely and confidentially report any issue.</a:t>
            </a:r>
          </a:p>
        </p:txBody>
      </p:sp>
      <p:sp>
        <p:nvSpPr>
          <p:cNvPr id="6" name="Slide Image Placeholder 5">
            <a:extLst>
              <a:ext uri="{FF2B5EF4-FFF2-40B4-BE49-F238E27FC236}">
                <a16:creationId xmlns:a16="http://schemas.microsoft.com/office/drawing/2014/main" id="{86D88504-5C56-7E1B-83A9-66726EF11F5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47026C5-D313-76B4-27F9-D37B18E365E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a:latin typeface="+mn-lt"/>
            </a:endParaRPr>
          </a:p>
        </p:txBody>
      </p:sp>
    </p:spTree>
    <p:extLst>
      <p:ext uri="{BB962C8B-B14F-4D97-AF65-F5344CB8AC3E}">
        <p14:creationId xmlns:p14="http://schemas.microsoft.com/office/powerpoint/2010/main" val="2241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3" name="Google Shape;263;p4:notes"/>
          <p:cNvSpPr txBox="1">
            <a:spLocks noGrp="1"/>
          </p:cNvSpPr>
          <p:nvPr>
            <p:ph type="body" idx="1"/>
          </p:nvPr>
        </p:nvSpPr>
        <p:spPr/>
        <p:txBody>
          <a:bodyPr/>
          <a:lstStyle/>
          <a:p>
            <a:pPr marL="0" indent="0">
              <a:buNone/>
            </a:pPr>
            <a:r>
              <a:rPr lang="en-US" b="1" dirty="0">
                <a:sym typeface="Arial"/>
              </a:rPr>
              <a:t>EXPLANATION</a:t>
            </a:r>
          </a:p>
          <a:p>
            <a:r>
              <a:rPr lang="en-US" dirty="0">
                <a:sym typeface="Arial"/>
              </a:rPr>
              <a:t>Present the agenda </a:t>
            </a:r>
          </a:p>
          <a:p>
            <a:r>
              <a:rPr lang="en-US" dirty="0">
                <a:sym typeface="Arial"/>
              </a:rPr>
              <a:t>Remind the participants of:</a:t>
            </a:r>
          </a:p>
          <a:p>
            <a:pPr lvl="1"/>
            <a:r>
              <a:rPr lang="en-US" dirty="0">
                <a:sym typeface="Arial"/>
              </a:rPr>
              <a:t>The learning agreement</a:t>
            </a:r>
          </a:p>
          <a:p>
            <a:pPr lvl="1"/>
            <a:r>
              <a:rPr lang="en-US" dirty="0">
                <a:sym typeface="Arial"/>
              </a:rPr>
              <a:t>Any ‘housekeeping’ (e.g. breaks, location of toilets etc.)</a:t>
            </a:r>
          </a:p>
          <a:p>
            <a:endParaRPr lang="en-US" dirty="0">
              <a:sym typeface="Arial"/>
            </a:endParaRPr>
          </a:p>
          <a:p>
            <a:endParaRPr lang="en-US" dirty="0">
              <a:sym typeface="Arial"/>
            </a:endParaRPr>
          </a:p>
          <a:p>
            <a:endParaRPr lang="en-US" dirty="0"/>
          </a:p>
          <a:p>
            <a:endParaRPr lang="en-US" dirty="0">
              <a:sym typeface="Helvetica Neue"/>
            </a:endParaRPr>
          </a:p>
        </p:txBody>
      </p:sp>
      <p:sp>
        <p:nvSpPr>
          <p:cNvPr id="3" name="Slide Image Placeholder 2">
            <a:extLst>
              <a:ext uri="{FF2B5EF4-FFF2-40B4-BE49-F238E27FC236}">
                <a16:creationId xmlns:a16="http://schemas.microsoft.com/office/drawing/2014/main" id="{55AE61F9-FA4A-868D-2F4A-9C6E15C92CC6}"/>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26B017F-AE42-199B-3C68-DC6CD6FFB20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6158E962-B8E9-878D-66BF-37212A7B9FD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FB52CBF2-8A17-C1FF-F7D7-AB30B510708E}"/>
              </a:ext>
            </a:extLst>
          </p:cNvPr>
          <p:cNvSpPr>
            <a:spLocks noGrp="1"/>
          </p:cNvSpPr>
          <p:nvPr>
            <p:ph type="body" idx="1"/>
          </p:nvPr>
        </p:nvSpPr>
        <p:spPr/>
        <p:txBody>
          <a:bodyPr/>
          <a:lstStyle/>
          <a:p>
            <a:pPr marL="0" indent="0">
              <a:buNone/>
            </a:pPr>
            <a:r>
              <a:rPr lang="en-CA" b="1"/>
              <a:t>EXPLANATION</a:t>
            </a:r>
          </a:p>
          <a:p>
            <a:r>
              <a:rPr lang="en-CA"/>
              <a:t>Present the slide</a:t>
            </a:r>
            <a:endParaRPr lang="en-US"/>
          </a:p>
        </p:txBody>
      </p:sp>
      <p:sp>
        <p:nvSpPr>
          <p:cNvPr id="7" name="Google Shape;725;p48:notes">
            <a:extLst>
              <a:ext uri="{FF2B5EF4-FFF2-40B4-BE49-F238E27FC236}">
                <a16:creationId xmlns:a16="http://schemas.microsoft.com/office/drawing/2014/main" id="{4525E8D5-9DAC-9FFB-213B-467CDF51CD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a:latin typeface="+mn-lt"/>
            </a:endParaRPr>
          </a:p>
        </p:txBody>
      </p:sp>
    </p:spTree>
    <p:extLst>
      <p:ext uri="{BB962C8B-B14F-4D97-AF65-F5344CB8AC3E}">
        <p14:creationId xmlns:p14="http://schemas.microsoft.com/office/powerpoint/2010/main" val="689644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5 DURATION: 1h</a:t>
            </a:r>
            <a:endParaRPr lang="en-GB" dirty="0"/>
          </a:p>
        </p:txBody>
      </p:sp>
      <p:sp>
        <p:nvSpPr>
          <p:cNvPr id="6" name="Slide Image Placeholder 5">
            <a:extLst>
              <a:ext uri="{FF2B5EF4-FFF2-40B4-BE49-F238E27FC236}">
                <a16:creationId xmlns:a16="http://schemas.microsoft.com/office/drawing/2014/main" id="{B98EA07A-6A8F-6D26-B76B-D298ECB1772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F2B7FA-CA02-7C82-12A6-42576E2CF3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a:latin typeface="+mn-lt"/>
            </a:endParaRPr>
          </a:p>
        </p:txBody>
      </p:sp>
    </p:spTree>
    <p:extLst>
      <p:ext uri="{BB962C8B-B14F-4D97-AF65-F5344CB8AC3E}">
        <p14:creationId xmlns:p14="http://schemas.microsoft.com/office/powerpoint/2010/main" val="1846845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We all experience stress sometimes, and case management is a very stressful profession!</a:t>
            </a:r>
          </a:p>
          <a:p>
            <a:r>
              <a:rPr lang="en-GB" i="1" dirty="0"/>
              <a:t>However, we show different signs when we feel stressed; each person is different.</a:t>
            </a:r>
          </a:p>
          <a:p>
            <a:r>
              <a:rPr lang="en-GB" dirty="0"/>
              <a:t>Guide participants to </a:t>
            </a:r>
            <a:r>
              <a:rPr lang="en-GB" b="1" dirty="0"/>
              <a:t>Workbook page 33-34: Signs of stress</a:t>
            </a:r>
          </a:p>
          <a:p>
            <a:r>
              <a:rPr lang="en-GB" i="1" dirty="0"/>
              <a:t>In your workbook:</a:t>
            </a:r>
          </a:p>
          <a:p>
            <a:pPr lvl="1"/>
            <a:r>
              <a:rPr lang="en-GB" i="1" dirty="0"/>
              <a:t>Review the different signs </a:t>
            </a:r>
          </a:p>
          <a:p>
            <a:pPr lvl="1"/>
            <a:r>
              <a:rPr lang="en-GB" i="1" dirty="0"/>
              <a:t>Circle signs that you show sometimes or regularly</a:t>
            </a:r>
          </a:p>
          <a:p>
            <a:pPr marL="0" indent="0">
              <a:buNone/>
            </a:pPr>
            <a:endParaRPr lang="en-GB" dirty="0"/>
          </a:p>
          <a:p>
            <a:pPr marL="0" indent="0">
              <a:buNone/>
            </a:pPr>
            <a:r>
              <a:rPr lang="en-GB" b="1" dirty="0"/>
              <a:t>INDIVIDUAL WORK (15 minutes)</a:t>
            </a:r>
          </a:p>
          <a:p>
            <a:r>
              <a:rPr lang="en-GB" dirty="0"/>
              <a:t>Provide 15 minutes for participants to complete</a:t>
            </a:r>
          </a:p>
          <a:p>
            <a:endParaRPr lang="en-GB" dirty="0"/>
          </a:p>
          <a:p>
            <a:pPr marL="0" indent="0">
              <a:buNone/>
            </a:pPr>
            <a:r>
              <a:rPr lang="en-GB" b="1" dirty="0"/>
              <a:t>PLENARY DISCUSSION (5 minutes)</a:t>
            </a:r>
          </a:p>
          <a:p>
            <a:r>
              <a:rPr lang="en-GB" dirty="0"/>
              <a:t>Ask for volunteers to share their responses</a:t>
            </a:r>
            <a:endParaRPr lang="en-BE" dirty="0"/>
          </a:p>
        </p:txBody>
      </p:sp>
      <p:sp>
        <p:nvSpPr>
          <p:cNvPr id="6" name="Slide Image Placeholder 5">
            <a:extLst>
              <a:ext uri="{FF2B5EF4-FFF2-40B4-BE49-F238E27FC236}">
                <a16:creationId xmlns:a16="http://schemas.microsoft.com/office/drawing/2014/main" id="{0A39AFCC-79BB-210B-5526-F02CF5E5BE7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74EE888-5D28-91A3-2A99-616E708709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a:latin typeface="+mn-lt"/>
            </a:endParaRPr>
          </a:p>
        </p:txBody>
      </p:sp>
    </p:spTree>
    <p:extLst>
      <p:ext uri="{BB962C8B-B14F-4D97-AF65-F5344CB8AC3E}">
        <p14:creationId xmlns:p14="http://schemas.microsoft.com/office/powerpoint/2010/main" val="2703991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Remember, we learned that stress is a normal reaction to a change or a challenge. </a:t>
            </a:r>
          </a:p>
          <a:p>
            <a:r>
              <a:rPr lang="en-GB" i="1" dirty="0"/>
              <a:t>However distress occurs when:</a:t>
            </a:r>
          </a:p>
          <a:p>
            <a:pPr lvl="1"/>
            <a:r>
              <a:rPr lang="en-GB" i="1" dirty="0"/>
              <a:t>The stress persists over a longer period of time</a:t>
            </a:r>
          </a:p>
          <a:p>
            <a:pPr lvl="1"/>
            <a:r>
              <a:rPr lang="en-GB" i="1" dirty="0"/>
              <a:t>The stress is very intense</a:t>
            </a:r>
          </a:p>
          <a:p>
            <a:r>
              <a:rPr lang="en-GB" dirty="0"/>
              <a:t>Present the slide</a:t>
            </a:r>
            <a:endParaRPr lang="en-BE" dirty="0"/>
          </a:p>
          <a:p>
            <a:r>
              <a:rPr lang="en-GB" i="1" dirty="0"/>
              <a:t>As a caseworker, it’s important to recognize signs of stress </a:t>
            </a:r>
          </a:p>
          <a:p>
            <a:pPr lvl="1"/>
            <a:r>
              <a:rPr lang="en-GB" i="1" dirty="0"/>
              <a:t>You should notice if you continue to experience stress over a longer period of time. </a:t>
            </a:r>
          </a:p>
          <a:p>
            <a:pPr lvl="1"/>
            <a:r>
              <a:rPr lang="en-GB" i="1" dirty="0"/>
              <a:t>This to support your wellbeing and to prevent burn-out.</a:t>
            </a:r>
          </a:p>
          <a:p>
            <a:pPr lvl="1"/>
            <a:r>
              <a:rPr lang="en-GB" i="1" dirty="0"/>
              <a:t>It is important to take good care of yourself when doing such challenging and often stressful work.</a:t>
            </a:r>
          </a:p>
          <a:p>
            <a:r>
              <a:rPr lang="en-GB" i="1" dirty="0"/>
              <a:t>Your agency, your line manager, your supervisor and your colleagues bear a responsibility. </a:t>
            </a:r>
          </a:p>
          <a:p>
            <a:pPr lvl="1"/>
            <a:r>
              <a:rPr lang="en-GB" i="1" dirty="0"/>
              <a:t>Sometimes we are in so deep that we’re no longer aware of the stress symptoms. </a:t>
            </a:r>
          </a:p>
          <a:p>
            <a:pPr lvl="1"/>
            <a:r>
              <a:rPr lang="en-GB" i="1" dirty="0"/>
              <a:t>In this case, we need others to recognize our stress and support us. </a:t>
            </a:r>
          </a:p>
        </p:txBody>
      </p:sp>
      <p:sp>
        <p:nvSpPr>
          <p:cNvPr id="6" name="Slide Image Placeholder 5">
            <a:extLst>
              <a:ext uri="{FF2B5EF4-FFF2-40B4-BE49-F238E27FC236}">
                <a16:creationId xmlns:a16="http://schemas.microsoft.com/office/drawing/2014/main" id="{0AB2A35D-C705-1B6D-8802-0540423396D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5C9514B-3B9A-8A46-EC73-5F885E14C8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a:latin typeface="+mn-lt"/>
            </a:endParaRPr>
          </a:p>
        </p:txBody>
      </p:sp>
    </p:spTree>
    <p:extLst>
      <p:ext uri="{BB962C8B-B14F-4D97-AF65-F5344CB8AC3E}">
        <p14:creationId xmlns:p14="http://schemas.microsoft.com/office/powerpoint/2010/main" val="306808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Sometimes, we not only experience stress but intense emotions, particularly when we respond with empathy and support for others who have experienced or witnessed traumatic events, such as violence or abuse. </a:t>
            </a:r>
          </a:p>
          <a:p>
            <a:r>
              <a:rPr lang="en-GB" i="1" dirty="0"/>
              <a:t>Compassion fatigue, also sometimes called an emotional burn-out, often occurs with people working in aid or care. </a:t>
            </a:r>
          </a:p>
          <a:p>
            <a:r>
              <a:rPr lang="en-GB" dirty="0"/>
              <a:t>Present the slide</a:t>
            </a:r>
          </a:p>
          <a:p>
            <a:endParaRPr lang="en-GB" dirty="0"/>
          </a:p>
          <a:p>
            <a:pPr marL="0" indent="0">
              <a:buNone/>
            </a:pPr>
            <a:r>
              <a:rPr lang="en-GB" b="1" dirty="0"/>
              <a:t>PLENARY DISCUSSION</a:t>
            </a:r>
          </a:p>
          <a:p>
            <a:r>
              <a:rPr lang="en-GB" i="1" dirty="0"/>
              <a:t>Have you ever experienced compassion fatigue?</a:t>
            </a:r>
          </a:p>
          <a:p>
            <a:r>
              <a:rPr lang="en-GB" i="1" dirty="0"/>
              <a:t>Have you ever witnessed a colleague or friend working in care suffer from compassion fatigue?</a:t>
            </a:r>
          </a:p>
          <a:p>
            <a:endParaRPr lang="en-GB" dirty="0"/>
          </a:p>
        </p:txBody>
      </p:sp>
      <p:sp>
        <p:nvSpPr>
          <p:cNvPr id="6" name="Slide Image Placeholder 5">
            <a:extLst>
              <a:ext uri="{FF2B5EF4-FFF2-40B4-BE49-F238E27FC236}">
                <a16:creationId xmlns:a16="http://schemas.microsoft.com/office/drawing/2014/main" id="{5C068890-DAB1-DC2E-AF51-1F6708EA849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5B7CE6E-04DF-AF70-9E61-7817006F34B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a:latin typeface="+mn-lt"/>
            </a:endParaRPr>
          </a:p>
        </p:txBody>
      </p:sp>
    </p:spTree>
    <p:extLst>
      <p:ext uri="{BB962C8B-B14F-4D97-AF65-F5344CB8AC3E}">
        <p14:creationId xmlns:p14="http://schemas.microsoft.com/office/powerpoint/2010/main" val="1439765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Working in child protection is a beautiful job </a:t>
            </a:r>
          </a:p>
          <a:p>
            <a:pPr lvl="1"/>
            <a:r>
              <a:rPr lang="en-GB" i="1" dirty="0"/>
              <a:t>You can really make a difference for a child, parent or caregiver!</a:t>
            </a:r>
          </a:p>
          <a:p>
            <a:pPr lvl="1"/>
            <a:r>
              <a:rPr lang="en-GB" i="1" dirty="0"/>
              <a:t>I hope this does make you feel proud sometimes, as you should be.</a:t>
            </a:r>
          </a:p>
          <a:p>
            <a:r>
              <a:rPr lang="en-GB" i="1" dirty="0"/>
              <a:t>But case management is also a stressful job.</a:t>
            </a:r>
          </a:p>
          <a:p>
            <a:pPr lvl="1"/>
            <a:r>
              <a:rPr lang="en-GB" i="1" dirty="0"/>
              <a:t>It can sometimes can make you feel tired, powerless, let down, sad or angry. </a:t>
            </a:r>
          </a:p>
          <a:p>
            <a:pPr lvl="1"/>
            <a:r>
              <a:rPr lang="en-GB" i="1" dirty="0"/>
              <a:t>It is normal to sometimes feel this way. </a:t>
            </a:r>
          </a:p>
          <a:p>
            <a:r>
              <a:rPr lang="en-GB" i="1" dirty="0"/>
              <a:t>We have no control over our emotions. </a:t>
            </a:r>
          </a:p>
          <a:p>
            <a:pPr lvl="1"/>
            <a:r>
              <a:rPr lang="en-GB" i="1" dirty="0"/>
              <a:t>We cannot control how we feel.</a:t>
            </a:r>
          </a:p>
          <a:p>
            <a:pPr lvl="1"/>
            <a:r>
              <a:rPr lang="en-GB" i="1" dirty="0"/>
              <a:t>But, we do have control over how we respond to these feeling. </a:t>
            </a:r>
          </a:p>
          <a:p>
            <a:r>
              <a:rPr lang="en-GB" i="1" dirty="0"/>
              <a:t>There are no good or bad emotions; only good or bad reactions.</a:t>
            </a:r>
          </a:p>
          <a:p>
            <a:pPr lvl="1"/>
            <a:r>
              <a:rPr lang="en-GB" i="1" dirty="0"/>
              <a:t>There are many different ways to process intense emotions and to cope with stress. </a:t>
            </a:r>
          </a:p>
          <a:p>
            <a:pPr lvl="1"/>
            <a:r>
              <a:rPr lang="en-GB" i="1" dirty="0"/>
              <a:t>Some are helpful and healthy while others might be harmful. </a:t>
            </a:r>
          </a:p>
          <a:p>
            <a:pPr lvl="1"/>
            <a:endParaRPr lang="en-GB" dirty="0"/>
          </a:p>
          <a:p>
            <a:pPr marL="0" indent="0">
              <a:buNone/>
            </a:pPr>
            <a:r>
              <a:rPr lang="en-GB" b="1" dirty="0"/>
              <a:t>PLENARY ACTIVITY (30 minutes)</a:t>
            </a:r>
          </a:p>
          <a:p>
            <a:r>
              <a:rPr lang="en-GB" dirty="0"/>
              <a:t>On a flipchart, write down “Ways I cope with stress” in one column and “Ways I process intense or negative emotions” in another column</a:t>
            </a:r>
          </a:p>
          <a:p>
            <a:r>
              <a:rPr lang="en-GB" dirty="0"/>
              <a:t>Hand out sticky notes to each participants </a:t>
            </a:r>
          </a:p>
          <a:p>
            <a:pPr lvl="1"/>
            <a:r>
              <a:rPr lang="en-GB" i="1" dirty="0"/>
              <a:t>Write down your ways of coping on the sticky notes</a:t>
            </a:r>
          </a:p>
          <a:p>
            <a:pPr lvl="1"/>
            <a:r>
              <a:rPr lang="en-GB" i="1" dirty="0"/>
              <a:t>Add these sticky notes to the flip chart</a:t>
            </a:r>
          </a:p>
          <a:p>
            <a:r>
              <a:rPr lang="en-GB" dirty="0"/>
              <a:t>Once the majority of participants have finished, organize the sticky notes</a:t>
            </a:r>
          </a:p>
          <a:p>
            <a:pPr lvl="1"/>
            <a:r>
              <a:rPr lang="en-GB" dirty="0"/>
              <a:t>Group similar ways of coping </a:t>
            </a:r>
          </a:p>
          <a:p>
            <a:pPr lvl="1"/>
            <a:r>
              <a:rPr lang="en-GB" dirty="0"/>
              <a:t>Divide sticky notes into healthy and positive ways of coping and negative ways of coping</a:t>
            </a:r>
          </a:p>
          <a:p>
            <a:endParaRPr lang="en-GB"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D294213A-9D6D-51E1-EBB7-0B6F5A4A098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E0F67F7-4693-49B3-884E-9637C046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a:latin typeface="+mn-lt"/>
            </a:endParaRPr>
          </a:p>
        </p:txBody>
      </p:sp>
    </p:spTree>
    <p:extLst>
      <p:ext uri="{BB962C8B-B14F-4D97-AF65-F5344CB8AC3E}">
        <p14:creationId xmlns:p14="http://schemas.microsoft.com/office/powerpoint/2010/main" val="2707689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pPr marL="0" indent="0">
              <a:buNone/>
            </a:pPr>
            <a:r>
              <a:rPr lang="en-GB" b="1" dirty="0"/>
              <a:t>CONCLUSION</a:t>
            </a:r>
          </a:p>
          <a:p>
            <a:r>
              <a:rPr lang="en-GB" dirty="0"/>
              <a:t>Present the flip chart</a:t>
            </a:r>
          </a:p>
          <a:p>
            <a:r>
              <a:rPr lang="en-GB" dirty="0"/>
              <a:t>Complement the healthy coping reactions with these examples:</a:t>
            </a:r>
          </a:p>
          <a:p>
            <a:pPr lvl="1"/>
            <a:r>
              <a:rPr lang="en-GB" dirty="0"/>
              <a:t>Talking with friends or colleagues</a:t>
            </a:r>
          </a:p>
          <a:p>
            <a:pPr lvl="1"/>
            <a:r>
              <a:rPr lang="en-GB" dirty="0"/>
              <a:t>Sport or exercise</a:t>
            </a:r>
          </a:p>
          <a:p>
            <a:pPr lvl="1"/>
            <a:r>
              <a:rPr lang="en-GB" dirty="0"/>
              <a:t>Journaling</a:t>
            </a:r>
          </a:p>
          <a:p>
            <a:pPr lvl="1"/>
            <a:r>
              <a:rPr lang="en-GB" dirty="0"/>
              <a:t>Breathing exercises</a:t>
            </a:r>
          </a:p>
          <a:p>
            <a:pPr lvl="1"/>
            <a:r>
              <a:rPr lang="en-GB" dirty="0"/>
              <a:t>Taking a break</a:t>
            </a:r>
          </a:p>
          <a:p>
            <a:pPr lvl="1"/>
            <a:r>
              <a:rPr lang="en-GB" dirty="0"/>
              <a:t>Listening to music</a:t>
            </a:r>
            <a:endParaRPr lang="en-GB" i="1" dirty="0"/>
          </a:p>
          <a:p>
            <a:r>
              <a:rPr lang="en-GB" i="1" dirty="0"/>
              <a:t>Each person is different. What works for one person might not work for another. </a:t>
            </a:r>
          </a:p>
        </p:txBody>
      </p:sp>
      <p:sp>
        <p:nvSpPr>
          <p:cNvPr id="7" name="Google Shape;725;p48:notes">
            <a:extLst>
              <a:ext uri="{FF2B5EF4-FFF2-40B4-BE49-F238E27FC236}">
                <a16:creationId xmlns:a16="http://schemas.microsoft.com/office/drawing/2014/main" id="{7E0F67F7-4693-49B3-884E-9637C046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a:latin typeface="+mn-lt"/>
            </a:endParaRPr>
          </a:p>
        </p:txBody>
      </p:sp>
    </p:spTree>
    <p:extLst>
      <p:ext uri="{BB962C8B-B14F-4D97-AF65-F5344CB8AC3E}">
        <p14:creationId xmlns:p14="http://schemas.microsoft.com/office/powerpoint/2010/main" val="3212818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1" name="Google Shape;621;p34:notes"/>
          <p:cNvSpPr txBox="1">
            <a:spLocks noGrp="1"/>
          </p:cNvSpPr>
          <p:nvPr>
            <p:ph type="body" idx="1"/>
          </p:nvPr>
        </p:nvSpPr>
        <p:spPr/>
        <p:txBody>
          <a:bodyPr/>
          <a:lstStyle/>
          <a:p>
            <a:pPr marL="0" indent="0">
              <a:buNone/>
            </a:pPr>
            <a:r>
              <a:rPr lang="en-GB" b="1" dirty="0"/>
              <a:t>SESSION 6 DURATION: 0h30</a:t>
            </a:r>
            <a:endParaRPr lang="en-GB" dirty="0"/>
          </a:p>
        </p:txBody>
      </p:sp>
      <p:sp>
        <p:nvSpPr>
          <p:cNvPr id="3" name="Slide Image Placeholder 2">
            <a:extLst>
              <a:ext uri="{FF2B5EF4-FFF2-40B4-BE49-F238E27FC236}">
                <a16:creationId xmlns:a16="http://schemas.microsoft.com/office/drawing/2014/main" id="{6D5EDE20-1EAF-DDB3-D416-582666442255}"/>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C39A42F-58AC-618D-892F-31EB42FD61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30" name="Google Shape;330;p7:notes"/>
          <p:cNvSpPr txBox="1">
            <a:spLocks noGrp="1"/>
          </p:cNvSpPr>
          <p:nvPr>
            <p:ph type="body" idx="1"/>
          </p:nvPr>
        </p:nvSpPr>
        <p:spPr/>
        <p:txBody>
          <a:bodyPr/>
          <a:lstStyle/>
          <a:p>
            <a:pPr marL="0" indent="0">
              <a:buNone/>
            </a:pPr>
            <a:r>
              <a:rPr lang="en-US" b="1" dirty="0">
                <a:sym typeface="Arial"/>
              </a:rPr>
              <a:t>EXPLANATION</a:t>
            </a:r>
          </a:p>
          <a:p>
            <a:r>
              <a:rPr lang="en-US" dirty="0">
                <a:sym typeface="Arial"/>
              </a:rPr>
              <a:t>Present the slide</a:t>
            </a:r>
          </a:p>
          <a:p>
            <a:r>
              <a:rPr lang="en-US" dirty="0">
                <a:sym typeface="Arial"/>
              </a:rPr>
              <a:t>Reflect back on today’s training</a:t>
            </a:r>
          </a:p>
          <a:p>
            <a:endParaRPr lang="en-US" dirty="0"/>
          </a:p>
        </p:txBody>
      </p:sp>
      <p:sp>
        <p:nvSpPr>
          <p:cNvPr id="3" name="Slide Image Placeholder 2">
            <a:extLst>
              <a:ext uri="{FF2B5EF4-FFF2-40B4-BE49-F238E27FC236}">
                <a16:creationId xmlns:a16="http://schemas.microsoft.com/office/drawing/2014/main" id="{E87F8331-24B2-610C-49CC-E388BE3D51A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E6026ACB-2812-62B9-1FFD-F2729FE7B5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a:latin typeface="+mn-lt"/>
            </a:endParaRPr>
          </a:p>
        </p:txBody>
      </p:sp>
    </p:spTree>
    <p:extLst>
      <p:ext uri="{BB962C8B-B14F-4D97-AF65-F5344CB8AC3E}">
        <p14:creationId xmlns:p14="http://schemas.microsoft.com/office/powerpoint/2010/main" val="2440223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36:notes"/>
          <p:cNvSpPr txBox="1">
            <a:spLocks noGrp="1"/>
          </p:cNvSpPr>
          <p:nvPr>
            <p:ph type="body" idx="1"/>
          </p:nvPr>
        </p:nvSpPr>
        <p:spPr/>
        <p:txBody>
          <a:bodyPr/>
          <a:lstStyle/>
          <a:p>
            <a:pPr marL="0" indent="0">
              <a:buNone/>
            </a:pPr>
            <a:r>
              <a:rPr lang="en-GB" b="1" dirty="0">
                <a:sym typeface="Arial"/>
              </a:rPr>
              <a:t>INTRODUCTION</a:t>
            </a:r>
          </a:p>
          <a:p>
            <a:r>
              <a:rPr lang="en-GB" dirty="0">
                <a:sym typeface="Arial"/>
              </a:rPr>
              <a:t>Guide participants to </a:t>
            </a:r>
            <a:r>
              <a:rPr lang="en-GB" b="1" dirty="0">
                <a:sym typeface="Arial"/>
              </a:rPr>
              <a:t>Workbook page 35: Learning objectives</a:t>
            </a:r>
          </a:p>
          <a:p>
            <a:r>
              <a:rPr lang="en-GB" i="1" dirty="0">
                <a:sym typeface="Arial"/>
              </a:rPr>
              <a:t>It’s important to take the time to review the learning objectives (</a:t>
            </a:r>
            <a:r>
              <a:rPr lang="en-GB" b="1" i="1" dirty="0">
                <a:sym typeface="Arial"/>
              </a:rPr>
              <a:t>Workbook page 27</a:t>
            </a:r>
            <a:r>
              <a:rPr lang="en-GB" i="1" dirty="0">
                <a:sym typeface="Arial"/>
              </a:rPr>
              <a:t>) and reflect on your achievements at the end of this training. </a:t>
            </a:r>
          </a:p>
          <a:p>
            <a:r>
              <a:rPr lang="en-GB" i="1" dirty="0">
                <a:sym typeface="Arial"/>
              </a:rPr>
              <a:t>Some learning objectives might require some more information, practice or support from the supervisor to be fully achieved.</a:t>
            </a:r>
          </a:p>
          <a:p>
            <a:r>
              <a:rPr lang="en-GB" i="1" dirty="0">
                <a:sym typeface="Arial"/>
              </a:rPr>
              <a:t>Look back at today’s training and answer the questions on the learning objectives in your workbook. </a:t>
            </a:r>
          </a:p>
          <a:p>
            <a:pPr marL="0" indent="0">
              <a:buNone/>
            </a:pPr>
            <a:endParaRPr lang="en-GB" b="1" dirty="0">
              <a:sym typeface="Arial"/>
            </a:endParaRPr>
          </a:p>
          <a:p>
            <a:pPr marL="0" indent="0">
              <a:buNone/>
            </a:pPr>
            <a:r>
              <a:rPr lang="en-GB" b="1" dirty="0">
                <a:sym typeface="Arial"/>
              </a:rPr>
              <a:t>INDIVIDUAL WORK (5 minutes)</a:t>
            </a:r>
            <a:endParaRPr lang="en-GB" i="1" dirty="0">
              <a:sym typeface="Arial"/>
            </a:endParaRPr>
          </a:p>
          <a:p>
            <a:pPr>
              <a:defRPr/>
            </a:pPr>
            <a:r>
              <a:rPr lang="en-GB" dirty="0">
                <a:sym typeface="Arial"/>
              </a:rPr>
              <a:t>Provide 5 minutes for participants to complete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PLENARY DISCUSSION (5 minutes)</a:t>
            </a:r>
          </a:p>
          <a:p>
            <a:r>
              <a:rPr lang="en-GB" dirty="0">
                <a:sym typeface="Arial"/>
              </a:rPr>
              <a:t>Invite volunteers to share their reflection</a:t>
            </a:r>
          </a:p>
          <a:p>
            <a:endParaRPr lang="en-GB" i="1" dirty="0">
              <a:sym typeface="Arial"/>
            </a:endParaRPr>
          </a:p>
          <a:p>
            <a:pPr marL="0" indent="0">
              <a:buNone/>
            </a:pPr>
            <a:r>
              <a:rPr lang="en-GB" b="1" dirty="0">
                <a:sym typeface="Arial"/>
              </a:rPr>
              <a:t>INTRODUCTION</a:t>
            </a:r>
          </a:p>
          <a:p>
            <a:r>
              <a:rPr lang="en-GB" dirty="0">
                <a:sym typeface="Arial"/>
              </a:rPr>
              <a:t>Continue on </a:t>
            </a:r>
            <a:r>
              <a:rPr lang="en-GB" b="1" dirty="0">
                <a:sym typeface="Arial"/>
              </a:rPr>
              <a:t>Workbook page 35: Reflection</a:t>
            </a:r>
          </a:p>
          <a:p>
            <a:r>
              <a:rPr lang="en-GB" i="1" dirty="0">
                <a:sym typeface="Arial"/>
              </a:rPr>
              <a:t>What surprised you? What was challenging? What would you like to learn more about?</a:t>
            </a:r>
          </a:p>
          <a:p>
            <a:r>
              <a:rPr lang="en-GB" i="1" dirty="0">
                <a:sym typeface="Arial"/>
              </a:rPr>
              <a:t>Write down your reflections.</a:t>
            </a:r>
          </a:p>
          <a:p>
            <a:pPr marL="0" indent="0">
              <a:buNone/>
            </a:pPr>
            <a:endParaRPr lang="en-GB" dirty="0">
              <a:sym typeface="Arial"/>
            </a:endParaRPr>
          </a:p>
          <a:p>
            <a:pPr marL="0" indent="0">
              <a:buNone/>
            </a:pPr>
            <a:r>
              <a:rPr lang="en-GB" b="1" dirty="0">
                <a:sym typeface="Arial"/>
              </a:rPr>
              <a:t>INDIVIDUAL WORK (5 minutes)</a:t>
            </a:r>
          </a:p>
          <a:p>
            <a:r>
              <a:rPr lang="en-GB" dirty="0">
                <a:sym typeface="Arial"/>
              </a:rPr>
              <a:t>Provide 5 minutes for participants to complete</a:t>
            </a:r>
            <a:endParaRPr lang="en-GB" b="1" dirty="0">
              <a:sym typeface="Arial"/>
            </a:endParaRPr>
          </a:p>
          <a:p>
            <a:pPr marL="0" indent="0">
              <a:buNone/>
            </a:pPr>
            <a:endParaRPr lang="en-GB" dirty="0">
              <a:sym typeface="Arial"/>
            </a:endParaRPr>
          </a:p>
          <a:p>
            <a:pPr marL="0" indent="0">
              <a:buNone/>
            </a:pPr>
            <a:r>
              <a:rPr lang="en-GB" b="1" dirty="0">
                <a:sym typeface="Arial"/>
              </a:rPr>
              <a:t>PLENARY DISCUSSION (5 minutes)</a:t>
            </a:r>
          </a:p>
          <a:p>
            <a:r>
              <a:rPr lang="en-GB" dirty="0">
                <a:sym typeface="Arial"/>
              </a:rPr>
              <a:t>Invite volunteers to share their reflection</a:t>
            </a:r>
          </a:p>
          <a:p>
            <a:r>
              <a:rPr lang="en-GB" i="0" dirty="0">
                <a:sym typeface="Arial"/>
              </a:rPr>
              <a:t>Explain when training on the next module will start</a:t>
            </a:r>
          </a:p>
          <a:p>
            <a:r>
              <a:rPr lang="en-GB" i="0" dirty="0">
                <a:sym typeface="Arial"/>
              </a:rPr>
              <a:t>Thank the participants for their participation</a:t>
            </a:r>
            <a:endParaRPr lang="en-GB" dirty="0">
              <a:sym typeface="Arial"/>
            </a:endParaRPr>
          </a:p>
        </p:txBody>
      </p:sp>
      <p:sp>
        <p:nvSpPr>
          <p:cNvPr id="3" name="Slide Image Placeholder 2">
            <a:extLst>
              <a:ext uri="{FF2B5EF4-FFF2-40B4-BE49-F238E27FC236}">
                <a16:creationId xmlns:a16="http://schemas.microsoft.com/office/drawing/2014/main" id="{2F8B8E43-65E3-4C96-0C7A-6F1B04BD554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35941750-254C-CDE6-3AA9-8E906145EA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3" name="Google Shape;303;p6:notes"/>
          <p:cNvSpPr txBox="1">
            <a:spLocks noGrp="1"/>
          </p:cNvSpPr>
          <p:nvPr>
            <p:ph type="body" idx="1"/>
          </p:nvPr>
        </p:nvSpPr>
        <p:spPr/>
        <p:txBody>
          <a:bodyPr/>
          <a:lstStyle/>
          <a:p>
            <a:pPr marL="0" indent="0">
              <a:buNone/>
            </a:pPr>
            <a:r>
              <a:rPr lang="en-US" b="1" dirty="0">
                <a:sym typeface="Arial"/>
              </a:rPr>
              <a:t>INTRODUCTION</a:t>
            </a:r>
          </a:p>
          <a:p>
            <a:r>
              <a:rPr lang="en-US" i="1" dirty="0">
                <a:sym typeface="Arial"/>
              </a:rPr>
              <a:t>We will start with a quick recap of the previous session on Essential Skills for a caseworker</a:t>
            </a:r>
            <a:endParaRPr lang="en-US" i="1" dirty="0"/>
          </a:p>
          <a:p>
            <a:r>
              <a:rPr lang="en-US" dirty="0">
                <a:sym typeface="Helvetica Neue"/>
              </a:rPr>
              <a:t>Divide the participants into three groups</a:t>
            </a:r>
          </a:p>
          <a:p>
            <a:pPr lvl="1"/>
            <a:r>
              <a:rPr lang="en-US" dirty="0">
                <a:sym typeface="Helvetica Neue"/>
              </a:rPr>
              <a:t>Assign a topic per group</a:t>
            </a:r>
          </a:p>
          <a:p>
            <a:r>
              <a:rPr lang="en-US" i="1" dirty="0">
                <a:sym typeface="Helvetica Neue"/>
              </a:rPr>
              <a:t>With your groups:</a:t>
            </a:r>
            <a:endParaRPr lang="en-US" i="1" dirty="0"/>
          </a:p>
          <a:p>
            <a:pPr lvl="1"/>
            <a:r>
              <a:rPr lang="en-US" i="1" dirty="0">
                <a:sym typeface="Helvetica Neue"/>
              </a:rPr>
              <a:t>Prepare a short presentation about what you learned relation to your topic. </a:t>
            </a:r>
          </a:p>
          <a:p>
            <a:pPr lvl="1"/>
            <a:r>
              <a:rPr lang="en-US" i="1" dirty="0">
                <a:sym typeface="Helvetica Neue"/>
              </a:rPr>
              <a:t>You will have 3 minutes to give your presentation to the rest of the group. </a:t>
            </a:r>
          </a:p>
          <a:p>
            <a:pPr lvl="1"/>
            <a:r>
              <a:rPr lang="en-US" i="1" dirty="0">
                <a:sym typeface="Helvetica Neue"/>
              </a:rPr>
              <a:t>You can use the notes that you made in your workbook to help you.</a:t>
            </a:r>
            <a:endParaRPr lang="en-US" i="1" dirty="0"/>
          </a:p>
          <a:p>
            <a:pPr lvl="1"/>
            <a:r>
              <a:rPr lang="en-US" i="1" dirty="0">
                <a:sym typeface="Helvetica Neue"/>
              </a:rPr>
              <a:t>Do not just describe the session, but focus on: </a:t>
            </a:r>
            <a:endParaRPr lang="en-US" i="1" dirty="0">
              <a:sym typeface="Calibri"/>
            </a:endParaRPr>
          </a:p>
          <a:p>
            <a:pPr lvl="2"/>
            <a:r>
              <a:rPr lang="en-US" i="1" dirty="0">
                <a:sym typeface="Helvetica Neue"/>
              </a:rPr>
              <a:t>The most important learning points related to that topic</a:t>
            </a:r>
          </a:p>
          <a:p>
            <a:pPr lvl="2"/>
            <a:r>
              <a:rPr lang="en-US" i="1" dirty="0">
                <a:sym typeface="Helvetica Neue"/>
              </a:rPr>
              <a:t>Why it is important for a caseworker to know about this topic</a:t>
            </a:r>
            <a:endParaRPr lang="en-US" i="1" dirty="0">
              <a:sym typeface="Courier New"/>
            </a:endParaRPr>
          </a:p>
          <a:p>
            <a:endParaRPr lang="en-US" dirty="0">
              <a:sym typeface="Helvetica Neue"/>
            </a:endParaRPr>
          </a:p>
          <a:p>
            <a:pPr marL="0" indent="0">
              <a:buNone/>
            </a:pPr>
            <a:r>
              <a:rPr lang="en-US" b="1" dirty="0">
                <a:sym typeface="Helvetica Neue"/>
              </a:rPr>
              <a:t>GROUP WORK (10 minutes)</a:t>
            </a:r>
          </a:p>
          <a:p>
            <a:r>
              <a:rPr lang="en-US" dirty="0">
                <a:sym typeface="Helvetica Neue"/>
              </a:rPr>
              <a:t>Provide 5-10 minutes for participants to complete</a:t>
            </a:r>
          </a:p>
          <a:p>
            <a:r>
              <a:rPr lang="en-US" dirty="0">
                <a:sym typeface="Helvetica Neue"/>
              </a:rPr>
              <a:t>Make sure groups are ready to do their presentation (e.g. identifying who is going to talk).</a:t>
            </a:r>
          </a:p>
          <a:p>
            <a:r>
              <a:rPr lang="en-US" dirty="0">
                <a:sym typeface="Helvetica Neue"/>
              </a:rPr>
              <a:t>Remind groups to keep the presentation short and to the point.</a:t>
            </a:r>
          </a:p>
          <a:p>
            <a:pPr marL="0" indent="0">
              <a:buNone/>
            </a:pPr>
            <a:endParaRPr lang="en-US" dirty="0">
              <a:sym typeface="Helvetica Neue"/>
            </a:endParaRPr>
          </a:p>
          <a:p>
            <a:pPr marL="0" indent="0">
              <a:buNone/>
            </a:pPr>
            <a:r>
              <a:rPr lang="en-US" b="1" dirty="0"/>
              <a:t>PLENARY DISCUSSION</a:t>
            </a:r>
          </a:p>
          <a:p>
            <a:r>
              <a:rPr lang="en-US" dirty="0">
                <a:sym typeface="Helvetica Neue"/>
              </a:rPr>
              <a:t>For each group:</a:t>
            </a:r>
          </a:p>
          <a:p>
            <a:pPr lvl="1"/>
            <a:r>
              <a:rPr lang="en-US" dirty="0">
                <a:sym typeface="Helvetica Neue"/>
              </a:rPr>
              <a:t>Invite the group to present for 2-3 minutes</a:t>
            </a:r>
          </a:p>
          <a:p>
            <a:pPr lvl="1"/>
            <a:r>
              <a:rPr lang="en-US" dirty="0">
                <a:sym typeface="Helvetica Neue"/>
              </a:rPr>
              <a:t>Correct any incorrect or missing information</a:t>
            </a:r>
          </a:p>
          <a:p>
            <a:pPr lvl="1"/>
            <a:r>
              <a:rPr lang="en-US" dirty="0">
                <a:sym typeface="Helvetica Neue"/>
              </a:rPr>
              <a:t>Ask if other participants have questions or additions</a:t>
            </a:r>
          </a:p>
          <a:p>
            <a:r>
              <a:rPr lang="en-US" i="1" dirty="0">
                <a:sym typeface="Helvetica Neue"/>
              </a:rPr>
              <a:t>Now that we have done a quick recap of the previous module, we will discuss what to expect from the module today.</a:t>
            </a:r>
            <a:endParaRPr lang="en-US" i="1" dirty="0">
              <a:sym typeface="Calibri"/>
            </a:endParaRPr>
          </a:p>
        </p:txBody>
      </p:sp>
      <p:sp>
        <p:nvSpPr>
          <p:cNvPr id="3" name="Slide Image Placeholder 2">
            <a:extLst>
              <a:ext uri="{FF2B5EF4-FFF2-40B4-BE49-F238E27FC236}">
                <a16:creationId xmlns:a16="http://schemas.microsoft.com/office/drawing/2014/main" id="{84D04065-2BD0-2273-5413-1A5AC571EFC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381FF66A-FC84-A350-7A05-245A73F877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30" name="Google Shape;330;p7:notes"/>
          <p:cNvSpPr txBox="1">
            <a:spLocks noGrp="1"/>
          </p:cNvSpPr>
          <p:nvPr>
            <p:ph type="body" idx="1"/>
          </p:nvPr>
        </p:nvSpPr>
        <p:spPr/>
        <p:txBody>
          <a:bodyPr/>
          <a:lstStyle/>
          <a:p>
            <a:pPr marL="0" indent="0">
              <a:buNone/>
            </a:pPr>
            <a:r>
              <a:rPr lang="en-US" b="1" dirty="0">
                <a:sym typeface="Arial"/>
              </a:rPr>
              <a:t>EXPLANATION</a:t>
            </a:r>
          </a:p>
          <a:p>
            <a:r>
              <a:rPr lang="en-US" i="1" dirty="0">
                <a:sym typeface="Arial"/>
              </a:rPr>
              <a:t>In this module, we will explore the personal skills and management skills needed in child protection case management.</a:t>
            </a:r>
            <a:endParaRPr lang="en-US" i="1" dirty="0"/>
          </a:p>
          <a:p>
            <a:r>
              <a:rPr lang="en-US" i="1" dirty="0">
                <a:sym typeface="Arial"/>
              </a:rPr>
              <a:t>By the end of this module, you should be able to:</a:t>
            </a:r>
          </a:p>
          <a:p>
            <a:pPr lvl="1"/>
            <a:r>
              <a:rPr lang="en-US" dirty="0">
                <a:sym typeface="Arial"/>
              </a:rPr>
              <a:t>Present the slide</a:t>
            </a:r>
          </a:p>
          <a:p>
            <a:pPr lvl="0"/>
            <a:r>
              <a:rPr lang="en-US" i="1" dirty="0">
                <a:sym typeface="Arial"/>
              </a:rPr>
              <a:t>You can also find these on </a:t>
            </a:r>
            <a:r>
              <a:rPr lang="en-US" b="1" i="1" dirty="0">
                <a:sym typeface="Arial"/>
              </a:rPr>
              <a:t>Workbook page 27: Learning objectives</a:t>
            </a:r>
          </a:p>
          <a:p>
            <a:r>
              <a:rPr lang="en-US" i="1" dirty="0">
                <a:sym typeface="Arial"/>
              </a:rPr>
              <a:t>Does anyone have any questions or need clarification?</a:t>
            </a:r>
          </a:p>
          <a:p>
            <a:endParaRPr lang="en-US" dirty="0"/>
          </a:p>
        </p:txBody>
      </p:sp>
      <p:sp>
        <p:nvSpPr>
          <p:cNvPr id="3" name="Slide Image Placeholder 2">
            <a:extLst>
              <a:ext uri="{FF2B5EF4-FFF2-40B4-BE49-F238E27FC236}">
                <a16:creationId xmlns:a16="http://schemas.microsoft.com/office/drawing/2014/main" id="{BA8F8028-DC40-3E81-9C65-1E3EC87EDE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A59AEF-EF2B-F70A-B619-4F1919156E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Refer back to the competency framework as discussed during Module 1.</a:t>
            </a:r>
          </a:p>
          <a:p>
            <a:r>
              <a:rPr lang="en-GB" dirty="0"/>
              <a:t>Review the </a:t>
            </a:r>
            <a:r>
              <a:rPr lang="en-US" noProof="0" dirty="0"/>
              <a:t>behavioral</a:t>
            </a:r>
            <a:r>
              <a:rPr lang="en-GB" dirty="0"/>
              <a:t> indicators together:</a:t>
            </a:r>
          </a:p>
          <a:p>
            <a:pPr lvl="1"/>
            <a:r>
              <a:rPr lang="en-GB" dirty="0"/>
              <a:t>Self-awareness and self-management</a:t>
            </a:r>
          </a:p>
          <a:p>
            <a:pPr lvl="1"/>
            <a:r>
              <a:rPr lang="en-GB" dirty="0"/>
              <a:t>Diversity and inclusion </a:t>
            </a:r>
          </a:p>
          <a:p>
            <a:pPr lvl="1"/>
            <a:r>
              <a:rPr lang="en-GB" dirty="0"/>
              <a:t>Accountability and integrity together</a:t>
            </a:r>
            <a:endParaRPr lang="en-BE" dirty="0"/>
          </a:p>
        </p:txBody>
      </p:sp>
      <p:sp>
        <p:nvSpPr>
          <p:cNvPr id="6" name="Slide Image Placeholder 5">
            <a:extLst>
              <a:ext uri="{FF2B5EF4-FFF2-40B4-BE49-F238E27FC236}">
                <a16:creationId xmlns:a16="http://schemas.microsoft.com/office/drawing/2014/main" id="{76DFD4A9-E540-B1AA-6F96-9BED504A330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0FD2D5C-65FB-15EF-E43E-3E108748FBD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a:latin typeface="+mn-lt"/>
            </a:endParaRPr>
          </a:p>
        </p:txBody>
      </p:sp>
    </p:spTree>
    <p:extLst>
      <p:ext uri="{BB962C8B-B14F-4D97-AF65-F5344CB8AC3E}">
        <p14:creationId xmlns:p14="http://schemas.microsoft.com/office/powerpoint/2010/main" val="64883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6" name="Google Shape;406;p10:notes"/>
          <p:cNvSpPr txBox="1">
            <a:spLocks noGrp="1"/>
          </p:cNvSpPr>
          <p:nvPr>
            <p:ph type="body" idx="1"/>
          </p:nvPr>
        </p:nvSpPr>
        <p:spPr/>
        <p:txBody>
          <a:bodyPr/>
          <a:lstStyle/>
          <a:p>
            <a:pPr marL="0" indent="0">
              <a:buNone/>
            </a:pPr>
            <a:r>
              <a:rPr lang="en-US" b="1" dirty="0"/>
              <a:t>SESSION 2 DURATION: 2h</a:t>
            </a:r>
          </a:p>
          <a:p>
            <a:pPr marL="0" indent="0">
              <a:buNone/>
            </a:pPr>
            <a:r>
              <a:rPr lang="en-US" dirty="0"/>
              <a:t>______________________________________________________________________________</a:t>
            </a:r>
          </a:p>
          <a:p>
            <a:endParaRPr lang="en-US" dirty="0">
              <a:sym typeface="Arial"/>
            </a:endParaRPr>
          </a:p>
          <a:p>
            <a:pPr marL="0" indent="0">
              <a:buNone/>
            </a:pPr>
            <a:r>
              <a:rPr lang="en-US" b="1" dirty="0">
                <a:sym typeface="Arial"/>
              </a:rPr>
              <a:t>EXPLANATION</a:t>
            </a:r>
          </a:p>
          <a:p>
            <a:r>
              <a:rPr lang="en-US" i="1" dirty="0">
                <a:sym typeface="Arial"/>
              </a:rPr>
              <a:t>Central in our personal skills is our self-awareness. </a:t>
            </a:r>
          </a:p>
          <a:p>
            <a:r>
              <a:rPr lang="en-US" i="1" dirty="0">
                <a:sym typeface="Arial"/>
              </a:rPr>
              <a:t>By self-awareness, we mean awareness and knowledge on:</a:t>
            </a:r>
          </a:p>
          <a:p>
            <a:pPr lvl="1"/>
            <a:r>
              <a:rPr lang="en-US" i="1" dirty="0">
                <a:sym typeface="Arial"/>
              </a:rPr>
              <a:t>Our personality</a:t>
            </a:r>
          </a:p>
          <a:p>
            <a:pPr lvl="1"/>
            <a:r>
              <a:rPr lang="en-US" i="1" dirty="0">
                <a:sym typeface="Arial"/>
              </a:rPr>
              <a:t>Our strengths </a:t>
            </a:r>
          </a:p>
          <a:p>
            <a:pPr lvl="1"/>
            <a:r>
              <a:rPr lang="en-US" i="1" dirty="0">
                <a:sym typeface="Arial"/>
              </a:rPr>
              <a:t>Our weaknesses </a:t>
            </a:r>
          </a:p>
          <a:p>
            <a:pPr lvl="1"/>
            <a:r>
              <a:rPr lang="en-US" i="1" dirty="0">
                <a:sym typeface="Arial"/>
              </a:rPr>
              <a:t>Our feelings</a:t>
            </a:r>
          </a:p>
          <a:p>
            <a:r>
              <a:rPr lang="en-US" i="1" dirty="0">
                <a:sym typeface="Arial"/>
              </a:rPr>
              <a:t>Having this knowledge is required to:</a:t>
            </a:r>
          </a:p>
          <a:p>
            <a:pPr lvl="1"/>
            <a:r>
              <a:rPr lang="en-US" i="1" dirty="0">
                <a:sym typeface="Arial"/>
              </a:rPr>
              <a:t>Personally grow</a:t>
            </a:r>
          </a:p>
          <a:p>
            <a:pPr lvl="1"/>
            <a:r>
              <a:rPr lang="en-US" i="1" dirty="0">
                <a:sym typeface="Arial"/>
              </a:rPr>
              <a:t>Manage our behavior and our thinking </a:t>
            </a:r>
          </a:p>
          <a:p>
            <a:pPr lvl="1"/>
            <a:r>
              <a:rPr lang="en-US" i="1" dirty="0">
                <a:sym typeface="Arial"/>
              </a:rPr>
              <a:t>Help us cope in difficult situations</a:t>
            </a:r>
          </a:p>
        </p:txBody>
      </p:sp>
      <p:sp>
        <p:nvSpPr>
          <p:cNvPr id="3" name="Slide Image Placeholder 2">
            <a:extLst>
              <a:ext uri="{FF2B5EF4-FFF2-40B4-BE49-F238E27FC236}">
                <a16:creationId xmlns:a16="http://schemas.microsoft.com/office/drawing/2014/main" id="{8E6FB299-A6A2-7102-85A6-B788F3202C35}"/>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85880D1-B5C4-DDC4-CAF3-268AE3A30A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a:latin typeface="+mn-lt"/>
            </a:endParaRPr>
          </a:p>
        </p:txBody>
      </p:sp>
    </p:spTree>
    <p:extLst>
      <p:ext uri="{BB962C8B-B14F-4D97-AF65-F5344CB8AC3E}">
        <p14:creationId xmlns:p14="http://schemas.microsoft.com/office/powerpoint/2010/main" val="28380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Let’s do a quick self-awareness test</a:t>
            </a:r>
          </a:p>
          <a:p>
            <a:r>
              <a:rPr lang="en-GB" dirty="0"/>
              <a:t>Guide participants to </a:t>
            </a:r>
            <a:r>
              <a:rPr lang="en-GB" b="1" dirty="0"/>
              <a:t>Workbook page 28: Anchors</a:t>
            </a:r>
          </a:p>
          <a:p>
            <a:r>
              <a:rPr lang="en-GB" i="1" dirty="0"/>
              <a:t>In your workbook:</a:t>
            </a:r>
          </a:p>
          <a:p>
            <a:pPr lvl="1"/>
            <a:r>
              <a:rPr lang="en-GB" i="1" dirty="0"/>
              <a:t>Describe yourself in 5 words</a:t>
            </a:r>
          </a:p>
          <a:p>
            <a:pPr lvl="1"/>
            <a:r>
              <a:rPr lang="en-GB" i="1" dirty="0"/>
              <a:t>These words can be adjectives (e.g. smart, kind, nervous) or words (e.g. mother, friend, tribe)</a:t>
            </a:r>
          </a:p>
          <a:p>
            <a:pPr lvl="1"/>
            <a:r>
              <a:rPr lang="en-GB" i="1" dirty="0"/>
              <a:t>Then, describe who you were as a child (past) and who you think you will be in 10 years time (future), listing 5 words each that describe your personality and identity</a:t>
            </a:r>
          </a:p>
          <a:p>
            <a:endParaRPr lang="en-GB" dirty="0"/>
          </a:p>
          <a:p>
            <a:pPr marL="0" indent="0">
              <a:buNone/>
            </a:pPr>
            <a:r>
              <a:rPr lang="en-GB" b="1" dirty="0"/>
              <a:t>INDIVIDUAL WORK (15 minutes)</a:t>
            </a:r>
          </a:p>
          <a:p>
            <a:r>
              <a:rPr lang="en-GB" dirty="0"/>
              <a:t>Provide 15 minutes for participants to complete</a:t>
            </a:r>
          </a:p>
          <a:p>
            <a:pPr marL="0" indent="0">
              <a:buNone/>
            </a:pPr>
            <a:endParaRPr lang="en-GB" dirty="0"/>
          </a:p>
          <a:p>
            <a:pPr marL="0" indent="0">
              <a:buNone/>
            </a:pPr>
            <a:r>
              <a:rPr lang="en-GB" b="1" dirty="0"/>
              <a:t>PLENARY DISCUSSION (5 minutes)</a:t>
            </a:r>
          </a:p>
          <a:p>
            <a:r>
              <a:rPr lang="en-GB" i="1" dirty="0"/>
              <a:t>Are there any words that return in all three descriptions of yourselves? Past, present and future self?</a:t>
            </a:r>
          </a:p>
          <a:p>
            <a:pPr lvl="1"/>
            <a:r>
              <a:rPr lang="en-GB" i="1" dirty="0"/>
              <a:t>Highlight words that return in all three descriptions</a:t>
            </a:r>
          </a:p>
          <a:p>
            <a:r>
              <a:rPr lang="en-GB" i="1" dirty="0"/>
              <a:t>This is what we call Anchors</a:t>
            </a:r>
          </a:p>
          <a:p>
            <a:pPr lvl="1"/>
            <a:r>
              <a:rPr lang="en-GB" i="1" dirty="0"/>
              <a:t>Anchors are the words that we used to describe ourselves in the past, present and future. </a:t>
            </a:r>
          </a:p>
          <a:p>
            <a:pPr lvl="1"/>
            <a:r>
              <a:rPr lang="en-GB" i="1" dirty="0"/>
              <a:t>These are personal characteristics that stay constant and help us to be stable. </a:t>
            </a:r>
          </a:p>
          <a:p>
            <a:r>
              <a:rPr lang="en-GB" i="1" dirty="0"/>
              <a:t>For caseworkers, it is important to be aware of yourselves, who you are, what you feel and your strengths and weaknesses. </a:t>
            </a:r>
            <a:endParaRPr lang="en-GB" dirty="0"/>
          </a:p>
        </p:txBody>
      </p:sp>
      <p:sp>
        <p:nvSpPr>
          <p:cNvPr id="6" name="Slide Image Placeholder 5">
            <a:extLst>
              <a:ext uri="{FF2B5EF4-FFF2-40B4-BE49-F238E27FC236}">
                <a16:creationId xmlns:a16="http://schemas.microsoft.com/office/drawing/2014/main" id="{A8E04430-BF0E-87A9-C342-C37A22C069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26016DA-683D-4B0B-9991-A3A5DFB3A7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a:latin typeface="+mn-lt"/>
            </a:endParaRPr>
          </a:p>
        </p:txBody>
      </p:sp>
    </p:spTree>
    <p:extLst>
      <p:ext uri="{BB962C8B-B14F-4D97-AF65-F5344CB8AC3E}">
        <p14:creationId xmlns:p14="http://schemas.microsoft.com/office/powerpoint/2010/main" val="19805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3CF7-DBE5-A518-4E3D-1025F55F9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43D54176-18E4-161E-5155-70F71D210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173BFA61-0BF9-E4B8-D11F-A01CC6FC2ECB}"/>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F76B30F2-B4B7-DC55-289A-29912E70325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5945597-71BC-92B1-D2AA-6D332E05AF8C}"/>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85078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27A6-17D8-F17C-564C-3E447B4A973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45AF259-3800-BB59-3AF8-E41F801A0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82FB3F3-F80C-AFED-1B65-71820319673F}"/>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6115E587-040C-12F1-3343-9364390B4A9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87D6633-EFDA-AAEA-0F79-66F6A7D113FE}"/>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0548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A2110-F13B-2C17-7CB8-AA76272CAB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CC6B0A8-0B3F-5E59-7081-DA0525D94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543E168-2761-44CF-618C-233E2740A7BB}"/>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5CD53093-D4F9-61BC-1798-E9380E655DB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7195D25-8C2B-DA69-AD35-A3DBAB57E7D7}"/>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237613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2">
            <a:lumMod val="75000"/>
          </a:schemeClr>
        </a:solidFill>
        <a:effectLst/>
      </p:bgPr>
    </p:bg>
    <p:spTree>
      <p:nvGrpSpPr>
        <p:cNvPr id="1" name="Shape 16"/>
        <p:cNvGrpSpPr/>
        <p:nvPr/>
      </p:nvGrpSpPr>
      <p:grpSpPr>
        <a:xfrm>
          <a:off x="0" y="0"/>
          <a:ext cx="0" cy="0"/>
          <a:chOff x="0" y="0"/>
          <a:chExt cx="0" cy="0"/>
        </a:xfrm>
      </p:grpSpPr>
      <p:sp>
        <p:nvSpPr>
          <p:cNvPr id="18" name="Google Shape;18;p40"/>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994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2">
            <a:lumMod val="75000"/>
          </a:schemeClr>
        </a:solidFill>
        <a:effectLst/>
      </p:bgPr>
    </p:bg>
    <p:spTree>
      <p:nvGrpSpPr>
        <p:cNvPr id="1" name="Shape 13"/>
        <p:cNvGrpSpPr/>
        <p:nvPr/>
      </p:nvGrpSpPr>
      <p:grpSpPr>
        <a:xfrm>
          <a:off x="0" y="0"/>
          <a:ext cx="0" cy="0"/>
          <a:chOff x="0" y="0"/>
          <a:chExt cx="0" cy="0"/>
        </a:xfrm>
      </p:grpSpPr>
      <p:sp>
        <p:nvSpPr>
          <p:cNvPr id="14" name="Google Shape;14;p39"/>
          <p:cNvSpPr/>
          <p:nvPr/>
        </p:nvSpPr>
        <p:spPr>
          <a:xfrm rot="1782986">
            <a:off x="657418" y="1353464"/>
            <a:ext cx="4749573" cy="409445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39"/>
          <p:cNvSpPr txBox="1">
            <a:spLocks noGrp="1"/>
          </p:cNvSpPr>
          <p:nvPr>
            <p:ph type="title"/>
          </p:nvPr>
        </p:nvSpPr>
        <p:spPr>
          <a:xfrm>
            <a:off x="1243425"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245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41"/>
          <p:cNvSpPr/>
          <p:nvPr/>
        </p:nvSpPr>
        <p:spPr>
          <a:xfrm>
            <a:off x="0" y="-1"/>
            <a:ext cx="12192000" cy="98552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1"/>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2">
                    <a:lumMod val="75000"/>
                  </a:schemeClr>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Google Shape;15;p51">
            <a:extLst>
              <a:ext uri="{FF2B5EF4-FFF2-40B4-BE49-F238E27FC236}">
                <a16:creationId xmlns:a16="http://schemas.microsoft.com/office/drawing/2014/main" id="{9FED4902-FEC9-04F0-AB6F-4288460AB160}"/>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3" name="Google Shape;16;p51">
            <a:extLst>
              <a:ext uri="{FF2B5EF4-FFF2-40B4-BE49-F238E27FC236}">
                <a16:creationId xmlns:a16="http://schemas.microsoft.com/office/drawing/2014/main" id="{BBED00DB-BF8E-CA03-492D-D6149DB51F7F}"/>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bg2">
                    <a:lumMod val="75000"/>
                  </a:schemeClr>
                </a:solidFill>
                <a:latin typeface="Arial" panose="020B0604020202020204" pitchFamily="34" charset="0"/>
                <a:ea typeface="Calibri"/>
                <a:cs typeface="Arial" panose="020B0604020202020204" pitchFamily="34" charset="0"/>
                <a:sym typeface="Calibri"/>
              </a:rPr>
              <a:t>Level 2 Module 2: </a:t>
            </a:r>
            <a:r>
              <a:rPr lang="en-US" sz="1400" b="1" i="0" u="none" strike="noStrike" cap="none">
                <a:solidFill>
                  <a:schemeClr val="bg2">
                    <a:lumMod val="75000"/>
                  </a:schemeClr>
                </a:solidFill>
                <a:latin typeface="Arial" panose="020B0604020202020204" pitchFamily="34" charset="0"/>
                <a:ea typeface="Calibri"/>
                <a:cs typeface="Arial" panose="020B0604020202020204" pitchFamily="34" charset="0"/>
                <a:sym typeface="Calibri"/>
              </a:rPr>
              <a:t>Personal Competencies (part 1)</a:t>
            </a:r>
          </a:p>
        </p:txBody>
      </p:sp>
    </p:spTree>
    <p:extLst>
      <p:ext uri="{BB962C8B-B14F-4D97-AF65-F5344CB8AC3E}">
        <p14:creationId xmlns:p14="http://schemas.microsoft.com/office/powerpoint/2010/main" val="385436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4F99-E42B-462E-DA04-8D34254A862D}"/>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A2CA672-2693-05DE-05B8-5B72DB668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F4C69B4-2F30-BDEE-36C9-7FF9B55F9C88}"/>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DF5DFC41-DDD9-EFFF-BF2D-668F92F44A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9EC1BD6-44DB-C187-8D3B-CD9C36393F72}"/>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48530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6902-FFC8-2CAC-0E0E-2B74651D4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4E58B31-F3CD-0646-BA31-FD7B17615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85E40-DD60-664F-C490-1C9C74547F5B}"/>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2B096B36-9220-A4B5-9C14-60708CBBB99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DFF3177-870D-7C67-AAC6-38F9DB3EED60}"/>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9665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0CF0-FE7C-0B30-B44B-A7980A2F7D8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EA43EB1-5A83-CD4D-4C03-3B25C326B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34997B5-7BFC-022B-F598-1FD1CB148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9C40038E-D6E7-815B-FFB2-A7433C7B83BE}"/>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6" name="Footer Placeholder 5">
            <a:extLst>
              <a:ext uri="{FF2B5EF4-FFF2-40B4-BE49-F238E27FC236}">
                <a16:creationId xmlns:a16="http://schemas.microsoft.com/office/drawing/2014/main" id="{FDDB4AE6-7CD7-7D17-41DB-013AFDE4A24C}"/>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EA0F7D0-C8CD-F1D0-9BC8-02587A111FFB}"/>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402442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409B-C6B7-D909-74DA-CDEB2BF9F53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3B1EC10-D1E1-F58D-EA76-1FA735186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46925-1770-C0F1-6D3F-20FA2F087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C2726247-E074-5CA0-C1EC-E1329CECB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0FDD9-428E-0B03-8716-BCC0815711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2082FD2-280D-11FE-0478-965EF3B8D507}"/>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8" name="Footer Placeholder 7">
            <a:extLst>
              <a:ext uri="{FF2B5EF4-FFF2-40B4-BE49-F238E27FC236}">
                <a16:creationId xmlns:a16="http://schemas.microsoft.com/office/drawing/2014/main" id="{2D20A2D0-D731-89AA-9AC6-7FC35AAC952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42F003F-623A-BFF2-F3FE-350A7F0FE390}"/>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20922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71B0-E5F9-55A5-4D5B-969D042BD8A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A2B9CF9-05F4-D203-4B9F-F78BD7C2EED9}"/>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4" name="Footer Placeholder 3">
            <a:extLst>
              <a:ext uri="{FF2B5EF4-FFF2-40B4-BE49-F238E27FC236}">
                <a16:creationId xmlns:a16="http://schemas.microsoft.com/office/drawing/2014/main" id="{03A32E2E-8046-DC1C-C25D-C0E15052B751}"/>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E142F28-2141-B86B-4670-B791C74E1258}"/>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409204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2EF76-BE8E-96E6-7A66-5EEB935D2676}"/>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3" name="Footer Placeholder 2">
            <a:extLst>
              <a:ext uri="{FF2B5EF4-FFF2-40B4-BE49-F238E27FC236}">
                <a16:creationId xmlns:a16="http://schemas.microsoft.com/office/drawing/2014/main" id="{5F28E60C-0278-FC0B-DD46-3FA641B41EB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57ECF68-B91E-508F-A610-373E8C6D60E1}"/>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87373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BC1E-BE3E-6499-BF14-4FB8CAC2F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33670530-9AF6-ACCB-D327-771EB821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12CAC71A-642A-D94D-F48E-B009681D8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C7CD2-3EDE-3EA4-E675-88460781C2CB}"/>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6" name="Footer Placeholder 5">
            <a:extLst>
              <a:ext uri="{FF2B5EF4-FFF2-40B4-BE49-F238E27FC236}">
                <a16:creationId xmlns:a16="http://schemas.microsoft.com/office/drawing/2014/main" id="{45E4D805-B4EB-D793-D860-F8EC74280CF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4213F13-FC34-5587-EB98-59718EFBA03B}"/>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71305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9261-C3BB-391C-97E8-A08901EDA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4BD8786D-7A50-B372-ADF2-0747BC63C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443320B-2044-D968-4328-13B75364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758BE-3E2F-9A22-1ADE-D775B4AB53B2}"/>
              </a:ext>
            </a:extLst>
          </p:cNvPr>
          <p:cNvSpPr>
            <a:spLocks noGrp="1"/>
          </p:cNvSpPr>
          <p:nvPr>
            <p:ph type="dt" sz="half" idx="10"/>
          </p:nvPr>
        </p:nvSpPr>
        <p:spPr/>
        <p:txBody>
          <a:bodyPr/>
          <a:lstStyle/>
          <a:p>
            <a:fld id="{5684DE0B-C3DD-4A8C-AC9D-22A41A0FE01F}" type="datetimeFigureOut">
              <a:rPr lang="en-BE" smtClean="0"/>
              <a:t>03/31/2023</a:t>
            </a:fld>
            <a:endParaRPr lang="en-BE"/>
          </a:p>
        </p:txBody>
      </p:sp>
      <p:sp>
        <p:nvSpPr>
          <p:cNvPr id="6" name="Footer Placeholder 5">
            <a:extLst>
              <a:ext uri="{FF2B5EF4-FFF2-40B4-BE49-F238E27FC236}">
                <a16:creationId xmlns:a16="http://schemas.microsoft.com/office/drawing/2014/main" id="{A76E6197-6B38-584F-816A-EC165DD3EC6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B682DFD-83DB-FC20-9E35-F49823C5311E}"/>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77778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9ADB0-8537-8E68-0499-C96E38D66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2A637D8-FA92-0478-ADF6-A2441D4AA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D90500A-BFBF-DAAB-99F0-9289128E9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4DE0B-C3DD-4A8C-AC9D-22A41A0FE01F}" type="datetimeFigureOut">
              <a:rPr lang="en-BE" smtClean="0"/>
              <a:t>03/31/2023</a:t>
            </a:fld>
            <a:endParaRPr lang="en-BE"/>
          </a:p>
        </p:txBody>
      </p:sp>
      <p:sp>
        <p:nvSpPr>
          <p:cNvPr id="5" name="Footer Placeholder 4">
            <a:extLst>
              <a:ext uri="{FF2B5EF4-FFF2-40B4-BE49-F238E27FC236}">
                <a16:creationId xmlns:a16="http://schemas.microsoft.com/office/drawing/2014/main" id="{7CFEBBC0-79B3-FC29-8936-1A1A23D0E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15EBA010-BDC8-DB92-01A3-C8114F0A3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795DC-E0FB-4ECD-B82C-0ADE880647FC}" type="slidenum">
              <a:rPr lang="en-BE" smtClean="0"/>
              <a:t>‹#›</a:t>
            </a:fld>
            <a:endParaRPr lang="en-BE"/>
          </a:p>
        </p:txBody>
      </p:sp>
    </p:spTree>
    <p:extLst>
      <p:ext uri="{BB962C8B-B14F-4D97-AF65-F5344CB8AC3E}">
        <p14:creationId xmlns:p14="http://schemas.microsoft.com/office/powerpoint/2010/main" val="276584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extBox 1">
            <a:extLst>
              <a:ext uri="{FF2B5EF4-FFF2-40B4-BE49-F238E27FC236}">
                <a16:creationId xmlns:a16="http://schemas.microsoft.com/office/drawing/2014/main" id="{983CAA88-B05C-FAFB-F4B3-9E8193383991}"/>
              </a:ext>
            </a:extLst>
          </p:cNvPr>
          <p:cNvSpPr txBox="1"/>
          <p:nvPr/>
        </p:nvSpPr>
        <p:spPr>
          <a:xfrm>
            <a:off x="1052196" y="1210278"/>
            <a:ext cx="4910068" cy="3477875"/>
          </a:xfrm>
          <a:prstGeom prst="rect">
            <a:avLst/>
          </a:prstGeom>
          <a:noFill/>
        </p:spPr>
        <p:txBody>
          <a:bodyPr wrap="square" rtlCol="0">
            <a:spAutoFit/>
          </a:bodyPr>
          <a:lstStyle/>
          <a:p>
            <a:r>
              <a:rPr lang="en-CA" sz="5400" b="1">
                <a:solidFill>
                  <a:schemeClr val="accent2">
                    <a:lumMod val="75000"/>
                  </a:schemeClr>
                </a:solidFill>
                <a:latin typeface="Garamond" panose="02020404030301010803" pitchFamily="18" charset="0"/>
              </a:rPr>
              <a:t>Personal Competencies</a:t>
            </a:r>
          </a:p>
          <a:p>
            <a:r>
              <a:rPr lang="en-CA" sz="2800" b="1">
                <a:solidFill>
                  <a:schemeClr val="accent2">
                    <a:lumMod val="75000"/>
                  </a:schemeClr>
                </a:solidFill>
                <a:latin typeface="Garamond" panose="02020404030301010803" pitchFamily="18" charset="0"/>
              </a:rPr>
              <a:t>Part 1: Self-awareness, diversity and inclusion, accountability</a:t>
            </a:r>
          </a:p>
          <a:p>
            <a:endParaRPr lang="en-CA" sz="2800" b="1">
              <a:solidFill>
                <a:schemeClr val="accent2">
                  <a:lumMod val="75000"/>
                </a:schemeClr>
              </a:solidFill>
              <a:latin typeface="Garamond" panose="02020404030301010803" pitchFamily="18" charset="0"/>
            </a:endParaRPr>
          </a:p>
          <a:p>
            <a:r>
              <a:rPr lang="en-CA" sz="2800" b="1" spc="300">
                <a:solidFill>
                  <a:schemeClr val="accent2">
                    <a:lumMod val="75000"/>
                  </a:schemeClr>
                </a:solidFill>
                <a:latin typeface="Garamond" panose="02020404030301010803" pitchFamily="18" charset="0"/>
              </a:rPr>
              <a:t>LEVEL 2 MODULE 2</a:t>
            </a:r>
          </a:p>
        </p:txBody>
      </p:sp>
      <p:pic>
        <p:nvPicPr>
          <p:cNvPr id="3" name="Picture 2" descr="Logo&#10;&#10;Description automatically generated">
            <a:extLst>
              <a:ext uri="{FF2B5EF4-FFF2-40B4-BE49-F238E27FC236}">
                <a16:creationId xmlns:a16="http://schemas.microsoft.com/office/drawing/2014/main" id="{2C0BA1F0-CD7D-3DD4-666C-A986CE3EE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593" y="5213247"/>
            <a:ext cx="2405008" cy="923462"/>
          </a:xfrm>
          <a:prstGeom prst="rect">
            <a:avLst/>
          </a:prstGeom>
        </p:spPr>
      </p:pic>
      <p:pic>
        <p:nvPicPr>
          <p:cNvPr id="4" name="Picture 3" descr="Text&#10;&#10;Description automatically generated">
            <a:extLst>
              <a:ext uri="{FF2B5EF4-FFF2-40B4-BE49-F238E27FC236}">
                <a16:creationId xmlns:a16="http://schemas.microsoft.com/office/drawing/2014/main" id="{7D6A1898-F9A4-970F-E655-D46186012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06" y="5314888"/>
            <a:ext cx="2405009" cy="685884"/>
          </a:xfrm>
          <a:prstGeom prst="rect">
            <a:avLst/>
          </a:prstGeom>
        </p:spPr>
      </p:pic>
      <p:grpSp>
        <p:nvGrpSpPr>
          <p:cNvPr id="5" name="Group 4">
            <a:extLst>
              <a:ext uri="{FF2B5EF4-FFF2-40B4-BE49-F238E27FC236}">
                <a16:creationId xmlns:a16="http://schemas.microsoft.com/office/drawing/2014/main" id="{CC15B712-B9E5-0137-30BE-BA0F1ACE8EFD}"/>
              </a:ext>
            </a:extLst>
          </p:cNvPr>
          <p:cNvGrpSpPr/>
          <p:nvPr/>
        </p:nvGrpSpPr>
        <p:grpSpPr>
          <a:xfrm>
            <a:off x="6635901" y="1122143"/>
            <a:ext cx="4600037" cy="4441375"/>
            <a:chOff x="6235949" y="1506221"/>
            <a:chExt cx="1084680" cy="1047268"/>
          </a:xfrm>
        </p:grpSpPr>
        <p:sp>
          <p:nvSpPr>
            <p:cNvPr id="7" name="Hexagon 6">
              <a:extLst>
                <a:ext uri="{FF2B5EF4-FFF2-40B4-BE49-F238E27FC236}">
                  <a16:creationId xmlns:a16="http://schemas.microsoft.com/office/drawing/2014/main" id="{9AAE98E3-B805-67AC-339F-370C0042767C}"/>
                </a:ext>
              </a:extLst>
            </p:cNvPr>
            <p:cNvSpPr/>
            <p:nvPr/>
          </p:nvSpPr>
          <p:spPr>
            <a:xfrm rot="1782986">
              <a:off x="6235949" y="1506221"/>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a:extLst>
                <a:ext uri="{FF2B5EF4-FFF2-40B4-BE49-F238E27FC236}">
                  <a16:creationId xmlns:a16="http://schemas.microsoft.com/office/drawing/2014/main" id="{0D7B5ACC-7A12-533B-71C2-84FB8D0C708E}"/>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884A3542-81C4-B8EB-E412-40EB2BDA445F}"/>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18CFF387-2FDB-2458-6EA7-1F7422740FAF}"/>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6" name="Star: 5 Points 5">
            <a:extLst>
              <a:ext uri="{FF2B5EF4-FFF2-40B4-BE49-F238E27FC236}">
                <a16:creationId xmlns:a16="http://schemas.microsoft.com/office/drawing/2014/main" id="{3E65EFE5-7BF3-6935-8AF6-0E34D164436D}"/>
              </a:ext>
            </a:extLst>
          </p:cNvPr>
          <p:cNvSpPr/>
          <p:nvPr/>
        </p:nvSpPr>
        <p:spPr>
          <a:xfrm>
            <a:off x="9533147" y="3468922"/>
            <a:ext cx="675566" cy="675566"/>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87228069-64F9-B421-519B-30FAB5FF7B39}"/>
              </a:ext>
            </a:extLst>
          </p:cNvPr>
          <p:cNvSpPr/>
          <p:nvPr/>
        </p:nvSpPr>
        <p:spPr>
          <a:xfrm>
            <a:off x="7033716" y="1715305"/>
            <a:ext cx="4560914" cy="3856060"/>
          </a:xfrm>
          <a:prstGeom prst="roundRect">
            <a:avLst>
              <a:gd name="adj" fmla="val 11861"/>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067C61A-0206-363E-1992-EA42520DC9F7}"/>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Self-awareness</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10D052-C7F1-B6F9-5051-084F58416B27}"/>
              </a:ext>
            </a:extLst>
          </p:cNvPr>
          <p:cNvSpPr txBox="1"/>
          <p:nvPr/>
        </p:nvSpPr>
        <p:spPr>
          <a:xfrm>
            <a:off x="7304670" y="2061759"/>
            <a:ext cx="4186819"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Self-awareness is important for:</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Personal growth</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Confidence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Accurate perception of your abilities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Communication and relationship-building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Responding with empathy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Decision making</a:t>
            </a:r>
            <a:endParaRPr lang="en-BE"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A825B75-623E-F8EF-1080-1903C050B15B}"/>
              </a:ext>
            </a:extLst>
          </p:cNvPr>
          <p:cNvSpPr txBox="1"/>
          <p:nvPr/>
        </p:nvSpPr>
        <p:spPr>
          <a:xfrm>
            <a:off x="622327" y="1881551"/>
            <a:ext cx="2863815" cy="707886"/>
          </a:xfrm>
          <a:prstGeom prst="rect">
            <a:avLst/>
          </a:prstGeom>
          <a:noFill/>
        </p:spPr>
        <p:txBody>
          <a:bodyPr wrap="square" rtlCol="0">
            <a:spAutoFit/>
          </a:bodyPr>
          <a:lstStyle/>
          <a:p>
            <a:pPr algn="ctr"/>
            <a:r>
              <a:rPr lang="en-GB" sz="2000" b="1">
                <a:latin typeface="Arial" panose="020B0604020202020204" pitchFamily="34" charset="0"/>
                <a:cs typeface="Arial" panose="020B0604020202020204" pitchFamily="34" charset="0"/>
              </a:rPr>
              <a:t>Internal </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self-awareness</a:t>
            </a:r>
            <a:endParaRPr lang="en-BE" sz="20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2EDD2D0-F7FF-5B26-9F23-5603D4BBDA90}"/>
              </a:ext>
            </a:extLst>
          </p:cNvPr>
          <p:cNvSpPr txBox="1"/>
          <p:nvPr/>
        </p:nvSpPr>
        <p:spPr>
          <a:xfrm>
            <a:off x="3794555" y="1881551"/>
            <a:ext cx="2021707" cy="707886"/>
          </a:xfrm>
          <a:prstGeom prst="rect">
            <a:avLst/>
          </a:prstGeom>
          <a:noFill/>
        </p:spPr>
        <p:txBody>
          <a:bodyPr wrap="none" rtlCol="0">
            <a:spAutoFit/>
          </a:bodyPr>
          <a:lstStyle/>
          <a:p>
            <a:pPr algn="ctr"/>
            <a:r>
              <a:rPr lang="en-GB" sz="2000" b="1">
                <a:latin typeface="Arial" panose="020B0604020202020204" pitchFamily="34" charset="0"/>
                <a:cs typeface="Arial" panose="020B0604020202020204" pitchFamily="34" charset="0"/>
              </a:rPr>
              <a:t>External </a:t>
            </a:r>
          </a:p>
          <a:p>
            <a:pPr algn="ctr"/>
            <a:r>
              <a:rPr lang="en-GB" sz="2000" b="1">
                <a:latin typeface="Arial" panose="020B0604020202020204" pitchFamily="34" charset="0"/>
                <a:cs typeface="Arial" panose="020B0604020202020204" pitchFamily="34" charset="0"/>
              </a:rPr>
              <a:t>self-awareness</a:t>
            </a:r>
            <a:endParaRPr lang="en-BE" sz="2000" b="1">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3FB2A30-A8A0-7FAB-50D2-BB868231777C}"/>
              </a:ext>
            </a:extLst>
          </p:cNvPr>
          <p:cNvGrpSpPr/>
          <p:nvPr/>
        </p:nvGrpSpPr>
        <p:grpSpPr>
          <a:xfrm>
            <a:off x="3125104" y="3639898"/>
            <a:ext cx="3414043" cy="1974087"/>
            <a:chOff x="5736551" y="4800026"/>
            <a:chExt cx="2341172" cy="1365282"/>
          </a:xfrm>
          <a:solidFill>
            <a:schemeClr val="accent2">
              <a:lumMod val="60000"/>
              <a:lumOff val="40000"/>
            </a:schemeClr>
          </a:solidFill>
        </p:grpSpPr>
        <p:grpSp>
          <p:nvGrpSpPr>
            <p:cNvPr id="33" name="Group 32">
              <a:extLst>
                <a:ext uri="{FF2B5EF4-FFF2-40B4-BE49-F238E27FC236}">
                  <a16:creationId xmlns:a16="http://schemas.microsoft.com/office/drawing/2014/main" id="{8344DE8A-4614-B816-8ADE-256CA9B5AB6A}"/>
                </a:ext>
              </a:extLst>
            </p:cNvPr>
            <p:cNvGrpSpPr/>
            <p:nvPr/>
          </p:nvGrpSpPr>
          <p:grpSpPr>
            <a:xfrm>
              <a:off x="5736551" y="5425827"/>
              <a:ext cx="393082" cy="731012"/>
              <a:chOff x="2435824" y="2679091"/>
              <a:chExt cx="327409" cy="608880"/>
            </a:xfrm>
            <a:grpFill/>
          </p:grpSpPr>
          <p:sp>
            <p:nvSpPr>
              <p:cNvPr id="44" name="Round Same Side Corner Rectangle 46">
                <a:extLst>
                  <a:ext uri="{FF2B5EF4-FFF2-40B4-BE49-F238E27FC236}">
                    <a16:creationId xmlns:a16="http://schemas.microsoft.com/office/drawing/2014/main" id="{3AC0E0FE-EFC4-472B-47D9-BF9E1EF0A6C2}"/>
                  </a:ext>
                </a:extLst>
              </p:cNvPr>
              <p:cNvSpPr/>
              <p:nvPr/>
            </p:nvSpPr>
            <p:spPr>
              <a:xfrm>
                <a:off x="2438223" y="3062732"/>
                <a:ext cx="323729" cy="225239"/>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5A653F45-BD9D-2E43-1A96-7E33146F934B}"/>
                  </a:ext>
                </a:extLst>
              </p:cNvPr>
              <p:cNvSpPr/>
              <p:nvPr/>
            </p:nvSpPr>
            <p:spPr>
              <a:xfrm>
                <a:off x="2435824" y="2679091"/>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47355495-0BBC-D319-1B2E-714912AA0C74}"/>
                </a:ext>
              </a:extLst>
            </p:cNvPr>
            <p:cNvGrpSpPr/>
            <p:nvPr/>
          </p:nvGrpSpPr>
          <p:grpSpPr>
            <a:xfrm>
              <a:off x="7152013" y="5193108"/>
              <a:ext cx="393082" cy="968804"/>
              <a:chOff x="3150503" y="2679091"/>
              <a:chExt cx="327409" cy="806943"/>
            </a:xfrm>
            <a:grpFill/>
          </p:grpSpPr>
          <p:sp>
            <p:nvSpPr>
              <p:cNvPr id="42" name="Round Same Side Corner Rectangle 46">
                <a:extLst>
                  <a:ext uri="{FF2B5EF4-FFF2-40B4-BE49-F238E27FC236}">
                    <a16:creationId xmlns:a16="http://schemas.microsoft.com/office/drawing/2014/main" id="{9E8F3E2D-97DA-BDD5-DC18-B6E08A2D66ED}"/>
                  </a:ext>
                </a:extLst>
              </p:cNvPr>
              <p:cNvSpPr/>
              <p:nvPr/>
            </p:nvSpPr>
            <p:spPr>
              <a:xfrm>
                <a:off x="3152904" y="3062732"/>
                <a:ext cx="323729" cy="42330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D9A270D-5A72-2376-18F7-909D3D7C8486}"/>
                  </a:ext>
                </a:extLst>
              </p:cNvPr>
              <p:cNvSpPr/>
              <p:nvPr/>
            </p:nvSpPr>
            <p:spPr>
              <a:xfrm>
                <a:off x="3150503" y="2679091"/>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684DEFF6-92BD-0C4A-EC8E-36ADECF279CD}"/>
                </a:ext>
              </a:extLst>
            </p:cNvPr>
            <p:cNvGrpSpPr/>
            <p:nvPr/>
          </p:nvGrpSpPr>
          <p:grpSpPr>
            <a:xfrm>
              <a:off x="7684641" y="4800026"/>
              <a:ext cx="393082" cy="1365282"/>
              <a:chOff x="2675601" y="2682426"/>
              <a:chExt cx="327409" cy="1137181"/>
            </a:xfrm>
            <a:grpFill/>
          </p:grpSpPr>
          <p:sp>
            <p:nvSpPr>
              <p:cNvPr id="40" name="Round Same Side Corner Rectangle 46">
                <a:extLst>
                  <a:ext uri="{FF2B5EF4-FFF2-40B4-BE49-F238E27FC236}">
                    <a16:creationId xmlns:a16="http://schemas.microsoft.com/office/drawing/2014/main" id="{F5923031-24AB-C2D9-3B4C-E5BB55C3B8DD}"/>
                  </a:ext>
                </a:extLst>
              </p:cNvPr>
              <p:cNvSpPr/>
              <p:nvPr/>
            </p:nvSpPr>
            <p:spPr>
              <a:xfrm>
                <a:off x="2677439" y="3069783"/>
                <a:ext cx="323729" cy="749824"/>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E1714CC6-B1FC-F3DA-7D85-6BBC20C62B17}"/>
                  </a:ext>
                </a:extLst>
              </p:cNvPr>
              <p:cNvSpPr/>
              <p:nvPr/>
            </p:nvSpPr>
            <p:spPr>
              <a:xfrm>
                <a:off x="2675601" y="2682426"/>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51" name="Oval 50">
            <a:extLst>
              <a:ext uri="{FF2B5EF4-FFF2-40B4-BE49-F238E27FC236}">
                <a16:creationId xmlns:a16="http://schemas.microsoft.com/office/drawing/2014/main" id="{9709B636-A3FC-98BD-F8AE-A332FB3F13E6}"/>
              </a:ext>
            </a:extLst>
          </p:cNvPr>
          <p:cNvSpPr/>
          <p:nvPr/>
        </p:nvSpPr>
        <p:spPr>
          <a:xfrm>
            <a:off x="1710462" y="3247284"/>
            <a:ext cx="708160" cy="68552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53A31C32-EE4C-1EE1-8C30-0E66AE6D8F7C}"/>
              </a:ext>
            </a:extLst>
          </p:cNvPr>
          <p:cNvSpPr/>
          <p:nvPr/>
        </p:nvSpPr>
        <p:spPr>
          <a:xfrm>
            <a:off x="1453934" y="2987330"/>
            <a:ext cx="1176602" cy="1176602"/>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F102B5C-AB18-AF3F-590A-B9515A683E67}"/>
              </a:ext>
            </a:extLst>
          </p:cNvPr>
          <p:cNvGrpSpPr/>
          <p:nvPr/>
        </p:nvGrpSpPr>
        <p:grpSpPr>
          <a:xfrm>
            <a:off x="838200" y="3549369"/>
            <a:ext cx="1126179" cy="2064616"/>
            <a:chOff x="7838339" y="2226754"/>
            <a:chExt cx="1969639" cy="3730164"/>
          </a:xfrm>
          <a:solidFill>
            <a:schemeClr val="accent2">
              <a:lumMod val="75000"/>
            </a:schemeClr>
          </a:solidFill>
        </p:grpSpPr>
        <p:sp>
          <p:nvSpPr>
            <p:cNvPr id="7" name="Round Same Side Corner Rectangle 3">
              <a:extLst>
                <a:ext uri="{FF2B5EF4-FFF2-40B4-BE49-F238E27FC236}">
                  <a16:creationId xmlns:a16="http://schemas.microsoft.com/office/drawing/2014/main" id="{2D2FD71F-780F-5D5B-2C1B-ACE82C31C5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7EBAEAD9-543B-F169-0ADB-270C187B39D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28927768-1E12-FB8E-9000-27FE14C42361}"/>
                </a:ext>
              </a:extLst>
            </p:cNvPr>
            <p:cNvGrpSpPr/>
            <p:nvPr/>
          </p:nvGrpSpPr>
          <p:grpSpPr>
            <a:xfrm rot="507905">
              <a:off x="7838339" y="3815940"/>
              <a:ext cx="553322" cy="1525212"/>
              <a:chOff x="7916671" y="3937945"/>
              <a:chExt cx="553322" cy="1525212"/>
            </a:xfrm>
            <a:grpFill/>
          </p:grpSpPr>
          <p:sp>
            <p:nvSpPr>
              <p:cNvPr id="36" name="Round Same Side Corner Rectangle 25">
                <a:extLst>
                  <a:ext uri="{FF2B5EF4-FFF2-40B4-BE49-F238E27FC236}">
                    <a16:creationId xmlns:a16="http://schemas.microsoft.com/office/drawing/2014/main" id="{F88691D3-E798-0589-8FBB-4114A0830F5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B7B90F47-D3DE-5ED9-5A10-92A0605605E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40773F8-5F5D-54D2-C7F6-4D408661B86C}"/>
                </a:ext>
              </a:extLst>
            </p:cNvPr>
            <p:cNvGrpSpPr/>
            <p:nvPr/>
          </p:nvGrpSpPr>
          <p:grpSpPr>
            <a:xfrm rot="21105829" flipH="1">
              <a:off x="9243874" y="3806245"/>
              <a:ext cx="564104" cy="1525212"/>
              <a:chOff x="7916671" y="3937945"/>
              <a:chExt cx="553322" cy="1525212"/>
            </a:xfrm>
            <a:grpFill/>
          </p:grpSpPr>
          <p:sp>
            <p:nvSpPr>
              <p:cNvPr id="21" name="Round Same Side Corner Rectangle 25">
                <a:extLst>
                  <a:ext uri="{FF2B5EF4-FFF2-40B4-BE49-F238E27FC236}">
                    <a16:creationId xmlns:a16="http://schemas.microsoft.com/office/drawing/2014/main" id="{7A166A00-9002-E956-04B8-ACE2A175A6F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955F6FF9-2A0B-7022-CA20-8B5467918CB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
        <p:nvSpPr>
          <p:cNvPr id="58" name="Chord 57">
            <a:extLst>
              <a:ext uri="{FF2B5EF4-FFF2-40B4-BE49-F238E27FC236}">
                <a16:creationId xmlns:a16="http://schemas.microsoft.com/office/drawing/2014/main" id="{4DFB7AA2-28F4-5CC0-4312-B02F67A5C661}"/>
              </a:ext>
            </a:extLst>
          </p:cNvPr>
          <p:cNvSpPr/>
          <p:nvPr/>
        </p:nvSpPr>
        <p:spPr>
          <a:xfrm>
            <a:off x="1783507" y="3983353"/>
            <a:ext cx="573216" cy="342755"/>
          </a:xfrm>
          <a:prstGeom prst="chord">
            <a:avLst>
              <a:gd name="adj1" fmla="val 10865745"/>
              <a:gd name="adj2" fmla="val 2147653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2E918B2A-E57D-7847-BC5E-7C86BACA3D8B}"/>
              </a:ext>
            </a:extLst>
          </p:cNvPr>
          <p:cNvCxnSpPr>
            <a:cxnSpLocks/>
          </p:cNvCxnSpPr>
          <p:nvPr/>
        </p:nvCxnSpPr>
        <p:spPr>
          <a:xfrm>
            <a:off x="2197423" y="3113206"/>
            <a:ext cx="379769" cy="434651"/>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34DB9E-5427-4DB1-E329-B17B72B5D1F3}"/>
              </a:ext>
            </a:extLst>
          </p:cNvPr>
          <p:cNvCxnSpPr>
            <a:cxnSpLocks/>
          </p:cNvCxnSpPr>
          <p:nvPr/>
        </p:nvCxnSpPr>
        <p:spPr>
          <a:xfrm>
            <a:off x="2209667" y="2994666"/>
            <a:ext cx="210061" cy="233126"/>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34F4A16C-8E79-EA8C-990D-A999F8518DFC}"/>
              </a:ext>
            </a:extLst>
          </p:cNvPr>
          <p:cNvGrpSpPr/>
          <p:nvPr/>
        </p:nvGrpSpPr>
        <p:grpSpPr>
          <a:xfrm>
            <a:off x="3917707" y="3549369"/>
            <a:ext cx="1126179" cy="2064616"/>
            <a:chOff x="7838339" y="2226754"/>
            <a:chExt cx="1969639" cy="3730164"/>
          </a:xfrm>
          <a:solidFill>
            <a:schemeClr val="accent2">
              <a:lumMod val="75000"/>
            </a:schemeClr>
          </a:solidFill>
        </p:grpSpPr>
        <p:sp>
          <p:nvSpPr>
            <p:cNvPr id="67" name="Round Same Side Corner Rectangle 3">
              <a:extLst>
                <a:ext uri="{FF2B5EF4-FFF2-40B4-BE49-F238E27FC236}">
                  <a16:creationId xmlns:a16="http://schemas.microsoft.com/office/drawing/2014/main" id="{53278054-7D74-3E4C-E983-265DE228E60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8" name="Oval 67">
              <a:extLst>
                <a:ext uri="{FF2B5EF4-FFF2-40B4-BE49-F238E27FC236}">
                  <a16:creationId xmlns:a16="http://schemas.microsoft.com/office/drawing/2014/main" id="{4FBECF9B-D55E-7A47-9F3F-FFC6FA46C3BC}"/>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85CC3899-1E5E-4280-DCDD-9014440772BC}"/>
                </a:ext>
              </a:extLst>
            </p:cNvPr>
            <p:cNvGrpSpPr/>
            <p:nvPr/>
          </p:nvGrpSpPr>
          <p:grpSpPr>
            <a:xfrm rot="507905">
              <a:off x="7838339" y="3815940"/>
              <a:ext cx="553322" cy="1525212"/>
              <a:chOff x="7916671" y="3937945"/>
              <a:chExt cx="553322" cy="1525212"/>
            </a:xfrm>
            <a:grpFill/>
          </p:grpSpPr>
          <p:sp>
            <p:nvSpPr>
              <p:cNvPr id="73" name="Round Same Side Corner Rectangle 25">
                <a:extLst>
                  <a:ext uri="{FF2B5EF4-FFF2-40B4-BE49-F238E27FC236}">
                    <a16:creationId xmlns:a16="http://schemas.microsoft.com/office/drawing/2014/main" id="{3C099781-0B79-CDB4-6DC9-4FEC7DC045D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F6AA1EB0-D66E-1927-F75F-F47F6C13637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58591D38-C495-EC91-B579-204240C9A6B9}"/>
                </a:ext>
              </a:extLst>
            </p:cNvPr>
            <p:cNvGrpSpPr/>
            <p:nvPr/>
          </p:nvGrpSpPr>
          <p:grpSpPr>
            <a:xfrm rot="21105829" flipH="1">
              <a:off x="9243874" y="3806245"/>
              <a:ext cx="564104" cy="1525212"/>
              <a:chOff x="7916671" y="3937945"/>
              <a:chExt cx="553322" cy="1525212"/>
            </a:xfrm>
            <a:grpFill/>
          </p:grpSpPr>
          <p:sp>
            <p:nvSpPr>
              <p:cNvPr id="71" name="Round Same Side Corner Rectangle 25">
                <a:extLst>
                  <a:ext uri="{FF2B5EF4-FFF2-40B4-BE49-F238E27FC236}">
                    <a16:creationId xmlns:a16="http://schemas.microsoft.com/office/drawing/2014/main" id="{11C41AA2-6A11-8903-7470-4116FE2E83E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2F66BAA4-60C8-5B2A-A6DD-ABDD9CDD7C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2580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Self-awareness</a:t>
            </a:r>
            <a:endParaRPr lang="en-BE">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BBFE76D-8F70-2CEB-5259-FFEC1CFB34AD}"/>
              </a:ext>
            </a:extLst>
          </p:cNvPr>
          <p:cNvGrpSpPr/>
          <p:nvPr/>
        </p:nvGrpSpPr>
        <p:grpSpPr>
          <a:xfrm>
            <a:off x="6975629" y="2206626"/>
            <a:ext cx="4378171" cy="3688342"/>
            <a:chOff x="6975629" y="2111623"/>
            <a:chExt cx="4378171" cy="4023461"/>
          </a:xfrm>
        </p:grpSpPr>
        <p:sp>
          <p:nvSpPr>
            <p:cNvPr id="2" name="Rectangle: Rounded Corners 1">
              <a:extLst>
                <a:ext uri="{FF2B5EF4-FFF2-40B4-BE49-F238E27FC236}">
                  <a16:creationId xmlns:a16="http://schemas.microsoft.com/office/drawing/2014/main" id="{F6CEDC24-2984-5163-9E1F-9B31F6346EDC}"/>
                </a:ext>
              </a:extLst>
            </p:cNvPr>
            <p:cNvSpPr/>
            <p:nvPr/>
          </p:nvSpPr>
          <p:spPr>
            <a:xfrm>
              <a:off x="6975629" y="2111623"/>
              <a:ext cx="2139518" cy="19530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OPEN</a:t>
              </a:r>
              <a:endParaRPr lang="en-BE" b="1">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A9B0E98-FD46-107C-35FB-379EA3EE1E59}"/>
                </a:ext>
              </a:extLst>
            </p:cNvPr>
            <p:cNvSpPr/>
            <p:nvPr/>
          </p:nvSpPr>
          <p:spPr>
            <a:xfrm>
              <a:off x="9214282" y="2111623"/>
              <a:ext cx="2139518" cy="195308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75000"/>
                    </a:schemeClr>
                  </a:solidFill>
                  <a:latin typeface="Arial" panose="020B0604020202020204" pitchFamily="34" charset="0"/>
                  <a:cs typeface="Arial" panose="020B0604020202020204" pitchFamily="34" charset="0"/>
                </a:rPr>
                <a:t>BLIND</a:t>
              </a:r>
              <a:endParaRPr lang="en-BE" b="1">
                <a:solidFill>
                  <a:schemeClr val="accent2">
                    <a:lumMod val="7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A561876-B046-99E6-41F8-D2B57ABBE63A}"/>
                </a:ext>
              </a:extLst>
            </p:cNvPr>
            <p:cNvSpPr/>
            <p:nvPr/>
          </p:nvSpPr>
          <p:spPr>
            <a:xfrm>
              <a:off x="6975629" y="4181997"/>
              <a:ext cx="2139518" cy="195308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75000"/>
                    </a:schemeClr>
                  </a:solidFill>
                  <a:latin typeface="Arial" panose="020B0604020202020204" pitchFamily="34" charset="0"/>
                  <a:cs typeface="Arial" panose="020B0604020202020204" pitchFamily="34" charset="0"/>
                </a:rPr>
                <a:t>HIDDEN</a:t>
              </a:r>
              <a:endParaRPr lang="en-BE" b="1">
                <a:solidFill>
                  <a:schemeClr val="accent2">
                    <a:lumMod val="75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4606E83-C27B-21ED-72A0-055900075C1F}"/>
                </a:ext>
              </a:extLst>
            </p:cNvPr>
            <p:cNvSpPr/>
            <p:nvPr/>
          </p:nvSpPr>
          <p:spPr>
            <a:xfrm>
              <a:off x="9214282" y="4181997"/>
              <a:ext cx="2139518" cy="19530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UNKNOWN</a:t>
              </a:r>
              <a:endParaRPr lang="en-BE" b="1">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44EA220D-43E5-5DF6-F3F9-F6A65487EBE6}"/>
              </a:ext>
            </a:extLst>
          </p:cNvPr>
          <p:cNvSpPr txBox="1"/>
          <p:nvPr/>
        </p:nvSpPr>
        <p:spPr>
          <a:xfrm>
            <a:off x="6975629" y="1619291"/>
            <a:ext cx="2139518" cy="369332"/>
          </a:xfrm>
          <a:prstGeom prst="rect">
            <a:avLst/>
          </a:prstGeom>
          <a:noFill/>
        </p:spPr>
        <p:txBody>
          <a:bodyPr wrap="square" rtlCol="0">
            <a:spAutoFit/>
          </a:bodyPr>
          <a:lstStyle/>
          <a:p>
            <a:pPr algn="ctr"/>
            <a:r>
              <a:rPr lang="en-GB" sz="1800" b="1" i="1">
                <a:latin typeface="Arial" panose="020B0604020202020204" pitchFamily="34" charset="0"/>
                <a:cs typeface="Arial" panose="020B0604020202020204" pitchFamily="34" charset="0"/>
              </a:rPr>
              <a:t>Known to self</a:t>
            </a:r>
            <a:endParaRPr lang="en-BE" sz="1800" b="1" i="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109F02F-D232-9761-AECD-C1D9726C1EB1}"/>
              </a:ext>
            </a:extLst>
          </p:cNvPr>
          <p:cNvSpPr txBox="1"/>
          <p:nvPr/>
        </p:nvSpPr>
        <p:spPr>
          <a:xfrm>
            <a:off x="9203656" y="1619291"/>
            <a:ext cx="2139518" cy="369332"/>
          </a:xfrm>
          <a:prstGeom prst="rect">
            <a:avLst/>
          </a:prstGeom>
          <a:noFill/>
        </p:spPr>
        <p:txBody>
          <a:bodyPr wrap="square" rtlCol="0">
            <a:spAutoFit/>
          </a:bodyPr>
          <a:lstStyle/>
          <a:p>
            <a:pPr algn="ctr"/>
            <a:r>
              <a:rPr lang="en-GB" sz="1800" b="1" i="1">
                <a:latin typeface="Arial" panose="020B0604020202020204" pitchFamily="34" charset="0"/>
                <a:cs typeface="Arial" panose="020B0604020202020204" pitchFamily="34" charset="0"/>
              </a:rPr>
              <a:t>Not known to self</a:t>
            </a:r>
            <a:endParaRPr lang="en-BE" sz="1800" b="1" i="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CA0B90B-BFA3-7565-0AE4-B2DEBF58F502}"/>
              </a:ext>
            </a:extLst>
          </p:cNvPr>
          <p:cNvSpPr txBox="1"/>
          <p:nvPr/>
        </p:nvSpPr>
        <p:spPr>
          <a:xfrm>
            <a:off x="5420556" y="2848677"/>
            <a:ext cx="1455938" cy="646331"/>
          </a:xfrm>
          <a:prstGeom prst="rect">
            <a:avLst/>
          </a:prstGeom>
          <a:noFill/>
        </p:spPr>
        <p:txBody>
          <a:bodyPr wrap="square" rtlCol="0">
            <a:spAutoFit/>
          </a:bodyPr>
          <a:lstStyle/>
          <a:p>
            <a:pPr algn="ctr"/>
            <a:r>
              <a:rPr lang="en-GB" sz="1800" b="1" i="1">
                <a:latin typeface="Arial" panose="020B0604020202020204" pitchFamily="34" charset="0"/>
                <a:cs typeface="Arial" panose="020B0604020202020204" pitchFamily="34" charset="0"/>
              </a:rPr>
              <a:t>Known by others</a:t>
            </a:r>
            <a:endParaRPr lang="en-BE" sz="1800" b="1" i="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FF88A78-9661-84C5-339F-631347163ECC}"/>
              </a:ext>
            </a:extLst>
          </p:cNvPr>
          <p:cNvSpPr txBox="1"/>
          <p:nvPr/>
        </p:nvSpPr>
        <p:spPr>
          <a:xfrm>
            <a:off x="5420556" y="4631998"/>
            <a:ext cx="1455938" cy="646331"/>
          </a:xfrm>
          <a:prstGeom prst="rect">
            <a:avLst/>
          </a:prstGeom>
          <a:noFill/>
        </p:spPr>
        <p:txBody>
          <a:bodyPr wrap="square" rtlCol="0">
            <a:spAutoFit/>
          </a:bodyPr>
          <a:lstStyle/>
          <a:p>
            <a:pPr algn="ctr"/>
            <a:r>
              <a:rPr lang="en-GB" sz="1800" b="1" i="1">
                <a:latin typeface="Arial" panose="020B0604020202020204" pitchFamily="34" charset="0"/>
                <a:cs typeface="Arial" panose="020B0604020202020204" pitchFamily="34" charset="0"/>
              </a:rPr>
              <a:t>Not known by others</a:t>
            </a:r>
            <a:endParaRPr lang="en-BE" sz="1800" b="1"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3352E1B-6217-1384-70FE-EBCFF20458B8}"/>
              </a:ext>
            </a:extLst>
          </p:cNvPr>
          <p:cNvSpPr txBox="1"/>
          <p:nvPr/>
        </p:nvSpPr>
        <p:spPr>
          <a:xfrm>
            <a:off x="838200" y="1720840"/>
            <a:ext cx="3983855" cy="3139321"/>
          </a:xfrm>
          <a:prstGeom prst="rect">
            <a:avLst/>
          </a:prstGeom>
          <a:noFill/>
        </p:spPr>
        <p:txBody>
          <a:bodyPr wrap="square">
            <a:spAutoFit/>
          </a:bodyPr>
          <a:lstStyle/>
          <a:p>
            <a:pPr marL="0" indent="0">
              <a:buNone/>
            </a:pPr>
            <a:r>
              <a:rPr lang="en-US" sz="2200" b="1">
                <a:latin typeface="Arial" panose="020B0604020202020204" pitchFamily="34" charset="0"/>
                <a:cs typeface="Arial" panose="020B0604020202020204" pitchFamily="34" charset="0"/>
              </a:rPr>
              <a:t>JOHARI WINDOW</a:t>
            </a:r>
          </a:p>
          <a:p>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Each of the 4 quadrants contain information about yourself.</a:t>
            </a:r>
          </a:p>
          <a:p>
            <a:pPr marL="342900"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Using the Johari Window can help you increase your self-awareness</a:t>
            </a:r>
          </a:p>
        </p:txBody>
      </p:sp>
      <p:sp>
        <p:nvSpPr>
          <p:cNvPr id="12" name="TextBox 11">
            <a:extLst>
              <a:ext uri="{FF2B5EF4-FFF2-40B4-BE49-F238E27FC236}">
                <a16:creationId xmlns:a16="http://schemas.microsoft.com/office/drawing/2014/main" id="{5F438CF6-2380-EE40-E45D-99AA855E6A47}"/>
              </a:ext>
            </a:extLst>
          </p:cNvPr>
          <p:cNvSpPr txBox="1"/>
          <p:nvPr/>
        </p:nvSpPr>
        <p:spPr>
          <a:xfrm>
            <a:off x="838200" y="5012108"/>
            <a:ext cx="3983856" cy="738664"/>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t>
            </a:r>
            <a:r>
              <a:rPr lang="en-US" sz="14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Luft</a:t>
            </a:r>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J. and Ingham, H. (1955)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The Johari window, a graphic model of interpersonal awareness.</a:t>
            </a:r>
          </a:p>
        </p:txBody>
      </p:sp>
    </p:spTree>
    <p:extLst>
      <p:ext uri="{BB962C8B-B14F-4D97-AF65-F5344CB8AC3E}">
        <p14:creationId xmlns:p14="http://schemas.microsoft.com/office/powerpoint/2010/main" val="69825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BFD-1ADF-56C4-A54D-3D49FA105245}"/>
              </a:ext>
            </a:extLst>
          </p:cNvPr>
          <p:cNvSpPr>
            <a:spLocks noGrp="1"/>
          </p:cNvSpPr>
          <p:nvPr>
            <p:ph type="title"/>
          </p:nvPr>
        </p:nvSpPr>
        <p:spPr/>
        <p:txBody>
          <a:bodyPr/>
          <a:lstStyle/>
          <a:p>
            <a:r>
              <a:rPr lang="en-GB"/>
              <a:t>Barriers to self-awareness</a:t>
            </a:r>
            <a:endParaRPr lang="en-BE"/>
          </a:p>
        </p:txBody>
      </p:sp>
      <p:sp>
        <p:nvSpPr>
          <p:cNvPr id="3" name="TextBox 2">
            <a:extLst>
              <a:ext uri="{FF2B5EF4-FFF2-40B4-BE49-F238E27FC236}">
                <a16:creationId xmlns:a16="http://schemas.microsoft.com/office/drawing/2014/main" id="{BEF4CF6F-E5D5-D1A6-C268-DE115F8D275B}"/>
              </a:ext>
            </a:extLst>
          </p:cNvPr>
          <p:cNvSpPr txBox="1"/>
          <p:nvPr/>
        </p:nvSpPr>
        <p:spPr>
          <a:xfrm>
            <a:off x="8046446" y="4489985"/>
            <a:ext cx="2566481"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Unconscious bias</a:t>
            </a:r>
            <a:endParaRPr lang="en-BE"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80CCFAC-AB7F-1F10-B4B1-B59A8752D4A2}"/>
              </a:ext>
            </a:extLst>
          </p:cNvPr>
          <p:cNvSpPr txBox="1"/>
          <p:nvPr/>
        </p:nvSpPr>
        <p:spPr>
          <a:xfrm>
            <a:off x="4750796" y="4415765"/>
            <a:ext cx="2566481" cy="1200329"/>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Ignoring our feelings and emotions</a:t>
            </a:r>
            <a:endParaRPr lang="en-BE"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784837-5146-7D0D-A95C-D04E67CF30E3}"/>
              </a:ext>
            </a:extLst>
          </p:cNvPr>
          <p:cNvSpPr txBox="1"/>
          <p:nvPr/>
        </p:nvSpPr>
        <p:spPr>
          <a:xfrm>
            <a:off x="1262642" y="4446403"/>
            <a:ext cx="2566481"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Lack of feedback</a:t>
            </a:r>
            <a:endParaRPr lang="en-BE" sz="240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39B9EC3A-8B35-E306-851C-D8D14171BA13}"/>
              </a:ext>
            </a:extLst>
          </p:cNvPr>
          <p:cNvGrpSpPr/>
          <p:nvPr/>
        </p:nvGrpSpPr>
        <p:grpSpPr>
          <a:xfrm>
            <a:off x="1800703" y="2411597"/>
            <a:ext cx="1496887" cy="1522646"/>
            <a:chOff x="1143655" y="2517569"/>
            <a:chExt cx="1049034" cy="1067086"/>
          </a:xfrm>
        </p:grpSpPr>
        <p:sp>
          <p:nvSpPr>
            <p:cNvPr id="8" name="Speech Bubble: Rectangle with Corners Rounded 7">
              <a:extLst>
                <a:ext uri="{FF2B5EF4-FFF2-40B4-BE49-F238E27FC236}">
                  <a16:creationId xmlns:a16="http://schemas.microsoft.com/office/drawing/2014/main" id="{091091B1-D50E-1E16-0FA9-0EE48CAC3633}"/>
                </a:ext>
              </a:extLst>
            </p:cNvPr>
            <p:cNvSpPr/>
            <p:nvPr/>
          </p:nvSpPr>
          <p:spPr>
            <a:xfrm>
              <a:off x="1143655" y="2517569"/>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BA8DEC57-D011-6AE4-A07D-C8676C35C924}"/>
                </a:ext>
              </a:extLst>
            </p:cNvPr>
            <p:cNvSpPr/>
            <p:nvPr/>
          </p:nvSpPr>
          <p:spPr>
            <a:xfrm>
              <a:off x="1519164" y="3133393"/>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descr="Walk with solid fill">
            <a:extLst>
              <a:ext uri="{FF2B5EF4-FFF2-40B4-BE49-F238E27FC236}">
                <a16:creationId xmlns:a16="http://schemas.microsoft.com/office/drawing/2014/main" id="{57640BA7-15AC-2D43-5304-F4E1474D2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7537" y="2196935"/>
            <a:ext cx="2084120" cy="2084120"/>
          </a:xfrm>
          <a:prstGeom prst="rect">
            <a:avLst/>
          </a:prstGeom>
        </p:spPr>
      </p:pic>
      <p:sp>
        <p:nvSpPr>
          <p:cNvPr id="14" name="Heart 13">
            <a:extLst>
              <a:ext uri="{FF2B5EF4-FFF2-40B4-BE49-F238E27FC236}">
                <a16:creationId xmlns:a16="http://schemas.microsoft.com/office/drawing/2014/main" id="{BA9F97BF-E165-DA37-1D81-D32C53F8BFAE}"/>
              </a:ext>
            </a:extLst>
          </p:cNvPr>
          <p:cNvSpPr/>
          <p:nvPr/>
        </p:nvSpPr>
        <p:spPr>
          <a:xfrm>
            <a:off x="4898990" y="2803397"/>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239C42FC-FFC9-2D69-F6BF-B956731A575F}"/>
              </a:ext>
            </a:extLst>
          </p:cNvPr>
          <p:cNvGrpSpPr/>
          <p:nvPr/>
        </p:nvGrpSpPr>
        <p:grpSpPr>
          <a:xfrm>
            <a:off x="8900186" y="1953649"/>
            <a:ext cx="1086478" cy="2276734"/>
            <a:chOff x="8900186" y="1953649"/>
            <a:chExt cx="1086478" cy="2276734"/>
          </a:xfrm>
        </p:grpSpPr>
        <p:sp>
          <p:nvSpPr>
            <p:cNvPr id="32" name="Rectangle: Rounded Corners 31">
              <a:extLst>
                <a:ext uri="{FF2B5EF4-FFF2-40B4-BE49-F238E27FC236}">
                  <a16:creationId xmlns:a16="http://schemas.microsoft.com/office/drawing/2014/main" id="{02F1F4F5-50DA-8081-566D-3C1BC42F7CC1}"/>
                </a:ext>
              </a:extLst>
            </p:cNvPr>
            <p:cNvSpPr/>
            <p:nvPr/>
          </p:nvSpPr>
          <p:spPr>
            <a:xfrm rot="20580589">
              <a:off x="9074610" y="2194577"/>
              <a:ext cx="505427" cy="50542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3">
              <a:extLst>
                <a:ext uri="{FF2B5EF4-FFF2-40B4-BE49-F238E27FC236}">
                  <a16:creationId xmlns:a16="http://schemas.microsoft.com/office/drawing/2014/main" id="{05AE3939-01D3-287F-F04A-1F5FEC874461}"/>
                </a:ext>
              </a:extLst>
            </p:cNvPr>
            <p:cNvSpPr/>
            <p:nvPr/>
          </p:nvSpPr>
          <p:spPr>
            <a:xfrm>
              <a:off x="8900186" y="3494231"/>
              <a:ext cx="1086478" cy="73615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7" name="Chord 26">
              <a:extLst>
                <a:ext uri="{FF2B5EF4-FFF2-40B4-BE49-F238E27FC236}">
                  <a16:creationId xmlns:a16="http://schemas.microsoft.com/office/drawing/2014/main" id="{A72388CF-A0B3-13B4-24FD-AAB6F212E7AA}"/>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a:extLst>
                <a:ext uri="{FF2B5EF4-FFF2-40B4-BE49-F238E27FC236}">
                  <a16:creationId xmlns:a16="http://schemas.microsoft.com/office/drawing/2014/main" id="{89AEFBB3-C4CC-6C2C-1E9B-869D74415195}"/>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4" name="Rectangle: Rounded Corners 33">
              <a:extLst>
                <a:ext uri="{FF2B5EF4-FFF2-40B4-BE49-F238E27FC236}">
                  <a16:creationId xmlns:a16="http://schemas.microsoft.com/office/drawing/2014/main" id="{0D15473F-881A-80A2-E301-B03C2DAFE171}"/>
                </a:ext>
              </a:extLst>
            </p:cNvPr>
            <p:cNvSpPr/>
            <p:nvPr/>
          </p:nvSpPr>
          <p:spPr>
            <a:xfrm rot="724728">
              <a:off x="9397092" y="1953649"/>
              <a:ext cx="505427" cy="50542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 Arc 35">
              <a:extLst>
                <a:ext uri="{FF2B5EF4-FFF2-40B4-BE49-F238E27FC236}">
                  <a16:creationId xmlns:a16="http://schemas.microsoft.com/office/drawing/2014/main" id="{730538D3-BF61-4486-028E-1C749C56EC01}"/>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39" name="Rectangle 38">
            <a:extLst>
              <a:ext uri="{FF2B5EF4-FFF2-40B4-BE49-F238E27FC236}">
                <a16:creationId xmlns:a16="http://schemas.microsoft.com/office/drawing/2014/main" id="{95DCEA8F-74B6-9931-462F-DBCE7EA419C6}"/>
              </a:ext>
            </a:extLst>
          </p:cNvPr>
          <p:cNvSpPr/>
          <p:nvPr/>
        </p:nvSpPr>
        <p:spPr>
          <a:xfrm rot="19348419">
            <a:off x="2485093" y="2421859"/>
            <a:ext cx="121581" cy="15021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58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latin typeface="Arial" panose="020B0604020202020204" pitchFamily="34" charset="0"/>
                <a:cs typeface="Arial" panose="020B0604020202020204" pitchFamily="34" charset="0"/>
              </a:rPr>
              <a:t>Receiving feedback to increase self-awareness</a:t>
            </a:r>
            <a:endParaRPr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FDF9220-5361-F488-8084-B0A7959D6D4F}"/>
              </a:ext>
            </a:extLst>
          </p:cNvPr>
          <p:cNvGrpSpPr/>
          <p:nvPr/>
        </p:nvGrpSpPr>
        <p:grpSpPr>
          <a:xfrm>
            <a:off x="1071365" y="2114493"/>
            <a:ext cx="2356853" cy="2397411"/>
            <a:chOff x="1143655" y="2517569"/>
            <a:chExt cx="1049034" cy="1067086"/>
          </a:xfrm>
        </p:grpSpPr>
        <p:sp>
          <p:nvSpPr>
            <p:cNvPr id="4" name="Speech Bubble: Rectangle with Corners Rounded 3">
              <a:extLst>
                <a:ext uri="{FF2B5EF4-FFF2-40B4-BE49-F238E27FC236}">
                  <a16:creationId xmlns:a16="http://schemas.microsoft.com/office/drawing/2014/main" id="{8B60D1EA-E19A-E371-FEB5-5154AD928B88}"/>
                </a:ext>
              </a:extLst>
            </p:cNvPr>
            <p:cNvSpPr/>
            <p:nvPr/>
          </p:nvSpPr>
          <p:spPr>
            <a:xfrm>
              <a:off x="1143655" y="2517569"/>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113CAE13-13F1-E360-FF8D-480117661518}"/>
                </a:ext>
              </a:extLst>
            </p:cNvPr>
            <p:cNvSpPr/>
            <p:nvPr/>
          </p:nvSpPr>
          <p:spPr>
            <a:xfrm>
              <a:off x="1519164" y="3133393"/>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B39FDB00-A944-BB64-6E12-D266D2E7964C}"/>
              </a:ext>
            </a:extLst>
          </p:cNvPr>
          <p:cNvSpPr txBox="1"/>
          <p:nvPr/>
        </p:nvSpPr>
        <p:spPr>
          <a:xfrm>
            <a:off x="4064000" y="1812106"/>
            <a:ext cx="3396343" cy="4015330"/>
          </a:xfrm>
          <a:prstGeom prst="rect">
            <a:avLst/>
          </a:prstGeom>
          <a:noFill/>
        </p:spPr>
        <p:txBody>
          <a:bodyPr wrap="square">
            <a:spAutoFit/>
          </a:bodyPr>
          <a:lstStyle/>
          <a:p>
            <a:pPr marR="0" lvl="0" algn="l" rtl="0">
              <a:lnSpc>
                <a:spcPct val="107000"/>
              </a:lnSpc>
              <a:spcBef>
                <a:spcPts val="0"/>
              </a:spcBef>
              <a:spcAft>
                <a:spcPts val="0"/>
              </a:spcAft>
              <a:buClr>
                <a:srgbClr val="000000"/>
              </a:buClr>
              <a:buSzPts val="3600"/>
            </a:pPr>
            <a:r>
              <a:rPr lang="en-GB" sz="2400" dirty="0">
                <a:solidFill>
                  <a:srgbClr val="000000"/>
                </a:solidFill>
                <a:latin typeface="Arial" panose="020B0604020202020204" pitchFamily="34" charset="0"/>
                <a:ea typeface="Calibri"/>
                <a:cs typeface="Arial" panose="020B0604020202020204" pitchFamily="34" charset="0"/>
                <a:sym typeface="Calibri"/>
              </a:rPr>
              <a:t>Using the r</a:t>
            </a:r>
            <a:r>
              <a:rPr lang="en-GB" sz="2400" b="0" u="none" strike="noStrike" cap="none" dirty="0">
                <a:solidFill>
                  <a:srgbClr val="000000"/>
                </a:solidFill>
                <a:latin typeface="Arial" panose="020B0604020202020204" pitchFamily="34" charset="0"/>
                <a:ea typeface="Calibri"/>
                <a:cs typeface="Arial" panose="020B0604020202020204" pitchFamily="34" charset="0"/>
                <a:sym typeface="Calibri"/>
              </a:rPr>
              <a:t>eflection tool (what, so what, now what)</a:t>
            </a:r>
          </a:p>
          <a:p>
            <a:pPr marR="0" lvl="0" algn="l" rtl="0">
              <a:lnSpc>
                <a:spcPct val="107000"/>
              </a:lnSpc>
              <a:spcBef>
                <a:spcPts val="0"/>
              </a:spcBef>
              <a:spcAft>
                <a:spcPts val="0"/>
              </a:spcAft>
              <a:buClr>
                <a:srgbClr val="000000"/>
              </a:buClr>
              <a:buSzPts val="3600"/>
            </a:pPr>
            <a:endParaRPr lang="en-GB" sz="2400" dirty="0">
              <a:solidFill>
                <a:srgbClr val="000000"/>
              </a:solidFill>
              <a:latin typeface="Arial" panose="020B0604020202020204" pitchFamily="34" charset="0"/>
              <a:ea typeface="Calibri"/>
              <a:cs typeface="Arial" panose="020B0604020202020204" pitchFamily="34" charset="0"/>
              <a:sym typeface="Calibri"/>
            </a:endParaRPr>
          </a:p>
          <a:p>
            <a:pPr>
              <a:lnSpc>
                <a:spcPct val="107000"/>
              </a:lnSpc>
              <a:buClr>
                <a:srgbClr val="000000"/>
              </a:buClr>
              <a:buSzPts val="3600"/>
            </a:pPr>
            <a:r>
              <a:rPr lang="en-GB" sz="2400" b="0" u="none" strike="noStrike" cap="none" dirty="0">
                <a:solidFill>
                  <a:srgbClr val="000000"/>
                </a:solidFill>
                <a:latin typeface="Arial" panose="020B0604020202020204" pitchFamily="34" charset="0"/>
                <a:ea typeface="Calibri"/>
                <a:cs typeface="Arial" panose="020B0604020202020204" pitchFamily="34" charset="0"/>
                <a:sym typeface="Calibri"/>
              </a:rPr>
              <a:t>Sharing concerns, experiences or feelings</a:t>
            </a:r>
          </a:p>
          <a:p>
            <a:pPr>
              <a:lnSpc>
                <a:spcPct val="107000"/>
              </a:lnSpc>
              <a:buClr>
                <a:srgbClr val="000000"/>
              </a:buClr>
              <a:buSzPts val="3600"/>
            </a:pPr>
            <a:endParaRPr lang="en-GB" sz="2400" dirty="0">
              <a:solidFill>
                <a:srgbClr val="000000"/>
              </a:solidFill>
              <a:latin typeface="Arial" panose="020B0604020202020204" pitchFamily="34" charset="0"/>
              <a:ea typeface="Calibri"/>
              <a:cs typeface="Arial" panose="020B0604020202020204" pitchFamily="34" charset="0"/>
              <a:sym typeface="Calibri"/>
            </a:endParaRPr>
          </a:p>
          <a:p>
            <a:pPr>
              <a:lnSpc>
                <a:spcPct val="107000"/>
              </a:lnSpc>
              <a:buClr>
                <a:srgbClr val="000000"/>
              </a:buClr>
              <a:buSzPts val="3600"/>
            </a:pPr>
            <a:r>
              <a:rPr lang="en-US" sz="2400" b="0" u="none" strike="noStrike" cap="none" dirty="0">
                <a:solidFill>
                  <a:srgbClr val="000000"/>
                </a:solidFill>
                <a:latin typeface="Arial" panose="020B0604020202020204" pitchFamily="34" charset="0"/>
                <a:ea typeface="Calibri"/>
                <a:cs typeface="Arial" panose="020B0604020202020204" pitchFamily="34" charset="0"/>
                <a:sym typeface="Calibri"/>
              </a:rPr>
              <a:t>Having an open attitude and willingness to learn </a:t>
            </a:r>
          </a:p>
        </p:txBody>
      </p:sp>
      <p:sp>
        <p:nvSpPr>
          <p:cNvPr id="11" name="TextBox 10">
            <a:extLst>
              <a:ext uri="{FF2B5EF4-FFF2-40B4-BE49-F238E27FC236}">
                <a16:creationId xmlns:a16="http://schemas.microsoft.com/office/drawing/2014/main" id="{99AD3911-585B-C5E6-3668-24DBEFAB0E10}"/>
              </a:ext>
            </a:extLst>
          </p:cNvPr>
          <p:cNvSpPr txBox="1"/>
          <p:nvPr/>
        </p:nvSpPr>
        <p:spPr>
          <a:xfrm>
            <a:off x="7855857" y="1812106"/>
            <a:ext cx="3396343" cy="3224985"/>
          </a:xfrm>
          <a:prstGeom prst="rect">
            <a:avLst/>
          </a:prstGeom>
          <a:noFill/>
        </p:spPr>
        <p:txBody>
          <a:bodyPr wrap="square">
            <a:spAutoFit/>
          </a:bodyPr>
          <a:lstStyle/>
          <a:p>
            <a:pPr marR="0" lvl="0" algn="l" rtl="0">
              <a:lnSpc>
                <a:spcPct val="107000"/>
              </a:lnSpc>
              <a:spcBef>
                <a:spcPts val="0"/>
              </a:spcBef>
              <a:spcAft>
                <a:spcPts val="0"/>
              </a:spcAft>
              <a:buClr>
                <a:srgbClr val="000000"/>
              </a:buClr>
              <a:buSzPts val="3600"/>
            </a:pPr>
            <a:r>
              <a:rPr lang="en-GB" sz="2400" b="0" u="none" strike="noStrike" cap="none" dirty="0">
                <a:solidFill>
                  <a:srgbClr val="000000"/>
                </a:solidFill>
                <a:latin typeface="Arial" panose="020B0604020202020204" pitchFamily="34" charset="0"/>
                <a:ea typeface="Calibri"/>
                <a:cs typeface="Arial" panose="020B0604020202020204" pitchFamily="34" charset="0"/>
                <a:sym typeface="Calibri"/>
              </a:rPr>
              <a:t>Asking for feedback from others:</a:t>
            </a:r>
          </a:p>
          <a:p>
            <a:pPr lvl="1" indent="-457200">
              <a:lnSpc>
                <a:spcPct val="107000"/>
              </a:lnSpc>
              <a:buClr>
                <a:srgbClr val="000000"/>
              </a:buClr>
              <a:buSzPts val="3600"/>
              <a:buFont typeface="Arial" panose="020B0604020202020204" pitchFamily="34" charset="0"/>
              <a:buChar char="•"/>
            </a:pPr>
            <a:r>
              <a:rPr lang="en-GB" sz="2400" b="0" u="none" strike="noStrike" cap="none" dirty="0">
                <a:solidFill>
                  <a:srgbClr val="000000"/>
                </a:solidFill>
                <a:latin typeface="Arial" panose="020B0604020202020204" pitchFamily="34" charset="0"/>
                <a:ea typeface="Calibri"/>
                <a:cs typeface="Arial" panose="020B0604020202020204" pitchFamily="34" charset="0"/>
                <a:sym typeface="Calibri"/>
              </a:rPr>
              <a:t>Supervisor, team members, line manager</a:t>
            </a:r>
          </a:p>
          <a:p>
            <a:pPr lvl="1" indent="-457200">
              <a:lnSpc>
                <a:spcPct val="107000"/>
              </a:lnSpc>
              <a:buClr>
                <a:srgbClr val="000000"/>
              </a:buClr>
              <a:buSzPts val="360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sym typeface="Calibri"/>
              </a:rPr>
              <a:t>Children, parents, caregivers or trusted adults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7F9B118-63D1-0C0A-D75F-71EB38186F1A}"/>
              </a:ext>
            </a:extLst>
          </p:cNvPr>
          <p:cNvSpPr/>
          <p:nvPr/>
        </p:nvSpPr>
        <p:spPr>
          <a:xfrm>
            <a:off x="1060532" y="1698171"/>
            <a:ext cx="5499925" cy="33818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Impact emotions</a:t>
            </a:r>
            <a:endParaRPr lang="en-BE">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E4D7553-E54D-D8D9-7B43-BAB3F64C787B}"/>
              </a:ext>
            </a:extLst>
          </p:cNvPr>
          <p:cNvSpPr txBox="1"/>
          <p:nvPr/>
        </p:nvSpPr>
        <p:spPr>
          <a:xfrm>
            <a:off x="1531539" y="2312527"/>
            <a:ext cx="2394858" cy="19389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Emotions and stress influence on our thinking and </a:t>
            </a:r>
            <a:r>
              <a:rPr lang="en-GB" sz="2400" b="1" dirty="0" err="1">
                <a:latin typeface="Arial" panose="020B0604020202020204" pitchFamily="34" charset="0"/>
                <a:cs typeface="Arial" panose="020B0604020202020204" pitchFamily="34" charset="0"/>
              </a:rPr>
              <a:t>behavior</a:t>
            </a:r>
            <a:r>
              <a:rPr lang="en-GB" sz="24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13B163EC-08D5-E260-CE06-EDBE077A3849}"/>
              </a:ext>
            </a:extLst>
          </p:cNvPr>
          <p:cNvSpPr txBox="1"/>
          <p:nvPr/>
        </p:nvSpPr>
        <p:spPr>
          <a:xfrm>
            <a:off x="741218" y="5560739"/>
            <a:ext cx="10709563" cy="307777"/>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Tyng CM, Amin HU, Saad MNM, Malik AS. (2017 Aug 24).</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The Influences of Emotion on Learning and Memory. </a:t>
            </a:r>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Front Psychol. </a:t>
            </a:r>
          </a:p>
        </p:txBody>
      </p:sp>
      <p:sp>
        <p:nvSpPr>
          <p:cNvPr id="6" name="TextBox 5">
            <a:extLst>
              <a:ext uri="{FF2B5EF4-FFF2-40B4-BE49-F238E27FC236}">
                <a16:creationId xmlns:a16="http://schemas.microsoft.com/office/drawing/2014/main" id="{3062E440-7E3A-2FEF-F348-57EFFCF728BB}"/>
              </a:ext>
            </a:extLst>
          </p:cNvPr>
          <p:cNvSpPr txBox="1"/>
          <p:nvPr/>
        </p:nvSpPr>
        <p:spPr>
          <a:xfrm>
            <a:off x="7774585" y="2234923"/>
            <a:ext cx="3830290"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They impact our: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Attention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Perception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Learning and memory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Decision making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Problem solving</a:t>
            </a:r>
          </a:p>
        </p:txBody>
      </p:sp>
      <p:grpSp>
        <p:nvGrpSpPr>
          <p:cNvPr id="7" name="Group 6">
            <a:extLst>
              <a:ext uri="{FF2B5EF4-FFF2-40B4-BE49-F238E27FC236}">
                <a16:creationId xmlns:a16="http://schemas.microsoft.com/office/drawing/2014/main" id="{4675D95B-579C-131E-7D83-A6B45E704197}"/>
              </a:ext>
            </a:extLst>
          </p:cNvPr>
          <p:cNvGrpSpPr/>
          <p:nvPr/>
        </p:nvGrpSpPr>
        <p:grpSpPr>
          <a:xfrm>
            <a:off x="4318208" y="2094712"/>
            <a:ext cx="3190754" cy="2526139"/>
            <a:chOff x="8886140" y="2128856"/>
            <a:chExt cx="2458554" cy="1946452"/>
          </a:xfrm>
          <a:solidFill>
            <a:schemeClr val="accent2">
              <a:lumMod val="75000"/>
            </a:schemeClr>
          </a:solidFill>
        </p:grpSpPr>
        <p:grpSp>
          <p:nvGrpSpPr>
            <p:cNvPr id="8" name="Group 7">
              <a:extLst>
                <a:ext uri="{FF2B5EF4-FFF2-40B4-BE49-F238E27FC236}">
                  <a16:creationId xmlns:a16="http://schemas.microsoft.com/office/drawing/2014/main" id="{4B63A1DB-4AE1-A351-3009-4C65E4B2A32E}"/>
                </a:ext>
              </a:extLst>
            </p:cNvPr>
            <p:cNvGrpSpPr/>
            <p:nvPr/>
          </p:nvGrpSpPr>
          <p:grpSpPr>
            <a:xfrm>
              <a:off x="9892149" y="2128856"/>
              <a:ext cx="1452545" cy="1452545"/>
              <a:chOff x="9854276" y="2446764"/>
              <a:chExt cx="1691138" cy="1691138"/>
            </a:xfrm>
            <a:grpFill/>
          </p:grpSpPr>
          <p:pic>
            <p:nvPicPr>
              <p:cNvPr id="11" name="Graphic 10" descr="Head with gears with solid fill">
                <a:extLst>
                  <a:ext uri="{FF2B5EF4-FFF2-40B4-BE49-F238E27FC236}">
                    <a16:creationId xmlns:a16="http://schemas.microsoft.com/office/drawing/2014/main" id="{4D5F41CC-4718-653D-3235-A6DB27AE7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2" name="Oval 11">
                <a:extLst>
                  <a:ext uri="{FF2B5EF4-FFF2-40B4-BE49-F238E27FC236}">
                    <a16:creationId xmlns:a16="http://schemas.microsoft.com/office/drawing/2014/main" id="{96FE1E1A-2063-D2D2-F05F-D907239A271D}"/>
                  </a:ext>
                </a:extLst>
              </p:cNvPr>
              <p:cNvSpPr/>
              <p:nvPr/>
            </p:nvSpPr>
            <p:spPr>
              <a:xfrm>
                <a:off x="10149995" y="2618375"/>
                <a:ext cx="927324" cy="9273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Heart 8">
              <a:extLst>
                <a:ext uri="{FF2B5EF4-FFF2-40B4-BE49-F238E27FC236}">
                  <a16:creationId xmlns:a16="http://schemas.microsoft.com/office/drawing/2014/main" id="{667490DB-DB3E-978B-AE43-D980CE555C29}"/>
                </a:ext>
              </a:extLst>
            </p:cNvPr>
            <p:cNvSpPr/>
            <p:nvPr/>
          </p:nvSpPr>
          <p:spPr>
            <a:xfrm>
              <a:off x="8886140" y="3141728"/>
              <a:ext cx="1044952" cy="93358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16F852C6-C1C5-0EC3-1F85-8E4CD81A33C2}"/>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33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6">
            <a:extLst>
              <a:ext uri="{FF2B5EF4-FFF2-40B4-BE49-F238E27FC236}">
                <a16:creationId xmlns:a16="http://schemas.microsoft.com/office/drawing/2014/main" id="{EAC8B68B-84DC-858B-6D4A-0335D7717F24}"/>
              </a:ext>
            </a:extLst>
          </p:cNvPr>
          <p:cNvSpPr/>
          <p:nvPr/>
        </p:nvSpPr>
        <p:spPr>
          <a:xfrm>
            <a:off x="4391567" y="3926223"/>
            <a:ext cx="1711708" cy="1445623"/>
          </a:xfrm>
          <a:prstGeom prst="wedgeRoundRectCallout">
            <a:avLst>
              <a:gd name="adj1" fmla="val -61221"/>
              <a:gd name="adj2" fmla="val -2629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41702B-EDE8-6738-190F-084D28196EB2}"/>
              </a:ext>
            </a:extLst>
          </p:cNvPr>
          <p:cNvSpPr/>
          <p:nvPr/>
        </p:nvSpPr>
        <p:spPr>
          <a:xfrm>
            <a:off x="1510801" y="1788925"/>
            <a:ext cx="2816080" cy="275243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432FF27-A7F6-5F85-3B6A-531EC27FEFE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Emotional awareness</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7F3AA58-0113-113B-EBF3-CB8BB1B31A36}"/>
              </a:ext>
            </a:extLst>
          </p:cNvPr>
          <p:cNvSpPr txBox="1"/>
          <p:nvPr/>
        </p:nvSpPr>
        <p:spPr>
          <a:xfrm>
            <a:off x="1792466" y="4772087"/>
            <a:ext cx="2252749"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Recognize your emotions</a:t>
            </a:r>
            <a:endParaRPr lang="en-BE" sz="2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C628686-11D0-698A-911F-F02CB18F298B}"/>
              </a:ext>
            </a:extLst>
          </p:cNvPr>
          <p:cNvSpPr txBox="1"/>
          <p:nvPr/>
        </p:nvSpPr>
        <p:spPr>
          <a:xfrm>
            <a:off x="4564389" y="4205183"/>
            <a:ext cx="1360755"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Labelling emotions can help!</a:t>
            </a:r>
            <a:endParaRPr lang="en-BE"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C40F91A1-C72D-9DDB-C07E-C1984B17F915}"/>
              </a:ext>
            </a:extLst>
          </p:cNvPr>
          <p:cNvSpPr/>
          <p:nvPr/>
        </p:nvSpPr>
        <p:spPr>
          <a:xfrm>
            <a:off x="7873372" y="1775839"/>
            <a:ext cx="2816080" cy="275243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CA39A8-7198-8C80-8B76-92374A9DB10E}"/>
              </a:ext>
            </a:extLst>
          </p:cNvPr>
          <p:cNvSpPr txBox="1"/>
          <p:nvPr/>
        </p:nvSpPr>
        <p:spPr>
          <a:xfrm>
            <a:off x="7576220" y="4772087"/>
            <a:ext cx="3590167"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Allow yourself to feel and process the emotions</a:t>
            </a:r>
            <a:endParaRPr lang="en-BE" sz="2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65B10A8-03E9-A053-FA96-4A6F5BAD17F2}"/>
              </a:ext>
            </a:extLst>
          </p:cNvPr>
          <p:cNvGrpSpPr/>
          <p:nvPr/>
        </p:nvGrpSpPr>
        <p:grpSpPr>
          <a:xfrm>
            <a:off x="10228983" y="284714"/>
            <a:ext cx="1587872" cy="1368854"/>
            <a:chOff x="10228983" y="337468"/>
            <a:chExt cx="1587872" cy="1368854"/>
          </a:xfrm>
        </p:grpSpPr>
        <p:sp>
          <p:nvSpPr>
            <p:cNvPr id="12" name="Hexagon 11">
              <a:extLst>
                <a:ext uri="{FF2B5EF4-FFF2-40B4-BE49-F238E27FC236}">
                  <a16:creationId xmlns:a16="http://schemas.microsoft.com/office/drawing/2014/main" id="{5D547911-E375-7070-5BB7-5B5B9FC6A30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0D22ADF-D63F-96CD-13DE-80FE02FE291A}"/>
                </a:ext>
              </a:extLst>
            </p:cNvPr>
            <p:cNvGrpSpPr/>
            <p:nvPr/>
          </p:nvGrpSpPr>
          <p:grpSpPr>
            <a:xfrm>
              <a:off x="10741851" y="747986"/>
              <a:ext cx="562136" cy="634675"/>
              <a:chOff x="760175" y="830142"/>
              <a:chExt cx="867619" cy="979579"/>
            </a:xfrm>
          </p:grpSpPr>
          <p:sp>
            <p:nvSpPr>
              <p:cNvPr id="30" name="Rectangle 29">
                <a:extLst>
                  <a:ext uri="{FF2B5EF4-FFF2-40B4-BE49-F238E27FC236}">
                    <a16:creationId xmlns:a16="http://schemas.microsoft.com/office/drawing/2014/main" id="{41BE4FFB-6743-0220-B930-A5BEEB8A072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29</a:t>
                </a:r>
              </a:p>
            </p:txBody>
          </p:sp>
          <p:sp>
            <p:nvSpPr>
              <p:cNvPr id="32" name="Rectangle 31">
                <a:extLst>
                  <a:ext uri="{FF2B5EF4-FFF2-40B4-BE49-F238E27FC236}">
                    <a16:creationId xmlns:a16="http://schemas.microsoft.com/office/drawing/2014/main" id="{140321B4-3316-8CD8-A566-9AB4F6CC636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pic>
        <p:nvPicPr>
          <p:cNvPr id="33" name="Graphic 32" descr="Walk with solid fill">
            <a:extLst>
              <a:ext uri="{FF2B5EF4-FFF2-40B4-BE49-F238E27FC236}">
                <a16:creationId xmlns:a16="http://schemas.microsoft.com/office/drawing/2014/main" id="{33E6FE96-C99B-AB4A-77C6-9DC5A93C0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4769" y="2125060"/>
            <a:ext cx="2084120" cy="2084120"/>
          </a:xfrm>
          <a:prstGeom prst="rect">
            <a:avLst/>
          </a:prstGeom>
        </p:spPr>
      </p:pic>
      <p:sp>
        <p:nvSpPr>
          <p:cNvPr id="34" name="Heart 33">
            <a:extLst>
              <a:ext uri="{FF2B5EF4-FFF2-40B4-BE49-F238E27FC236}">
                <a16:creationId xmlns:a16="http://schemas.microsoft.com/office/drawing/2014/main" id="{C402A4EE-9CC9-72C0-BEF4-B38EC28112A6}"/>
              </a:ext>
            </a:extLst>
          </p:cNvPr>
          <p:cNvSpPr/>
          <p:nvPr/>
        </p:nvSpPr>
        <p:spPr>
          <a:xfrm>
            <a:off x="9607374" y="2623576"/>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8" name="Group 47">
            <a:extLst>
              <a:ext uri="{FF2B5EF4-FFF2-40B4-BE49-F238E27FC236}">
                <a16:creationId xmlns:a16="http://schemas.microsoft.com/office/drawing/2014/main" id="{098300CC-BAFB-1650-1864-535CEEA3E77C}"/>
              </a:ext>
            </a:extLst>
          </p:cNvPr>
          <p:cNvGrpSpPr/>
          <p:nvPr/>
        </p:nvGrpSpPr>
        <p:grpSpPr>
          <a:xfrm>
            <a:off x="1896012" y="2075898"/>
            <a:ext cx="906609" cy="1871528"/>
            <a:chOff x="1651000" y="2396531"/>
            <a:chExt cx="906609" cy="1871528"/>
          </a:xfrm>
        </p:grpSpPr>
        <p:sp>
          <p:nvSpPr>
            <p:cNvPr id="43" name="Trapezoid 42">
              <a:extLst>
                <a:ext uri="{FF2B5EF4-FFF2-40B4-BE49-F238E27FC236}">
                  <a16:creationId xmlns:a16="http://schemas.microsoft.com/office/drawing/2014/main" id="{8A6C2D88-24D4-F47E-8097-2967DEADDA9B}"/>
                </a:ext>
              </a:extLst>
            </p:cNvPr>
            <p:cNvSpPr/>
            <p:nvPr/>
          </p:nvSpPr>
          <p:spPr>
            <a:xfrm rot="17446825">
              <a:off x="2191666" y="2358014"/>
              <a:ext cx="187869" cy="544017"/>
            </a:xfrm>
            <a:prstGeom prst="trapezoi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CB7A386-2EFD-21B8-27E9-B70113799A02}"/>
                </a:ext>
              </a:extLst>
            </p:cNvPr>
            <p:cNvSpPr/>
            <p:nvPr/>
          </p:nvSpPr>
          <p:spPr>
            <a:xfrm>
              <a:off x="1651000" y="2396531"/>
              <a:ext cx="334158" cy="33415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Rounded 36">
              <a:extLst>
                <a:ext uri="{FF2B5EF4-FFF2-40B4-BE49-F238E27FC236}">
                  <a16:creationId xmlns:a16="http://schemas.microsoft.com/office/drawing/2014/main" id="{E924771F-1A9B-A17A-EF73-7A2C32581C87}"/>
                </a:ext>
              </a:extLst>
            </p:cNvPr>
            <p:cNvSpPr/>
            <p:nvPr/>
          </p:nvSpPr>
          <p:spPr>
            <a:xfrm>
              <a:off x="1651000" y="2844157"/>
              <a:ext cx="334158" cy="7016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id="{7AF7922A-D1A9-B2C3-5EF8-3578BFB15B14}"/>
                </a:ext>
              </a:extLst>
            </p:cNvPr>
            <p:cNvSpPr/>
            <p:nvPr/>
          </p:nvSpPr>
          <p:spPr>
            <a:xfrm rot="10800000">
              <a:off x="1651000" y="3545198"/>
              <a:ext cx="167079" cy="7016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9309BF4E-111C-08FE-70E7-3574DAC71903}"/>
                </a:ext>
              </a:extLst>
            </p:cNvPr>
            <p:cNvSpPr/>
            <p:nvPr/>
          </p:nvSpPr>
          <p:spPr>
            <a:xfrm rot="9828739">
              <a:off x="1911896" y="3479989"/>
              <a:ext cx="164434" cy="78807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DADA1F7-FB19-32ED-18DA-C3B93FEFA64F}"/>
                </a:ext>
              </a:extLst>
            </p:cNvPr>
            <p:cNvGrpSpPr/>
            <p:nvPr/>
          </p:nvGrpSpPr>
          <p:grpSpPr>
            <a:xfrm rot="19837628">
              <a:off x="1822937" y="2732655"/>
              <a:ext cx="630435" cy="206062"/>
              <a:chOff x="1830022" y="2411050"/>
              <a:chExt cx="630435" cy="206062"/>
            </a:xfrm>
          </p:grpSpPr>
          <p:sp>
            <p:nvSpPr>
              <p:cNvPr id="40" name="Rectangle: Top Corners Rounded 39">
                <a:extLst>
                  <a:ext uri="{FF2B5EF4-FFF2-40B4-BE49-F238E27FC236}">
                    <a16:creationId xmlns:a16="http://schemas.microsoft.com/office/drawing/2014/main" id="{5BF935AC-2A1C-B400-086A-5C8C7402AF97}"/>
                  </a:ext>
                </a:extLst>
              </p:cNvPr>
              <p:cNvSpPr/>
              <p:nvPr/>
            </p:nvSpPr>
            <p:spPr>
              <a:xfrm rot="6507855">
                <a:off x="1961008" y="2338087"/>
                <a:ext cx="148039" cy="41001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Top Corners Rounded 40">
                <a:extLst>
                  <a:ext uri="{FF2B5EF4-FFF2-40B4-BE49-F238E27FC236}">
                    <a16:creationId xmlns:a16="http://schemas.microsoft.com/office/drawing/2014/main" id="{155CF03B-D19F-9301-C0D8-180F9154B134}"/>
                  </a:ext>
                </a:extLst>
              </p:cNvPr>
              <p:cNvSpPr/>
              <p:nvPr/>
            </p:nvSpPr>
            <p:spPr>
              <a:xfrm rot="2708039">
                <a:off x="2199220" y="2289953"/>
                <a:ext cx="140139" cy="382334"/>
              </a:xfrm>
              <a:prstGeom prst="round2SameRect">
                <a:avLst>
                  <a:gd name="adj1" fmla="val 50000"/>
                  <a:gd name="adj2" fmla="val 237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Heart 43">
            <a:extLst>
              <a:ext uri="{FF2B5EF4-FFF2-40B4-BE49-F238E27FC236}">
                <a16:creationId xmlns:a16="http://schemas.microsoft.com/office/drawing/2014/main" id="{44775B72-AE88-BE30-83EF-6E551436F012}"/>
              </a:ext>
            </a:extLst>
          </p:cNvPr>
          <p:cNvSpPr/>
          <p:nvPr/>
        </p:nvSpPr>
        <p:spPr>
          <a:xfrm>
            <a:off x="3288268" y="2627225"/>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Arrow: Right 45">
            <a:extLst>
              <a:ext uri="{FF2B5EF4-FFF2-40B4-BE49-F238E27FC236}">
                <a16:creationId xmlns:a16="http://schemas.microsoft.com/office/drawing/2014/main" id="{4E49521C-7DE7-C626-267C-5A4DD6CFFF58}"/>
              </a:ext>
            </a:extLst>
          </p:cNvPr>
          <p:cNvSpPr/>
          <p:nvPr/>
        </p:nvSpPr>
        <p:spPr>
          <a:xfrm>
            <a:off x="5153335" y="2758019"/>
            <a:ext cx="1899879" cy="70135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Chart, sunburst chart&#10;&#10;Description automatically generated">
            <a:extLst>
              <a:ext uri="{FF2B5EF4-FFF2-40B4-BE49-F238E27FC236}">
                <a16:creationId xmlns:a16="http://schemas.microsoft.com/office/drawing/2014/main" id="{A825B7C2-105D-C3A4-3AAC-CBA6B61747C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7616" y="3845445"/>
            <a:ext cx="1605788" cy="1579025"/>
          </a:xfrm>
          <a:prstGeom prst="rect">
            <a:avLst/>
          </a:prstGeom>
        </p:spPr>
      </p:pic>
    </p:spTree>
    <p:extLst>
      <p:ext uri="{BB962C8B-B14F-4D97-AF65-F5344CB8AC3E}">
        <p14:creationId xmlns:p14="http://schemas.microsoft.com/office/powerpoint/2010/main" val="216111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526E-BF4F-34FC-6BA1-7B62A03DE7A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Unconscious bias</a:t>
            </a:r>
            <a:endParaRPr lang="en-BE">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ECD2D89-E9EA-E556-A89F-7DA24A15741C}"/>
              </a:ext>
            </a:extLst>
          </p:cNvPr>
          <p:cNvSpPr txBox="1"/>
          <p:nvPr/>
        </p:nvSpPr>
        <p:spPr>
          <a:xfrm>
            <a:off x="5354721" y="1901285"/>
            <a:ext cx="5747629" cy="3416320"/>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We subjectively filter the information we receive.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We simplify information and create our own subjective view on reality. </a:t>
            </a:r>
            <a:endParaRPr lang="en-BE" sz="3600" dirty="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B65B5E4A-2472-3779-89B9-55764F3ECBD3}"/>
              </a:ext>
            </a:extLst>
          </p:cNvPr>
          <p:cNvGrpSpPr/>
          <p:nvPr/>
        </p:nvGrpSpPr>
        <p:grpSpPr>
          <a:xfrm>
            <a:off x="838200" y="1437213"/>
            <a:ext cx="3914683" cy="4223357"/>
            <a:chOff x="1218381" y="1930700"/>
            <a:chExt cx="3416320" cy="3685698"/>
          </a:xfrm>
        </p:grpSpPr>
        <p:pic>
          <p:nvPicPr>
            <p:cNvPr id="15" name="Graphic 14" descr="Eyes with solid fill">
              <a:extLst>
                <a:ext uri="{FF2B5EF4-FFF2-40B4-BE49-F238E27FC236}">
                  <a16:creationId xmlns:a16="http://schemas.microsoft.com/office/drawing/2014/main" id="{11406A7E-637D-63C6-2081-41C75D6D5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2309" y="1930700"/>
              <a:ext cx="3276573" cy="3276573"/>
            </a:xfrm>
            <a:prstGeom prst="rect">
              <a:avLst/>
            </a:prstGeom>
          </p:spPr>
        </p:pic>
        <p:pic>
          <p:nvPicPr>
            <p:cNvPr id="58" name="Graphic 57" descr="Sunglasses outline">
              <a:extLst>
                <a:ext uri="{FF2B5EF4-FFF2-40B4-BE49-F238E27FC236}">
                  <a16:creationId xmlns:a16="http://schemas.microsoft.com/office/drawing/2014/main" id="{9B5F231F-77F2-047B-6DB4-2CACDF3E3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8381" y="2200078"/>
              <a:ext cx="3416320" cy="3416320"/>
            </a:xfrm>
            <a:prstGeom prst="rect">
              <a:avLst/>
            </a:prstGeom>
          </p:spPr>
        </p:pic>
      </p:grpSp>
    </p:spTree>
    <p:extLst>
      <p:ext uri="{BB962C8B-B14F-4D97-AF65-F5344CB8AC3E}">
        <p14:creationId xmlns:p14="http://schemas.microsoft.com/office/powerpoint/2010/main" val="110621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EB45441B-9B7B-CD7F-81E1-5C1F9E04190D}"/>
              </a:ext>
            </a:extLst>
          </p:cNvPr>
          <p:cNvSpPr/>
          <p:nvPr/>
        </p:nvSpPr>
        <p:spPr>
          <a:xfrm>
            <a:off x="4826102" y="2610310"/>
            <a:ext cx="2804462" cy="283895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Unconscious bias</a:t>
            </a:r>
            <a:endParaRPr lang="en-BE">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7F83393-7974-9393-1E27-66105E15D7FE}"/>
              </a:ext>
            </a:extLst>
          </p:cNvPr>
          <p:cNvSpPr txBox="1"/>
          <p:nvPr/>
        </p:nvSpPr>
        <p:spPr>
          <a:xfrm>
            <a:off x="7406364" y="2225588"/>
            <a:ext cx="2901143"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We notice when something has changed</a:t>
            </a:r>
            <a:endParaRPr lang="en-BE">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806A2F8-47D4-3872-489E-8232888B3209}"/>
              </a:ext>
            </a:extLst>
          </p:cNvPr>
          <p:cNvSpPr txBox="1"/>
          <p:nvPr/>
        </p:nvSpPr>
        <p:spPr>
          <a:xfrm>
            <a:off x="4785637" y="1619797"/>
            <a:ext cx="2825425"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We edit and reinforce memories</a:t>
            </a:r>
            <a:endParaRPr lang="en-BE">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1CF7BAD-838D-8E8D-54C3-5B29AC9DA06C}"/>
              </a:ext>
            </a:extLst>
          </p:cNvPr>
          <p:cNvSpPr txBox="1"/>
          <p:nvPr/>
        </p:nvSpPr>
        <p:spPr>
          <a:xfrm>
            <a:off x="7900437" y="4229153"/>
            <a:ext cx="361729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notice flaws in others faster than our own flaws</a:t>
            </a:r>
            <a:endParaRPr lang="en-BE"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558C50-306F-F978-6C00-EF95D47391E8}"/>
              </a:ext>
            </a:extLst>
          </p:cNvPr>
          <p:cNvSpPr txBox="1"/>
          <p:nvPr/>
        </p:nvSpPr>
        <p:spPr>
          <a:xfrm>
            <a:off x="1247839" y="3237138"/>
            <a:ext cx="3312661" cy="646331"/>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We think we know what other people are thinking</a:t>
            </a:r>
            <a:endParaRPr lang="en-BE"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A4EBF4F-68D3-B97F-C1E2-23D0C5330E34}"/>
              </a:ext>
            </a:extLst>
          </p:cNvPr>
          <p:cNvSpPr txBox="1"/>
          <p:nvPr/>
        </p:nvSpPr>
        <p:spPr>
          <a:xfrm>
            <a:off x="1186158" y="4229153"/>
            <a:ext cx="3295461" cy="646331"/>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We project our current mindset on the past and future</a:t>
            </a:r>
            <a:endParaRPr lang="en-BE"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178EA95-750B-641B-BB91-3E0155DF2717}"/>
              </a:ext>
            </a:extLst>
          </p:cNvPr>
          <p:cNvSpPr txBox="1"/>
          <p:nvPr/>
        </p:nvSpPr>
        <p:spPr>
          <a:xfrm>
            <a:off x="1365476" y="2247613"/>
            <a:ext cx="3563298" cy="646331"/>
          </a:xfrm>
          <a:prstGeom prst="rect">
            <a:avLst/>
          </a:prstGeom>
          <a:noFill/>
        </p:spPr>
        <p:txBody>
          <a:bodyPr wrap="square" rtlCol="0">
            <a:spAutoFit/>
          </a:bodyPr>
          <a:lstStyle/>
          <a:p>
            <a:pPr algn="r"/>
            <a:r>
              <a:rPr lang="en-GB">
                <a:latin typeface="Arial" panose="020B0604020202020204" pitchFamily="34" charset="0"/>
                <a:cs typeface="Arial" panose="020B0604020202020204" pitchFamily="34" charset="0"/>
              </a:rPr>
              <a:t>We tend to continue things we have invested time and energy in</a:t>
            </a:r>
            <a:endParaRPr lang="en-BE">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A0B92D4-FF08-E362-7FF8-F4633060CD8C}"/>
              </a:ext>
            </a:extLst>
          </p:cNvPr>
          <p:cNvSpPr txBox="1"/>
          <p:nvPr/>
        </p:nvSpPr>
        <p:spPr>
          <a:xfrm>
            <a:off x="7896166" y="3217944"/>
            <a:ext cx="376307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notice the bizarre and the unknown more</a:t>
            </a:r>
            <a:endParaRPr lang="en-BE"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663248F-0731-5CD5-E9B2-096FCDE7300C}"/>
              </a:ext>
            </a:extLst>
          </p:cNvPr>
          <p:cNvSpPr txBox="1"/>
          <p:nvPr/>
        </p:nvSpPr>
        <p:spPr>
          <a:xfrm>
            <a:off x="813391" y="5221168"/>
            <a:ext cx="4196521" cy="646331"/>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We fill in the gaps with stereotypes, generalities and prior experiences</a:t>
            </a:r>
            <a:endParaRPr lang="en-BE"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71637D1-2BBD-42BA-98B0-2D2222EB7C43}"/>
              </a:ext>
            </a:extLst>
          </p:cNvPr>
          <p:cNvSpPr txBox="1"/>
          <p:nvPr/>
        </p:nvSpPr>
        <p:spPr>
          <a:xfrm>
            <a:off x="7423832" y="5222463"/>
            <a:ext cx="384667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imagine things or people we are familiar with as better</a:t>
            </a:r>
            <a:endParaRPr lang="en-BE"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744C902-8E2C-8F90-B30F-1A408E2870AD}"/>
              </a:ext>
            </a:extLst>
          </p:cNvPr>
          <p:cNvGrpSpPr/>
          <p:nvPr/>
        </p:nvGrpSpPr>
        <p:grpSpPr>
          <a:xfrm>
            <a:off x="10228983" y="284715"/>
            <a:ext cx="1587872" cy="1368854"/>
            <a:chOff x="10228983" y="337468"/>
            <a:chExt cx="1587872" cy="1368854"/>
          </a:xfrm>
        </p:grpSpPr>
        <p:sp>
          <p:nvSpPr>
            <p:cNvPr id="12" name="Hexagon 11">
              <a:extLst>
                <a:ext uri="{FF2B5EF4-FFF2-40B4-BE49-F238E27FC236}">
                  <a16:creationId xmlns:a16="http://schemas.microsoft.com/office/drawing/2014/main" id="{94D185EA-7812-91A1-B762-A0C06DBDB26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F988B36-6950-C506-EF6A-C06D2E72022B}"/>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7D815A37-6EB6-628F-90F4-0EA851B062BC}"/>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30</a:t>
                </a:r>
              </a:p>
            </p:txBody>
          </p:sp>
          <p:sp>
            <p:nvSpPr>
              <p:cNvPr id="18" name="Rectangle 17">
                <a:extLst>
                  <a:ext uri="{FF2B5EF4-FFF2-40B4-BE49-F238E27FC236}">
                    <a16:creationId xmlns:a16="http://schemas.microsoft.com/office/drawing/2014/main" id="{5AB1AEAC-7DF6-C4D0-2D94-1A25A2F32A2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779375E7-7CA7-11BD-1D54-2498F2BEFD7D}"/>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109EE3B5-EA90-6664-5498-5D39A7F66A6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DE40E8-02E8-FE10-162D-C00E5513CF7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134DD686-06F2-BB83-75BE-2FE0920DC785}"/>
              </a:ext>
            </a:extLst>
          </p:cNvPr>
          <p:cNvGrpSpPr/>
          <p:nvPr/>
        </p:nvGrpSpPr>
        <p:grpSpPr>
          <a:xfrm>
            <a:off x="5448528" y="3034634"/>
            <a:ext cx="1593856" cy="2077391"/>
            <a:chOff x="8914563" y="1953649"/>
            <a:chExt cx="1057724" cy="1378610"/>
          </a:xfrm>
        </p:grpSpPr>
        <p:sp>
          <p:nvSpPr>
            <p:cNvPr id="20" name="Rectangle: Rounded Corners 19">
              <a:extLst>
                <a:ext uri="{FF2B5EF4-FFF2-40B4-BE49-F238E27FC236}">
                  <a16:creationId xmlns:a16="http://schemas.microsoft.com/office/drawing/2014/main" id="{8DB11972-C145-95A2-5289-59B486C356A1}"/>
                </a:ext>
              </a:extLst>
            </p:cNvPr>
            <p:cNvSpPr/>
            <p:nvPr/>
          </p:nvSpPr>
          <p:spPr>
            <a:xfrm rot="20580589">
              <a:off x="9074610" y="2194577"/>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a:extLst>
                <a:ext uri="{FF2B5EF4-FFF2-40B4-BE49-F238E27FC236}">
                  <a16:creationId xmlns:a16="http://schemas.microsoft.com/office/drawing/2014/main" id="{6C3DD054-9C22-D32C-0353-DF1E665AE42F}"/>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9E243BDD-9BE3-1A6F-5F64-332A90B927B8}"/>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Rectangle: Rounded Corners 23">
              <a:extLst>
                <a:ext uri="{FF2B5EF4-FFF2-40B4-BE49-F238E27FC236}">
                  <a16:creationId xmlns:a16="http://schemas.microsoft.com/office/drawing/2014/main" id="{62A702FB-DDEB-2BD5-1369-CB6B913C341D}"/>
                </a:ext>
              </a:extLst>
            </p:cNvPr>
            <p:cNvSpPr/>
            <p:nvPr/>
          </p:nvSpPr>
          <p:spPr>
            <a:xfrm rot="724728">
              <a:off x="9397092" y="1953649"/>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 Arc 27">
              <a:extLst>
                <a:ext uri="{FF2B5EF4-FFF2-40B4-BE49-F238E27FC236}">
                  <a16:creationId xmlns:a16="http://schemas.microsoft.com/office/drawing/2014/main" id="{784CDE50-9612-CD53-6E86-B75F9213CE31}"/>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26261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FDB266DC-54FB-9C46-C144-CCFF3E41AA6C}"/>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66120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90D8BD59-8CA6-3B7D-50B4-75A7241E3D65}"/>
              </a:ext>
            </a:extLst>
          </p:cNvPr>
          <p:cNvSpPr/>
          <p:nvPr/>
        </p:nvSpPr>
        <p:spPr>
          <a:xfrm>
            <a:off x="9726421" y="2121782"/>
            <a:ext cx="1868866" cy="186415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83CCA1B-1130-00BA-B1C1-6D1C75CF6F85}"/>
              </a:ext>
            </a:extLst>
          </p:cNvPr>
          <p:cNvSpPr/>
          <p:nvPr/>
        </p:nvSpPr>
        <p:spPr>
          <a:xfrm>
            <a:off x="810964" y="2121782"/>
            <a:ext cx="1868866" cy="186415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1246C25-E5B9-6541-FCFD-1C03A1F8D776}"/>
              </a:ext>
            </a:extLst>
          </p:cNvPr>
          <p:cNvSpPr>
            <a:spLocks noGrp="1"/>
          </p:cNvSpPr>
          <p:nvPr>
            <p:ph type="title"/>
          </p:nvPr>
        </p:nvSpPr>
        <p:spPr>
          <a:xfrm>
            <a:off x="596000" y="120516"/>
            <a:ext cx="11353800" cy="868968"/>
          </a:xfrm>
        </p:spPr>
        <p:txBody>
          <a:bodyPr>
            <a:normAutofit fontScale="90000"/>
          </a:bodyPr>
          <a:lstStyle/>
          <a:p>
            <a:r>
              <a:rPr lang="en-GB">
                <a:latin typeface="Arial" panose="020B0604020202020204" pitchFamily="34" charset="0"/>
                <a:cs typeface="Arial" panose="020B0604020202020204" pitchFamily="34" charset="0"/>
              </a:rPr>
              <a:t>Limiting the influence of unconscious bias on our decisions</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3CBFB5-C3A4-DD07-EF45-E5BC085C7BEC}"/>
              </a:ext>
            </a:extLst>
          </p:cNvPr>
          <p:cNvSpPr txBox="1"/>
          <p:nvPr/>
        </p:nvSpPr>
        <p:spPr>
          <a:xfrm>
            <a:off x="8344423" y="4229750"/>
            <a:ext cx="2101174"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Don’t rush decisions! Ask for other’s views or opinions.</a:t>
            </a:r>
            <a:endParaRPr lang="en-BE"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3FDA93-D6F3-7788-D3E6-919560D66F7B}"/>
              </a:ext>
            </a:extLst>
          </p:cNvPr>
          <p:cNvSpPr txBox="1"/>
          <p:nvPr/>
        </p:nvSpPr>
        <p:spPr>
          <a:xfrm>
            <a:off x="6085987" y="4229750"/>
            <a:ext cx="2101174" cy="1477328"/>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Connect with diverse people (gender, cultural background, abilities,…)</a:t>
            </a:r>
            <a:endParaRPr lang="en-BE">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55C8340-405C-6859-9BF5-FBF152455953}"/>
              </a:ext>
            </a:extLst>
          </p:cNvPr>
          <p:cNvSpPr txBox="1"/>
          <p:nvPr/>
        </p:nvSpPr>
        <p:spPr>
          <a:xfrm>
            <a:off x="3835829" y="4229750"/>
            <a:ext cx="1873302" cy="1200329"/>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List the ‘facts’ and information shared and use this as a basis </a:t>
            </a:r>
            <a:endParaRPr lang="en-BE">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0301B98-81C4-8EF0-A8F6-8C9E80C42D59}"/>
              </a:ext>
            </a:extLst>
          </p:cNvPr>
          <p:cNvSpPr txBox="1"/>
          <p:nvPr/>
        </p:nvSpPr>
        <p:spPr>
          <a:xfrm>
            <a:off x="1754789" y="4229750"/>
            <a:ext cx="1704184" cy="923330"/>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Acknowledge that we are all biased!</a:t>
            </a:r>
            <a:endParaRPr lang="en-BE">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757AE833-3565-127A-A816-2A297C6FCA4C}"/>
              </a:ext>
            </a:extLst>
          </p:cNvPr>
          <p:cNvGrpSpPr/>
          <p:nvPr/>
        </p:nvGrpSpPr>
        <p:grpSpPr>
          <a:xfrm>
            <a:off x="1193201" y="2304254"/>
            <a:ext cx="1122868" cy="1463518"/>
            <a:chOff x="8914563" y="1953649"/>
            <a:chExt cx="1057724" cy="1378610"/>
          </a:xfrm>
        </p:grpSpPr>
        <p:sp>
          <p:nvSpPr>
            <p:cNvPr id="19" name="Rectangle: Rounded Corners 18">
              <a:extLst>
                <a:ext uri="{FF2B5EF4-FFF2-40B4-BE49-F238E27FC236}">
                  <a16:creationId xmlns:a16="http://schemas.microsoft.com/office/drawing/2014/main" id="{B1F085BA-11B7-3F84-1798-64778BCA3D35}"/>
                </a:ext>
              </a:extLst>
            </p:cNvPr>
            <p:cNvSpPr/>
            <p:nvPr/>
          </p:nvSpPr>
          <p:spPr>
            <a:xfrm rot="20580589">
              <a:off x="9074610" y="2194577"/>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a:extLst>
                <a:ext uri="{FF2B5EF4-FFF2-40B4-BE49-F238E27FC236}">
                  <a16:creationId xmlns:a16="http://schemas.microsoft.com/office/drawing/2014/main" id="{A09C6F90-30AD-851A-6611-A1FD1FC734DF}"/>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7802C024-ADA4-C340-0CB1-C1F422679D8E}"/>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Rectangle: Rounded Corners 21">
              <a:extLst>
                <a:ext uri="{FF2B5EF4-FFF2-40B4-BE49-F238E27FC236}">
                  <a16:creationId xmlns:a16="http://schemas.microsoft.com/office/drawing/2014/main" id="{BF736DE7-B27D-2D1A-0BBE-84C72FC03FC2}"/>
                </a:ext>
              </a:extLst>
            </p:cNvPr>
            <p:cNvSpPr/>
            <p:nvPr/>
          </p:nvSpPr>
          <p:spPr>
            <a:xfrm rot="724728">
              <a:off x="9397092" y="1953649"/>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2EADC8ED-450F-1398-26F7-1C5FB10942A5}"/>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pic>
        <p:nvPicPr>
          <p:cNvPr id="26" name="Graphic 25" descr="Shoe footprints with solid fill">
            <a:extLst>
              <a:ext uri="{FF2B5EF4-FFF2-40B4-BE49-F238E27FC236}">
                <a16:creationId xmlns:a16="http://schemas.microsoft.com/office/drawing/2014/main" id="{744D3AC2-74F0-39BE-280E-4FD4A709D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a:off x="4326438" y="3102684"/>
            <a:ext cx="481090" cy="914400"/>
          </a:xfrm>
          <a:prstGeom prst="rect">
            <a:avLst/>
          </a:prstGeom>
        </p:spPr>
      </p:pic>
      <p:pic>
        <p:nvPicPr>
          <p:cNvPr id="27" name="Graphic 26" descr="Shoe footprints with solid fill">
            <a:extLst>
              <a:ext uri="{FF2B5EF4-FFF2-40B4-BE49-F238E27FC236}">
                <a16:creationId xmlns:a16="http://schemas.microsoft.com/office/drawing/2014/main" id="{6161B877-41BA-6EED-5800-93AD38F8535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a:off x="3246209" y="2509414"/>
            <a:ext cx="481090" cy="914400"/>
          </a:xfrm>
          <a:prstGeom prst="rect">
            <a:avLst/>
          </a:prstGeom>
        </p:spPr>
      </p:pic>
      <p:pic>
        <p:nvPicPr>
          <p:cNvPr id="29" name="Graphic 28" descr="Shoe footprints with solid fill">
            <a:extLst>
              <a:ext uri="{FF2B5EF4-FFF2-40B4-BE49-F238E27FC236}">
                <a16:creationId xmlns:a16="http://schemas.microsoft.com/office/drawing/2014/main" id="{240DDBCB-4B06-50C3-2ADE-5F34C476AF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a:off x="6222357" y="3102684"/>
            <a:ext cx="481090" cy="914400"/>
          </a:xfrm>
          <a:prstGeom prst="rect">
            <a:avLst/>
          </a:prstGeom>
        </p:spPr>
      </p:pic>
      <p:pic>
        <p:nvPicPr>
          <p:cNvPr id="30" name="Graphic 29" descr="Shoe footprints with solid fill">
            <a:extLst>
              <a:ext uri="{FF2B5EF4-FFF2-40B4-BE49-F238E27FC236}">
                <a16:creationId xmlns:a16="http://schemas.microsoft.com/office/drawing/2014/main" id="{04FC6205-AF9A-886C-8FFE-9C0E2F009C7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a:off x="5142128" y="2509414"/>
            <a:ext cx="481090" cy="914400"/>
          </a:xfrm>
          <a:prstGeom prst="rect">
            <a:avLst/>
          </a:prstGeom>
        </p:spPr>
      </p:pic>
      <p:pic>
        <p:nvPicPr>
          <p:cNvPr id="31" name="Graphic 30" descr="Shoe footprints with solid fill">
            <a:extLst>
              <a:ext uri="{FF2B5EF4-FFF2-40B4-BE49-F238E27FC236}">
                <a16:creationId xmlns:a16="http://schemas.microsoft.com/office/drawing/2014/main" id="{6040C13A-D8F7-256D-53E7-032BACC13C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a:off x="8271469" y="3102684"/>
            <a:ext cx="481090" cy="914400"/>
          </a:xfrm>
          <a:prstGeom prst="rect">
            <a:avLst/>
          </a:prstGeom>
        </p:spPr>
      </p:pic>
      <p:pic>
        <p:nvPicPr>
          <p:cNvPr id="32" name="Graphic 31" descr="Shoe footprints with solid fill">
            <a:extLst>
              <a:ext uri="{FF2B5EF4-FFF2-40B4-BE49-F238E27FC236}">
                <a16:creationId xmlns:a16="http://schemas.microsoft.com/office/drawing/2014/main" id="{C590E458-160F-E8AD-0D83-1C70A070BD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a:off x="7191240" y="2509414"/>
            <a:ext cx="481090" cy="914400"/>
          </a:xfrm>
          <a:prstGeom prst="rect">
            <a:avLst/>
          </a:prstGeom>
        </p:spPr>
      </p:pic>
      <p:sp>
        <p:nvSpPr>
          <p:cNvPr id="34" name="Rectangle: Rounded Corners 33">
            <a:extLst>
              <a:ext uri="{FF2B5EF4-FFF2-40B4-BE49-F238E27FC236}">
                <a16:creationId xmlns:a16="http://schemas.microsoft.com/office/drawing/2014/main" id="{F97D0169-591F-B422-062D-C591ACA54113}"/>
              </a:ext>
            </a:extLst>
          </p:cNvPr>
          <p:cNvSpPr/>
          <p:nvPr/>
        </p:nvSpPr>
        <p:spPr>
          <a:xfrm rot="20580589">
            <a:off x="10273830" y="2560021"/>
            <a:ext cx="536556" cy="53655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hord 34">
            <a:extLst>
              <a:ext uri="{FF2B5EF4-FFF2-40B4-BE49-F238E27FC236}">
                <a16:creationId xmlns:a16="http://schemas.microsoft.com/office/drawing/2014/main" id="{FCE98118-D500-BD44-92F8-5F3F3EF86EF3}"/>
              </a:ext>
            </a:extLst>
          </p:cNvPr>
          <p:cNvSpPr/>
          <p:nvPr/>
        </p:nvSpPr>
        <p:spPr>
          <a:xfrm>
            <a:off x="10103926" y="2644903"/>
            <a:ext cx="1122868" cy="1122869"/>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E77194F-7F49-9702-6A61-6D400D367574}"/>
              </a:ext>
            </a:extLst>
          </p:cNvPr>
          <p:cNvSpPr/>
          <p:nvPr/>
        </p:nvSpPr>
        <p:spPr>
          <a:xfrm rot="724728">
            <a:off x="10616173" y="2304254"/>
            <a:ext cx="536556" cy="53655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ircle: Hollow 38">
            <a:extLst>
              <a:ext uri="{FF2B5EF4-FFF2-40B4-BE49-F238E27FC236}">
                <a16:creationId xmlns:a16="http://schemas.microsoft.com/office/drawing/2014/main" id="{1EC9F221-985C-30F2-62FD-84448CBE1206}"/>
              </a:ext>
            </a:extLst>
          </p:cNvPr>
          <p:cNvSpPr/>
          <p:nvPr/>
        </p:nvSpPr>
        <p:spPr>
          <a:xfrm>
            <a:off x="10425673" y="3250434"/>
            <a:ext cx="184609" cy="215082"/>
          </a:xfrm>
          <a:prstGeom prst="donut">
            <a:avLst>
              <a:gd name="adj" fmla="val 246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70E79F65-E523-DF2A-B1C6-FB28472C66F7}"/>
              </a:ext>
            </a:extLst>
          </p:cNvPr>
          <p:cNvSpPr/>
          <p:nvPr/>
        </p:nvSpPr>
        <p:spPr>
          <a:xfrm>
            <a:off x="10751736" y="3250434"/>
            <a:ext cx="184609" cy="215082"/>
          </a:xfrm>
          <a:prstGeom prst="donut">
            <a:avLst>
              <a:gd name="adj" fmla="val 246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BB4DA569-0B6E-E829-E850-44023AF06F75}"/>
              </a:ext>
            </a:extLst>
          </p:cNvPr>
          <p:cNvSpPr txBox="1"/>
          <p:nvPr/>
        </p:nvSpPr>
        <p:spPr>
          <a:xfrm>
            <a:off x="917621" y="1164369"/>
            <a:ext cx="6002481" cy="307777"/>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Learning Pool. </a:t>
            </a:r>
            <a:r>
              <a:rPr lang="en-GB" sz="1400" dirty="0">
                <a:solidFill>
                  <a:schemeClr val="accent2">
                    <a:lumMod val="75000"/>
                  </a:schemeClr>
                </a:solidFill>
                <a:latin typeface="Arial" panose="020B0604020202020204" pitchFamily="34" charset="0"/>
                <a:cs typeface="Arial" panose="020B0604020202020204" pitchFamily="34" charset="0"/>
              </a:rPr>
              <a:t>(Aug 2020). </a:t>
            </a:r>
            <a:r>
              <a:rPr lang="en-GB" sz="1400" i="1" dirty="0">
                <a:solidFill>
                  <a:schemeClr val="accent2">
                    <a:lumMod val="75000"/>
                  </a:schemeClr>
                </a:solidFill>
                <a:latin typeface="Arial" panose="020B0604020202020204" pitchFamily="34" charset="0"/>
                <a:cs typeface="Arial" panose="020B0604020202020204" pitchFamily="34" charset="0"/>
              </a:rPr>
              <a:t>Unconscious bias online course. </a:t>
            </a:r>
            <a:endPar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1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itle 2">
            <a:extLst>
              <a:ext uri="{FF2B5EF4-FFF2-40B4-BE49-F238E27FC236}">
                <a16:creationId xmlns:a16="http://schemas.microsoft.com/office/drawing/2014/main" id="{0BA37116-98E1-5CFE-769D-5D7B5947544D}"/>
              </a:ext>
            </a:extLst>
          </p:cNvPr>
          <p:cNvSpPr>
            <a:spLocks noGrp="1"/>
          </p:cNvSpPr>
          <p:nvPr>
            <p:ph type="title"/>
          </p:nvPr>
        </p:nvSpPr>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opening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latin typeface="Arial" panose="020B0604020202020204" pitchFamily="34" charset="0"/>
                <a:cs typeface="Arial" panose="020B0604020202020204" pitchFamily="34" charset="0"/>
                <a:sym typeface="Arial"/>
              </a:rPr>
              <a:t>Key learning </a:t>
            </a:r>
            <a:r>
              <a:rPr lang="en-GB" dirty="0">
                <a:latin typeface="Arial" panose="020B0604020202020204" pitchFamily="34" charset="0"/>
                <a:cs typeface="Arial" panose="020B0604020202020204" pitchFamily="34" charset="0"/>
              </a:rPr>
              <a:t>points</a:t>
            </a:r>
            <a:endParaRPr dirty="0">
              <a:latin typeface="Arial" panose="020B0604020202020204" pitchFamily="34" charset="0"/>
              <a:cs typeface="Arial" panose="020B0604020202020204" pitchFamily="34" charset="0"/>
            </a:endParaRPr>
          </a:p>
        </p:txBody>
      </p:sp>
      <p:sp>
        <p:nvSpPr>
          <p:cNvPr id="572" name="Google Shape;572;p18"/>
          <p:cNvSpPr/>
          <p:nvPr/>
        </p:nvSpPr>
        <p:spPr>
          <a:xfrm>
            <a:off x="3988532" y="1991816"/>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3" name="Google Shape;573;p18"/>
          <p:cNvSpPr/>
          <p:nvPr/>
        </p:nvSpPr>
        <p:spPr>
          <a:xfrm>
            <a:off x="9584196" y="1987648"/>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4" name="Google Shape;574;p18"/>
          <p:cNvSpPr/>
          <p:nvPr/>
        </p:nvSpPr>
        <p:spPr>
          <a:xfrm>
            <a:off x="1402104" y="1988869"/>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5" name="Google Shape;575;p18"/>
          <p:cNvSpPr txBox="1"/>
          <p:nvPr/>
        </p:nvSpPr>
        <p:spPr>
          <a:xfrm>
            <a:off x="680754" y="3461971"/>
            <a:ext cx="2472021"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panose="020B0604020202020204" pitchFamily="34" charset="0"/>
                <a:ea typeface="Helvetica Neue Light"/>
                <a:cs typeface="Arial" panose="020B0604020202020204" pitchFamily="34" charset="0"/>
                <a:sym typeface="Helvetica Neue Light"/>
              </a:rPr>
              <a:t>Self-awareness, both internal and external, is important for a caseworker  </a:t>
            </a:r>
          </a:p>
        </p:txBody>
      </p:sp>
      <p:sp>
        <p:nvSpPr>
          <p:cNvPr id="2" name="Google Shape;575;p18">
            <a:extLst>
              <a:ext uri="{FF2B5EF4-FFF2-40B4-BE49-F238E27FC236}">
                <a16:creationId xmlns:a16="http://schemas.microsoft.com/office/drawing/2014/main" id="{11F8F5F9-07D5-1E7E-4F2D-8672F7A26B34}"/>
              </a:ext>
            </a:extLst>
          </p:cNvPr>
          <p:cNvSpPr txBox="1"/>
          <p:nvPr/>
        </p:nvSpPr>
        <p:spPr>
          <a:xfrm>
            <a:off x="3405860" y="3461971"/>
            <a:ext cx="221690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panose="020B0604020202020204" pitchFamily="34" charset="0"/>
                <a:ea typeface="Helvetica Neue Light"/>
                <a:cs typeface="Arial" panose="020B0604020202020204" pitchFamily="34" charset="0"/>
                <a:sym typeface="Helvetica Neue Light"/>
              </a:rPr>
              <a:t>Feedback from others can increase our self-awareness</a:t>
            </a:r>
          </a:p>
        </p:txBody>
      </p:sp>
      <p:sp>
        <p:nvSpPr>
          <p:cNvPr id="3" name="Google Shape;572;p18">
            <a:extLst>
              <a:ext uri="{FF2B5EF4-FFF2-40B4-BE49-F238E27FC236}">
                <a16:creationId xmlns:a16="http://schemas.microsoft.com/office/drawing/2014/main" id="{A9BBA0D2-6218-655A-1693-5CB1DD94A2BF}"/>
              </a:ext>
            </a:extLst>
          </p:cNvPr>
          <p:cNvSpPr/>
          <p:nvPr/>
        </p:nvSpPr>
        <p:spPr>
          <a:xfrm>
            <a:off x="6692266" y="1987648"/>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4" name="Google Shape;575;p18">
            <a:extLst>
              <a:ext uri="{FF2B5EF4-FFF2-40B4-BE49-F238E27FC236}">
                <a16:creationId xmlns:a16="http://schemas.microsoft.com/office/drawing/2014/main" id="{730143E3-7EC3-DB8D-7FDD-B654E2871C57}"/>
              </a:ext>
            </a:extLst>
          </p:cNvPr>
          <p:cNvSpPr txBox="1"/>
          <p:nvPr/>
        </p:nvSpPr>
        <p:spPr>
          <a:xfrm>
            <a:off x="5875849" y="3461971"/>
            <a:ext cx="268439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dirty="0">
                <a:effectLst/>
                <a:latin typeface="Arial" panose="020B0604020202020204" pitchFamily="34" charset="0"/>
                <a:cs typeface="Arial" panose="020B0604020202020204" pitchFamily="34" charset="0"/>
              </a:rPr>
              <a:t>One of the most powerful tools in emotion regulation is simply identifying and naming the emotion you are feeling</a:t>
            </a:r>
            <a:endParaRPr lang="en-GB" sz="2000" dirty="0">
              <a:latin typeface="Arial" panose="020B0604020202020204" pitchFamily="34" charset="0"/>
              <a:ea typeface="Helvetica Neue Light"/>
              <a:cs typeface="Arial" panose="020B0604020202020204" pitchFamily="34" charset="0"/>
              <a:sym typeface="Helvetica Neue Light"/>
            </a:endParaRPr>
          </a:p>
        </p:txBody>
      </p:sp>
      <p:sp>
        <p:nvSpPr>
          <p:cNvPr id="5" name="Google Shape;575;p18">
            <a:extLst>
              <a:ext uri="{FF2B5EF4-FFF2-40B4-BE49-F238E27FC236}">
                <a16:creationId xmlns:a16="http://schemas.microsoft.com/office/drawing/2014/main" id="{8BB34700-6CAE-BBD9-67E4-3B067B2EAEF0}"/>
              </a:ext>
            </a:extLst>
          </p:cNvPr>
          <p:cNvSpPr txBox="1"/>
          <p:nvPr/>
        </p:nvSpPr>
        <p:spPr>
          <a:xfrm>
            <a:off x="8767779" y="3461971"/>
            <a:ext cx="2684395"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panose="020B0604020202020204" pitchFamily="34" charset="0"/>
                <a:ea typeface="Helvetica Neue Light"/>
                <a:cs typeface="Arial" panose="020B0604020202020204" pitchFamily="34" charset="0"/>
                <a:sym typeface="Helvetica Neue Light"/>
              </a:rPr>
              <a:t>Everyone has unconscious biases! But you can take steps to limit their influence</a:t>
            </a:r>
          </a:p>
        </p:txBody>
      </p:sp>
    </p:spTree>
    <p:extLst>
      <p:ext uri="{BB962C8B-B14F-4D97-AF65-F5344CB8AC3E}">
        <p14:creationId xmlns:p14="http://schemas.microsoft.com/office/powerpoint/2010/main" val="82388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5968FDD-8D55-3C8C-EFDF-72E599A24689}"/>
              </a:ext>
            </a:extLst>
          </p:cNvPr>
          <p:cNvSpPr>
            <a:spLocks noGrp="1"/>
          </p:cNvSpPr>
          <p:nvPr>
            <p:ph type="title"/>
          </p:nvPr>
        </p:nvSpPr>
        <p:spPr>
          <a:xfrm>
            <a:off x="796925" y="3100388"/>
            <a:ext cx="10255250" cy="561975"/>
          </a:xfrm>
        </p:spPr>
        <p:txBody>
          <a:bodyPr/>
          <a:lstStyle/>
          <a:p>
            <a:r>
              <a:rPr lang="en-CA" sz="2400" b="1">
                <a:solidFill>
                  <a:schemeClr val="bg1"/>
                </a:solidFill>
                <a:latin typeface="Garamond"/>
              </a:rPr>
              <a:t>SESSION 3</a:t>
            </a:r>
            <a:br>
              <a:rPr lang="en-CA" sz="2400" b="1">
                <a:solidFill>
                  <a:schemeClr val="bg1"/>
                </a:solidFill>
                <a:latin typeface="Garamond"/>
              </a:rPr>
            </a:br>
            <a:br>
              <a:rPr lang="en-CA" b="1">
                <a:solidFill>
                  <a:schemeClr val="bg1"/>
                </a:solidFill>
                <a:latin typeface="Garamond"/>
              </a:rPr>
            </a:br>
            <a:r>
              <a:rPr lang="en-US" sz="5400" b="1">
                <a:solidFill>
                  <a:schemeClr val="bg1"/>
                </a:solidFill>
                <a:latin typeface="Garamond"/>
              </a:rPr>
              <a:t>How can I support diversity and inclusion?</a:t>
            </a:r>
            <a:endParaRPr lang="en-US"/>
          </a:p>
        </p:txBody>
      </p:sp>
    </p:spTree>
    <p:extLst>
      <p:ext uri="{BB962C8B-B14F-4D97-AF65-F5344CB8AC3E}">
        <p14:creationId xmlns:p14="http://schemas.microsoft.com/office/powerpoint/2010/main" val="126717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B196-439E-AC3D-288A-3C03B44D3FED}"/>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Plenary discussion</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4BB6BA-5532-153E-CB5E-C65D01B05F7A}"/>
              </a:ext>
            </a:extLst>
          </p:cNvPr>
          <p:cNvSpPr txBox="1"/>
          <p:nvPr/>
        </p:nvSpPr>
        <p:spPr>
          <a:xfrm>
            <a:off x="6030362" y="2904951"/>
            <a:ext cx="4042552" cy="1200329"/>
          </a:xfrm>
          <a:prstGeom prst="rect">
            <a:avLst/>
          </a:prstGeom>
          <a:noFill/>
        </p:spPr>
        <p:txBody>
          <a:bodyPr wrap="square" rtlCol="0">
            <a:spAutoFit/>
          </a:bodyPr>
          <a:lstStyle/>
          <a:p>
            <a:pPr algn="ctr"/>
            <a:r>
              <a:rPr lang="en-GB" sz="3600" b="1">
                <a:latin typeface="Arial" panose="020B0604020202020204" pitchFamily="34" charset="0"/>
                <a:cs typeface="Arial" panose="020B0604020202020204" pitchFamily="34" charset="0"/>
              </a:rPr>
              <a:t>What does inclusion mean?</a:t>
            </a:r>
            <a:endParaRPr lang="en-BE" sz="3600" b="1">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F774B53-0652-2D61-BB89-E2767AC70076}"/>
              </a:ext>
            </a:extLst>
          </p:cNvPr>
          <p:cNvGrpSpPr/>
          <p:nvPr/>
        </p:nvGrpSpPr>
        <p:grpSpPr>
          <a:xfrm>
            <a:off x="1939106" y="2434711"/>
            <a:ext cx="3415887" cy="2678824"/>
            <a:chOff x="1117683" y="2194390"/>
            <a:chExt cx="3415887" cy="2678824"/>
          </a:xfrm>
          <a:solidFill>
            <a:schemeClr val="accent2">
              <a:lumMod val="75000"/>
            </a:schemeClr>
          </a:solidFill>
        </p:grpSpPr>
        <p:sp>
          <p:nvSpPr>
            <p:cNvPr id="5" name="Speech Bubble: Rectangle with Corners Rounded 4">
              <a:extLst>
                <a:ext uri="{FF2B5EF4-FFF2-40B4-BE49-F238E27FC236}">
                  <a16:creationId xmlns:a16="http://schemas.microsoft.com/office/drawing/2014/main" id="{2BFF9D0B-0FC6-E54C-3F56-32FE0C4789CB}"/>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F90DA07E-E2CB-30B4-5D91-F4D57FC28CD5}"/>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D0AD48C2-144B-AA64-0F6D-AFD7B6724CC2}"/>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123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93CE-86E4-7A2D-0036-097377AA9EA3}"/>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Diversity and inclusion</a:t>
            </a:r>
            <a:endParaRPr lang="en-BE">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78DF2EB-B15D-8C17-AA54-32403357128A}"/>
              </a:ext>
            </a:extLst>
          </p:cNvPr>
          <p:cNvPicPr>
            <a:picLocks noChangeAspect="1"/>
          </p:cNvPicPr>
          <p:nvPr/>
        </p:nvPicPr>
        <p:blipFill>
          <a:blip r:embed="rId3"/>
          <a:stretch>
            <a:fillRect/>
          </a:stretch>
        </p:blipFill>
        <p:spPr>
          <a:xfrm>
            <a:off x="649476" y="1131987"/>
            <a:ext cx="6143625" cy="4924425"/>
          </a:xfrm>
          <a:prstGeom prst="rect">
            <a:avLst/>
          </a:prstGeom>
        </p:spPr>
      </p:pic>
      <p:sp>
        <p:nvSpPr>
          <p:cNvPr id="7" name="TextBox 6">
            <a:extLst>
              <a:ext uri="{FF2B5EF4-FFF2-40B4-BE49-F238E27FC236}">
                <a16:creationId xmlns:a16="http://schemas.microsoft.com/office/drawing/2014/main" id="{93FBA26D-386A-DA4B-D59D-D74B7056CA7A}"/>
              </a:ext>
            </a:extLst>
          </p:cNvPr>
          <p:cNvSpPr txBox="1"/>
          <p:nvPr/>
        </p:nvSpPr>
        <p:spPr>
          <a:xfrm>
            <a:off x="6674347" y="2024707"/>
            <a:ext cx="4468441" cy="2246769"/>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Diversity and inclusion refers to the right-based approach that enables the equal participation of diverse groups of people</a:t>
            </a:r>
          </a:p>
        </p:txBody>
      </p:sp>
      <p:sp>
        <p:nvSpPr>
          <p:cNvPr id="3" name="TextBox 2">
            <a:extLst>
              <a:ext uri="{FF2B5EF4-FFF2-40B4-BE49-F238E27FC236}">
                <a16:creationId xmlns:a16="http://schemas.microsoft.com/office/drawing/2014/main" id="{92DF6224-8A35-930D-C3E6-B105D85EABFC}"/>
              </a:ext>
            </a:extLst>
          </p:cNvPr>
          <p:cNvSpPr txBox="1"/>
          <p:nvPr/>
        </p:nvSpPr>
        <p:spPr>
          <a:xfrm>
            <a:off x="6738244" y="4592139"/>
            <a:ext cx="4340646" cy="738664"/>
          </a:xfrm>
          <a:prstGeom prst="rect">
            <a:avLst/>
          </a:prstGeom>
          <a:noFill/>
        </p:spPr>
        <p:txBody>
          <a:bodyPr wrap="square">
            <a:spAutoFit/>
          </a:bodyPr>
          <a:lstStyle/>
          <a:p>
            <a:pPr algn="ctr"/>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Minimum Standards for Child Protection in Humanitarian Action</a:t>
            </a:r>
          </a:p>
        </p:txBody>
      </p:sp>
    </p:spTree>
    <p:extLst>
      <p:ext uri="{BB962C8B-B14F-4D97-AF65-F5344CB8AC3E}">
        <p14:creationId xmlns:p14="http://schemas.microsoft.com/office/powerpoint/2010/main" val="176164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93CE-86E4-7A2D-0036-097377AA9EA3}"/>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Exclusion</a:t>
            </a:r>
            <a:endParaRPr lang="en-BE">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E68CB9D-CCAC-5375-91F8-DE0C3A7C1C09}"/>
              </a:ext>
            </a:extLst>
          </p:cNvPr>
          <p:cNvSpPr txBox="1"/>
          <p:nvPr/>
        </p:nvSpPr>
        <p:spPr>
          <a:xfrm>
            <a:off x="2488386" y="1879245"/>
            <a:ext cx="7101162" cy="1200329"/>
          </a:xfrm>
          <a:prstGeom prst="rect">
            <a:avLst/>
          </a:prstGeom>
          <a:noFill/>
        </p:spPr>
        <p:txBody>
          <a:bodyPr wrap="square" rtlCol="0">
            <a:spAutoFit/>
          </a:bodyPr>
          <a:lstStyle/>
          <a:p>
            <a:pPr algn="ctr"/>
            <a:r>
              <a:rPr lang="en-GB" sz="3600">
                <a:latin typeface="Arial" panose="020B0604020202020204" pitchFamily="34" charset="0"/>
                <a:cs typeface="Arial" panose="020B0604020202020204" pitchFamily="34" charset="0"/>
              </a:rPr>
              <a:t>Which barriers to inclusion can you identify in your context?</a:t>
            </a:r>
            <a:endParaRPr lang="en-BE" sz="36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6BCF224-A370-FB43-C1A5-8AE77EB895C4}"/>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B555B7F7-1E29-3136-B36A-D0AA9C5139B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5B3BC8D-5FD2-D5A8-1DEB-393865CB7045}"/>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C210995C-AC75-3F69-11F7-AA3BF1FEA2E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31</a:t>
                </a:r>
              </a:p>
            </p:txBody>
          </p:sp>
          <p:sp>
            <p:nvSpPr>
              <p:cNvPr id="20" name="Rectangle 19">
                <a:extLst>
                  <a:ext uri="{FF2B5EF4-FFF2-40B4-BE49-F238E27FC236}">
                    <a16:creationId xmlns:a16="http://schemas.microsoft.com/office/drawing/2014/main" id="{E49CB692-9BDF-34A1-7A06-AF74789017A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3CB07B4D-7A77-F92C-3345-6F227B2DEC8D}"/>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C7079CE6-2020-426E-C1E6-6681FE2301EC}"/>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C47349D-65F2-441E-6807-397FD987EC7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
        <p:nvSpPr>
          <p:cNvPr id="21" name="Oval 20">
            <a:extLst>
              <a:ext uri="{FF2B5EF4-FFF2-40B4-BE49-F238E27FC236}">
                <a16:creationId xmlns:a16="http://schemas.microsoft.com/office/drawing/2014/main" id="{434D4893-C1E7-6755-3CFB-2403ED10D042}"/>
              </a:ext>
            </a:extLst>
          </p:cNvPr>
          <p:cNvSpPr/>
          <p:nvPr/>
        </p:nvSpPr>
        <p:spPr>
          <a:xfrm>
            <a:off x="6567941" y="4377257"/>
            <a:ext cx="985645" cy="985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ACD51755-CB27-37A5-88A7-1E617589D9C2}"/>
              </a:ext>
            </a:extLst>
          </p:cNvPr>
          <p:cNvSpPr/>
          <p:nvPr/>
        </p:nvSpPr>
        <p:spPr>
          <a:xfrm>
            <a:off x="8433227" y="3640228"/>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0E9CADD6-5DF5-ABF1-119D-FFEB4C596C5F}"/>
              </a:ext>
            </a:extLst>
          </p:cNvPr>
          <p:cNvSpPr/>
          <p:nvPr/>
        </p:nvSpPr>
        <p:spPr>
          <a:xfrm>
            <a:off x="4521627" y="4100055"/>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CEA793CF-2F21-B2C5-37F9-444343038FB0}"/>
              </a:ext>
            </a:extLst>
          </p:cNvPr>
          <p:cNvSpPr/>
          <p:nvPr/>
        </p:nvSpPr>
        <p:spPr>
          <a:xfrm>
            <a:off x="752520" y="4268545"/>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a:extLst>
              <a:ext uri="{FF2B5EF4-FFF2-40B4-BE49-F238E27FC236}">
                <a16:creationId xmlns:a16="http://schemas.microsoft.com/office/drawing/2014/main" id="{CC8428E4-8721-25F0-524D-F8AC5C245E0C}"/>
              </a:ext>
            </a:extLst>
          </p:cNvPr>
          <p:cNvGrpSpPr/>
          <p:nvPr/>
        </p:nvGrpSpPr>
        <p:grpSpPr>
          <a:xfrm>
            <a:off x="3153364" y="4114430"/>
            <a:ext cx="833120" cy="1306425"/>
            <a:chOff x="2486024" y="3959213"/>
            <a:chExt cx="932786" cy="1462713"/>
          </a:xfrm>
          <a:solidFill>
            <a:schemeClr val="accent2">
              <a:lumMod val="75000"/>
            </a:schemeClr>
          </a:solidFill>
        </p:grpSpPr>
        <p:sp>
          <p:nvSpPr>
            <p:cNvPr id="26" name="Oval 25">
              <a:extLst>
                <a:ext uri="{FF2B5EF4-FFF2-40B4-BE49-F238E27FC236}">
                  <a16:creationId xmlns:a16="http://schemas.microsoft.com/office/drawing/2014/main" id="{A59A2F5A-8217-767D-4BBA-DABB49CAA4C7}"/>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Top Corners Rounded 26">
              <a:extLst>
                <a:ext uri="{FF2B5EF4-FFF2-40B4-BE49-F238E27FC236}">
                  <a16:creationId xmlns:a16="http://schemas.microsoft.com/office/drawing/2014/main" id="{C4F6DA84-5D11-227B-26C8-CDE172B657C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Top Corners Rounded 27">
              <a:extLst>
                <a:ext uri="{FF2B5EF4-FFF2-40B4-BE49-F238E27FC236}">
                  <a16:creationId xmlns:a16="http://schemas.microsoft.com/office/drawing/2014/main" id="{CBC96846-16C7-31E5-C597-AB7E55C21527}"/>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Top Corners Rounded 28">
              <a:extLst>
                <a:ext uri="{FF2B5EF4-FFF2-40B4-BE49-F238E27FC236}">
                  <a16:creationId xmlns:a16="http://schemas.microsoft.com/office/drawing/2014/main" id="{55AF8D71-76CC-1A23-CEDA-37AC0CDA38FA}"/>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Top Corners Rounded 29">
              <a:extLst>
                <a:ext uri="{FF2B5EF4-FFF2-40B4-BE49-F238E27FC236}">
                  <a16:creationId xmlns:a16="http://schemas.microsoft.com/office/drawing/2014/main" id="{F17DD36E-E747-8379-4FE6-8E40724F30D9}"/>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Top Corners Rounded 30">
              <a:extLst>
                <a:ext uri="{FF2B5EF4-FFF2-40B4-BE49-F238E27FC236}">
                  <a16:creationId xmlns:a16="http://schemas.microsoft.com/office/drawing/2014/main" id="{FB40D770-57A2-6327-CA93-04D851DA9C57}"/>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c 31">
              <a:extLst>
                <a:ext uri="{FF2B5EF4-FFF2-40B4-BE49-F238E27FC236}">
                  <a16:creationId xmlns:a16="http://schemas.microsoft.com/office/drawing/2014/main" id="{5522F816-7BC4-3204-647F-527819AB4374}"/>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180590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B30EDFA8-6202-50A8-765C-BF59B556D97E}"/>
              </a:ext>
            </a:extLst>
          </p:cNvPr>
          <p:cNvSpPr/>
          <p:nvPr/>
        </p:nvSpPr>
        <p:spPr>
          <a:xfrm>
            <a:off x="2903585" y="4265332"/>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a:extLst>
              <a:ext uri="{FF2B5EF4-FFF2-40B4-BE49-F238E27FC236}">
                <a16:creationId xmlns:a16="http://schemas.microsoft.com/office/drawing/2014/main" id="{27C8E5C1-71A8-16F6-8C34-5CD3711F0D29}"/>
              </a:ext>
            </a:extLst>
          </p:cNvPr>
          <p:cNvSpPr/>
          <p:nvPr/>
        </p:nvSpPr>
        <p:spPr>
          <a:xfrm>
            <a:off x="5123366" y="2425537"/>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a:extLst>
              <a:ext uri="{FF2B5EF4-FFF2-40B4-BE49-F238E27FC236}">
                <a16:creationId xmlns:a16="http://schemas.microsoft.com/office/drawing/2014/main" id="{76EA6E1D-618E-296A-2C31-D5AC1EE8925A}"/>
              </a:ext>
            </a:extLst>
          </p:cNvPr>
          <p:cNvSpPr/>
          <p:nvPr/>
        </p:nvSpPr>
        <p:spPr>
          <a:xfrm>
            <a:off x="9683089" y="2425537"/>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E34FDC69-66DC-93F1-BD02-D32EBF92E88C}"/>
              </a:ext>
            </a:extLst>
          </p:cNvPr>
          <p:cNvSpPr/>
          <p:nvPr/>
        </p:nvSpPr>
        <p:spPr>
          <a:xfrm>
            <a:off x="7226477" y="4265332"/>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6EDDB6B2-784F-371D-E8A6-3812AF1CD2E2}"/>
              </a:ext>
            </a:extLst>
          </p:cNvPr>
          <p:cNvSpPr/>
          <p:nvPr/>
        </p:nvSpPr>
        <p:spPr>
          <a:xfrm>
            <a:off x="838200" y="2425538"/>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5BA9953-9A8C-E861-8E87-8209A76D7A7D}"/>
              </a:ext>
            </a:extLst>
          </p:cNvPr>
          <p:cNvSpPr>
            <a:spLocks noGrp="1"/>
          </p:cNvSpPr>
          <p:nvPr>
            <p:ph type="title"/>
          </p:nvPr>
        </p:nvSpPr>
        <p:spPr/>
        <p:txBody>
          <a:bodyPr/>
          <a:lstStyle/>
          <a:p>
            <a:r>
              <a:rPr lang="en-GB">
                <a:highlight>
                  <a:srgbClr val="FFFF00"/>
                </a:highlight>
                <a:latin typeface="Arial" panose="020B0604020202020204" pitchFamily="34" charset="0"/>
                <a:cs typeface="Arial" panose="020B0604020202020204" pitchFamily="34" charset="0"/>
              </a:rPr>
              <a:t>Barriers to inclusion</a:t>
            </a:r>
            <a:endParaRPr lang="en-BE">
              <a:highlight>
                <a:srgbClr val="FFFF00"/>
              </a:highligh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D7D4F0B-D030-8DF6-FAA1-47C7B5897E1D}"/>
              </a:ext>
            </a:extLst>
          </p:cNvPr>
          <p:cNvSpPr txBox="1"/>
          <p:nvPr/>
        </p:nvSpPr>
        <p:spPr>
          <a:xfrm>
            <a:off x="789816" y="1610321"/>
            <a:ext cx="1653713" cy="70788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Unconscious bias</a:t>
            </a:r>
            <a:endParaRPr lang="en-BE" sz="20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943D5A1-A905-BAB5-C522-A41624546368}"/>
              </a:ext>
            </a:extLst>
          </p:cNvPr>
          <p:cNvSpPr txBox="1"/>
          <p:nvPr/>
        </p:nvSpPr>
        <p:spPr>
          <a:xfrm>
            <a:off x="2729179" y="3471371"/>
            <a:ext cx="1973312" cy="70788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Harmful social norms</a:t>
            </a:r>
            <a:endParaRPr lang="en-BE" sz="20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05575AD-29DA-FF00-EBAF-4DB3A16FD1C9}"/>
              </a:ext>
            </a:extLst>
          </p:cNvPr>
          <p:cNvSpPr txBox="1"/>
          <p:nvPr/>
        </p:nvSpPr>
        <p:spPr>
          <a:xfrm>
            <a:off x="4598454" y="1610321"/>
            <a:ext cx="2800178" cy="70788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Administrative and institutional barriers </a:t>
            </a:r>
            <a:endParaRPr lang="en-BE" sz="2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CBAACE3-17AC-0FB8-30BE-463D1CC562A4}"/>
              </a:ext>
            </a:extLst>
          </p:cNvPr>
          <p:cNvSpPr txBox="1"/>
          <p:nvPr/>
        </p:nvSpPr>
        <p:spPr>
          <a:xfrm>
            <a:off x="9675737" y="1588670"/>
            <a:ext cx="1491334" cy="70788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Physical barriers</a:t>
            </a:r>
            <a:endParaRPr lang="en-BE" sz="20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389B6BB-80EF-7414-BBFD-7D5E181C4DAB}"/>
              </a:ext>
            </a:extLst>
          </p:cNvPr>
          <p:cNvSpPr txBox="1"/>
          <p:nvPr/>
        </p:nvSpPr>
        <p:spPr>
          <a:xfrm>
            <a:off x="7071441" y="3473026"/>
            <a:ext cx="1910569" cy="70788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Barriers in communication</a:t>
            </a:r>
            <a:endParaRPr lang="en-BE" sz="20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AA97EB6-9CD5-DCED-5A71-A05F1945754B}"/>
              </a:ext>
            </a:extLst>
          </p:cNvPr>
          <p:cNvGrpSpPr/>
          <p:nvPr/>
        </p:nvGrpSpPr>
        <p:grpSpPr>
          <a:xfrm>
            <a:off x="1181960" y="2460921"/>
            <a:ext cx="869423" cy="1565112"/>
            <a:chOff x="8900186" y="2274535"/>
            <a:chExt cx="1086478" cy="1955848"/>
          </a:xfrm>
        </p:grpSpPr>
        <p:sp>
          <p:nvSpPr>
            <p:cNvPr id="6" name="Rectangle: Rounded Corners 5">
              <a:extLst>
                <a:ext uri="{FF2B5EF4-FFF2-40B4-BE49-F238E27FC236}">
                  <a16:creationId xmlns:a16="http://schemas.microsoft.com/office/drawing/2014/main" id="{1EAB0381-7CCE-15E2-187A-A7A0D73AFE3B}"/>
                </a:ext>
              </a:extLst>
            </p:cNvPr>
            <p:cNvSpPr/>
            <p:nvPr/>
          </p:nvSpPr>
          <p:spPr>
            <a:xfrm rot="20580589">
              <a:off x="9148808" y="2283617"/>
              <a:ext cx="505428" cy="5054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3">
              <a:extLst>
                <a:ext uri="{FF2B5EF4-FFF2-40B4-BE49-F238E27FC236}">
                  <a16:creationId xmlns:a16="http://schemas.microsoft.com/office/drawing/2014/main" id="{87624256-5222-93F1-16C6-77A503257EA7}"/>
                </a:ext>
              </a:extLst>
            </p:cNvPr>
            <p:cNvSpPr/>
            <p:nvPr/>
          </p:nvSpPr>
          <p:spPr>
            <a:xfrm>
              <a:off x="8900186" y="3494231"/>
              <a:ext cx="1086478" cy="73615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5" name="Chord 24">
              <a:extLst>
                <a:ext uri="{FF2B5EF4-FFF2-40B4-BE49-F238E27FC236}">
                  <a16:creationId xmlns:a16="http://schemas.microsoft.com/office/drawing/2014/main" id="{4ADB6763-B0D2-DB3C-E56D-9C7B18F71316}"/>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lock Arc 25">
              <a:extLst>
                <a:ext uri="{FF2B5EF4-FFF2-40B4-BE49-F238E27FC236}">
                  <a16:creationId xmlns:a16="http://schemas.microsoft.com/office/drawing/2014/main" id="{244C8F80-2040-027B-C9AA-3F827E771379}"/>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Block Arc 28">
              <a:extLst>
                <a:ext uri="{FF2B5EF4-FFF2-40B4-BE49-F238E27FC236}">
                  <a16:creationId xmlns:a16="http://schemas.microsoft.com/office/drawing/2014/main" id="{25AFDDF0-9724-D840-0315-6A840CECD2CC}"/>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pic>
        <p:nvPicPr>
          <p:cNvPr id="41" name="Graphic 40" descr="Lightning with solid fill">
            <a:extLst>
              <a:ext uri="{FF2B5EF4-FFF2-40B4-BE49-F238E27FC236}">
                <a16:creationId xmlns:a16="http://schemas.microsoft.com/office/drawing/2014/main" id="{2B0F716A-9A42-4771-7F34-45B51EE04C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185" y="4004777"/>
            <a:ext cx="2171296" cy="2171296"/>
          </a:xfrm>
          <a:prstGeom prst="rect">
            <a:avLst/>
          </a:prstGeom>
        </p:spPr>
      </p:pic>
      <p:grpSp>
        <p:nvGrpSpPr>
          <p:cNvPr id="42" name="Group 41">
            <a:extLst>
              <a:ext uri="{FF2B5EF4-FFF2-40B4-BE49-F238E27FC236}">
                <a16:creationId xmlns:a16="http://schemas.microsoft.com/office/drawing/2014/main" id="{F3B55338-ED3B-7BFB-0008-9D12D3C3F428}"/>
              </a:ext>
            </a:extLst>
          </p:cNvPr>
          <p:cNvGrpSpPr/>
          <p:nvPr/>
        </p:nvGrpSpPr>
        <p:grpSpPr>
          <a:xfrm>
            <a:off x="9450594" y="2513048"/>
            <a:ext cx="833120" cy="1306425"/>
            <a:chOff x="2486024" y="3959213"/>
            <a:chExt cx="932786" cy="1462713"/>
          </a:xfrm>
          <a:solidFill>
            <a:schemeClr val="accent2">
              <a:lumMod val="75000"/>
            </a:schemeClr>
          </a:solidFill>
        </p:grpSpPr>
        <p:sp>
          <p:nvSpPr>
            <p:cNvPr id="45" name="Oval 44">
              <a:extLst>
                <a:ext uri="{FF2B5EF4-FFF2-40B4-BE49-F238E27FC236}">
                  <a16:creationId xmlns:a16="http://schemas.microsoft.com/office/drawing/2014/main" id="{23CE6EB1-B5FF-BE2A-0B17-253D5DB25843}"/>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Top Corners Rounded 45">
              <a:extLst>
                <a:ext uri="{FF2B5EF4-FFF2-40B4-BE49-F238E27FC236}">
                  <a16:creationId xmlns:a16="http://schemas.microsoft.com/office/drawing/2014/main" id="{28726F9E-3CB1-8919-8F04-06689A836172}"/>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Top Corners Rounded 46">
              <a:extLst>
                <a:ext uri="{FF2B5EF4-FFF2-40B4-BE49-F238E27FC236}">
                  <a16:creationId xmlns:a16="http://schemas.microsoft.com/office/drawing/2014/main" id="{E98D0058-DEC1-5370-BD8C-CA7E0BAB6585}"/>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Top Corners Rounded 48">
              <a:extLst>
                <a:ext uri="{FF2B5EF4-FFF2-40B4-BE49-F238E27FC236}">
                  <a16:creationId xmlns:a16="http://schemas.microsoft.com/office/drawing/2014/main" id="{7AF1EB21-EECD-97D8-B78E-5D41B0455F12}"/>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Top Corners Rounded 49">
              <a:extLst>
                <a:ext uri="{FF2B5EF4-FFF2-40B4-BE49-F238E27FC236}">
                  <a16:creationId xmlns:a16="http://schemas.microsoft.com/office/drawing/2014/main" id="{020C9E3F-5486-E1BF-2CB1-602D52A19E57}"/>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Top Corners Rounded 50">
              <a:extLst>
                <a:ext uri="{FF2B5EF4-FFF2-40B4-BE49-F238E27FC236}">
                  <a16:creationId xmlns:a16="http://schemas.microsoft.com/office/drawing/2014/main" id="{44AB0755-5947-F28F-F807-DE85C4B51AD2}"/>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Arc 51">
              <a:extLst>
                <a:ext uri="{FF2B5EF4-FFF2-40B4-BE49-F238E27FC236}">
                  <a16:creationId xmlns:a16="http://schemas.microsoft.com/office/drawing/2014/main" id="{0EF2ABF6-0E16-944C-13EE-5D6B36D79546}"/>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pic>
        <p:nvPicPr>
          <p:cNvPr id="54" name="Graphic 53" descr="Court with solid fill">
            <a:extLst>
              <a:ext uri="{FF2B5EF4-FFF2-40B4-BE49-F238E27FC236}">
                <a16:creationId xmlns:a16="http://schemas.microsoft.com/office/drawing/2014/main" id="{0FE05905-5481-B9C7-CA88-62A62121F6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3366" y="2460631"/>
            <a:ext cx="1681741" cy="1681741"/>
          </a:xfrm>
          <a:prstGeom prst="rect">
            <a:avLst/>
          </a:prstGeom>
        </p:spPr>
      </p:pic>
      <p:sp>
        <p:nvSpPr>
          <p:cNvPr id="55" name="Speech Bubble: Rectangle with Corners Rounded 54">
            <a:extLst>
              <a:ext uri="{FF2B5EF4-FFF2-40B4-BE49-F238E27FC236}">
                <a16:creationId xmlns:a16="http://schemas.microsoft.com/office/drawing/2014/main" id="{5729FA4B-FE08-FF25-F0A7-747AFAF55F63}"/>
              </a:ext>
            </a:extLst>
          </p:cNvPr>
          <p:cNvSpPr/>
          <p:nvPr/>
        </p:nvSpPr>
        <p:spPr>
          <a:xfrm>
            <a:off x="7329938" y="5261343"/>
            <a:ext cx="614702" cy="495295"/>
          </a:xfrm>
          <a:prstGeom prst="wedgeRoundRectCallout">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peech Bubble: Rectangle with Corners Rounded 55">
            <a:extLst>
              <a:ext uri="{FF2B5EF4-FFF2-40B4-BE49-F238E27FC236}">
                <a16:creationId xmlns:a16="http://schemas.microsoft.com/office/drawing/2014/main" id="{EAC83DCE-5450-D75A-5DC5-80CE14A58CC1}"/>
              </a:ext>
            </a:extLst>
          </p:cNvPr>
          <p:cNvSpPr/>
          <p:nvPr/>
        </p:nvSpPr>
        <p:spPr>
          <a:xfrm>
            <a:off x="8091211" y="4383480"/>
            <a:ext cx="614702" cy="495295"/>
          </a:xfrm>
          <a:prstGeom prst="wedgeRoundRectCallout">
            <a:avLst>
              <a:gd name="adj1" fmla="val 62284"/>
              <a:gd name="adj2" fmla="val 18981"/>
              <a:gd name="adj3" fmla="val 16667"/>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A45BFD-A666-B005-7FFE-7C11DF890F63}"/>
              </a:ext>
            </a:extLst>
          </p:cNvPr>
          <p:cNvSpPr/>
          <p:nvPr/>
        </p:nvSpPr>
        <p:spPr>
          <a:xfrm>
            <a:off x="7360726" y="4390976"/>
            <a:ext cx="1270660" cy="1365662"/>
          </a:xfrm>
          <a:custGeom>
            <a:avLst/>
            <a:gdLst>
              <a:gd name="connsiteX0" fmla="*/ 0 w 1270660"/>
              <a:gd name="connsiteY0" fmla="*/ 0 h 1365662"/>
              <a:gd name="connsiteX1" fmla="*/ 403761 w 1270660"/>
              <a:gd name="connsiteY1" fmla="*/ 190005 h 1365662"/>
              <a:gd name="connsiteX2" fmla="*/ 427512 w 1270660"/>
              <a:gd name="connsiteY2" fmla="*/ 593766 h 1365662"/>
              <a:gd name="connsiteX3" fmla="*/ 878774 w 1270660"/>
              <a:gd name="connsiteY3" fmla="*/ 771896 h 1365662"/>
              <a:gd name="connsiteX4" fmla="*/ 914400 w 1270660"/>
              <a:gd name="connsiteY4" fmla="*/ 1223158 h 1365662"/>
              <a:gd name="connsiteX5" fmla="*/ 1270660 w 1270660"/>
              <a:gd name="connsiteY5" fmla="*/ 1365662 h 13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60" h="1365662">
                <a:moveTo>
                  <a:pt x="0" y="0"/>
                </a:moveTo>
                <a:lnTo>
                  <a:pt x="403761" y="190005"/>
                </a:lnTo>
                <a:lnTo>
                  <a:pt x="427512" y="593766"/>
                </a:lnTo>
                <a:lnTo>
                  <a:pt x="878774" y="771896"/>
                </a:lnTo>
                <a:lnTo>
                  <a:pt x="914400" y="1223158"/>
                </a:lnTo>
                <a:lnTo>
                  <a:pt x="1270660" y="1365662"/>
                </a:ln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4B129D9A-4399-EA97-3ACE-F16D84F9333D}"/>
              </a:ext>
            </a:extLst>
          </p:cNvPr>
          <p:cNvSpPr/>
          <p:nvPr/>
        </p:nvSpPr>
        <p:spPr>
          <a:xfrm>
            <a:off x="10519186" y="2968539"/>
            <a:ext cx="975014" cy="851854"/>
          </a:xfrm>
          <a:custGeom>
            <a:avLst/>
            <a:gdLst>
              <a:gd name="connsiteX0" fmla="*/ 0 w 1128156"/>
              <a:gd name="connsiteY0" fmla="*/ 985652 h 985652"/>
              <a:gd name="connsiteX1" fmla="*/ 0 w 1128156"/>
              <a:gd name="connsiteY1" fmla="*/ 665018 h 985652"/>
              <a:gd name="connsiteX2" fmla="*/ 380011 w 1128156"/>
              <a:gd name="connsiteY2" fmla="*/ 665018 h 985652"/>
              <a:gd name="connsiteX3" fmla="*/ 380011 w 1128156"/>
              <a:gd name="connsiteY3" fmla="*/ 320634 h 985652"/>
              <a:gd name="connsiteX4" fmla="*/ 760021 w 1128156"/>
              <a:gd name="connsiteY4" fmla="*/ 320634 h 985652"/>
              <a:gd name="connsiteX5" fmla="*/ 760021 w 1128156"/>
              <a:gd name="connsiteY5" fmla="*/ 0 h 985652"/>
              <a:gd name="connsiteX6" fmla="*/ 1128156 w 1128156"/>
              <a:gd name="connsiteY6" fmla="*/ 0 h 9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156" h="985652">
                <a:moveTo>
                  <a:pt x="0" y="985652"/>
                </a:moveTo>
                <a:lnTo>
                  <a:pt x="0" y="665018"/>
                </a:lnTo>
                <a:lnTo>
                  <a:pt x="380011" y="665018"/>
                </a:lnTo>
                <a:lnTo>
                  <a:pt x="380011" y="320634"/>
                </a:lnTo>
                <a:lnTo>
                  <a:pt x="760021" y="320634"/>
                </a:lnTo>
                <a:lnTo>
                  <a:pt x="760021" y="0"/>
                </a:lnTo>
                <a:lnTo>
                  <a:pt x="1128156" y="0"/>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34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EB77-9569-F3D3-E2C6-5B605DE6AC0D}"/>
              </a:ext>
            </a:extLst>
          </p:cNvPr>
          <p:cNvSpPr>
            <a:spLocks noGrp="1"/>
          </p:cNvSpPr>
          <p:nvPr>
            <p:ph type="title"/>
          </p:nvPr>
        </p:nvSpPr>
        <p:spPr>
          <a:xfrm>
            <a:off x="543791" y="120516"/>
            <a:ext cx="11104418" cy="868968"/>
          </a:xfrm>
        </p:spPr>
        <p:txBody>
          <a:bodyPr>
            <a:normAutofit fontScale="90000"/>
          </a:bodyPr>
          <a:lstStyle/>
          <a:p>
            <a:r>
              <a:rPr lang="en-GB"/>
              <a:t>Tips to support diversity and inclusion in case management</a:t>
            </a:r>
            <a:endParaRPr lang="en-BE"/>
          </a:p>
        </p:txBody>
      </p:sp>
      <p:sp>
        <p:nvSpPr>
          <p:cNvPr id="4" name="TextBox 3">
            <a:extLst>
              <a:ext uri="{FF2B5EF4-FFF2-40B4-BE49-F238E27FC236}">
                <a16:creationId xmlns:a16="http://schemas.microsoft.com/office/drawing/2014/main" id="{92851A65-BC8D-2A8D-1770-43BD140C1901}"/>
              </a:ext>
            </a:extLst>
          </p:cNvPr>
          <p:cNvSpPr txBox="1"/>
          <p:nvPr/>
        </p:nvSpPr>
        <p:spPr>
          <a:xfrm>
            <a:off x="1218212" y="3837432"/>
            <a:ext cx="2451264"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Challenge harmful social norms and acknowledge the impact of  unconscious bias. </a:t>
            </a:r>
          </a:p>
        </p:txBody>
      </p:sp>
      <p:sp>
        <p:nvSpPr>
          <p:cNvPr id="5" name="TextBox 4">
            <a:extLst>
              <a:ext uri="{FF2B5EF4-FFF2-40B4-BE49-F238E27FC236}">
                <a16:creationId xmlns:a16="http://schemas.microsoft.com/office/drawing/2014/main" id="{1CBD37EE-817D-84E5-0870-B2038D28F52F}"/>
              </a:ext>
            </a:extLst>
          </p:cNvPr>
          <p:cNvSpPr txBox="1"/>
          <p:nvPr/>
        </p:nvSpPr>
        <p:spPr>
          <a:xfrm>
            <a:off x="4254831" y="3837432"/>
            <a:ext cx="245126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Identify barriers and who is being excluded from equal participation. </a:t>
            </a:r>
          </a:p>
        </p:txBody>
      </p:sp>
      <p:sp>
        <p:nvSpPr>
          <p:cNvPr id="6" name="TextBox 5">
            <a:extLst>
              <a:ext uri="{FF2B5EF4-FFF2-40B4-BE49-F238E27FC236}">
                <a16:creationId xmlns:a16="http://schemas.microsoft.com/office/drawing/2014/main" id="{0F3B5C3A-5481-8097-8851-7571E4FFFF57}"/>
              </a:ext>
            </a:extLst>
          </p:cNvPr>
          <p:cNvSpPr txBox="1"/>
          <p:nvPr/>
        </p:nvSpPr>
        <p:spPr>
          <a:xfrm>
            <a:off x="7291450" y="3837432"/>
            <a:ext cx="3966358"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Address barriers in line with your role and adapt case management support to the individual child’s needs, according to their age, developmental stage, abilities and cultural considerations. </a:t>
            </a:r>
          </a:p>
        </p:txBody>
      </p:sp>
      <p:grpSp>
        <p:nvGrpSpPr>
          <p:cNvPr id="7" name="Group 6">
            <a:extLst>
              <a:ext uri="{FF2B5EF4-FFF2-40B4-BE49-F238E27FC236}">
                <a16:creationId xmlns:a16="http://schemas.microsoft.com/office/drawing/2014/main" id="{1A6B273D-463E-BB4F-0BD5-A8C224B47212}"/>
              </a:ext>
            </a:extLst>
          </p:cNvPr>
          <p:cNvGrpSpPr/>
          <p:nvPr/>
        </p:nvGrpSpPr>
        <p:grpSpPr>
          <a:xfrm>
            <a:off x="1380420" y="1656653"/>
            <a:ext cx="2026390" cy="1891100"/>
            <a:chOff x="4830007" y="2398417"/>
            <a:chExt cx="2277598" cy="2125536"/>
          </a:xfrm>
        </p:grpSpPr>
        <p:pic>
          <p:nvPicPr>
            <p:cNvPr id="8" name="Graphic 7" descr="Hand with solid fill">
              <a:extLst>
                <a:ext uri="{FF2B5EF4-FFF2-40B4-BE49-F238E27FC236}">
                  <a16:creationId xmlns:a16="http://schemas.microsoft.com/office/drawing/2014/main" id="{BA892519-0AFB-8423-AF9C-E87A2DD9C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9" name="Graphic 8" descr="Hand with solid fill">
              <a:extLst>
                <a:ext uri="{FF2B5EF4-FFF2-40B4-BE49-F238E27FC236}">
                  <a16:creationId xmlns:a16="http://schemas.microsoft.com/office/drawing/2014/main" id="{21332719-ADC1-4462-099F-BE0A7DE9BB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0" name="Graphic 9" descr="Hand with solid fill">
              <a:extLst>
                <a:ext uri="{FF2B5EF4-FFF2-40B4-BE49-F238E27FC236}">
                  <a16:creationId xmlns:a16="http://schemas.microsoft.com/office/drawing/2014/main" id="{9454685C-A4E1-5C00-D8FB-205DA4384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grpSp>
        <p:nvGrpSpPr>
          <p:cNvPr id="11" name="Group 10">
            <a:extLst>
              <a:ext uri="{FF2B5EF4-FFF2-40B4-BE49-F238E27FC236}">
                <a16:creationId xmlns:a16="http://schemas.microsoft.com/office/drawing/2014/main" id="{CAABC462-74C9-E328-E995-B5911B20D5E5}"/>
              </a:ext>
            </a:extLst>
          </p:cNvPr>
          <p:cNvGrpSpPr/>
          <p:nvPr/>
        </p:nvGrpSpPr>
        <p:grpSpPr>
          <a:xfrm>
            <a:off x="4467268" y="1656653"/>
            <a:ext cx="2026390" cy="1891100"/>
            <a:chOff x="4830007" y="2398417"/>
            <a:chExt cx="2277598" cy="2125536"/>
          </a:xfrm>
        </p:grpSpPr>
        <p:pic>
          <p:nvPicPr>
            <p:cNvPr id="12" name="Graphic 11" descr="Hand with solid fill">
              <a:extLst>
                <a:ext uri="{FF2B5EF4-FFF2-40B4-BE49-F238E27FC236}">
                  <a16:creationId xmlns:a16="http://schemas.microsoft.com/office/drawing/2014/main" id="{F86A45CC-1E6D-5C47-FEC1-34C1C4B9E3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13" name="Graphic 12" descr="Hand with solid fill">
              <a:extLst>
                <a:ext uri="{FF2B5EF4-FFF2-40B4-BE49-F238E27FC236}">
                  <a16:creationId xmlns:a16="http://schemas.microsoft.com/office/drawing/2014/main" id="{85B1C17C-8ECC-5DBE-BBE3-4AD664DDF3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4" name="Graphic 13" descr="Hand with solid fill">
              <a:extLst>
                <a:ext uri="{FF2B5EF4-FFF2-40B4-BE49-F238E27FC236}">
                  <a16:creationId xmlns:a16="http://schemas.microsoft.com/office/drawing/2014/main" id="{ED105DD6-38F4-EEC9-0B6F-A1E13704AC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grpSp>
        <p:nvGrpSpPr>
          <p:cNvPr id="15" name="Group 14">
            <a:extLst>
              <a:ext uri="{FF2B5EF4-FFF2-40B4-BE49-F238E27FC236}">
                <a16:creationId xmlns:a16="http://schemas.microsoft.com/office/drawing/2014/main" id="{BB037EA3-12CF-DE11-3605-80FD969C0B93}"/>
              </a:ext>
            </a:extLst>
          </p:cNvPr>
          <p:cNvGrpSpPr/>
          <p:nvPr/>
        </p:nvGrpSpPr>
        <p:grpSpPr>
          <a:xfrm>
            <a:off x="7483256" y="1656653"/>
            <a:ext cx="2026390" cy="1891100"/>
            <a:chOff x="4830007" y="2398417"/>
            <a:chExt cx="2277598" cy="2125536"/>
          </a:xfrm>
        </p:grpSpPr>
        <p:pic>
          <p:nvPicPr>
            <p:cNvPr id="16" name="Graphic 15" descr="Hand with solid fill">
              <a:extLst>
                <a:ext uri="{FF2B5EF4-FFF2-40B4-BE49-F238E27FC236}">
                  <a16:creationId xmlns:a16="http://schemas.microsoft.com/office/drawing/2014/main" id="{AD809224-C9A1-0A27-FA0D-A3C0C8AD5D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17" name="Graphic 16" descr="Hand with solid fill">
              <a:extLst>
                <a:ext uri="{FF2B5EF4-FFF2-40B4-BE49-F238E27FC236}">
                  <a16:creationId xmlns:a16="http://schemas.microsoft.com/office/drawing/2014/main" id="{FA5673BC-36CF-7614-E172-DA732B7E3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8" name="Graphic 17" descr="Hand with solid fill">
              <a:extLst>
                <a:ext uri="{FF2B5EF4-FFF2-40B4-BE49-F238E27FC236}">
                  <a16:creationId xmlns:a16="http://schemas.microsoft.com/office/drawing/2014/main" id="{46C25F83-B394-F358-2F54-AC3266D9F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spTree>
    <p:extLst>
      <p:ext uri="{BB962C8B-B14F-4D97-AF65-F5344CB8AC3E}">
        <p14:creationId xmlns:p14="http://schemas.microsoft.com/office/powerpoint/2010/main" val="376481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latin typeface="Arial" panose="020B0604020202020204" pitchFamily="34" charset="0"/>
                <a:cs typeface="Arial" panose="020B0604020202020204" pitchFamily="34" charset="0"/>
                <a:sym typeface="Arial"/>
              </a:rPr>
              <a:t>Key learning </a:t>
            </a:r>
            <a:r>
              <a:rPr lang="en-GB" dirty="0">
                <a:latin typeface="Arial" panose="020B0604020202020204" pitchFamily="34" charset="0"/>
                <a:cs typeface="Arial" panose="020B0604020202020204" pitchFamily="34" charset="0"/>
              </a:rPr>
              <a:t>points</a:t>
            </a:r>
            <a:endParaRPr dirty="0">
              <a:latin typeface="Arial" panose="020B0604020202020204" pitchFamily="34" charset="0"/>
              <a:cs typeface="Arial" panose="020B0604020202020204" pitchFamily="34" charset="0"/>
            </a:endParaRPr>
          </a:p>
        </p:txBody>
      </p:sp>
      <p:sp>
        <p:nvSpPr>
          <p:cNvPr id="572" name="Google Shape;572;p18"/>
          <p:cNvSpPr/>
          <p:nvPr/>
        </p:nvSpPr>
        <p:spPr>
          <a:xfrm>
            <a:off x="5665207" y="204144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4" name="Google Shape;574;p18"/>
          <p:cNvSpPr/>
          <p:nvPr/>
        </p:nvSpPr>
        <p:spPr>
          <a:xfrm>
            <a:off x="2128644" y="199609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 name="Google Shape;572;p18">
            <a:extLst>
              <a:ext uri="{FF2B5EF4-FFF2-40B4-BE49-F238E27FC236}">
                <a16:creationId xmlns:a16="http://schemas.microsoft.com/office/drawing/2014/main" id="{B29E2017-CF05-1DDB-704D-13AC1E85AF79}"/>
              </a:ext>
            </a:extLst>
          </p:cNvPr>
          <p:cNvSpPr/>
          <p:nvPr/>
        </p:nvSpPr>
        <p:spPr>
          <a:xfrm>
            <a:off x="9097523" y="19857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9D368872-B4D1-706E-E539-4F7CAC7B8A39}"/>
              </a:ext>
            </a:extLst>
          </p:cNvPr>
          <p:cNvSpPr txBox="1"/>
          <p:nvPr/>
        </p:nvSpPr>
        <p:spPr>
          <a:xfrm>
            <a:off x="1063547" y="3646246"/>
            <a:ext cx="3181753" cy="163121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Inclusion </a:t>
            </a:r>
            <a:r>
              <a:rPr lang="en-GB" sz="2000" b="0" i="0" u="none" strike="noStrike" baseline="0">
                <a:latin typeface="Arial" panose="020B0604020202020204" pitchFamily="34" charset="0"/>
                <a:cs typeface="Arial" panose="020B0604020202020204" pitchFamily="34" charset="0"/>
              </a:rPr>
              <a:t>is a rights-based approach, aiming to ensure all people can participate and have equal access to basic services</a:t>
            </a:r>
            <a:endParaRPr lang="en-BE"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B2C9A5-3C2D-8C79-B417-AAE276EE43CA}"/>
              </a:ext>
            </a:extLst>
          </p:cNvPr>
          <p:cNvSpPr txBox="1"/>
          <p:nvPr/>
        </p:nvSpPr>
        <p:spPr>
          <a:xfrm>
            <a:off x="8032427" y="3646245"/>
            <a:ext cx="3181753" cy="1938992"/>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A caseworker must adhere to the non-discriminations principle and support diversity and inclusion within case management</a:t>
            </a:r>
            <a:endParaRPr lang="en-BE" sz="2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B0CD5A9-7C77-1ACB-0F4F-FC20832AAB42}"/>
              </a:ext>
            </a:extLst>
          </p:cNvPr>
          <p:cNvSpPr txBox="1"/>
          <p:nvPr/>
        </p:nvSpPr>
        <p:spPr>
          <a:xfrm>
            <a:off x="4600111" y="3646245"/>
            <a:ext cx="3181753"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It is important to recognize and understand barriers to participation and inclusion</a:t>
            </a:r>
            <a:endParaRPr lang="en-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47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03402-E8D6-C6A1-533B-82252E1B5EB3}"/>
              </a:ext>
            </a:extLst>
          </p:cNvPr>
          <p:cNvSpPr>
            <a:spLocks noGrp="1"/>
          </p:cNvSpPr>
          <p:nvPr>
            <p:ph type="title"/>
          </p:nvPr>
        </p:nvSpPr>
        <p:spPr/>
        <p:txBody>
          <a:bodyPr/>
          <a:lstStyle/>
          <a:p>
            <a:r>
              <a:rPr lang="en-CA" sz="2400" b="1">
                <a:solidFill>
                  <a:schemeClr val="bg1"/>
                </a:solidFill>
                <a:latin typeface="Garamond"/>
              </a:rPr>
              <a:t>SESSION 4</a:t>
            </a:r>
            <a:br>
              <a:rPr lang="en-CA" sz="2400" b="1">
                <a:solidFill>
                  <a:schemeClr val="bg1"/>
                </a:solidFill>
                <a:latin typeface="Garamond"/>
              </a:rPr>
            </a:br>
            <a:br>
              <a:rPr lang="en-CA" b="1">
                <a:solidFill>
                  <a:schemeClr val="bg1"/>
                </a:solidFill>
                <a:latin typeface="Garamond"/>
              </a:rPr>
            </a:br>
            <a:r>
              <a:rPr lang="en-US" sz="5400" b="1">
                <a:solidFill>
                  <a:schemeClr val="bg1"/>
                </a:solidFill>
                <a:latin typeface="Garamond"/>
              </a:rPr>
              <a:t>How can I be accountable and use power responsibly?</a:t>
            </a:r>
            <a:endParaRPr lang="en-US"/>
          </a:p>
        </p:txBody>
      </p:sp>
    </p:spTree>
    <p:extLst>
      <p:ext uri="{BB962C8B-B14F-4D97-AF65-F5344CB8AC3E}">
        <p14:creationId xmlns:p14="http://schemas.microsoft.com/office/powerpoint/2010/main" val="235131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E7A-1599-702C-7744-13458C9E3C4C}"/>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Accountability and quality</a:t>
            </a:r>
            <a:endParaRPr lang="en-BE">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17E918C-0877-0EB7-5F58-D7FA52D9C6F6}"/>
              </a:ext>
            </a:extLst>
          </p:cNvPr>
          <p:cNvSpPr txBox="1"/>
          <p:nvPr/>
        </p:nvSpPr>
        <p:spPr>
          <a:xfrm>
            <a:off x="1934847" y="4269118"/>
            <a:ext cx="8562975" cy="1200329"/>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Caseworkers should be </a:t>
            </a:r>
            <a:r>
              <a:rPr lang="en-GB" sz="2400" b="1" dirty="0">
                <a:latin typeface="Arial" panose="020B0604020202020204" pitchFamily="34" charset="0"/>
                <a:cs typeface="Arial" panose="020B0604020202020204" pitchFamily="34" charset="0"/>
              </a:rPr>
              <a:t>accountable</a:t>
            </a:r>
            <a:r>
              <a:rPr lang="en-GB" sz="2400" dirty="0">
                <a:latin typeface="Arial" panose="020B0604020202020204" pitchFamily="34" charset="0"/>
                <a:cs typeface="Arial" panose="020B0604020202020204" pitchFamily="34" charset="0"/>
              </a:rPr>
              <a:t> for their responsibilities and the actions they take. They need to ensure that the case management support provided is of </a:t>
            </a:r>
            <a:r>
              <a:rPr lang="en-GB" sz="2400" b="1" dirty="0">
                <a:latin typeface="Arial" panose="020B0604020202020204" pitchFamily="34" charset="0"/>
                <a:cs typeface="Arial" panose="020B0604020202020204" pitchFamily="34" charset="0"/>
              </a:rPr>
              <a:t>quality.</a:t>
            </a:r>
            <a:endParaRPr lang="en-BE" sz="24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0BC03A6C-BB55-C5D1-0B23-7DAB8FF1CA27}"/>
              </a:ext>
            </a:extLst>
          </p:cNvPr>
          <p:cNvSpPr/>
          <p:nvPr/>
        </p:nvSpPr>
        <p:spPr>
          <a:xfrm>
            <a:off x="2566072"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8" name="Group 27">
            <a:extLst>
              <a:ext uri="{FF2B5EF4-FFF2-40B4-BE49-F238E27FC236}">
                <a16:creationId xmlns:a16="http://schemas.microsoft.com/office/drawing/2014/main" id="{46EDD0D0-5AA2-860F-0F04-33E127BC3FE9}"/>
              </a:ext>
            </a:extLst>
          </p:cNvPr>
          <p:cNvGrpSpPr/>
          <p:nvPr/>
        </p:nvGrpSpPr>
        <p:grpSpPr>
          <a:xfrm>
            <a:off x="2903320" y="2231563"/>
            <a:ext cx="1078027" cy="962242"/>
            <a:chOff x="6770748" y="1158240"/>
            <a:chExt cx="1274726" cy="1121318"/>
          </a:xfrm>
          <a:solidFill>
            <a:schemeClr val="accent2">
              <a:lumMod val="75000"/>
            </a:schemeClr>
          </a:solidFill>
        </p:grpSpPr>
        <p:grpSp>
          <p:nvGrpSpPr>
            <p:cNvPr id="29" name="Group 28">
              <a:extLst>
                <a:ext uri="{FF2B5EF4-FFF2-40B4-BE49-F238E27FC236}">
                  <a16:creationId xmlns:a16="http://schemas.microsoft.com/office/drawing/2014/main" id="{7FB74CFD-3EF9-4486-B4FF-9383AEC0955F}"/>
                </a:ext>
              </a:extLst>
            </p:cNvPr>
            <p:cNvGrpSpPr/>
            <p:nvPr/>
          </p:nvGrpSpPr>
          <p:grpSpPr>
            <a:xfrm rot="5400000">
              <a:off x="7128520" y="1362604"/>
              <a:ext cx="559182" cy="1274726"/>
              <a:chOff x="8619006" y="1366612"/>
              <a:chExt cx="416505" cy="949476"/>
            </a:xfrm>
            <a:grpFill/>
          </p:grpSpPr>
          <p:sp>
            <p:nvSpPr>
              <p:cNvPr id="31" name="Rectangle: Rounded Corners 30">
                <a:extLst>
                  <a:ext uri="{FF2B5EF4-FFF2-40B4-BE49-F238E27FC236}">
                    <a16:creationId xmlns:a16="http://schemas.microsoft.com/office/drawing/2014/main" id="{173A72E0-3036-687E-2FFB-9E8581B0CF3C}"/>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Rounded Corners 31">
                <a:extLst>
                  <a:ext uri="{FF2B5EF4-FFF2-40B4-BE49-F238E27FC236}">
                    <a16:creationId xmlns:a16="http://schemas.microsoft.com/office/drawing/2014/main" id="{FF15E0EE-04F2-0262-C22F-8D2D6CE73F10}"/>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Rounded Corners 32">
                <a:extLst>
                  <a:ext uri="{FF2B5EF4-FFF2-40B4-BE49-F238E27FC236}">
                    <a16:creationId xmlns:a16="http://schemas.microsoft.com/office/drawing/2014/main" id="{473321AC-AA68-22E9-ECC8-34AF4755BFA8}"/>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lowchart: Manual Input 33">
                <a:extLst>
                  <a:ext uri="{FF2B5EF4-FFF2-40B4-BE49-F238E27FC236}">
                    <a16:creationId xmlns:a16="http://schemas.microsoft.com/office/drawing/2014/main" id="{07F70581-A361-7178-7816-0263810C5A9A}"/>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D41CE4CC-B754-AA53-EB68-EC2999ABA29B}"/>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0" name="Circle: Hollow 29">
              <a:extLst>
                <a:ext uri="{FF2B5EF4-FFF2-40B4-BE49-F238E27FC236}">
                  <a16:creationId xmlns:a16="http://schemas.microsoft.com/office/drawing/2014/main" id="{F9A77D6D-D6E7-3F92-25B3-8B90F20F7CE4}"/>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37" name="Oval 36">
            <a:extLst>
              <a:ext uri="{FF2B5EF4-FFF2-40B4-BE49-F238E27FC236}">
                <a16:creationId xmlns:a16="http://schemas.microsoft.com/office/drawing/2014/main" id="{B7634EA4-223F-F958-7C26-DCF6EF4FF071}"/>
              </a:ext>
            </a:extLst>
          </p:cNvPr>
          <p:cNvSpPr/>
          <p:nvPr/>
        </p:nvSpPr>
        <p:spPr>
          <a:xfrm>
            <a:off x="5109018"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8" name="Group 37">
            <a:extLst>
              <a:ext uri="{FF2B5EF4-FFF2-40B4-BE49-F238E27FC236}">
                <a16:creationId xmlns:a16="http://schemas.microsoft.com/office/drawing/2014/main" id="{C19990EE-925B-5D8C-5493-5CFA2B7D5808}"/>
              </a:ext>
            </a:extLst>
          </p:cNvPr>
          <p:cNvGrpSpPr/>
          <p:nvPr/>
        </p:nvGrpSpPr>
        <p:grpSpPr>
          <a:xfrm>
            <a:off x="5559365" y="2290512"/>
            <a:ext cx="998357" cy="1037954"/>
            <a:chOff x="7892902" y="1235921"/>
            <a:chExt cx="1061882" cy="1131157"/>
          </a:xfrm>
          <a:solidFill>
            <a:schemeClr val="accent2">
              <a:lumMod val="75000"/>
            </a:schemeClr>
          </a:solidFill>
        </p:grpSpPr>
        <p:sp>
          <p:nvSpPr>
            <p:cNvPr id="39" name="Arrow: Down 38">
              <a:extLst>
                <a:ext uri="{FF2B5EF4-FFF2-40B4-BE49-F238E27FC236}">
                  <a16:creationId xmlns:a16="http://schemas.microsoft.com/office/drawing/2014/main" id="{E66BF4D9-823E-3880-28FE-C39B0E95885A}"/>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Arrow: Bent 39">
              <a:extLst>
                <a:ext uri="{FF2B5EF4-FFF2-40B4-BE49-F238E27FC236}">
                  <a16:creationId xmlns:a16="http://schemas.microsoft.com/office/drawing/2014/main" id="{8961447A-E68D-5915-FA8F-8BD6EE832E13}"/>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1" name="Arrow: Bent 40">
              <a:extLst>
                <a:ext uri="{FF2B5EF4-FFF2-40B4-BE49-F238E27FC236}">
                  <a16:creationId xmlns:a16="http://schemas.microsoft.com/office/drawing/2014/main" id="{578A05E1-2C07-5DD0-DBF8-91460B24C1B9}"/>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2" name="Plus Sign 41">
              <a:extLst>
                <a:ext uri="{FF2B5EF4-FFF2-40B4-BE49-F238E27FC236}">
                  <a16:creationId xmlns:a16="http://schemas.microsoft.com/office/drawing/2014/main" id="{E2097E7F-731E-A859-39EA-95C92DBCFF51}"/>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ircle: Hollow 42">
              <a:extLst>
                <a:ext uri="{FF2B5EF4-FFF2-40B4-BE49-F238E27FC236}">
                  <a16:creationId xmlns:a16="http://schemas.microsoft.com/office/drawing/2014/main" id="{AB4DB58B-17FD-6499-26A0-DCD421512E12}"/>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45" name="Oval 44">
            <a:extLst>
              <a:ext uri="{FF2B5EF4-FFF2-40B4-BE49-F238E27FC236}">
                <a16:creationId xmlns:a16="http://schemas.microsoft.com/office/drawing/2014/main" id="{7C9CDDE3-9462-C40C-7949-846216B8AB0B}"/>
              </a:ext>
            </a:extLst>
          </p:cNvPr>
          <p:cNvSpPr/>
          <p:nvPr/>
        </p:nvSpPr>
        <p:spPr>
          <a:xfrm>
            <a:off x="7651964"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46" name="Group 45">
            <a:extLst>
              <a:ext uri="{FF2B5EF4-FFF2-40B4-BE49-F238E27FC236}">
                <a16:creationId xmlns:a16="http://schemas.microsoft.com/office/drawing/2014/main" id="{26D1E2D4-5454-37CF-9E90-A216330F9F56}"/>
              </a:ext>
            </a:extLst>
          </p:cNvPr>
          <p:cNvGrpSpPr/>
          <p:nvPr/>
        </p:nvGrpSpPr>
        <p:grpSpPr>
          <a:xfrm>
            <a:off x="8165491" y="2290512"/>
            <a:ext cx="837326" cy="967421"/>
            <a:chOff x="8021849" y="3622964"/>
            <a:chExt cx="932930" cy="1088645"/>
          </a:xfrm>
        </p:grpSpPr>
        <p:sp>
          <p:nvSpPr>
            <p:cNvPr id="47" name="Flowchart: Card 46">
              <a:extLst>
                <a:ext uri="{FF2B5EF4-FFF2-40B4-BE49-F238E27FC236}">
                  <a16:creationId xmlns:a16="http://schemas.microsoft.com/office/drawing/2014/main" id="{A3DAEEB4-194A-D133-0B31-0FD21F841F4B}"/>
                </a:ext>
              </a:extLst>
            </p:cNvPr>
            <p:cNvSpPr/>
            <p:nvPr/>
          </p:nvSpPr>
          <p:spPr>
            <a:xfrm>
              <a:off x="8192676" y="3819749"/>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lowchart: Card 47">
              <a:extLst>
                <a:ext uri="{FF2B5EF4-FFF2-40B4-BE49-F238E27FC236}">
                  <a16:creationId xmlns:a16="http://schemas.microsoft.com/office/drawing/2014/main" id="{00BCF646-E781-3EB2-E42F-66642C21A74D}"/>
                </a:ext>
              </a:extLst>
            </p:cNvPr>
            <p:cNvSpPr/>
            <p:nvPr/>
          </p:nvSpPr>
          <p:spPr>
            <a:xfrm>
              <a:off x="8109763" y="3716795"/>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lowchart: Card 48">
              <a:extLst>
                <a:ext uri="{FF2B5EF4-FFF2-40B4-BE49-F238E27FC236}">
                  <a16:creationId xmlns:a16="http://schemas.microsoft.com/office/drawing/2014/main" id="{905226B5-4D2F-7BA3-C627-2AB1FF3558D1}"/>
                </a:ext>
              </a:extLst>
            </p:cNvPr>
            <p:cNvSpPr/>
            <p:nvPr/>
          </p:nvSpPr>
          <p:spPr>
            <a:xfrm>
              <a:off x="8021849" y="3622964"/>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Circle: Hollow 49">
              <a:extLst>
                <a:ext uri="{FF2B5EF4-FFF2-40B4-BE49-F238E27FC236}">
                  <a16:creationId xmlns:a16="http://schemas.microsoft.com/office/drawing/2014/main" id="{06FBDBD4-F3B2-55DA-DF89-670F92353F0D}"/>
                </a:ext>
              </a:extLst>
            </p:cNvPr>
            <p:cNvSpPr/>
            <p:nvPr/>
          </p:nvSpPr>
          <p:spPr>
            <a:xfrm>
              <a:off x="8158745" y="3843931"/>
              <a:ext cx="469221" cy="469221"/>
            </a:xfrm>
            <a:prstGeom prst="donut">
              <a:avLst>
                <a:gd name="adj" fmla="val 3218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389832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a:extLst>
              <a:ext uri="{FF2B5EF4-FFF2-40B4-BE49-F238E27FC236}">
                <a16:creationId xmlns:a16="http://schemas.microsoft.com/office/drawing/2014/main" id="{F48AB6B7-B5B3-0735-8DDF-559F663C1253}"/>
              </a:ext>
            </a:extLst>
          </p:cNvPr>
          <p:cNvSpPr/>
          <p:nvPr/>
        </p:nvSpPr>
        <p:spPr>
          <a:xfrm>
            <a:off x="6437045" y="3019819"/>
            <a:ext cx="2590842"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B21779E9-ED46-3222-1449-4DC43E92F838}"/>
              </a:ext>
            </a:extLst>
          </p:cNvPr>
          <p:cNvSpPr/>
          <p:nvPr/>
        </p:nvSpPr>
        <p:spPr>
          <a:xfrm>
            <a:off x="6437045" y="3483000"/>
            <a:ext cx="2590842"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995B16AD-0175-31DA-43E5-AA32B236C387}"/>
              </a:ext>
            </a:extLst>
          </p:cNvPr>
          <p:cNvSpPr/>
          <p:nvPr/>
        </p:nvSpPr>
        <p:spPr>
          <a:xfrm>
            <a:off x="6437045" y="3946182"/>
            <a:ext cx="2706956"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0" name="Google Shape;260;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Module aim</a:t>
            </a:r>
            <a:endParaRPr/>
          </a:p>
        </p:txBody>
      </p:sp>
      <p:sp>
        <p:nvSpPr>
          <p:cNvPr id="261" name="Google Shape;261;p3"/>
          <p:cNvSpPr txBox="1"/>
          <p:nvPr/>
        </p:nvSpPr>
        <p:spPr>
          <a:xfrm>
            <a:off x="6437045" y="1594695"/>
            <a:ext cx="4767632" cy="378561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lt1"/>
              </a:buClr>
              <a:buSzPts val="3000"/>
              <a:buFont typeface="Helvetica Neue"/>
              <a:buNone/>
            </a:pPr>
            <a:r>
              <a:rPr lang="en-GB" sz="3000" b="1" i="0" u="none" strike="noStrike" cap="none">
                <a:solidFill>
                  <a:schemeClr val="lt1"/>
                </a:solidFill>
                <a:latin typeface="Arial"/>
                <a:ea typeface="Arial"/>
                <a:cs typeface="Arial"/>
                <a:sym typeface="Arial"/>
              </a:rPr>
              <a:t>To strengthen participants’ practical understanding of key Personal and Interpersonal competencies for child protection case management</a:t>
            </a:r>
            <a:endParaRPr sz="3000" b="1" i="0" u="none" strike="noStrike" cap="none">
              <a:solidFill>
                <a:schemeClr val="lt1"/>
              </a:solidFill>
              <a:latin typeface="Arial"/>
              <a:ea typeface="Arial"/>
              <a:cs typeface="Arial"/>
              <a:sym typeface="Arial"/>
            </a:endParaRPr>
          </a:p>
        </p:txBody>
      </p:sp>
      <p:grpSp>
        <p:nvGrpSpPr>
          <p:cNvPr id="5" name="Group 4">
            <a:extLst>
              <a:ext uri="{FF2B5EF4-FFF2-40B4-BE49-F238E27FC236}">
                <a16:creationId xmlns:a16="http://schemas.microsoft.com/office/drawing/2014/main" id="{34E3C665-191E-906F-9662-60862FD6138D}"/>
              </a:ext>
            </a:extLst>
          </p:cNvPr>
          <p:cNvGrpSpPr/>
          <p:nvPr/>
        </p:nvGrpSpPr>
        <p:grpSpPr>
          <a:xfrm>
            <a:off x="10964589" y="4961229"/>
            <a:ext cx="524294" cy="1497662"/>
            <a:chOff x="2068313" y="2482622"/>
            <a:chExt cx="376359" cy="1075080"/>
          </a:xfrm>
          <a:solidFill>
            <a:schemeClr val="bg1"/>
          </a:solidFill>
        </p:grpSpPr>
        <p:sp>
          <p:nvSpPr>
            <p:cNvPr id="11" name="Round Same Side Corner Rectangle 23">
              <a:extLst>
                <a:ext uri="{FF2B5EF4-FFF2-40B4-BE49-F238E27FC236}">
                  <a16:creationId xmlns:a16="http://schemas.microsoft.com/office/drawing/2014/main" id="{DB458771-3838-57C2-5F9F-4ABD2A0D84D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97643491-2139-0FBD-F3B0-8BAFB215DDB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Star: 5 Points 12">
            <a:extLst>
              <a:ext uri="{FF2B5EF4-FFF2-40B4-BE49-F238E27FC236}">
                <a16:creationId xmlns:a16="http://schemas.microsoft.com/office/drawing/2014/main" id="{4313A2E1-FFC7-29EC-7801-794ED65DCED0}"/>
              </a:ext>
            </a:extLst>
          </p:cNvPr>
          <p:cNvSpPr/>
          <p:nvPr/>
        </p:nvSpPr>
        <p:spPr>
          <a:xfrm>
            <a:off x="11530903" y="5521514"/>
            <a:ext cx="192938" cy="192938"/>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n-CA"/>
              <a:t>Plenary discussion</a:t>
            </a:r>
            <a:endParaRPr lang="en-BE"/>
          </a:p>
        </p:txBody>
      </p:sp>
      <p:sp>
        <p:nvSpPr>
          <p:cNvPr id="4" name="Rectangle 3">
            <a:extLst>
              <a:ext uri="{FF2B5EF4-FFF2-40B4-BE49-F238E27FC236}">
                <a16:creationId xmlns:a16="http://schemas.microsoft.com/office/drawing/2014/main" id="{4D93D22D-FB97-0F71-EDA9-70C82D549C62}"/>
              </a:ext>
            </a:extLst>
          </p:cNvPr>
          <p:cNvSpPr/>
          <p:nvPr/>
        </p:nvSpPr>
        <p:spPr>
          <a:xfrm>
            <a:off x="5455742" y="1224528"/>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chemeClr val="tx1"/>
                </a:solidFill>
                <a:latin typeface="Arial" panose="020B0604020202020204" pitchFamily="34" charset="0"/>
                <a:cs typeface="Arial" panose="020B0604020202020204" pitchFamily="34" charset="0"/>
              </a:rPr>
              <a:t>How would you explain accountability?</a:t>
            </a:r>
            <a:endParaRPr lang="en-BE" sz="4800" b="1">
              <a:solidFill>
                <a:schemeClr val="tx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080453B9-5227-B1EC-84E6-C5B759EAB0D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22" name="Speech Bubble: Rectangle with Corners Rounded 21">
              <a:extLst>
                <a:ext uri="{FF2B5EF4-FFF2-40B4-BE49-F238E27FC236}">
                  <a16:creationId xmlns:a16="http://schemas.microsoft.com/office/drawing/2014/main" id="{6A99A907-E4B4-F827-39B8-911701D553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Speech Bubble: Rectangle with Corners Rounded 22">
              <a:extLst>
                <a:ext uri="{FF2B5EF4-FFF2-40B4-BE49-F238E27FC236}">
                  <a16:creationId xmlns:a16="http://schemas.microsoft.com/office/drawing/2014/main" id="{0CFE2461-D757-2471-837C-3AD8892B039F}"/>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Speech Bubble: Rectangle with Corners Rounded 23">
              <a:extLst>
                <a:ext uri="{FF2B5EF4-FFF2-40B4-BE49-F238E27FC236}">
                  <a16:creationId xmlns:a16="http://schemas.microsoft.com/office/drawing/2014/main" id="{958D8D05-86C2-270A-9AEF-63BCA9AF677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7008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1642-6768-8BBC-0097-571DA3CA0C4A}"/>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Accountability and quality</a:t>
            </a:r>
            <a:endParaRPr lang="en-BE">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823F6E0-4968-CBEE-FA28-9CA798AA76F2}"/>
              </a:ext>
            </a:extLst>
          </p:cNvPr>
          <p:cNvSpPr/>
          <p:nvPr/>
        </p:nvSpPr>
        <p:spPr>
          <a:xfrm>
            <a:off x="2801257" y="1625733"/>
            <a:ext cx="4659086" cy="4702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113"/>
            <a:r>
              <a:rPr lang="en-CA" sz="2000" b="1">
                <a:solidFill>
                  <a:schemeClr val="tx1"/>
                </a:solidFill>
                <a:latin typeface="Arial" panose="020B0604020202020204" pitchFamily="34" charset="0"/>
                <a:cs typeface="Arial" panose="020B0604020202020204" pitchFamily="34" charset="0"/>
              </a:rPr>
              <a:t>ACCOUNTABILITY</a:t>
            </a:r>
          </a:p>
        </p:txBody>
      </p:sp>
      <p:sp>
        <p:nvSpPr>
          <p:cNvPr id="10" name="TextBox 9">
            <a:extLst>
              <a:ext uri="{FF2B5EF4-FFF2-40B4-BE49-F238E27FC236}">
                <a16:creationId xmlns:a16="http://schemas.microsoft.com/office/drawing/2014/main" id="{DC5CF762-312D-2D7C-C5FB-E26A16DD292A}"/>
              </a:ext>
            </a:extLst>
          </p:cNvPr>
          <p:cNvSpPr txBox="1"/>
          <p:nvPr/>
        </p:nvSpPr>
        <p:spPr>
          <a:xfrm>
            <a:off x="3730171" y="2256029"/>
            <a:ext cx="3544687" cy="2862322"/>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The process of using power responsibly, taking account of, and being held accountable (responsible, able to justify actions or decisions) by different stakeholders, and primarily by those who are affected by the exercise of such power.</a:t>
            </a:r>
            <a:endParaRPr lang="en-US" sz="2000" dirty="0"/>
          </a:p>
        </p:txBody>
      </p:sp>
      <p:sp>
        <p:nvSpPr>
          <p:cNvPr id="11" name="Rectangle: Rounded Corners 10">
            <a:extLst>
              <a:ext uri="{FF2B5EF4-FFF2-40B4-BE49-F238E27FC236}">
                <a16:creationId xmlns:a16="http://schemas.microsoft.com/office/drawing/2014/main" id="{DA127AF1-B930-98EB-97C5-A825E1EC09B9}"/>
              </a:ext>
            </a:extLst>
          </p:cNvPr>
          <p:cNvSpPr/>
          <p:nvPr/>
        </p:nvSpPr>
        <p:spPr>
          <a:xfrm>
            <a:off x="7736546" y="1625733"/>
            <a:ext cx="3826148" cy="4702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b="1">
                <a:solidFill>
                  <a:schemeClr val="tx1"/>
                </a:solidFill>
                <a:latin typeface="Arial" panose="020B0604020202020204" pitchFamily="34" charset="0"/>
                <a:cs typeface="Arial" panose="020B0604020202020204" pitchFamily="34" charset="0"/>
              </a:rPr>
              <a:t>QUALITY</a:t>
            </a:r>
          </a:p>
        </p:txBody>
      </p:sp>
      <p:sp>
        <p:nvSpPr>
          <p:cNvPr id="12" name="TextBox 11">
            <a:extLst>
              <a:ext uri="{FF2B5EF4-FFF2-40B4-BE49-F238E27FC236}">
                <a16:creationId xmlns:a16="http://schemas.microsoft.com/office/drawing/2014/main" id="{C1E0CC11-FA6A-6559-1423-6C100148B5AC}"/>
              </a:ext>
            </a:extLst>
          </p:cNvPr>
          <p:cNvSpPr txBox="1"/>
          <p:nvPr/>
        </p:nvSpPr>
        <p:spPr>
          <a:xfrm>
            <a:off x="7837714" y="2291406"/>
            <a:ext cx="3724979" cy="2862322"/>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Effectiveness (impact), efficiency (timeliness and costs), appropriateness (taking account of rights, needs, culture, age, gender, disabilities and context), and equity (non-discrimination and equal access) of elements of a humanitarian response.</a:t>
            </a:r>
            <a:endParaRPr lang="en-US" sz="2000"/>
          </a:p>
        </p:txBody>
      </p:sp>
      <p:pic>
        <p:nvPicPr>
          <p:cNvPr id="8" name="Google Shape;98;p8">
            <a:extLst>
              <a:ext uri="{FF2B5EF4-FFF2-40B4-BE49-F238E27FC236}">
                <a16:creationId xmlns:a16="http://schemas.microsoft.com/office/drawing/2014/main" id="{212516F0-266C-B8FE-A8B0-DAF9E52B1A09}"/>
              </a:ext>
            </a:extLst>
          </p:cNvPr>
          <p:cNvPicPr preferRelativeResize="0"/>
          <p:nvPr/>
        </p:nvPicPr>
        <p:blipFill rotWithShape="1">
          <a:blip r:embed="rId3">
            <a:alphaModFix/>
          </a:blip>
          <a:srcRect/>
          <a:stretch/>
        </p:blipFill>
        <p:spPr>
          <a:xfrm>
            <a:off x="838200" y="1625733"/>
            <a:ext cx="2515344" cy="3470474"/>
          </a:xfrm>
          <a:prstGeom prst="rect">
            <a:avLst/>
          </a:prstGeom>
          <a:noFill/>
          <a:ln w="9525" cap="flat" cmpd="sng">
            <a:solidFill>
              <a:schemeClr val="accent2">
                <a:lumMod val="75000"/>
              </a:schemeClr>
            </a:solidFill>
            <a:prstDash val="solid"/>
            <a:round/>
            <a:headEnd type="none" w="sm" len="sm"/>
            <a:tailEnd type="none" w="sm" len="sm"/>
          </a:ln>
        </p:spPr>
      </p:pic>
      <p:sp>
        <p:nvSpPr>
          <p:cNvPr id="13" name="TextBox 12">
            <a:extLst>
              <a:ext uri="{FF2B5EF4-FFF2-40B4-BE49-F238E27FC236}">
                <a16:creationId xmlns:a16="http://schemas.microsoft.com/office/drawing/2014/main" id="{50569056-2EDC-B245-7C16-30248932EB13}"/>
              </a:ext>
            </a:extLst>
          </p:cNvPr>
          <p:cNvSpPr txBox="1"/>
          <p:nvPr/>
        </p:nvSpPr>
        <p:spPr>
          <a:xfrm>
            <a:off x="838199" y="5425030"/>
            <a:ext cx="10724493" cy="307777"/>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Minimum Standards for Child Protection in Humanitarian Action</a:t>
            </a:r>
          </a:p>
        </p:txBody>
      </p:sp>
    </p:spTree>
    <p:extLst>
      <p:ext uri="{BB962C8B-B14F-4D97-AF65-F5344CB8AC3E}">
        <p14:creationId xmlns:p14="http://schemas.microsoft.com/office/powerpoint/2010/main" val="6415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F55DBE08-0D7E-49F6-727C-C74987FCB3AC}"/>
              </a:ext>
            </a:extLst>
          </p:cNvPr>
          <p:cNvSpPr txBox="1"/>
          <p:nvPr/>
        </p:nvSpPr>
        <p:spPr>
          <a:xfrm>
            <a:off x="772732" y="2955820"/>
            <a:ext cx="2193323" cy="673368"/>
          </a:xfrm>
          <a:prstGeom prst="rect">
            <a:avLst/>
          </a:prstGeom>
          <a:noFill/>
          <a:ln>
            <a:noFill/>
          </a:ln>
        </p:spPr>
        <p:txBody>
          <a:bodyPr wrap="square" lIns="90000" tIns="90000" rIns="90000" bIns="90000" rtlCol="0" anchor="ctr">
            <a:noAutofit/>
          </a:bodyPr>
          <a:lstStyle/>
          <a:p>
            <a:pPr algn="ctr"/>
            <a:r>
              <a:rPr lang="en-US" sz="2000" b="1">
                <a:solidFill>
                  <a:schemeClr val="accent2"/>
                </a:solidFill>
                <a:latin typeface="Arial" panose="020B0604020202020204" pitchFamily="34" charset="0"/>
                <a:cs typeface="Arial" panose="020B0604020202020204" pitchFamily="34" charset="0"/>
              </a:rPr>
              <a:t>Privilege/Power/Advantage</a:t>
            </a:r>
            <a:endParaRPr lang="en-CA" sz="2000" b="1">
              <a:solidFill>
                <a:schemeClr val="accent2"/>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B0C55F3A-9C67-2763-CA85-E9176D5FDF5E}"/>
              </a:ext>
            </a:extLst>
          </p:cNvPr>
          <p:cNvSpPr txBox="1"/>
          <p:nvPr/>
        </p:nvSpPr>
        <p:spPr>
          <a:xfrm>
            <a:off x="542699" y="4018823"/>
            <a:ext cx="2656051" cy="738953"/>
          </a:xfrm>
          <a:prstGeom prst="rect">
            <a:avLst/>
          </a:prstGeom>
          <a:noFill/>
          <a:ln>
            <a:noFill/>
          </a:ln>
        </p:spPr>
        <p:txBody>
          <a:bodyPr wrap="square" lIns="90000" tIns="90000" rIns="90000" bIns="90000" rtlCol="0" anchor="ctr">
            <a:noAutofit/>
          </a:bodyPr>
          <a:lstStyle/>
          <a:p>
            <a:pPr algn="ctr"/>
            <a:r>
              <a:rPr lang="en-US" sz="2000" b="1" dirty="0">
                <a:solidFill>
                  <a:schemeClr val="accent5"/>
                </a:solidFill>
                <a:latin typeface="Arial" panose="020B0604020202020204" pitchFamily="34" charset="0"/>
                <a:cs typeface="Arial" panose="020B0604020202020204" pitchFamily="34" charset="0"/>
              </a:rPr>
              <a:t>Oppression/</a:t>
            </a:r>
            <a:br>
              <a:rPr lang="en-US" sz="2000" b="1" dirty="0">
                <a:solidFill>
                  <a:schemeClr val="accent5"/>
                </a:solidFill>
                <a:latin typeface="Arial" panose="020B0604020202020204" pitchFamily="34" charset="0"/>
                <a:cs typeface="Arial" panose="020B0604020202020204" pitchFamily="34" charset="0"/>
              </a:rPr>
            </a:br>
            <a:r>
              <a:rPr lang="en-US" sz="2000" b="1" dirty="0">
                <a:solidFill>
                  <a:schemeClr val="accent5"/>
                </a:solidFill>
                <a:latin typeface="Arial" panose="020B0604020202020204" pitchFamily="34" charset="0"/>
                <a:cs typeface="Arial" panose="020B0604020202020204" pitchFamily="34" charset="0"/>
              </a:rPr>
              <a:t>Lack of Power/ Disadvantage</a:t>
            </a:r>
            <a:endParaRPr lang="en-CA" sz="2000" b="1" dirty="0">
              <a:solidFill>
                <a:schemeClr val="accent5"/>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BED4FF9A-1314-79A6-0023-67D4BC3A39F8}"/>
              </a:ext>
            </a:extLst>
          </p:cNvPr>
          <p:cNvSpPr txBox="1"/>
          <p:nvPr/>
        </p:nvSpPr>
        <p:spPr>
          <a:xfrm>
            <a:off x="2755622" y="3045558"/>
            <a:ext cx="2158027" cy="409826"/>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Male &amp; masculine</a:t>
            </a:r>
          </a:p>
          <a:p>
            <a:pPr algn="r"/>
            <a:r>
              <a:rPr lang="en-US" sz="1400">
                <a:latin typeface="Arial" panose="020B0604020202020204" pitchFamily="34" charset="0"/>
                <a:cs typeface="Arial" panose="020B0604020202020204" pitchFamily="34" charset="0"/>
              </a:rPr>
              <a:t>Female &amp; feminine</a:t>
            </a:r>
            <a:endParaRPr lang="en-CA" sz="14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0013863-5062-BE48-A221-5DC87801127F}"/>
              </a:ext>
            </a:extLst>
          </p:cNvPr>
          <p:cNvSpPr txBox="1"/>
          <p:nvPr/>
        </p:nvSpPr>
        <p:spPr>
          <a:xfrm>
            <a:off x="3444112" y="2612805"/>
            <a:ext cx="1525329" cy="374914"/>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Male</a:t>
            </a:r>
            <a:endParaRPr lang="en-CA" sz="140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2B6F146-933F-8A69-6352-2C337C417A5A}"/>
              </a:ext>
            </a:extLst>
          </p:cNvPr>
          <p:cNvSpPr txBox="1"/>
          <p:nvPr/>
        </p:nvSpPr>
        <p:spPr>
          <a:xfrm>
            <a:off x="3935565" y="2102816"/>
            <a:ext cx="1525329" cy="374914"/>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Person with light colored skin</a:t>
            </a:r>
            <a:endParaRPr lang="en-CA" sz="140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96EA31E-94F6-22CD-5197-077FAB723D65}"/>
              </a:ext>
            </a:extLst>
          </p:cNvPr>
          <p:cNvSpPr txBox="1"/>
          <p:nvPr/>
        </p:nvSpPr>
        <p:spPr>
          <a:xfrm>
            <a:off x="4561020" y="1570095"/>
            <a:ext cx="1525329" cy="374914"/>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Heterosexual</a:t>
            </a:r>
            <a:endParaRPr lang="en-CA" sz="140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476D3B1-025C-8A1A-960D-4052C77D2E82}"/>
              </a:ext>
            </a:extLst>
          </p:cNvPr>
          <p:cNvSpPr txBox="1"/>
          <p:nvPr/>
        </p:nvSpPr>
        <p:spPr>
          <a:xfrm>
            <a:off x="5193044" y="1321683"/>
            <a:ext cx="1525329" cy="374914"/>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Able-bodied</a:t>
            </a:r>
            <a:endParaRPr lang="en-CA" sz="140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D2A4329-8ADB-39E6-A4E9-F5C334FB95CE}"/>
              </a:ext>
            </a:extLst>
          </p:cNvPr>
          <p:cNvSpPr txBox="1"/>
          <p:nvPr/>
        </p:nvSpPr>
        <p:spPr>
          <a:xfrm>
            <a:off x="6467406" y="1168741"/>
            <a:ext cx="1860172" cy="454407"/>
          </a:xfrm>
          <a:prstGeom prst="rect">
            <a:avLst/>
          </a:prstGeom>
          <a:noFill/>
          <a:ln>
            <a:noFill/>
          </a:ln>
        </p:spPr>
        <p:txBody>
          <a:bodyPr wrap="square" lIns="90000" tIns="90000" rIns="90000" bIns="90000" rtlCol="0" anchor="ctr">
            <a:noAutofit/>
          </a:bodyPr>
          <a:lstStyle/>
          <a:p>
            <a:pPr algn="ctr"/>
            <a:r>
              <a:rPr lang="en-US" sz="1400">
                <a:latin typeface="Arial" panose="020B0604020202020204" pitchFamily="34" charset="0"/>
                <a:cs typeface="Arial" panose="020B0604020202020204" pitchFamily="34" charset="0"/>
              </a:rPr>
              <a:t>Educated / highly literate</a:t>
            </a:r>
            <a:endParaRPr lang="en-CA" sz="140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7549B812-455B-41A5-219F-C9E2095A70BA}"/>
              </a:ext>
            </a:extLst>
          </p:cNvPr>
          <p:cNvSpPr txBox="1"/>
          <p:nvPr/>
        </p:nvSpPr>
        <p:spPr>
          <a:xfrm>
            <a:off x="7887649" y="1531543"/>
            <a:ext cx="1525329" cy="374914"/>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Not displaced</a:t>
            </a:r>
            <a:endParaRPr lang="en-CA" sz="140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473C585A-E160-21AE-0C4C-32003B5E88DC}"/>
              </a:ext>
            </a:extLst>
          </p:cNvPr>
          <p:cNvSpPr txBox="1"/>
          <p:nvPr/>
        </p:nvSpPr>
        <p:spPr>
          <a:xfrm>
            <a:off x="8489768" y="1907005"/>
            <a:ext cx="1734219" cy="323830"/>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Wealthy, rich </a:t>
            </a:r>
            <a:endParaRPr lang="en-CA" sz="140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CF8A4AEE-0DD1-0978-71B6-A1A7EC06769A}"/>
              </a:ext>
            </a:extLst>
          </p:cNvPr>
          <p:cNvSpPr txBox="1"/>
          <p:nvPr/>
        </p:nvSpPr>
        <p:spPr>
          <a:xfrm>
            <a:off x="8822426" y="2361283"/>
            <a:ext cx="3332799" cy="232890"/>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Documented, having identification</a:t>
            </a:r>
            <a:endParaRPr lang="en-CA" sz="14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0937827-D1A5-579A-960B-9637753406A5}"/>
              </a:ext>
            </a:extLst>
          </p:cNvPr>
          <p:cNvSpPr txBox="1"/>
          <p:nvPr/>
        </p:nvSpPr>
        <p:spPr>
          <a:xfrm>
            <a:off x="9129492" y="3033573"/>
            <a:ext cx="1667698" cy="264666"/>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Ethnic majority</a:t>
            </a:r>
            <a:endParaRPr lang="en-CA" sz="14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CB15DDE-DA87-84CC-CA2F-E6289F36F335}"/>
              </a:ext>
            </a:extLst>
          </p:cNvPr>
          <p:cNvGrpSpPr/>
          <p:nvPr/>
        </p:nvGrpSpPr>
        <p:grpSpPr>
          <a:xfrm>
            <a:off x="967551" y="1694338"/>
            <a:ext cx="10883492" cy="4173016"/>
            <a:chOff x="-501261" y="1549430"/>
            <a:chExt cx="12148877" cy="4658198"/>
          </a:xfrm>
        </p:grpSpPr>
        <p:sp>
          <p:nvSpPr>
            <p:cNvPr id="87" name="Pie 5">
              <a:extLst>
                <a:ext uri="{FF2B5EF4-FFF2-40B4-BE49-F238E27FC236}">
                  <a16:creationId xmlns:a16="http://schemas.microsoft.com/office/drawing/2014/main" id="{BCD585F6-18EF-E37E-0097-5318872488DB}"/>
                </a:ext>
              </a:extLst>
            </p:cNvPr>
            <p:cNvSpPr/>
            <p:nvPr/>
          </p:nvSpPr>
          <p:spPr>
            <a:xfrm>
              <a:off x="4486739" y="2111381"/>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latin typeface="Arial" panose="020B0604020202020204" pitchFamily="34" charset="0"/>
                <a:cs typeface="Arial" panose="020B0604020202020204" pitchFamily="34" charset="0"/>
              </a:endParaRPr>
            </a:p>
          </p:txBody>
        </p:sp>
        <p:sp>
          <p:nvSpPr>
            <p:cNvPr id="88" name="Pie 25">
              <a:extLst>
                <a:ext uri="{FF2B5EF4-FFF2-40B4-BE49-F238E27FC236}">
                  <a16:creationId xmlns:a16="http://schemas.microsoft.com/office/drawing/2014/main" id="{A7680141-60DE-77EF-5EE8-5C5F1EA1B70B}"/>
                </a:ext>
              </a:extLst>
            </p:cNvPr>
            <p:cNvSpPr/>
            <p:nvPr/>
          </p:nvSpPr>
          <p:spPr>
            <a:xfrm rot="10800000">
              <a:off x="4486740" y="1925314"/>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0B86E88B-BB4D-8ADA-432F-95D31EC832DD}"/>
                </a:ext>
              </a:extLst>
            </p:cNvPr>
            <p:cNvGrpSpPr/>
            <p:nvPr/>
          </p:nvGrpSpPr>
          <p:grpSpPr>
            <a:xfrm>
              <a:off x="-501261" y="1549430"/>
              <a:ext cx="12148877" cy="4658198"/>
              <a:chOff x="-2232493" y="2920427"/>
              <a:chExt cx="10534705" cy="4039282"/>
            </a:xfrm>
          </p:grpSpPr>
          <p:cxnSp>
            <p:nvCxnSpPr>
              <p:cNvPr id="109" name="Straight Connector 108">
                <a:extLst>
                  <a:ext uri="{FF2B5EF4-FFF2-40B4-BE49-F238E27FC236}">
                    <a16:creationId xmlns:a16="http://schemas.microsoft.com/office/drawing/2014/main" id="{B8D1E7E6-492C-3109-073E-CA2796D850B1}"/>
                  </a:ext>
                </a:extLst>
              </p:cNvPr>
              <p:cNvCxnSpPr>
                <a:cxnSpLocks/>
              </p:cNvCxnSpPr>
              <p:nvPr/>
            </p:nvCxnSpPr>
            <p:spPr>
              <a:xfrm>
                <a:off x="-2232493" y="4940068"/>
                <a:ext cx="105347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FE1EBDFE-9E2E-6C53-616C-99B43A92F52B}"/>
                  </a:ext>
                </a:extLst>
              </p:cNvPr>
              <p:cNvGrpSpPr/>
              <p:nvPr/>
            </p:nvGrpSpPr>
            <p:grpSpPr>
              <a:xfrm rot="777619">
                <a:off x="1687508" y="2983833"/>
                <a:ext cx="4039282" cy="3853279"/>
                <a:chOff x="1583337" y="2770606"/>
                <a:chExt cx="4484299" cy="4277803"/>
              </a:xfrm>
            </p:grpSpPr>
            <p:cxnSp>
              <p:nvCxnSpPr>
                <p:cNvPr id="107" name="Straight Connector 106">
                  <a:extLst>
                    <a:ext uri="{FF2B5EF4-FFF2-40B4-BE49-F238E27FC236}">
                      <a16:creationId xmlns:a16="http://schemas.microsoft.com/office/drawing/2014/main" id="{865D8C08-2836-D1A7-6089-B3F963282C9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06A8E2-C1DE-1480-4343-E5C7ABE8077E}"/>
                    </a:ext>
                  </a:extLst>
                </p:cNvPr>
                <p:cNvCxnSpPr/>
                <p:nvPr/>
              </p:nvCxnSpPr>
              <p:spPr>
                <a:xfrm rot="20822381" flipH="1">
                  <a:off x="3510925" y="2770606"/>
                  <a:ext cx="613602" cy="42778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0D002DE-330F-13D9-A0B1-C3612A4B2E69}"/>
                  </a:ext>
                </a:extLst>
              </p:cNvPr>
              <p:cNvGrpSpPr/>
              <p:nvPr/>
            </p:nvGrpSpPr>
            <p:grpSpPr>
              <a:xfrm rot="1536995">
                <a:off x="1680696" y="2920427"/>
                <a:ext cx="4039282" cy="4039282"/>
                <a:chOff x="1583337" y="2701074"/>
                <a:chExt cx="4484299" cy="4484299"/>
              </a:xfrm>
            </p:grpSpPr>
            <p:cxnSp>
              <p:nvCxnSpPr>
                <p:cNvPr id="105" name="Straight Connector 104">
                  <a:extLst>
                    <a:ext uri="{FF2B5EF4-FFF2-40B4-BE49-F238E27FC236}">
                      <a16:creationId xmlns:a16="http://schemas.microsoft.com/office/drawing/2014/main" id="{8B013862-EA24-2343-81A0-5225ADC7D070}"/>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40F32B-D559-B306-ADFD-A3C850B68ED4}"/>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C37894D-29FD-F09B-F3D5-2DA7D0078E32}"/>
                  </a:ext>
                </a:extLst>
              </p:cNvPr>
              <p:cNvGrpSpPr/>
              <p:nvPr/>
            </p:nvGrpSpPr>
            <p:grpSpPr>
              <a:xfrm rot="2296514">
                <a:off x="1680696" y="2920427"/>
                <a:ext cx="4039282" cy="4039282"/>
                <a:chOff x="1583337" y="2701074"/>
                <a:chExt cx="4484299" cy="4484299"/>
              </a:xfrm>
            </p:grpSpPr>
            <p:cxnSp>
              <p:nvCxnSpPr>
                <p:cNvPr id="103" name="Straight Connector 102">
                  <a:extLst>
                    <a:ext uri="{FF2B5EF4-FFF2-40B4-BE49-F238E27FC236}">
                      <a16:creationId xmlns:a16="http://schemas.microsoft.com/office/drawing/2014/main" id="{06CAEB42-83C3-16E8-0892-B60FBA5014AC}"/>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C01BB4-8E79-CA14-1896-2D0897B2868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308A004-F7C8-A9FD-D28F-5BAFB05C01E0}"/>
                  </a:ext>
                </a:extLst>
              </p:cNvPr>
              <p:cNvCxnSpPr/>
              <p:nvPr/>
            </p:nvCxnSpPr>
            <p:spPr>
              <a:xfrm rot="8426233">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9D352E20-0277-E03C-2225-112B7EF97102}"/>
                  </a:ext>
                </a:extLst>
              </p:cNvPr>
              <p:cNvGrpSpPr/>
              <p:nvPr/>
            </p:nvGrpSpPr>
            <p:grpSpPr>
              <a:xfrm rot="3756700">
                <a:off x="1963194" y="2918453"/>
                <a:ext cx="3472242" cy="4039282"/>
                <a:chOff x="1895625" y="2701074"/>
                <a:chExt cx="3854787" cy="4484299"/>
              </a:xfrm>
            </p:grpSpPr>
            <p:cxnSp>
              <p:nvCxnSpPr>
                <p:cNvPr id="99" name="Straight Connector 98">
                  <a:extLst>
                    <a:ext uri="{FF2B5EF4-FFF2-40B4-BE49-F238E27FC236}">
                      <a16:creationId xmlns:a16="http://schemas.microsoft.com/office/drawing/2014/main" id="{42723375-1360-6AD3-40A3-C1B90EE0F618}"/>
                    </a:ext>
                  </a:extLst>
                </p:cNvPr>
                <p:cNvCxnSpPr/>
                <p:nvPr/>
              </p:nvCxnSpPr>
              <p:spPr>
                <a:xfrm rot="17843300">
                  <a:off x="2635892" y="3008058"/>
                  <a:ext cx="2374253" cy="38547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B10CE7-4A94-72D5-B11F-3D19A03B26F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381E0708-B796-5B49-2582-977BE001AC70}"/>
                  </a:ext>
                </a:extLst>
              </p:cNvPr>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A98739-B759-91E3-A3D5-47C1F03D7A04}"/>
                  </a:ext>
                </a:extLst>
              </p:cNvPr>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12" name="TextBox 111">
            <a:extLst>
              <a:ext uri="{FF2B5EF4-FFF2-40B4-BE49-F238E27FC236}">
                <a16:creationId xmlns:a16="http://schemas.microsoft.com/office/drawing/2014/main" id="{AC581A3D-BE93-88A5-C9F3-31C3577A06E7}"/>
              </a:ext>
            </a:extLst>
          </p:cNvPr>
          <p:cNvSpPr txBox="1"/>
          <p:nvPr/>
        </p:nvSpPr>
        <p:spPr>
          <a:xfrm>
            <a:off x="3239107" y="4196851"/>
            <a:ext cx="1784138" cy="264276"/>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Ethnic minority</a:t>
            </a:r>
            <a:endParaRPr lang="en-CA" sz="140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046313C0-7877-13E3-C726-2143B2E648F5}"/>
              </a:ext>
            </a:extLst>
          </p:cNvPr>
          <p:cNvSpPr txBox="1"/>
          <p:nvPr/>
        </p:nvSpPr>
        <p:spPr>
          <a:xfrm>
            <a:off x="3408464" y="4543521"/>
            <a:ext cx="1784137" cy="310271"/>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Sick, health issues</a:t>
            </a:r>
            <a:endParaRPr lang="en-CA" sz="1400">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8651195B-210D-3E24-DC22-F76FD5C43626}"/>
              </a:ext>
            </a:extLst>
          </p:cNvPr>
          <p:cNvSpPr txBox="1"/>
          <p:nvPr/>
        </p:nvSpPr>
        <p:spPr>
          <a:xfrm>
            <a:off x="2753476" y="4939188"/>
            <a:ext cx="2547678" cy="374914"/>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Undocumented</a:t>
            </a:r>
            <a:endParaRPr lang="en-CA" sz="1400">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90BC721F-FBA2-3CBF-79B0-248A2583301F}"/>
              </a:ext>
            </a:extLst>
          </p:cNvPr>
          <p:cNvSpPr txBox="1"/>
          <p:nvPr/>
        </p:nvSpPr>
        <p:spPr>
          <a:xfrm>
            <a:off x="4315826" y="5313533"/>
            <a:ext cx="1397323" cy="291550"/>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Poor</a:t>
            </a:r>
            <a:endParaRPr lang="en-CA" sz="140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28D29683-618C-2B67-93A7-2DC91EB9CF15}"/>
              </a:ext>
            </a:extLst>
          </p:cNvPr>
          <p:cNvSpPr txBox="1"/>
          <p:nvPr/>
        </p:nvSpPr>
        <p:spPr>
          <a:xfrm>
            <a:off x="5215166" y="5738123"/>
            <a:ext cx="1191318" cy="280241"/>
          </a:xfrm>
          <a:prstGeom prst="rect">
            <a:avLst/>
          </a:prstGeom>
          <a:noFill/>
          <a:ln>
            <a:noFill/>
          </a:ln>
        </p:spPr>
        <p:txBody>
          <a:bodyPr wrap="square" lIns="90000" tIns="90000" rIns="90000" bIns="90000" rtlCol="0" anchor="ctr">
            <a:noAutofit/>
          </a:bodyPr>
          <a:lstStyle/>
          <a:p>
            <a:pPr algn="r"/>
            <a:r>
              <a:rPr lang="en-US" sz="1400">
                <a:latin typeface="Arial" panose="020B0604020202020204" pitchFamily="34" charset="0"/>
                <a:cs typeface="Arial" panose="020B0604020202020204" pitchFamily="34" charset="0"/>
              </a:rPr>
              <a:t>Displaced</a:t>
            </a:r>
            <a:endParaRPr lang="en-CA" sz="140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20FE49E7-2765-1FCD-6672-22C82DC05AA1}"/>
              </a:ext>
            </a:extLst>
          </p:cNvPr>
          <p:cNvSpPr txBox="1"/>
          <p:nvPr/>
        </p:nvSpPr>
        <p:spPr>
          <a:xfrm>
            <a:off x="5821869" y="5882932"/>
            <a:ext cx="2056184" cy="374914"/>
          </a:xfrm>
          <a:prstGeom prst="rect">
            <a:avLst/>
          </a:prstGeom>
          <a:noFill/>
          <a:ln>
            <a:noFill/>
          </a:ln>
        </p:spPr>
        <p:txBody>
          <a:bodyPr wrap="square" lIns="90000" tIns="90000" rIns="90000" bIns="90000" rtlCol="0" anchor="ctr">
            <a:noAutofit/>
          </a:bodyPr>
          <a:lstStyle/>
          <a:p>
            <a:pPr algn="ctr"/>
            <a:r>
              <a:rPr lang="en-US" sz="1400">
                <a:latin typeface="Arial" panose="020B0604020202020204" pitchFamily="34" charset="0"/>
                <a:cs typeface="Arial" panose="020B0604020202020204" pitchFamily="34" charset="0"/>
              </a:rPr>
              <a:t>Not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educated / illiterate </a:t>
            </a:r>
          </a:p>
        </p:txBody>
      </p:sp>
      <p:sp>
        <p:nvSpPr>
          <p:cNvPr id="119" name="TextBox 118">
            <a:extLst>
              <a:ext uri="{FF2B5EF4-FFF2-40B4-BE49-F238E27FC236}">
                <a16:creationId xmlns:a16="http://schemas.microsoft.com/office/drawing/2014/main" id="{14A3D816-81C0-B0FF-B2CF-B468B003C78C}"/>
              </a:ext>
            </a:extLst>
          </p:cNvPr>
          <p:cNvSpPr txBox="1"/>
          <p:nvPr/>
        </p:nvSpPr>
        <p:spPr>
          <a:xfrm>
            <a:off x="7625495" y="5825662"/>
            <a:ext cx="2832551" cy="370478"/>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Persons with disabilities</a:t>
            </a:r>
          </a:p>
        </p:txBody>
      </p:sp>
      <p:sp>
        <p:nvSpPr>
          <p:cNvPr id="120" name="TextBox 119">
            <a:extLst>
              <a:ext uri="{FF2B5EF4-FFF2-40B4-BE49-F238E27FC236}">
                <a16:creationId xmlns:a16="http://schemas.microsoft.com/office/drawing/2014/main" id="{FAF5EE27-4D4C-FD5F-0351-01350341896D}"/>
              </a:ext>
            </a:extLst>
          </p:cNvPr>
          <p:cNvSpPr txBox="1"/>
          <p:nvPr/>
        </p:nvSpPr>
        <p:spPr>
          <a:xfrm>
            <a:off x="8331272" y="5489624"/>
            <a:ext cx="2832552" cy="380388"/>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Lesbian, gay, bisexual</a:t>
            </a:r>
          </a:p>
        </p:txBody>
      </p:sp>
      <p:sp>
        <p:nvSpPr>
          <p:cNvPr id="122" name="TextBox 121">
            <a:extLst>
              <a:ext uri="{FF2B5EF4-FFF2-40B4-BE49-F238E27FC236}">
                <a16:creationId xmlns:a16="http://schemas.microsoft.com/office/drawing/2014/main" id="{99D50E6B-1DA8-C594-8CE0-ECBE6DE026B1}"/>
              </a:ext>
            </a:extLst>
          </p:cNvPr>
          <p:cNvSpPr txBox="1"/>
          <p:nvPr/>
        </p:nvSpPr>
        <p:spPr>
          <a:xfrm>
            <a:off x="8832259" y="4887046"/>
            <a:ext cx="1786865" cy="384714"/>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Person of color</a:t>
            </a:r>
          </a:p>
        </p:txBody>
      </p:sp>
      <p:sp>
        <p:nvSpPr>
          <p:cNvPr id="123" name="TextBox 122">
            <a:extLst>
              <a:ext uri="{FF2B5EF4-FFF2-40B4-BE49-F238E27FC236}">
                <a16:creationId xmlns:a16="http://schemas.microsoft.com/office/drawing/2014/main" id="{887056F6-2B58-DF8B-E531-A31FFBB18822}"/>
              </a:ext>
            </a:extLst>
          </p:cNvPr>
          <p:cNvSpPr txBox="1"/>
          <p:nvPr/>
        </p:nvSpPr>
        <p:spPr>
          <a:xfrm>
            <a:off x="9026466" y="4482237"/>
            <a:ext cx="1592658" cy="284671"/>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Female</a:t>
            </a:r>
          </a:p>
        </p:txBody>
      </p:sp>
      <p:sp>
        <p:nvSpPr>
          <p:cNvPr id="124" name="TextBox 123">
            <a:extLst>
              <a:ext uri="{FF2B5EF4-FFF2-40B4-BE49-F238E27FC236}">
                <a16:creationId xmlns:a16="http://schemas.microsoft.com/office/drawing/2014/main" id="{49BFCA5D-9E81-539B-D47C-610AB0EEC6FF}"/>
              </a:ext>
            </a:extLst>
          </p:cNvPr>
          <p:cNvSpPr txBox="1"/>
          <p:nvPr/>
        </p:nvSpPr>
        <p:spPr>
          <a:xfrm>
            <a:off x="9158953" y="4012964"/>
            <a:ext cx="1603954" cy="291668"/>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Gender “deviant”</a:t>
            </a:r>
          </a:p>
        </p:txBody>
      </p:sp>
      <p:sp>
        <p:nvSpPr>
          <p:cNvPr id="134" name="TextBox 133">
            <a:extLst>
              <a:ext uri="{FF2B5EF4-FFF2-40B4-BE49-F238E27FC236}">
                <a16:creationId xmlns:a16="http://schemas.microsoft.com/office/drawing/2014/main" id="{621B2514-D438-DD26-9776-83F949D6C15D}"/>
              </a:ext>
            </a:extLst>
          </p:cNvPr>
          <p:cNvSpPr txBox="1"/>
          <p:nvPr/>
        </p:nvSpPr>
        <p:spPr>
          <a:xfrm>
            <a:off x="9025162" y="2612805"/>
            <a:ext cx="1073447" cy="374914"/>
          </a:xfrm>
          <a:prstGeom prst="rect">
            <a:avLst/>
          </a:prstGeom>
          <a:noFill/>
          <a:ln>
            <a:noFill/>
          </a:ln>
        </p:spPr>
        <p:txBody>
          <a:bodyPr wrap="square" lIns="90000" tIns="90000" rIns="90000" bIns="90000" rtlCol="0" anchor="ctr">
            <a:noAutofit/>
          </a:bodyPr>
          <a:lstStyle/>
          <a:p>
            <a:r>
              <a:rPr lang="en-US" sz="1400">
                <a:latin typeface="Arial" panose="020B0604020202020204" pitchFamily="34" charset="0"/>
                <a:cs typeface="Arial" panose="020B0604020202020204" pitchFamily="34" charset="0"/>
              </a:rPr>
              <a:t>Healthy</a:t>
            </a:r>
            <a:endParaRPr lang="en-CA" sz="1400">
              <a:latin typeface="Arial" panose="020B0604020202020204" pitchFamily="34" charset="0"/>
              <a:cs typeface="Arial" panose="020B0604020202020204" pitchFamily="34" charset="0"/>
            </a:endParaRPr>
          </a:p>
        </p:txBody>
      </p:sp>
      <p:sp>
        <p:nvSpPr>
          <p:cNvPr id="135" name="Title 1">
            <a:extLst>
              <a:ext uri="{FF2B5EF4-FFF2-40B4-BE49-F238E27FC236}">
                <a16:creationId xmlns:a16="http://schemas.microsoft.com/office/drawing/2014/main" id="{1030E608-489A-C206-D4A6-363C4C91E1A3}"/>
              </a:ext>
            </a:extLst>
          </p:cNvPr>
          <p:cNvSpPr>
            <a:spLocks noGrp="1"/>
          </p:cNvSpPr>
          <p:nvPr>
            <p:ph type="title"/>
          </p:nvPr>
        </p:nvSpPr>
        <p:spPr>
          <a:xfrm>
            <a:off x="838200" y="120516"/>
            <a:ext cx="10515600" cy="868968"/>
          </a:xfrm>
        </p:spPr>
        <p:txBody>
          <a:bodyPr>
            <a:normAutofit/>
          </a:bodyPr>
          <a:lstStyle/>
          <a:p>
            <a:r>
              <a:rPr lang="en-US">
                <a:highlight>
                  <a:srgbClr val="FFFF00"/>
                </a:highlight>
                <a:latin typeface="Arial" panose="020B0604020202020204" pitchFamily="34" charset="0"/>
                <a:cs typeface="Arial" panose="020B0604020202020204" pitchFamily="34" charset="0"/>
              </a:rPr>
              <a:t>Power Wheel</a:t>
            </a:r>
            <a:endParaRPr lang="en-CA">
              <a:highlight>
                <a:srgbClr val="FFFF00"/>
              </a:highlight>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2459FEC-6F66-DCA5-2483-BF970587EE18}"/>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BD13BB03-BECE-960C-EC24-DD6FE8AA2CD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FC73571-E74B-CD09-2AD2-8D41CB8D80DC}"/>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4236CE5C-79D3-73C5-852F-A49C5E90256B}"/>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32</a:t>
                </a:r>
              </a:p>
            </p:txBody>
          </p:sp>
          <p:sp>
            <p:nvSpPr>
              <p:cNvPr id="19" name="Rectangle 18">
                <a:extLst>
                  <a:ext uri="{FF2B5EF4-FFF2-40B4-BE49-F238E27FC236}">
                    <a16:creationId xmlns:a16="http://schemas.microsoft.com/office/drawing/2014/main" id="{5C47A114-1DF4-FE6D-E95C-3C2AA769C55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DA65ACE4-6918-5D42-283B-DDA32CA55B15}"/>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47C41E0E-6E4F-4150-2F96-CC68F847479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0E244FF-B3B5-319C-197A-7C27D08E450E}"/>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0106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72">
            <a:extLst>
              <a:ext uri="{FF2B5EF4-FFF2-40B4-BE49-F238E27FC236}">
                <a16:creationId xmlns:a16="http://schemas.microsoft.com/office/drawing/2014/main" id="{F0812D04-CDFE-C89E-C2B9-5494C474C9A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94549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0E944-72DC-0645-61B3-4B126EB922EE}"/>
              </a:ext>
            </a:extLst>
          </p:cNvPr>
          <p:cNvSpPr/>
          <p:nvPr/>
        </p:nvSpPr>
        <p:spPr>
          <a:xfrm>
            <a:off x="1160928" y="2649922"/>
            <a:ext cx="268941" cy="31853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4399CB-7D1F-9F62-72F8-5FB88EDD6C30}"/>
              </a:ext>
            </a:extLst>
          </p:cNvPr>
          <p:cNvSpPr/>
          <p:nvPr/>
        </p:nvSpPr>
        <p:spPr>
          <a:xfrm>
            <a:off x="6683800" y="2649922"/>
            <a:ext cx="268941" cy="31853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B2D56F-8236-3BDE-335B-4A5AC48EBCF3}"/>
              </a:ext>
            </a:extLst>
          </p:cNvPr>
          <p:cNvSpPr/>
          <p:nvPr/>
        </p:nvSpPr>
        <p:spPr>
          <a:xfrm>
            <a:off x="671512" y="1557916"/>
            <a:ext cx="1247775" cy="128220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A1DB525-F83D-A26C-2C1C-910AD5C30CD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Using power ethically and responsibly</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FD84C08-26E0-0137-0660-23066C614820}"/>
              </a:ext>
            </a:extLst>
          </p:cNvPr>
          <p:cNvSpPr txBox="1"/>
          <p:nvPr/>
        </p:nvSpPr>
        <p:spPr>
          <a:xfrm>
            <a:off x="2204170" y="1741820"/>
            <a:ext cx="3457042" cy="409342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Legitimate authority: </a:t>
            </a:r>
            <a:r>
              <a:rPr lang="en-GB" sz="2000" dirty="0">
                <a:latin typeface="Arial" panose="020B0604020202020204" pitchFamily="34" charset="0"/>
                <a:cs typeface="Arial" panose="020B0604020202020204" pitchFamily="34" charset="0"/>
              </a:rPr>
              <a:t>giving instructions with the expectation they will be carried out</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Upward appeal: </a:t>
            </a:r>
            <a:r>
              <a:rPr lang="en-GB" sz="2000" dirty="0">
                <a:latin typeface="Arial" panose="020B0604020202020204" pitchFamily="34" charset="0"/>
                <a:cs typeface="Arial" panose="020B0604020202020204" pitchFamily="34" charset="0"/>
              </a:rPr>
              <a:t>giving instructions and explaining it is what people higher up want or expect</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Pressure / coercion: </a:t>
            </a:r>
            <a:r>
              <a:rPr lang="en-GB" sz="2000" dirty="0">
                <a:latin typeface="Arial" panose="020B0604020202020204" pitchFamily="34" charset="0"/>
                <a:cs typeface="Arial" panose="020B0604020202020204" pitchFamily="34" charset="0"/>
              </a:rPr>
              <a:t>threatening to punish if an instructions is not followed</a:t>
            </a:r>
            <a:endParaRPr lang="en-BE" sz="1600" dirty="0">
              <a:latin typeface="Arial" panose="020B0604020202020204" pitchFamily="34" charset="0"/>
              <a:cs typeface="Arial" panose="020B0604020202020204" pitchFamily="34" charset="0"/>
            </a:endParaRPr>
          </a:p>
        </p:txBody>
      </p:sp>
      <p:pic>
        <p:nvPicPr>
          <p:cNvPr id="5" name="Graphic 4" descr="Close with solid fill">
            <a:extLst>
              <a:ext uri="{FF2B5EF4-FFF2-40B4-BE49-F238E27FC236}">
                <a16:creationId xmlns:a16="http://schemas.microsoft.com/office/drawing/2014/main" id="{D70FB56B-F68C-A08E-FB5C-E1D90ED193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741820"/>
            <a:ext cx="914400" cy="914400"/>
          </a:xfrm>
          <a:prstGeom prst="rect">
            <a:avLst/>
          </a:prstGeom>
        </p:spPr>
      </p:pic>
      <p:sp>
        <p:nvSpPr>
          <p:cNvPr id="7" name="Oval 6">
            <a:extLst>
              <a:ext uri="{FF2B5EF4-FFF2-40B4-BE49-F238E27FC236}">
                <a16:creationId xmlns:a16="http://schemas.microsoft.com/office/drawing/2014/main" id="{905DDF59-89E1-EAA7-AB0B-256B93C4FFBC}"/>
              </a:ext>
            </a:extLst>
          </p:cNvPr>
          <p:cNvSpPr/>
          <p:nvPr/>
        </p:nvSpPr>
        <p:spPr>
          <a:xfrm>
            <a:off x="6194384" y="1524724"/>
            <a:ext cx="1247775" cy="128220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D694F94-DD60-4454-9AD6-B45DD3E2FBB9}"/>
              </a:ext>
            </a:extLst>
          </p:cNvPr>
          <p:cNvSpPr txBox="1"/>
          <p:nvPr/>
        </p:nvSpPr>
        <p:spPr>
          <a:xfrm>
            <a:off x="7727040" y="1741821"/>
            <a:ext cx="3793448" cy="409342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Personal appeal: </a:t>
            </a:r>
            <a:r>
              <a:rPr lang="en-GB" sz="2000" dirty="0">
                <a:latin typeface="Arial" panose="020B0604020202020204" pitchFamily="34" charset="0"/>
                <a:cs typeface="Arial" panose="020B0604020202020204" pitchFamily="34" charset="0"/>
              </a:rPr>
              <a:t>using the existing positive personal relationship to encourage collaboration</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Inspirational appeal</a:t>
            </a:r>
            <a:r>
              <a:rPr lang="en-GB" sz="2000" dirty="0">
                <a:latin typeface="Arial" panose="020B0604020202020204" pitchFamily="34" charset="0"/>
                <a:cs typeface="Arial" panose="020B0604020202020204" pitchFamily="34" charset="0"/>
              </a:rPr>
              <a:t>: using and referring to shared values or interests to encourage collaboration</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Rational persuasion: </a:t>
            </a:r>
            <a:r>
              <a:rPr lang="en-GB" sz="2000" dirty="0">
                <a:latin typeface="Arial" panose="020B0604020202020204" pitchFamily="34" charset="0"/>
                <a:cs typeface="Arial" panose="020B0604020202020204" pitchFamily="34" charset="0"/>
              </a:rPr>
              <a:t>using logical arguments to encourage collaboration</a:t>
            </a:r>
            <a:endParaRPr lang="en-BE" sz="1600" dirty="0">
              <a:latin typeface="Arial" panose="020B0604020202020204" pitchFamily="34" charset="0"/>
              <a:cs typeface="Arial" panose="020B0604020202020204" pitchFamily="34" charset="0"/>
            </a:endParaRPr>
          </a:p>
        </p:txBody>
      </p:sp>
      <p:pic>
        <p:nvPicPr>
          <p:cNvPr id="13" name="Graphic 12" descr="Checkmark with solid fill">
            <a:extLst>
              <a:ext uri="{FF2B5EF4-FFF2-40B4-BE49-F238E27FC236}">
                <a16:creationId xmlns:a16="http://schemas.microsoft.com/office/drawing/2014/main" id="{17078A20-6861-BA9A-E291-378741357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1071" y="1735522"/>
            <a:ext cx="914400" cy="914400"/>
          </a:xfrm>
          <a:prstGeom prst="rect">
            <a:avLst/>
          </a:prstGeom>
        </p:spPr>
      </p:pic>
    </p:spTree>
    <p:extLst>
      <p:ext uri="{BB962C8B-B14F-4D97-AF65-F5344CB8AC3E}">
        <p14:creationId xmlns:p14="http://schemas.microsoft.com/office/powerpoint/2010/main" val="2807377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2D6B-9527-0FB3-4AEF-B9D5B7265F5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Support decision making</a:t>
            </a:r>
            <a:endParaRPr lang="en-BE">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D011C63E-98C7-6C7C-8614-866205A1FE33}"/>
              </a:ext>
            </a:extLst>
          </p:cNvPr>
          <p:cNvSpPr/>
          <p:nvPr/>
        </p:nvSpPr>
        <p:spPr>
          <a:xfrm>
            <a:off x="1956881" y="1695122"/>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What do you think could help?</a:t>
            </a:r>
          </a:p>
        </p:txBody>
      </p:sp>
      <p:sp>
        <p:nvSpPr>
          <p:cNvPr id="5" name="Speech Bubble: Rectangle with Corners Rounded 4">
            <a:extLst>
              <a:ext uri="{FF2B5EF4-FFF2-40B4-BE49-F238E27FC236}">
                <a16:creationId xmlns:a16="http://schemas.microsoft.com/office/drawing/2014/main" id="{33ED3B15-971A-0FF7-F629-0E9CC82A5202}"/>
              </a:ext>
            </a:extLst>
          </p:cNvPr>
          <p:cNvSpPr/>
          <p:nvPr/>
        </p:nvSpPr>
        <p:spPr>
          <a:xfrm>
            <a:off x="1956881" y="3176504"/>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What do you want to do?</a:t>
            </a:r>
            <a:endParaRPr lang="en-BE">
              <a:solidFill>
                <a:schemeClr val="tx1"/>
              </a:solidFill>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F4CDAB5-915B-312C-B9C0-C05EB0084B38}"/>
              </a:ext>
            </a:extLst>
          </p:cNvPr>
          <p:cNvSpPr/>
          <p:nvPr/>
        </p:nvSpPr>
        <p:spPr>
          <a:xfrm>
            <a:off x="7705928" y="3176504"/>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Let me tell you what you should do…</a:t>
            </a:r>
            <a:endParaRPr lang="en-BE">
              <a:solidFill>
                <a:schemeClr val="tx1"/>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D2DFC744-659F-698F-9950-CDC2DEA50441}"/>
              </a:ext>
            </a:extLst>
          </p:cNvPr>
          <p:cNvSpPr/>
          <p:nvPr/>
        </p:nvSpPr>
        <p:spPr>
          <a:xfrm>
            <a:off x="7705928" y="1695122"/>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I know what will help you…</a:t>
            </a:r>
            <a:endParaRPr lang="en-BE">
              <a:solidFill>
                <a:schemeClr val="tx1"/>
              </a:solidFill>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B20F0798-CAB0-8E69-E732-67B5115F306F}"/>
              </a:ext>
            </a:extLst>
          </p:cNvPr>
          <p:cNvSpPr/>
          <p:nvPr/>
        </p:nvSpPr>
        <p:spPr>
          <a:xfrm>
            <a:off x="1956881" y="4751110"/>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How do you feel about this option and about the other option?</a:t>
            </a:r>
            <a:endParaRPr lang="en-BE">
              <a:solidFill>
                <a:schemeClr val="tx1"/>
              </a:solidFill>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953A65F6-D7B3-220A-5981-0894CDEE90AF}"/>
              </a:ext>
            </a:extLst>
          </p:cNvPr>
          <p:cNvSpPr/>
          <p:nvPr/>
        </p:nvSpPr>
        <p:spPr>
          <a:xfrm>
            <a:off x="7705927" y="4751110"/>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This is the option you should choose</a:t>
            </a:r>
            <a:endParaRPr lang="en-BE">
              <a:solidFill>
                <a:schemeClr val="tx1"/>
              </a:solidFill>
              <a:latin typeface="Arial" panose="020B0604020202020204" pitchFamily="34" charset="0"/>
              <a:cs typeface="Arial" panose="020B0604020202020204" pitchFamily="34" charset="0"/>
            </a:endParaRPr>
          </a:p>
        </p:txBody>
      </p:sp>
      <p:pic>
        <p:nvPicPr>
          <p:cNvPr id="21" name="Graphic 20" descr="Checkmark with solid fill">
            <a:extLst>
              <a:ext uri="{FF2B5EF4-FFF2-40B4-BE49-F238E27FC236}">
                <a16:creationId xmlns:a16="http://schemas.microsoft.com/office/drawing/2014/main" id="{35A50625-C87A-5C42-7FF6-909C380D3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1672406"/>
            <a:ext cx="914400" cy="914400"/>
          </a:xfrm>
          <a:prstGeom prst="rect">
            <a:avLst/>
          </a:prstGeom>
        </p:spPr>
      </p:pic>
      <p:pic>
        <p:nvPicPr>
          <p:cNvPr id="22" name="Graphic 21" descr="Checkmark with solid fill">
            <a:extLst>
              <a:ext uri="{FF2B5EF4-FFF2-40B4-BE49-F238E27FC236}">
                <a16:creationId xmlns:a16="http://schemas.microsoft.com/office/drawing/2014/main" id="{BCDB8ACB-1448-910A-7CCB-81ED55B3C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3153788"/>
            <a:ext cx="914400" cy="914400"/>
          </a:xfrm>
          <a:prstGeom prst="rect">
            <a:avLst/>
          </a:prstGeom>
        </p:spPr>
      </p:pic>
      <p:pic>
        <p:nvPicPr>
          <p:cNvPr id="23" name="Graphic 22" descr="Checkmark with solid fill">
            <a:extLst>
              <a:ext uri="{FF2B5EF4-FFF2-40B4-BE49-F238E27FC236}">
                <a16:creationId xmlns:a16="http://schemas.microsoft.com/office/drawing/2014/main" id="{A976099B-CE61-F52C-63AC-A6BF8275E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4728394"/>
            <a:ext cx="914400" cy="914400"/>
          </a:xfrm>
          <a:prstGeom prst="rect">
            <a:avLst/>
          </a:prstGeom>
        </p:spPr>
      </p:pic>
      <p:pic>
        <p:nvPicPr>
          <p:cNvPr id="24" name="Graphic 23" descr="Close with solid fill">
            <a:extLst>
              <a:ext uri="{FF2B5EF4-FFF2-40B4-BE49-F238E27FC236}">
                <a16:creationId xmlns:a16="http://schemas.microsoft.com/office/drawing/2014/main" id="{386CD481-1EB5-DF29-4030-101AADA63C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4328" y="1672406"/>
            <a:ext cx="914400" cy="914400"/>
          </a:xfrm>
          <a:prstGeom prst="rect">
            <a:avLst/>
          </a:prstGeom>
        </p:spPr>
      </p:pic>
      <p:pic>
        <p:nvPicPr>
          <p:cNvPr id="25" name="Graphic 24" descr="Close with solid fill">
            <a:extLst>
              <a:ext uri="{FF2B5EF4-FFF2-40B4-BE49-F238E27FC236}">
                <a16:creationId xmlns:a16="http://schemas.microsoft.com/office/drawing/2014/main" id="{CBF92042-9901-8F09-0D4F-9D00C0426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4328" y="3153788"/>
            <a:ext cx="914400" cy="914400"/>
          </a:xfrm>
          <a:prstGeom prst="rect">
            <a:avLst/>
          </a:prstGeom>
        </p:spPr>
      </p:pic>
      <p:pic>
        <p:nvPicPr>
          <p:cNvPr id="26" name="Graphic 25" descr="Close with solid fill">
            <a:extLst>
              <a:ext uri="{FF2B5EF4-FFF2-40B4-BE49-F238E27FC236}">
                <a16:creationId xmlns:a16="http://schemas.microsoft.com/office/drawing/2014/main" id="{7C4FA2B8-DA52-52AE-A7C1-4CB10DB3AF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4328" y="4728394"/>
            <a:ext cx="914400" cy="914400"/>
          </a:xfrm>
          <a:prstGeom prst="rect">
            <a:avLst/>
          </a:prstGeom>
        </p:spPr>
      </p:pic>
    </p:spTree>
    <p:extLst>
      <p:ext uri="{BB962C8B-B14F-4D97-AF65-F5344CB8AC3E}">
        <p14:creationId xmlns:p14="http://schemas.microsoft.com/office/powerpoint/2010/main" val="32509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27E66-4D62-E2FE-B0DB-5B0E5C96C34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Making decision with integrity</a:t>
            </a:r>
            <a:endParaRPr lang="en-BE">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D87E89EB-7941-4B2F-DB6D-B6776914A4ED}"/>
              </a:ext>
            </a:extLst>
          </p:cNvPr>
          <p:cNvSpPr/>
          <p:nvPr/>
        </p:nvSpPr>
        <p:spPr>
          <a:xfrm>
            <a:off x="0" y="2257215"/>
            <a:ext cx="5753100" cy="3477575"/>
          </a:xfrm>
          <a:prstGeom prst="homePlate">
            <a:avLst>
              <a:gd name="adj" fmla="val 2662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F75342-DB14-7F4C-AFCA-BF1C10DCF244}"/>
              </a:ext>
            </a:extLst>
          </p:cNvPr>
          <p:cNvSpPr txBox="1"/>
          <p:nvPr/>
        </p:nvSpPr>
        <p:spPr>
          <a:xfrm>
            <a:off x="713190" y="1629373"/>
            <a:ext cx="4499517"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BEST INTEREST ELEMENTS</a:t>
            </a:r>
            <a:endParaRPr lang="en-BE"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B8B1483-AC5B-79FB-4DE9-3E7AB5992F0B}"/>
              </a:ext>
            </a:extLst>
          </p:cNvPr>
          <p:cNvSpPr txBox="1"/>
          <p:nvPr/>
        </p:nvSpPr>
        <p:spPr>
          <a:xfrm>
            <a:off x="5312105" y="1637449"/>
            <a:ext cx="268889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FACTORS</a:t>
            </a:r>
            <a:endParaRPr lang="en-BE"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9376F57-7575-0CF4-9D8B-43FC99A9D4DA}"/>
              </a:ext>
            </a:extLst>
          </p:cNvPr>
          <p:cNvSpPr txBox="1"/>
          <p:nvPr/>
        </p:nvSpPr>
        <p:spPr>
          <a:xfrm>
            <a:off x="713190" y="2797679"/>
            <a:ext cx="2014265" cy="255454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Physical well-being and health</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Emotional well-being</a:t>
            </a:r>
            <a:endParaRPr lang="en-BE" sz="1600">
              <a:latin typeface="Arial" panose="020B0604020202020204" pitchFamily="34" charset="0"/>
              <a:cs typeface="Arial" panose="020B0604020202020204" pitchFamily="34" charset="0"/>
            </a:endParaRPr>
          </a:p>
          <a:p>
            <a:endParaRPr lang="en-CA"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Social relationships</a:t>
            </a:r>
            <a:endParaRPr lang="en-BE" sz="1600">
              <a:latin typeface="Arial" panose="020B0604020202020204" pitchFamily="34" charset="0"/>
              <a:cs typeface="Arial" panose="020B0604020202020204" pitchFamily="34" charset="0"/>
            </a:endParaRPr>
          </a:p>
          <a:p>
            <a:endParaRPr lang="en-CA"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Education, work, free time</a:t>
            </a:r>
            <a:endParaRPr lang="en-BE"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6857F10-28DB-6F8F-1DD6-88ACA23CC81F}"/>
              </a:ext>
            </a:extLst>
          </p:cNvPr>
          <p:cNvSpPr txBox="1"/>
          <p:nvPr/>
        </p:nvSpPr>
        <p:spPr>
          <a:xfrm>
            <a:off x="2796184" y="2797679"/>
            <a:ext cx="2014265" cy="255454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Documentation</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Community</a:t>
            </a:r>
            <a:endParaRPr lang="en-BE" sz="1600">
              <a:latin typeface="Arial" panose="020B0604020202020204" pitchFamily="34" charset="0"/>
              <a:cs typeface="Arial" panose="020B0604020202020204" pitchFamily="34" charset="0"/>
            </a:endParaRPr>
          </a:p>
          <a:p>
            <a:endParaRPr lang="en-CA"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Care, living environment, family</a:t>
            </a:r>
            <a:endParaRPr lang="en-BE" sz="1600">
              <a:latin typeface="Arial" panose="020B0604020202020204" pitchFamily="34" charset="0"/>
              <a:cs typeface="Arial" panose="020B0604020202020204" pitchFamily="34" charset="0"/>
            </a:endParaRPr>
          </a:p>
          <a:p>
            <a:endParaRPr lang="en-CA"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Views and wishes of the child</a:t>
            </a:r>
            <a:endParaRPr lang="en-BE" sz="1600">
              <a:latin typeface="Arial" panose="020B0604020202020204" pitchFamily="34" charset="0"/>
              <a:cs typeface="Arial" panose="020B0604020202020204" pitchFamily="34" charset="0"/>
            </a:endParaRPr>
          </a:p>
          <a:p>
            <a:endParaRPr lang="en-BE" sz="1600">
              <a:latin typeface="Arial" panose="020B0604020202020204" pitchFamily="34" charset="0"/>
              <a:cs typeface="Arial" panose="020B0604020202020204" pitchFamily="34" charset="0"/>
            </a:endParaRPr>
          </a:p>
        </p:txBody>
      </p:sp>
      <p:sp>
        <p:nvSpPr>
          <p:cNvPr id="21" name="Parallelogram 20">
            <a:extLst>
              <a:ext uri="{FF2B5EF4-FFF2-40B4-BE49-F238E27FC236}">
                <a16:creationId xmlns:a16="http://schemas.microsoft.com/office/drawing/2014/main" id="{DE5AAA5E-61EE-1DC8-C6FD-F82E95945844}"/>
              </a:ext>
            </a:extLst>
          </p:cNvPr>
          <p:cNvSpPr/>
          <p:nvPr/>
        </p:nvSpPr>
        <p:spPr>
          <a:xfrm>
            <a:off x="5348448" y="3989170"/>
            <a:ext cx="3583102" cy="1745620"/>
          </a:xfrm>
          <a:prstGeom prst="parallelogram">
            <a:avLst>
              <a:gd name="adj" fmla="val 5264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Protective factors</a:t>
            </a:r>
            <a:endParaRPr lang="en-BE" sz="1600">
              <a:latin typeface="Arial" panose="020B0604020202020204" pitchFamily="34" charset="0"/>
              <a:cs typeface="Arial" panose="020B0604020202020204" pitchFamily="34" charset="0"/>
            </a:endParaRPr>
          </a:p>
        </p:txBody>
      </p:sp>
      <p:sp>
        <p:nvSpPr>
          <p:cNvPr id="22" name="Parallelogram 21">
            <a:extLst>
              <a:ext uri="{FF2B5EF4-FFF2-40B4-BE49-F238E27FC236}">
                <a16:creationId xmlns:a16="http://schemas.microsoft.com/office/drawing/2014/main" id="{5C473B86-C933-6F20-2590-A126F4428AA3}"/>
              </a:ext>
            </a:extLst>
          </p:cNvPr>
          <p:cNvSpPr/>
          <p:nvPr/>
        </p:nvSpPr>
        <p:spPr>
          <a:xfrm flipV="1">
            <a:off x="5361234" y="2260011"/>
            <a:ext cx="3583102" cy="1745620"/>
          </a:xfrm>
          <a:prstGeom prst="parallelogram">
            <a:avLst>
              <a:gd name="adj" fmla="val 52646"/>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AE3B9D9-88CE-0146-939C-99767CCCBB37}"/>
              </a:ext>
            </a:extLst>
          </p:cNvPr>
          <p:cNvSpPr txBox="1"/>
          <p:nvPr/>
        </p:nvSpPr>
        <p:spPr>
          <a:xfrm>
            <a:off x="6381454" y="2948155"/>
            <a:ext cx="1750741" cy="338554"/>
          </a:xfrm>
          <a:prstGeom prst="rect">
            <a:avLst/>
          </a:prstGeom>
          <a:no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Risk factors</a:t>
            </a:r>
            <a:endParaRPr lang="en-BE" sz="1600">
              <a:solidFill>
                <a:schemeClr val="bg1"/>
              </a:solidFill>
              <a:latin typeface="Arial" panose="020B0604020202020204" pitchFamily="34" charset="0"/>
              <a:cs typeface="Arial" panose="020B0604020202020204" pitchFamily="34" charset="0"/>
            </a:endParaRPr>
          </a:p>
        </p:txBody>
      </p:sp>
      <p:sp>
        <p:nvSpPr>
          <p:cNvPr id="24" name="Arrow: Chevron 23">
            <a:extLst>
              <a:ext uri="{FF2B5EF4-FFF2-40B4-BE49-F238E27FC236}">
                <a16:creationId xmlns:a16="http://schemas.microsoft.com/office/drawing/2014/main" id="{7FDB34B6-3EE0-3107-6E96-2CC52B1778EE}"/>
              </a:ext>
            </a:extLst>
          </p:cNvPr>
          <p:cNvSpPr/>
          <p:nvPr/>
        </p:nvSpPr>
        <p:spPr>
          <a:xfrm>
            <a:off x="8524535" y="2257215"/>
            <a:ext cx="3311865" cy="3477575"/>
          </a:xfrm>
          <a:prstGeom prst="chevron">
            <a:avLst>
              <a:gd name="adj" fmla="val 2758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EDC37B47-1A6C-AF86-9DB1-EEC0EE385164}"/>
              </a:ext>
            </a:extLst>
          </p:cNvPr>
          <p:cNvSpPr txBox="1"/>
          <p:nvPr/>
        </p:nvSpPr>
        <p:spPr>
          <a:xfrm>
            <a:off x="9665769" y="3534337"/>
            <a:ext cx="1750741" cy="923330"/>
          </a:xfrm>
          <a:prstGeom prst="rect">
            <a:avLst/>
          </a:prstGeom>
          <a:noFill/>
        </p:spPr>
        <p:txBody>
          <a:bodyPr wrap="square">
            <a:spAutoFit/>
          </a:bodyPr>
          <a:lstStyle/>
          <a:p>
            <a:pPr algn="ctr"/>
            <a:r>
              <a:rPr lang="en-GB" sz="1800" b="1">
                <a:solidFill>
                  <a:schemeClr val="bg1"/>
                </a:solidFill>
                <a:latin typeface="Arial" panose="020B0604020202020204" pitchFamily="34" charset="0"/>
                <a:cs typeface="Arial" panose="020B0604020202020204" pitchFamily="34" charset="0"/>
              </a:rPr>
              <a:t>CHILD PROTECTION NEEDS</a:t>
            </a:r>
          </a:p>
        </p:txBody>
      </p:sp>
    </p:spTree>
    <p:extLst>
      <p:ext uri="{BB962C8B-B14F-4D97-AF65-F5344CB8AC3E}">
        <p14:creationId xmlns:p14="http://schemas.microsoft.com/office/powerpoint/2010/main" val="3586764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9492-72BF-F6ED-10BC-6474A45B7D3C}"/>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Child safeguarding</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8A4B03-2327-56D0-94BF-E7DED1FCB044}"/>
              </a:ext>
            </a:extLst>
          </p:cNvPr>
          <p:cNvSpPr txBox="1"/>
          <p:nvPr/>
        </p:nvSpPr>
        <p:spPr>
          <a:xfrm>
            <a:off x="5625970" y="2904951"/>
            <a:ext cx="5323438" cy="1200329"/>
          </a:xfrm>
          <a:prstGeom prst="rect">
            <a:avLst/>
          </a:prstGeom>
          <a:noFill/>
        </p:spPr>
        <p:txBody>
          <a:bodyPr wrap="square" rtlCol="0">
            <a:spAutoFit/>
          </a:bodyPr>
          <a:lstStyle/>
          <a:p>
            <a:pPr algn="ctr"/>
            <a:r>
              <a:rPr lang="en-GB" sz="3600" b="1">
                <a:latin typeface="Arial" panose="020B0604020202020204" pitchFamily="34" charset="0"/>
                <a:cs typeface="Arial" panose="020B0604020202020204" pitchFamily="34" charset="0"/>
              </a:rPr>
              <a:t>What does child safeguarding mean?</a:t>
            </a:r>
            <a:endParaRPr lang="en-BE" sz="3600" b="1">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FAFBCD4-6303-32AA-F3C2-743CBEAFC091}"/>
              </a:ext>
            </a:extLst>
          </p:cNvPr>
          <p:cNvGrpSpPr/>
          <p:nvPr/>
        </p:nvGrpSpPr>
        <p:grpSpPr>
          <a:xfrm>
            <a:off x="1779448" y="2275053"/>
            <a:ext cx="3415887" cy="2678824"/>
            <a:chOff x="1117683" y="2194390"/>
            <a:chExt cx="3415887" cy="2678824"/>
          </a:xfrm>
          <a:solidFill>
            <a:schemeClr val="accent2">
              <a:lumMod val="75000"/>
            </a:schemeClr>
          </a:solidFill>
        </p:grpSpPr>
        <p:sp>
          <p:nvSpPr>
            <p:cNvPr id="5" name="Speech Bubble: Rectangle with Corners Rounded 4">
              <a:extLst>
                <a:ext uri="{FF2B5EF4-FFF2-40B4-BE49-F238E27FC236}">
                  <a16:creationId xmlns:a16="http://schemas.microsoft.com/office/drawing/2014/main" id="{06E43CAC-4401-3D4E-CB1F-E5EE2A22D16F}"/>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085D7066-178B-CE9D-D150-7EF20B8DEB98}"/>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E1E02D4F-3E65-CFF1-F5E2-D7D269BF19E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0001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8F873-C36C-BE04-7902-8853F331BFB9}"/>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Child safeguarding</a:t>
            </a:r>
            <a:endParaRPr lang="en-BE">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1F89036-09D2-A706-9072-99B92971427A}"/>
              </a:ext>
            </a:extLst>
          </p:cNvPr>
          <p:cNvSpPr txBox="1"/>
          <p:nvPr/>
        </p:nvSpPr>
        <p:spPr>
          <a:xfrm>
            <a:off x="4464200" y="5002034"/>
            <a:ext cx="6582451" cy="523220"/>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Minimum Standards for Child Protection in Humanitarian Action</a:t>
            </a:r>
          </a:p>
        </p:txBody>
      </p:sp>
      <p:sp>
        <p:nvSpPr>
          <p:cNvPr id="4" name="Rectangle: Rounded Corners 3">
            <a:extLst>
              <a:ext uri="{FF2B5EF4-FFF2-40B4-BE49-F238E27FC236}">
                <a16:creationId xmlns:a16="http://schemas.microsoft.com/office/drawing/2014/main" id="{EA84DEAE-1D80-39BF-2E8C-AD5D1D82D5A7}"/>
              </a:ext>
            </a:extLst>
          </p:cNvPr>
          <p:cNvSpPr/>
          <p:nvPr/>
        </p:nvSpPr>
        <p:spPr>
          <a:xfrm>
            <a:off x="3796835" y="19100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800" b="1">
                <a:solidFill>
                  <a:schemeClr val="tx1"/>
                </a:solidFill>
                <a:latin typeface="Arial" panose="020B0604020202020204" pitchFamily="34" charset="0"/>
                <a:cs typeface="Arial" panose="020B0604020202020204" pitchFamily="34" charset="0"/>
              </a:rPr>
              <a:t>CHILD SAFEGUARDING</a:t>
            </a:r>
          </a:p>
        </p:txBody>
      </p:sp>
      <p:pic>
        <p:nvPicPr>
          <p:cNvPr id="5" name="Google Shape;98;p8">
            <a:extLst>
              <a:ext uri="{FF2B5EF4-FFF2-40B4-BE49-F238E27FC236}">
                <a16:creationId xmlns:a16="http://schemas.microsoft.com/office/drawing/2014/main" id="{8F8CC0B9-CD15-6FD8-7213-B03DD70C509E}"/>
              </a:ext>
            </a:extLst>
          </p:cNvPr>
          <p:cNvPicPr preferRelativeResize="0"/>
          <p:nvPr/>
        </p:nvPicPr>
        <p:blipFill rotWithShape="1">
          <a:blip r:embed="rId3">
            <a:alphaModFix/>
          </a:blip>
          <a:srcRect/>
          <a:stretch/>
        </p:blipFill>
        <p:spPr>
          <a:xfrm>
            <a:off x="1285963" y="1700488"/>
            <a:ext cx="2772129" cy="3824766"/>
          </a:xfrm>
          <a:prstGeom prst="rect">
            <a:avLst/>
          </a:prstGeom>
          <a:noFill/>
          <a:ln w="9525" cap="flat" cmpd="sng">
            <a:solidFill>
              <a:schemeClr val="accent2">
                <a:lumMod val="75000"/>
              </a:schemeClr>
            </a:solidFill>
            <a:prstDash val="solid"/>
            <a:round/>
            <a:headEnd type="none" w="sm" len="sm"/>
            <a:tailEnd type="none" w="sm" len="sm"/>
          </a:ln>
        </p:spPr>
      </p:pic>
      <p:sp>
        <p:nvSpPr>
          <p:cNvPr id="6" name="TextBox 5">
            <a:extLst>
              <a:ext uri="{FF2B5EF4-FFF2-40B4-BE49-F238E27FC236}">
                <a16:creationId xmlns:a16="http://schemas.microsoft.com/office/drawing/2014/main" id="{48787083-CD0F-55E3-B2E1-5418E429C24B}"/>
              </a:ext>
            </a:extLst>
          </p:cNvPr>
          <p:cNvSpPr txBox="1"/>
          <p:nvPr/>
        </p:nvSpPr>
        <p:spPr>
          <a:xfrm>
            <a:off x="4464200" y="2741707"/>
            <a:ext cx="6568850" cy="2123658"/>
          </a:xfrm>
          <a:prstGeom prst="rect">
            <a:avLst/>
          </a:prstGeom>
          <a:noFill/>
        </p:spPr>
        <p:txBody>
          <a:bodyPr wrap="square">
            <a:spAutoFit/>
          </a:bodyPr>
          <a:lstStyle/>
          <a:p>
            <a:r>
              <a:rPr lang="en-US" sz="2200" dirty="0">
                <a:latin typeface="Arial" panose="020B0604020202020204" pitchFamily="34" charset="0"/>
                <a:ea typeface="Calibri" panose="020F0502020204030204" pitchFamily="34" charset="0"/>
                <a:cs typeface="Arial" panose="020B0604020202020204" pitchFamily="34" charset="0"/>
              </a:rPr>
              <a:t>The responsibility that organizations have to make sure their staff, operations, and programs do no harm to children. It includes policy, procedures and practices to prevent children from being harmed by humanitarian organizations as well as steps to respond and investigate when harm occurs.</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5441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E7D6DE97-06D7-030B-F2AB-836A710035DA}"/>
              </a:ext>
            </a:extLst>
          </p:cNvPr>
          <p:cNvSpPr/>
          <p:nvPr/>
        </p:nvSpPr>
        <p:spPr>
          <a:xfrm>
            <a:off x="5092302" y="2202945"/>
            <a:ext cx="403761" cy="2719836"/>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7F638EC-2CD4-C9E0-C350-131CAAA7146A}"/>
              </a:ext>
            </a:extLst>
          </p:cNvPr>
          <p:cNvSpPr/>
          <p:nvPr/>
        </p:nvSpPr>
        <p:spPr>
          <a:xfrm>
            <a:off x="9513313" y="2202945"/>
            <a:ext cx="403761" cy="2719836"/>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7A8F873-C36C-BE04-7902-8853F331BFB9}"/>
              </a:ext>
            </a:extLst>
          </p:cNvPr>
          <p:cNvSpPr>
            <a:spLocks noGrp="1"/>
          </p:cNvSpPr>
          <p:nvPr>
            <p:ph type="title"/>
          </p:nvPr>
        </p:nvSpPr>
        <p:spPr/>
        <p:txBody>
          <a:bodyPr/>
          <a:lstStyle/>
          <a:p>
            <a:r>
              <a:rPr lang="en-GB">
                <a:highlight>
                  <a:srgbClr val="FFFF00"/>
                </a:highlight>
                <a:latin typeface="Arial" panose="020B0604020202020204" pitchFamily="34" charset="0"/>
                <a:cs typeface="Arial" panose="020B0604020202020204" pitchFamily="34" charset="0"/>
              </a:rPr>
              <a:t>Child safeguarding</a:t>
            </a:r>
            <a:endParaRPr lang="en-BE">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4891D12-8F88-8F6D-7422-0D817D125502}"/>
              </a:ext>
            </a:extLst>
          </p:cNvPr>
          <p:cNvSpPr txBox="1"/>
          <p:nvPr/>
        </p:nvSpPr>
        <p:spPr>
          <a:xfrm>
            <a:off x="3205604" y="5037667"/>
            <a:ext cx="4177159"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Staff, operations and programmes do not harm children!</a:t>
            </a:r>
            <a:endParaRPr lang="en-BE">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9A3EFD-F6B6-106C-4328-62E8C498FC22}"/>
              </a:ext>
            </a:extLst>
          </p:cNvPr>
          <p:cNvSpPr txBox="1"/>
          <p:nvPr/>
        </p:nvSpPr>
        <p:spPr>
          <a:xfrm>
            <a:off x="3635504" y="1543198"/>
            <a:ext cx="3258766" cy="461665"/>
          </a:xfrm>
          <a:prstGeom prst="rect">
            <a:avLst/>
          </a:prstGeom>
          <a:noFill/>
        </p:spPr>
        <p:txBody>
          <a:bodyPr wrap="square" rtlCol="0">
            <a:spAutoFit/>
          </a:bodyPr>
          <a:lstStyle/>
          <a:p>
            <a:pPr algn="ctr"/>
            <a:r>
              <a:rPr lang="en-GB" sz="2400" b="1">
                <a:latin typeface="Arial" panose="020B0604020202020204" pitchFamily="34" charset="0"/>
                <a:cs typeface="Arial" panose="020B0604020202020204" pitchFamily="34" charset="0"/>
              </a:rPr>
              <a:t>PREVENTION</a:t>
            </a:r>
            <a:endParaRPr lang="en-BE" sz="24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F2ACE8-CC73-E61D-1E64-36F7604245DF}"/>
              </a:ext>
            </a:extLst>
          </p:cNvPr>
          <p:cNvSpPr txBox="1"/>
          <p:nvPr/>
        </p:nvSpPr>
        <p:spPr>
          <a:xfrm>
            <a:off x="7835966" y="5037667"/>
            <a:ext cx="3758453"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Respond and investigate when harm to children has occurred</a:t>
            </a:r>
            <a:endParaRPr lang="en-BE">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29DC4D-B3BB-1073-748A-B21498178387}"/>
              </a:ext>
            </a:extLst>
          </p:cNvPr>
          <p:cNvSpPr txBox="1"/>
          <p:nvPr/>
        </p:nvSpPr>
        <p:spPr>
          <a:xfrm>
            <a:off x="8085811" y="1543198"/>
            <a:ext cx="3258766" cy="461665"/>
          </a:xfrm>
          <a:prstGeom prst="rect">
            <a:avLst/>
          </a:prstGeom>
          <a:noFill/>
        </p:spPr>
        <p:txBody>
          <a:bodyPr wrap="square" rtlCol="0">
            <a:spAutoFit/>
          </a:bodyPr>
          <a:lstStyle/>
          <a:p>
            <a:pPr algn="ctr"/>
            <a:r>
              <a:rPr lang="en-GB" sz="2400" b="1">
                <a:latin typeface="Arial" panose="020B0604020202020204" pitchFamily="34" charset="0"/>
                <a:cs typeface="Arial" panose="020B0604020202020204" pitchFamily="34" charset="0"/>
              </a:rPr>
              <a:t>RESPONSE</a:t>
            </a:r>
            <a:endParaRPr lang="en-BE" sz="2400" b="1">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D06D2FA-8AD4-49BD-0E38-F575C8EB9543}"/>
              </a:ext>
            </a:extLst>
          </p:cNvPr>
          <p:cNvSpPr/>
          <p:nvPr/>
        </p:nvSpPr>
        <p:spPr>
          <a:xfrm>
            <a:off x="3052654" y="2512339"/>
            <a:ext cx="4483061" cy="1833321"/>
          </a:xfrm>
          <a:prstGeom prst="roundRect">
            <a:avLst/>
          </a:prstGeom>
          <a:solidFill>
            <a:schemeClr val="bg1"/>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Child Safeguarding Policy</a:t>
            </a:r>
          </a:p>
          <a:p>
            <a:pPr marL="285750" indent="-285750">
              <a:buFont typeface="Arial" panose="020B0604020202020204" pitchFamily="34" charset="0"/>
              <a:buChar char="•"/>
            </a:pPr>
            <a:r>
              <a:rPr lang="en-GB" err="1">
                <a:solidFill>
                  <a:schemeClr val="tx1"/>
                </a:solidFill>
                <a:latin typeface="Arial" panose="020B0604020202020204" pitchFamily="34" charset="0"/>
                <a:cs typeface="Arial" panose="020B0604020202020204" pitchFamily="34" charset="0"/>
              </a:rPr>
              <a:t>PSEA</a:t>
            </a:r>
            <a:r>
              <a:rPr lang="en-GB">
                <a:solidFill>
                  <a:schemeClr val="tx1"/>
                </a:solidFill>
                <a:latin typeface="Arial" panose="020B0604020202020204" pitchFamily="34" charset="0"/>
                <a:cs typeface="Arial" panose="020B0604020202020204" pitchFamily="34" charset="0"/>
              </a:rPr>
              <a:t> Policy</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Standard Operation Procedures</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Code of Conduct</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Awareness raising on how to report</a:t>
            </a:r>
            <a:endParaRPr lang="en-BE">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FC1F7EC4-B1FD-683F-2579-DA7823EB13E6}"/>
              </a:ext>
            </a:extLst>
          </p:cNvPr>
          <p:cNvSpPr/>
          <p:nvPr/>
        </p:nvSpPr>
        <p:spPr>
          <a:xfrm>
            <a:off x="7985354" y="2512339"/>
            <a:ext cx="3459676" cy="1833321"/>
          </a:xfrm>
          <a:prstGeom prst="roundRect">
            <a:avLst/>
          </a:prstGeom>
          <a:solidFill>
            <a:schemeClr val="bg1"/>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Complaint Response Mechanism (CRM) </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Confidential reporting</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Internal investigation</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Child protection response   </a:t>
            </a:r>
            <a:endParaRPr lang="en-BE">
              <a:solidFill>
                <a:schemeClr val="tx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E560452-A00C-A4B2-2BEF-A15F380208B8}"/>
              </a:ext>
            </a:extLst>
          </p:cNvPr>
          <p:cNvGrpSpPr/>
          <p:nvPr/>
        </p:nvGrpSpPr>
        <p:grpSpPr>
          <a:xfrm>
            <a:off x="746970" y="2342101"/>
            <a:ext cx="1619625" cy="2173795"/>
            <a:chOff x="5438539" y="7646118"/>
            <a:chExt cx="814830" cy="1093633"/>
          </a:xfrm>
          <a:solidFill>
            <a:schemeClr val="accent2">
              <a:lumMod val="75000"/>
            </a:schemeClr>
          </a:solidFill>
        </p:grpSpPr>
        <p:sp>
          <p:nvSpPr>
            <p:cNvPr id="16" name="Round Same Side Corner Rectangle 21">
              <a:extLst>
                <a:ext uri="{FF2B5EF4-FFF2-40B4-BE49-F238E27FC236}">
                  <a16:creationId xmlns:a16="http://schemas.microsoft.com/office/drawing/2014/main" id="{FF2BF6A5-57DC-4C46-5EF3-732009F0D1D5}"/>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9041F189-1344-35EA-A19D-721FACCA132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 Same Side Corner Rectangle 23">
              <a:extLst>
                <a:ext uri="{FF2B5EF4-FFF2-40B4-BE49-F238E27FC236}">
                  <a16:creationId xmlns:a16="http://schemas.microsoft.com/office/drawing/2014/main" id="{0583996D-2066-BA3A-D94F-64827AF54657}"/>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24636E82-ECAB-DCA1-8CE7-9DD9E821CCEE}"/>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 Same Side Corner Rectangle 25">
              <a:extLst>
                <a:ext uri="{FF2B5EF4-FFF2-40B4-BE49-F238E27FC236}">
                  <a16:creationId xmlns:a16="http://schemas.microsoft.com/office/drawing/2014/main" id="{B5035E8C-8C11-6FBB-EEC0-C9D82A842614}"/>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 Same Side Corner Rectangle 26">
              <a:extLst>
                <a:ext uri="{FF2B5EF4-FFF2-40B4-BE49-F238E27FC236}">
                  <a16:creationId xmlns:a16="http://schemas.microsoft.com/office/drawing/2014/main" id="{204428AB-01A9-43C7-27C2-37AF059F6A5D}"/>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8339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cxnSp>
        <p:nvCxnSpPr>
          <p:cNvPr id="266" name="Google Shape;266;p4"/>
          <p:cNvCxnSpPr/>
          <p:nvPr/>
        </p:nvCxnSpPr>
        <p:spPr>
          <a:xfrm>
            <a:off x="7911764" y="599300"/>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267" name="Google Shape;267;p4"/>
          <p:cNvSpPr txBox="1"/>
          <p:nvPr/>
        </p:nvSpPr>
        <p:spPr>
          <a:xfrm>
            <a:off x="8194089" y="306913"/>
            <a:ext cx="343184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Module opening</a:t>
            </a:r>
            <a:endParaRPr b="1">
              <a:latin typeface="Arial" panose="020B0604020202020204" pitchFamily="34" charset="0"/>
              <a:cs typeface="Arial" panose="020B0604020202020204" pitchFamily="34" charset="0"/>
            </a:endParaRPr>
          </a:p>
          <a:p>
            <a:pPr marL="0" marR="0" lvl="0" indent="0" algn="l" rtl="0">
              <a:spcBef>
                <a:spcPts val="0"/>
              </a:spcBef>
              <a:spcAft>
                <a:spcPts val="0"/>
              </a:spcAft>
              <a:buClr>
                <a:schemeClr val="lt1"/>
              </a:buClr>
              <a:buSzPts val="1800"/>
              <a:buFont typeface="Helvetica Neue"/>
              <a:buNone/>
            </a:pPr>
            <a:r>
              <a:rPr lang="en-US" i="1">
                <a:solidFill>
                  <a:schemeClr val="lt1"/>
                </a:solidFill>
                <a:latin typeface="Arial" panose="020B0604020202020204" pitchFamily="34" charset="0"/>
                <a:ea typeface="Helvetica Neue"/>
                <a:cs typeface="Arial" panose="020B0604020202020204" pitchFamily="34" charset="0"/>
                <a:sym typeface="Helvetica Neue"/>
              </a:rPr>
              <a:t>45 minutes</a:t>
            </a:r>
            <a:endParaRPr i="1">
              <a:solidFill>
                <a:schemeClr val="lt1"/>
              </a:solidFill>
              <a:latin typeface="Arial" panose="020B0604020202020204" pitchFamily="34" charset="0"/>
              <a:ea typeface="Calibri"/>
              <a:cs typeface="Arial" panose="020B0604020202020204" pitchFamily="34" charset="0"/>
              <a:sym typeface="Calibri"/>
            </a:endParaRPr>
          </a:p>
        </p:txBody>
      </p:sp>
      <p:sp>
        <p:nvSpPr>
          <p:cNvPr id="268" name="Google Shape;268;p4"/>
          <p:cNvSpPr txBox="1"/>
          <p:nvPr/>
        </p:nvSpPr>
        <p:spPr>
          <a:xfrm>
            <a:off x="6220286" y="1872568"/>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Break</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69" name="Google Shape;269;p4"/>
          <p:cNvSpPr txBox="1"/>
          <p:nvPr/>
        </p:nvSpPr>
        <p:spPr>
          <a:xfrm>
            <a:off x="8194088" y="1133924"/>
            <a:ext cx="343185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GB" b="1">
                <a:solidFill>
                  <a:schemeClr val="lt1"/>
                </a:solidFill>
                <a:latin typeface="Arial" panose="020B0604020202020204" pitchFamily="34" charset="0"/>
                <a:ea typeface="Helvetica Neue"/>
                <a:cs typeface="Arial" panose="020B0604020202020204" pitchFamily="34" charset="0"/>
                <a:sym typeface="Helvetica Neue"/>
              </a:rPr>
              <a:t>What is self-awareness and how can I increase it?</a:t>
            </a:r>
          </a:p>
          <a:p>
            <a:pPr marL="0" marR="0" lvl="0" indent="0" algn="l" rtl="0">
              <a:spcBef>
                <a:spcPts val="0"/>
              </a:spcBef>
              <a:spcAft>
                <a:spcPts val="0"/>
              </a:spcAft>
              <a:buClr>
                <a:schemeClr val="lt1"/>
              </a:buClr>
              <a:buSzPts val="1800"/>
              <a:buFont typeface="Helvetica Neue"/>
              <a:buNone/>
            </a:pPr>
            <a:r>
              <a:rPr lang="en-GB" i="1">
                <a:solidFill>
                  <a:schemeClr val="lt1"/>
                </a:solidFill>
                <a:latin typeface="Arial" panose="020B0604020202020204" pitchFamily="34" charset="0"/>
                <a:ea typeface="Helvetica Neue"/>
                <a:cs typeface="Arial" panose="020B0604020202020204" pitchFamily="34" charset="0"/>
                <a:sym typeface="Helvetica Neue"/>
              </a:rPr>
              <a:t>2 hours</a:t>
            </a:r>
            <a:endParaRPr>
              <a:latin typeface="Arial" panose="020B0604020202020204" pitchFamily="34" charset="0"/>
              <a:cs typeface="Arial" panose="020B0604020202020204" pitchFamily="34" charset="0"/>
            </a:endParaRPr>
          </a:p>
        </p:txBody>
      </p:sp>
      <p:sp>
        <p:nvSpPr>
          <p:cNvPr id="270" name="Google Shape;270;p4"/>
          <p:cNvSpPr txBox="1"/>
          <p:nvPr/>
        </p:nvSpPr>
        <p:spPr>
          <a:xfrm>
            <a:off x="6255494" y="3273382"/>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Lunch</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71" name="Google Shape;271;p4"/>
          <p:cNvSpPr txBox="1"/>
          <p:nvPr/>
        </p:nvSpPr>
        <p:spPr>
          <a:xfrm>
            <a:off x="6246968" y="4689932"/>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Break</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72" name="Google Shape;272;p4"/>
          <p:cNvSpPr txBox="1"/>
          <p:nvPr/>
        </p:nvSpPr>
        <p:spPr>
          <a:xfrm>
            <a:off x="8194090" y="2286374"/>
            <a:ext cx="343185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How can I support diversity and inclusion?</a:t>
            </a:r>
          </a:p>
          <a:p>
            <a:pPr marL="0" marR="0" lvl="0" indent="0" algn="l" rtl="0">
              <a:spcBef>
                <a:spcPts val="0"/>
              </a:spcBef>
              <a:spcAft>
                <a:spcPts val="0"/>
              </a:spcAft>
              <a:buClr>
                <a:schemeClr val="lt1"/>
              </a:buClr>
              <a:buSzPts val="1800"/>
              <a:buFont typeface="Helvetica Neue"/>
              <a:buNone/>
            </a:pPr>
            <a:r>
              <a:rPr lang="en-US" i="1">
                <a:solidFill>
                  <a:schemeClr val="lt1"/>
                </a:solidFill>
                <a:latin typeface="Arial" panose="020B0604020202020204" pitchFamily="34" charset="0"/>
                <a:ea typeface="Helvetica Neue"/>
                <a:cs typeface="Arial" panose="020B0604020202020204" pitchFamily="34" charset="0"/>
                <a:sym typeface="Helvetica Neue"/>
              </a:rPr>
              <a:t>1 hour</a:t>
            </a:r>
            <a:endParaRPr i="1">
              <a:solidFill>
                <a:schemeClr val="lt1"/>
              </a:solidFill>
              <a:latin typeface="Arial" panose="020B0604020202020204" pitchFamily="34" charset="0"/>
              <a:ea typeface="Calibri"/>
              <a:cs typeface="Arial" panose="020B0604020202020204" pitchFamily="34" charset="0"/>
              <a:sym typeface="Calibri"/>
            </a:endParaRPr>
          </a:p>
        </p:txBody>
      </p:sp>
      <p:sp>
        <p:nvSpPr>
          <p:cNvPr id="273" name="Google Shape;273;p4"/>
          <p:cNvSpPr txBox="1"/>
          <p:nvPr/>
        </p:nvSpPr>
        <p:spPr>
          <a:xfrm>
            <a:off x="8234118" y="5946007"/>
            <a:ext cx="3391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Helvetica Neue"/>
              <a:buNone/>
            </a:pPr>
            <a:r>
              <a:rPr lang="en-CA" b="1">
                <a:solidFill>
                  <a:schemeClr val="lt1"/>
                </a:solidFill>
                <a:latin typeface="Arial" panose="020B0604020202020204" pitchFamily="34" charset="0"/>
                <a:ea typeface="Helvetica Neue"/>
                <a:cs typeface="Arial" panose="020B0604020202020204" pitchFamily="34" charset="0"/>
                <a:sym typeface="Helvetica Neue"/>
              </a:rPr>
              <a:t>Module closing</a:t>
            </a:r>
            <a:endParaRPr b="1">
              <a:latin typeface="Arial" panose="020B0604020202020204" pitchFamily="34" charset="0"/>
              <a:cs typeface="Arial" panose="020B0604020202020204" pitchFamily="34" charset="0"/>
            </a:endParaRPr>
          </a:p>
          <a:p>
            <a:pPr marL="0" marR="0" lvl="0" indent="0" algn="l" rtl="0">
              <a:spcBef>
                <a:spcPts val="0"/>
              </a:spcBef>
              <a:spcAft>
                <a:spcPts val="0"/>
              </a:spcAft>
              <a:buClr>
                <a:schemeClr val="lt1"/>
              </a:buClr>
              <a:buSzPts val="2000"/>
              <a:buFont typeface="Helvetica Neue"/>
              <a:buNone/>
            </a:pPr>
            <a:r>
              <a:rPr lang="en-US" i="1">
                <a:solidFill>
                  <a:schemeClr val="lt1"/>
                </a:solidFill>
                <a:latin typeface="Arial" panose="020B0604020202020204" pitchFamily="34" charset="0"/>
                <a:ea typeface="Helvetica Neue"/>
                <a:cs typeface="Arial" panose="020B0604020202020204" pitchFamily="34" charset="0"/>
                <a:sym typeface="Helvetica Neue"/>
              </a:rPr>
              <a:t>30 minutes</a:t>
            </a:r>
            <a:endParaRPr i="1">
              <a:solidFill>
                <a:schemeClr val="lt1"/>
              </a:solidFill>
              <a:latin typeface="Arial" panose="020B0604020202020204" pitchFamily="34" charset="0"/>
              <a:ea typeface="Calibri"/>
              <a:cs typeface="Arial" panose="020B0604020202020204" pitchFamily="34" charset="0"/>
              <a:sym typeface="Calibri"/>
            </a:endParaRPr>
          </a:p>
        </p:txBody>
      </p:sp>
      <p:sp>
        <p:nvSpPr>
          <p:cNvPr id="274" name="Google Shape;274;p4"/>
          <p:cNvSpPr/>
          <p:nvPr/>
        </p:nvSpPr>
        <p:spPr>
          <a:xfrm rot="1782986">
            <a:off x="7747450" y="50931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5" name="Google Shape;275;p4"/>
          <p:cNvSpPr/>
          <p:nvPr/>
        </p:nvSpPr>
        <p:spPr>
          <a:xfrm rot="1782986">
            <a:off x="7747450" y="121313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6" name="Google Shape;276;p4"/>
          <p:cNvSpPr/>
          <p:nvPr/>
        </p:nvSpPr>
        <p:spPr>
          <a:xfrm rot="1782986">
            <a:off x="7747450" y="1916956"/>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7" name="Google Shape;277;p4"/>
          <p:cNvSpPr/>
          <p:nvPr/>
        </p:nvSpPr>
        <p:spPr>
          <a:xfrm rot="1782986">
            <a:off x="7747450" y="262077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8" name="Google Shape;278;p4"/>
          <p:cNvSpPr/>
          <p:nvPr/>
        </p:nvSpPr>
        <p:spPr>
          <a:xfrm rot="1782986">
            <a:off x="7747450" y="3324600"/>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9" name="Google Shape;279;p4"/>
          <p:cNvSpPr/>
          <p:nvPr/>
        </p:nvSpPr>
        <p:spPr>
          <a:xfrm rot="1782986">
            <a:off x="7747450" y="4028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0" name="Google Shape;280;p4"/>
          <p:cNvSpPr/>
          <p:nvPr/>
        </p:nvSpPr>
        <p:spPr>
          <a:xfrm rot="1782986">
            <a:off x="7747450" y="4732244"/>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1" name="Google Shape;281;p4"/>
          <p:cNvSpPr/>
          <p:nvPr/>
        </p:nvSpPr>
        <p:spPr>
          <a:xfrm rot="1782986">
            <a:off x="7747450" y="613988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a:t>Agenda</a:t>
            </a:r>
            <a:endParaRPr/>
          </a:p>
        </p:txBody>
      </p:sp>
      <p:sp>
        <p:nvSpPr>
          <p:cNvPr id="283" name="Google Shape;283;p4"/>
          <p:cNvSpPr txBox="1"/>
          <p:nvPr/>
        </p:nvSpPr>
        <p:spPr>
          <a:xfrm>
            <a:off x="8194089" y="3654546"/>
            <a:ext cx="343184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lt1"/>
                </a:solidFill>
                <a:latin typeface="Arial" panose="020B0604020202020204" pitchFamily="34" charset="0"/>
                <a:ea typeface="Helvetica Neue"/>
                <a:cs typeface="Arial" panose="020B0604020202020204" pitchFamily="34" charset="0"/>
                <a:sym typeface="Helvetica Neue"/>
              </a:rPr>
              <a:t>How can I be accountable and use power responsibly?</a:t>
            </a:r>
          </a:p>
          <a:p>
            <a:pPr marL="0" marR="0" lvl="0" indent="0" algn="l" rtl="0">
              <a:spcBef>
                <a:spcPts val="0"/>
              </a:spcBef>
              <a:spcAft>
                <a:spcPts val="0"/>
              </a:spcAft>
              <a:buNone/>
            </a:pPr>
            <a:r>
              <a:rPr lang="en-US" i="1">
                <a:solidFill>
                  <a:schemeClr val="lt1"/>
                </a:solidFill>
                <a:latin typeface="Arial" panose="020B0604020202020204" pitchFamily="34" charset="0"/>
                <a:ea typeface="Helvetica Neue"/>
                <a:cs typeface="Arial" panose="020B0604020202020204" pitchFamily="34" charset="0"/>
                <a:sym typeface="Helvetica Neue"/>
              </a:rPr>
              <a:t>1 hour 15 minutes</a:t>
            </a:r>
            <a:endParaRPr i="1">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 name="Google Shape;283;p4">
            <a:extLst>
              <a:ext uri="{FF2B5EF4-FFF2-40B4-BE49-F238E27FC236}">
                <a16:creationId xmlns:a16="http://schemas.microsoft.com/office/drawing/2014/main" id="{544FF13C-3999-8869-2D89-8AAD4A834620}"/>
              </a:ext>
            </a:extLst>
          </p:cNvPr>
          <p:cNvSpPr txBox="1"/>
          <p:nvPr/>
        </p:nvSpPr>
        <p:spPr>
          <a:xfrm>
            <a:off x="8234118" y="4874577"/>
            <a:ext cx="339181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lt1"/>
                </a:solidFill>
                <a:latin typeface="Arial" panose="020B0604020202020204" pitchFamily="34" charset="0"/>
                <a:ea typeface="Helvetica Neue"/>
                <a:cs typeface="Arial" panose="020B0604020202020204" pitchFamily="34" charset="0"/>
                <a:sym typeface="Helvetica Neue"/>
              </a:rPr>
              <a:t>How can I cope with my emotions and work stress?</a:t>
            </a:r>
          </a:p>
          <a:p>
            <a:pPr marL="0" marR="0" lvl="0" indent="0" algn="l" rtl="0">
              <a:spcBef>
                <a:spcPts val="0"/>
              </a:spcBef>
              <a:spcAft>
                <a:spcPts val="0"/>
              </a:spcAft>
              <a:buNone/>
            </a:pPr>
            <a:r>
              <a:rPr lang="en-US" i="1">
                <a:solidFill>
                  <a:schemeClr val="lt1"/>
                </a:solidFill>
                <a:latin typeface="Arial" panose="020B0604020202020204" pitchFamily="34" charset="0"/>
                <a:ea typeface="Helvetica Neue"/>
                <a:cs typeface="Arial" panose="020B0604020202020204" pitchFamily="34" charset="0"/>
                <a:sym typeface="Helvetica Neue"/>
              </a:rPr>
              <a:t>1 hour</a:t>
            </a:r>
            <a:endParaRPr i="1">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3" name="Google Shape;281;p4">
            <a:extLst>
              <a:ext uri="{FF2B5EF4-FFF2-40B4-BE49-F238E27FC236}">
                <a16:creationId xmlns:a16="http://schemas.microsoft.com/office/drawing/2014/main" id="{CA1C2887-C861-1A80-52F7-A0B9B8AA9784}"/>
              </a:ext>
            </a:extLst>
          </p:cNvPr>
          <p:cNvSpPr/>
          <p:nvPr/>
        </p:nvSpPr>
        <p:spPr>
          <a:xfrm rot="1782986">
            <a:off x="7747450" y="543606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sym typeface="Arial"/>
              </a:rPr>
              <a:t>Key learning </a:t>
            </a:r>
            <a:r>
              <a:rPr lang="en-GB" dirty="0">
                <a:latin typeface="Arial" panose="020B0604020202020204" pitchFamily="34" charset="0"/>
                <a:cs typeface="Arial" panose="020B0604020202020204" pitchFamily="34" charset="0"/>
              </a:rPr>
              <a:t>points</a:t>
            </a:r>
            <a:endParaRPr lang="en-BE" dirty="0">
              <a:latin typeface="Arial" panose="020B0604020202020204" pitchFamily="34" charset="0"/>
              <a:cs typeface="Arial" panose="020B060402020202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2328669"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 name="Google Shape;572;p18">
            <a:extLst>
              <a:ext uri="{FF2B5EF4-FFF2-40B4-BE49-F238E27FC236}">
                <a16:creationId xmlns:a16="http://schemas.microsoft.com/office/drawing/2014/main" id="{F7CD22E9-EC04-E681-BBB1-E06284624501}"/>
              </a:ext>
            </a:extLst>
          </p:cNvPr>
          <p:cNvSpPr/>
          <p:nvPr/>
        </p:nvSpPr>
        <p:spPr>
          <a:xfrm>
            <a:off x="5570220"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C173236D-6A99-DABD-9D5B-C5CFE8340EA8}"/>
              </a:ext>
            </a:extLst>
          </p:cNvPr>
          <p:cNvSpPr txBox="1"/>
          <p:nvPr/>
        </p:nvSpPr>
        <p:spPr>
          <a:xfrm>
            <a:off x="1406510" y="3729125"/>
            <a:ext cx="2895878" cy="163121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Caseworkers must use power responsibly and ethically. Tactics that undermine trust should be avoided!</a:t>
            </a:r>
            <a:endParaRPr lang="en-BE" sz="2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563AC4-8FF2-60C4-F783-92D56A93D74D}"/>
              </a:ext>
            </a:extLst>
          </p:cNvPr>
          <p:cNvSpPr txBox="1"/>
          <p:nvPr/>
        </p:nvSpPr>
        <p:spPr>
          <a:xfrm>
            <a:off x="4648061" y="3729125"/>
            <a:ext cx="2895878" cy="1631216"/>
          </a:xfrm>
          <a:prstGeom prst="rect">
            <a:avLst/>
          </a:prstGeom>
          <a:noFill/>
        </p:spPr>
        <p:txBody>
          <a:bodyPr wrap="square" rtlCol="0">
            <a:spAutoFit/>
          </a:bodyPr>
          <a:lstStyle/>
          <a:p>
            <a:pPr algn="ctr"/>
            <a:r>
              <a:rPr lang="en-US" sz="2000">
                <a:latin typeface="Arial" panose="020B0604020202020204" pitchFamily="34" charset="0"/>
                <a:ea typeface="Calibri" panose="020F0502020204030204" pitchFamily="34" charset="0"/>
                <a:cs typeface="Arial" panose="020B0604020202020204" pitchFamily="34" charset="0"/>
              </a:rPr>
              <a:t>D</a:t>
            </a:r>
            <a:r>
              <a:rPr lang="en-US" sz="2000">
                <a:effectLst/>
                <a:latin typeface="Arial" panose="020B0604020202020204" pitchFamily="34" charset="0"/>
                <a:ea typeface="Calibri" panose="020F0502020204030204" pitchFamily="34" charset="0"/>
                <a:cs typeface="Arial" panose="020B0604020202020204" pitchFamily="34" charset="0"/>
              </a:rPr>
              <a:t>ecisions are based on the best interests of the child and are not influenced by pressure or personal views</a:t>
            </a:r>
            <a:endParaRPr lang="en-BE" sz="2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7889612" y="3729125"/>
            <a:ext cx="2895878" cy="1631216"/>
          </a:xfrm>
          <a:prstGeom prst="rect">
            <a:avLst/>
          </a:prstGeom>
          <a:noFill/>
        </p:spPr>
        <p:txBody>
          <a:bodyPr wrap="square" rtlCol="0">
            <a:sp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A caseworker should </a:t>
            </a:r>
            <a:r>
              <a:rPr lang="en-GB" sz="2000" b="0" dirty="0">
                <a:latin typeface="Arial" panose="020B0604020202020204" pitchFamily="34" charset="0"/>
                <a:cs typeface="Arial" panose="020B0604020202020204" pitchFamily="34" charset="0"/>
              </a:rPr>
              <a:t>know and follow the existing policies within their agency that safeguard children</a:t>
            </a:r>
            <a:endParaRPr lang="en-BE" sz="2000" dirty="0">
              <a:latin typeface="Arial" panose="020B0604020202020204" pitchFamily="34" charset="0"/>
              <a:cs typeface="Arial" panose="020B060402020202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811771"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812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DBEFE-F918-EDFF-0042-302BF936B50C}"/>
              </a:ext>
            </a:extLst>
          </p:cNvPr>
          <p:cNvSpPr>
            <a:spLocks noGrp="1"/>
          </p:cNvSpPr>
          <p:nvPr>
            <p:ph type="title"/>
          </p:nvPr>
        </p:nvSpPr>
        <p:spPr/>
        <p:txBody>
          <a:bodyPr/>
          <a:lstStyle/>
          <a:p>
            <a:r>
              <a:rPr lang="en-CA" sz="2400" b="1">
                <a:solidFill>
                  <a:schemeClr val="bg1"/>
                </a:solidFill>
                <a:latin typeface="Garamond"/>
              </a:rPr>
              <a:t>SESSION 5</a:t>
            </a:r>
            <a:br>
              <a:rPr lang="en-CA" sz="2400" b="1">
                <a:solidFill>
                  <a:schemeClr val="bg1"/>
                </a:solidFill>
                <a:latin typeface="Garamond"/>
              </a:rPr>
            </a:br>
            <a:br>
              <a:rPr lang="en-CA" b="1">
                <a:solidFill>
                  <a:schemeClr val="bg1"/>
                </a:solidFill>
                <a:latin typeface="Garamond"/>
              </a:rPr>
            </a:br>
            <a:r>
              <a:rPr lang="en-US" sz="5400" b="1">
                <a:solidFill>
                  <a:schemeClr val="bg1"/>
                </a:solidFill>
                <a:latin typeface="Garamond"/>
              </a:rPr>
              <a:t>How can I cope with my emotions and work stress?</a:t>
            </a:r>
            <a:endParaRPr lang="en-US"/>
          </a:p>
        </p:txBody>
      </p:sp>
    </p:spTree>
    <p:extLst>
      <p:ext uri="{BB962C8B-B14F-4D97-AF65-F5344CB8AC3E}">
        <p14:creationId xmlns:p14="http://schemas.microsoft.com/office/powerpoint/2010/main" val="174250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0FF4D-5FD0-5C04-5FB4-089628FD3946}"/>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Recognizing signs of stress</a:t>
            </a:r>
            <a:endParaRPr lang="en-BE">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6D1CF0C0-31B9-180E-9A6E-F5DD40FA3ABB}"/>
              </a:ext>
            </a:extLst>
          </p:cNvPr>
          <p:cNvSpPr/>
          <p:nvPr/>
        </p:nvSpPr>
        <p:spPr>
          <a:xfrm>
            <a:off x="3552825" y="5886450"/>
            <a:ext cx="1352550" cy="323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A2D5679-55D7-2E1F-2B4D-2AC26036F8A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30956D97-CE4A-CAFA-E169-3AA1DB583A3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20582BC9-E706-3585-DCD1-05967FC3CBEB}"/>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67AF8A51-53E0-85A3-C8D8-2C75D40E2E98}"/>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Arial" panose="020B0604020202020204" pitchFamily="34" charset="0"/>
                    <a:cs typeface="Arial" panose="020B0604020202020204" pitchFamily="34" charset="0"/>
                  </a:rPr>
                  <a:t>33-34</a:t>
                </a:r>
              </a:p>
            </p:txBody>
          </p:sp>
          <p:sp>
            <p:nvSpPr>
              <p:cNvPr id="19" name="Rectangle 18">
                <a:extLst>
                  <a:ext uri="{FF2B5EF4-FFF2-40B4-BE49-F238E27FC236}">
                    <a16:creationId xmlns:a16="http://schemas.microsoft.com/office/drawing/2014/main" id="{F26C76AD-5B24-4C59-AC08-B031361B14EA}"/>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16DCC961-7BA9-D501-5502-BE5190AF7956}"/>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96D751E1-2432-D107-3660-14E53DE5C00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3C09C8A-037E-28A0-ED41-AE71F3D5B5AB}"/>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555C4C91-5E67-E6D1-12BE-7BCFE6DCD5A8}"/>
              </a:ext>
            </a:extLst>
          </p:cNvPr>
          <p:cNvGrpSpPr/>
          <p:nvPr/>
        </p:nvGrpSpPr>
        <p:grpSpPr>
          <a:xfrm>
            <a:off x="4641982" y="1876300"/>
            <a:ext cx="2908036" cy="3684431"/>
            <a:chOff x="4718771" y="2358410"/>
            <a:chExt cx="2372358" cy="3005737"/>
          </a:xfrm>
        </p:grpSpPr>
        <p:grpSp>
          <p:nvGrpSpPr>
            <p:cNvPr id="24" name="Group 23">
              <a:extLst>
                <a:ext uri="{FF2B5EF4-FFF2-40B4-BE49-F238E27FC236}">
                  <a16:creationId xmlns:a16="http://schemas.microsoft.com/office/drawing/2014/main" id="{43E6B099-3D2C-336F-294F-D8B21DC113A2}"/>
                </a:ext>
              </a:extLst>
            </p:cNvPr>
            <p:cNvGrpSpPr/>
            <p:nvPr/>
          </p:nvGrpSpPr>
          <p:grpSpPr>
            <a:xfrm>
              <a:off x="5018432" y="2358410"/>
              <a:ext cx="1533045" cy="3005737"/>
              <a:chOff x="7838339" y="2226754"/>
              <a:chExt cx="1969639" cy="3730164"/>
            </a:xfrm>
            <a:solidFill>
              <a:schemeClr val="accent2">
                <a:lumMod val="75000"/>
              </a:schemeClr>
            </a:solidFill>
          </p:grpSpPr>
          <p:sp>
            <p:nvSpPr>
              <p:cNvPr id="27" name="Round Same Side Corner Rectangle 3">
                <a:extLst>
                  <a:ext uri="{FF2B5EF4-FFF2-40B4-BE49-F238E27FC236}">
                    <a16:creationId xmlns:a16="http://schemas.microsoft.com/office/drawing/2014/main" id="{1F8AC0D1-68FE-B0B6-7A0F-676493088AB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3C2187D8-19D4-C0FC-1148-0D581274F973}"/>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8AFB925-1088-C91C-2226-776B9127CAF8}"/>
                  </a:ext>
                </a:extLst>
              </p:cNvPr>
              <p:cNvGrpSpPr/>
              <p:nvPr/>
            </p:nvGrpSpPr>
            <p:grpSpPr>
              <a:xfrm rot="507905">
                <a:off x="7838339" y="3815940"/>
                <a:ext cx="553322" cy="1525212"/>
                <a:chOff x="7916671" y="3937945"/>
                <a:chExt cx="553322" cy="1525212"/>
              </a:xfrm>
              <a:grpFill/>
            </p:grpSpPr>
            <p:sp>
              <p:nvSpPr>
                <p:cNvPr id="33" name="Round Same Side Corner Rectangle 25">
                  <a:extLst>
                    <a:ext uri="{FF2B5EF4-FFF2-40B4-BE49-F238E27FC236}">
                      <a16:creationId xmlns:a16="http://schemas.microsoft.com/office/drawing/2014/main" id="{782797A7-8DE9-A5BA-210E-EBC91B8380A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24F0161C-7FFF-8088-C5EE-7A3C618A500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3EDCD93F-3399-3302-9552-D6C8D4D684A4}"/>
                  </a:ext>
                </a:extLst>
              </p:cNvPr>
              <p:cNvGrpSpPr/>
              <p:nvPr/>
            </p:nvGrpSpPr>
            <p:grpSpPr>
              <a:xfrm rot="21105829" flipH="1">
                <a:off x="9243874" y="3806245"/>
                <a:ext cx="564104" cy="1525212"/>
                <a:chOff x="7916671" y="3937945"/>
                <a:chExt cx="553322" cy="1525212"/>
              </a:xfrm>
              <a:grpFill/>
            </p:grpSpPr>
            <p:sp>
              <p:nvSpPr>
                <p:cNvPr id="31" name="Round Same Side Corner Rectangle 25">
                  <a:extLst>
                    <a:ext uri="{FF2B5EF4-FFF2-40B4-BE49-F238E27FC236}">
                      <a16:creationId xmlns:a16="http://schemas.microsoft.com/office/drawing/2014/main" id="{B4F99323-5F4A-B25F-C2BC-C5930820652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4B2251B7-66B8-871E-A21E-66F3A12D923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
          <p:nvSpPr>
            <p:cNvPr id="46" name="Freeform: Shape 45">
              <a:extLst>
                <a:ext uri="{FF2B5EF4-FFF2-40B4-BE49-F238E27FC236}">
                  <a16:creationId xmlns:a16="http://schemas.microsoft.com/office/drawing/2014/main" id="{5679C478-B7D9-F28F-3AC7-B44E4ECF8BB1}"/>
                </a:ext>
              </a:extLst>
            </p:cNvPr>
            <p:cNvSpPr/>
            <p:nvPr/>
          </p:nvSpPr>
          <p:spPr>
            <a:xfrm rot="16502588">
              <a:off x="4617086" y="3713912"/>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9A40A68-9CE5-9CDA-8E02-956CA64C4571}"/>
                </a:ext>
              </a:extLst>
            </p:cNvPr>
            <p:cNvSpPr/>
            <p:nvPr/>
          </p:nvSpPr>
          <p:spPr>
            <a:xfrm rot="16502588">
              <a:off x="4425969" y="3713913"/>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5D6EF949-3688-668C-F650-6E30FB713954}"/>
                </a:ext>
              </a:extLst>
            </p:cNvPr>
            <p:cNvSpPr/>
            <p:nvPr/>
          </p:nvSpPr>
          <p:spPr>
            <a:xfrm rot="17906923">
              <a:off x="6698159" y="4704499"/>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9F3290C2-E6F6-6097-F41E-C8441C49E63E}"/>
                </a:ext>
              </a:extLst>
            </p:cNvPr>
            <p:cNvSpPr/>
            <p:nvPr/>
          </p:nvSpPr>
          <p:spPr>
            <a:xfrm rot="17906923">
              <a:off x="6531140" y="4641502"/>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DD3855B4-91E6-87CA-833D-6E785FFA1DB5}"/>
              </a:ext>
            </a:extLst>
          </p:cNvPr>
          <p:cNvGrpSpPr/>
          <p:nvPr/>
        </p:nvGrpSpPr>
        <p:grpSpPr>
          <a:xfrm>
            <a:off x="1640374" y="4419799"/>
            <a:ext cx="8781423" cy="1322374"/>
            <a:chOff x="8137790" y="1537622"/>
            <a:chExt cx="10739986" cy="1617309"/>
          </a:xfrm>
        </p:grpSpPr>
        <p:sp>
          <p:nvSpPr>
            <p:cNvPr id="50" name="Cloud 49">
              <a:extLst>
                <a:ext uri="{FF2B5EF4-FFF2-40B4-BE49-F238E27FC236}">
                  <a16:creationId xmlns:a16="http://schemas.microsoft.com/office/drawing/2014/main" id="{13841F44-B8C2-E7C3-5C2A-CD8EE17E4807}"/>
                </a:ext>
              </a:extLst>
            </p:cNvPr>
            <p:cNvSpPr/>
            <p:nvPr/>
          </p:nvSpPr>
          <p:spPr>
            <a:xfrm>
              <a:off x="8469774" y="1537622"/>
              <a:ext cx="1177901" cy="914540"/>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2D3A596-D553-CF09-FDDD-870094D58E76}"/>
                </a:ext>
              </a:extLst>
            </p:cNvPr>
            <p:cNvSpPr/>
            <p:nvPr/>
          </p:nvSpPr>
          <p:spPr>
            <a:xfrm>
              <a:off x="9543151" y="1720755"/>
              <a:ext cx="104524" cy="135772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8889F2D-4E5A-03F8-A985-2936D1F370E2}"/>
                </a:ext>
              </a:extLst>
            </p:cNvPr>
            <p:cNvSpPr/>
            <p:nvPr/>
          </p:nvSpPr>
          <p:spPr>
            <a:xfrm>
              <a:off x="9156845" y="2933022"/>
              <a:ext cx="9720931" cy="22190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D9DEE221-9084-0B45-328B-DD67C8902BEB}"/>
                </a:ext>
              </a:extLst>
            </p:cNvPr>
            <p:cNvSpPr/>
            <p:nvPr/>
          </p:nvSpPr>
          <p:spPr>
            <a:xfrm rot="10800000">
              <a:off x="8137790" y="1885950"/>
              <a:ext cx="1457623" cy="1268981"/>
            </a:xfrm>
            <a:prstGeom prst="trapezoid">
              <a:avLst>
                <a:gd name="adj" fmla="val 174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245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7FC7EB4-C500-03E6-97C9-3B5E10C2125F}"/>
              </a:ext>
            </a:extLst>
          </p:cNvPr>
          <p:cNvSpPr/>
          <p:nvPr/>
        </p:nvSpPr>
        <p:spPr>
          <a:xfrm>
            <a:off x="617517" y="1857317"/>
            <a:ext cx="5949538" cy="34546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23624-DB12-8246-C2F5-870D7E4F3F2B}"/>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Caring for your wellbeing and prevention of burn-out</a:t>
            </a:r>
            <a:endParaRPr lang="en-BE">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43CCCE-B940-3AA0-5DB9-5310A4E7D9AE}"/>
              </a:ext>
            </a:extLst>
          </p:cNvPr>
          <p:cNvSpPr txBox="1"/>
          <p:nvPr/>
        </p:nvSpPr>
        <p:spPr bwMode="auto">
          <a:xfrm>
            <a:off x="7141514" y="1918040"/>
            <a:ext cx="4212286" cy="3239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indent="-202500">
              <a:spcBef>
                <a:spcPts val="900"/>
              </a:spcBef>
              <a:spcAft>
                <a:spcPts val="0"/>
              </a:spcAft>
              <a:buClr>
                <a:schemeClr val="tx2"/>
              </a:buClr>
              <a:defRPr/>
            </a:pPr>
            <a:r>
              <a:rPr lang="en-US" sz="2200">
                <a:latin typeface="Arial" panose="020B0604020202020204" pitchFamily="34" charset="0"/>
                <a:cs typeface="Arial" panose="020B0604020202020204" pitchFamily="34" charset="0"/>
              </a:rPr>
              <a:t>It is characterized by three dimensions:</a:t>
            </a:r>
          </a:p>
          <a:p>
            <a:pPr marL="342900" indent="-342900">
              <a:spcBef>
                <a:spcPts val="900"/>
              </a:spcBef>
              <a:spcAft>
                <a:spcPts val="0"/>
              </a:spcAft>
              <a:buFont typeface="Arial" panose="020B0604020202020204" pitchFamily="34" charset="0"/>
              <a:buChar char="•"/>
              <a:defRPr/>
            </a:pPr>
            <a:r>
              <a:rPr lang="en-US" sz="2200">
                <a:latin typeface="Arial" panose="020B0604020202020204" pitchFamily="34" charset="0"/>
                <a:cs typeface="Arial" panose="020B0604020202020204" pitchFamily="34" charset="0"/>
              </a:rPr>
              <a:t>Feelings of energy depletion or exhaustion</a:t>
            </a:r>
          </a:p>
          <a:p>
            <a:pPr marL="342900" indent="-342900">
              <a:spcBef>
                <a:spcPts val="900"/>
              </a:spcBef>
              <a:spcAft>
                <a:spcPts val="0"/>
              </a:spcAft>
              <a:buFont typeface="Arial" panose="020B0604020202020204" pitchFamily="34" charset="0"/>
              <a:buChar char="•"/>
              <a:defRPr/>
            </a:pPr>
            <a:r>
              <a:rPr lang="en-US" sz="2200">
                <a:latin typeface="Arial" panose="020B0604020202020204" pitchFamily="34" charset="0"/>
                <a:cs typeface="Arial" panose="020B0604020202020204" pitchFamily="34" charset="0"/>
              </a:rPr>
              <a:t>Increased mental distance from one’s job, or feelings of negativism or cynicism related to one's job</a:t>
            </a:r>
          </a:p>
          <a:p>
            <a:pPr marL="342900" indent="-342900">
              <a:spcBef>
                <a:spcPts val="900"/>
              </a:spcBef>
              <a:spcAft>
                <a:spcPts val="0"/>
              </a:spcAft>
              <a:buFont typeface="Arial" panose="020B0604020202020204" pitchFamily="34" charset="0"/>
              <a:buChar char="•"/>
              <a:defRPr/>
            </a:pPr>
            <a:r>
              <a:rPr lang="en-US" sz="2200">
                <a:latin typeface="Arial" panose="020B0604020202020204" pitchFamily="34" charset="0"/>
                <a:cs typeface="Arial" panose="020B0604020202020204" pitchFamily="34" charset="0"/>
              </a:rPr>
              <a:t>Reduced professional efficacy</a:t>
            </a:r>
          </a:p>
        </p:txBody>
      </p:sp>
      <p:grpSp>
        <p:nvGrpSpPr>
          <p:cNvPr id="6" name="Group 5">
            <a:extLst>
              <a:ext uri="{FF2B5EF4-FFF2-40B4-BE49-F238E27FC236}">
                <a16:creationId xmlns:a16="http://schemas.microsoft.com/office/drawing/2014/main" id="{A4AED413-5D4F-B578-09D1-0E2060EC2AFB}"/>
              </a:ext>
            </a:extLst>
          </p:cNvPr>
          <p:cNvGrpSpPr/>
          <p:nvPr/>
        </p:nvGrpSpPr>
        <p:grpSpPr>
          <a:xfrm>
            <a:off x="4005710" y="2274893"/>
            <a:ext cx="2400307" cy="3336078"/>
            <a:chOff x="8092501" y="2516621"/>
            <a:chExt cx="2515813" cy="3377486"/>
          </a:xfrm>
          <a:solidFill>
            <a:schemeClr val="accent2">
              <a:lumMod val="75000"/>
            </a:schemeClr>
          </a:solidFill>
        </p:grpSpPr>
        <p:sp>
          <p:nvSpPr>
            <p:cNvPr id="13" name="Round Same Side Corner Rectangle 3">
              <a:extLst>
                <a:ext uri="{FF2B5EF4-FFF2-40B4-BE49-F238E27FC236}">
                  <a16:creationId xmlns:a16="http://schemas.microsoft.com/office/drawing/2014/main" id="{CD1E0760-54BF-A25E-9451-7EA8CC2A4A78}"/>
                </a:ext>
              </a:extLst>
            </p:cNvPr>
            <p:cNvSpPr/>
            <p:nvPr/>
          </p:nvSpPr>
          <p:spPr>
            <a:xfrm rot="955199">
              <a:off x="8299138" y="3557055"/>
              <a:ext cx="1251680" cy="1614631"/>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40D6EF6-BBC9-21A9-A9F3-D8FC8B6BC5A0}"/>
                </a:ext>
              </a:extLst>
            </p:cNvPr>
            <p:cNvSpPr/>
            <p:nvPr/>
          </p:nvSpPr>
          <p:spPr>
            <a:xfrm>
              <a:off x="9369771" y="2516621"/>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7069891-B70C-1E72-2216-C6BF944ABF84}"/>
                </a:ext>
              </a:extLst>
            </p:cNvPr>
            <p:cNvGrpSpPr/>
            <p:nvPr/>
          </p:nvGrpSpPr>
          <p:grpSpPr>
            <a:xfrm rot="21105829" flipH="1">
              <a:off x="9423957" y="3897794"/>
              <a:ext cx="564345" cy="1525598"/>
              <a:chOff x="7754502" y="4054362"/>
              <a:chExt cx="553558" cy="1525598"/>
            </a:xfrm>
            <a:grpFill/>
          </p:grpSpPr>
          <p:sp>
            <p:nvSpPr>
              <p:cNvPr id="17" name="Round Same Side Corner Rectangle 25">
                <a:extLst>
                  <a:ext uri="{FF2B5EF4-FFF2-40B4-BE49-F238E27FC236}">
                    <a16:creationId xmlns:a16="http://schemas.microsoft.com/office/drawing/2014/main" id="{D4CEE598-E237-C856-A126-561671D52F1C}"/>
                  </a:ext>
                </a:extLst>
              </p:cNvPr>
              <p:cNvSpPr/>
              <p:nvPr/>
            </p:nvSpPr>
            <p:spPr>
              <a:xfrm rot="11570187">
                <a:off x="7956485" y="4054362"/>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8669BF17-CDF3-158E-F5A7-EC18058C5232}"/>
                  </a:ext>
                </a:extLst>
              </p:cNvPr>
              <p:cNvSpPr/>
              <p:nvPr/>
            </p:nvSpPr>
            <p:spPr>
              <a:xfrm>
                <a:off x="7754502" y="5167050"/>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
          <p:nvSpPr>
            <p:cNvPr id="21" name="Round Same Side Corner Rectangle 3">
              <a:extLst>
                <a:ext uri="{FF2B5EF4-FFF2-40B4-BE49-F238E27FC236}">
                  <a16:creationId xmlns:a16="http://schemas.microsoft.com/office/drawing/2014/main" id="{31ACE51B-6DE3-A985-B374-4A988321C40E}"/>
                </a:ext>
              </a:extLst>
            </p:cNvPr>
            <p:cNvSpPr/>
            <p:nvPr/>
          </p:nvSpPr>
          <p:spPr>
            <a:xfrm>
              <a:off x="8092501" y="4509382"/>
              <a:ext cx="1224623" cy="1384725"/>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E0EA0EB9-0FCA-4677-72CF-963C623DF7CD}"/>
              </a:ext>
            </a:extLst>
          </p:cNvPr>
          <p:cNvSpPr/>
          <p:nvPr/>
        </p:nvSpPr>
        <p:spPr>
          <a:xfrm rot="16502588">
            <a:off x="4203901" y="2220003"/>
            <a:ext cx="840618" cy="122786"/>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1DAC259-15F0-72F3-3CC8-ED4398426BB4}"/>
              </a:ext>
            </a:extLst>
          </p:cNvPr>
          <p:cNvSpPr/>
          <p:nvPr/>
        </p:nvSpPr>
        <p:spPr>
          <a:xfrm rot="16502588">
            <a:off x="4520642" y="1908730"/>
            <a:ext cx="840618" cy="122786"/>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29B9B32-199E-742B-5B27-0D261F4ED636}"/>
              </a:ext>
            </a:extLst>
          </p:cNvPr>
          <p:cNvSpPr/>
          <p:nvPr/>
        </p:nvSpPr>
        <p:spPr>
          <a:xfrm rot="16502588">
            <a:off x="3839492" y="2524646"/>
            <a:ext cx="840618" cy="122786"/>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6635EC3-E6C8-B445-E8AD-F4CFD9B131E8}"/>
              </a:ext>
            </a:extLst>
          </p:cNvPr>
          <p:cNvSpPr txBox="1"/>
          <p:nvPr/>
        </p:nvSpPr>
        <p:spPr bwMode="auto">
          <a:xfrm>
            <a:off x="1126426" y="2337692"/>
            <a:ext cx="2547164" cy="3239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indent="-202500">
              <a:spcBef>
                <a:spcPts val="900"/>
              </a:spcBef>
              <a:spcAft>
                <a:spcPts val="0"/>
              </a:spcAft>
              <a:buClr>
                <a:schemeClr val="tx2"/>
              </a:buClr>
              <a:defRPr/>
            </a:pPr>
            <a:r>
              <a:rPr lang="en-US" sz="2200" b="1">
                <a:latin typeface="Arial" panose="020B0604020202020204" pitchFamily="34" charset="0"/>
                <a:cs typeface="Arial" panose="020B0604020202020204" pitchFamily="34" charset="0"/>
              </a:rPr>
              <a:t>Burn-out </a:t>
            </a:r>
            <a:r>
              <a:rPr lang="en-US" sz="2200">
                <a:latin typeface="Arial" panose="020B0604020202020204" pitchFamily="34" charset="0"/>
                <a:cs typeface="Arial" panose="020B0604020202020204" pitchFamily="34" charset="0"/>
              </a:rPr>
              <a:t>is a syndrome resulting from </a:t>
            </a:r>
            <a:r>
              <a:rPr lang="en-US" sz="2200" b="1">
                <a:latin typeface="Arial" panose="020B0604020202020204" pitchFamily="34" charset="0"/>
                <a:cs typeface="Arial" panose="020B0604020202020204" pitchFamily="34" charset="0"/>
              </a:rPr>
              <a:t>chronic workplace stress </a:t>
            </a:r>
            <a:r>
              <a:rPr lang="en-US" sz="2200">
                <a:latin typeface="Arial" panose="020B0604020202020204" pitchFamily="34" charset="0"/>
                <a:cs typeface="Arial" panose="020B0604020202020204" pitchFamily="34" charset="0"/>
              </a:rPr>
              <a:t>that has not been successfully managed. </a:t>
            </a:r>
          </a:p>
        </p:txBody>
      </p:sp>
    </p:spTree>
    <p:extLst>
      <p:ext uri="{BB962C8B-B14F-4D97-AF65-F5344CB8AC3E}">
        <p14:creationId xmlns:p14="http://schemas.microsoft.com/office/powerpoint/2010/main" val="3750144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E811-522B-2A2A-C092-A7CD8DDD71BD}"/>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Compassion fatigue</a:t>
            </a:r>
            <a:endParaRPr lang="en-BE">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955F3550-FC45-5F92-1EF1-F6DF816C8FF9}"/>
              </a:ext>
            </a:extLst>
          </p:cNvPr>
          <p:cNvSpPr/>
          <p:nvPr/>
        </p:nvSpPr>
        <p:spPr>
          <a:xfrm>
            <a:off x="1714500" y="5915025"/>
            <a:ext cx="1876425"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2C53D7F-03C8-972E-CF40-4D0E80A60E60}"/>
              </a:ext>
            </a:extLst>
          </p:cNvPr>
          <p:cNvSpPr txBox="1"/>
          <p:nvPr/>
        </p:nvSpPr>
        <p:spPr>
          <a:xfrm>
            <a:off x="1714500" y="2246198"/>
            <a:ext cx="5708322" cy="3108543"/>
          </a:xfrm>
          <a:prstGeom prst="rect">
            <a:avLst/>
          </a:prstGeom>
          <a:noFill/>
        </p:spPr>
        <p:txBody>
          <a:bodyPr wrap="square">
            <a:spAutoFit/>
          </a:bodyPr>
          <a:lstStyle/>
          <a:p>
            <a:r>
              <a:rPr lang="en-BE" sz="2800" b="1">
                <a:latin typeface="Arial" panose="020B0604020202020204" pitchFamily="34" charset="0"/>
                <a:cs typeface="Arial" panose="020B0604020202020204" pitchFamily="34" charset="0"/>
              </a:rPr>
              <a:t>Compassion fatigue </a:t>
            </a:r>
            <a:r>
              <a:rPr lang="en-BE" sz="2800">
                <a:latin typeface="Arial" panose="020B0604020202020204" pitchFamily="34" charset="0"/>
                <a:cs typeface="Arial" panose="020B0604020202020204" pitchFamily="34" charset="0"/>
              </a:rPr>
              <a:t>is a condition characterized by emotional and physical exhaustion leading to a </a:t>
            </a:r>
            <a:r>
              <a:rPr lang="en-GB" sz="2800">
                <a:latin typeface="Arial" panose="020B0604020202020204" pitchFamily="34" charset="0"/>
                <a:cs typeface="Arial" panose="020B0604020202020204" pitchFamily="34" charset="0"/>
              </a:rPr>
              <a:t>reduced</a:t>
            </a:r>
            <a:r>
              <a:rPr lang="en-BE" sz="2800">
                <a:latin typeface="Arial" panose="020B0604020202020204" pitchFamily="34" charset="0"/>
                <a:cs typeface="Arial" panose="020B0604020202020204" pitchFamily="34" charset="0"/>
              </a:rPr>
              <a:t> ability to empathize or feel compassion for others, often described as the negative cost of caring</a:t>
            </a:r>
          </a:p>
        </p:txBody>
      </p:sp>
      <p:grpSp>
        <p:nvGrpSpPr>
          <p:cNvPr id="5" name="Group 4">
            <a:extLst>
              <a:ext uri="{FF2B5EF4-FFF2-40B4-BE49-F238E27FC236}">
                <a16:creationId xmlns:a16="http://schemas.microsoft.com/office/drawing/2014/main" id="{35FA64FF-A166-BA70-12FF-24C3290C03BA}"/>
              </a:ext>
            </a:extLst>
          </p:cNvPr>
          <p:cNvGrpSpPr/>
          <p:nvPr/>
        </p:nvGrpSpPr>
        <p:grpSpPr>
          <a:xfrm>
            <a:off x="7966003" y="1661665"/>
            <a:ext cx="2061361" cy="4041570"/>
            <a:chOff x="7838339" y="2226754"/>
            <a:chExt cx="1969639" cy="3730164"/>
          </a:xfrm>
          <a:solidFill>
            <a:schemeClr val="accent2">
              <a:lumMod val="75000"/>
            </a:schemeClr>
          </a:solidFill>
        </p:grpSpPr>
        <p:sp>
          <p:nvSpPr>
            <p:cNvPr id="13" name="Round Same Side Corner Rectangle 3">
              <a:extLst>
                <a:ext uri="{FF2B5EF4-FFF2-40B4-BE49-F238E27FC236}">
                  <a16:creationId xmlns:a16="http://schemas.microsoft.com/office/drawing/2014/main" id="{BBFD687E-58F6-24B5-EC42-6B78B0B2FC3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12FCE2F8-E3D4-7326-024C-3BB35CC345C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3BB08DE-0502-AAAC-994E-BC10472FFF7D}"/>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0F816D99-B40C-77BF-AFB3-E246C7D1B3D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E8F72FC5-9E8E-A682-56F8-86ABAB71993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3DED36A-CB1A-00B1-EFF3-795D82B7B86D}"/>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8BDA0A5B-C93B-4D9E-76F6-BE1113CA26E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765DAD8F-4B41-6768-5E06-B0EBD7D134D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pic>
        <p:nvPicPr>
          <p:cNvPr id="1026" name="Picture 2" descr="Stone Icon - Download in Flat Style">
            <a:extLst>
              <a:ext uri="{FF2B5EF4-FFF2-40B4-BE49-F238E27FC236}">
                <a16:creationId xmlns:a16="http://schemas.microsoft.com/office/drawing/2014/main" id="{C06A53CE-96A0-17EE-161F-3B0B4D4A1CE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3968" y="3362822"/>
            <a:ext cx="875297" cy="87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9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10CA-9BD8-C35D-95F6-83B6A36477C2}"/>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Ways to process emotions or cope with stress</a:t>
            </a:r>
            <a:endParaRPr lang="en-BE">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4809A32-2833-8E15-2F3C-BF1B167D82B2}"/>
              </a:ext>
            </a:extLst>
          </p:cNvPr>
          <p:cNvSpPr/>
          <p:nvPr/>
        </p:nvSpPr>
        <p:spPr>
          <a:xfrm>
            <a:off x="7333185" y="5812692"/>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F83FEAE-3521-BE8C-BCC9-64CDF5FBF034}"/>
              </a:ext>
            </a:extLst>
          </p:cNvPr>
          <p:cNvSpPr/>
          <p:nvPr/>
        </p:nvSpPr>
        <p:spPr>
          <a:xfrm>
            <a:off x="5442543" y="4052520"/>
            <a:ext cx="2330665" cy="36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D88FACD-2681-DE2D-06E1-21CE929E27F7}"/>
              </a:ext>
            </a:extLst>
          </p:cNvPr>
          <p:cNvSpPr/>
          <p:nvPr/>
        </p:nvSpPr>
        <p:spPr>
          <a:xfrm>
            <a:off x="8750111" y="6430414"/>
            <a:ext cx="2330665" cy="36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0D49CC2-0FE8-9B10-7E90-19530520824E}"/>
              </a:ext>
            </a:extLst>
          </p:cNvPr>
          <p:cNvSpPr/>
          <p:nvPr/>
        </p:nvSpPr>
        <p:spPr>
          <a:xfrm>
            <a:off x="8983383" y="3773246"/>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F88E3EBE-28C0-C532-6F8B-1916EBD09A9D}"/>
              </a:ext>
            </a:extLst>
          </p:cNvPr>
          <p:cNvSpPr/>
          <p:nvPr/>
        </p:nvSpPr>
        <p:spPr>
          <a:xfrm>
            <a:off x="7333185" y="5759294"/>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19189F-0A1D-4E24-4641-170E27A229E9}"/>
              </a:ext>
            </a:extLst>
          </p:cNvPr>
          <p:cNvSpPr txBox="1"/>
          <p:nvPr/>
        </p:nvSpPr>
        <p:spPr>
          <a:xfrm>
            <a:off x="5809681" y="1685569"/>
            <a:ext cx="5398003" cy="452431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We should have healthy and positive ways of coping with stress and processing intense or negative emotions. </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BUT each person is different! What works well for one person might not do the trick for someone else.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Regularly taking a break to disconnect and recharge your batteries is a good start.</a:t>
            </a:r>
            <a:endParaRPr lang="en-BE" sz="2400" dirty="0">
              <a:latin typeface="Arial" panose="020B0604020202020204" pitchFamily="34" charset="0"/>
              <a:cs typeface="Arial" panose="020B0604020202020204" pitchFamily="34" charset="0"/>
            </a:endParaRPr>
          </a:p>
        </p:txBody>
      </p:sp>
      <p:sp>
        <p:nvSpPr>
          <p:cNvPr id="3" name="Plus Sign 2">
            <a:extLst>
              <a:ext uri="{FF2B5EF4-FFF2-40B4-BE49-F238E27FC236}">
                <a16:creationId xmlns:a16="http://schemas.microsoft.com/office/drawing/2014/main" id="{038EE3EA-CE57-E542-18E0-DEB7CC5B9426}"/>
              </a:ext>
            </a:extLst>
          </p:cNvPr>
          <p:cNvSpPr/>
          <p:nvPr/>
        </p:nvSpPr>
        <p:spPr>
          <a:xfrm>
            <a:off x="1014091" y="1690158"/>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us Sign 3">
            <a:extLst>
              <a:ext uri="{FF2B5EF4-FFF2-40B4-BE49-F238E27FC236}">
                <a16:creationId xmlns:a16="http://schemas.microsoft.com/office/drawing/2014/main" id="{75E71B4C-FAB2-F982-FBED-0B3BE1070C61}"/>
              </a:ext>
            </a:extLst>
          </p:cNvPr>
          <p:cNvSpPr/>
          <p:nvPr/>
        </p:nvSpPr>
        <p:spPr>
          <a:xfrm>
            <a:off x="2380269" y="3450435"/>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Sign 4">
            <a:extLst>
              <a:ext uri="{FF2B5EF4-FFF2-40B4-BE49-F238E27FC236}">
                <a16:creationId xmlns:a16="http://schemas.microsoft.com/office/drawing/2014/main" id="{E9243CE5-2FFD-E078-DC45-CAB2F56D0375}"/>
              </a:ext>
            </a:extLst>
          </p:cNvPr>
          <p:cNvSpPr/>
          <p:nvPr/>
        </p:nvSpPr>
        <p:spPr>
          <a:xfrm>
            <a:off x="3985498" y="2157335"/>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Yoga with solid fill">
            <a:extLst>
              <a:ext uri="{FF2B5EF4-FFF2-40B4-BE49-F238E27FC236}">
                <a16:creationId xmlns:a16="http://schemas.microsoft.com/office/drawing/2014/main" id="{DF68ED48-E4B5-7FCC-7FD0-032C5A8D3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987" y="2593994"/>
            <a:ext cx="1362503" cy="1362503"/>
          </a:xfrm>
          <a:prstGeom prst="rect">
            <a:avLst/>
          </a:prstGeom>
        </p:spPr>
      </p:pic>
      <p:pic>
        <p:nvPicPr>
          <p:cNvPr id="9" name="Graphic 8" descr="Soccer with solid fill">
            <a:extLst>
              <a:ext uri="{FF2B5EF4-FFF2-40B4-BE49-F238E27FC236}">
                <a16:creationId xmlns:a16="http://schemas.microsoft.com/office/drawing/2014/main" id="{C057E5A4-2A3C-EA20-7602-FD39ABA8D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045" y="4160120"/>
            <a:ext cx="1351323" cy="1351323"/>
          </a:xfrm>
          <a:prstGeom prst="rect">
            <a:avLst/>
          </a:prstGeom>
        </p:spPr>
      </p:pic>
      <p:pic>
        <p:nvPicPr>
          <p:cNvPr id="11" name="Graphic 10" descr="Chat with solid fill">
            <a:extLst>
              <a:ext uri="{FF2B5EF4-FFF2-40B4-BE49-F238E27FC236}">
                <a16:creationId xmlns:a16="http://schemas.microsoft.com/office/drawing/2014/main" id="{8B3F490E-1380-7532-D58E-F24BBDE89C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7748" y="4311186"/>
            <a:ext cx="1121319" cy="1121319"/>
          </a:xfrm>
          <a:prstGeom prst="rect">
            <a:avLst/>
          </a:prstGeom>
        </p:spPr>
      </p:pic>
      <p:pic>
        <p:nvPicPr>
          <p:cNvPr id="18" name="Graphic 17" descr="Pencil with solid fill">
            <a:extLst>
              <a:ext uri="{FF2B5EF4-FFF2-40B4-BE49-F238E27FC236}">
                <a16:creationId xmlns:a16="http://schemas.microsoft.com/office/drawing/2014/main" id="{52675AD5-E74B-9512-A1A2-AF9D300972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074444">
            <a:off x="4175359" y="3173636"/>
            <a:ext cx="510727" cy="510727"/>
          </a:xfrm>
          <a:prstGeom prst="rect">
            <a:avLst/>
          </a:prstGeom>
        </p:spPr>
      </p:pic>
      <p:pic>
        <p:nvPicPr>
          <p:cNvPr id="21" name="Graphic 20" descr="Coffee with solid fill">
            <a:extLst>
              <a:ext uri="{FF2B5EF4-FFF2-40B4-BE49-F238E27FC236}">
                <a16:creationId xmlns:a16="http://schemas.microsoft.com/office/drawing/2014/main" id="{CF9CC1C5-42EC-6015-B114-B217F4CB2D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2786" y="1964111"/>
            <a:ext cx="1016518" cy="1016518"/>
          </a:xfrm>
          <a:prstGeom prst="rect">
            <a:avLst/>
          </a:prstGeom>
        </p:spPr>
      </p:pic>
      <p:pic>
        <p:nvPicPr>
          <p:cNvPr id="27" name="Graphic 26" descr="Closed book with solid fill">
            <a:extLst>
              <a:ext uri="{FF2B5EF4-FFF2-40B4-BE49-F238E27FC236}">
                <a16:creationId xmlns:a16="http://schemas.microsoft.com/office/drawing/2014/main" id="{2DE46E7C-A2C9-BC65-EE2D-E890964B43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55240" y="2991259"/>
            <a:ext cx="875481" cy="875481"/>
          </a:xfrm>
          <a:prstGeom prst="rect">
            <a:avLst/>
          </a:prstGeom>
        </p:spPr>
      </p:pic>
    </p:spTree>
    <p:extLst>
      <p:ext uri="{BB962C8B-B14F-4D97-AF65-F5344CB8AC3E}">
        <p14:creationId xmlns:p14="http://schemas.microsoft.com/office/powerpoint/2010/main" val="71432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72">
            <a:extLst>
              <a:ext uri="{FF2B5EF4-FFF2-40B4-BE49-F238E27FC236}">
                <a16:creationId xmlns:a16="http://schemas.microsoft.com/office/drawing/2014/main" id="{5C0B9FBE-72D5-588D-ADB7-EB520012CE3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940017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4" name="Title 3">
            <a:extLst>
              <a:ext uri="{FF2B5EF4-FFF2-40B4-BE49-F238E27FC236}">
                <a16:creationId xmlns:a16="http://schemas.microsoft.com/office/drawing/2014/main" id="{9E430054-1489-8C9C-14C9-F222EF9FA0DB}"/>
              </a:ext>
            </a:extLst>
          </p:cNvPr>
          <p:cNvSpPr>
            <a:spLocks noGrp="1"/>
          </p:cNvSpPr>
          <p:nvPr>
            <p:ph type="title"/>
          </p:nvPr>
        </p:nvSpPr>
        <p:spPr/>
        <p:txBody>
          <a:bodyPr/>
          <a:lstStyle/>
          <a:p>
            <a:r>
              <a:rPr lang="en-CA" sz="2400" b="1">
                <a:solidFill>
                  <a:schemeClr val="bg1"/>
                </a:solidFill>
                <a:latin typeface="Garamond"/>
              </a:rPr>
              <a:t>SESSION 6</a:t>
            </a:r>
            <a:br>
              <a:rPr lang="en-CA" sz="2400" b="1">
                <a:solidFill>
                  <a:schemeClr val="bg1"/>
                </a:solidFill>
                <a:latin typeface="Garamond"/>
              </a:rPr>
            </a:br>
            <a:br>
              <a:rPr lang="en-CA" b="1">
                <a:solidFill>
                  <a:schemeClr val="bg1"/>
                </a:solidFill>
                <a:latin typeface="Garamond"/>
              </a:rPr>
            </a:br>
            <a:r>
              <a:rPr lang="en-US" sz="5400" b="1">
                <a:solidFill>
                  <a:schemeClr val="bg1"/>
                </a:solidFill>
                <a:latin typeface="Garamond"/>
              </a:rPr>
              <a:t>Module closing</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latin typeface="Arial" panose="020B0604020202020204" pitchFamily="34" charset="0"/>
                <a:cs typeface="Arial" panose="020B0604020202020204" pitchFamily="34" charset="0"/>
              </a:rPr>
              <a:t>Learning objectives</a:t>
            </a:r>
            <a:endParaRPr dirty="0">
              <a:latin typeface="Arial" panose="020B0604020202020204" pitchFamily="34" charset="0"/>
              <a:cs typeface="Arial" panose="020B0604020202020204" pitchFamily="34" charset="0"/>
            </a:endParaRPr>
          </a:p>
        </p:txBody>
      </p:sp>
      <p:grpSp>
        <p:nvGrpSpPr>
          <p:cNvPr id="341" name="Google Shape;341;p7"/>
          <p:cNvGrpSpPr/>
          <p:nvPr/>
        </p:nvGrpSpPr>
        <p:grpSpPr>
          <a:xfrm>
            <a:off x="6551749" y="2231651"/>
            <a:ext cx="1196375" cy="868968"/>
            <a:chOff x="6878053" y="1156317"/>
            <a:chExt cx="1431178" cy="1039513"/>
          </a:xfrm>
        </p:grpSpPr>
        <p:grpSp>
          <p:nvGrpSpPr>
            <p:cNvPr id="342" name="Google Shape;342;p7"/>
            <p:cNvGrpSpPr/>
            <p:nvPr/>
          </p:nvGrpSpPr>
          <p:grpSpPr>
            <a:xfrm>
              <a:off x="7672978" y="1156317"/>
              <a:ext cx="412941" cy="436880"/>
              <a:chOff x="243840" y="1676400"/>
              <a:chExt cx="701040" cy="741680"/>
            </a:xfrm>
          </p:grpSpPr>
          <p:sp>
            <p:nvSpPr>
              <p:cNvPr id="343" name="Google Shape;343;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4" name="Google Shape;344;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45" name="Google Shape;345;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6" name="Google Shape;346;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47" name="Google Shape;347;p7"/>
          <p:cNvGrpSpPr/>
          <p:nvPr/>
        </p:nvGrpSpPr>
        <p:grpSpPr>
          <a:xfrm>
            <a:off x="1389835" y="2231651"/>
            <a:ext cx="1196375" cy="868968"/>
            <a:chOff x="6878053" y="1156317"/>
            <a:chExt cx="1431178" cy="1039513"/>
          </a:xfrm>
        </p:grpSpPr>
        <p:grpSp>
          <p:nvGrpSpPr>
            <p:cNvPr id="348" name="Google Shape;348;p7"/>
            <p:cNvGrpSpPr/>
            <p:nvPr/>
          </p:nvGrpSpPr>
          <p:grpSpPr>
            <a:xfrm>
              <a:off x="7672978" y="1156317"/>
              <a:ext cx="412941" cy="436880"/>
              <a:chOff x="243840" y="1676400"/>
              <a:chExt cx="701040" cy="741680"/>
            </a:xfrm>
          </p:grpSpPr>
          <p:sp>
            <p:nvSpPr>
              <p:cNvPr id="349" name="Google Shape;349;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0" name="Google Shape;350;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1" name="Google Shape;351;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2" name="Google Shape;352;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3" name="Google Shape;353;p7"/>
          <p:cNvGrpSpPr/>
          <p:nvPr/>
        </p:nvGrpSpPr>
        <p:grpSpPr>
          <a:xfrm>
            <a:off x="3897030" y="2231651"/>
            <a:ext cx="1196375" cy="868968"/>
            <a:chOff x="6878053" y="1156317"/>
            <a:chExt cx="1431178" cy="1039513"/>
          </a:xfrm>
        </p:grpSpPr>
        <p:grpSp>
          <p:nvGrpSpPr>
            <p:cNvPr id="354" name="Google Shape;354;p7"/>
            <p:cNvGrpSpPr/>
            <p:nvPr/>
          </p:nvGrpSpPr>
          <p:grpSpPr>
            <a:xfrm>
              <a:off x="7672978" y="1156317"/>
              <a:ext cx="412941" cy="436880"/>
              <a:chOff x="243840" y="1676400"/>
              <a:chExt cx="701040" cy="741680"/>
            </a:xfrm>
          </p:grpSpPr>
          <p:sp>
            <p:nvSpPr>
              <p:cNvPr id="355" name="Google Shape;355;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6" name="Google Shape;356;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7" name="Google Shape;357;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8" name="Google Shape;358;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 name="TextBox 2">
            <a:extLst>
              <a:ext uri="{FF2B5EF4-FFF2-40B4-BE49-F238E27FC236}">
                <a16:creationId xmlns:a16="http://schemas.microsoft.com/office/drawing/2014/main" id="{14A62420-4F9A-607D-D44B-509FDB1FFC9E}"/>
              </a:ext>
            </a:extLst>
          </p:cNvPr>
          <p:cNvSpPr txBox="1"/>
          <p:nvPr/>
        </p:nvSpPr>
        <p:spPr>
          <a:xfrm>
            <a:off x="838200" y="3620668"/>
            <a:ext cx="2381250" cy="1015663"/>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List and explain barriers to self-awareness</a:t>
            </a:r>
            <a:endParaRPr lang="en-BE"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24D955-AE74-C5ED-A7A6-C8B45DFB7611}"/>
              </a:ext>
            </a:extLst>
          </p:cNvPr>
          <p:cNvSpPr txBox="1"/>
          <p:nvPr/>
        </p:nvSpPr>
        <p:spPr>
          <a:xfrm>
            <a:off x="3311323" y="3620668"/>
            <a:ext cx="2381250" cy="1015663"/>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Identify barriers to inclusion of diverse persons or groups</a:t>
            </a:r>
            <a:endParaRPr lang="en-BE" sz="2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B41A6B-5C9B-E8EC-7591-2997BC12B1F0}"/>
              </a:ext>
            </a:extLst>
          </p:cNvPr>
          <p:cNvSpPr txBox="1"/>
          <p:nvPr/>
        </p:nvSpPr>
        <p:spPr>
          <a:xfrm>
            <a:off x="5873231" y="3620668"/>
            <a:ext cx="2686050" cy="1323439"/>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Describe how a caseworker can use power ethically and responsibly</a:t>
            </a:r>
            <a:endParaRPr lang="en-BE" sz="2000">
              <a:latin typeface="Arial" panose="020B0604020202020204" pitchFamily="34" charset="0"/>
              <a:cs typeface="Arial" panose="020B0604020202020204" pitchFamily="34" charset="0"/>
            </a:endParaRPr>
          </a:p>
        </p:txBody>
      </p:sp>
      <p:grpSp>
        <p:nvGrpSpPr>
          <p:cNvPr id="6" name="Google Shape;341;p7">
            <a:extLst>
              <a:ext uri="{FF2B5EF4-FFF2-40B4-BE49-F238E27FC236}">
                <a16:creationId xmlns:a16="http://schemas.microsoft.com/office/drawing/2014/main" id="{5FDE0DDF-157F-CE65-9AE5-1738B48F49AC}"/>
              </a:ext>
            </a:extLst>
          </p:cNvPr>
          <p:cNvGrpSpPr/>
          <p:nvPr/>
        </p:nvGrpSpPr>
        <p:grpSpPr>
          <a:xfrm>
            <a:off x="9416983" y="2231651"/>
            <a:ext cx="1196375" cy="868968"/>
            <a:chOff x="6878053" y="1156317"/>
            <a:chExt cx="1431178" cy="1039513"/>
          </a:xfrm>
        </p:grpSpPr>
        <p:grpSp>
          <p:nvGrpSpPr>
            <p:cNvPr id="7" name="Google Shape;342;p7">
              <a:extLst>
                <a:ext uri="{FF2B5EF4-FFF2-40B4-BE49-F238E27FC236}">
                  <a16:creationId xmlns:a16="http://schemas.microsoft.com/office/drawing/2014/main" id="{A3223BDA-4600-0FE6-BB15-7DC44514DD50}"/>
                </a:ext>
              </a:extLst>
            </p:cNvPr>
            <p:cNvGrpSpPr/>
            <p:nvPr/>
          </p:nvGrpSpPr>
          <p:grpSpPr>
            <a:xfrm>
              <a:off x="7672978" y="1156317"/>
              <a:ext cx="412941" cy="436880"/>
              <a:chOff x="243840" y="1676400"/>
              <a:chExt cx="701040" cy="741680"/>
            </a:xfrm>
          </p:grpSpPr>
          <p:sp>
            <p:nvSpPr>
              <p:cNvPr id="10" name="Google Shape;343;p7">
                <a:extLst>
                  <a:ext uri="{FF2B5EF4-FFF2-40B4-BE49-F238E27FC236}">
                    <a16:creationId xmlns:a16="http://schemas.microsoft.com/office/drawing/2014/main" id="{38333881-05EB-2D59-9E03-367861D7921B}"/>
                  </a:ext>
                </a:extLst>
              </p:cNvPr>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344;p7">
                <a:extLst>
                  <a:ext uri="{FF2B5EF4-FFF2-40B4-BE49-F238E27FC236}">
                    <a16:creationId xmlns:a16="http://schemas.microsoft.com/office/drawing/2014/main" id="{89495B4F-BDA0-909D-365C-B60CC5B51DA1}"/>
                  </a:ext>
                </a:extLst>
              </p:cNvPr>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8" name="Google Shape;345;p7">
              <a:extLst>
                <a:ext uri="{FF2B5EF4-FFF2-40B4-BE49-F238E27FC236}">
                  <a16:creationId xmlns:a16="http://schemas.microsoft.com/office/drawing/2014/main" id="{DBD80C6C-2B65-A55E-A120-DE91B119DB73}"/>
                </a:ext>
              </a:extLst>
            </p:cNvPr>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46;p7">
              <a:extLst>
                <a:ext uri="{FF2B5EF4-FFF2-40B4-BE49-F238E27FC236}">
                  <a16:creationId xmlns:a16="http://schemas.microsoft.com/office/drawing/2014/main" id="{6F6DB8B8-3833-425A-2B8B-2BB93CEB4B7A}"/>
                </a:ext>
              </a:extLst>
            </p:cNvPr>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13" name="TextBox 12">
            <a:extLst>
              <a:ext uri="{FF2B5EF4-FFF2-40B4-BE49-F238E27FC236}">
                <a16:creationId xmlns:a16="http://schemas.microsoft.com/office/drawing/2014/main" id="{875BC576-9771-6542-11D0-837DE64294BD}"/>
              </a:ext>
            </a:extLst>
          </p:cNvPr>
          <p:cNvSpPr txBox="1"/>
          <p:nvPr/>
        </p:nvSpPr>
        <p:spPr>
          <a:xfrm>
            <a:off x="8651154" y="3620668"/>
            <a:ext cx="2918204" cy="1631216"/>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Recognize signs of stress and explain how to cope with stress or process intense or negative emotions </a:t>
            </a:r>
            <a:endParaRPr lang="en-BE"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429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t>End of module </a:t>
            </a:r>
            <a:endParaRPr dirty="0"/>
          </a:p>
        </p:txBody>
      </p:sp>
      <p:sp>
        <p:nvSpPr>
          <p:cNvPr id="2" name="Speech Bubble: Rectangle with Corners Rounded 1">
            <a:extLst>
              <a:ext uri="{FF2B5EF4-FFF2-40B4-BE49-F238E27FC236}">
                <a16:creationId xmlns:a16="http://schemas.microsoft.com/office/drawing/2014/main" id="{660EF5DE-03CE-F7DB-41F3-C6F8DF2C5EA2}"/>
              </a:ext>
            </a:extLst>
          </p:cNvPr>
          <p:cNvSpPr/>
          <p:nvPr/>
        </p:nvSpPr>
        <p:spPr>
          <a:xfrm>
            <a:off x="1384531" y="2413726"/>
            <a:ext cx="2821709" cy="2611120"/>
          </a:xfrm>
          <a:prstGeom prst="wedgeRoundRectCallout">
            <a:avLst>
              <a:gd name="adj1" fmla="val -62814"/>
              <a:gd name="adj2" fmla="val -1901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70E82014-FC47-74D9-DD94-C5925CA717E4}"/>
              </a:ext>
            </a:extLst>
          </p:cNvPr>
          <p:cNvSpPr/>
          <p:nvPr/>
        </p:nvSpPr>
        <p:spPr>
          <a:xfrm>
            <a:off x="4828771" y="2413726"/>
            <a:ext cx="2821709" cy="2611120"/>
          </a:xfrm>
          <a:prstGeom prst="wedgeRoundRectCallout">
            <a:avLst>
              <a:gd name="adj1" fmla="val -19246"/>
              <a:gd name="adj2" fmla="val 5959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 </a:t>
            </a:r>
          </a:p>
        </p:txBody>
      </p:sp>
      <p:sp>
        <p:nvSpPr>
          <p:cNvPr id="4" name="Speech Bubble: Rectangle with Corners Rounded 3">
            <a:extLst>
              <a:ext uri="{FF2B5EF4-FFF2-40B4-BE49-F238E27FC236}">
                <a16:creationId xmlns:a16="http://schemas.microsoft.com/office/drawing/2014/main" id="{9C5F8B4C-2C9E-0A5D-2300-9DD0E3D561B1}"/>
              </a:ext>
            </a:extLst>
          </p:cNvPr>
          <p:cNvSpPr/>
          <p:nvPr/>
        </p:nvSpPr>
        <p:spPr>
          <a:xfrm>
            <a:off x="8273011" y="2413726"/>
            <a:ext cx="2821709" cy="2611120"/>
          </a:xfrm>
          <a:prstGeom prst="wedgeRoundRectCallout">
            <a:avLst>
              <a:gd name="adj1" fmla="val 59608"/>
              <a:gd name="adj2" fmla="val -201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p>
        </p:txBody>
      </p:sp>
      <p:grpSp>
        <p:nvGrpSpPr>
          <p:cNvPr id="5" name="Group 4">
            <a:extLst>
              <a:ext uri="{FF2B5EF4-FFF2-40B4-BE49-F238E27FC236}">
                <a16:creationId xmlns:a16="http://schemas.microsoft.com/office/drawing/2014/main" id="{0BFD93D2-F710-ED67-0914-66E7D790A8AF}"/>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4002FBF8-5E58-30FA-3C4D-6D61FCB4DD9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7CBDF27-C4A2-752F-0E80-075988A644D9}"/>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CCCF6517-3929-3008-CFE1-D17D2F83AF4C}"/>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Arial" panose="020B0604020202020204" pitchFamily="34" charset="0"/>
                    <a:cs typeface="Arial" panose="020B0604020202020204" pitchFamily="34" charset="0"/>
                  </a:rPr>
                  <a:t>35</a:t>
                </a:r>
              </a:p>
            </p:txBody>
          </p:sp>
          <p:sp>
            <p:nvSpPr>
              <p:cNvPr id="12" name="Rectangle 11">
                <a:extLst>
                  <a:ext uri="{FF2B5EF4-FFF2-40B4-BE49-F238E27FC236}">
                    <a16:creationId xmlns:a16="http://schemas.microsoft.com/office/drawing/2014/main" id="{54F4E942-BA3F-1D49-45ED-8576B1E065BE}"/>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EDC822B7-1A81-C109-3611-7C35BC929F1D}"/>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B93B74B1-603E-AC41-FC78-0A11347D47C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92CAB33-CA53-4BD4-BC93-C3F6FE50694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8" name="Rectangle 37">
            <a:extLst>
              <a:ext uri="{FF2B5EF4-FFF2-40B4-BE49-F238E27FC236}">
                <a16:creationId xmlns:a16="http://schemas.microsoft.com/office/drawing/2014/main" id="{C9A611E9-26D6-EFC0-1E7A-5F5B5A53D309}"/>
              </a:ext>
            </a:extLst>
          </p:cNvPr>
          <p:cNvSpPr/>
          <p:nvPr/>
        </p:nvSpPr>
        <p:spPr>
          <a:xfrm>
            <a:off x="0" y="4218834"/>
            <a:ext cx="12192000" cy="16985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Google Shape;306;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panose="020B0604020202020204" pitchFamily="34" charset="0"/>
                <a:cs typeface="Arial" panose="020B0604020202020204" pitchFamily="34" charset="0"/>
                <a:sym typeface="Arial"/>
              </a:rPr>
              <a:t>Recap activity</a:t>
            </a:r>
            <a:endParaRPr>
              <a:latin typeface="Arial" panose="020B0604020202020204" pitchFamily="34" charset="0"/>
              <a:cs typeface="Arial" panose="020B0604020202020204" pitchFamily="34" charset="0"/>
            </a:endParaRPr>
          </a:p>
        </p:txBody>
      </p:sp>
      <p:sp>
        <p:nvSpPr>
          <p:cNvPr id="307" name="Google Shape;307;p6"/>
          <p:cNvSpPr txBox="1"/>
          <p:nvPr/>
        </p:nvSpPr>
        <p:spPr>
          <a:xfrm>
            <a:off x="1971162" y="1291401"/>
            <a:ext cx="8249676" cy="540121"/>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2400" b="1" i="0" u="none" strike="noStrike" cap="none" dirty="0">
                <a:latin typeface="Arial" panose="020B0604020202020204" pitchFamily="34" charset="0"/>
                <a:ea typeface="Arial"/>
                <a:cs typeface="Arial" panose="020B0604020202020204" pitchFamily="34" charset="0"/>
                <a:sym typeface="Arial"/>
              </a:rPr>
              <a:t>3-4 minute presentation of key learnings about…</a:t>
            </a:r>
            <a:endParaRPr dirty="0">
              <a:latin typeface="Arial" panose="020B0604020202020204" pitchFamily="34" charset="0"/>
              <a:cs typeface="Arial" panose="020B0604020202020204" pitchFamily="34" charset="0"/>
            </a:endParaRPr>
          </a:p>
        </p:txBody>
      </p:sp>
      <p:sp>
        <p:nvSpPr>
          <p:cNvPr id="308" name="Google Shape;308;p6"/>
          <p:cNvSpPr txBox="1"/>
          <p:nvPr/>
        </p:nvSpPr>
        <p:spPr>
          <a:xfrm>
            <a:off x="791681" y="4421766"/>
            <a:ext cx="218310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Arial" panose="020B0604020202020204" pitchFamily="34" charset="0"/>
                <a:cs typeface="Arial" panose="020B0604020202020204" pitchFamily="34" charset="0"/>
                <a:sym typeface="Arial"/>
              </a:rPr>
              <a:t>GROUP 1</a:t>
            </a:r>
            <a:endParaRPr sz="200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800"/>
              <a:buFont typeface="Arial"/>
              <a:buNone/>
            </a:pPr>
            <a:r>
              <a:rPr lang="en-GB" sz="2000" b="0" i="0" u="none" strike="noStrike" cap="none">
                <a:solidFill>
                  <a:schemeClr val="dk1"/>
                </a:solidFill>
                <a:latin typeface="Arial" panose="020B0604020202020204" pitchFamily="34" charset="0"/>
                <a:cs typeface="Arial" panose="020B0604020202020204" pitchFamily="34" charset="0"/>
                <a:sym typeface="Arial"/>
              </a:rPr>
              <a:t>Essential knowledge for caseworkers </a:t>
            </a:r>
            <a:endParaRPr sz="20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309" name="Google Shape;309;p6"/>
          <p:cNvSpPr txBox="1"/>
          <p:nvPr/>
        </p:nvSpPr>
        <p:spPr>
          <a:xfrm>
            <a:off x="3431760" y="4421766"/>
            <a:ext cx="218310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Arial" panose="020B0604020202020204" pitchFamily="34" charset="0"/>
                <a:cs typeface="Arial" panose="020B0604020202020204" pitchFamily="34" charset="0"/>
                <a:sym typeface="Arial"/>
              </a:rPr>
              <a:t>GROUP 2</a:t>
            </a:r>
            <a:endParaRPr sz="200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panose="020B0604020202020204" pitchFamily="34" charset="0"/>
                <a:cs typeface="Arial" panose="020B0604020202020204" pitchFamily="34" charset="0"/>
                <a:sym typeface="Arial"/>
              </a:rPr>
              <a:t>Child-centered attitude and approach</a:t>
            </a:r>
          </a:p>
        </p:txBody>
      </p:sp>
      <p:sp>
        <p:nvSpPr>
          <p:cNvPr id="310" name="Google Shape;310;p6"/>
          <p:cNvSpPr txBox="1"/>
          <p:nvPr/>
        </p:nvSpPr>
        <p:spPr>
          <a:xfrm>
            <a:off x="8552075" y="4421766"/>
            <a:ext cx="280172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Arial" panose="020B0604020202020204" pitchFamily="34" charset="0"/>
                <a:cs typeface="Arial" panose="020B0604020202020204" pitchFamily="34" charset="0"/>
                <a:sym typeface="Arial"/>
              </a:rPr>
              <a:t>GROUP 4</a:t>
            </a:r>
            <a:endParaRPr sz="20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r>
              <a:rPr lang="en-GB" sz="2000" b="0" i="0" u="none" strike="noStrike" cap="none">
                <a:solidFill>
                  <a:schemeClr val="dk1"/>
                </a:solidFill>
                <a:latin typeface="Arial" panose="020B0604020202020204" pitchFamily="34" charset="0"/>
                <a:cs typeface="Arial" panose="020B0604020202020204" pitchFamily="34" charset="0"/>
                <a:sym typeface="Arial"/>
              </a:rPr>
              <a:t>Guiding principles case management</a:t>
            </a:r>
            <a:endParaRPr sz="20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5" name="Google Shape;309;p6">
            <a:extLst>
              <a:ext uri="{FF2B5EF4-FFF2-40B4-BE49-F238E27FC236}">
                <a16:creationId xmlns:a16="http://schemas.microsoft.com/office/drawing/2014/main" id="{678C63B3-11DF-193F-CC22-A487F0A2C5D8}"/>
              </a:ext>
            </a:extLst>
          </p:cNvPr>
          <p:cNvSpPr txBox="1"/>
          <p:nvPr/>
        </p:nvSpPr>
        <p:spPr>
          <a:xfrm>
            <a:off x="6007788" y="4421766"/>
            <a:ext cx="247432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Arial" panose="020B0604020202020204" pitchFamily="34" charset="0"/>
                <a:cs typeface="Arial" panose="020B0604020202020204" pitchFamily="34" charset="0"/>
                <a:sym typeface="Arial"/>
              </a:rPr>
              <a:t>GROUP 3</a:t>
            </a:r>
            <a:endParaRPr sz="200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panose="020B0604020202020204" pitchFamily="34" charset="0"/>
                <a:cs typeface="Arial" panose="020B0604020202020204" pitchFamily="34" charset="0"/>
                <a:sym typeface="Arial"/>
              </a:rPr>
              <a:t>Essential skills</a:t>
            </a:r>
          </a:p>
        </p:txBody>
      </p:sp>
      <p:grpSp>
        <p:nvGrpSpPr>
          <p:cNvPr id="28" name="Group 27">
            <a:extLst>
              <a:ext uri="{FF2B5EF4-FFF2-40B4-BE49-F238E27FC236}">
                <a16:creationId xmlns:a16="http://schemas.microsoft.com/office/drawing/2014/main" id="{84FE14EF-35EB-385D-8FB4-4F904F844C60}"/>
              </a:ext>
            </a:extLst>
          </p:cNvPr>
          <p:cNvGrpSpPr/>
          <p:nvPr/>
        </p:nvGrpSpPr>
        <p:grpSpPr>
          <a:xfrm>
            <a:off x="9327325" y="2647920"/>
            <a:ext cx="1204304" cy="1258432"/>
            <a:chOff x="7345680" y="2484120"/>
            <a:chExt cx="904240" cy="944880"/>
          </a:xfrm>
        </p:grpSpPr>
        <p:sp>
          <p:nvSpPr>
            <p:cNvPr id="29" name="Oval 28">
              <a:extLst>
                <a:ext uri="{FF2B5EF4-FFF2-40B4-BE49-F238E27FC236}">
                  <a16:creationId xmlns:a16="http://schemas.microsoft.com/office/drawing/2014/main" id="{0C0B74C0-C84D-2E54-FF6F-4E012DC82B8E}"/>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L-Shape 29">
              <a:extLst>
                <a:ext uri="{FF2B5EF4-FFF2-40B4-BE49-F238E27FC236}">
                  <a16:creationId xmlns:a16="http://schemas.microsoft.com/office/drawing/2014/main" id="{407C81BB-1F1A-7FDB-791A-F24DCCA042A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9" name="Graphic 38" descr="Left Brain with solid fill">
            <a:extLst>
              <a:ext uri="{FF2B5EF4-FFF2-40B4-BE49-F238E27FC236}">
                <a16:creationId xmlns:a16="http://schemas.microsoft.com/office/drawing/2014/main" id="{DAB1DE8D-62D4-FCDB-8E6B-9080C0E7F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9528" y="2294811"/>
            <a:ext cx="1964909" cy="1964909"/>
          </a:xfrm>
          <a:prstGeom prst="rect">
            <a:avLst/>
          </a:prstGeom>
        </p:spPr>
      </p:pic>
      <p:pic>
        <p:nvPicPr>
          <p:cNvPr id="40" name="Graphic 39" descr="Sign language with solid fill">
            <a:extLst>
              <a:ext uri="{FF2B5EF4-FFF2-40B4-BE49-F238E27FC236}">
                <a16:creationId xmlns:a16="http://schemas.microsoft.com/office/drawing/2014/main" id="{F59BD6D0-CBF1-874F-2343-C14EFD6829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8408" y="2305729"/>
            <a:ext cx="1694449" cy="1694449"/>
          </a:xfrm>
          <a:prstGeom prst="rect">
            <a:avLst/>
          </a:prstGeom>
        </p:spPr>
      </p:pic>
      <p:grpSp>
        <p:nvGrpSpPr>
          <p:cNvPr id="41" name="Group 40">
            <a:extLst>
              <a:ext uri="{FF2B5EF4-FFF2-40B4-BE49-F238E27FC236}">
                <a16:creationId xmlns:a16="http://schemas.microsoft.com/office/drawing/2014/main" id="{1A4E006C-53DC-DE89-3E98-175868A6FCB6}"/>
              </a:ext>
            </a:extLst>
          </p:cNvPr>
          <p:cNvGrpSpPr/>
          <p:nvPr/>
        </p:nvGrpSpPr>
        <p:grpSpPr>
          <a:xfrm>
            <a:off x="3624385" y="2272968"/>
            <a:ext cx="2055544" cy="2035879"/>
            <a:chOff x="4799269" y="2120257"/>
            <a:chExt cx="2494414" cy="2470551"/>
          </a:xfrm>
        </p:grpSpPr>
        <p:pic>
          <p:nvPicPr>
            <p:cNvPr id="42" name="Graphic 41" descr="Right Brain with solid fill">
              <a:extLst>
                <a:ext uri="{FF2B5EF4-FFF2-40B4-BE49-F238E27FC236}">
                  <a16:creationId xmlns:a16="http://schemas.microsoft.com/office/drawing/2014/main" id="{777574C4-312B-FFD4-ECE7-7933741E15E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50597"/>
            <a:stretch/>
          </p:blipFill>
          <p:spPr>
            <a:xfrm>
              <a:off x="4799269" y="2120257"/>
              <a:ext cx="1220531" cy="2470551"/>
            </a:xfrm>
            <a:prstGeom prst="rect">
              <a:avLst/>
            </a:prstGeom>
          </p:spPr>
        </p:pic>
        <p:pic>
          <p:nvPicPr>
            <p:cNvPr id="43" name="Graphic 42" descr="Left Brain with solid fill">
              <a:extLst>
                <a:ext uri="{FF2B5EF4-FFF2-40B4-BE49-F238E27FC236}">
                  <a16:creationId xmlns:a16="http://schemas.microsoft.com/office/drawing/2014/main" id="{BFBE462E-9E0F-7AE3-F528-03A66F3CB88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1522"/>
            <a:stretch/>
          </p:blipFill>
          <p:spPr>
            <a:xfrm>
              <a:off x="6096000" y="2120257"/>
              <a:ext cx="1197683" cy="2470551"/>
            </a:xfrm>
            <a:prstGeom prst="rect">
              <a:avLst/>
            </a:prstGeom>
          </p:spPr>
        </p:pic>
        <p:sp>
          <p:nvSpPr>
            <p:cNvPr id="44" name="Plus Sign 43">
              <a:extLst>
                <a:ext uri="{FF2B5EF4-FFF2-40B4-BE49-F238E27FC236}">
                  <a16:creationId xmlns:a16="http://schemas.microsoft.com/office/drawing/2014/main" id="{4E32C266-2EEC-E298-74AF-5EDC46070F95}"/>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Sign 44">
              <a:extLst>
                <a:ext uri="{FF2B5EF4-FFF2-40B4-BE49-F238E27FC236}">
                  <a16:creationId xmlns:a16="http://schemas.microsoft.com/office/drawing/2014/main" id="{ACC5E57C-F895-ACB0-2A00-9F57304B8C55}"/>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latin typeface="Arial" panose="020B0604020202020204" pitchFamily="34" charset="0"/>
                <a:cs typeface="Arial" panose="020B0604020202020204" pitchFamily="34" charset="0"/>
              </a:rPr>
              <a:t>Learning objectives</a:t>
            </a:r>
            <a:endParaRPr dirty="0">
              <a:latin typeface="Arial" panose="020B0604020202020204" pitchFamily="34" charset="0"/>
              <a:cs typeface="Arial" panose="020B0604020202020204" pitchFamily="34" charset="0"/>
            </a:endParaRPr>
          </a:p>
        </p:txBody>
      </p:sp>
      <p:grpSp>
        <p:nvGrpSpPr>
          <p:cNvPr id="341" name="Google Shape;341;p7"/>
          <p:cNvGrpSpPr/>
          <p:nvPr/>
        </p:nvGrpSpPr>
        <p:grpSpPr>
          <a:xfrm>
            <a:off x="6580282" y="2337824"/>
            <a:ext cx="1196375" cy="868968"/>
            <a:chOff x="6878053" y="1156317"/>
            <a:chExt cx="1431178" cy="1039513"/>
          </a:xfrm>
        </p:grpSpPr>
        <p:grpSp>
          <p:nvGrpSpPr>
            <p:cNvPr id="342" name="Google Shape;342;p7"/>
            <p:cNvGrpSpPr/>
            <p:nvPr/>
          </p:nvGrpSpPr>
          <p:grpSpPr>
            <a:xfrm>
              <a:off x="7672978" y="1156317"/>
              <a:ext cx="412941" cy="436880"/>
              <a:chOff x="243840" y="1676400"/>
              <a:chExt cx="701040" cy="741680"/>
            </a:xfrm>
          </p:grpSpPr>
          <p:sp>
            <p:nvSpPr>
              <p:cNvPr id="343" name="Google Shape;343;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4" name="Google Shape;344;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45" name="Google Shape;345;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6" name="Google Shape;346;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47" name="Google Shape;347;p7"/>
          <p:cNvGrpSpPr/>
          <p:nvPr/>
        </p:nvGrpSpPr>
        <p:grpSpPr>
          <a:xfrm>
            <a:off x="1257519" y="2337824"/>
            <a:ext cx="1196375" cy="868968"/>
            <a:chOff x="6878053" y="1156317"/>
            <a:chExt cx="1431178" cy="1039513"/>
          </a:xfrm>
        </p:grpSpPr>
        <p:grpSp>
          <p:nvGrpSpPr>
            <p:cNvPr id="348" name="Google Shape;348;p7"/>
            <p:cNvGrpSpPr/>
            <p:nvPr/>
          </p:nvGrpSpPr>
          <p:grpSpPr>
            <a:xfrm>
              <a:off x="7672978" y="1156317"/>
              <a:ext cx="412941" cy="436880"/>
              <a:chOff x="243840" y="1676400"/>
              <a:chExt cx="701040" cy="741680"/>
            </a:xfrm>
          </p:grpSpPr>
          <p:sp>
            <p:nvSpPr>
              <p:cNvPr id="349" name="Google Shape;349;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0" name="Google Shape;350;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1" name="Google Shape;351;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2" name="Google Shape;352;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3" name="Google Shape;353;p7"/>
          <p:cNvGrpSpPr/>
          <p:nvPr/>
        </p:nvGrpSpPr>
        <p:grpSpPr>
          <a:xfrm>
            <a:off x="3921995" y="2337824"/>
            <a:ext cx="1196375" cy="868968"/>
            <a:chOff x="6878053" y="1156317"/>
            <a:chExt cx="1431178" cy="1039513"/>
          </a:xfrm>
        </p:grpSpPr>
        <p:grpSp>
          <p:nvGrpSpPr>
            <p:cNvPr id="354" name="Google Shape;354;p7"/>
            <p:cNvGrpSpPr/>
            <p:nvPr/>
          </p:nvGrpSpPr>
          <p:grpSpPr>
            <a:xfrm>
              <a:off x="7672978" y="1156317"/>
              <a:ext cx="412941" cy="436880"/>
              <a:chOff x="243840" y="1676400"/>
              <a:chExt cx="701040" cy="741680"/>
            </a:xfrm>
          </p:grpSpPr>
          <p:sp>
            <p:nvSpPr>
              <p:cNvPr id="355" name="Google Shape;355;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6" name="Google Shape;356;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7" name="Google Shape;357;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8" name="Google Shape;358;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 name="TextBox 2">
            <a:extLst>
              <a:ext uri="{FF2B5EF4-FFF2-40B4-BE49-F238E27FC236}">
                <a16:creationId xmlns:a16="http://schemas.microsoft.com/office/drawing/2014/main" id="{14A62420-4F9A-607D-D44B-509FDB1FFC9E}"/>
              </a:ext>
            </a:extLst>
          </p:cNvPr>
          <p:cNvSpPr txBox="1"/>
          <p:nvPr/>
        </p:nvSpPr>
        <p:spPr>
          <a:xfrm>
            <a:off x="649514" y="3585598"/>
            <a:ext cx="2381250" cy="1015663"/>
          </a:xfrm>
          <a:prstGeom prst="rect">
            <a:avLst/>
          </a:prstGeom>
          <a:noFill/>
        </p:spPr>
        <p:txBody>
          <a:bodyPr wrap="square" rtlCol="0">
            <a:spAutoFit/>
          </a:bodyPr>
          <a:lstStyle/>
          <a:p>
            <a:pPr algn="ctr"/>
            <a:r>
              <a:rPr lang="en-GB" sz="2000">
                <a:solidFill>
                  <a:schemeClr val="dk1"/>
                </a:solidFill>
                <a:latin typeface="Arial" panose="020B0604020202020204" pitchFamily="34" charset="0"/>
                <a:cs typeface="Arial" panose="020B0604020202020204" pitchFamily="34" charset="0"/>
              </a:rPr>
              <a:t>List and explain barriers to self-awareness</a:t>
            </a:r>
            <a:endParaRPr lang="en-BE" sz="2000">
              <a:solidFill>
                <a:schemeClr val="dk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24D955-AE74-C5ED-A7A6-C8B45DFB7611}"/>
              </a:ext>
            </a:extLst>
          </p:cNvPr>
          <p:cNvSpPr txBox="1"/>
          <p:nvPr/>
        </p:nvSpPr>
        <p:spPr>
          <a:xfrm>
            <a:off x="3510924" y="3585598"/>
            <a:ext cx="2032907" cy="1323439"/>
          </a:xfrm>
          <a:prstGeom prst="rect">
            <a:avLst/>
          </a:prstGeom>
          <a:noFill/>
        </p:spPr>
        <p:txBody>
          <a:bodyPr wrap="square" rtlCol="0">
            <a:spAutoFit/>
          </a:bodyPr>
          <a:lstStyle/>
          <a:p>
            <a:pPr algn="ctr"/>
            <a:r>
              <a:rPr lang="en-GB" sz="2000">
                <a:solidFill>
                  <a:schemeClr val="dk1"/>
                </a:solidFill>
                <a:latin typeface="Arial" panose="020B0604020202020204" pitchFamily="34" charset="0"/>
                <a:cs typeface="Arial" panose="020B0604020202020204" pitchFamily="34" charset="0"/>
              </a:rPr>
              <a:t>Identify barriers to inclusion of diverse persons or groups</a:t>
            </a:r>
            <a:endParaRPr lang="en-BE" sz="2000">
              <a:solidFill>
                <a:schemeClr val="dk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B41A6B-5C9B-E8EC-7591-2997BC12B1F0}"/>
              </a:ext>
            </a:extLst>
          </p:cNvPr>
          <p:cNvSpPr txBox="1"/>
          <p:nvPr/>
        </p:nvSpPr>
        <p:spPr>
          <a:xfrm>
            <a:off x="6062156" y="3585598"/>
            <a:ext cx="2365265" cy="1323439"/>
          </a:xfrm>
          <a:prstGeom prst="rect">
            <a:avLst/>
          </a:prstGeom>
          <a:noFill/>
        </p:spPr>
        <p:txBody>
          <a:bodyPr wrap="square" rtlCol="0">
            <a:spAutoFit/>
          </a:bodyPr>
          <a:lstStyle/>
          <a:p>
            <a:pPr algn="ctr"/>
            <a:r>
              <a:rPr lang="en-GB" sz="2000" dirty="0">
                <a:solidFill>
                  <a:schemeClr val="dk1"/>
                </a:solidFill>
                <a:latin typeface="Arial" panose="020B0604020202020204" pitchFamily="34" charset="0"/>
                <a:cs typeface="Arial" panose="020B0604020202020204" pitchFamily="34" charset="0"/>
              </a:rPr>
              <a:t>Describe how a caseworker can use power ethically and responsibly</a:t>
            </a:r>
            <a:endParaRPr lang="en-BE" sz="2000" dirty="0">
              <a:solidFill>
                <a:schemeClr val="dk1"/>
              </a:solidFill>
              <a:latin typeface="Arial" panose="020B0604020202020204" pitchFamily="34" charset="0"/>
              <a:cs typeface="Arial" panose="020B0604020202020204" pitchFamily="34" charset="0"/>
            </a:endParaRPr>
          </a:p>
        </p:txBody>
      </p:sp>
      <p:grpSp>
        <p:nvGrpSpPr>
          <p:cNvPr id="6" name="Google Shape;341;p7">
            <a:extLst>
              <a:ext uri="{FF2B5EF4-FFF2-40B4-BE49-F238E27FC236}">
                <a16:creationId xmlns:a16="http://schemas.microsoft.com/office/drawing/2014/main" id="{5FDE0DDF-157F-CE65-9AE5-1738B48F49AC}"/>
              </a:ext>
            </a:extLst>
          </p:cNvPr>
          <p:cNvGrpSpPr/>
          <p:nvPr/>
        </p:nvGrpSpPr>
        <p:grpSpPr>
          <a:xfrm>
            <a:off x="9580568" y="2337824"/>
            <a:ext cx="1196375" cy="868968"/>
            <a:chOff x="6878053" y="1156317"/>
            <a:chExt cx="1431178" cy="1039513"/>
          </a:xfrm>
        </p:grpSpPr>
        <p:grpSp>
          <p:nvGrpSpPr>
            <p:cNvPr id="7" name="Google Shape;342;p7">
              <a:extLst>
                <a:ext uri="{FF2B5EF4-FFF2-40B4-BE49-F238E27FC236}">
                  <a16:creationId xmlns:a16="http://schemas.microsoft.com/office/drawing/2014/main" id="{A3223BDA-4600-0FE6-BB15-7DC44514DD50}"/>
                </a:ext>
              </a:extLst>
            </p:cNvPr>
            <p:cNvGrpSpPr/>
            <p:nvPr/>
          </p:nvGrpSpPr>
          <p:grpSpPr>
            <a:xfrm>
              <a:off x="7672978" y="1156317"/>
              <a:ext cx="412941" cy="436880"/>
              <a:chOff x="243840" y="1676400"/>
              <a:chExt cx="701040" cy="741680"/>
            </a:xfrm>
          </p:grpSpPr>
          <p:sp>
            <p:nvSpPr>
              <p:cNvPr id="10" name="Google Shape;343;p7">
                <a:extLst>
                  <a:ext uri="{FF2B5EF4-FFF2-40B4-BE49-F238E27FC236}">
                    <a16:creationId xmlns:a16="http://schemas.microsoft.com/office/drawing/2014/main" id="{38333881-05EB-2D59-9E03-367861D7921B}"/>
                  </a:ext>
                </a:extLst>
              </p:cNvPr>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344;p7">
                <a:extLst>
                  <a:ext uri="{FF2B5EF4-FFF2-40B4-BE49-F238E27FC236}">
                    <a16:creationId xmlns:a16="http://schemas.microsoft.com/office/drawing/2014/main" id="{89495B4F-BDA0-909D-365C-B60CC5B51DA1}"/>
                  </a:ext>
                </a:extLst>
              </p:cNvPr>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8" name="Google Shape;345;p7">
              <a:extLst>
                <a:ext uri="{FF2B5EF4-FFF2-40B4-BE49-F238E27FC236}">
                  <a16:creationId xmlns:a16="http://schemas.microsoft.com/office/drawing/2014/main" id="{DBD80C6C-2B65-A55E-A120-DE91B119DB73}"/>
                </a:ext>
              </a:extLst>
            </p:cNvPr>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46;p7">
              <a:extLst>
                <a:ext uri="{FF2B5EF4-FFF2-40B4-BE49-F238E27FC236}">
                  <a16:creationId xmlns:a16="http://schemas.microsoft.com/office/drawing/2014/main" id="{6F6DB8B8-3833-425A-2B8B-2BB93CEB4B7A}"/>
                </a:ext>
              </a:extLst>
            </p:cNvPr>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13" name="TextBox 12">
            <a:extLst>
              <a:ext uri="{FF2B5EF4-FFF2-40B4-BE49-F238E27FC236}">
                <a16:creationId xmlns:a16="http://schemas.microsoft.com/office/drawing/2014/main" id="{875BC576-9771-6542-11D0-837DE64294BD}"/>
              </a:ext>
            </a:extLst>
          </p:cNvPr>
          <p:cNvSpPr txBox="1"/>
          <p:nvPr/>
        </p:nvSpPr>
        <p:spPr>
          <a:xfrm>
            <a:off x="8731569" y="3585598"/>
            <a:ext cx="2894374" cy="1631216"/>
          </a:xfrm>
          <a:prstGeom prst="rect">
            <a:avLst/>
          </a:prstGeom>
          <a:noFill/>
        </p:spPr>
        <p:txBody>
          <a:bodyPr wrap="square" rtlCol="0">
            <a:spAutoFit/>
          </a:bodyPr>
          <a:lstStyle/>
          <a:p>
            <a:pPr algn="ctr"/>
            <a:r>
              <a:rPr lang="en-GB" sz="2000">
                <a:solidFill>
                  <a:schemeClr val="dk1"/>
                </a:solidFill>
                <a:latin typeface="Arial" panose="020B0604020202020204" pitchFamily="34" charset="0"/>
                <a:cs typeface="Arial" panose="020B0604020202020204" pitchFamily="34" charset="0"/>
              </a:rPr>
              <a:t>Recognize signs of stress and explain how to cope with stress or process intense or negative emotions </a:t>
            </a:r>
            <a:endParaRPr lang="en-BE" sz="2000">
              <a:solidFill>
                <a:schemeClr val="dk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F205E1B0-F0EF-B34F-EF9B-9FA38316505D}"/>
              </a:ext>
            </a:extLst>
          </p:cNvPr>
          <p:cNvGrpSpPr/>
          <p:nvPr/>
        </p:nvGrpSpPr>
        <p:grpSpPr>
          <a:xfrm>
            <a:off x="10228983" y="284714"/>
            <a:ext cx="1587872" cy="1368854"/>
            <a:chOff x="10228983" y="337468"/>
            <a:chExt cx="1587872" cy="1368854"/>
          </a:xfrm>
        </p:grpSpPr>
        <p:sp>
          <p:nvSpPr>
            <p:cNvPr id="21" name="Hexagon 20">
              <a:extLst>
                <a:ext uri="{FF2B5EF4-FFF2-40B4-BE49-F238E27FC236}">
                  <a16:creationId xmlns:a16="http://schemas.microsoft.com/office/drawing/2014/main" id="{B8AB625E-9DE9-AFBE-17F3-A156E9F80BC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BC4DA3F5-3819-1B09-9DF7-784592DAA84B}"/>
                </a:ext>
              </a:extLst>
            </p:cNvPr>
            <p:cNvGrpSpPr/>
            <p:nvPr/>
          </p:nvGrpSpPr>
          <p:grpSpPr>
            <a:xfrm>
              <a:off x="10741851" y="747986"/>
              <a:ext cx="562136" cy="634675"/>
              <a:chOff x="760175" y="830142"/>
              <a:chExt cx="867619" cy="979579"/>
            </a:xfrm>
          </p:grpSpPr>
          <p:sp>
            <p:nvSpPr>
              <p:cNvPr id="23" name="Rectangle 22">
                <a:extLst>
                  <a:ext uri="{FF2B5EF4-FFF2-40B4-BE49-F238E27FC236}">
                    <a16:creationId xmlns:a16="http://schemas.microsoft.com/office/drawing/2014/main" id="{542899BE-BD1C-A667-5F4F-BB42CED0B26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27</a:t>
                </a:r>
              </a:p>
            </p:txBody>
          </p:sp>
          <p:sp>
            <p:nvSpPr>
              <p:cNvPr id="24" name="Rectangle 23">
                <a:extLst>
                  <a:ext uri="{FF2B5EF4-FFF2-40B4-BE49-F238E27FC236}">
                    <a16:creationId xmlns:a16="http://schemas.microsoft.com/office/drawing/2014/main" id="{042A19DE-BA99-2BBE-7C20-D356E46CC02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72F3B-1500-3B23-6881-879A32E5DF2B}"/>
              </a:ext>
            </a:extLst>
          </p:cNvPr>
          <p:cNvSpPr>
            <a:spLocks noGrp="1"/>
          </p:cNvSpPr>
          <p:nvPr>
            <p:ph type="title"/>
          </p:nvPr>
        </p:nvSpPr>
        <p:spPr/>
        <p:txBody>
          <a:bodyPr/>
          <a:lstStyle/>
          <a:p>
            <a:r>
              <a:rPr lang="en-CA">
                <a:latin typeface="Arial" panose="020B0604020202020204" pitchFamily="34" charset="0"/>
                <a:cs typeface="Arial" panose="020B0604020202020204" pitchFamily="34" charset="0"/>
              </a:rPr>
              <a:t>Competency framework review</a:t>
            </a:r>
            <a:endParaRPr lang="en-BE">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A7D1FEC-B9CF-A347-BDD3-28211D8CC8E8}"/>
              </a:ext>
            </a:extLst>
          </p:cNvPr>
          <p:cNvSpPr txBox="1"/>
          <p:nvPr/>
        </p:nvSpPr>
        <p:spPr>
          <a:xfrm>
            <a:off x="1261075" y="4543540"/>
            <a:ext cx="2980244" cy="830997"/>
          </a:xfrm>
          <a:prstGeom prst="rect">
            <a:avLst/>
          </a:prstGeom>
          <a:noFill/>
        </p:spPr>
        <p:txBody>
          <a:bodyPr wrap="square" rtlCol="0">
            <a:spAutoFit/>
          </a:bodyPr>
          <a:lstStyle/>
          <a:p>
            <a:pPr algn="ctr"/>
            <a:r>
              <a:rPr lang="en-GB" sz="2400">
                <a:solidFill>
                  <a:schemeClr val="dk1"/>
                </a:solidFill>
                <a:latin typeface="Arial" panose="020B0604020202020204" pitchFamily="34" charset="0"/>
                <a:cs typeface="Arial" panose="020B0604020202020204" pitchFamily="34" charset="0"/>
              </a:rPr>
              <a:t>Self-awareness and self-management</a:t>
            </a:r>
            <a:endParaRPr lang="en-BE" sz="2400">
              <a:solidFill>
                <a:schemeClr val="dk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616E52-BD1E-B0DB-2C8F-21CA722391BA}"/>
              </a:ext>
            </a:extLst>
          </p:cNvPr>
          <p:cNvSpPr txBox="1"/>
          <p:nvPr/>
        </p:nvSpPr>
        <p:spPr>
          <a:xfrm>
            <a:off x="4736416" y="4543540"/>
            <a:ext cx="2561472" cy="830997"/>
          </a:xfrm>
          <a:prstGeom prst="rect">
            <a:avLst/>
          </a:prstGeom>
          <a:noFill/>
        </p:spPr>
        <p:txBody>
          <a:bodyPr wrap="square" rtlCol="0">
            <a:spAutoFit/>
          </a:bodyPr>
          <a:lstStyle/>
          <a:p>
            <a:pPr algn="ctr"/>
            <a:r>
              <a:rPr lang="en-GB" sz="2400">
                <a:solidFill>
                  <a:schemeClr val="dk1"/>
                </a:solidFill>
                <a:latin typeface="Arial" panose="020B0604020202020204" pitchFamily="34" charset="0"/>
                <a:cs typeface="Arial" panose="020B0604020202020204" pitchFamily="34" charset="0"/>
              </a:rPr>
              <a:t>Diversity and inclusion</a:t>
            </a:r>
            <a:endParaRPr lang="en-BE" sz="2400">
              <a:solidFill>
                <a:schemeClr val="dk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0A9000-B193-AA62-4221-F42F2E7A4912}"/>
              </a:ext>
            </a:extLst>
          </p:cNvPr>
          <p:cNvSpPr txBox="1"/>
          <p:nvPr/>
        </p:nvSpPr>
        <p:spPr>
          <a:xfrm>
            <a:off x="7858602" y="4543540"/>
            <a:ext cx="2980244" cy="830997"/>
          </a:xfrm>
          <a:prstGeom prst="rect">
            <a:avLst/>
          </a:prstGeom>
          <a:noFill/>
        </p:spPr>
        <p:txBody>
          <a:bodyPr wrap="square" rtlCol="0">
            <a:spAutoFit/>
          </a:bodyPr>
          <a:lstStyle/>
          <a:p>
            <a:pPr algn="ctr"/>
            <a:r>
              <a:rPr lang="en-GB" sz="2400">
                <a:solidFill>
                  <a:schemeClr val="dk1"/>
                </a:solidFill>
                <a:latin typeface="Arial" panose="020B0604020202020204" pitchFamily="34" charset="0"/>
                <a:cs typeface="Arial" panose="020B0604020202020204" pitchFamily="34" charset="0"/>
              </a:rPr>
              <a:t>Accountability and integrity</a:t>
            </a:r>
            <a:endParaRPr lang="en-BE" sz="2400">
              <a:solidFill>
                <a:schemeClr val="dk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C8F376B-8DB5-AD2B-EEB1-A141FB15385A}"/>
              </a:ext>
            </a:extLst>
          </p:cNvPr>
          <p:cNvGrpSpPr/>
          <p:nvPr/>
        </p:nvGrpSpPr>
        <p:grpSpPr>
          <a:xfrm>
            <a:off x="1777697" y="2307118"/>
            <a:ext cx="2187451" cy="1731818"/>
            <a:chOff x="8886140" y="2128856"/>
            <a:chExt cx="2458554" cy="1946452"/>
          </a:xfrm>
          <a:solidFill>
            <a:schemeClr val="accent2">
              <a:lumMod val="75000"/>
            </a:schemeClr>
          </a:solidFill>
        </p:grpSpPr>
        <p:grpSp>
          <p:nvGrpSpPr>
            <p:cNvPr id="8" name="Group 7">
              <a:extLst>
                <a:ext uri="{FF2B5EF4-FFF2-40B4-BE49-F238E27FC236}">
                  <a16:creationId xmlns:a16="http://schemas.microsoft.com/office/drawing/2014/main" id="{0E6A38DE-FD44-C7E5-04E1-537A8D8850BB}"/>
                </a:ext>
              </a:extLst>
            </p:cNvPr>
            <p:cNvGrpSpPr/>
            <p:nvPr/>
          </p:nvGrpSpPr>
          <p:grpSpPr>
            <a:xfrm>
              <a:off x="9892149" y="2128856"/>
              <a:ext cx="1452545" cy="1452545"/>
              <a:chOff x="9854276" y="2446764"/>
              <a:chExt cx="1691138" cy="1691138"/>
            </a:xfrm>
            <a:grpFill/>
          </p:grpSpPr>
          <p:pic>
            <p:nvPicPr>
              <p:cNvPr id="11" name="Graphic 10" descr="Head with gears with solid fill">
                <a:extLst>
                  <a:ext uri="{FF2B5EF4-FFF2-40B4-BE49-F238E27FC236}">
                    <a16:creationId xmlns:a16="http://schemas.microsoft.com/office/drawing/2014/main" id="{B199E269-B57A-E6DD-33C8-8B9E2FC0C6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2" name="Oval 11">
                <a:extLst>
                  <a:ext uri="{FF2B5EF4-FFF2-40B4-BE49-F238E27FC236}">
                    <a16:creationId xmlns:a16="http://schemas.microsoft.com/office/drawing/2014/main" id="{596E26DA-BD62-4FEB-094C-66B148245739}"/>
                  </a:ext>
                </a:extLst>
              </p:cNvPr>
              <p:cNvSpPr/>
              <p:nvPr/>
            </p:nvSpPr>
            <p:spPr>
              <a:xfrm>
                <a:off x="10149995" y="2618375"/>
                <a:ext cx="927324" cy="9273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Heart 8">
              <a:extLst>
                <a:ext uri="{FF2B5EF4-FFF2-40B4-BE49-F238E27FC236}">
                  <a16:creationId xmlns:a16="http://schemas.microsoft.com/office/drawing/2014/main" id="{E3E939AC-E24D-4B58-636A-C5C8C4F540EF}"/>
                </a:ext>
              </a:extLst>
            </p:cNvPr>
            <p:cNvSpPr/>
            <p:nvPr/>
          </p:nvSpPr>
          <p:spPr>
            <a:xfrm>
              <a:off x="8886140" y="3141728"/>
              <a:ext cx="1044952" cy="93358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AA15CA09-AC91-A8B3-831E-D4B5EBFA0646}"/>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F0D2063-A722-EAE3-A180-DF287786B559}"/>
              </a:ext>
            </a:extLst>
          </p:cNvPr>
          <p:cNvGrpSpPr/>
          <p:nvPr/>
        </p:nvGrpSpPr>
        <p:grpSpPr>
          <a:xfrm>
            <a:off x="8561126" y="2492364"/>
            <a:ext cx="1611492" cy="1431874"/>
            <a:chOff x="8497611" y="2510267"/>
            <a:chExt cx="1611492" cy="1431874"/>
          </a:xfrm>
        </p:grpSpPr>
        <p:sp>
          <p:nvSpPr>
            <p:cNvPr id="15" name="Heart 14">
              <a:extLst>
                <a:ext uri="{FF2B5EF4-FFF2-40B4-BE49-F238E27FC236}">
                  <a16:creationId xmlns:a16="http://schemas.microsoft.com/office/drawing/2014/main" id="{D71C12F4-6841-BCBF-6623-D3813AE418B5}"/>
                </a:ext>
              </a:extLst>
            </p:cNvPr>
            <p:cNvSpPr/>
            <p:nvPr/>
          </p:nvSpPr>
          <p:spPr>
            <a:xfrm>
              <a:off x="8520199" y="2510267"/>
              <a:ext cx="1588904" cy="1419557"/>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descr="Hand with solid fill">
              <a:extLst>
                <a:ext uri="{FF2B5EF4-FFF2-40B4-BE49-F238E27FC236}">
                  <a16:creationId xmlns:a16="http://schemas.microsoft.com/office/drawing/2014/main" id="{84FFB470-9374-4796-1A56-A44F1BD07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62647">
              <a:off x="8497611" y="2817204"/>
              <a:ext cx="1124937" cy="1124937"/>
            </a:xfrm>
            <a:prstGeom prst="rect">
              <a:avLst/>
            </a:prstGeom>
          </p:spPr>
        </p:pic>
      </p:grpSp>
      <p:grpSp>
        <p:nvGrpSpPr>
          <p:cNvPr id="22" name="Group 21">
            <a:extLst>
              <a:ext uri="{FF2B5EF4-FFF2-40B4-BE49-F238E27FC236}">
                <a16:creationId xmlns:a16="http://schemas.microsoft.com/office/drawing/2014/main" id="{52A89157-5561-1492-2331-A39F8BBB3265}"/>
              </a:ext>
            </a:extLst>
          </p:cNvPr>
          <p:cNvGrpSpPr/>
          <p:nvPr/>
        </p:nvGrpSpPr>
        <p:grpSpPr>
          <a:xfrm>
            <a:off x="5071806" y="2111260"/>
            <a:ext cx="2277598" cy="2125536"/>
            <a:chOff x="4830007" y="2398417"/>
            <a:chExt cx="2277598" cy="2125536"/>
          </a:xfrm>
        </p:grpSpPr>
        <p:pic>
          <p:nvPicPr>
            <p:cNvPr id="19" name="Graphic 18" descr="Hand with solid fill">
              <a:extLst>
                <a:ext uri="{FF2B5EF4-FFF2-40B4-BE49-F238E27FC236}">
                  <a16:creationId xmlns:a16="http://schemas.microsoft.com/office/drawing/2014/main" id="{E5706DCC-2DFA-BFCF-5AD0-5C3762ED99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862647">
              <a:off x="4830007" y="3399016"/>
              <a:ext cx="1124937" cy="1124937"/>
            </a:xfrm>
            <a:prstGeom prst="rect">
              <a:avLst/>
            </a:prstGeom>
          </p:spPr>
        </p:pic>
        <p:pic>
          <p:nvPicPr>
            <p:cNvPr id="20" name="Graphic 19" descr="Hand with solid fill">
              <a:extLst>
                <a:ext uri="{FF2B5EF4-FFF2-40B4-BE49-F238E27FC236}">
                  <a16:creationId xmlns:a16="http://schemas.microsoft.com/office/drawing/2014/main" id="{93CDF07F-06F8-84E1-036D-66A8333F12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4736">
              <a:off x="5222174" y="2398417"/>
              <a:ext cx="1124937" cy="1124937"/>
            </a:xfrm>
            <a:prstGeom prst="rect">
              <a:avLst/>
            </a:prstGeom>
          </p:spPr>
        </p:pic>
        <p:pic>
          <p:nvPicPr>
            <p:cNvPr id="21" name="Graphic 20" descr="Hand with solid fill">
              <a:extLst>
                <a:ext uri="{FF2B5EF4-FFF2-40B4-BE49-F238E27FC236}">
                  <a16:creationId xmlns:a16="http://schemas.microsoft.com/office/drawing/2014/main" id="{EA73C207-D1C3-5DD7-BB17-9C3A7FEFB6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482402">
              <a:off x="5982668" y="3211181"/>
              <a:ext cx="1124937" cy="1124937"/>
            </a:xfrm>
            <a:prstGeom prst="rect">
              <a:avLst/>
            </a:prstGeom>
          </p:spPr>
        </p:pic>
      </p:grpSp>
    </p:spTree>
    <p:extLst>
      <p:ext uri="{BB962C8B-B14F-4D97-AF65-F5344CB8AC3E}">
        <p14:creationId xmlns:p14="http://schemas.microsoft.com/office/powerpoint/2010/main" val="116552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 name="Title 3">
            <a:extLst>
              <a:ext uri="{FF2B5EF4-FFF2-40B4-BE49-F238E27FC236}">
                <a16:creationId xmlns:a16="http://schemas.microsoft.com/office/drawing/2014/main" id="{B88D8FDB-0CAC-17B7-27E6-31F764349E46}"/>
              </a:ext>
            </a:extLst>
          </p:cNvPr>
          <p:cNvSpPr>
            <a:spLocks noGrp="1"/>
          </p:cNvSpPr>
          <p:nvPr>
            <p:ph type="title"/>
          </p:nvPr>
        </p:nvSpPr>
        <p:spPr/>
        <p:txBody>
          <a:bodyPr/>
          <a:lstStyle/>
          <a:p>
            <a:r>
              <a:rPr lang="en-CA" sz="2400" b="1">
                <a:solidFill>
                  <a:schemeClr val="bg1"/>
                </a:solidFill>
                <a:latin typeface="Garamond"/>
              </a:rPr>
              <a:t>SESSION 2</a:t>
            </a:r>
            <a:br>
              <a:rPr lang="en-CA" sz="2400" b="1">
                <a:solidFill>
                  <a:schemeClr val="bg1"/>
                </a:solidFill>
                <a:latin typeface="Garamond"/>
              </a:rPr>
            </a:br>
            <a:br>
              <a:rPr lang="en-CA" b="1">
                <a:solidFill>
                  <a:schemeClr val="bg1"/>
                </a:solidFill>
                <a:latin typeface="Garamond"/>
              </a:rPr>
            </a:br>
            <a:r>
              <a:rPr lang="en-US" sz="5400" b="1">
                <a:solidFill>
                  <a:schemeClr val="bg1"/>
                </a:solidFill>
                <a:latin typeface="Garamond"/>
              </a:rPr>
              <a:t>What is self-awareness and how can I increase it?</a:t>
            </a:r>
            <a:endParaRPr lang="en-US"/>
          </a:p>
        </p:txBody>
      </p:sp>
    </p:spTree>
    <p:extLst>
      <p:ext uri="{BB962C8B-B14F-4D97-AF65-F5344CB8AC3E}">
        <p14:creationId xmlns:p14="http://schemas.microsoft.com/office/powerpoint/2010/main" val="170088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phic 48" descr="Anchor with solid fill">
            <a:extLst>
              <a:ext uri="{FF2B5EF4-FFF2-40B4-BE49-F238E27FC236}">
                <a16:creationId xmlns:a16="http://schemas.microsoft.com/office/drawing/2014/main" id="{D4AA6D15-C1DD-917B-4F7B-AF726694B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56242"/>
            <a:ext cx="4345516" cy="4345516"/>
          </a:xfrm>
          <a:prstGeom prst="rect">
            <a:avLst/>
          </a:prstGeom>
        </p:spPr>
      </p:pic>
      <p:sp>
        <p:nvSpPr>
          <p:cNvPr id="3" name="Title 2">
            <a:extLst>
              <a:ext uri="{FF2B5EF4-FFF2-40B4-BE49-F238E27FC236}">
                <a16:creationId xmlns:a16="http://schemas.microsoft.com/office/drawing/2014/main" id="{0CC4AAC2-E3BD-332E-D5CF-3CF437F5FE8C}"/>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Intro to self-awareness</a:t>
            </a:r>
            <a:endParaRPr lang="en-BE">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AC5ABA4-C4F5-D65E-69B5-8936D1BEF382}"/>
              </a:ext>
            </a:extLst>
          </p:cNvPr>
          <p:cNvGrpSpPr/>
          <p:nvPr/>
        </p:nvGrpSpPr>
        <p:grpSpPr>
          <a:xfrm>
            <a:off x="4595389" y="2859272"/>
            <a:ext cx="944386" cy="1731336"/>
            <a:chOff x="7838339" y="2226754"/>
            <a:chExt cx="1969639" cy="3730164"/>
          </a:xfrm>
          <a:solidFill>
            <a:schemeClr val="accent2">
              <a:lumMod val="75000"/>
            </a:schemeClr>
          </a:solidFill>
        </p:grpSpPr>
        <p:sp>
          <p:nvSpPr>
            <p:cNvPr id="11" name="Round Same Side Corner Rectangle 3">
              <a:extLst>
                <a:ext uri="{FF2B5EF4-FFF2-40B4-BE49-F238E27FC236}">
                  <a16:creationId xmlns:a16="http://schemas.microsoft.com/office/drawing/2014/main" id="{E468A6C4-A073-E7BE-3FD5-69F6AC7D135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BA52ED2-D3BC-B18E-A293-312AB85469D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1629B88-0D5A-C367-D527-33C6E538ECBA}"/>
                </a:ext>
              </a:extLst>
            </p:cNvPr>
            <p:cNvGrpSpPr/>
            <p:nvPr/>
          </p:nvGrpSpPr>
          <p:grpSpPr>
            <a:xfrm rot="507905">
              <a:off x="7838339" y="3815940"/>
              <a:ext cx="553322" cy="1525212"/>
              <a:chOff x="7916671" y="3937945"/>
              <a:chExt cx="553322" cy="1525212"/>
            </a:xfrm>
            <a:grpFill/>
          </p:grpSpPr>
          <p:sp>
            <p:nvSpPr>
              <p:cNvPr id="17" name="Round Same Side Corner Rectangle 25">
                <a:extLst>
                  <a:ext uri="{FF2B5EF4-FFF2-40B4-BE49-F238E27FC236}">
                    <a16:creationId xmlns:a16="http://schemas.microsoft.com/office/drawing/2014/main" id="{0D1AE134-27AC-87C3-F8E9-F291940FA8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FE35B8F0-3813-AEF4-FD2D-812715B95C5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0DD186A-DA63-5AF6-6EF5-79FAAE673E4D}"/>
                </a:ext>
              </a:extLst>
            </p:cNvPr>
            <p:cNvGrpSpPr/>
            <p:nvPr/>
          </p:nvGrpSpPr>
          <p:grpSpPr>
            <a:xfrm rot="21105829" flipH="1">
              <a:off x="9243874" y="3806245"/>
              <a:ext cx="564104" cy="1525212"/>
              <a:chOff x="7916671" y="3937945"/>
              <a:chExt cx="553322" cy="1525212"/>
            </a:xfrm>
            <a:grpFill/>
          </p:grpSpPr>
          <p:sp>
            <p:nvSpPr>
              <p:cNvPr id="15" name="Round Same Side Corner Rectangle 25">
                <a:extLst>
                  <a:ext uri="{FF2B5EF4-FFF2-40B4-BE49-F238E27FC236}">
                    <a16:creationId xmlns:a16="http://schemas.microsoft.com/office/drawing/2014/main" id="{0643F3C1-875E-B29A-DE1E-BDC9E1379E5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180CE675-3A63-E800-70A4-25569AE4E22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
        <p:nvSpPr>
          <p:cNvPr id="45" name="TextBox 44">
            <a:extLst>
              <a:ext uri="{FF2B5EF4-FFF2-40B4-BE49-F238E27FC236}">
                <a16:creationId xmlns:a16="http://schemas.microsoft.com/office/drawing/2014/main" id="{CD885EE8-A0F0-B288-053D-78923D3AF516}"/>
              </a:ext>
            </a:extLst>
          </p:cNvPr>
          <p:cNvSpPr txBox="1"/>
          <p:nvPr/>
        </p:nvSpPr>
        <p:spPr>
          <a:xfrm>
            <a:off x="6329395" y="5131618"/>
            <a:ext cx="2124074"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Present</a:t>
            </a:r>
            <a:endParaRPr lang="en-BE" sz="24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831F2B2-48CE-3743-A7E7-AA1EB865B241}"/>
              </a:ext>
            </a:extLst>
          </p:cNvPr>
          <p:cNvSpPr txBox="1"/>
          <p:nvPr/>
        </p:nvSpPr>
        <p:spPr>
          <a:xfrm>
            <a:off x="8607369" y="5134900"/>
            <a:ext cx="2124074"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Future</a:t>
            </a:r>
            <a:endParaRPr lang="en-BE" sz="24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23D1520-4546-4CBD-E4E2-2E871C816077}"/>
              </a:ext>
            </a:extLst>
          </p:cNvPr>
          <p:cNvSpPr txBox="1"/>
          <p:nvPr/>
        </p:nvSpPr>
        <p:spPr>
          <a:xfrm>
            <a:off x="4056170" y="5140093"/>
            <a:ext cx="2124074"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Past</a:t>
            </a:r>
            <a:endParaRPr lang="en-BE" sz="24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AD044B6-31D1-4085-3C96-B21221E2A4B6}"/>
              </a:ext>
            </a:extLst>
          </p:cNvPr>
          <p:cNvGrpSpPr/>
          <p:nvPr/>
        </p:nvGrpSpPr>
        <p:grpSpPr>
          <a:xfrm>
            <a:off x="10228983" y="318807"/>
            <a:ext cx="1587872" cy="1368854"/>
            <a:chOff x="10228983" y="337468"/>
            <a:chExt cx="1587872" cy="1368854"/>
          </a:xfrm>
        </p:grpSpPr>
        <p:sp>
          <p:nvSpPr>
            <p:cNvPr id="4" name="Hexagon 3">
              <a:extLst>
                <a:ext uri="{FF2B5EF4-FFF2-40B4-BE49-F238E27FC236}">
                  <a16:creationId xmlns:a16="http://schemas.microsoft.com/office/drawing/2014/main" id="{9EF0D25D-FB9C-A9FC-6873-047FF7AA7D0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3AA943D-D565-7335-D0C9-C8736D5FF1EC}"/>
                </a:ext>
              </a:extLst>
            </p:cNvPr>
            <p:cNvGrpSpPr/>
            <p:nvPr/>
          </p:nvGrpSpPr>
          <p:grpSpPr>
            <a:xfrm>
              <a:off x="10621771" y="762700"/>
              <a:ext cx="562136" cy="634675"/>
              <a:chOff x="760175" y="830142"/>
              <a:chExt cx="867619" cy="979579"/>
            </a:xfrm>
          </p:grpSpPr>
          <p:sp>
            <p:nvSpPr>
              <p:cNvPr id="43" name="Rectangle 42">
                <a:extLst>
                  <a:ext uri="{FF2B5EF4-FFF2-40B4-BE49-F238E27FC236}">
                    <a16:creationId xmlns:a16="http://schemas.microsoft.com/office/drawing/2014/main" id="{BAADB192-0F24-C583-D88C-E59AEA6ED5C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28</a:t>
                </a:r>
              </a:p>
            </p:txBody>
          </p:sp>
          <p:sp>
            <p:nvSpPr>
              <p:cNvPr id="44" name="Rectangle 43">
                <a:extLst>
                  <a:ext uri="{FF2B5EF4-FFF2-40B4-BE49-F238E27FC236}">
                    <a16:creationId xmlns:a16="http://schemas.microsoft.com/office/drawing/2014/main" id="{3397BE42-A908-39CC-0A9D-CA54E0C0953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3DB02ADD-2334-7957-789A-5192F42F7DC8}"/>
                </a:ext>
              </a:extLst>
            </p:cNvPr>
            <p:cNvGrpSpPr/>
            <p:nvPr/>
          </p:nvGrpSpPr>
          <p:grpSpPr>
            <a:xfrm>
              <a:off x="11325415" y="762701"/>
              <a:ext cx="182192" cy="634674"/>
              <a:chOff x="2121762" y="2323619"/>
              <a:chExt cx="200378" cy="825210"/>
            </a:xfrm>
          </p:grpSpPr>
          <p:sp>
            <p:nvSpPr>
              <p:cNvPr id="41" name="Isosceles Triangle 40">
                <a:extLst>
                  <a:ext uri="{FF2B5EF4-FFF2-40B4-BE49-F238E27FC236}">
                    <a16:creationId xmlns:a16="http://schemas.microsoft.com/office/drawing/2014/main" id="{8C59B045-D96A-7979-51EE-F59E881D8594}"/>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9B6B251-4648-DA2B-985B-37A4FC6EC796}"/>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grpSp>
        <p:nvGrpSpPr>
          <p:cNvPr id="61" name="Group 60">
            <a:extLst>
              <a:ext uri="{FF2B5EF4-FFF2-40B4-BE49-F238E27FC236}">
                <a16:creationId xmlns:a16="http://schemas.microsoft.com/office/drawing/2014/main" id="{A061AEE6-EA16-8E46-50EA-35E1D525DB59}"/>
              </a:ext>
            </a:extLst>
          </p:cNvPr>
          <p:cNvGrpSpPr/>
          <p:nvPr/>
        </p:nvGrpSpPr>
        <p:grpSpPr>
          <a:xfrm>
            <a:off x="6945391" y="2859272"/>
            <a:ext cx="944386" cy="1731336"/>
            <a:chOff x="7838339" y="2226754"/>
            <a:chExt cx="1969639" cy="3730164"/>
          </a:xfrm>
          <a:solidFill>
            <a:schemeClr val="accent2">
              <a:lumMod val="75000"/>
            </a:schemeClr>
          </a:solidFill>
        </p:grpSpPr>
        <p:sp>
          <p:nvSpPr>
            <p:cNvPr id="62" name="Round Same Side Corner Rectangle 3">
              <a:extLst>
                <a:ext uri="{FF2B5EF4-FFF2-40B4-BE49-F238E27FC236}">
                  <a16:creationId xmlns:a16="http://schemas.microsoft.com/office/drawing/2014/main" id="{5349C0ED-2752-4675-C852-56869E6E971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BE1FAC2B-95ED-A06E-B396-8D9DE133313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0831BEFF-AA9A-34ED-D1EC-4290C7714A97}"/>
                </a:ext>
              </a:extLst>
            </p:cNvPr>
            <p:cNvGrpSpPr/>
            <p:nvPr/>
          </p:nvGrpSpPr>
          <p:grpSpPr>
            <a:xfrm rot="507905">
              <a:off x="7838339" y="3815940"/>
              <a:ext cx="553322" cy="1525212"/>
              <a:chOff x="7916671" y="3937945"/>
              <a:chExt cx="553322" cy="1525212"/>
            </a:xfrm>
            <a:grpFill/>
          </p:grpSpPr>
          <p:sp>
            <p:nvSpPr>
              <p:cNvPr id="68" name="Round Same Side Corner Rectangle 25">
                <a:extLst>
                  <a:ext uri="{FF2B5EF4-FFF2-40B4-BE49-F238E27FC236}">
                    <a16:creationId xmlns:a16="http://schemas.microsoft.com/office/drawing/2014/main" id="{1A55FEF0-CAC0-F35E-D740-9172CB80313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9" name="Oval 68">
                <a:extLst>
                  <a:ext uri="{FF2B5EF4-FFF2-40B4-BE49-F238E27FC236}">
                    <a16:creationId xmlns:a16="http://schemas.microsoft.com/office/drawing/2014/main" id="{140E23EA-531B-E8D7-26EF-D75B68B8D03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54AB4088-9270-65C3-C84C-D64BA7116A6F}"/>
                </a:ext>
              </a:extLst>
            </p:cNvPr>
            <p:cNvGrpSpPr/>
            <p:nvPr/>
          </p:nvGrpSpPr>
          <p:grpSpPr>
            <a:xfrm rot="21105829" flipH="1">
              <a:off x="9243874" y="3806245"/>
              <a:ext cx="564104" cy="1525212"/>
              <a:chOff x="7916671" y="3937945"/>
              <a:chExt cx="553322" cy="1525212"/>
            </a:xfrm>
            <a:grpFill/>
          </p:grpSpPr>
          <p:sp>
            <p:nvSpPr>
              <p:cNvPr id="66" name="Round Same Side Corner Rectangle 25">
                <a:extLst>
                  <a:ext uri="{FF2B5EF4-FFF2-40B4-BE49-F238E27FC236}">
                    <a16:creationId xmlns:a16="http://schemas.microsoft.com/office/drawing/2014/main" id="{887E1E52-ADF3-A6DF-3DDF-55E06870505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9A167C95-B43C-0E99-1EB9-1914B36E136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grpSp>
        <p:nvGrpSpPr>
          <p:cNvPr id="70" name="Group 69">
            <a:extLst>
              <a:ext uri="{FF2B5EF4-FFF2-40B4-BE49-F238E27FC236}">
                <a16:creationId xmlns:a16="http://schemas.microsoft.com/office/drawing/2014/main" id="{C1CE392F-60DB-FECB-D9C1-2768C1876CB8}"/>
              </a:ext>
            </a:extLst>
          </p:cNvPr>
          <p:cNvGrpSpPr/>
          <p:nvPr/>
        </p:nvGrpSpPr>
        <p:grpSpPr>
          <a:xfrm>
            <a:off x="9207661" y="2859272"/>
            <a:ext cx="944386" cy="1731336"/>
            <a:chOff x="7838339" y="2226754"/>
            <a:chExt cx="1969639" cy="3730164"/>
          </a:xfrm>
          <a:solidFill>
            <a:schemeClr val="accent2">
              <a:lumMod val="75000"/>
            </a:schemeClr>
          </a:solidFill>
        </p:grpSpPr>
        <p:sp>
          <p:nvSpPr>
            <p:cNvPr id="71" name="Round Same Side Corner Rectangle 3">
              <a:extLst>
                <a:ext uri="{FF2B5EF4-FFF2-40B4-BE49-F238E27FC236}">
                  <a16:creationId xmlns:a16="http://schemas.microsoft.com/office/drawing/2014/main" id="{46A0153B-185E-541B-8AA0-0269306D768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95E255BC-DE48-FAB9-FD0B-92F008A911C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4B41F903-8677-BF12-4A88-CF895B3C5468}"/>
                </a:ext>
              </a:extLst>
            </p:cNvPr>
            <p:cNvGrpSpPr/>
            <p:nvPr/>
          </p:nvGrpSpPr>
          <p:grpSpPr>
            <a:xfrm rot="507905">
              <a:off x="7838339" y="3815940"/>
              <a:ext cx="553322" cy="1525212"/>
              <a:chOff x="7916671" y="3937945"/>
              <a:chExt cx="553322" cy="1525212"/>
            </a:xfrm>
            <a:grpFill/>
          </p:grpSpPr>
          <p:sp>
            <p:nvSpPr>
              <p:cNvPr id="77" name="Round Same Side Corner Rectangle 25">
                <a:extLst>
                  <a:ext uri="{FF2B5EF4-FFF2-40B4-BE49-F238E27FC236}">
                    <a16:creationId xmlns:a16="http://schemas.microsoft.com/office/drawing/2014/main" id="{304E5F7A-7710-6922-EC24-85B3F400C53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6080FA17-AE31-7616-6E57-7C8A74E01B4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C5CB31D7-41B8-301B-AA13-0D3E0971EE6A}"/>
                </a:ext>
              </a:extLst>
            </p:cNvPr>
            <p:cNvGrpSpPr/>
            <p:nvPr/>
          </p:nvGrpSpPr>
          <p:grpSpPr>
            <a:xfrm rot="21105829" flipH="1">
              <a:off x="9243874" y="3806245"/>
              <a:ext cx="564104" cy="1525212"/>
              <a:chOff x="7916671" y="3937945"/>
              <a:chExt cx="553322" cy="1525212"/>
            </a:xfrm>
            <a:grpFill/>
          </p:grpSpPr>
          <p:sp>
            <p:nvSpPr>
              <p:cNvPr id="75" name="Round Same Side Corner Rectangle 25">
                <a:extLst>
                  <a:ext uri="{FF2B5EF4-FFF2-40B4-BE49-F238E27FC236}">
                    <a16:creationId xmlns:a16="http://schemas.microsoft.com/office/drawing/2014/main" id="{DBE84A52-A56F-6903-99F7-3ADDAE05574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DCE929B5-F075-79E2-2843-F50B79C1290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grpSp>
      </p:grpSp>
      <p:sp>
        <p:nvSpPr>
          <p:cNvPr id="79" name="Arrow: Right 78">
            <a:extLst>
              <a:ext uri="{FF2B5EF4-FFF2-40B4-BE49-F238E27FC236}">
                <a16:creationId xmlns:a16="http://schemas.microsoft.com/office/drawing/2014/main" id="{BEB929F7-9A37-767D-8ECF-9B75E1DD5E31}"/>
              </a:ext>
            </a:extLst>
          </p:cNvPr>
          <p:cNvSpPr/>
          <p:nvPr/>
        </p:nvSpPr>
        <p:spPr>
          <a:xfrm>
            <a:off x="2598057" y="4330348"/>
            <a:ext cx="8922478" cy="67393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54968"/>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6708</Words>
  <Application>Microsoft Office PowerPoint</Application>
  <PresentationFormat>Widescreen</PresentationFormat>
  <Paragraphs>819</Paragraphs>
  <Slides>49</Slides>
  <Notes>49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Garamond</vt:lpstr>
      <vt:lpstr>Helvetica Neue</vt:lpstr>
      <vt:lpstr>Office Theme</vt:lpstr>
      <vt:lpstr>PowerPoint Presentation</vt:lpstr>
      <vt:lpstr>SESSION 1  Module opening</vt:lpstr>
      <vt:lpstr>Module aim</vt:lpstr>
      <vt:lpstr>Agenda</vt:lpstr>
      <vt:lpstr>Recap activity</vt:lpstr>
      <vt:lpstr>Learning objectives</vt:lpstr>
      <vt:lpstr>Competency framework review</vt:lpstr>
      <vt:lpstr>SESSION 2  What is self-awareness and how can I increase it?</vt:lpstr>
      <vt:lpstr>Intro to self-awareness</vt:lpstr>
      <vt:lpstr>Self-awareness</vt:lpstr>
      <vt:lpstr>Self-awareness</vt:lpstr>
      <vt:lpstr>Barriers to self-awareness</vt:lpstr>
      <vt:lpstr>Receiving feedback to increase self-awareness</vt:lpstr>
      <vt:lpstr>Impact emotions</vt:lpstr>
      <vt:lpstr>Emotional awareness</vt:lpstr>
      <vt:lpstr>Unconscious bias</vt:lpstr>
      <vt:lpstr>Unconscious bias</vt:lpstr>
      <vt:lpstr>PowerPoint Presentation</vt:lpstr>
      <vt:lpstr>Limiting the influence of unconscious bias on our decisions</vt:lpstr>
      <vt:lpstr>Key learning points</vt:lpstr>
      <vt:lpstr>SESSION 3  How can I support diversity and inclusion?</vt:lpstr>
      <vt:lpstr>Plenary discussion</vt:lpstr>
      <vt:lpstr>Diversity and inclusion</vt:lpstr>
      <vt:lpstr>Exclusion</vt:lpstr>
      <vt:lpstr>Barriers to inclusion</vt:lpstr>
      <vt:lpstr>Tips to support diversity and inclusion in case management</vt:lpstr>
      <vt:lpstr>Key learning points</vt:lpstr>
      <vt:lpstr>SESSION 4  How can I be accountable and use power responsibly?</vt:lpstr>
      <vt:lpstr>Accountability and quality</vt:lpstr>
      <vt:lpstr>Plenary discussion</vt:lpstr>
      <vt:lpstr>Accountability and quality</vt:lpstr>
      <vt:lpstr>Power Wheel</vt:lpstr>
      <vt:lpstr>PowerPoint Presentation</vt:lpstr>
      <vt:lpstr>Using power ethically and responsibly</vt:lpstr>
      <vt:lpstr>Support decision making</vt:lpstr>
      <vt:lpstr>Making decision with integrity</vt:lpstr>
      <vt:lpstr>Child safeguarding</vt:lpstr>
      <vt:lpstr>Child safeguarding</vt:lpstr>
      <vt:lpstr>Child safeguarding</vt:lpstr>
      <vt:lpstr>Key learning points</vt:lpstr>
      <vt:lpstr>SESSION 5  How can I cope with my emotions and work stress?</vt:lpstr>
      <vt:lpstr>Recognizing signs of stress</vt:lpstr>
      <vt:lpstr>Caring for your wellbeing and prevention of burn-out</vt:lpstr>
      <vt:lpstr>Compassion fatigue</vt:lpstr>
      <vt:lpstr>Ways to process emotions or cope with stress</vt:lpstr>
      <vt:lpstr>PowerPoint Presentation</vt:lpstr>
      <vt:lpstr>SESSION 6  Module closing</vt:lpstr>
      <vt:lpstr>Learning objectives</vt:lpstr>
      <vt:lpstr>End of module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Justina Ojom</cp:lastModifiedBy>
  <cp:revision>1</cp:revision>
  <dcterms:created xsi:type="dcterms:W3CDTF">2023-02-10T13:24:22Z</dcterms:created>
  <dcterms:modified xsi:type="dcterms:W3CDTF">2023-03-31T01:47:40Z</dcterms:modified>
</cp:coreProperties>
</file>