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7" r:id="rId2"/>
    <p:sldId id="260" r:id="rId3"/>
    <p:sldId id="258" r:id="rId4"/>
    <p:sldId id="259" r:id="rId5"/>
    <p:sldId id="330" r:id="rId6"/>
    <p:sldId id="331" r:id="rId7"/>
    <p:sldId id="263" r:id="rId8"/>
    <p:sldId id="266" r:id="rId9"/>
    <p:sldId id="2929" r:id="rId10"/>
    <p:sldId id="267" r:id="rId11"/>
    <p:sldId id="2898" r:id="rId12"/>
    <p:sldId id="2899" r:id="rId13"/>
    <p:sldId id="2901" r:id="rId14"/>
    <p:sldId id="761" r:id="rId15"/>
    <p:sldId id="2900" r:id="rId16"/>
    <p:sldId id="2903" r:id="rId17"/>
    <p:sldId id="269" r:id="rId18"/>
    <p:sldId id="270" r:id="rId19"/>
    <p:sldId id="361" r:id="rId20"/>
    <p:sldId id="392" r:id="rId21"/>
    <p:sldId id="393" r:id="rId22"/>
    <p:sldId id="2864" r:id="rId23"/>
    <p:sldId id="2891" r:id="rId24"/>
    <p:sldId id="2892" r:id="rId25"/>
    <p:sldId id="2893" r:id="rId26"/>
    <p:sldId id="2930" r:id="rId27"/>
    <p:sldId id="278" r:id="rId28"/>
    <p:sldId id="279" r:id="rId29"/>
    <p:sldId id="2894" r:id="rId30"/>
    <p:sldId id="2931" r:id="rId31"/>
    <p:sldId id="363" r:id="rId32"/>
    <p:sldId id="2896" r:id="rId33"/>
    <p:sldId id="2927" r:id="rId34"/>
    <p:sldId id="2897" r:id="rId35"/>
    <p:sldId id="2932" r:id="rId36"/>
    <p:sldId id="282" r:id="rId37"/>
    <p:sldId id="283" r:id="rId38"/>
    <p:sldId id="2928" r:id="rId39"/>
    <p:sldId id="285" r:id="rId40"/>
  </p:sldIdLst>
  <p:sldSz cx="12192000" cy="6858000"/>
  <p:notesSz cx="7104063"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74A96162-5E52-49D9-A84B-D28D16DCFC1D}">
          <p14:sldIdLst>
            <p14:sldId id="257"/>
          </p14:sldIdLst>
        </p14:section>
        <p14:section name="Session 1" id="{22F4CFEA-5738-4F62-8D3D-363AC1A36FF5}">
          <p14:sldIdLst>
            <p14:sldId id="260"/>
            <p14:sldId id="258"/>
            <p14:sldId id="259"/>
            <p14:sldId id="330"/>
            <p14:sldId id="331"/>
            <p14:sldId id="263"/>
            <p14:sldId id="266"/>
            <p14:sldId id="2929"/>
            <p14:sldId id="267"/>
          </p14:sldIdLst>
        </p14:section>
        <p14:section name="Session 2" id="{946E519F-CE30-47E3-AD59-595642D1656D}">
          <p14:sldIdLst>
            <p14:sldId id="2898"/>
            <p14:sldId id="2899"/>
            <p14:sldId id="2901"/>
            <p14:sldId id="761"/>
            <p14:sldId id="2900"/>
            <p14:sldId id="2903"/>
          </p14:sldIdLst>
        </p14:section>
        <p14:section name="Session 3" id="{67307A40-4AA4-493D-9E38-12D828CA0933}">
          <p14:sldIdLst>
            <p14:sldId id="269"/>
            <p14:sldId id="270"/>
            <p14:sldId id="361"/>
            <p14:sldId id="392"/>
            <p14:sldId id="393"/>
            <p14:sldId id="2864"/>
            <p14:sldId id="2891"/>
            <p14:sldId id="2892"/>
            <p14:sldId id="2893"/>
            <p14:sldId id="2930"/>
            <p14:sldId id="278"/>
          </p14:sldIdLst>
        </p14:section>
        <p14:section name="Session 4" id="{9EBE54BD-20F8-4A0D-8972-D7B37B3F9B0F}">
          <p14:sldIdLst>
            <p14:sldId id="279"/>
            <p14:sldId id="2894"/>
            <p14:sldId id="2931"/>
            <p14:sldId id="363"/>
            <p14:sldId id="2896"/>
            <p14:sldId id="2927"/>
            <p14:sldId id="2897"/>
            <p14:sldId id="2932"/>
            <p14:sldId id="282"/>
          </p14:sldIdLst>
        </p14:section>
        <p14:section name="Session 5" id="{FC6A93AA-374E-4F63-AFD2-5A83DD2F1B5F}">
          <p14:sldIdLst>
            <p14:sldId id="283"/>
            <p14:sldId id="2928"/>
            <p14:sldId id="28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lse Van der Straeten" initials="IVdS [2]" lastIdx="29" clrIdx="0">
    <p:extLst>
      <p:ext uri="{19B8F6BF-5375-455C-9EA6-DF929625EA0E}">
        <p15:presenceInfo xmlns:p15="http://schemas.microsoft.com/office/powerpoint/2012/main" userId="S::Ilse.VanderStraeten@rescue.org::48c204e9-4447-4a09-a8d3-af2f3980ba4f" providerId="AD"/>
      </p:ext>
    </p:extLst>
  </p:cmAuthor>
  <p:cmAuthor id="2" name="Ilse Van der Straeten" initials="IVdS" lastIdx="5" clrIdx="1">
    <p:extLst>
      <p:ext uri="{19B8F6BF-5375-455C-9EA6-DF929625EA0E}">
        <p15:presenceInfo xmlns:p15="http://schemas.microsoft.com/office/powerpoint/2012/main" userId="Ilse Van der Straeten" providerId="None"/>
      </p:ext>
    </p:extLst>
  </p:cmAuthor>
  <p:cmAuthor id="3" name="Michelle Khoza" initials="MK" lastIdx="20" clrIdx="2">
    <p:extLst>
      <p:ext uri="{19B8F6BF-5375-455C-9EA6-DF929625EA0E}">
        <p15:presenceInfo xmlns:p15="http://schemas.microsoft.com/office/powerpoint/2012/main" userId="S::administrator@little-fish.co::b4ee92c7-73cf-4698-99b6-469fc95853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1AABB1-B48D-4427-91E7-05BEFF8B3BFA}" v="257" dt="2023-03-30T14:12:02.974"/>
    <p1510:client id="{5126343F-F293-490D-994D-5ED4CC012D43}" v="25" dt="2023-03-30T11:11:02.7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4102" autoAdjust="0"/>
    <p:restoredTop sz="42459" autoAdjust="0"/>
  </p:normalViewPr>
  <p:slideViewPr>
    <p:cSldViewPr snapToGrid="0">
      <p:cViewPr varScale="1">
        <p:scale>
          <a:sx n="29" d="100"/>
          <a:sy n="29" d="100"/>
        </p:scale>
        <p:origin x="523" y="48"/>
      </p:cViewPr>
      <p:guideLst/>
    </p:cSldViewPr>
  </p:slideViewPr>
  <p:notesTextViewPr>
    <p:cViewPr>
      <p:scale>
        <a:sx n="1" d="1"/>
        <a:sy n="1" d="1"/>
      </p:scale>
      <p:origin x="0" y="0"/>
    </p:cViewPr>
  </p:notesTextViewPr>
  <p:sorterViewPr>
    <p:cViewPr varScale="1">
      <p:scale>
        <a:sx n="100" d="100"/>
        <a:sy n="100" d="100"/>
      </p:scale>
      <p:origin x="0" y="-28368"/>
    </p:cViewPr>
  </p:sorterViewPr>
  <p:notesViewPr>
    <p:cSldViewPr snapToGrid="0">
      <p:cViewPr varScale="1">
        <p:scale>
          <a:sx n="51" d="100"/>
          <a:sy n="51" d="100"/>
        </p:scale>
        <p:origin x="3346" y="3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Khoza" userId="b4ee92c7-73cf-4698-99b6-469fc9585377" providerId="ADAL" clId="{5126343F-F293-490D-994D-5ED4CC012D43}"/>
    <pc:docChg chg="undo redo custSel modSld">
      <pc:chgData name="Michelle Khoza" userId="b4ee92c7-73cf-4698-99b6-469fc9585377" providerId="ADAL" clId="{5126343F-F293-490D-994D-5ED4CC012D43}" dt="2023-03-30T11:11:02.770" v="55"/>
      <pc:docMkLst>
        <pc:docMk/>
      </pc:docMkLst>
      <pc:sldChg chg="addCm modCm">
        <pc:chgData name="Michelle Khoza" userId="b4ee92c7-73cf-4698-99b6-469fc9585377" providerId="ADAL" clId="{5126343F-F293-490D-994D-5ED4CC012D43}" dt="2023-03-30T11:11:02.770" v="55"/>
        <pc:sldMkLst>
          <pc:docMk/>
          <pc:sldMk cId="0" sldId="266"/>
        </pc:sldMkLst>
      </pc:sldChg>
      <pc:sldChg chg="addCm modCm">
        <pc:chgData name="Michelle Khoza" userId="b4ee92c7-73cf-4698-99b6-469fc9585377" providerId="ADAL" clId="{5126343F-F293-490D-994D-5ED4CC012D43}" dt="2023-03-30T11:05:09.779" v="48"/>
        <pc:sldMkLst>
          <pc:docMk/>
          <pc:sldMk cId="0" sldId="285"/>
        </pc:sldMkLst>
      </pc:sldChg>
      <pc:sldChg chg="addCm modCm">
        <pc:chgData name="Michelle Khoza" userId="b4ee92c7-73cf-4698-99b6-469fc9585377" providerId="ADAL" clId="{5126343F-F293-490D-994D-5ED4CC012D43}" dt="2023-03-30T10:21:04.754" v="20"/>
        <pc:sldMkLst>
          <pc:docMk/>
          <pc:sldMk cId="1759905812" sldId="2864"/>
        </pc:sldMkLst>
      </pc:sldChg>
      <pc:sldChg chg="addCm modCm">
        <pc:chgData name="Michelle Khoza" userId="b4ee92c7-73cf-4698-99b6-469fc9585377" providerId="ADAL" clId="{5126343F-F293-490D-994D-5ED4CC012D43}" dt="2023-03-30T10:29:57.735" v="24"/>
        <pc:sldMkLst>
          <pc:docMk/>
          <pc:sldMk cId="1487144932" sldId="2893"/>
        </pc:sldMkLst>
      </pc:sldChg>
      <pc:sldChg chg="addCm modCm">
        <pc:chgData name="Michelle Khoza" userId="b4ee92c7-73cf-4698-99b6-469fc9585377" providerId="ADAL" clId="{5126343F-F293-490D-994D-5ED4CC012D43}" dt="2023-03-30T10:37:58.750" v="32"/>
        <pc:sldMkLst>
          <pc:docMk/>
          <pc:sldMk cId="4205154091" sldId="2894"/>
        </pc:sldMkLst>
      </pc:sldChg>
      <pc:sldChg chg="addCm delCm modCm">
        <pc:chgData name="Michelle Khoza" userId="b4ee92c7-73cf-4698-99b6-469fc9585377" providerId="ADAL" clId="{5126343F-F293-490D-994D-5ED4CC012D43}" dt="2023-03-30T10:53:09.521" v="37"/>
        <pc:sldMkLst>
          <pc:docMk/>
          <pc:sldMk cId="2200130392" sldId="2896"/>
        </pc:sldMkLst>
      </pc:sldChg>
      <pc:sldChg chg="addCm modCm modNotesTx">
        <pc:chgData name="Michelle Khoza" userId="b4ee92c7-73cf-4698-99b6-469fc9585377" providerId="ADAL" clId="{5126343F-F293-490D-994D-5ED4CC012D43}" dt="2023-03-30T11:01:44.277" v="46" actId="20577"/>
        <pc:sldMkLst>
          <pc:docMk/>
          <pc:sldMk cId="1229669495" sldId="2897"/>
        </pc:sldMkLst>
      </pc:sldChg>
      <pc:sldChg chg="addCm delCm modCm">
        <pc:chgData name="Michelle Khoza" userId="b4ee92c7-73cf-4698-99b6-469fc9585377" providerId="ADAL" clId="{5126343F-F293-490D-994D-5ED4CC012D43}" dt="2023-03-30T11:10:16.718" v="53" actId="1592"/>
        <pc:sldMkLst>
          <pc:docMk/>
          <pc:sldMk cId="2821614688" sldId="2899"/>
        </pc:sldMkLst>
      </pc:sldChg>
      <pc:sldChg chg="addCm modCm">
        <pc:chgData name="Michelle Khoza" userId="b4ee92c7-73cf-4698-99b6-469fc9585377" providerId="ADAL" clId="{5126343F-F293-490D-994D-5ED4CC012D43}" dt="2023-03-30T10:09:26.459" v="16"/>
        <pc:sldMkLst>
          <pc:docMk/>
          <pc:sldMk cId="314711782" sldId="2900"/>
        </pc:sldMkLst>
      </pc:sldChg>
      <pc:sldChg chg="addCm modCm">
        <pc:chgData name="Michelle Khoza" userId="b4ee92c7-73cf-4698-99b6-469fc9585377" providerId="ADAL" clId="{5126343F-F293-490D-994D-5ED4CC012D43}" dt="2023-03-30T11:09:45.268" v="50"/>
        <pc:sldMkLst>
          <pc:docMk/>
          <pc:sldMk cId="4268921769" sldId="2901"/>
        </pc:sldMkLst>
      </pc:sldChg>
      <pc:sldChg chg="addCm delCm modCm modNotesTx">
        <pc:chgData name="Michelle Khoza" userId="b4ee92c7-73cf-4698-99b6-469fc9585377" providerId="ADAL" clId="{5126343F-F293-490D-994D-5ED4CC012D43}" dt="2023-03-30T09:37:58.119" v="12"/>
        <pc:sldMkLst>
          <pc:docMk/>
          <pc:sldMk cId="2688839356" sldId="2929"/>
        </pc:sldMkLst>
      </pc:sldChg>
      <pc:sldChg chg="modNotesTx">
        <pc:chgData name="Michelle Khoza" userId="b4ee92c7-73cf-4698-99b6-469fc9585377" providerId="ADAL" clId="{5126343F-F293-490D-994D-5ED4CC012D43}" dt="2023-03-30T10:31:51.524" v="28" actId="20577"/>
        <pc:sldMkLst>
          <pc:docMk/>
          <pc:sldMk cId="2764766574" sldId="2930"/>
        </pc:sldMkLst>
      </pc:sldChg>
    </pc:docChg>
  </pc:docChgLst>
  <pc:docChgLst>
    <pc:chgData name="Justina Ojom" userId="cbdaed7d-8d45-4372-a16a-f3f8900c2f45" providerId="ADAL" clId="{391AABB1-B48D-4427-91E7-05BEFF8B3BFA}"/>
    <pc:docChg chg="undo redo custSel addSld delSld modSld modMainMaster addSection modSection modNotesMaster">
      <pc:chgData name="Justina Ojom" userId="cbdaed7d-8d45-4372-a16a-f3f8900c2f45" providerId="ADAL" clId="{391AABB1-B48D-4427-91E7-05BEFF8B3BFA}" dt="2023-03-31T02:18:59.633" v="9364" actId="20577"/>
      <pc:docMkLst>
        <pc:docMk/>
      </pc:docMkLst>
      <pc:sldChg chg="addSp delSp modSp mod modNotes">
        <pc:chgData name="Justina Ojom" userId="cbdaed7d-8d45-4372-a16a-f3f8900c2f45" providerId="ADAL" clId="{391AABB1-B48D-4427-91E7-05BEFF8B3BFA}" dt="2023-03-29T20:30:53.719" v="8460" actId="14100"/>
        <pc:sldMkLst>
          <pc:docMk/>
          <pc:sldMk cId="0" sldId="257"/>
        </pc:sldMkLst>
        <pc:spChg chg="add del mod">
          <ac:chgData name="Justina Ojom" userId="cbdaed7d-8d45-4372-a16a-f3f8900c2f45" providerId="ADAL" clId="{391AABB1-B48D-4427-91E7-05BEFF8B3BFA}" dt="2023-03-28T21:05:58.737" v="7108"/>
          <ac:spMkLst>
            <pc:docMk/>
            <pc:sldMk cId="0" sldId="257"/>
            <ac:spMk id="2" creationId="{02423AFD-CA15-83DD-DDA5-48A1949D22CE}"/>
          </ac:spMkLst>
        </pc:spChg>
        <pc:spChg chg="add mod">
          <ac:chgData name="Justina Ojom" userId="cbdaed7d-8d45-4372-a16a-f3f8900c2f45" providerId="ADAL" clId="{391AABB1-B48D-4427-91E7-05BEFF8B3BFA}" dt="2023-03-28T22:03:27.351" v="8171" actId="164"/>
          <ac:spMkLst>
            <pc:docMk/>
            <pc:sldMk cId="0" sldId="257"/>
            <ac:spMk id="2" creationId="{B1E57480-C68A-21B8-F41B-B1FF8BAF4F19}"/>
          </ac:spMkLst>
        </pc:spChg>
        <pc:spChg chg="add mod">
          <ac:chgData name="Justina Ojom" userId="cbdaed7d-8d45-4372-a16a-f3f8900c2f45" providerId="ADAL" clId="{391AABB1-B48D-4427-91E7-05BEFF8B3BFA}" dt="2023-03-28T22:03:27.351" v="8171" actId="164"/>
          <ac:spMkLst>
            <pc:docMk/>
            <pc:sldMk cId="0" sldId="257"/>
            <ac:spMk id="3" creationId="{0A154E1A-9398-1663-1B7A-4155A415A984}"/>
          </ac:spMkLst>
        </pc:spChg>
        <pc:spChg chg="add mod">
          <ac:chgData name="Justina Ojom" userId="cbdaed7d-8d45-4372-a16a-f3f8900c2f45" providerId="ADAL" clId="{391AABB1-B48D-4427-91E7-05BEFF8B3BFA}" dt="2023-03-28T22:03:27.351" v="8171" actId="164"/>
          <ac:spMkLst>
            <pc:docMk/>
            <pc:sldMk cId="0" sldId="257"/>
            <ac:spMk id="4" creationId="{FEF8F7B8-EBB0-2A68-3DBD-EFCC980EE2B5}"/>
          </ac:spMkLst>
        </pc:spChg>
        <pc:spChg chg="add del mod">
          <ac:chgData name="Justina Ojom" userId="cbdaed7d-8d45-4372-a16a-f3f8900c2f45" providerId="ADAL" clId="{391AABB1-B48D-4427-91E7-05BEFF8B3BFA}" dt="2023-03-28T21:05:58.737" v="7108"/>
          <ac:spMkLst>
            <pc:docMk/>
            <pc:sldMk cId="0" sldId="257"/>
            <ac:spMk id="5" creationId="{0F4EFD7A-D98C-0137-02D7-9EBBAAEB6E07}"/>
          </ac:spMkLst>
        </pc:spChg>
        <pc:spChg chg="add mod">
          <ac:chgData name="Justina Ojom" userId="cbdaed7d-8d45-4372-a16a-f3f8900c2f45" providerId="ADAL" clId="{391AABB1-B48D-4427-91E7-05BEFF8B3BFA}" dt="2023-03-28T22:03:27.351" v="8171" actId="164"/>
          <ac:spMkLst>
            <pc:docMk/>
            <pc:sldMk cId="0" sldId="257"/>
            <ac:spMk id="5" creationId="{69B13672-7EE7-EA7D-67DE-17290DF9F978}"/>
          </ac:spMkLst>
        </pc:spChg>
        <pc:spChg chg="add mod">
          <ac:chgData name="Justina Ojom" userId="cbdaed7d-8d45-4372-a16a-f3f8900c2f45" providerId="ADAL" clId="{391AABB1-B48D-4427-91E7-05BEFF8B3BFA}" dt="2023-03-29T20:30:53.719" v="8460" actId="14100"/>
          <ac:spMkLst>
            <pc:docMk/>
            <pc:sldMk cId="0" sldId="257"/>
            <ac:spMk id="7" creationId="{BD0E9B9F-1041-463F-91D9-D48CB1262F70}"/>
          </ac:spMkLst>
        </pc:spChg>
        <pc:spChg chg="mod">
          <ac:chgData name="Justina Ojom" userId="cbdaed7d-8d45-4372-a16a-f3f8900c2f45" providerId="ADAL" clId="{391AABB1-B48D-4427-91E7-05BEFF8B3BFA}" dt="2023-03-28T21:05:57.576" v="7107"/>
          <ac:spMkLst>
            <pc:docMk/>
            <pc:sldMk cId="0" sldId="257"/>
            <ac:spMk id="8" creationId="{823A54BC-FC74-BAF8-2926-C2B668AA7600}"/>
          </ac:spMkLst>
        </pc:spChg>
        <pc:spChg chg="mod">
          <ac:chgData name="Justina Ojom" userId="cbdaed7d-8d45-4372-a16a-f3f8900c2f45" providerId="ADAL" clId="{391AABB1-B48D-4427-91E7-05BEFF8B3BFA}" dt="2023-03-28T21:05:57.576" v="7107"/>
          <ac:spMkLst>
            <pc:docMk/>
            <pc:sldMk cId="0" sldId="257"/>
            <ac:spMk id="9" creationId="{5986235D-298B-0427-1C2E-3F1C411138AA}"/>
          </ac:spMkLst>
        </pc:spChg>
        <pc:spChg chg="mod">
          <ac:chgData name="Justina Ojom" userId="cbdaed7d-8d45-4372-a16a-f3f8900c2f45" providerId="ADAL" clId="{391AABB1-B48D-4427-91E7-05BEFF8B3BFA}" dt="2023-03-28T21:05:57.576" v="7107"/>
          <ac:spMkLst>
            <pc:docMk/>
            <pc:sldMk cId="0" sldId="257"/>
            <ac:spMk id="10" creationId="{7F10E37D-5184-B624-88BF-24285FD840D4}"/>
          </ac:spMkLst>
        </pc:spChg>
        <pc:spChg chg="mod">
          <ac:chgData name="Justina Ojom" userId="cbdaed7d-8d45-4372-a16a-f3f8900c2f45" providerId="ADAL" clId="{391AABB1-B48D-4427-91E7-05BEFF8B3BFA}" dt="2023-03-28T21:05:57.576" v="7107"/>
          <ac:spMkLst>
            <pc:docMk/>
            <pc:sldMk cId="0" sldId="257"/>
            <ac:spMk id="11" creationId="{B7120647-E9D1-53C4-8F5F-54C72C2D1D24}"/>
          </ac:spMkLst>
        </pc:spChg>
        <pc:spChg chg="add mod">
          <ac:chgData name="Justina Ojom" userId="cbdaed7d-8d45-4372-a16a-f3f8900c2f45" providerId="ADAL" clId="{391AABB1-B48D-4427-91E7-05BEFF8B3BFA}" dt="2023-03-28T21:07:01.608" v="7189" actId="1076"/>
          <ac:spMkLst>
            <pc:docMk/>
            <pc:sldMk cId="0" sldId="257"/>
            <ac:spMk id="12" creationId="{F6CE0DD3-B152-EF49-0B87-EA91D9ADDADA}"/>
          </ac:spMkLst>
        </pc:spChg>
        <pc:spChg chg="add mod">
          <ac:chgData name="Justina Ojom" userId="cbdaed7d-8d45-4372-a16a-f3f8900c2f45" providerId="ADAL" clId="{391AABB1-B48D-4427-91E7-05BEFF8B3BFA}" dt="2023-03-28T21:06:00.778" v="7110"/>
          <ac:spMkLst>
            <pc:docMk/>
            <pc:sldMk cId="0" sldId="257"/>
            <ac:spMk id="15" creationId="{38755212-6F0A-4037-AD22-C26F6779D166}"/>
          </ac:spMkLst>
        </pc:spChg>
        <pc:spChg chg="mod">
          <ac:chgData name="Justina Ojom" userId="cbdaed7d-8d45-4372-a16a-f3f8900c2f45" providerId="ADAL" clId="{391AABB1-B48D-4427-91E7-05BEFF8B3BFA}" dt="2023-03-28T21:06:00.778" v="7110"/>
          <ac:spMkLst>
            <pc:docMk/>
            <pc:sldMk cId="0" sldId="257"/>
            <ac:spMk id="18" creationId="{482A2D1C-5CE5-8B0E-550E-D364125785A9}"/>
          </ac:spMkLst>
        </pc:spChg>
        <pc:spChg chg="mod">
          <ac:chgData name="Justina Ojom" userId="cbdaed7d-8d45-4372-a16a-f3f8900c2f45" providerId="ADAL" clId="{391AABB1-B48D-4427-91E7-05BEFF8B3BFA}" dt="2023-03-28T21:06:00.778" v="7110"/>
          <ac:spMkLst>
            <pc:docMk/>
            <pc:sldMk cId="0" sldId="257"/>
            <ac:spMk id="19" creationId="{6C46052B-E4D2-C83F-43B2-24B6A9BC56A7}"/>
          </ac:spMkLst>
        </pc:spChg>
        <pc:spChg chg="mod">
          <ac:chgData name="Justina Ojom" userId="cbdaed7d-8d45-4372-a16a-f3f8900c2f45" providerId="ADAL" clId="{391AABB1-B48D-4427-91E7-05BEFF8B3BFA}" dt="2023-03-28T21:06:00.778" v="7110"/>
          <ac:spMkLst>
            <pc:docMk/>
            <pc:sldMk cId="0" sldId="257"/>
            <ac:spMk id="20" creationId="{7F82CD16-7905-43E0-FE3A-B834C7AE8785}"/>
          </ac:spMkLst>
        </pc:spChg>
        <pc:spChg chg="mod">
          <ac:chgData name="Justina Ojom" userId="cbdaed7d-8d45-4372-a16a-f3f8900c2f45" providerId="ADAL" clId="{391AABB1-B48D-4427-91E7-05BEFF8B3BFA}" dt="2023-03-28T21:06:00.778" v="7110"/>
          <ac:spMkLst>
            <pc:docMk/>
            <pc:sldMk cId="0" sldId="257"/>
            <ac:spMk id="21" creationId="{C07050D5-9F35-92F5-0854-D6A22AF7B223}"/>
          </ac:spMkLst>
        </pc:spChg>
        <pc:spChg chg="del mod">
          <ac:chgData name="Justina Ojom" userId="cbdaed7d-8d45-4372-a16a-f3f8900c2f45" providerId="ADAL" clId="{391AABB1-B48D-4427-91E7-05BEFF8B3BFA}" dt="2023-03-28T21:06:41.012" v="7184" actId="478"/>
          <ac:spMkLst>
            <pc:docMk/>
            <pc:sldMk cId="0" sldId="257"/>
            <ac:spMk id="237" creationId="{00000000-0000-0000-0000-000000000000}"/>
          </ac:spMkLst>
        </pc:spChg>
        <pc:grpChg chg="add del mod">
          <ac:chgData name="Justina Ojom" userId="cbdaed7d-8d45-4372-a16a-f3f8900c2f45" providerId="ADAL" clId="{391AABB1-B48D-4427-91E7-05BEFF8B3BFA}" dt="2023-03-29T20:30:48.214" v="8456" actId="478"/>
          <ac:grpSpMkLst>
            <pc:docMk/>
            <pc:sldMk cId="0" sldId="257"/>
            <ac:grpSpMk id="6" creationId="{5C3A9FB9-B541-D69D-8AD2-561E64E02BC8}"/>
          </ac:grpSpMkLst>
        </pc:grpChg>
        <pc:grpChg chg="add del mod">
          <ac:chgData name="Justina Ojom" userId="cbdaed7d-8d45-4372-a16a-f3f8900c2f45" providerId="ADAL" clId="{391AABB1-B48D-4427-91E7-05BEFF8B3BFA}" dt="2023-03-28T21:05:58.737" v="7108"/>
          <ac:grpSpMkLst>
            <pc:docMk/>
            <pc:sldMk cId="0" sldId="257"/>
            <ac:grpSpMk id="6" creationId="{EA3DC869-855C-CF5A-FC84-AC0B5542DE16}"/>
          </ac:grpSpMkLst>
        </pc:grpChg>
        <pc:grpChg chg="mod">
          <ac:chgData name="Justina Ojom" userId="cbdaed7d-8d45-4372-a16a-f3f8900c2f45" providerId="ADAL" clId="{391AABB1-B48D-4427-91E7-05BEFF8B3BFA}" dt="2023-03-28T21:05:57.576" v="7107"/>
          <ac:grpSpMkLst>
            <pc:docMk/>
            <pc:sldMk cId="0" sldId="257"/>
            <ac:grpSpMk id="7" creationId="{2D1E9DAA-535D-37D6-01C2-D2AB5D115993}"/>
          </ac:grpSpMkLst>
        </pc:grpChg>
        <pc:grpChg chg="add del mod">
          <ac:chgData name="Justina Ojom" userId="cbdaed7d-8d45-4372-a16a-f3f8900c2f45" providerId="ADAL" clId="{391AABB1-B48D-4427-91E7-05BEFF8B3BFA}" dt="2023-03-28T22:03:29.654" v="8172" actId="478"/>
          <ac:grpSpMkLst>
            <pc:docMk/>
            <pc:sldMk cId="0" sldId="257"/>
            <ac:grpSpMk id="16" creationId="{743BCF81-8FFC-6B2B-58B8-98FB4D296524}"/>
          </ac:grpSpMkLst>
        </pc:grpChg>
        <pc:grpChg chg="mod">
          <ac:chgData name="Justina Ojom" userId="cbdaed7d-8d45-4372-a16a-f3f8900c2f45" providerId="ADAL" clId="{391AABB1-B48D-4427-91E7-05BEFF8B3BFA}" dt="2023-03-28T21:06:00.778" v="7110"/>
          <ac:grpSpMkLst>
            <pc:docMk/>
            <pc:sldMk cId="0" sldId="257"/>
            <ac:grpSpMk id="17" creationId="{BA2D91FC-2BA1-0779-5126-FDAE8AD132CF}"/>
          </ac:grpSpMkLst>
        </pc:grpChg>
        <pc:picChg chg="add del mod">
          <ac:chgData name="Justina Ojom" userId="cbdaed7d-8d45-4372-a16a-f3f8900c2f45" providerId="ADAL" clId="{391AABB1-B48D-4427-91E7-05BEFF8B3BFA}" dt="2023-03-28T21:05:58.737" v="7108"/>
          <ac:picMkLst>
            <pc:docMk/>
            <pc:sldMk cId="0" sldId="257"/>
            <ac:picMk id="3" creationId="{9BE057A1-3D3E-FCC0-2AA1-E97EB71A5542}"/>
          </ac:picMkLst>
        </pc:picChg>
        <pc:picChg chg="add del mod">
          <ac:chgData name="Justina Ojom" userId="cbdaed7d-8d45-4372-a16a-f3f8900c2f45" providerId="ADAL" clId="{391AABB1-B48D-4427-91E7-05BEFF8B3BFA}" dt="2023-03-28T21:05:58.737" v="7108"/>
          <ac:picMkLst>
            <pc:docMk/>
            <pc:sldMk cId="0" sldId="257"/>
            <ac:picMk id="4" creationId="{1208809B-5A28-B300-FD27-A27AEBC652CD}"/>
          </ac:picMkLst>
        </pc:picChg>
        <pc:picChg chg="add mod">
          <ac:chgData name="Justina Ojom" userId="cbdaed7d-8d45-4372-a16a-f3f8900c2f45" providerId="ADAL" clId="{391AABB1-B48D-4427-91E7-05BEFF8B3BFA}" dt="2023-03-28T21:07:01.608" v="7189" actId="1076"/>
          <ac:picMkLst>
            <pc:docMk/>
            <pc:sldMk cId="0" sldId="257"/>
            <ac:picMk id="13" creationId="{4782CCA3-79D2-A99D-66CB-6A8939852635}"/>
          </ac:picMkLst>
        </pc:picChg>
        <pc:picChg chg="add mod">
          <ac:chgData name="Justina Ojom" userId="cbdaed7d-8d45-4372-a16a-f3f8900c2f45" providerId="ADAL" clId="{391AABB1-B48D-4427-91E7-05BEFF8B3BFA}" dt="2023-03-28T21:07:01.608" v="7189" actId="1076"/>
          <ac:picMkLst>
            <pc:docMk/>
            <pc:sldMk cId="0" sldId="257"/>
            <ac:picMk id="14" creationId="{0D464BAA-D072-E659-3EC5-F82DAEE8E48D}"/>
          </ac:picMkLst>
        </pc:picChg>
        <pc:picChg chg="del">
          <ac:chgData name="Justina Ojom" userId="cbdaed7d-8d45-4372-a16a-f3f8900c2f45" providerId="ADAL" clId="{391AABB1-B48D-4427-91E7-05BEFF8B3BFA}" dt="2023-03-28T21:05:57.169" v="7106" actId="478"/>
          <ac:picMkLst>
            <pc:docMk/>
            <pc:sldMk cId="0" sldId="257"/>
            <ac:picMk id="238" creationId="{00000000-0000-0000-0000-000000000000}"/>
          </ac:picMkLst>
        </pc:picChg>
        <pc:picChg chg="del">
          <ac:chgData name="Justina Ojom" userId="cbdaed7d-8d45-4372-a16a-f3f8900c2f45" providerId="ADAL" clId="{391AABB1-B48D-4427-91E7-05BEFF8B3BFA}" dt="2023-03-28T21:05:57.169" v="7106" actId="478"/>
          <ac:picMkLst>
            <pc:docMk/>
            <pc:sldMk cId="0" sldId="257"/>
            <ac:picMk id="239" creationId="{00000000-0000-0000-0000-000000000000}"/>
          </ac:picMkLst>
        </pc:picChg>
      </pc:sldChg>
      <pc:sldChg chg="addSp delSp modSp mod modNotes">
        <pc:chgData name="Justina Ojom" userId="cbdaed7d-8d45-4372-a16a-f3f8900c2f45" providerId="ADAL" clId="{391AABB1-B48D-4427-91E7-05BEFF8B3BFA}" dt="2023-03-29T20:31:03.989" v="8465" actId="1076"/>
        <pc:sldMkLst>
          <pc:docMk/>
          <pc:sldMk cId="0" sldId="258"/>
        </pc:sldMkLst>
        <pc:spChg chg="add mod ord">
          <ac:chgData name="Justina Ojom" userId="cbdaed7d-8d45-4372-a16a-f3f8900c2f45" providerId="ADAL" clId="{391AABB1-B48D-4427-91E7-05BEFF8B3BFA}" dt="2023-03-28T21:46:46.967" v="7944" actId="1036"/>
          <ac:spMkLst>
            <pc:docMk/>
            <pc:sldMk cId="0" sldId="258"/>
            <ac:spMk id="2" creationId="{404C4A39-0783-66CC-7D7A-AEC4847987AD}"/>
          </ac:spMkLst>
        </pc:spChg>
        <pc:spChg chg="mod">
          <ac:chgData name="Justina Ojom" userId="cbdaed7d-8d45-4372-a16a-f3f8900c2f45" providerId="ADAL" clId="{391AABB1-B48D-4427-91E7-05BEFF8B3BFA}" dt="2023-03-28T21:46:46.967" v="7944" actId="1036"/>
          <ac:spMkLst>
            <pc:docMk/>
            <pc:sldMk cId="0" sldId="258"/>
            <ac:spMk id="3" creationId="{E5C4029A-5AA9-6B09-CB0E-02253AC3DD30}"/>
          </ac:spMkLst>
        </pc:spChg>
        <pc:spChg chg="add mod">
          <ac:chgData name="Justina Ojom" userId="cbdaed7d-8d45-4372-a16a-f3f8900c2f45" providerId="ADAL" clId="{391AABB1-B48D-4427-91E7-05BEFF8B3BFA}" dt="2023-03-29T20:31:03.989" v="8465" actId="1076"/>
          <ac:spMkLst>
            <pc:docMk/>
            <pc:sldMk cId="0" sldId="258"/>
            <ac:spMk id="4" creationId="{3E8F005A-D19C-717F-CDC9-692AF9052B39}"/>
          </ac:spMkLst>
        </pc:spChg>
        <pc:spChg chg="add del mod">
          <ac:chgData name="Justina Ojom" userId="cbdaed7d-8d45-4372-a16a-f3f8900c2f45" providerId="ADAL" clId="{391AABB1-B48D-4427-91E7-05BEFF8B3BFA}" dt="2023-03-28T21:46:35.394" v="7929" actId="478"/>
          <ac:spMkLst>
            <pc:docMk/>
            <pc:sldMk cId="0" sldId="258"/>
            <ac:spMk id="4" creationId="{5A80DD75-ABC9-58DA-3C59-0B59ACDB383F}"/>
          </ac:spMkLst>
        </pc:spChg>
        <pc:spChg chg="add mod ord">
          <ac:chgData name="Justina Ojom" userId="cbdaed7d-8d45-4372-a16a-f3f8900c2f45" providerId="ADAL" clId="{391AABB1-B48D-4427-91E7-05BEFF8B3BFA}" dt="2023-03-28T21:46:46.967" v="7944" actId="1036"/>
          <ac:spMkLst>
            <pc:docMk/>
            <pc:sldMk cId="0" sldId="258"/>
            <ac:spMk id="5" creationId="{80B70C51-E9B1-7415-2617-689BD96B9140}"/>
          </ac:spMkLst>
        </pc:spChg>
        <pc:spChg chg="mod">
          <ac:chgData name="Justina Ojom" userId="cbdaed7d-8d45-4372-a16a-f3f8900c2f45" providerId="ADAL" clId="{391AABB1-B48D-4427-91E7-05BEFF8B3BFA}" dt="2023-03-28T22:03:40.489" v="8177"/>
          <ac:spMkLst>
            <pc:docMk/>
            <pc:sldMk cId="0" sldId="258"/>
            <ac:spMk id="7" creationId="{19BA1D61-C007-1336-03D0-DE7711F92FA9}"/>
          </ac:spMkLst>
        </pc:spChg>
        <pc:spChg chg="mod">
          <ac:chgData name="Justina Ojom" userId="cbdaed7d-8d45-4372-a16a-f3f8900c2f45" providerId="ADAL" clId="{391AABB1-B48D-4427-91E7-05BEFF8B3BFA}" dt="2023-03-28T22:03:40.489" v="8177"/>
          <ac:spMkLst>
            <pc:docMk/>
            <pc:sldMk cId="0" sldId="258"/>
            <ac:spMk id="8" creationId="{3CF6332C-0E7E-3080-6314-F13EC3B87C58}"/>
          </ac:spMkLst>
        </pc:spChg>
        <pc:spChg chg="mod">
          <ac:chgData name="Justina Ojom" userId="cbdaed7d-8d45-4372-a16a-f3f8900c2f45" providerId="ADAL" clId="{391AABB1-B48D-4427-91E7-05BEFF8B3BFA}" dt="2023-03-28T22:03:40.489" v="8177"/>
          <ac:spMkLst>
            <pc:docMk/>
            <pc:sldMk cId="0" sldId="258"/>
            <ac:spMk id="9" creationId="{5362D002-ABFF-6CBD-AE83-543630239024}"/>
          </ac:spMkLst>
        </pc:spChg>
        <pc:spChg chg="mod">
          <ac:chgData name="Justina Ojom" userId="cbdaed7d-8d45-4372-a16a-f3f8900c2f45" providerId="ADAL" clId="{391AABB1-B48D-4427-91E7-05BEFF8B3BFA}" dt="2023-03-28T22:03:40.489" v="8177"/>
          <ac:spMkLst>
            <pc:docMk/>
            <pc:sldMk cId="0" sldId="258"/>
            <ac:spMk id="10" creationId="{26E57FB2-2955-75F0-CBBE-725726445A97}"/>
          </ac:spMkLst>
        </pc:spChg>
        <pc:grpChg chg="add del mod">
          <ac:chgData name="Justina Ojom" userId="cbdaed7d-8d45-4372-a16a-f3f8900c2f45" providerId="ADAL" clId="{391AABB1-B48D-4427-91E7-05BEFF8B3BFA}" dt="2023-03-29T20:30:57.025" v="8461" actId="478"/>
          <ac:grpSpMkLst>
            <pc:docMk/>
            <pc:sldMk cId="0" sldId="258"/>
            <ac:grpSpMk id="6" creationId="{19996D14-1BD9-C59E-29B0-871D41E6D393}"/>
          </ac:grpSpMkLst>
        </pc:grpChg>
      </pc:sldChg>
      <pc:sldChg chg="addSp delSp modSp mod delCm modNotes">
        <pc:chgData name="Justina Ojom" userId="cbdaed7d-8d45-4372-a16a-f3f8900c2f45" providerId="ADAL" clId="{391AABB1-B48D-4427-91E7-05BEFF8B3BFA}" dt="2023-03-31T01:56:58.165" v="9110" actId="20577"/>
        <pc:sldMkLst>
          <pc:docMk/>
          <pc:sldMk cId="0" sldId="259"/>
        </pc:sldMkLst>
        <pc:spChg chg="mod">
          <ac:chgData name="Justina Ojom" userId="cbdaed7d-8d45-4372-a16a-f3f8900c2f45" providerId="ADAL" clId="{391AABB1-B48D-4427-91E7-05BEFF8B3BFA}" dt="2023-03-28T21:21:05.124" v="7476" actId="1076"/>
          <ac:spMkLst>
            <pc:docMk/>
            <pc:sldMk cId="0" sldId="259"/>
            <ac:spMk id="2" creationId="{17A514D1-C891-FD2A-E6B9-12C0B6675C73}"/>
          </ac:spMkLst>
        </pc:spChg>
        <pc:spChg chg="add mod">
          <ac:chgData name="Justina Ojom" userId="cbdaed7d-8d45-4372-a16a-f3f8900c2f45" providerId="ADAL" clId="{391AABB1-B48D-4427-91E7-05BEFF8B3BFA}" dt="2023-03-28T21:21:05.124" v="7476" actId="1076"/>
          <ac:spMkLst>
            <pc:docMk/>
            <pc:sldMk cId="0" sldId="259"/>
            <ac:spMk id="4" creationId="{EEE50B92-34DF-61A0-EDDC-6A90C21AB160}"/>
          </ac:spMkLst>
        </pc:spChg>
        <pc:spChg chg="mod">
          <ac:chgData name="Justina Ojom" userId="cbdaed7d-8d45-4372-a16a-f3f8900c2f45" providerId="ADAL" clId="{391AABB1-B48D-4427-91E7-05BEFF8B3BFA}" dt="2023-03-29T07:45:04.325" v="8429" actId="20577"/>
          <ac:spMkLst>
            <pc:docMk/>
            <pc:sldMk cId="0" sldId="259"/>
            <ac:spMk id="260"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61"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62"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63"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64" creationId="{00000000-0000-0000-0000-000000000000}"/>
          </ac:spMkLst>
        </pc:spChg>
        <pc:spChg chg="del mod">
          <ac:chgData name="Justina Ojom" userId="cbdaed7d-8d45-4372-a16a-f3f8900c2f45" providerId="ADAL" clId="{391AABB1-B48D-4427-91E7-05BEFF8B3BFA}" dt="2023-03-28T21:18:41.851" v="7449" actId="478"/>
          <ac:spMkLst>
            <pc:docMk/>
            <pc:sldMk cId="0" sldId="259"/>
            <ac:spMk id="265" creationId="{00000000-0000-0000-0000-000000000000}"/>
          </ac:spMkLst>
        </pc:spChg>
        <pc:spChg chg="mod">
          <ac:chgData name="Justina Ojom" userId="cbdaed7d-8d45-4372-a16a-f3f8900c2f45" providerId="ADAL" clId="{391AABB1-B48D-4427-91E7-05BEFF8B3BFA}" dt="2023-03-29T07:45:08.509" v="8439" actId="20577"/>
          <ac:spMkLst>
            <pc:docMk/>
            <pc:sldMk cId="0" sldId="259"/>
            <ac:spMk id="266"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67"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68"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69"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70"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71" creationId="{00000000-0000-0000-0000-000000000000}"/>
          </ac:spMkLst>
        </pc:spChg>
        <pc:spChg chg="del mod">
          <ac:chgData name="Justina Ojom" userId="cbdaed7d-8d45-4372-a16a-f3f8900c2f45" providerId="ADAL" clId="{391AABB1-B48D-4427-91E7-05BEFF8B3BFA}" dt="2023-03-28T21:18:41.851" v="7449" actId="478"/>
          <ac:spMkLst>
            <pc:docMk/>
            <pc:sldMk cId="0" sldId="259"/>
            <ac:spMk id="272" creationId="{00000000-0000-0000-0000-000000000000}"/>
          </ac:spMkLst>
        </pc:spChg>
        <pc:spChg chg="mod">
          <ac:chgData name="Justina Ojom" userId="cbdaed7d-8d45-4372-a16a-f3f8900c2f45" providerId="ADAL" clId="{391AABB1-B48D-4427-91E7-05BEFF8B3BFA}" dt="2023-03-28T21:21:05.124" v="7476" actId="1076"/>
          <ac:spMkLst>
            <pc:docMk/>
            <pc:sldMk cId="0" sldId="259"/>
            <ac:spMk id="273" creationId="{00000000-0000-0000-0000-000000000000}"/>
          </ac:spMkLst>
        </pc:spChg>
        <pc:cxnChg chg="mod">
          <ac:chgData name="Justina Ojom" userId="cbdaed7d-8d45-4372-a16a-f3f8900c2f45" providerId="ADAL" clId="{391AABB1-B48D-4427-91E7-05BEFF8B3BFA}" dt="2023-03-28T21:21:05.124" v="7476" actId="1076"/>
          <ac:cxnSpMkLst>
            <pc:docMk/>
            <pc:sldMk cId="0" sldId="259"/>
            <ac:cxnSpMk id="259" creationId="{00000000-0000-0000-0000-000000000000}"/>
          </ac:cxnSpMkLst>
        </pc:cxnChg>
      </pc:sldChg>
      <pc:sldChg chg="addSp delSp modSp mod modNotes">
        <pc:chgData name="Justina Ojom" userId="cbdaed7d-8d45-4372-a16a-f3f8900c2f45" providerId="ADAL" clId="{391AABB1-B48D-4427-91E7-05BEFF8B3BFA}" dt="2023-03-28T21:05:39.803" v="7105" actId="20577"/>
        <pc:sldMkLst>
          <pc:docMk/>
          <pc:sldMk cId="0" sldId="260"/>
        </pc:sldMkLst>
        <pc:spChg chg="add mod">
          <ac:chgData name="Justina Ojom" userId="cbdaed7d-8d45-4372-a16a-f3f8900c2f45" providerId="ADAL" clId="{391AABB1-B48D-4427-91E7-05BEFF8B3BFA}" dt="2023-03-28T21:05:39.803" v="7105" actId="20577"/>
          <ac:spMkLst>
            <pc:docMk/>
            <pc:sldMk cId="0" sldId="260"/>
            <ac:spMk id="2" creationId="{5D963127-F87A-6733-BBB1-0E4610B73B5B}"/>
          </ac:spMkLst>
        </pc:spChg>
        <pc:spChg chg="del mod">
          <ac:chgData name="Justina Ojom" userId="cbdaed7d-8d45-4372-a16a-f3f8900c2f45" providerId="ADAL" clId="{391AABB1-B48D-4427-91E7-05BEFF8B3BFA}" dt="2023-03-28T21:05:33.164" v="7103"/>
          <ac:spMkLst>
            <pc:docMk/>
            <pc:sldMk cId="0" sldId="260"/>
            <ac:spMk id="281" creationId="{00000000-0000-0000-0000-000000000000}"/>
          </ac:spMkLst>
        </pc:spChg>
      </pc:sldChg>
      <pc:sldChg chg="addSp delSp modSp mod delCm modNotes">
        <pc:chgData name="Justina Ojom" userId="cbdaed7d-8d45-4372-a16a-f3f8900c2f45" providerId="ADAL" clId="{391AABB1-B48D-4427-91E7-05BEFF8B3BFA}" dt="2023-03-29T20:32:43.512" v="8468"/>
        <pc:sldMkLst>
          <pc:docMk/>
          <pc:sldMk cId="0" sldId="263"/>
        </pc:sldMkLst>
        <pc:spChg chg="add del mod">
          <ac:chgData name="Justina Ojom" userId="cbdaed7d-8d45-4372-a16a-f3f8900c2f45" providerId="ADAL" clId="{391AABB1-B48D-4427-91E7-05BEFF8B3BFA}" dt="2023-03-29T20:30:33.395" v="8449" actId="478"/>
          <ac:spMkLst>
            <pc:docMk/>
            <pc:sldMk cId="0" sldId="263"/>
            <ac:spMk id="4" creationId="{418D5D0B-9FF8-BAC3-9351-67E96907A840}"/>
          </ac:spMkLst>
        </pc:spChg>
        <pc:spChg chg="add del mod">
          <ac:chgData name="Justina Ojom" userId="cbdaed7d-8d45-4372-a16a-f3f8900c2f45" providerId="ADAL" clId="{391AABB1-B48D-4427-91E7-05BEFF8B3BFA}" dt="2023-03-29T20:30:37.602" v="8450" actId="478"/>
          <ac:spMkLst>
            <pc:docMk/>
            <pc:sldMk cId="0" sldId="263"/>
            <ac:spMk id="5" creationId="{1B11DBC7-CB8A-7224-F6F3-415AFEC80047}"/>
          </ac:spMkLst>
        </pc:spChg>
        <pc:spChg chg="add del mod">
          <ac:chgData name="Justina Ojom" userId="cbdaed7d-8d45-4372-a16a-f3f8900c2f45" providerId="ADAL" clId="{391AABB1-B48D-4427-91E7-05BEFF8B3BFA}" dt="2023-03-29T20:30:37.602" v="8450" actId="478"/>
          <ac:spMkLst>
            <pc:docMk/>
            <pc:sldMk cId="0" sldId="263"/>
            <ac:spMk id="6" creationId="{177A089D-725D-1A39-C816-59BEB3505060}"/>
          </ac:spMkLst>
        </pc:spChg>
        <pc:spChg chg="add del mod">
          <ac:chgData name="Justina Ojom" userId="cbdaed7d-8d45-4372-a16a-f3f8900c2f45" providerId="ADAL" clId="{391AABB1-B48D-4427-91E7-05BEFF8B3BFA}" dt="2023-03-29T20:30:33.395" v="8449" actId="478"/>
          <ac:spMkLst>
            <pc:docMk/>
            <pc:sldMk cId="0" sldId="263"/>
            <ac:spMk id="7" creationId="{23F3EF01-30AD-57D5-47F5-0692672AA4E6}"/>
          </ac:spMkLst>
        </pc:spChg>
        <pc:spChg chg="add del mod">
          <ac:chgData name="Justina Ojom" userId="cbdaed7d-8d45-4372-a16a-f3f8900c2f45" providerId="ADAL" clId="{391AABB1-B48D-4427-91E7-05BEFF8B3BFA}" dt="2023-03-29T20:30:33.395" v="8449" actId="478"/>
          <ac:spMkLst>
            <pc:docMk/>
            <pc:sldMk cId="0" sldId="263"/>
            <ac:spMk id="8" creationId="{B26CD548-9670-C854-84F1-B6B348F59FCE}"/>
          </ac:spMkLst>
        </pc:spChg>
        <pc:spChg chg="add del mod">
          <ac:chgData name="Justina Ojom" userId="cbdaed7d-8d45-4372-a16a-f3f8900c2f45" providerId="ADAL" clId="{391AABB1-B48D-4427-91E7-05BEFF8B3BFA}" dt="2023-03-29T20:30:37.602" v="8450" actId="478"/>
          <ac:spMkLst>
            <pc:docMk/>
            <pc:sldMk cId="0" sldId="263"/>
            <ac:spMk id="9" creationId="{B3C02735-9148-52E2-A5B2-5170E8F5C759}"/>
          </ac:spMkLst>
        </pc:spChg>
        <pc:spChg chg="add del mod">
          <ac:chgData name="Justina Ojom" userId="cbdaed7d-8d45-4372-a16a-f3f8900c2f45" providerId="ADAL" clId="{391AABB1-B48D-4427-91E7-05BEFF8B3BFA}" dt="2023-03-29T20:30:37.602" v="8450" actId="478"/>
          <ac:spMkLst>
            <pc:docMk/>
            <pc:sldMk cId="0" sldId="263"/>
            <ac:spMk id="10" creationId="{7D8FD1D2-DCD1-4A6C-71F8-4BBD72EB1DC9}"/>
          </ac:spMkLst>
        </pc:spChg>
        <pc:spChg chg="add del mod">
          <ac:chgData name="Justina Ojom" userId="cbdaed7d-8d45-4372-a16a-f3f8900c2f45" providerId="ADAL" clId="{391AABB1-B48D-4427-91E7-05BEFF8B3BFA}" dt="2023-03-29T20:30:37.602" v="8450" actId="478"/>
          <ac:spMkLst>
            <pc:docMk/>
            <pc:sldMk cId="0" sldId="263"/>
            <ac:spMk id="11" creationId="{BD4D9BC0-F0BD-3F87-3661-FDC8E0371CDA}"/>
          </ac:spMkLst>
        </pc:spChg>
        <pc:spChg chg="add del mod">
          <ac:chgData name="Justina Ojom" userId="cbdaed7d-8d45-4372-a16a-f3f8900c2f45" providerId="ADAL" clId="{391AABB1-B48D-4427-91E7-05BEFF8B3BFA}" dt="2023-03-29T20:30:40.813" v="8454" actId="478"/>
          <ac:spMkLst>
            <pc:docMk/>
            <pc:sldMk cId="0" sldId="263"/>
            <ac:spMk id="12" creationId="{685C6219-6B9A-5ABC-DEA6-B515EF3CB3BE}"/>
          </ac:spMkLst>
        </pc:spChg>
        <pc:spChg chg="add del mod">
          <ac:chgData name="Justina Ojom" userId="cbdaed7d-8d45-4372-a16a-f3f8900c2f45" providerId="ADAL" clId="{391AABB1-B48D-4427-91E7-05BEFF8B3BFA}" dt="2023-03-29T20:30:38.909" v="8452" actId="478"/>
          <ac:spMkLst>
            <pc:docMk/>
            <pc:sldMk cId="0" sldId="263"/>
            <ac:spMk id="13" creationId="{63E2E14A-0C24-E4C1-141A-05623E989DD3}"/>
          </ac:spMkLst>
        </pc:spChg>
        <pc:spChg chg="add del mod">
          <ac:chgData name="Justina Ojom" userId="cbdaed7d-8d45-4372-a16a-f3f8900c2f45" providerId="ADAL" clId="{391AABB1-B48D-4427-91E7-05BEFF8B3BFA}" dt="2023-03-29T20:30:33.395" v="8449" actId="478"/>
          <ac:spMkLst>
            <pc:docMk/>
            <pc:sldMk cId="0" sldId="263"/>
            <ac:spMk id="14" creationId="{0A2F2108-2AE6-1E00-DD8E-DF6FA44B3423}"/>
          </ac:spMkLst>
        </pc:spChg>
        <pc:spChg chg="add del mod">
          <ac:chgData name="Justina Ojom" userId="cbdaed7d-8d45-4372-a16a-f3f8900c2f45" providerId="ADAL" clId="{391AABB1-B48D-4427-91E7-05BEFF8B3BFA}" dt="2023-03-29T20:30:33.395" v="8449" actId="478"/>
          <ac:spMkLst>
            <pc:docMk/>
            <pc:sldMk cId="0" sldId="263"/>
            <ac:spMk id="15" creationId="{78F571CC-3465-4B43-E0A1-1A2A99889383}"/>
          </ac:spMkLst>
        </pc:spChg>
        <pc:spChg chg="add del mod">
          <ac:chgData name="Justina Ojom" userId="cbdaed7d-8d45-4372-a16a-f3f8900c2f45" providerId="ADAL" clId="{391AABB1-B48D-4427-91E7-05BEFF8B3BFA}" dt="2023-03-29T20:30:33.395" v="8449" actId="478"/>
          <ac:spMkLst>
            <pc:docMk/>
            <pc:sldMk cId="0" sldId="263"/>
            <ac:spMk id="16" creationId="{94D196D8-24D3-1CED-1B71-C4D9440C6B75}"/>
          </ac:spMkLst>
        </pc:spChg>
        <pc:spChg chg="add del mod">
          <ac:chgData name="Justina Ojom" userId="cbdaed7d-8d45-4372-a16a-f3f8900c2f45" providerId="ADAL" clId="{391AABB1-B48D-4427-91E7-05BEFF8B3BFA}" dt="2023-03-29T20:30:33.395" v="8449" actId="478"/>
          <ac:spMkLst>
            <pc:docMk/>
            <pc:sldMk cId="0" sldId="263"/>
            <ac:spMk id="17" creationId="{812C1797-1FFB-C011-DC8C-DC1FD302B5C4}"/>
          </ac:spMkLst>
        </pc:spChg>
        <pc:spChg chg="add del mod">
          <ac:chgData name="Justina Ojom" userId="cbdaed7d-8d45-4372-a16a-f3f8900c2f45" providerId="ADAL" clId="{391AABB1-B48D-4427-91E7-05BEFF8B3BFA}" dt="2023-03-29T20:30:33.395" v="8449" actId="478"/>
          <ac:spMkLst>
            <pc:docMk/>
            <pc:sldMk cId="0" sldId="263"/>
            <ac:spMk id="18" creationId="{62D6ED08-CB84-1E7C-5C75-82BEB44C123C}"/>
          </ac:spMkLst>
        </pc:spChg>
        <pc:spChg chg="add del mod">
          <ac:chgData name="Justina Ojom" userId="cbdaed7d-8d45-4372-a16a-f3f8900c2f45" providerId="ADAL" clId="{391AABB1-B48D-4427-91E7-05BEFF8B3BFA}" dt="2023-03-29T20:30:38.306" v="8451" actId="478"/>
          <ac:spMkLst>
            <pc:docMk/>
            <pc:sldMk cId="0" sldId="263"/>
            <ac:spMk id="20" creationId="{37EFB7D4-A08F-49E6-A41E-D4B7682F2858}"/>
          </ac:spMkLst>
        </pc:spChg>
        <pc:spChg chg="mod">
          <ac:chgData name="Justina Ojom" userId="cbdaed7d-8d45-4372-a16a-f3f8900c2f45" providerId="ADAL" clId="{391AABB1-B48D-4427-91E7-05BEFF8B3BFA}" dt="2023-03-28T21:23:44.608" v="7509"/>
          <ac:spMkLst>
            <pc:docMk/>
            <pc:sldMk cId="0" sldId="263"/>
            <ac:spMk id="23" creationId="{B507D095-83B3-3CFF-7CB5-F149D22C2FD8}"/>
          </ac:spMkLst>
        </pc:spChg>
        <pc:spChg chg="mod">
          <ac:chgData name="Justina Ojom" userId="cbdaed7d-8d45-4372-a16a-f3f8900c2f45" providerId="ADAL" clId="{391AABB1-B48D-4427-91E7-05BEFF8B3BFA}" dt="2023-03-28T21:23:44.608" v="7509"/>
          <ac:spMkLst>
            <pc:docMk/>
            <pc:sldMk cId="0" sldId="263"/>
            <ac:spMk id="24" creationId="{DF2595C8-0960-3430-74CA-65CECA903A1A}"/>
          </ac:spMkLst>
        </pc:spChg>
        <pc:spChg chg="mod">
          <ac:chgData name="Justina Ojom" userId="cbdaed7d-8d45-4372-a16a-f3f8900c2f45" providerId="ADAL" clId="{391AABB1-B48D-4427-91E7-05BEFF8B3BFA}" dt="2023-03-28T21:23:44.608" v="7509"/>
          <ac:spMkLst>
            <pc:docMk/>
            <pc:sldMk cId="0" sldId="263"/>
            <ac:spMk id="25" creationId="{BF6F5DCD-4012-E50D-1B5A-08AE14D6011B}"/>
          </ac:spMkLst>
        </pc:spChg>
        <pc:spChg chg="mod">
          <ac:chgData name="Justina Ojom" userId="cbdaed7d-8d45-4372-a16a-f3f8900c2f45" providerId="ADAL" clId="{391AABB1-B48D-4427-91E7-05BEFF8B3BFA}" dt="2023-03-28T21:23:44.608" v="7509"/>
          <ac:spMkLst>
            <pc:docMk/>
            <pc:sldMk cId="0" sldId="263"/>
            <ac:spMk id="26" creationId="{52C666F5-410A-D284-7214-F367E22A76DE}"/>
          </ac:spMkLst>
        </pc:spChg>
        <pc:spChg chg="mod">
          <ac:chgData name="Justina Ojom" userId="cbdaed7d-8d45-4372-a16a-f3f8900c2f45" providerId="ADAL" clId="{391AABB1-B48D-4427-91E7-05BEFF8B3BFA}" dt="2023-03-28T21:23:44.608" v="7509"/>
          <ac:spMkLst>
            <pc:docMk/>
            <pc:sldMk cId="0" sldId="263"/>
            <ac:spMk id="27" creationId="{FFCACAB6-BA3D-A9A9-40C0-19B3168A7A58}"/>
          </ac:spMkLst>
        </pc:spChg>
        <pc:spChg chg="mod">
          <ac:chgData name="Justina Ojom" userId="cbdaed7d-8d45-4372-a16a-f3f8900c2f45" providerId="ADAL" clId="{391AABB1-B48D-4427-91E7-05BEFF8B3BFA}" dt="2023-03-28T21:23:44.608" v="7509"/>
          <ac:spMkLst>
            <pc:docMk/>
            <pc:sldMk cId="0" sldId="263"/>
            <ac:spMk id="28" creationId="{483828DD-3E96-5A4C-31EC-F0402E03F65E}"/>
          </ac:spMkLst>
        </pc:spChg>
        <pc:spChg chg="add mod">
          <ac:chgData name="Justina Ojom" userId="cbdaed7d-8d45-4372-a16a-f3f8900c2f45" providerId="ADAL" clId="{391AABB1-B48D-4427-91E7-05BEFF8B3BFA}" dt="2023-03-29T20:30:41.705" v="8455"/>
          <ac:spMkLst>
            <pc:docMk/>
            <pc:sldMk cId="0" sldId="263"/>
            <ac:spMk id="30" creationId="{16A48913-BE28-0322-08AA-27833BEF2338}"/>
          </ac:spMkLst>
        </pc:spChg>
        <pc:spChg chg="add mod">
          <ac:chgData name="Justina Ojom" userId="cbdaed7d-8d45-4372-a16a-f3f8900c2f45" providerId="ADAL" clId="{391AABB1-B48D-4427-91E7-05BEFF8B3BFA}" dt="2023-03-29T20:30:41.705" v="8455"/>
          <ac:spMkLst>
            <pc:docMk/>
            <pc:sldMk cId="0" sldId="263"/>
            <ac:spMk id="31" creationId="{70D101CA-F280-A1A7-854C-7DC84D7C943A}"/>
          </ac:spMkLst>
        </pc:spChg>
        <pc:spChg chg="add mod">
          <ac:chgData name="Justina Ojom" userId="cbdaed7d-8d45-4372-a16a-f3f8900c2f45" providerId="ADAL" clId="{391AABB1-B48D-4427-91E7-05BEFF8B3BFA}" dt="2023-03-29T20:30:41.705" v="8455"/>
          <ac:spMkLst>
            <pc:docMk/>
            <pc:sldMk cId="0" sldId="263"/>
            <ac:spMk id="32" creationId="{EA834719-03BE-9EF1-216B-04A47E7C7022}"/>
          </ac:spMkLst>
        </pc:spChg>
        <pc:spChg chg="add mod">
          <ac:chgData name="Justina Ojom" userId="cbdaed7d-8d45-4372-a16a-f3f8900c2f45" providerId="ADAL" clId="{391AABB1-B48D-4427-91E7-05BEFF8B3BFA}" dt="2023-03-29T20:30:41.705" v="8455"/>
          <ac:spMkLst>
            <pc:docMk/>
            <pc:sldMk cId="0" sldId="263"/>
            <ac:spMk id="33" creationId="{F1FEED1F-5EFF-4594-24C4-326EC62EB986}"/>
          </ac:spMkLst>
        </pc:spChg>
        <pc:spChg chg="add del mod">
          <ac:chgData name="Justina Ojom" userId="cbdaed7d-8d45-4372-a16a-f3f8900c2f45" providerId="ADAL" clId="{391AABB1-B48D-4427-91E7-05BEFF8B3BFA}" dt="2023-03-29T20:32:41.217" v="8466" actId="478"/>
          <ac:spMkLst>
            <pc:docMk/>
            <pc:sldMk cId="0" sldId="263"/>
            <ac:spMk id="34" creationId="{FEB72DC1-DD50-B113-C858-8BF3E59291CF}"/>
          </ac:spMkLst>
        </pc:spChg>
        <pc:spChg chg="add mod">
          <ac:chgData name="Justina Ojom" userId="cbdaed7d-8d45-4372-a16a-f3f8900c2f45" providerId="ADAL" clId="{391AABB1-B48D-4427-91E7-05BEFF8B3BFA}" dt="2023-03-29T20:30:41.705" v="8455"/>
          <ac:spMkLst>
            <pc:docMk/>
            <pc:sldMk cId="0" sldId="263"/>
            <ac:spMk id="35" creationId="{D4D20398-2E9B-900D-EDFA-4BB2AB16B5EB}"/>
          </ac:spMkLst>
        </pc:spChg>
        <pc:spChg chg="add mod">
          <ac:chgData name="Justina Ojom" userId="cbdaed7d-8d45-4372-a16a-f3f8900c2f45" providerId="ADAL" clId="{391AABB1-B48D-4427-91E7-05BEFF8B3BFA}" dt="2023-03-29T20:30:41.705" v="8455"/>
          <ac:spMkLst>
            <pc:docMk/>
            <pc:sldMk cId="0" sldId="263"/>
            <ac:spMk id="36" creationId="{CA42C379-7F4C-C5E9-078D-9A062C327B1E}"/>
          </ac:spMkLst>
        </pc:spChg>
        <pc:spChg chg="add del mod">
          <ac:chgData name="Justina Ojom" userId="cbdaed7d-8d45-4372-a16a-f3f8900c2f45" providerId="ADAL" clId="{391AABB1-B48D-4427-91E7-05BEFF8B3BFA}" dt="2023-03-29T20:32:42.515" v="8467" actId="478"/>
          <ac:spMkLst>
            <pc:docMk/>
            <pc:sldMk cId="0" sldId="263"/>
            <ac:spMk id="37" creationId="{B33D4E03-C2DA-4FC0-38DB-B201F41407EE}"/>
          </ac:spMkLst>
        </pc:spChg>
        <pc:spChg chg="add del mod">
          <ac:chgData name="Justina Ojom" userId="cbdaed7d-8d45-4372-a16a-f3f8900c2f45" providerId="ADAL" clId="{391AABB1-B48D-4427-91E7-05BEFF8B3BFA}" dt="2023-03-29T20:32:41.217" v="8466" actId="478"/>
          <ac:spMkLst>
            <pc:docMk/>
            <pc:sldMk cId="0" sldId="263"/>
            <ac:spMk id="38" creationId="{CF2D8651-6C21-5E67-A128-C4D3D893533B}"/>
          </ac:spMkLst>
        </pc:spChg>
        <pc:spChg chg="add del mod">
          <ac:chgData name="Justina Ojom" userId="cbdaed7d-8d45-4372-a16a-f3f8900c2f45" providerId="ADAL" clId="{391AABB1-B48D-4427-91E7-05BEFF8B3BFA}" dt="2023-03-29T20:32:42.515" v="8467" actId="478"/>
          <ac:spMkLst>
            <pc:docMk/>
            <pc:sldMk cId="0" sldId="263"/>
            <ac:spMk id="39" creationId="{FA77F306-01C1-A404-3701-4CFDA9E3AE03}"/>
          </ac:spMkLst>
        </pc:spChg>
        <pc:spChg chg="add mod">
          <ac:chgData name="Justina Ojom" userId="cbdaed7d-8d45-4372-a16a-f3f8900c2f45" providerId="ADAL" clId="{391AABB1-B48D-4427-91E7-05BEFF8B3BFA}" dt="2023-03-29T20:30:41.705" v="8455"/>
          <ac:spMkLst>
            <pc:docMk/>
            <pc:sldMk cId="0" sldId="263"/>
            <ac:spMk id="40" creationId="{E94C84AF-201F-B4B6-C05C-1F859602C644}"/>
          </ac:spMkLst>
        </pc:spChg>
        <pc:spChg chg="mod">
          <ac:chgData name="Justina Ojom" userId="cbdaed7d-8d45-4372-a16a-f3f8900c2f45" providerId="ADAL" clId="{391AABB1-B48D-4427-91E7-05BEFF8B3BFA}" dt="2023-03-29T20:30:41.705" v="8455"/>
          <ac:spMkLst>
            <pc:docMk/>
            <pc:sldMk cId="0" sldId="263"/>
            <ac:spMk id="43" creationId="{6492A665-2608-6DBF-3768-A9A8FB8EC8E8}"/>
          </ac:spMkLst>
        </pc:spChg>
        <pc:spChg chg="mod">
          <ac:chgData name="Justina Ojom" userId="cbdaed7d-8d45-4372-a16a-f3f8900c2f45" providerId="ADAL" clId="{391AABB1-B48D-4427-91E7-05BEFF8B3BFA}" dt="2023-03-29T20:30:41.705" v="8455"/>
          <ac:spMkLst>
            <pc:docMk/>
            <pc:sldMk cId="0" sldId="263"/>
            <ac:spMk id="44" creationId="{32B5B53C-009A-5EE9-0252-B397F6FCF203}"/>
          </ac:spMkLst>
        </pc:spChg>
        <pc:spChg chg="mod">
          <ac:chgData name="Justina Ojom" userId="cbdaed7d-8d45-4372-a16a-f3f8900c2f45" providerId="ADAL" clId="{391AABB1-B48D-4427-91E7-05BEFF8B3BFA}" dt="2023-03-29T20:30:41.705" v="8455"/>
          <ac:spMkLst>
            <pc:docMk/>
            <pc:sldMk cId="0" sldId="263"/>
            <ac:spMk id="45" creationId="{9D564E70-E6FD-3A16-54BB-1FBED4A3BB3B}"/>
          </ac:spMkLst>
        </pc:spChg>
        <pc:spChg chg="mod">
          <ac:chgData name="Justina Ojom" userId="cbdaed7d-8d45-4372-a16a-f3f8900c2f45" providerId="ADAL" clId="{391AABB1-B48D-4427-91E7-05BEFF8B3BFA}" dt="2023-03-29T20:30:41.705" v="8455"/>
          <ac:spMkLst>
            <pc:docMk/>
            <pc:sldMk cId="0" sldId="263"/>
            <ac:spMk id="48" creationId="{69A24E32-13C6-6502-22F9-69EAC1D24163}"/>
          </ac:spMkLst>
        </pc:spChg>
        <pc:spChg chg="mod">
          <ac:chgData name="Justina Ojom" userId="cbdaed7d-8d45-4372-a16a-f3f8900c2f45" providerId="ADAL" clId="{391AABB1-B48D-4427-91E7-05BEFF8B3BFA}" dt="2023-03-29T20:30:41.705" v="8455"/>
          <ac:spMkLst>
            <pc:docMk/>
            <pc:sldMk cId="0" sldId="263"/>
            <ac:spMk id="49" creationId="{71532171-F96F-2127-96BF-2951CDE49E2D}"/>
          </ac:spMkLst>
        </pc:spChg>
        <pc:spChg chg="mod">
          <ac:chgData name="Justina Ojom" userId="cbdaed7d-8d45-4372-a16a-f3f8900c2f45" providerId="ADAL" clId="{391AABB1-B48D-4427-91E7-05BEFF8B3BFA}" dt="2023-03-29T20:30:41.705" v="8455"/>
          <ac:spMkLst>
            <pc:docMk/>
            <pc:sldMk cId="0" sldId="263"/>
            <ac:spMk id="50" creationId="{109CD38B-A0A8-F715-959F-491D58C2A533}"/>
          </ac:spMkLst>
        </pc:spChg>
        <pc:spChg chg="mod">
          <ac:chgData name="Justina Ojom" userId="cbdaed7d-8d45-4372-a16a-f3f8900c2f45" providerId="ADAL" clId="{391AABB1-B48D-4427-91E7-05BEFF8B3BFA}" dt="2023-03-29T20:30:41.705" v="8455"/>
          <ac:spMkLst>
            <pc:docMk/>
            <pc:sldMk cId="0" sldId="263"/>
            <ac:spMk id="53" creationId="{CD969112-0706-D4AF-87DD-4B338EA82A31}"/>
          </ac:spMkLst>
        </pc:spChg>
        <pc:spChg chg="mod">
          <ac:chgData name="Justina Ojom" userId="cbdaed7d-8d45-4372-a16a-f3f8900c2f45" providerId="ADAL" clId="{391AABB1-B48D-4427-91E7-05BEFF8B3BFA}" dt="2023-03-29T20:30:41.705" v="8455"/>
          <ac:spMkLst>
            <pc:docMk/>
            <pc:sldMk cId="0" sldId="263"/>
            <ac:spMk id="54" creationId="{4BF2AA6D-9800-2CEE-1274-2B337080181B}"/>
          </ac:spMkLst>
        </pc:spChg>
        <pc:spChg chg="mod">
          <ac:chgData name="Justina Ojom" userId="cbdaed7d-8d45-4372-a16a-f3f8900c2f45" providerId="ADAL" clId="{391AABB1-B48D-4427-91E7-05BEFF8B3BFA}" dt="2023-03-29T20:30:41.705" v="8455"/>
          <ac:spMkLst>
            <pc:docMk/>
            <pc:sldMk cId="0" sldId="263"/>
            <ac:spMk id="55" creationId="{FBCADC1E-00A9-EFCA-FF0D-AC4412614768}"/>
          </ac:spMkLst>
        </pc:spChg>
        <pc:spChg chg="mod">
          <ac:chgData name="Justina Ojom" userId="cbdaed7d-8d45-4372-a16a-f3f8900c2f45" providerId="ADAL" clId="{391AABB1-B48D-4427-91E7-05BEFF8B3BFA}" dt="2023-03-29T20:30:41.705" v="8455"/>
          <ac:spMkLst>
            <pc:docMk/>
            <pc:sldMk cId="0" sldId="263"/>
            <ac:spMk id="60" creationId="{72E8C752-EB1A-EBCC-69AC-9B710B3C264C}"/>
          </ac:spMkLst>
        </pc:spChg>
        <pc:spChg chg="mod">
          <ac:chgData name="Justina Ojom" userId="cbdaed7d-8d45-4372-a16a-f3f8900c2f45" providerId="ADAL" clId="{391AABB1-B48D-4427-91E7-05BEFF8B3BFA}" dt="2023-03-29T20:30:41.705" v="8455"/>
          <ac:spMkLst>
            <pc:docMk/>
            <pc:sldMk cId="0" sldId="263"/>
            <ac:spMk id="61" creationId="{F84CF391-684B-1C98-B0D7-CCA98404F9B4}"/>
          </ac:spMkLst>
        </pc:spChg>
        <pc:spChg chg="mod">
          <ac:chgData name="Justina Ojom" userId="cbdaed7d-8d45-4372-a16a-f3f8900c2f45" providerId="ADAL" clId="{391AABB1-B48D-4427-91E7-05BEFF8B3BFA}" dt="2023-03-29T20:30:41.705" v="8455"/>
          <ac:spMkLst>
            <pc:docMk/>
            <pc:sldMk cId="0" sldId="263"/>
            <ac:spMk id="63" creationId="{96BE893F-79FC-36B8-0225-1C7CBCEF1F0A}"/>
          </ac:spMkLst>
        </pc:spChg>
        <pc:spChg chg="mod">
          <ac:chgData name="Justina Ojom" userId="cbdaed7d-8d45-4372-a16a-f3f8900c2f45" providerId="ADAL" clId="{391AABB1-B48D-4427-91E7-05BEFF8B3BFA}" dt="2023-03-29T20:30:41.705" v="8455"/>
          <ac:spMkLst>
            <pc:docMk/>
            <pc:sldMk cId="0" sldId="263"/>
            <ac:spMk id="320" creationId="{D5E9F97C-34F5-E3C0-BC6A-FCF325D07DCA}"/>
          </ac:spMkLst>
        </pc:spChg>
        <pc:spChg chg="mod">
          <ac:chgData name="Justina Ojom" userId="cbdaed7d-8d45-4372-a16a-f3f8900c2f45" providerId="ADAL" clId="{391AABB1-B48D-4427-91E7-05BEFF8B3BFA}" dt="2023-03-29T20:30:41.705" v="8455"/>
          <ac:spMkLst>
            <pc:docMk/>
            <pc:sldMk cId="0" sldId="263"/>
            <ac:spMk id="321" creationId="{023A76B7-0E48-9806-D11C-23EC68758FA0}"/>
          </ac:spMkLst>
        </pc:spChg>
        <pc:spChg chg="mod">
          <ac:chgData name="Justina Ojom" userId="cbdaed7d-8d45-4372-a16a-f3f8900c2f45" providerId="ADAL" clId="{391AABB1-B48D-4427-91E7-05BEFF8B3BFA}" dt="2023-03-29T20:30:41.705" v="8455"/>
          <ac:spMkLst>
            <pc:docMk/>
            <pc:sldMk cId="0" sldId="263"/>
            <ac:spMk id="322" creationId="{41E8D733-D0D5-937D-847B-EACD34597C05}"/>
          </ac:spMkLst>
        </pc:spChg>
        <pc:spChg chg="add mod">
          <ac:chgData name="Justina Ojom" userId="cbdaed7d-8d45-4372-a16a-f3f8900c2f45" providerId="ADAL" clId="{391AABB1-B48D-4427-91E7-05BEFF8B3BFA}" dt="2023-03-29T20:32:43.512" v="8468"/>
          <ac:spMkLst>
            <pc:docMk/>
            <pc:sldMk cId="0" sldId="263"/>
            <ac:spMk id="323" creationId="{2D045D12-C86F-05C2-28F3-7B3B897F24D6}"/>
          </ac:spMkLst>
        </pc:spChg>
        <pc:spChg chg="add mod">
          <ac:chgData name="Justina Ojom" userId="cbdaed7d-8d45-4372-a16a-f3f8900c2f45" providerId="ADAL" clId="{391AABB1-B48D-4427-91E7-05BEFF8B3BFA}" dt="2023-03-29T20:32:43.512" v="8468"/>
          <ac:spMkLst>
            <pc:docMk/>
            <pc:sldMk cId="0" sldId="263"/>
            <ac:spMk id="324" creationId="{1EF4BFBE-BD3D-F824-206E-80222AD93C7F}"/>
          </ac:spMkLst>
        </pc:spChg>
        <pc:spChg chg="add mod">
          <ac:chgData name="Justina Ojom" userId="cbdaed7d-8d45-4372-a16a-f3f8900c2f45" providerId="ADAL" clId="{391AABB1-B48D-4427-91E7-05BEFF8B3BFA}" dt="2023-03-29T20:32:43.512" v="8468"/>
          <ac:spMkLst>
            <pc:docMk/>
            <pc:sldMk cId="0" sldId="263"/>
            <ac:spMk id="325" creationId="{7FDF0E7C-2670-AE7F-2746-681C58B05D42}"/>
          </ac:spMkLst>
        </pc:spChg>
        <pc:spChg chg="add mod">
          <ac:chgData name="Justina Ojom" userId="cbdaed7d-8d45-4372-a16a-f3f8900c2f45" providerId="ADAL" clId="{391AABB1-B48D-4427-91E7-05BEFF8B3BFA}" dt="2023-03-29T20:32:43.512" v="8468"/>
          <ac:spMkLst>
            <pc:docMk/>
            <pc:sldMk cId="0" sldId="263"/>
            <ac:spMk id="326" creationId="{03FB03C6-33E0-46D5-A10C-A0C9AF47B065}"/>
          </ac:spMkLst>
        </pc:spChg>
        <pc:spChg chg="mod">
          <ac:chgData name="Justina Ojom" userId="cbdaed7d-8d45-4372-a16a-f3f8900c2f45" providerId="ADAL" clId="{391AABB1-B48D-4427-91E7-05BEFF8B3BFA}" dt="2023-03-29T20:32:43.512" v="8468"/>
          <ac:spMkLst>
            <pc:docMk/>
            <pc:sldMk cId="0" sldId="263"/>
            <ac:spMk id="328" creationId="{50ED1EAB-7E6B-86B2-7602-F4A9765B7097}"/>
          </ac:spMkLst>
        </pc:spChg>
        <pc:spChg chg="mod">
          <ac:chgData name="Justina Ojom" userId="cbdaed7d-8d45-4372-a16a-f3f8900c2f45" providerId="ADAL" clId="{391AABB1-B48D-4427-91E7-05BEFF8B3BFA}" dt="2023-03-29T20:32:43.512" v="8468"/>
          <ac:spMkLst>
            <pc:docMk/>
            <pc:sldMk cId="0" sldId="263"/>
            <ac:spMk id="329" creationId="{D0CB77CA-FB76-4DD7-5764-658111575735}"/>
          </ac:spMkLst>
        </pc:spChg>
        <pc:spChg chg="mod">
          <ac:chgData name="Justina Ojom" userId="cbdaed7d-8d45-4372-a16a-f3f8900c2f45" providerId="ADAL" clId="{391AABB1-B48D-4427-91E7-05BEFF8B3BFA}" dt="2023-03-29T20:32:43.512" v="8468"/>
          <ac:spMkLst>
            <pc:docMk/>
            <pc:sldMk cId="0" sldId="263"/>
            <ac:spMk id="331" creationId="{DA12D35E-C6F7-72BB-E441-2580F87E2782}"/>
          </ac:spMkLst>
        </pc:spChg>
        <pc:spChg chg="mod">
          <ac:chgData name="Justina Ojom" userId="cbdaed7d-8d45-4372-a16a-f3f8900c2f45" providerId="ADAL" clId="{391AABB1-B48D-4427-91E7-05BEFF8B3BFA}" dt="2023-03-29T20:32:43.512" v="8468"/>
          <ac:spMkLst>
            <pc:docMk/>
            <pc:sldMk cId="0" sldId="263"/>
            <ac:spMk id="332" creationId="{E86C7E61-011C-9674-1A65-017339B2ECC2}"/>
          </ac:spMkLst>
        </pc:spChg>
        <pc:spChg chg="add mod">
          <ac:chgData name="Justina Ojom" userId="cbdaed7d-8d45-4372-a16a-f3f8900c2f45" providerId="ADAL" clId="{391AABB1-B48D-4427-91E7-05BEFF8B3BFA}" dt="2023-03-29T20:32:43.512" v="8468"/>
          <ac:spMkLst>
            <pc:docMk/>
            <pc:sldMk cId="0" sldId="263"/>
            <ac:spMk id="333" creationId="{1B7C90B1-3B4F-F4EF-BD78-E2333A146945}"/>
          </ac:spMkLst>
        </pc:spChg>
        <pc:spChg chg="add mod">
          <ac:chgData name="Justina Ojom" userId="cbdaed7d-8d45-4372-a16a-f3f8900c2f45" providerId="ADAL" clId="{391AABB1-B48D-4427-91E7-05BEFF8B3BFA}" dt="2023-03-29T20:32:43.512" v="8468"/>
          <ac:spMkLst>
            <pc:docMk/>
            <pc:sldMk cId="0" sldId="263"/>
            <ac:spMk id="334" creationId="{BE6139CF-8625-2C57-4907-DB624DDA5084}"/>
          </ac:spMkLst>
        </pc:spChg>
        <pc:spChg chg="mod">
          <ac:chgData name="Justina Ojom" userId="cbdaed7d-8d45-4372-a16a-f3f8900c2f45" providerId="ADAL" clId="{391AABB1-B48D-4427-91E7-05BEFF8B3BFA}" dt="2023-03-28T21:11:35.522" v="7319" actId="2711"/>
          <ac:spMkLst>
            <pc:docMk/>
            <pc:sldMk cId="0" sldId="263"/>
            <ac:spMk id="351" creationId="{00000000-0000-0000-0000-000000000000}"/>
          </ac:spMkLst>
        </pc:spChg>
        <pc:spChg chg="del mod">
          <ac:chgData name="Justina Ojom" userId="cbdaed7d-8d45-4372-a16a-f3f8900c2f45" providerId="ADAL" clId="{391AABB1-B48D-4427-91E7-05BEFF8B3BFA}" dt="2023-03-28T21:23:44.167" v="7508" actId="478"/>
          <ac:spMkLst>
            <pc:docMk/>
            <pc:sldMk cId="0" sldId="263"/>
            <ac:spMk id="353" creationId="{00000000-0000-0000-0000-000000000000}"/>
          </ac:spMkLst>
        </pc:spChg>
        <pc:grpChg chg="add del mod">
          <ac:chgData name="Justina Ojom" userId="cbdaed7d-8d45-4372-a16a-f3f8900c2f45" providerId="ADAL" clId="{391AABB1-B48D-4427-91E7-05BEFF8B3BFA}" dt="2023-03-29T20:30:40.362" v="8453" actId="478"/>
          <ac:grpSpMkLst>
            <pc:docMk/>
            <pc:sldMk cId="0" sldId="263"/>
            <ac:grpSpMk id="22" creationId="{C7B84137-A668-88A3-11FB-7348627BA474}"/>
          </ac:grpSpMkLst>
        </pc:grpChg>
        <pc:grpChg chg="add del mod">
          <ac:chgData name="Justina Ojom" userId="cbdaed7d-8d45-4372-a16a-f3f8900c2f45" providerId="ADAL" clId="{391AABB1-B48D-4427-91E7-05BEFF8B3BFA}" dt="2023-03-29T20:32:41.217" v="8466" actId="478"/>
          <ac:grpSpMkLst>
            <pc:docMk/>
            <pc:sldMk cId="0" sldId="263"/>
            <ac:grpSpMk id="41" creationId="{A915A884-661F-9196-F18E-B287B984874B}"/>
          </ac:grpSpMkLst>
        </pc:grpChg>
        <pc:grpChg chg="mod">
          <ac:chgData name="Justina Ojom" userId="cbdaed7d-8d45-4372-a16a-f3f8900c2f45" providerId="ADAL" clId="{391AABB1-B48D-4427-91E7-05BEFF8B3BFA}" dt="2023-03-29T20:30:41.705" v="8455"/>
          <ac:grpSpMkLst>
            <pc:docMk/>
            <pc:sldMk cId="0" sldId="263"/>
            <ac:grpSpMk id="42" creationId="{1E39F9CE-56BE-A666-D9CE-00EB5A0E3A82}"/>
          </ac:grpSpMkLst>
        </pc:grpChg>
        <pc:grpChg chg="add del mod">
          <ac:chgData name="Justina Ojom" userId="cbdaed7d-8d45-4372-a16a-f3f8900c2f45" providerId="ADAL" clId="{391AABB1-B48D-4427-91E7-05BEFF8B3BFA}" dt="2023-03-29T20:32:42.515" v="8467" actId="478"/>
          <ac:grpSpMkLst>
            <pc:docMk/>
            <pc:sldMk cId="0" sldId="263"/>
            <ac:grpSpMk id="46" creationId="{C81E188F-5DBD-C0C5-A66E-F2CEE7E1F24F}"/>
          </ac:grpSpMkLst>
        </pc:grpChg>
        <pc:grpChg chg="mod">
          <ac:chgData name="Justina Ojom" userId="cbdaed7d-8d45-4372-a16a-f3f8900c2f45" providerId="ADAL" clId="{391AABB1-B48D-4427-91E7-05BEFF8B3BFA}" dt="2023-03-29T20:30:41.705" v="8455"/>
          <ac:grpSpMkLst>
            <pc:docMk/>
            <pc:sldMk cId="0" sldId="263"/>
            <ac:grpSpMk id="47" creationId="{97AE5332-D3B5-12B5-F90A-483BFCB78903}"/>
          </ac:grpSpMkLst>
        </pc:grpChg>
        <pc:grpChg chg="add mod">
          <ac:chgData name="Justina Ojom" userId="cbdaed7d-8d45-4372-a16a-f3f8900c2f45" providerId="ADAL" clId="{391AABB1-B48D-4427-91E7-05BEFF8B3BFA}" dt="2023-03-29T20:30:41.705" v="8455"/>
          <ac:grpSpMkLst>
            <pc:docMk/>
            <pc:sldMk cId="0" sldId="263"/>
            <ac:grpSpMk id="51" creationId="{4B2BF373-7FE6-06D0-8FE4-6EE54412E09C}"/>
          </ac:grpSpMkLst>
        </pc:grpChg>
        <pc:grpChg chg="mod">
          <ac:chgData name="Justina Ojom" userId="cbdaed7d-8d45-4372-a16a-f3f8900c2f45" providerId="ADAL" clId="{391AABB1-B48D-4427-91E7-05BEFF8B3BFA}" dt="2023-03-29T20:30:41.705" v="8455"/>
          <ac:grpSpMkLst>
            <pc:docMk/>
            <pc:sldMk cId="0" sldId="263"/>
            <ac:grpSpMk id="52" creationId="{BA1BF4F1-3492-9225-F50A-1A68ED92849E}"/>
          </ac:grpSpMkLst>
        </pc:grpChg>
        <pc:grpChg chg="add mod">
          <ac:chgData name="Justina Ojom" userId="cbdaed7d-8d45-4372-a16a-f3f8900c2f45" providerId="ADAL" clId="{391AABB1-B48D-4427-91E7-05BEFF8B3BFA}" dt="2023-03-29T20:30:41.705" v="8455"/>
          <ac:grpSpMkLst>
            <pc:docMk/>
            <pc:sldMk cId="0" sldId="263"/>
            <ac:grpSpMk id="56" creationId="{D8A4EBBA-0300-A730-6D23-5AB0D7713BFD}"/>
          </ac:grpSpMkLst>
        </pc:grpChg>
        <pc:grpChg chg="mod">
          <ac:chgData name="Justina Ojom" userId="cbdaed7d-8d45-4372-a16a-f3f8900c2f45" providerId="ADAL" clId="{391AABB1-B48D-4427-91E7-05BEFF8B3BFA}" dt="2023-03-29T20:30:41.705" v="8455"/>
          <ac:grpSpMkLst>
            <pc:docMk/>
            <pc:sldMk cId="0" sldId="263"/>
            <ac:grpSpMk id="57" creationId="{7D5A6656-450B-469B-0135-F844DC018C68}"/>
          </ac:grpSpMkLst>
        </pc:grpChg>
        <pc:grpChg chg="mod">
          <ac:chgData name="Justina Ojom" userId="cbdaed7d-8d45-4372-a16a-f3f8900c2f45" providerId="ADAL" clId="{391AABB1-B48D-4427-91E7-05BEFF8B3BFA}" dt="2023-03-29T20:30:41.705" v="8455"/>
          <ac:grpSpMkLst>
            <pc:docMk/>
            <pc:sldMk cId="0" sldId="263"/>
            <ac:grpSpMk id="58" creationId="{6FDA430C-0147-2732-9656-6A5D158BEA90}"/>
          </ac:grpSpMkLst>
        </pc:grpChg>
        <pc:grpChg chg="mod">
          <ac:chgData name="Justina Ojom" userId="cbdaed7d-8d45-4372-a16a-f3f8900c2f45" providerId="ADAL" clId="{391AABB1-B48D-4427-91E7-05BEFF8B3BFA}" dt="2023-03-29T20:30:41.705" v="8455"/>
          <ac:grpSpMkLst>
            <pc:docMk/>
            <pc:sldMk cId="0" sldId="263"/>
            <ac:grpSpMk id="59" creationId="{5084CCF0-0ADB-A8D3-B831-DA776C86160F}"/>
          </ac:grpSpMkLst>
        </pc:grpChg>
        <pc:grpChg chg="add mod">
          <ac:chgData name="Justina Ojom" userId="cbdaed7d-8d45-4372-a16a-f3f8900c2f45" providerId="ADAL" clId="{391AABB1-B48D-4427-91E7-05BEFF8B3BFA}" dt="2023-03-29T20:32:43.512" v="8468"/>
          <ac:grpSpMkLst>
            <pc:docMk/>
            <pc:sldMk cId="0" sldId="263"/>
            <ac:grpSpMk id="327" creationId="{229C2FB3-9FEF-4B1C-9452-817203CA1AF7}"/>
          </ac:grpSpMkLst>
        </pc:grpChg>
        <pc:grpChg chg="add mod">
          <ac:chgData name="Justina Ojom" userId="cbdaed7d-8d45-4372-a16a-f3f8900c2f45" providerId="ADAL" clId="{391AABB1-B48D-4427-91E7-05BEFF8B3BFA}" dt="2023-03-29T20:32:43.512" v="8468"/>
          <ac:grpSpMkLst>
            <pc:docMk/>
            <pc:sldMk cId="0" sldId="263"/>
            <ac:grpSpMk id="330" creationId="{B0EAD3B2-AFE5-8084-99CB-AC5D293C8D4E}"/>
          </ac:grpSpMkLst>
        </pc:grpChg>
        <pc:picChg chg="add del mod">
          <ac:chgData name="Justina Ojom" userId="cbdaed7d-8d45-4372-a16a-f3f8900c2f45" providerId="ADAL" clId="{391AABB1-B48D-4427-91E7-05BEFF8B3BFA}" dt="2023-03-29T20:30:33.395" v="8449" actId="478"/>
          <ac:picMkLst>
            <pc:docMk/>
            <pc:sldMk cId="0" sldId="263"/>
            <ac:picMk id="19" creationId="{0B96E31B-0214-7841-E6B4-CD99DA2E4D89}"/>
          </ac:picMkLst>
        </pc:picChg>
        <pc:picChg chg="add del mod">
          <ac:chgData name="Justina Ojom" userId="cbdaed7d-8d45-4372-a16a-f3f8900c2f45" providerId="ADAL" clId="{391AABB1-B48D-4427-91E7-05BEFF8B3BFA}" dt="2023-03-29T20:30:37.602" v="8450" actId="478"/>
          <ac:picMkLst>
            <pc:docMk/>
            <pc:sldMk cId="0" sldId="263"/>
            <ac:picMk id="21" creationId="{C7457089-18DF-B295-727E-8010A8407847}"/>
          </ac:picMkLst>
        </pc:picChg>
        <pc:cxnChg chg="add mod">
          <ac:chgData name="Justina Ojom" userId="cbdaed7d-8d45-4372-a16a-f3f8900c2f45" providerId="ADAL" clId="{391AABB1-B48D-4427-91E7-05BEFF8B3BFA}" dt="2023-03-28T21:23:44.608" v="7509"/>
          <ac:cxnSpMkLst>
            <pc:docMk/>
            <pc:sldMk cId="0" sldId="263"/>
            <ac:cxnSpMk id="2" creationId="{0EBEE69D-0414-DDFB-BFC5-0A8473D6E007}"/>
          </ac:cxnSpMkLst>
        </pc:cxnChg>
        <pc:cxnChg chg="add del mod">
          <ac:chgData name="Justina Ojom" userId="cbdaed7d-8d45-4372-a16a-f3f8900c2f45" providerId="ADAL" clId="{391AABB1-B48D-4427-91E7-05BEFF8B3BFA}" dt="2023-03-29T20:30:33.395" v="8449" actId="478"/>
          <ac:cxnSpMkLst>
            <pc:docMk/>
            <pc:sldMk cId="0" sldId="263"/>
            <ac:cxnSpMk id="3" creationId="{54C9BA0F-0023-D051-DC86-F6E04374497D}"/>
          </ac:cxnSpMkLst>
        </pc:cxnChg>
        <pc:cxnChg chg="add mod">
          <ac:chgData name="Justina Ojom" userId="cbdaed7d-8d45-4372-a16a-f3f8900c2f45" providerId="ADAL" clId="{391AABB1-B48D-4427-91E7-05BEFF8B3BFA}" dt="2023-03-29T20:30:41.705" v="8455"/>
          <ac:cxnSpMkLst>
            <pc:docMk/>
            <pc:sldMk cId="0" sldId="263"/>
            <ac:cxnSpMk id="29" creationId="{334AD966-F7EC-194A-AC2A-F49ED759D40D}"/>
          </ac:cxnSpMkLst>
        </pc:cxnChg>
        <pc:cxnChg chg="mod">
          <ac:chgData name="Justina Ojom" userId="cbdaed7d-8d45-4372-a16a-f3f8900c2f45" providerId="ADAL" clId="{391AABB1-B48D-4427-91E7-05BEFF8B3BFA}" dt="2023-03-29T20:30:41.705" v="8455"/>
          <ac:cxnSpMkLst>
            <pc:docMk/>
            <pc:sldMk cId="0" sldId="263"/>
            <ac:cxnSpMk id="62" creationId="{DFBC208C-5D37-5904-CCD8-20C662B0E41C}"/>
          </ac:cxnSpMkLst>
        </pc:cxnChg>
      </pc:sldChg>
      <pc:sldChg chg="addSp delSp modSp mod delCm modNotes">
        <pc:chgData name="Justina Ojom" userId="cbdaed7d-8d45-4372-a16a-f3f8900c2f45" providerId="ADAL" clId="{391AABB1-B48D-4427-91E7-05BEFF8B3BFA}" dt="2023-03-31T01:55:40.517" v="9109"/>
        <pc:sldMkLst>
          <pc:docMk/>
          <pc:sldMk cId="0" sldId="266"/>
        </pc:sldMkLst>
        <pc:spChg chg="add mod">
          <ac:chgData name="Justina Ojom" userId="cbdaed7d-8d45-4372-a16a-f3f8900c2f45" providerId="ADAL" clId="{391AABB1-B48D-4427-91E7-05BEFF8B3BFA}" dt="2023-03-28T21:45:59.995" v="7921" actId="1076"/>
          <ac:spMkLst>
            <pc:docMk/>
            <pc:sldMk cId="0" sldId="266"/>
            <ac:spMk id="2" creationId="{1304FDD8-3872-807F-BDD1-B49CD40AC43A}"/>
          </ac:spMkLst>
        </pc:spChg>
        <pc:spChg chg="del">
          <ac:chgData name="Justina Ojom" userId="cbdaed7d-8d45-4372-a16a-f3f8900c2f45" providerId="ADAL" clId="{391AABB1-B48D-4427-91E7-05BEFF8B3BFA}" dt="2023-03-28T21:09:53.732" v="7271" actId="478"/>
          <ac:spMkLst>
            <pc:docMk/>
            <pc:sldMk cId="0" sldId="266"/>
            <ac:spMk id="2" creationId="{45664728-BE46-EA1B-C127-F1B050BC34DC}"/>
          </ac:spMkLst>
        </pc:spChg>
        <pc:spChg chg="add mod">
          <ac:chgData name="Justina Ojom" userId="cbdaed7d-8d45-4372-a16a-f3f8900c2f45" providerId="ADAL" clId="{391AABB1-B48D-4427-91E7-05BEFF8B3BFA}" dt="2023-03-28T21:45:59.995" v="7921" actId="1076"/>
          <ac:spMkLst>
            <pc:docMk/>
            <pc:sldMk cId="0" sldId="266"/>
            <ac:spMk id="3" creationId="{5A48DB66-1E85-FF4A-43F7-C2EEDF4A336A}"/>
          </ac:spMkLst>
        </pc:spChg>
        <pc:spChg chg="add mod">
          <ac:chgData name="Justina Ojom" userId="cbdaed7d-8d45-4372-a16a-f3f8900c2f45" providerId="ADAL" clId="{391AABB1-B48D-4427-91E7-05BEFF8B3BFA}" dt="2023-03-28T21:45:59.995" v="7921" actId="1076"/>
          <ac:spMkLst>
            <pc:docMk/>
            <pc:sldMk cId="0" sldId="266"/>
            <ac:spMk id="6" creationId="{B818F6D9-6D12-0A2B-EAA6-B792BFB6BC06}"/>
          </ac:spMkLst>
        </pc:spChg>
        <pc:spChg chg="add mod">
          <ac:chgData name="Justina Ojom" userId="cbdaed7d-8d45-4372-a16a-f3f8900c2f45" providerId="ADAL" clId="{391AABB1-B48D-4427-91E7-05BEFF8B3BFA}" dt="2023-03-28T21:45:59.995" v="7921" actId="1076"/>
          <ac:spMkLst>
            <pc:docMk/>
            <pc:sldMk cId="0" sldId="266"/>
            <ac:spMk id="7" creationId="{9EE1A933-599C-518B-30C0-EF3ABA970755}"/>
          </ac:spMkLst>
        </pc:spChg>
        <pc:spChg chg="add mod">
          <ac:chgData name="Justina Ojom" userId="cbdaed7d-8d45-4372-a16a-f3f8900c2f45" providerId="ADAL" clId="{391AABB1-B48D-4427-91E7-05BEFF8B3BFA}" dt="2023-03-28T21:45:59.995" v="7921" actId="1076"/>
          <ac:spMkLst>
            <pc:docMk/>
            <pc:sldMk cId="0" sldId="266"/>
            <ac:spMk id="8" creationId="{4874D806-569C-71C4-37DB-6EACE7389167}"/>
          </ac:spMkLst>
        </pc:spChg>
        <pc:spChg chg="add del mod">
          <ac:chgData name="Justina Ojom" userId="cbdaed7d-8d45-4372-a16a-f3f8900c2f45" providerId="ADAL" clId="{391AABB1-B48D-4427-91E7-05BEFF8B3BFA}" dt="2023-03-22T08:58:21.695" v="6948"/>
          <ac:spMkLst>
            <pc:docMk/>
            <pc:sldMk cId="0" sldId="266"/>
            <ac:spMk id="9" creationId="{0FFA169D-32B4-F53F-AF22-8EC87045F17B}"/>
          </ac:spMkLst>
        </pc:spChg>
        <pc:spChg chg="mod">
          <ac:chgData name="Justina Ojom" userId="cbdaed7d-8d45-4372-a16a-f3f8900c2f45" providerId="ADAL" clId="{391AABB1-B48D-4427-91E7-05BEFF8B3BFA}" dt="2023-03-28T21:11:38.314" v="7320" actId="2711"/>
          <ac:spMkLst>
            <pc:docMk/>
            <pc:sldMk cId="0" sldId="266"/>
            <ac:spMk id="10" creationId="{8B38FDE5-2623-4469-9DCF-E40720C09274}"/>
          </ac:spMkLst>
        </pc:spChg>
        <pc:spChg chg="mod">
          <ac:chgData name="Justina Ojom" userId="cbdaed7d-8d45-4372-a16a-f3f8900c2f45" providerId="ADAL" clId="{391AABB1-B48D-4427-91E7-05BEFF8B3BFA}" dt="2023-03-28T21:11:38.314" v="7320" actId="2711"/>
          <ac:spMkLst>
            <pc:docMk/>
            <pc:sldMk cId="0" sldId="266"/>
            <ac:spMk id="13" creationId="{72000FB8-73D3-8724-186E-FA5DC4C87000}"/>
          </ac:spMkLst>
        </pc:spChg>
        <pc:spChg chg="mod">
          <ac:chgData name="Justina Ojom" userId="cbdaed7d-8d45-4372-a16a-f3f8900c2f45" providerId="ADAL" clId="{391AABB1-B48D-4427-91E7-05BEFF8B3BFA}" dt="2023-03-28T21:11:38.314" v="7320" actId="2711"/>
          <ac:spMkLst>
            <pc:docMk/>
            <pc:sldMk cId="0" sldId="266"/>
            <ac:spMk id="14" creationId="{7E1D3320-8820-8F5B-EE56-93C9DBE01D09}"/>
          </ac:spMkLst>
        </pc:spChg>
        <pc:spChg chg="mod">
          <ac:chgData name="Justina Ojom" userId="cbdaed7d-8d45-4372-a16a-f3f8900c2f45" providerId="ADAL" clId="{391AABB1-B48D-4427-91E7-05BEFF8B3BFA}" dt="2023-03-30T13:53:02.300" v="8494" actId="20577"/>
          <ac:spMkLst>
            <pc:docMk/>
            <pc:sldMk cId="0" sldId="266"/>
            <ac:spMk id="15" creationId="{9B4D01AE-C3D9-FC19-74D5-69392024E3CE}"/>
          </ac:spMkLst>
        </pc:spChg>
        <pc:spChg chg="mod">
          <ac:chgData name="Justina Ojom" userId="cbdaed7d-8d45-4372-a16a-f3f8900c2f45" providerId="ADAL" clId="{391AABB1-B48D-4427-91E7-05BEFF8B3BFA}" dt="2023-03-28T21:11:38.314" v="7320" actId="2711"/>
          <ac:spMkLst>
            <pc:docMk/>
            <pc:sldMk cId="0" sldId="266"/>
            <ac:spMk id="16" creationId="{E7A37F34-D2F2-C5AE-0642-3B7DBD821E59}"/>
          </ac:spMkLst>
        </pc:spChg>
        <pc:spChg chg="add mod">
          <ac:chgData name="Justina Ojom" userId="cbdaed7d-8d45-4372-a16a-f3f8900c2f45" providerId="ADAL" clId="{391AABB1-B48D-4427-91E7-05BEFF8B3BFA}" dt="2023-03-28T21:45:59.995" v="7921" actId="1076"/>
          <ac:spMkLst>
            <pc:docMk/>
            <pc:sldMk cId="0" sldId="266"/>
            <ac:spMk id="17" creationId="{31260CD5-6073-3BED-9DE3-257F6C323B37}"/>
          </ac:spMkLst>
        </pc:spChg>
        <pc:spChg chg="add mod">
          <ac:chgData name="Justina Ojom" userId="cbdaed7d-8d45-4372-a16a-f3f8900c2f45" providerId="ADAL" clId="{391AABB1-B48D-4427-91E7-05BEFF8B3BFA}" dt="2023-03-28T21:45:59.995" v="7921" actId="1076"/>
          <ac:spMkLst>
            <pc:docMk/>
            <pc:sldMk cId="0" sldId="266"/>
            <ac:spMk id="18" creationId="{6FFEB9AD-E378-F6EC-2463-27E12640311F}"/>
          </ac:spMkLst>
        </pc:spChg>
        <pc:spChg chg="add mod">
          <ac:chgData name="Justina Ojom" userId="cbdaed7d-8d45-4372-a16a-f3f8900c2f45" providerId="ADAL" clId="{391AABB1-B48D-4427-91E7-05BEFF8B3BFA}" dt="2023-03-28T21:45:59.995" v="7921" actId="1076"/>
          <ac:spMkLst>
            <pc:docMk/>
            <pc:sldMk cId="0" sldId="266"/>
            <ac:spMk id="19" creationId="{91B95D6D-AED3-EC31-710F-1EDA125EDF31}"/>
          </ac:spMkLst>
        </pc:spChg>
        <pc:spChg chg="add mod ord">
          <ac:chgData name="Justina Ojom" userId="cbdaed7d-8d45-4372-a16a-f3f8900c2f45" providerId="ADAL" clId="{391AABB1-B48D-4427-91E7-05BEFF8B3BFA}" dt="2023-03-28T21:45:59.995" v="7921" actId="1076"/>
          <ac:spMkLst>
            <pc:docMk/>
            <pc:sldMk cId="0" sldId="266"/>
            <ac:spMk id="20" creationId="{29C9EFB4-82FD-E0F1-9AAA-8D344453ACC9}"/>
          </ac:spMkLst>
        </pc:spChg>
        <pc:spChg chg="mod">
          <ac:chgData name="Justina Ojom" userId="cbdaed7d-8d45-4372-a16a-f3f8900c2f45" providerId="ADAL" clId="{391AABB1-B48D-4427-91E7-05BEFF8B3BFA}" dt="2023-03-28T21:11:38.314" v="7320" actId="2711"/>
          <ac:spMkLst>
            <pc:docMk/>
            <pc:sldMk cId="0" sldId="266"/>
            <ac:spMk id="395" creationId="{00000000-0000-0000-0000-000000000000}"/>
          </ac:spMkLst>
        </pc:spChg>
        <pc:spChg chg="del mod">
          <ac:chgData name="Justina Ojom" userId="cbdaed7d-8d45-4372-a16a-f3f8900c2f45" providerId="ADAL" clId="{391AABB1-B48D-4427-91E7-05BEFF8B3BFA}" dt="2023-03-28T21:11:44.016" v="7323" actId="478"/>
          <ac:spMkLst>
            <pc:docMk/>
            <pc:sldMk cId="0" sldId="266"/>
            <ac:spMk id="396" creationId="{00000000-0000-0000-0000-000000000000}"/>
          </ac:spMkLst>
        </pc:spChg>
        <pc:grpChg chg="del">
          <ac:chgData name="Justina Ojom" userId="cbdaed7d-8d45-4372-a16a-f3f8900c2f45" providerId="ADAL" clId="{391AABB1-B48D-4427-91E7-05BEFF8B3BFA}" dt="2023-03-28T21:09:53.732" v="7271" actId="478"/>
          <ac:grpSpMkLst>
            <pc:docMk/>
            <pc:sldMk cId="0" sldId="266"/>
            <ac:grpSpMk id="3" creationId="{A19DEE2C-AA76-C02C-45C1-92D74DE973C6}"/>
          </ac:grpSpMkLst>
        </pc:grpChg>
        <pc:grpChg chg="del">
          <ac:chgData name="Justina Ojom" userId="cbdaed7d-8d45-4372-a16a-f3f8900c2f45" providerId="ADAL" clId="{391AABB1-B48D-4427-91E7-05BEFF8B3BFA}" dt="2023-03-28T21:09:53.732" v="7271" actId="478"/>
          <ac:grpSpMkLst>
            <pc:docMk/>
            <pc:sldMk cId="0" sldId="266"/>
            <ac:grpSpMk id="6" creationId="{AC7371F2-78A7-3AE7-6D96-750D033CE317}"/>
          </ac:grpSpMkLst>
        </pc:grpChg>
        <pc:grpChg chg="add mod">
          <ac:chgData name="Justina Ojom" userId="cbdaed7d-8d45-4372-a16a-f3f8900c2f45" providerId="ADAL" clId="{391AABB1-B48D-4427-91E7-05BEFF8B3BFA}" dt="2023-03-28T21:09:53.937" v="7272"/>
          <ac:grpSpMkLst>
            <pc:docMk/>
            <pc:sldMk cId="0" sldId="266"/>
            <ac:grpSpMk id="9" creationId="{38C2074E-09BE-7CA2-0EB4-BD3A48E95A7D}"/>
          </ac:grpSpMkLst>
        </pc:grpChg>
        <pc:grpChg chg="mod">
          <ac:chgData name="Justina Ojom" userId="cbdaed7d-8d45-4372-a16a-f3f8900c2f45" providerId="ADAL" clId="{391AABB1-B48D-4427-91E7-05BEFF8B3BFA}" dt="2023-03-28T21:09:53.937" v="7272"/>
          <ac:grpSpMkLst>
            <pc:docMk/>
            <pc:sldMk cId="0" sldId="266"/>
            <ac:grpSpMk id="11" creationId="{B428277D-7D98-C39D-2E3F-28B1A4E4B5CC}"/>
          </ac:grpSpMkLst>
        </pc:grpChg>
        <pc:grpChg chg="mod">
          <ac:chgData name="Justina Ojom" userId="cbdaed7d-8d45-4372-a16a-f3f8900c2f45" providerId="ADAL" clId="{391AABB1-B48D-4427-91E7-05BEFF8B3BFA}" dt="2023-03-28T21:09:53.937" v="7272"/>
          <ac:grpSpMkLst>
            <pc:docMk/>
            <pc:sldMk cId="0" sldId="266"/>
            <ac:grpSpMk id="12" creationId="{63A093C9-4FDF-FBC6-2EAD-383EB3E25C7A}"/>
          </ac:grpSpMkLst>
        </pc:grpChg>
        <pc:cxnChg chg="add mod">
          <ac:chgData name="Justina Ojom" userId="cbdaed7d-8d45-4372-a16a-f3f8900c2f45" providerId="ADAL" clId="{391AABB1-B48D-4427-91E7-05BEFF8B3BFA}" dt="2023-03-28T21:45:59.995" v="7921" actId="1076"/>
          <ac:cxnSpMkLst>
            <pc:docMk/>
            <pc:sldMk cId="0" sldId="266"/>
            <ac:cxnSpMk id="5" creationId="{177CE2A4-CB7B-A966-5CAC-8607D2B4C25B}"/>
          </ac:cxnSpMkLst>
        </pc:cxnChg>
      </pc:sldChg>
      <pc:sldChg chg="addSp delSp modSp mod modNotes modNotesTx">
        <pc:chgData name="Justina Ojom" userId="cbdaed7d-8d45-4372-a16a-f3f8900c2f45" providerId="ADAL" clId="{391AABB1-B48D-4427-91E7-05BEFF8B3BFA}" dt="2023-03-31T01:52:38.054" v="9028" actId="20577"/>
        <pc:sldMkLst>
          <pc:docMk/>
          <pc:sldMk cId="0" sldId="267"/>
        </pc:sldMkLst>
        <pc:spChg chg="add del">
          <ac:chgData name="Justina Ojom" userId="cbdaed7d-8d45-4372-a16a-f3f8900c2f45" providerId="ADAL" clId="{391AABB1-B48D-4427-91E7-05BEFF8B3BFA}" dt="2023-03-30T14:11:55.521" v="8990" actId="22"/>
          <ac:spMkLst>
            <pc:docMk/>
            <pc:sldMk cId="0" sldId="267"/>
            <ac:spMk id="3" creationId="{3D81BD84-1B60-9401-4D8D-EE131CA2ACF0}"/>
          </ac:spMkLst>
        </pc:spChg>
        <pc:spChg chg="mod">
          <ac:chgData name="Justina Ojom" userId="cbdaed7d-8d45-4372-a16a-f3f8900c2f45" providerId="ADAL" clId="{391AABB1-B48D-4427-91E7-05BEFF8B3BFA}" dt="2023-03-30T14:12:06.961" v="8997" actId="208"/>
          <ac:spMkLst>
            <pc:docMk/>
            <pc:sldMk cId="0" sldId="267"/>
            <ac:spMk id="5" creationId="{55B1F47E-1652-282F-08FD-961997DA5409}"/>
          </ac:spMkLst>
        </pc:spChg>
        <pc:spChg chg="mod">
          <ac:chgData name="Justina Ojom" userId="cbdaed7d-8d45-4372-a16a-f3f8900c2f45" providerId="ADAL" clId="{391AABB1-B48D-4427-91E7-05BEFF8B3BFA}" dt="2023-03-30T14:12:10.121" v="8998" actId="207"/>
          <ac:spMkLst>
            <pc:docMk/>
            <pc:sldMk cId="0" sldId="267"/>
            <ac:spMk id="7" creationId="{FDC1D03B-DE79-D1E4-4AEC-4129A8E69E63}"/>
          </ac:spMkLst>
        </pc:spChg>
        <pc:spChg chg="mod">
          <ac:chgData name="Justina Ojom" userId="cbdaed7d-8d45-4372-a16a-f3f8900c2f45" providerId="ADAL" clId="{391AABB1-B48D-4427-91E7-05BEFF8B3BFA}" dt="2023-03-30T14:12:17.788" v="8999" actId="207"/>
          <ac:spMkLst>
            <pc:docMk/>
            <pc:sldMk cId="0" sldId="267"/>
            <ac:spMk id="8" creationId="{DF3466D3-F4CA-7F1A-72B8-B892CE836ADC}"/>
          </ac:spMkLst>
        </pc:spChg>
        <pc:spChg chg="mod">
          <ac:chgData name="Justina Ojom" userId="cbdaed7d-8d45-4372-a16a-f3f8900c2f45" providerId="ADAL" clId="{391AABB1-B48D-4427-91E7-05BEFF8B3BFA}" dt="2023-03-31T01:52:38.054" v="9028" actId="20577"/>
          <ac:spMkLst>
            <pc:docMk/>
            <pc:sldMk cId="0" sldId="267"/>
            <ac:spMk id="411" creationId="{00000000-0000-0000-0000-000000000000}"/>
          </ac:spMkLst>
        </pc:spChg>
        <pc:spChg chg="del mod">
          <ac:chgData name="Justina Ojom" userId="cbdaed7d-8d45-4372-a16a-f3f8900c2f45" providerId="ADAL" clId="{391AABB1-B48D-4427-91E7-05BEFF8B3BFA}" dt="2023-03-28T21:17:13.135" v="7424" actId="478"/>
          <ac:spMkLst>
            <pc:docMk/>
            <pc:sldMk cId="0" sldId="267"/>
            <ac:spMk id="412"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14"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15"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18"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19"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20"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21"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24"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25"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26"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27"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30"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31"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32" creationId="{00000000-0000-0000-0000-000000000000}"/>
          </ac:spMkLst>
        </pc:spChg>
        <pc:spChg chg="mod">
          <ac:chgData name="Justina Ojom" userId="cbdaed7d-8d45-4372-a16a-f3f8900c2f45" providerId="ADAL" clId="{391AABB1-B48D-4427-91E7-05BEFF8B3BFA}" dt="2023-03-28T21:11:48.222" v="7324" actId="2711"/>
          <ac:spMkLst>
            <pc:docMk/>
            <pc:sldMk cId="0" sldId="267"/>
            <ac:spMk id="433" creationId="{00000000-0000-0000-0000-000000000000}"/>
          </ac:spMkLst>
        </pc:spChg>
        <pc:spChg chg="del mod">
          <ac:chgData name="Justina Ojom" userId="cbdaed7d-8d45-4372-a16a-f3f8900c2f45" providerId="ADAL" clId="{391AABB1-B48D-4427-91E7-05BEFF8B3BFA}" dt="2023-03-28T21:11:51.577" v="7325" actId="478"/>
          <ac:spMkLst>
            <pc:docMk/>
            <pc:sldMk cId="0" sldId="267"/>
            <ac:spMk id="434" creationId="{00000000-0000-0000-0000-000000000000}"/>
          </ac:spMkLst>
        </pc:spChg>
        <pc:spChg chg="mod">
          <ac:chgData name="Justina Ojom" userId="cbdaed7d-8d45-4372-a16a-f3f8900c2f45" providerId="ADAL" clId="{391AABB1-B48D-4427-91E7-05BEFF8B3BFA}" dt="2023-03-28T21:17:37.273" v="7433" actId="554"/>
          <ac:spMkLst>
            <pc:docMk/>
            <pc:sldMk cId="0" sldId="267"/>
            <ac:spMk id="435" creationId="{00000000-0000-0000-0000-000000000000}"/>
          </ac:spMkLst>
        </pc:spChg>
        <pc:spChg chg="mod">
          <ac:chgData name="Justina Ojom" userId="cbdaed7d-8d45-4372-a16a-f3f8900c2f45" providerId="ADAL" clId="{391AABB1-B48D-4427-91E7-05BEFF8B3BFA}" dt="2023-03-28T21:17:37.273" v="7433" actId="554"/>
          <ac:spMkLst>
            <pc:docMk/>
            <pc:sldMk cId="0" sldId="267"/>
            <ac:spMk id="436" creationId="{00000000-0000-0000-0000-000000000000}"/>
          </ac:spMkLst>
        </pc:spChg>
        <pc:spChg chg="mod">
          <ac:chgData name="Justina Ojom" userId="cbdaed7d-8d45-4372-a16a-f3f8900c2f45" providerId="ADAL" clId="{391AABB1-B48D-4427-91E7-05BEFF8B3BFA}" dt="2023-03-28T21:17:37.273" v="7433" actId="554"/>
          <ac:spMkLst>
            <pc:docMk/>
            <pc:sldMk cId="0" sldId="267"/>
            <ac:spMk id="437" creationId="{00000000-0000-0000-0000-000000000000}"/>
          </ac:spMkLst>
        </pc:spChg>
        <pc:grpChg chg="add mod">
          <ac:chgData name="Justina Ojom" userId="cbdaed7d-8d45-4372-a16a-f3f8900c2f45" providerId="ADAL" clId="{391AABB1-B48D-4427-91E7-05BEFF8B3BFA}" dt="2023-03-30T14:12:02.974" v="8996"/>
          <ac:grpSpMkLst>
            <pc:docMk/>
            <pc:sldMk cId="0" sldId="267"/>
            <ac:grpSpMk id="4" creationId="{3C5C00AB-A585-C1BE-2A8D-6CC10C17B5DF}"/>
          </ac:grpSpMkLst>
        </pc:grpChg>
        <pc:grpChg chg="mod">
          <ac:chgData name="Justina Ojom" userId="cbdaed7d-8d45-4372-a16a-f3f8900c2f45" providerId="ADAL" clId="{391AABB1-B48D-4427-91E7-05BEFF8B3BFA}" dt="2023-03-30T14:12:02.974" v="8996"/>
          <ac:grpSpMkLst>
            <pc:docMk/>
            <pc:sldMk cId="0" sldId="267"/>
            <ac:grpSpMk id="6" creationId="{F6EBB385-6A7A-A21B-7AEE-4642A1734CCF}"/>
          </ac:grpSpMkLst>
        </pc:grpChg>
        <pc:grpChg chg="del">
          <ac:chgData name="Justina Ojom" userId="cbdaed7d-8d45-4372-a16a-f3f8900c2f45" providerId="ADAL" clId="{391AABB1-B48D-4427-91E7-05BEFF8B3BFA}" dt="2023-03-28T21:17:13.135" v="7424" actId="478"/>
          <ac:grpSpMkLst>
            <pc:docMk/>
            <pc:sldMk cId="0" sldId="267"/>
            <ac:grpSpMk id="413" creationId="{00000000-0000-0000-0000-000000000000}"/>
          </ac:grpSpMkLst>
        </pc:grpChg>
        <pc:grpChg chg="mod">
          <ac:chgData name="Justina Ojom" userId="cbdaed7d-8d45-4372-a16a-f3f8900c2f45" providerId="ADAL" clId="{391AABB1-B48D-4427-91E7-05BEFF8B3BFA}" dt="2023-03-28T21:17:30.891" v="7431" actId="1076"/>
          <ac:grpSpMkLst>
            <pc:docMk/>
            <pc:sldMk cId="0" sldId="267"/>
            <ac:grpSpMk id="416" creationId="{00000000-0000-0000-0000-000000000000}"/>
          </ac:grpSpMkLst>
        </pc:grpChg>
        <pc:grpChg chg="mod">
          <ac:chgData name="Justina Ojom" userId="cbdaed7d-8d45-4372-a16a-f3f8900c2f45" providerId="ADAL" clId="{391AABB1-B48D-4427-91E7-05BEFF8B3BFA}" dt="2023-03-28T21:17:30.891" v="7431" actId="1076"/>
          <ac:grpSpMkLst>
            <pc:docMk/>
            <pc:sldMk cId="0" sldId="267"/>
            <ac:grpSpMk id="422" creationId="{00000000-0000-0000-0000-000000000000}"/>
          </ac:grpSpMkLst>
        </pc:grpChg>
        <pc:grpChg chg="mod">
          <ac:chgData name="Justina Ojom" userId="cbdaed7d-8d45-4372-a16a-f3f8900c2f45" providerId="ADAL" clId="{391AABB1-B48D-4427-91E7-05BEFF8B3BFA}" dt="2023-03-28T21:17:30.891" v="7431" actId="1076"/>
          <ac:grpSpMkLst>
            <pc:docMk/>
            <pc:sldMk cId="0" sldId="267"/>
            <ac:grpSpMk id="428" creationId="{00000000-0000-0000-0000-000000000000}"/>
          </ac:grpSpMkLst>
        </pc:grpChg>
      </pc:sldChg>
      <pc:sldChg chg="addSp delSp modSp mod modNotes">
        <pc:chgData name="Justina Ojom" userId="cbdaed7d-8d45-4372-a16a-f3f8900c2f45" providerId="ADAL" clId="{391AABB1-B48D-4427-91E7-05BEFF8B3BFA}" dt="2023-03-31T02:09:05.427" v="9266" actId="20577"/>
        <pc:sldMkLst>
          <pc:docMk/>
          <pc:sldMk cId="0" sldId="269"/>
        </pc:sldMkLst>
        <pc:spChg chg="add del mod">
          <ac:chgData name="Justina Ojom" userId="cbdaed7d-8d45-4372-a16a-f3f8900c2f45" providerId="ADAL" clId="{391AABB1-B48D-4427-91E7-05BEFF8B3BFA}" dt="2023-03-28T21:07:54.760" v="7243" actId="478"/>
          <ac:spMkLst>
            <pc:docMk/>
            <pc:sldMk cId="0" sldId="269"/>
            <ac:spMk id="2" creationId="{7D05948F-952E-67AD-A5A5-D403528BD84A}"/>
          </ac:spMkLst>
        </pc:spChg>
        <pc:spChg chg="add mod">
          <ac:chgData name="Justina Ojom" userId="cbdaed7d-8d45-4372-a16a-f3f8900c2f45" providerId="ADAL" clId="{391AABB1-B48D-4427-91E7-05BEFF8B3BFA}" dt="2023-03-31T01:51:32.999" v="9019" actId="13926"/>
          <ac:spMkLst>
            <pc:docMk/>
            <pc:sldMk cId="0" sldId="269"/>
            <ac:spMk id="3" creationId="{563C8CDD-7D5B-CFD5-D595-E31B886702C3}"/>
          </ac:spMkLst>
        </pc:spChg>
        <pc:spChg chg="del mod">
          <ac:chgData name="Justina Ojom" userId="cbdaed7d-8d45-4372-a16a-f3f8900c2f45" providerId="ADAL" clId="{391AABB1-B48D-4427-91E7-05BEFF8B3BFA}" dt="2023-03-28T21:07:35.913" v="7238" actId="478"/>
          <ac:spMkLst>
            <pc:docMk/>
            <pc:sldMk cId="0" sldId="269"/>
            <ac:spMk id="478" creationId="{00000000-0000-0000-0000-000000000000}"/>
          </ac:spMkLst>
        </pc:spChg>
      </pc:sldChg>
      <pc:sldChg chg="modSp mod modNotes">
        <pc:chgData name="Justina Ojom" userId="cbdaed7d-8d45-4372-a16a-f3f8900c2f45" providerId="ADAL" clId="{391AABB1-B48D-4427-91E7-05BEFF8B3BFA}" dt="2023-03-31T02:10:00.463" v="9276" actId="20577"/>
        <pc:sldMkLst>
          <pc:docMk/>
          <pc:sldMk cId="0" sldId="270"/>
        </pc:sldMkLst>
        <pc:spChg chg="mod">
          <ac:chgData name="Justina Ojom" userId="cbdaed7d-8d45-4372-a16a-f3f8900c2f45" providerId="ADAL" clId="{391AABB1-B48D-4427-91E7-05BEFF8B3BFA}" dt="2023-03-28T21:39:12.319" v="7793" actId="1076"/>
          <ac:spMkLst>
            <pc:docMk/>
            <pc:sldMk cId="0" sldId="270"/>
            <ac:spMk id="2" creationId="{6E947978-4EB2-3A93-9803-9DE7C370EDBC}"/>
          </ac:spMkLst>
        </pc:spChg>
        <pc:spChg chg="mod">
          <ac:chgData name="Justina Ojom" userId="cbdaed7d-8d45-4372-a16a-f3f8900c2f45" providerId="ADAL" clId="{391AABB1-B48D-4427-91E7-05BEFF8B3BFA}" dt="2023-03-28T21:12:08.153" v="7330" actId="2711"/>
          <ac:spMkLst>
            <pc:docMk/>
            <pc:sldMk cId="0" sldId="270"/>
            <ac:spMk id="4" creationId="{AC3B1A6D-2BE2-2116-0E11-6ACAC41BFB17}"/>
          </ac:spMkLst>
        </pc:spChg>
        <pc:spChg chg="mod">
          <ac:chgData name="Justina Ojom" userId="cbdaed7d-8d45-4372-a16a-f3f8900c2f45" providerId="ADAL" clId="{391AABB1-B48D-4427-91E7-05BEFF8B3BFA}" dt="2023-03-28T21:12:08.153" v="7330" actId="2711"/>
          <ac:spMkLst>
            <pc:docMk/>
            <pc:sldMk cId="0" sldId="270"/>
            <ac:spMk id="5" creationId="{9148A92F-3F8C-4508-9011-12788567C4C6}"/>
          </ac:spMkLst>
        </pc:spChg>
        <pc:spChg chg="mod">
          <ac:chgData name="Justina Ojom" userId="cbdaed7d-8d45-4372-a16a-f3f8900c2f45" providerId="ADAL" clId="{391AABB1-B48D-4427-91E7-05BEFF8B3BFA}" dt="2023-03-28T21:12:08.153" v="7330" actId="2711"/>
          <ac:spMkLst>
            <pc:docMk/>
            <pc:sldMk cId="0" sldId="270"/>
            <ac:spMk id="6" creationId="{ED4F113F-1240-C9B6-9730-FEC8812FB284}"/>
          </ac:spMkLst>
        </pc:spChg>
        <pc:spChg chg="mod">
          <ac:chgData name="Justina Ojom" userId="cbdaed7d-8d45-4372-a16a-f3f8900c2f45" providerId="ADAL" clId="{391AABB1-B48D-4427-91E7-05BEFF8B3BFA}" dt="2023-03-28T21:12:08.153" v="7330" actId="2711"/>
          <ac:spMkLst>
            <pc:docMk/>
            <pc:sldMk cId="0" sldId="270"/>
            <ac:spMk id="494" creationId="{00000000-0000-0000-0000-000000000000}"/>
          </ac:spMkLst>
        </pc:spChg>
        <pc:grpChg chg="mod">
          <ac:chgData name="Justina Ojom" userId="cbdaed7d-8d45-4372-a16a-f3f8900c2f45" providerId="ADAL" clId="{391AABB1-B48D-4427-91E7-05BEFF8B3BFA}" dt="2023-03-28T21:39:12.319" v="7793" actId="1076"/>
          <ac:grpSpMkLst>
            <pc:docMk/>
            <pc:sldMk cId="0" sldId="270"/>
            <ac:grpSpMk id="3" creationId="{38D2D9BD-98EC-3FC1-B9DE-D6E6F4DEE4C9}"/>
          </ac:grpSpMkLst>
        </pc:grpChg>
      </pc:sldChg>
      <pc:sldChg chg="modSp mod modNotes">
        <pc:chgData name="Justina Ojom" userId="cbdaed7d-8d45-4372-a16a-f3f8900c2f45" providerId="ADAL" clId="{391AABB1-B48D-4427-91E7-05BEFF8B3BFA}" dt="2023-03-31T01:52:52.215" v="9035"/>
        <pc:sldMkLst>
          <pc:docMk/>
          <pc:sldMk cId="0" sldId="278"/>
        </pc:sldMkLst>
        <pc:spChg chg="mod">
          <ac:chgData name="Justina Ojom" userId="cbdaed7d-8d45-4372-a16a-f3f8900c2f45" providerId="ADAL" clId="{391AABB1-B48D-4427-91E7-05BEFF8B3BFA}" dt="2023-03-28T21:15:03.265" v="7388" actId="1076"/>
          <ac:spMkLst>
            <pc:docMk/>
            <pc:sldMk cId="0" sldId="278"/>
            <ac:spMk id="2" creationId="{694094B4-F76A-D0C0-0AA6-D0CC5C18A41C}"/>
          </ac:spMkLst>
        </pc:spChg>
        <pc:spChg chg="mod">
          <ac:chgData name="Justina Ojom" userId="cbdaed7d-8d45-4372-a16a-f3f8900c2f45" providerId="ADAL" clId="{391AABB1-B48D-4427-91E7-05BEFF8B3BFA}" dt="2023-03-28T21:15:03.265" v="7388" actId="1076"/>
          <ac:spMkLst>
            <pc:docMk/>
            <pc:sldMk cId="0" sldId="278"/>
            <ac:spMk id="3" creationId="{C51F40FC-5437-C02B-A3A2-33ACFC034785}"/>
          </ac:spMkLst>
        </pc:spChg>
        <pc:spChg chg="mod">
          <ac:chgData name="Justina Ojom" userId="cbdaed7d-8d45-4372-a16a-f3f8900c2f45" providerId="ADAL" clId="{391AABB1-B48D-4427-91E7-05BEFF8B3BFA}" dt="2023-03-31T01:52:52.215" v="9035"/>
          <ac:spMkLst>
            <pc:docMk/>
            <pc:sldMk cId="0" sldId="278"/>
            <ac:spMk id="654" creationId="{00000000-0000-0000-0000-000000000000}"/>
          </ac:spMkLst>
        </pc:spChg>
        <pc:spChg chg="mod">
          <ac:chgData name="Justina Ojom" userId="cbdaed7d-8d45-4372-a16a-f3f8900c2f45" providerId="ADAL" clId="{391AABB1-B48D-4427-91E7-05BEFF8B3BFA}" dt="2023-03-28T21:15:03.265" v="7388" actId="1076"/>
          <ac:spMkLst>
            <pc:docMk/>
            <pc:sldMk cId="0" sldId="278"/>
            <ac:spMk id="655" creationId="{00000000-0000-0000-0000-000000000000}"/>
          </ac:spMkLst>
        </pc:spChg>
        <pc:spChg chg="mod">
          <ac:chgData name="Justina Ojom" userId="cbdaed7d-8d45-4372-a16a-f3f8900c2f45" providerId="ADAL" clId="{391AABB1-B48D-4427-91E7-05BEFF8B3BFA}" dt="2023-03-28T21:15:03.265" v="7388" actId="1076"/>
          <ac:spMkLst>
            <pc:docMk/>
            <pc:sldMk cId="0" sldId="278"/>
            <ac:spMk id="656" creationId="{00000000-0000-0000-0000-000000000000}"/>
          </ac:spMkLst>
        </pc:spChg>
        <pc:spChg chg="mod">
          <ac:chgData name="Justina Ojom" userId="cbdaed7d-8d45-4372-a16a-f3f8900c2f45" providerId="ADAL" clId="{391AABB1-B48D-4427-91E7-05BEFF8B3BFA}" dt="2023-03-28T21:15:03.265" v="7388" actId="1076"/>
          <ac:spMkLst>
            <pc:docMk/>
            <pc:sldMk cId="0" sldId="278"/>
            <ac:spMk id="657" creationId="{00000000-0000-0000-0000-000000000000}"/>
          </ac:spMkLst>
        </pc:spChg>
        <pc:spChg chg="mod">
          <ac:chgData name="Justina Ojom" userId="cbdaed7d-8d45-4372-a16a-f3f8900c2f45" providerId="ADAL" clId="{391AABB1-B48D-4427-91E7-05BEFF8B3BFA}" dt="2023-03-28T21:15:03.265" v="7388" actId="1076"/>
          <ac:spMkLst>
            <pc:docMk/>
            <pc:sldMk cId="0" sldId="278"/>
            <ac:spMk id="658" creationId="{00000000-0000-0000-0000-000000000000}"/>
          </ac:spMkLst>
        </pc:spChg>
      </pc:sldChg>
      <pc:sldChg chg="addSp delSp modSp mod modNotes">
        <pc:chgData name="Justina Ojom" userId="cbdaed7d-8d45-4372-a16a-f3f8900c2f45" providerId="ADAL" clId="{391AABB1-B48D-4427-91E7-05BEFF8B3BFA}" dt="2023-03-28T21:08:23.860" v="7249" actId="478"/>
        <pc:sldMkLst>
          <pc:docMk/>
          <pc:sldMk cId="0" sldId="279"/>
        </pc:sldMkLst>
        <pc:spChg chg="add del mod">
          <ac:chgData name="Justina Ojom" userId="cbdaed7d-8d45-4372-a16a-f3f8900c2f45" providerId="ADAL" clId="{391AABB1-B48D-4427-91E7-05BEFF8B3BFA}" dt="2023-03-28T21:08:23.860" v="7249" actId="478"/>
          <ac:spMkLst>
            <pc:docMk/>
            <pc:sldMk cId="0" sldId="279"/>
            <ac:spMk id="2" creationId="{75A2523F-7F8B-FD78-5B70-B6F9FB180DD5}"/>
          </ac:spMkLst>
        </pc:spChg>
        <pc:spChg chg="add mod">
          <ac:chgData name="Justina Ojom" userId="cbdaed7d-8d45-4372-a16a-f3f8900c2f45" providerId="ADAL" clId="{391AABB1-B48D-4427-91E7-05BEFF8B3BFA}" dt="2023-03-28T21:08:21.870" v="7248"/>
          <ac:spMkLst>
            <pc:docMk/>
            <pc:sldMk cId="0" sldId="279"/>
            <ac:spMk id="4" creationId="{AA16DE5D-A33D-9B7A-35EE-CDE4934C5A06}"/>
          </ac:spMkLst>
        </pc:spChg>
        <pc:spChg chg="del">
          <ac:chgData name="Justina Ojom" userId="cbdaed7d-8d45-4372-a16a-f3f8900c2f45" providerId="ADAL" clId="{391AABB1-B48D-4427-91E7-05BEFF8B3BFA}" dt="2023-03-28T21:08:04.009" v="7245" actId="478"/>
          <ac:spMkLst>
            <pc:docMk/>
            <pc:sldMk cId="0" sldId="279"/>
            <ac:spMk id="665" creationId="{00000000-0000-0000-0000-000000000000}"/>
          </ac:spMkLst>
        </pc:spChg>
      </pc:sldChg>
      <pc:sldChg chg="modSp mod modNotes">
        <pc:chgData name="Justina Ojom" userId="cbdaed7d-8d45-4372-a16a-f3f8900c2f45" providerId="ADAL" clId="{391AABB1-B48D-4427-91E7-05BEFF8B3BFA}" dt="2023-03-31T01:52:54.739" v="9036"/>
        <pc:sldMkLst>
          <pc:docMk/>
          <pc:sldMk cId="0" sldId="282"/>
        </pc:sldMkLst>
        <pc:spChg chg="mod">
          <ac:chgData name="Justina Ojom" userId="cbdaed7d-8d45-4372-a16a-f3f8900c2f45" providerId="ADAL" clId="{391AABB1-B48D-4427-91E7-05BEFF8B3BFA}" dt="2023-03-28T21:13:59.185" v="7367" actId="1076"/>
          <ac:spMkLst>
            <pc:docMk/>
            <pc:sldMk cId="0" sldId="282"/>
            <ac:spMk id="2" creationId="{E629D44B-1BDE-83F6-B919-3CE73CE10DFC}"/>
          </ac:spMkLst>
        </pc:spChg>
        <pc:spChg chg="mod">
          <ac:chgData name="Justina Ojom" userId="cbdaed7d-8d45-4372-a16a-f3f8900c2f45" providerId="ADAL" clId="{391AABB1-B48D-4427-91E7-05BEFF8B3BFA}" dt="2023-03-28T21:13:55.453" v="7365" actId="1076"/>
          <ac:spMkLst>
            <pc:docMk/>
            <pc:sldMk cId="0" sldId="282"/>
            <ac:spMk id="3" creationId="{23263AC6-D103-6425-E607-3ADDF3C49592}"/>
          </ac:spMkLst>
        </pc:spChg>
        <pc:spChg chg="mod">
          <ac:chgData name="Justina Ojom" userId="cbdaed7d-8d45-4372-a16a-f3f8900c2f45" providerId="ADAL" clId="{391AABB1-B48D-4427-91E7-05BEFF8B3BFA}" dt="2023-03-28T21:13:59.185" v="7367" actId="1076"/>
          <ac:spMkLst>
            <pc:docMk/>
            <pc:sldMk cId="0" sldId="282"/>
            <ac:spMk id="4" creationId="{55AD7F4E-B5D8-7C23-A35A-869F6F671BC0}"/>
          </ac:spMkLst>
        </pc:spChg>
        <pc:spChg chg="mod">
          <ac:chgData name="Justina Ojom" userId="cbdaed7d-8d45-4372-a16a-f3f8900c2f45" providerId="ADAL" clId="{391AABB1-B48D-4427-91E7-05BEFF8B3BFA}" dt="2023-03-28T21:13:55.453" v="7365" actId="1076"/>
          <ac:spMkLst>
            <pc:docMk/>
            <pc:sldMk cId="0" sldId="282"/>
            <ac:spMk id="5" creationId="{598073EA-4CC8-A617-5E21-838DEDB4A120}"/>
          </ac:spMkLst>
        </pc:spChg>
        <pc:spChg chg="mod">
          <ac:chgData name="Justina Ojom" userId="cbdaed7d-8d45-4372-a16a-f3f8900c2f45" providerId="ADAL" clId="{391AABB1-B48D-4427-91E7-05BEFF8B3BFA}" dt="2023-03-31T01:52:54.739" v="9036"/>
          <ac:spMkLst>
            <pc:docMk/>
            <pc:sldMk cId="0" sldId="282"/>
            <ac:spMk id="724" creationId="{00000000-0000-0000-0000-000000000000}"/>
          </ac:spMkLst>
        </pc:spChg>
      </pc:sldChg>
      <pc:sldChg chg="addSp delSp modSp mod modNotes">
        <pc:chgData name="Justina Ojom" userId="cbdaed7d-8d45-4372-a16a-f3f8900c2f45" providerId="ADAL" clId="{391AABB1-B48D-4427-91E7-05BEFF8B3BFA}" dt="2023-03-28T21:08:47.111" v="7268" actId="478"/>
        <pc:sldMkLst>
          <pc:docMk/>
          <pc:sldMk cId="0" sldId="283"/>
        </pc:sldMkLst>
        <pc:spChg chg="add del mod">
          <ac:chgData name="Justina Ojom" userId="cbdaed7d-8d45-4372-a16a-f3f8900c2f45" providerId="ADAL" clId="{391AABB1-B48D-4427-91E7-05BEFF8B3BFA}" dt="2023-03-28T21:08:47.111" v="7268" actId="478"/>
          <ac:spMkLst>
            <pc:docMk/>
            <pc:sldMk cId="0" sldId="283"/>
            <ac:spMk id="2" creationId="{21BEA5C8-3484-6D05-8600-65266F146B5D}"/>
          </ac:spMkLst>
        </pc:spChg>
        <pc:spChg chg="add mod">
          <ac:chgData name="Justina Ojom" userId="cbdaed7d-8d45-4372-a16a-f3f8900c2f45" providerId="ADAL" clId="{391AABB1-B48D-4427-91E7-05BEFF8B3BFA}" dt="2023-03-28T21:08:45.306" v="7267" actId="20577"/>
          <ac:spMkLst>
            <pc:docMk/>
            <pc:sldMk cId="0" sldId="283"/>
            <ac:spMk id="4" creationId="{983001CD-FE37-B26D-C113-184709E2E8A7}"/>
          </ac:spMkLst>
        </pc:spChg>
        <pc:spChg chg="del">
          <ac:chgData name="Justina Ojom" userId="cbdaed7d-8d45-4372-a16a-f3f8900c2f45" providerId="ADAL" clId="{391AABB1-B48D-4427-91E7-05BEFF8B3BFA}" dt="2023-03-28T21:08:33.439" v="7251" actId="478"/>
          <ac:spMkLst>
            <pc:docMk/>
            <pc:sldMk cId="0" sldId="283"/>
            <ac:spMk id="734" creationId="{00000000-0000-0000-0000-000000000000}"/>
          </ac:spMkLst>
        </pc:spChg>
      </pc:sldChg>
      <pc:sldChg chg="addSp delSp modSp mod delCm modNotes modNotesTx">
        <pc:chgData name="Justina Ojom" userId="cbdaed7d-8d45-4372-a16a-f3f8900c2f45" providerId="ADAL" clId="{391AABB1-B48D-4427-91E7-05BEFF8B3BFA}" dt="2023-03-30T15:33:15.252" v="9013" actId="20577"/>
        <pc:sldMkLst>
          <pc:docMk/>
          <pc:sldMk cId="0" sldId="285"/>
        </pc:sldMkLst>
        <pc:spChg chg="add del mod">
          <ac:chgData name="Justina Ojom" userId="cbdaed7d-8d45-4372-a16a-f3f8900c2f45" providerId="ADAL" clId="{391AABB1-B48D-4427-91E7-05BEFF8B3BFA}" dt="2023-03-28T21:10:41.676" v="7285"/>
          <ac:spMkLst>
            <pc:docMk/>
            <pc:sldMk cId="0" sldId="285"/>
            <ac:spMk id="2" creationId="{5BCB0587-7A94-335F-9922-0496DDA32355}"/>
          </ac:spMkLst>
        </pc:spChg>
        <pc:spChg chg="add del mod">
          <ac:chgData name="Justina Ojom" userId="cbdaed7d-8d45-4372-a16a-f3f8900c2f45" providerId="ADAL" clId="{391AABB1-B48D-4427-91E7-05BEFF8B3BFA}" dt="2023-03-28T21:10:41.676" v="7285"/>
          <ac:spMkLst>
            <pc:docMk/>
            <pc:sldMk cId="0" sldId="285"/>
            <ac:spMk id="3" creationId="{04A1189F-6335-D0D4-BD70-CCE4F2301216}"/>
          </ac:spMkLst>
        </pc:spChg>
        <pc:spChg chg="mod">
          <ac:chgData name="Justina Ojom" userId="cbdaed7d-8d45-4372-a16a-f3f8900c2f45" providerId="ADAL" clId="{391AABB1-B48D-4427-91E7-05BEFF8B3BFA}" dt="2023-03-30T14:08:23.208" v="8944"/>
          <ac:spMkLst>
            <pc:docMk/>
            <pc:sldMk cId="0" sldId="285"/>
            <ac:spMk id="3" creationId="{6000CD40-9E51-D8B3-8F0E-8857E42618AC}"/>
          </ac:spMkLst>
        </pc:spChg>
        <pc:spChg chg="add del mod">
          <ac:chgData name="Justina Ojom" userId="cbdaed7d-8d45-4372-a16a-f3f8900c2f45" providerId="ADAL" clId="{391AABB1-B48D-4427-91E7-05BEFF8B3BFA}" dt="2023-03-28T21:10:41.676" v="7285"/>
          <ac:spMkLst>
            <pc:docMk/>
            <pc:sldMk cId="0" sldId="285"/>
            <ac:spMk id="4" creationId="{A05E8673-C744-1BDE-EB11-42B49E1F2361}"/>
          </ac:spMkLst>
        </pc:spChg>
        <pc:spChg chg="add mod">
          <ac:chgData name="Justina Ojom" userId="cbdaed7d-8d45-4372-a16a-f3f8900c2f45" providerId="ADAL" clId="{391AABB1-B48D-4427-91E7-05BEFF8B3BFA}" dt="2023-03-29T20:42:00.501" v="8483"/>
          <ac:spMkLst>
            <pc:docMk/>
            <pc:sldMk cId="0" sldId="285"/>
            <ac:spMk id="5" creationId="{6ED4C62F-45AC-BF97-5C22-EAB0E7AEE0B1}"/>
          </ac:spMkLst>
        </pc:spChg>
        <pc:spChg chg="add mod">
          <ac:chgData name="Justina Ojom" userId="cbdaed7d-8d45-4372-a16a-f3f8900c2f45" providerId="ADAL" clId="{391AABB1-B48D-4427-91E7-05BEFF8B3BFA}" dt="2023-03-29T20:41:57.372" v="8482"/>
          <ac:spMkLst>
            <pc:docMk/>
            <pc:sldMk cId="0" sldId="285"/>
            <ac:spMk id="6" creationId="{1852F448-0071-AA8E-99F0-D4A6255E8ADA}"/>
          </ac:spMkLst>
        </pc:spChg>
        <pc:spChg chg="add mod">
          <ac:chgData name="Justina Ojom" userId="cbdaed7d-8d45-4372-a16a-f3f8900c2f45" providerId="ADAL" clId="{391AABB1-B48D-4427-91E7-05BEFF8B3BFA}" dt="2023-03-28T21:10:45.509" v="7288"/>
          <ac:spMkLst>
            <pc:docMk/>
            <pc:sldMk cId="0" sldId="285"/>
            <ac:spMk id="7" creationId="{D22F14B4-5F76-785A-23DC-1192C386685B}"/>
          </ac:spMkLst>
        </pc:spChg>
        <pc:spChg chg="mod">
          <ac:chgData name="Justina Ojom" userId="cbdaed7d-8d45-4372-a16a-f3f8900c2f45" providerId="ADAL" clId="{391AABB1-B48D-4427-91E7-05BEFF8B3BFA}" dt="2023-03-30T14:08:23.208" v="8944"/>
          <ac:spMkLst>
            <pc:docMk/>
            <pc:sldMk cId="0" sldId="285"/>
            <ac:spMk id="9" creationId="{5283AC84-8D72-9C50-A4A1-3B5381C304DA}"/>
          </ac:spMkLst>
        </pc:spChg>
        <pc:spChg chg="mod">
          <ac:chgData name="Justina Ojom" userId="cbdaed7d-8d45-4372-a16a-f3f8900c2f45" providerId="ADAL" clId="{391AABB1-B48D-4427-91E7-05BEFF8B3BFA}" dt="2023-03-30T14:08:23.208" v="8944"/>
          <ac:spMkLst>
            <pc:docMk/>
            <pc:sldMk cId="0" sldId="285"/>
            <ac:spMk id="10" creationId="{9BEA34E9-6C32-A89C-7EAB-84AE9A777D6C}"/>
          </ac:spMkLst>
        </pc:spChg>
        <pc:spChg chg="mod">
          <ac:chgData name="Justina Ojom" userId="cbdaed7d-8d45-4372-a16a-f3f8900c2f45" providerId="ADAL" clId="{391AABB1-B48D-4427-91E7-05BEFF8B3BFA}" dt="2023-03-30T14:08:27.290" v="8946" actId="20577"/>
          <ac:spMkLst>
            <pc:docMk/>
            <pc:sldMk cId="0" sldId="285"/>
            <ac:spMk id="11" creationId="{9213A914-FBF4-B36F-CFDF-F8054AB9983A}"/>
          </ac:spMkLst>
        </pc:spChg>
        <pc:spChg chg="mod">
          <ac:chgData name="Justina Ojom" userId="cbdaed7d-8d45-4372-a16a-f3f8900c2f45" providerId="ADAL" clId="{391AABB1-B48D-4427-91E7-05BEFF8B3BFA}" dt="2023-03-30T14:08:23.208" v="8944"/>
          <ac:spMkLst>
            <pc:docMk/>
            <pc:sldMk cId="0" sldId="285"/>
            <ac:spMk id="12" creationId="{630863E9-F953-C31F-DD94-34D920FEA52A}"/>
          </ac:spMkLst>
        </pc:spChg>
        <pc:spChg chg="add del mod">
          <ac:chgData name="Justina Ojom" userId="cbdaed7d-8d45-4372-a16a-f3f8900c2f45" providerId="ADAL" clId="{391AABB1-B48D-4427-91E7-05BEFF8B3BFA}" dt="2023-03-28T21:10:54.794" v="7312" actId="478"/>
          <ac:spMkLst>
            <pc:docMk/>
            <pc:sldMk cId="0" sldId="285"/>
            <ac:spMk id="779" creationId="{00000000-0000-0000-0000-000000000000}"/>
          </ac:spMkLst>
        </pc:spChg>
        <pc:spChg chg="add del mod">
          <ac:chgData name="Justina Ojom" userId="cbdaed7d-8d45-4372-a16a-f3f8900c2f45" providerId="ADAL" clId="{391AABB1-B48D-4427-91E7-05BEFF8B3BFA}" dt="2023-03-28T21:10:54.794" v="7312" actId="478"/>
          <ac:spMkLst>
            <pc:docMk/>
            <pc:sldMk cId="0" sldId="285"/>
            <ac:spMk id="780" creationId="{00000000-0000-0000-0000-000000000000}"/>
          </ac:spMkLst>
        </pc:spChg>
        <pc:spChg chg="add del mod">
          <ac:chgData name="Justina Ojom" userId="cbdaed7d-8d45-4372-a16a-f3f8900c2f45" providerId="ADAL" clId="{391AABB1-B48D-4427-91E7-05BEFF8B3BFA}" dt="2023-03-28T21:10:54.794" v="7312" actId="478"/>
          <ac:spMkLst>
            <pc:docMk/>
            <pc:sldMk cId="0" sldId="285"/>
            <ac:spMk id="781" creationId="{00000000-0000-0000-0000-000000000000}"/>
          </ac:spMkLst>
        </pc:spChg>
        <pc:spChg chg="add del mod">
          <ac:chgData name="Justina Ojom" userId="cbdaed7d-8d45-4372-a16a-f3f8900c2f45" providerId="ADAL" clId="{391AABB1-B48D-4427-91E7-05BEFF8B3BFA}" dt="2023-03-28T21:10:54.794" v="7312" actId="478"/>
          <ac:spMkLst>
            <pc:docMk/>
            <pc:sldMk cId="0" sldId="285"/>
            <ac:spMk id="782" creationId="{00000000-0000-0000-0000-000000000000}"/>
          </ac:spMkLst>
        </pc:spChg>
        <pc:spChg chg="add del mod">
          <ac:chgData name="Justina Ojom" userId="cbdaed7d-8d45-4372-a16a-f3f8900c2f45" providerId="ADAL" clId="{391AABB1-B48D-4427-91E7-05BEFF8B3BFA}" dt="2023-03-28T21:10:54.794" v="7312" actId="478"/>
          <ac:spMkLst>
            <pc:docMk/>
            <pc:sldMk cId="0" sldId="285"/>
            <ac:spMk id="783" creationId="{00000000-0000-0000-0000-000000000000}"/>
          </ac:spMkLst>
        </pc:spChg>
        <pc:spChg chg="add del mod">
          <ac:chgData name="Justina Ojom" userId="cbdaed7d-8d45-4372-a16a-f3f8900c2f45" providerId="ADAL" clId="{391AABB1-B48D-4427-91E7-05BEFF8B3BFA}" dt="2023-03-28T21:10:54.794" v="7312" actId="478"/>
          <ac:spMkLst>
            <pc:docMk/>
            <pc:sldMk cId="0" sldId="285"/>
            <ac:spMk id="784" creationId="{00000000-0000-0000-0000-000000000000}"/>
          </ac:spMkLst>
        </pc:spChg>
        <pc:grpChg chg="add mod">
          <ac:chgData name="Justina Ojom" userId="cbdaed7d-8d45-4372-a16a-f3f8900c2f45" providerId="ADAL" clId="{391AABB1-B48D-4427-91E7-05BEFF8B3BFA}" dt="2023-03-30T14:08:23.208" v="8944"/>
          <ac:grpSpMkLst>
            <pc:docMk/>
            <pc:sldMk cId="0" sldId="285"/>
            <ac:grpSpMk id="2" creationId="{30544418-111F-7FD2-E6D8-C0ACA668101B}"/>
          </ac:grpSpMkLst>
        </pc:grpChg>
        <pc:grpChg chg="mod">
          <ac:chgData name="Justina Ojom" userId="cbdaed7d-8d45-4372-a16a-f3f8900c2f45" providerId="ADAL" clId="{391AABB1-B48D-4427-91E7-05BEFF8B3BFA}" dt="2023-03-30T14:08:23.208" v="8944"/>
          <ac:grpSpMkLst>
            <pc:docMk/>
            <pc:sldMk cId="0" sldId="285"/>
            <ac:grpSpMk id="4" creationId="{60A0EE4F-0F18-2648-9B0E-9366CA2746CF}"/>
          </ac:grpSpMkLst>
        </pc:grpChg>
        <pc:grpChg chg="mod">
          <ac:chgData name="Justina Ojom" userId="cbdaed7d-8d45-4372-a16a-f3f8900c2f45" providerId="ADAL" clId="{391AABB1-B48D-4427-91E7-05BEFF8B3BFA}" dt="2023-03-30T14:08:23.208" v="8944"/>
          <ac:grpSpMkLst>
            <pc:docMk/>
            <pc:sldMk cId="0" sldId="285"/>
            <ac:grpSpMk id="8" creationId="{F128F266-657D-DFE2-1CFA-CDC646BAAA18}"/>
          </ac:grpSpMkLst>
        </pc:grpChg>
      </pc:sldChg>
      <pc:sldChg chg="addSp delSp modSp mod modNotes">
        <pc:chgData name="Justina Ojom" userId="cbdaed7d-8d45-4372-a16a-f3f8900c2f45" providerId="ADAL" clId="{391AABB1-B48D-4427-91E7-05BEFF8B3BFA}" dt="2023-03-31T01:57:34.987" v="9118" actId="114"/>
        <pc:sldMkLst>
          <pc:docMk/>
          <pc:sldMk cId="3540702068" sldId="330"/>
        </pc:sldMkLst>
        <pc:spChg chg="mod">
          <ac:chgData name="Justina Ojom" userId="cbdaed7d-8d45-4372-a16a-f3f8900c2f45" providerId="ADAL" clId="{391AABB1-B48D-4427-91E7-05BEFF8B3BFA}" dt="2023-03-28T21:46:25.439" v="7926" actId="207"/>
          <ac:spMkLst>
            <pc:docMk/>
            <pc:sldMk cId="3540702068" sldId="330"/>
            <ac:spMk id="3" creationId="{FAE2B08F-F876-EB9A-9FD8-A6D40C2DB50A}"/>
          </ac:spMkLst>
        </pc:spChg>
        <pc:spChg chg="mod">
          <ac:chgData name="Justina Ojom" userId="cbdaed7d-8d45-4372-a16a-f3f8900c2f45" providerId="ADAL" clId="{391AABB1-B48D-4427-91E7-05BEFF8B3BFA}" dt="2023-03-28T21:46:25.439" v="7926" actId="207"/>
          <ac:spMkLst>
            <pc:docMk/>
            <pc:sldMk cId="3540702068" sldId="330"/>
            <ac:spMk id="4" creationId="{C94C05C6-43AF-44AB-5024-67B64E4CA74A}"/>
          </ac:spMkLst>
        </pc:spChg>
        <pc:spChg chg="mod">
          <ac:chgData name="Justina Ojom" userId="cbdaed7d-8d45-4372-a16a-f3f8900c2f45" providerId="ADAL" clId="{391AABB1-B48D-4427-91E7-05BEFF8B3BFA}" dt="2023-03-28T21:46:25.439" v="7926" actId="207"/>
          <ac:spMkLst>
            <pc:docMk/>
            <pc:sldMk cId="3540702068" sldId="330"/>
            <ac:spMk id="5" creationId="{7052672A-253D-FE60-8735-FDD4D2DD7779}"/>
          </ac:spMkLst>
        </pc:spChg>
        <pc:spChg chg="mod">
          <ac:chgData name="Justina Ojom" userId="cbdaed7d-8d45-4372-a16a-f3f8900c2f45" providerId="ADAL" clId="{391AABB1-B48D-4427-91E7-05BEFF8B3BFA}" dt="2023-03-28T21:46:25.439" v="7926" actId="207"/>
          <ac:spMkLst>
            <pc:docMk/>
            <pc:sldMk cId="3540702068" sldId="330"/>
            <ac:spMk id="6" creationId="{B39FC320-8367-7E61-47DE-F279CF70681C}"/>
          </ac:spMkLst>
        </pc:spChg>
        <pc:spChg chg="mod">
          <ac:chgData name="Justina Ojom" userId="cbdaed7d-8d45-4372-a16a-f3f8900c2f45" providerId="ADAL" clId="{391AABB1-B48D-4427-91E7-05BEFF8B3BFA}" dt="2023-03-28T21:46:28.830" v="7927" actId="207"/>
          <ac:spMkLst>
            <pc:docMk/>
            <pc:sldMk cId="3540702068" sldId="330"/>
            <ac:spMk id="7" creationId="{2F533262-B58B-5CF3-DBE1-29B7D7995ACD}"/>
          </ac:spMkLst>
        </pc:spChg>
        <pc:spChg chg="del">
          <ac:chgData name="Justina Ojom" userId="cbdaed7d-8d45-4372-a16a-f3f8900c2f45" providerId="ADAL" clId="{391AABB1-B48D-4427-91E7-05BEFF8B3BFA}" dt="2023-03-28T21:09:33.717" v="7269" actId="478"/>
          <ac:spMkLst>
            <pc:docMk/>
            <pc:sldMk cId="3540702068" sldId="330"/>
            <ac:spMk id="7" creationId="{6876150A-156B-428E-B871-27A66313D97F}"/>
          </ac:spMkLst>
        </pc:spChg>
        <pc:spChg chg="mod">
          <ac:chgData name="Justina Ojom" userId="cbdaed7d-8d45-4372-a16a-f3f8900c2f45" providerId="ADAL" clId="{391AABB1-B48D-4427-91E7-05BEFF8B3BFA}" dt="2023-03-28T21:18:14.321" v="7441" actId="207"/>
          <ac:spMkLst>
            <pc:docMk/>
            <pc:sldMk cId="3540702068" sldId="330"/>
            <ac:spMk id="8" creationId="{AFE8AC81-C1AC-42DE-ADFC-FE58C197735E}"/>
          </ac:spMkLst>
        </pc:spChg>
        <pc:spChg chg="mod">
          <ac:chgData name="Justina Ojom" userId="cbdaed7d-8d45-4372-a16a-f3f8900c2f45" providerId="ADAL" clId="{391AABB1-B48D-4427-91E7-05BEFF8B3BFA}" dt="2023-03-28T21:18:14.321" v="7441" actId="207"/>
          <ac:spMkLst>
            <pc:docMk/>
            <pc:sldMk cId="3540702068" sldId="330"/>
            <ac:spMk id="9" creationId="{0F0F2A43-C47C-4425-9E5E-7519AB73A156}"/>
          </ac:spMkLst>
        </pc:spChg>
        <pc:spChg chg="mod">
          <ac:chgData name="Justina Ojom" userId="cbdaed7d-8d45-4372-a16a-f3f8900c2f45" providerId="ADAL" clId="{391AABB1-B48D-4427-91E7-05BEFF8B3BFA}" dt="2023-03-28T21:46:28.830" v="7927" actId="207"/>
          <ac:spMkLst>
            <pc:docMk/>
            <pc:sldMk cId="3540702068" sldId="330"/>
            <ac:spMk id="10" creationId="{CF1AC68E-9566-4A6D-4B5B-B404F302AA68}"/>
          </ac:spMkLst>
        </pc:spChg>
        <pc:spChg chg="mod">
          <ac:chgData name="Justina Ojom" userId="cbdaed7d-8d45-4372-a16a-f3f8900c2f45" providerId="ADAL" clId="{391AABB1-B48D-4427-91E7-05BEFF8B3BFA}" dt="2023-03-28T21:46:25.439" v="7926" actId="207"/>
          <ac:spMkLst>
            <pc:docMk/>
            <pc:sldMk cId="3540702068" sldId="330"/>
            <ac:spMk id="11" creationId="{B7FDAE16-779D-24B9-706B-4F5609ECD912}"/>
          </ac:spMkLst>
        </pc:spChg>
        <pc:spChg chg="mod">
          <ac:chgData name="Justina Ojom" userId="cbdaed7d-8d45-4372-a16a-f3f8900c2f45" providerId="ADAL" clId="{391AABB1-B48D-4427-91E7-05BEFF8B3BFA}" dt="2023-03-28T21:18:14.321" v="7441" actId="207"/>
          <ac:spMkLst>
            <pc:docMk/>
            <pc:sldMk cId="3540702068" sldId="330"/>
            <ac:spMk id="12" creationId="{6AA472BC-C06C-493A-8A84-41D8862ACCC8}"/>
          </ac:spMkLst>
        </pc:spChg>
        <pc:spChg chg="mod">
          <ac:chgData name="Justina Ojom" userId="cbdaed7d-8d45-4372-a16a-f3f8900c2f45" providerId="ADAL" clId="{391AABB1-B48D-4427-91E7-05BEFF8B3BFA}" dt="2023-03-28T21:46:25.439" v="7926" actId="207"/>
          <ac:spMkLst>
            <pc:docMk/>
            <pc:sldMk cId="3540702068" sldId="330"/>
            <ac:spMk id="13" creationId="{11F9FCC0-7506-419E-A991-517D2B5EE29E}"/>
          </ac:spMkLst>
        </pc:spChg>
        <pc:spChg chg="mod">
          <ac:chgData name="Justina Ojom" userId="cbdaed7d-8d45-4372-a16a-f3f8900c2f45" providerId="ADAL" clId="{391AABB1-B48D-4427-91E7-05BEFF8B3BFA}" dt="2023-03-28T21:18:14.321" v="7441" actId="207"/>
          <ac:spMkLst>
            <pc:docMk/>
            <pc:sldMk cId="3540702068" sldId="330"/>
            <ac:spMk id="18" creationId="{91945751-27E4-4D59-A13F-0CE948ED4B76}"/>
          </ac:spMkLst>
        </pc:spChg>
        <pc:spChg chg="mod">
          <ac:chgData name="Justina Ojom" userId="cbdaed7d-8d45-4372-a16a-f3f8900c2f45" providerId="ADAL" clId="{391AABB1-B48D-4427-91E7-05BEFF8B3BFA}" dt="2023-03-28T21:18:17.241" v="7442" actId="207"/>
          <ac:spMkLst>
            <pc:docMk/>
            <pc:sldMk cId="3540702068" sldId="330"/>
            <ac:spMk id="26" creationId="{4A889F80-E282-430A-B501-80A83D11C2AB}"/>
          </ac:spMkLst>
        </pc:spChg>
        <pc:spChg chg="mod">
          <ac:chgData name="Justina Ojom" userId="cbdaed7d-8d45-4372-a16a-f3f8900c2f45" providerId="ADAL" clId="{391AABB1-B48D-4427-91E7-05BEFF8B3BFA}" dt="2023-03-28T21:18:17.241" v="7442" actId="207"/>
          <ac:spMkLst>
            <pc:docMk/>
            <pc:sldMk cId="3540702068" sldId="330"/>
            <ac:spMk id="27" creationId="{65847D0E-7BFC-4B43-BE28-7E2D2E6BE73A}"/>
          </ac:spMkLst>
        </pc:spChg>
        <pc:spChg chg="mod">
          <ac:chgData name="Justina Ojom" userId="cbdaed7d-8d45-4372-a16a-f3f8900c2f45" providerId="ADAL" clId="{391AABB1-B48D-4427-91E7-05BEFF8B3BFA}" dt="2023-03-28T21:18:14.321" v="7441" actId="207"/>
          <ac:spMkLst>
            <pc:docMk/>
            <pc:sldMk cId="3540702068" sldId="330"/>
            <ac:spMk id="28" creationId="{7CF1E65C-4648-447F-8A63-F552CF06E25A}"/>
          </ac:spMkLst>
        </pc:spChg>
        <pc:spChg chg="mod">
          <ac:chgData name="Justina Ojom" userId="cbdaed7d-8d45-4372-a16a-f3f8900c2f45" providerId="ADAL" clId="{391AABB1-B48D-4427-91E7-05BEFF8B3BFA}" dt="2023-03-28T21:18:14.321" v="7441" actId="207"/>
          <ac:spMkLst>
            <pc:docMk/>
            <pc:sldMk cId="3540702068" sldId="330"/>
            <ac:spMk id="29" creationId="{38C7CD10-77E2-44A3-963A-966FC2718101}"/>
          </ac:spMkLst>
        </pc:spChg>
        <pc:grpChg chg="add mod">
          <ac:chgData name="Justina Ojom" userId="cbdaed7d-8d45-4372-a16a-f3f8900c2f45" providerId="ADAL" clId="{391AABB1-B48D-4427-91E7-05BEFF8B3BFA}" dt="2023-03-28T21:46:30.747" v="7928" actId="1076"/>
          <ac:grpSpMkLst>
            <pc:docMk/>
            <pc:sldMk cId="3540702068" sldId="330"/>
            <ac:grpSpMk id="2" creationId="{77FD441E-B523-904A-E7CA-705E100A36B4}"/>
          </ac:grpSpMkLst>
        </pc:grpChg>
        <pc:grpChg chg="del mod">
          <ac:chgData name="Justina Ojom" userId="cbdaed7d-8d45-4372-a16a-f3f8900c2f45" providerId="ADAL" clId="{391AABB1-B48D-4427-91E7-05BEFF8B3BFA}" dt="2023-03-28T21:46:09.084" v="7922" actId="478"/>
          <ac:grpSpMkLst>
            <pc:docMk/>
            <pc:sldMk cId="3540702068" sldId="330"/>
            <ac:grpSpMk id="30" creationId="{2FA87734-F33C-42F9-AFC4-E386A99BDE55}"/>
          </ac:grpSpMkLst>
        </pc:grpChg>
      </pc:sldChg>
      <pc:sldChg chg="delSp modSp mod delCm modNotes">
        <pc:chgData name="Justina Ojom" userId="cbdaed7d-8d45-4372-a16a-f3f8900c2f45" providerId="ADAL" clId="{391AABB1-B48D-4427-91E7-05BEFF8B3BFA}" dt="2023-03-31T01:59:27.734" v="9159" actId="20577"/>
        <pc:sldMkLst>
          <pc:docMk/>
          <pc:sldMk cId="2131218305" sldId="331"/>
        </pc:sldMkLst>
        <pc:spChg chg="mod">
          <ac:chgData name="Justina Ojom" userId="cbdaed7d-8d45-4372-a16a-f3f8900c2f45" providerId="ADAL" clId="{391AABB1-B48D-4427-91E7-05BEFF8B3BFA}" dt="2023-03-28T21:11:33.038" v="7318" actId="2711"/>
          <ac:spMkLst>
            <pc:docMk/>
            <pc:sldMk cId="2131218305" sldId="331"/>
            <ac:spMk id="2" creationId="{3FD39A9C-AE20-88DF-6ABB-4E584D4E9250}"/>
          </ac:spMkLst>
        </pc:spChg>
        <pc:spChg chg="mod">
          <ac:chgData name="Justina Ojom" userId="cbdaed7d-8d45-4372-a16a-f3f8900c2f45" providerId="ADAL" clId="{391AABB1-B48D-4427-91E7-05BEFF8B3BFA}" dt="2023-03-28T21:17:45.490" v="7434" actId="207"/>
          <ac:spMkLst>
            <pc:docMk/>
            <pc:sldMk cId="2131218305" sldId="331"/>
            <ac:spMk id="4" creationId="{09A3606C-311E-615D-CC9D-D38792535F1C}"/>
          </ac:spMkLst>
        </pc:spChg>
        <pc:spChg chg="del">
          <ac:chgData name="Justina Ojom" userId="cbdaed7d-8d45-4372-a16a-f3f8900c2f45" providerId="ADAL" clId="{391AABB1-B48D-4427-91E7-05BEFF8B3BFA}" dt="2023-03-28T21:09:34.974" v="7270" actId="478"/>
          <ac:spMkLst>
            <pc:docMk/>
            <pc:sldMk cId="2131218305" sldId="331"/>
            <ac:spMk id="7" creationId="{6876150A-156B-428E-B871-27A66313D97F}"/>
          </ac:spMkLst>
        </pc:spChg>
        <pc:spChg chg="mod">
          <ac:chgData name="Justina Ojom" userId="cbdaed7d-8d45-4372-a16a-f3f8900c2f45" providerId="ADAL" clId="{391AABB1-B48D-4427-91E7-05BEFF8B3BFA}" dt="2023-03-28T21:18:09.016" v="7440" actId="207"/>
          <ac:spMkLst>
            <pc:docMk/>
            <pc:sldMk cId="2131218305" sldId="331"/>
            <ac:spMk id="8" creationId="{2A431ADA-76E6-C515-4D6C-557998694B01}"/>
          </ac:spMkLst>
        </pc:spChg>
        <pc:spChg chg="mod">
          <ac:chgData name="Justina Ojom" userId="cbdaed7d-8d45-4372-a16a-f3f8900c2f45" providerId="ADAL" clId="{391AABB1-B48D-4427-91E7-05BEFF8B3BFA}" dt="2023-03-28T21:18:09.016" v="7440" actId="207"/>
          <ac:spMkLst>
            <pc:docMk/>
            <pc:sldMk cId="2131218305" sldId="331"/>
            <ac:spMk id="10" creationId="{AAA68829-5E74-E7C6-A002-A0300014A045}"/>
          </ac:spMkLst>
        </pc:spChg>
        <pc:spChg chg="mod">
          <ac:chgData name="Justina Ojom" userId="cbdaed7d-8d45-4372-a16a-f3f8900c2f45" providerId="ADAL" clId="{391AABB1-B48D-4427-91E7-05BEFF8B3BFA}" dt="2023-03-28T21:17:54.924" v="7437" actId="207"/>
          <ac:spMkLst>
            <pc:docMk/>
            <pc:sldMk cId="2131218305" sldId="331"/>
            <ac:spMk id="11" creationId="{96C26700-D27F-E398-2FD7-3D248A364751}"/>
          </ac:spMkLst>
        </pc:spChg>
        <pc:spChg chg="mod">
          <ac:chgData name="Justina Ojom" userId="cbdaed7d-8d45-4372-a16a-f3f8900c2f45" providerId="ADAL" clId="{391AABB1-B48D-4427-91E7-05BEFF8B3BFA}" dt="2023-03-28T21:11:33.038" v="7318" actId="2711"/>
          <ac:spMkLst>
            <pc:docMk/>
            <pc:sldMk cId="2131218305" sldId="331"/>
            <ac:spMk id="12" creationId="{E60CD926-AEF6-1978-308E-AFCD31431A98}"/>
          </ac:spMkLst>
        </pc:spChg>
        <pc:spChg chg="mod">
          <ac:chgData name="Justina Ojom" userId="cbdaed7d-8d45-4372-a16a-f3f8900c2f45" providerId="ADAL" clId="{391AABB1-B48D-4427-91E7-05BEFF8B3BFA}" dt="2023-03-28T21:11:33.038" v="7318" actId="2711"/>
          <ac:spMkLst>
            <pc:docMk/>
            <pc:sldMk cId="2131218305" sldId="331"/>
            <ac:spMk id="14" creationId="{21524DF6-3064-4780-AD95-8663A829F41A}"/>
          </ac:spMkLst>
        </pc:spChg>
        <pc:spChg chg="mod">
          <ac:chgData name="Justina Ojom" userId="cbdaed7d-8d45-4372-a16a-f3f8900c2f45" providerId="ADAL" clId="{391AABB1-B48D-4427-91E7-05BEFF8B3BFA}" dt="2023-03-28T21:18:02.075" v="7438" actId="207"/>
          <ac:spMkLst>
            <pc:docMk/>
            <pc:sldMk cId="2131218305" sldId="331"/>
            <ac:spMk id="15" creationId="{B1489460-35D8-E064-0DE0-2B7047A8830D}"/>
          </ac:spMkLst>
        </pc:spChg>
        <pc:spChg chg="mod">
          <ac:chgData name="Justina Ojom" userId="cbdaed7d-8d45-4372-a16a-f3f8900c2f45" providerId="ADAL" clId="{391AABB1-B48D-4427-91E7-05BEFF8B3BFA}" dt="2023-03-28T21:18:02.075" v="7438" actId="207"/>
          <ac:spMkLst>
            <pc:docMk/>
            <pc:sldMk cId="2131218305" sldId="331"/>
            <ac:spMk id="16" creationId="{CAA67F9B-3879-B2A3-CEBF-805D33BC9D56}"/>
          </ac:spMkLst>
        </pc:spChg>
        <pc:spChg chg="mod">
          <ac:chgData name="Justina Ojom" userId="cbdaed7d-8d45-4372-a16a-f3f8900c2f45" providerId="ADAL" clId="{391AABB1-B48D-4427-91E7-05BEFF8B3BFA}" dt="2023-03-28T21:17:52.786" v="7436" actId="207"/>
          <ac:spMkLst>
            <pc:docMk/>
            <pc:sldMk cId="2131218305" sldId="331"/>
            <ac:spMk id="17" creationId="{74395FD9-E77E-3C37-CC82-4C65CB5ABD20}"/>
          </ac:spMkLst>
        </pc:spChg>
        <pc:spChg chg="mod">
          <ac:chgData name="Justina Ojom" userId="cbdaed7d-8d45-4372-a16a-f3f8900c2f45" providerId="ADAL" clId="{391AABB1-B48D-4427-91E7-05BEFF8B3BFA}" dt="2023-03-28T21:17:52.786" v="7436" actId="207"/>
          <ac:spMkLst>
            <pc:docMk/>
            <pc:sldMk cId="2131218305" sldId="331"/>
            <ac:spMk id="18" creationId="{CF1C85B6-6186-5837-0048-76E96766FAEF}"/>
          </ac:spMkLst>
        </pc:spChg>
        <pc:spChg chg="mod">
          <ac:chgData name="Justina Ojom" userId="cbdaed7d-8d45-4372-a16a-f3f8900c2f45" providerId="ADAL" clId="{391AABB1-B48D-4427-91E7-05BEFF8B3BFA}" dt="2023-03-28T21:17:50.350" v="7435" actId="207"/>
          <ac:spMkLst>
            <pc:docMk/>
            <pc:sldMk cId="2131218305" sldId="331"/>
            <ac:spMk id="19" creationId="{572BA0D7-AA1F-2ABA-8025-EBB1538EA4C4}"/>
          </ac:spMkLst>
        </pc:spChg>
        <pc:spChg chg="mod">
          <ac:chgData name="Justina Ojom" userId="cbdaed7d-8d45-4372-a16a-f3f8900c2f45" providerId="ADAL" clId="{391AABB1-B48D-4427-91E7-05BEFF8B3BFA}" dt="2023-03-28T21:17:54.924" v="7437" actId="207"/>
          <ac:spMkLst>
            <pc:docMk/>
            <pc:sldMk cId="2131218305" sldId="331"/>
            <ac:spMk id="20" creationId="{501D13F7-3497-30BF-C268-514C492993A7}"/>
          </ac:spMkLst>
        </pc:spChg>
        <pc:spChg chg="mod">
          <ac:chgData name="Justina Ojom" userId="cbdaed7d-8d45-4372-a16a-f3f8900c2f45" providerId="ADAL" clId="{391AABB1-B48D-4427-91E7-05BEFF8B3BFA}" dt="2023-03-28T21:18:05.073" v="7439" actId="207"/>
          <ac:spMkLst>
            <pc:docMk/>
            <pc:sldMk cId="2131218305" sldId="331"/>
            <ac:spMk id="22" creationId="{DAE876B0-2A4A-8CE5-0CAF-13B642321A75}"/>
          </ac:spMkLst>
        </pc:spChg>
        <pc:spChg chg="mod">
          <ac:chgData name="Justina Ojom" userId="cbdaed7d-8d45-4372-a16a-f3f8900c2f45" providerId="ADAL" clId="{391AABB1-B48D-4427-91E7-05BEFF8B3BFA}" dt="2023-03-28T21:18:05.073" v="7439" actId="207"/>
          <ac:spMkLst>
            <pc:docMk/>
            <pc:sldMk cId="2131218305" sldId="331"/>
            <ac:spMk id="23" creationId="{081F1365-73AC-AE68-2833-F5A9CA4810A5}"/>
          </ac:spMkLst>
        </pc:spChg>
        <pc:spChg chg="mod">
          <ac:chgData name="Justina Ojom" userId="cbdaed7d-8d45-4372-a16a-f3f8900c2f45" providerId="ADAL" clId="{391AABB1-B48D-4427-91E7-05BEFF8B3BFA}" dt="2023-03-28T21:17:50.350" v="7435" actId="207"/>
          <ac:spMkLst>
            <pc:docMk/>
            <pc:sldMk cId="2131218305" sldId="331"/>
            <ac:spMk id="24" creationId="{5DE241B6-4041-1926-7E07-AB6136FFFBDC}"/>
          </ac:spMkLst>
        </pc:spChg>
        <pc:spChg chg="mod">
          <ac:chgData name="Justina Ojom" userId="cbdaed7d-8d45-4372-a16a-f3f8900c2f45" providerId="ADAL" clId="{391AABB1-B48D-4427-91E7-05BEFF8B3BFA}" dt="2023-03-28T21:11:33.038" v="7318" actId="2711"/>
          <ac:spMkLst>
            <pc:docMk/>
            <pc:sldMk cId="2131218305" sldId="331"/>
            <ac:spMk id="25" creationId="{F926A14F-70F2-0151-D9F7-4ECA6195256B}"/>
          </ac:spMkLst>
        </pc:spChg>
        <pc:spChg chg="mod">
          <ac:chgData name="Justina Ojom" userId="cbdaed7d-8d45-4372-a16a-f3f8900c2f45" providerId="ADAL" clId="{391AABB1-B48D-4427-91E7-05BEFF8B3BFA}" dt="2023-03-28T21:11:33.038" v="7318" actId="2711"/>
          <ac:spMkLst>
            <pc:docMk/>
            <pc:sldMk cId="2131218305" sldId="331"/>
            <ac:spMk id="26" creationId="{6C63855A-DC63-D0BF-2AEB-9B4BECF562C7}"/>
          </ac:spMkLst>
        </pc:spChg>
        <pc:spChg chg="mod">
          <ac:chgData name="Justina Ojom" userId="cbdaed7d-8d45-4372-a16a-f3f8900c2f45" providerId="ADAL" clId="{391AABB1-B48D-4427-91E7-05BEFF8B3BFA}" dt="2023-03-28T21:11:33.038" v="7318" actId="2711"/>
          <ac:spMkLst>
            <pc:docMk/>
            <pc:sldMk cId="2131218305" sldId="331"/>
            <ac:spMk id="27" creationId="{8D4351CF-2F49-2929-4570-2D6FF31F0A40}"/>
          </ac:spMkLst>
        </pc:spChg>
        <pc:grpChg chg="mod">
          <ac:chgData name="Justina Ojom" userId="cbdaed7d-8d45-4372-a16a-f3f8900c2f45" providerId="ADAL" clId="{391AABB1-B48D-4427-91E7-05BEFF8B3BFA}" dt="2023-03-28T21:18:09.016" v="7440" actId="207"/>
          <ac:grpSpMkLst>
            <pc:docMk/>
            <pc:sldMk cId="2131218305" sldId="331"/>
            <ac:grpSpMk id="6" creationId="{D87AD64A-F067-C58B-7085-EA28631FF0F9}"/>
          </ac:grpSpMkLst>
        </pc:grpChg>
      </pc:sldChg>
      <pc:sldChg chg="addSp delSp modSp mod modNotes">
        <pc:chgData name="Justina Ojom" userId="cbdaed7d-8d45-4372-a16a-f3f8900c2f45" providerId="ADAL" clId="{391AABB1-B48D-4427-91E7-05BEFF8B3BFA}" dt="2023-03-31T02:11:00.546" v="9283" actId="20577"/>
        <pc:sldMkLst>
          <pc:docMk/>
          <pc:sldMk cId="1751468654" sldId="361"/>
        </pc:sldMkLst>
        <pc:spChg chg="mod">
          <ac:chgData name="Justina Ojom" userId="cbdaed7d-8d45-4372-a16a-f3f8900c2f45" providerId="ADAL" clId="{391AABB1-B48D-4427-91E7-05BEFF8B3BFA}" dt="2023-03-28T21:12:10.609" v="7331" actId="2711"/>
          <ac:spMkLst>
            <pc:docMk/>
            <pc:sldMk cId="1751468654" sldId="361"/>
            <ac:spMk id="2" creationId="{8DD1401F-3D37-49FB-A426-4EBE8127118E}"/>
          </ac:spMkLst>
        </pc:spChg>
        <pc:spChg chg="del mod">
          <ac:chgData name="Justina Ojom" userId="cbdaed7d-8d45-4372-a16a-f3f8900c2f45" providerId="ADAL" clId="{391AABB1-B48D-4427-91E7-05BEFF8B3BFA}" dt="2023-03-28T21:41:47.830" v="7856" actId="478"/>
          <ac:spMkLst>
            <pc:docMk/>
            <pc:sldMk cId="1751468654" sldId="361"/>
            <ac:spMk id="3" creationId="{8A4A7E7F-9875-B9A9-9394-C2D7BB393BCC}"/>
          </ac:spMkLst>
        </pc:spChg>
        <pc:spChg chg="add mod">
          <ac:chgData name="Justina Ojom" userId="cbdaed7d-8d45-4372-a16a-f3f8900c2f45" providerId="ADAL" clId="{391AABB1-B48D-4427-91E7-05BEFF8B3BFA}" dt="2023-03-28T21:42:10.578" v="7863" actId="1076"/>
          <ac:spMkLst>
            <pc:docMk/>
            <pc:sldMk cId="1751468654" sldId="361"/>
            <ac:spMk id="6" creationId="{D7F6F96D-CB36-414D-24B0-1B8EFA911E3E}"/>
          </ac:spMkLst>
        </pc:spChg>
        <pc:spChg chg="del mod">
          <ac:chgData name="Justina Ojom" userId="cbdaed7d-8d45-4372-a16a-f3f8900c2f45" providerId="ADAL" clId="{391AABB1-B48D-4427-91E7-05BEFF8B3BFA}" dt="2023-03-28T21:12:12.580" v="7332" actId="478"/>
          <ac:spMkLst>
            <pc:docMk/>
            <pc:sldMk cId="1751468654" sldId="361"/>
            <ac:spMk id="7" creationId="{572E098F-EE65-494F-9AF1-2844382A2C9C}"/>
          </ac:spMkLst>
        </pc:spChg>
        <pc:spChg chg="mod">
          <ac:chgData name="Justina Ojom" userId="cbdaed7d-8d45-4372-a16a-f3f8900c2f45" providerId="ADAL" clId="{391AABB1-B48D-4427-91E7-05BEFF8B3BFA}" dt="2023-03-28T21:41:48.121" v="7857"/>
          <ac:spMkLst>
            <pc:docMk/>
            <pc:sldMk cId="1751468654" sldId="361"/>
            <ac:spMk id="10" creationId="{DAE7FBAB-F886-5BCC-A4AA-BAA79795EB07}"/>
          </ac:spMkLst>
        </pc:spChg>
        <pc:spChg chg="del mod">
          <ac:chgData name="Justina Ojom" userId="cbdaed7d-8d45-4372-a16a-f3f8900c2f45" providerId="ADAL" clId="{391AABB1-B48D-4427-91E7-05BEFF8B3BFA}" dt="2023-03-28T21:41:47.830" v="7856" actId="478"/>
          <ac:spMkLst>
            <pc:docMk/>
            <pc:sldMk cId="1751468654" sldId="361"/>
            <ac:spMk id="16" creationId="{4CCD32F2-0C71-2805-669C-9F97C36CF00C}"/>
          </ac:spMkLst>
        </pc:spChg>
        <pc:spChg chg="mod">
          <ac:chgData name="Justina Ojom" userId="cbdaed7d-8d45-4372-a16a-f3f8900c2f45" providerId="ADAL" clId="{391AABB1-B48D-4427-91E7-05BEFF8B3BFA}" dt="2023-03-28T21:41:48.121" v="7857"/>
          <ac:spMkLst>
            <pc:docMk/>
            <pc:sldMk cId="1751468654" sldId="361"/>
            <ac:spMk id="18" creationId="{36785224-409D-9930-CBC2-5500B371577A}"/>
          </ac:spMkLst>
        </pc:spChg>
        <pc:spChg chg="mod">
          <ac:chgData name="Justina Ojom" userId="cbdaed7d-8d45-4372-a16a-f3f8900c2f45" providerId="ADAL" clId="{391AABB1-B48D-4427-91E7-05BEFF8B3BFA}" dt="2023-03-28T21:41:48.121" v="7857"/>
          <ac:spMkLst>
            <pc:docMk/>
            <pc:sldMk cId="1751468654" sldId="361"/>
            <ac:spMk id="19" creationId="{806C15A2-8BFB-FE6A-F0CE-C2BFC005FEB2}"/>
          </ac:spMkLst>
        </pc:spChg>
        <pc:spChg chg="mod">
          <ac:chgData name="Justina Ojom" userId="cbdaed7d-8d45-4372-a16a-f3f8900c2f45" providerId="ADAL" clId="{391AABB1-B48D-4427-91E7-05BEFF8B3BFA}" dt="2023-03-28T21:41:48.121" v="7857"/>
          <ac:spMkLst>
            <pc:docMk/>
            <pc:sldMk cId="1751468654" sldId="361"/>
            <ac:spMk id="20" creationId="{3B07FC10-2237-34CC-2C41-DF9138316781}"/>
          </ac:spMkLst>
        </pc:spChg>
        <pc:spChg chg="mod">
          <ac:chgData name="Justina Ojom" userId="cbdaed7d-8d45-4372-a16a-f3f8900c2f45" providerId="ADAL" clId="{391AABB1-B48D-4427-91E7-05BEFF8B3BFA}" dt="2023-03-28T21:41:48.121" v="7857"/>
          <ac:spMkLst>
            <pc:docMk/>
            <pc:sldMk cId="1751468654" sldId="361"/>
            <ac:spMk id="21" creationId="{A0C00866-62FB-7825-F4B7-7D7370E5C606}"/>
          </ac:spMkLst>
        </pc:spChg>
        <pc:spChg chg="mod">
          <ac:chgData name="Justina Ojom" userId="cbdaed7d-8d45-4372-a16a-f3f8900c2f45" providerId="ADAL" clId="{391AABB1-B48D-4427-91E7-05BEFF8B3BFA}" dt="2023-03-28T21:41:48.121" v="7857"/>
          <ac:spMkLst>
            <pc:docMk/>
            <pc:sldMk cId="1751468654" sldId="361"/>
            <ac:spMk id="22" creationId="{C52A7EA4-2636-5AC5-D4D0-73A360583EF9}"/>
          </ac:spMkLst>
        </pc:spChg>
        <pc:spChg chg="mod">
          <ac:chgData name="Justina Ojom" userId="cbdaed7d-8d45-4372-a16a-f3f8900c2f45" providerId="ADAL" clId="{391AABB1-B48D-4427-91E7-05BEFF8B3BFA}" dt="2023-03-28T21:41:48.121" v="7857"/>
          <ac:spMkLst>
            <pc:docMk/>
            <pc:sldMk cId="1751468654" sldId="361"/>
            <ac:spMk id="23" creationId="{B71519A5-A19E-2D3C-F413-1C6E3B6112F3}"/>
          </ac:spMkLst>
        </pc:spChg>
        <pc:grpChg chg="del mod">
          <ac:chgData name="Justina Ojom" userId="cbdaed7d-8d45-4372-a16a-f3f8900c2f45" providerId="ADAL" clId="{391AABB1-B48D-4427-91E7-05BEFF8B3BFA}" dt="2023-03-28T21:41:47.830" v="7856" actId="478"/>
          <ac:grpSpMkLst>
            <pc:docMk/>
            <pc:sldMk cId="1751468654" sldId="361"/>
            <ac:grpSpMk id="4" creationId="{F760D5C0-58EB-E1D5-8BD6-CF09F8DAE718}"/>
          </ac:grpSpMkLst>
        </pc:grpChg>
        <pc:grpChg chg="add mod">
          <ac:chgData name="Justina Ojom" userId="cbdaed7d-8d45-4372-a16a-f3f8900c2f45" providerId="ADAL" clId="{391AABB1-B48D-4427-91E7-05BEFF8B3BFA}" dt="2023-03-28T21:42:12.594" v="7864" actId="1076"/>
          <ac:grpSpMkLst>
            <pc:docMk/>
            <pc:sldMk cId="1751468654" sldId="361"/>
            <ac:grpSpMk id="7" creationId="{0197CDDC-7AC5-5A56-9E30-066738A1B368}"/>
          </ac:grpSpMkLst>
        </pc:grpChg>
        <pc:grpChg chg="mod">
          <ac:chgData name="Justina Ojom" userId="cbdaed7d-8d45-4372-a16a-f3f8900c2f45" providerId="ADAL" clId="{391AABB1-B48D-4427-91E7-05BEFF8B3BFA}" dt="2023-03-28T21:41:48.121" v="7857"/>
          <ac:grpSpMkLst>
            <pc:docMk/>
            <pc:sldMk cId="1751468654" sldId="361"/>
            <ac:grpSpMk id="15" creationId="{D5EEC7A2-AFA9-5C83-1F57-5F02E7663986}"/>
          </ac:grpSpMkLst>
        </pc:grpChg>
        <pc:grpChg chg="mod">
          <ac:chgData name="Justina Ojom" userId="cbdaed7d-8d45-4372-a16a-f3f8900c2f45" providerId="ADAL" clId="{391AABB1-B48D-4427-91E7-05BEFF8B3BFA}" dt="2023-03-28T21:41:48.121" v="7857"/>
          <ac:grpSpMkLst>
            <pc:docMk/>
            <pc:sldMk cId="1751468654" sldId="361"/>
            <ac:grpSpMk id="17" creationId="{8A5E8E22-2F9A-680A-C368-D6B2D565DA0F}"/>
          </ac:grpSpMkLst>
        </pc:grpChg>
      </pc:sldChg>
      <pc:sldChg chg="addSp delSp modSp mod modNotes modNotesTx">
        <pc:chgData name="Justina Ojom" userId="cbdaed7d-8d45-4372-a16a-f3f8900c2f45" providerId="ADAL" clId="{391AABB1-B48D-4427-91E7-05BEFF8B3BFA}" dt="2023-03-31T01:49:01.486" v="9014" actId="313"/>
        <pc:sldMkLst>
          <pc:docMk/>
          <pc:sldMk cId="2781987525" sldId="363"/>
        </pc:sldMkLst>
        <pc:spChg chg="mod">
          <ac:chgData name="Justina Ojom" userId="cbdaed7d-8d45-4372-a16a-f3f8900c2f45" providerId="ADAL" clId="{391AABB1-B48D-4427-91E7-05BEFF8B3BFA}" dt="2023-03-28T21:12:48.311" v="7345" actId="2711"/>
          <ac:spMkLst>
            <pc:docMk/>
            <pc:sldMk cId="2781987525" sldId="363"/>
            <ac:spMk id="2" creationId="{2907F370-1D46-8B2B-8E85-E8E5F8F6AFF8}"/>
          </ac:spMkLst>
        </pc:spChg>
        <pc:spChg chg="add mod">
          <ac:chgData name="Justina Ojom" userId="cbdaed7d-8d45-4372-a16a-f3f8900c2f45" providerId="ADAL" clId="{391AABB1-B48D-4427-91E7-05BEFF8B3BFA}" dt="2023-03-28T21:41:21.179" v="7855"/>
          <ac:spMkLst>
            <pc:docMk/>
            <pc:sldMk cId="2781987525" sldId="363"/>
            <ac:spMk id="3" creationId="{4F3D9FA9-3096-159F-E9E2-49CCE8F9B7A4}"/>
          </ac:spMkLst>
        </pc:spChg>
        <pc:spChg chg="del mod">
          <ac:chgData name="Justina Ojom" userId="cbdaed7d-8d45-4372-a16a-f3f8900c2f45" providerId="ADAL" clId="{391AABB1-B48D-4427-91E7-05BEFF8B3BFA}" dt="2023-03-28T21:41:20.904" v="7854" actId="478"/>
          <ac:spMkLst>
            <pc:docMk/>
            <pc:sldMk cId="2781987525" sldId="363"/>
            <ac:spMk id="4" creationId="{7E2E9BFE-583A-FF74-FC70-59CF8ED4BA42}"/>
          </ac:spMkLst>
        </pc:spChg>
        <pc:spChg chg="del mod">
          <ac:chgData name="Justina Ojom" userId="cbdaed7d-8d45-4372-a16a-f3f8900c2f45" providerId="ADAL" clId="{391AABB1-B48D-4427-91E7-05BEFF8B3BFA}" dt="2023-03-28T21:41:20.904" v="7854" actId="478"/>
          <ac:spMkLst>
            <pc:docMk/>
            <pc:sldMk cId="2781987525" sldId="363"/>
            <ac:spMk id="5" creationId="{6EA6A2F2-70E8-A729-8B71-D7077F5AC475}"/>
          </ac:spMkLst>
        </pc:spChg>
        <pc:spChg chg="del mod">
          <ac:chgData name="Justina Ojom" userId="cbdaed7d-8d45-4372-a16a-f3f8900c2f45" providerId="ADAL" clId="{391AABB1-B48D-4427-91E7-05BEFF8B3BFA}" dt="2023-03-28T21:41:20.904" v="7854" actId="478"/>
          <ac:spMkLst>
            <pc:docMk/>
            <pc:sldMk cId="2781987525" sldId="363"/>
            <ac:spMk id="6" creationId="{6DED54D3-ACFC-955C-312C-A5B6D4ED3862}"/>
          </ac:spMkLst>
        </pc:spChg>
        <pc:spChg chg="del mod">
          <ac:chgData name="Justina Ojom" userId="cbdaed7d-8d45-4372-a16a-f3f8900c2f45" providerId="ADAL" clId="{391AABB1-B48D-4427-91E7-05BEFF8B3BFA}" dt="2023-03-28T21:41:20.904" v="7854" actId="478"/>
          <ac:spMkLst>
            <pc:docMk/>
            <pc:sldMk cId="2781987525" sldId="363"/>
            <ac:spMk id="7" creationId="{C23DA409-375F-4FAB-9BA4-EB3B49C800F2}"/>
          </ac:spMkLst>
        </pc:spChg>
        <pc:spChg chg="del mod">
          <ac:chgData name="Justina Ojom" userId="cbdaed7d-8d45-4372-a16a-f3f8900c2f45" providerId="ADAL" clId="{391AABB1-B48D-4427-91E7-05BEFF8B3BFA}" dt="2023-03-28T21:41:20.904" v="7854" actId="478"/>
          <ac:spMkLst>
            <pc:docMk/>
            <pc:sldMk cId="2781987525" sldId="363"/>
            <ac:spMk id="8" creationId="{EA92A463-F111-9215-5623-3E210AD848D6}"/>
          </ac:spMkLst>
        </pc:spChg>
        <pc:spChg chg="del mod">
          <ac:chgData name="Justina Ojom" userId="cbdaed7d-8d45-4372-a16a-f3f8900c2f45" providerId="ADAL" clId="{391AABB1-B48D-4427-91E7-05BEFF8B3BFA}" dt="2023-03-28T21:41:20.904" v="7854" actId="478"/>
          <ac:spMkLst>
            <pc:docMk/>
            <pc:sldMk cId="2781987525" sldId="363"/>
            <ac:spMk id="9" creationId="{9F86DACA-0580-0A16-B245-BB7320D0D4C9}"/>
          </ac:spMkLst>
        </pc:spChg>
        <pc:spChg chg="add mod">
          <ac:chgData name="Justina Ojom" userId="cbdaed7d-8d45-4372-a16a-f3f8900c2f45" providerId="ADAL" clId="{391AABB1-B48D-4427-91E7-05BEFF8B3BFA}" dt="2023-03-28T21:41:21.179" v="7855"/>
          <ac:spMkLst>
            <pc:docMk/>
            <pc:sldMk cId="2781987525" sldId="363"/>
            <ac:spMk id="10" creationId="{9175A946-FB34-D126-01BC-3B1171B65BED}"/>
          </ac:spMkLst>
        </pc:spChg>
        <pc:spChg chg="add mod">
          <ac:chgData name="Justina Ojom" userId="cbdaed7d-8d45-4372-a16a-f3f8900c2f45" providerId="ADAL" clId="{391AABB1-B48D-4427-91E7-05BEFF8B3BFA}" dt="2023-03-28T21:41:21.179" v="7855"/>
          <ac:spMkLst>
            <pc:docMk/>
            <pc:sldMk cId="2781987525" sldId="363"/>
            <ac:spMk id="11" creationId="{619341F6-D855-FDA0-A90D-4CA92D58D510}"/>
          </ac:spMkLst>
        </pc:spChg>
        <pc:spChg chg="mod">
          <ac:chgData name="Justina Ojom" userId="cbdaed7d-8d45-4372-a16a-f3f8900c2f45" providerId="ADAL" clId="{391AABB1-B48D-4427-91E7-05BEFF8B3BFA}" dt="2023-03-28T21:41:21.179" v="7855"/>
          <ac:spMkLst>
            <pc:docMk/>
            <pc:sldMk cId="2781987525" sldId="363"/>
            <ac:spMk id="13" creationId="{43809188-2975-D447-AA19-C7C65D717B83}"/>
          </ac:spMkLst>
        </pc:spChg>
        <pc:spChg chg="mod">
          <ac:chgData name="Justina Ojom" userId="cbdaed7d-8d45-4372-a16a-f3f8900c2f45" providerId="ADAL" clId="{391AABB1-B48D-4427-91E7-05BEFF8B3BFA}" dt="2023-03-28T21:41:21.179" v="7855"/>
          <ac:spMkLst>
            <pc:docMk/>
            <pc:sldMk cId="2781987525" sldId="363"/>
            <ac:spMk id="14" creationId="{4A3A1D41-7B4B-AD71-7DA0-76ADF4B60505}"/>
          </ac:spMkLst>
        </pc:spChg>
        <pc:spChg chg="mod">
          <ac:chgData name="Justina Ojom" userId="cbdaed7d-8d45-4372-a16a-f3f8900c2f45" providerId="ADAL" clId="{391AABB1-B48D-4427-91E7-05BEFF8B3BFA}" dt="2023-03-28T21:41:21.179" v="7855"/>
          <ac:spMkLst>
            <pc:docMk/>
            <pc:sldMk cId="2781987525" sldId="363"/>
            <ac:spMk id="15" creationId="{E5BEC22B-A783-69EE-433F-4FC57336EED2}"/>
          </ac:spMkLst>
        </pc:spChg>
        <pc:spChg chg="mod">
          <ac:chgData name="Justina Ojom" userId="cbdaed7d-8d45-4372-a16a-f3f8900c2f45" providerId="ADAL" clId="{391AABB1-B48D-4427-91E7-05BEFF8B3BFA}" dt="2023-03-28T21:41:21.179" v="7855"/>
          <ac:spMkLst>
            <pc:docMk/>
            <pc:sldMk cId="2781987525" sldId="363"/>
            <ac:spMk id="16" creationId="{235F9735-C6AF-40C1-6991-0D82D0E8D4F6}"/>
          </ac:spMkLst>
        </pc:spChg>
        <pc:spChg chg="mod">
          <ac:chgData name="Justina Ojom" userId="cbdaed7d-8d45-4372-a16a-f3f8900c2f45" providerId="ADAL" clId="{391AABB1-B48D-4427-91E7-05BEFF8B3BFA}" dt="2023-03-28T21:41:21.179" v="7855"/>
          <ac:spMkLst>
            <pc:docMk/>
            <pc:sldMk cId="2781987525" sldId="363"/>
            <ac:spMk id="18" creationId="{CEAF7EAE-601F-9098-8DB4-CCE40EBD4DA0}"/>
          </ac:spMkLst>
        </pc:spChg>
        <pc:spChg chg="mod">
          <ac:chgData name="Justina Ojom" userId="cbdaed7d-8d45-4372-a16a-f3f8900c2f45" providerId="ADAL" clId="{391AABB1-B48D-4427-91E7-05BEFF8B3BFA}" dt="2023-03-28T21:41:21.179" v="7855"/>
          <ac:spMkLst>
            <pc:docMk/>
            <pc:sldMk cId="2781987525" sldId="363"/>
            <ac:spMk id="21" creationId="{71A80FFC-07E3-2B8D-B560-CC4B6AB0D8AA}"/>
          </ac:spMkLst>
        </pc:spChg>
        <pc:spChg chg="mod">
          <ac:chgData name="Justina Ojom" userId="cbdaed7d-8d45-4372-a16a-f3f8900c2f45" providerId="ADAL" clId="{391AABB1-B48D-4427-91E7-05BEFF8B3BFA}" dt="2023-03-28T21:41:21.179" v="7855"/>
          <ac:spMkLst>
            <pc:docMk/>
            <pc:sldMk cId="2781987525" sldId="363"/>
            <ac:spMk id="22" creationId="{D9130C2D-998B-73F2-6552-CF796A810A20}"/>
          </ac:spMkLst>
        </pc:spChg>
        <pc:spChg chg="mod">
          <ac:chgData name="Justina Ojom" userId="cbdaed7d-8d45-4372-a16a-f3f8900c2f45" providerId="ADAL" clId="{391AABB1-B48D-4427-91E7-05BEFF8B3BFA}" dt="2023-03-28T21:41:21.179" v="7855"/>
          <ac:spMkLst>
            <pc:docMk/>
            <pc:sldMk cId="2781987525" sldId="363"/>
            <ac:spMk id="23" creationId="{66AC35E1-DB40-22D5-D555-DD3FEA2EE978}"/>
          </ac:spMkLst>
        </pc:spChg>
        <pc:spChg chg="mod">
          <ac:chgData name="Justina Ojom" userId="cbdaed7d-8d45-4372-a16a-f3f8900c2f45" providerId="ADAL" clId="{391AABB1-B48D-4427-91E7-05BEFF8B3BFA}" dt="2023-03-28T21:41:21.179" v="7855"/>
          <ac:spMkLst>
            <pc:docMk/>
            <pc:sldMk cId="2781987525" sldId="363"/>
            <ac:spMk id="24" creationId="{6240CE33-A2B4-3FB1-FE24-782CDBE620EA}"/>
          </ac:spMkLst>
        </pc:spChg>
        <pc:spChg chg="mod">
          <ac:chgData name="Justina Ojom" userId="cbdaed7d-8d45-4372-a16a-f3f8900c2f45" providerId="ADAL" clId="{391AABB1-B48D-4427-91E7-05BEFF8B3BFA}" dt="2023-03-28T21:41:21.179" v="7855"/>
          <ac:spMkLst>
            <pc:docMk/>
            <pc:sldMk cId="2781987525" sldId="363"/>
            <ac:spMk id="25" creationId="{5C433D69-E0F4-0DE5-494C-F5CF6AA2F8FB}"/>
          </ac:spMkLst>
        </pc:spChg>
        <pc:spChg chg="mod">
          <ac:chgData name="Justina Ojom" userId="cbdaed7d-8d45-4372-a16a-f3f8900c2f45" providerId="ADAL" clId="{391AABB1-B48D-4427-91E7-05BEFF8B3BFA}" dt="2023-03-28T21:41:21.179" v="7855"/>
          <ac:spMkLst>
            <pc:docMk/>
            <pc:sldMk cId="2781987525" sldId="363"/>
            <ac:spMk id="26" creationId="{E6359A55-7C19-AFA7-BC88-66CB282189F2}"/>
          </ac:spMkLst>
        </pc:spChg>
        <pc:spChg chg="mod">
          <ac:chgData name="Justina Ojom" userId="cbdaed7d-8d45-4372-a16a-f3f8900c2f45" providerId="ADAL" clId="{391AABB1-B48D-4427-91E7-05BEFF8B3BFA}" dt="2023-03-28T21:41:21.179" v="7855"/>
          <ac:spMkLst>
            <pc:docMk/>
            <pc:sldMk cId="2781987525" sldId="363"/>
            <ac:spMk id="27" creationId="{CAC9C72A-2A8B-0CFB-2244-16ADD2A5A4B0}"/>
          </ac:spMkLst>
        </pc:spChg>
        <pc:spChg chg="mod">
          <ac:chgData name="Justina Ojom" userId="cbdaed7d-8d45-4372-a16a-f3f8900c2f45" providerId="ADAL" clId="{391AABB1-B48D-4427-91E7-05BEFF8B3BFA}" dt="2023-03-28T21:41:21.179" v="7855"/>
          <ac:spMkLst>
            <pc:docMk/>
            <pc:sldMk cId="2781987525" sldId="363"/>
            <ac:spMk id="29" creationId="{B755403E-7049-A2C6-0D4D-79358E4D13FA}"/>
          </ac:spMkLst>
        </pc:spChg>
        <pc:spChg chg="mod">
          <ac:chgData name="Justina Ojom" userId="cbdaed7d-8d45-4372-a16a-f3f8900c2f45" providerId="ADAL" clId="{391AABB1-B48D-4427-91E7-05BEFF8B3BFA}" dt="2023-03-28T21:41:21.179" v="7855"/>
          <ac:spMkLst>
            <pc:docMk/>
            <pc:sldMk cId="2781987525" sldId="363"/>
            <ac:spMk id="31" creationId="{F195CA37-651E-0201-D182-F6F49385FC4D}"/>
          </ac:spMkLst>
        </pc:spChg>
        <pc:spChg chg="mod">
          <ac:chgData name="Justina Ojom" userId="cbdaed7d-8d45-4372-a16a-f3f8900c2f45" providerId="ADAL" clId="{391AABB1-B48D-4427-91E7-05BEFF8B3BFA}" dt="2023-03-28T21:41:21.179" v="7855"/>
          <ac:spMkLst>
            <pc:docMk/>
            <pc:sldMk cId="2781987525" sldId="363"/>
            <ac:spMk id="33" creationId="{881ADA12-3D7B-7690-E508-D626DABED390}"/>
          </ac:spMkLst>
        </pc:spChg>
        <pc:spChg chg="mod">
          <ac:chgData name="Justina Ojom" userId="cbdaed7d-8d45-4372-a16a-f3f8900c2f45" providerId="ADAL" clId="{391AABB1-B48D-4427-91E7-05BEFF8B3BFA}" dt="2023-03-28T21:41:21.179" v="7855"/>
          <ac:spMkLst>
            <pc:docMk/>
            <pc:sldMk cId="2781987525" sldId="363"/>
            <ac:spMk id="34" creationId="{C3AC40A3-81C0-5563-9559-EF045AEDE84D}"/>
          </ac:spMkLst>
        </pc:spChg>
        <pc:spChg chg="mod">
          <ac:chgData name="Justina Ojom" userId="cbdaed7d-8d45-4372-a16a-f3f8900c2f45" providerId="ADAL" clId="{391AABB1-B48D-4427-91E7-05BEFF8B3BFA}" dt="2023-03-28T21:41:21.179" v="7855"/>
          <ac:spMkLst>
            <pc:docMk/>
            <pc:sldMk cId="2781987525" sldId="363"/>
            <ac:spMk id="35" creationId="{DBD4C7DA-CCDA-92DE-9A40-4BB7C0214321}"/>
          </ac:spMkLst>
        </pc:spChg>
        <pc:spChg chg="mod">
          <ac:chgData name="Justina Ojom" userId="cbdaed7d-8d45-4372-a16a-f3f8900c2f45" providerId="ADAL" clId="{391AABB1-B48D-4427-91E7-05BEFF8B3BFA}" dt="2023-03-28T21:41:21.179" v="7855"/>
          <ac:spMkLst>
            <pc:docMk/>
            <pc:sldMk cId="2781987525" sldId="363"/>
            <ac:spMk id="36" creationId="{8E54CF05-CFA0-072A-DB5C-F3A920A4F3FD}"/>
          </ac:spMkLst>
        </pc:spChg>
        <pc:spChg chg="mod">
          <ac:chgData name="Justina Ojom" userId="cbdaed7d-8d45-4372-a16a-f3f8900c2f45" providerId="ADAL" clId="{391AABB1-B48D-4427-91E7-05BEFF8B3BFA}" dt="2023-03-28T21:41:21.179" v="7855"/>
          <ac:spMkLst>
            <pc:docMk/>
            <pc:sldMk cId="2781987525" sldId="363"/>
            <ac:spMk id="37" creationId="{2C4E7B48-E253-4EE5-A577-E55CBCFABB97}"/>
          </ac:spMkLst>
        </pc:spChg>
        <pc:spChg chg="mod">
          <ac:chgData name="Justina Ojom" userId="cbdaed7d-8d45-4372-a16a-f3f8900c2f45" providerId="ADAL" clId="{391AABB1-B48D-4427-91E7-05BEFF8B3BFA}" dt="2023-03-28T21:41:21.179" v="7855"/>
          <ac:spMkLst>
            <pc:docMk/>
            <pc:sldMk cId="2781987525" sldId="363"/>
            <ac:spMk id="38" creationId="{18B6C0BB-1CB0-67A5-9A68-9D58EF548180}"/>
          </ac:spMkLst>
        </pc:spChg>
        <pc:grpChg chg="add mod">
          <ac:chgData name="Justina Ojom" userId="cbdaed7d-8d45-4372-a16a-f3f8900c2f45" providerId="ADAL" clId="{391AABB1-B48D-4427-91E7-05BEFF8B3BFA}" dt="2023-03-28T21:41:21.179" v="7855"/>
          <ac:grpSpMkLst>
            <pc:docMk/>
            <pc:sldMk cId="2781987525" sldId="363"/>
            <ac:grpSpMk id="12" creationId="{6B8433AB-E41B-57A8-6C48-21A4E5B95B76}"/>
          </ac:grpSpMkLst>
        </pc:grpChg>
        <pc:grpChg chg="add mod">
          <ac:chgData name="Justina Ojom" userId="cbdaed7d-8d45-4372-a16a-f3f8900c2f45" providerId="ADAL" clId="{391AABB1-B48D-4427-91E7-05BEFF8B3BFA}" dt="2023-03-28T21:41:21.179" v="7855"/>
          <ac:grpSpMkLst>
            <pc:docMk/>
            <pc:sldMk cId="2781987525" sldId="363"/>
            <ac:grpSpMk id="17" creationId="{07AB15E6-1F03-BA2F-6F12-50C0DD17A7C1}"/>
          </ac:grpSpMkLst>
        </pc:grpChg>
        <pc:grpChg chg="mod">
          <ac:chgData name="Justina Ojom" userId="cbdaed7d-8d45-4372-a16a-f3f8900c2f45" providerId="ADAL" clId="{391AABB1-B48D-4427-91E7-05BEFF8B3BFA}" dt="2023-03-28T21:41:21.179" v="7855"/>
          <ac:grpSpMkLst>
            <pc:docMk/>
            <pc:sldMk cId="2781987525" sldId="363"/>
            <ac:grpSpMk id="19" creationId="{0422A76F-FE46-2609-7ED4-48B892A4ED3B}"/>
          </ac:grpSpMkLst>
        </pc:grpChg>
        <pc:grpChg chg="mod">
          <ac:chgData name="Justina Ojom" userId="cbdaed7d-8d45-4372-a16a-f3f8900c2f45" providerId="ADAL" clId="{391AABB1-B48D-4427-91E7-05BEFF8B3BFA}" dt="2023-03-28T21:41:21.179" v="7855"/>
          <ac:grpSpMkLst>
            <pc:docMk/>
            <pc:sldMk cId="2781987525" sldId="363"/>
            <ac:grpSpMk id="20" creationId="{7FC5BB46-416F-5919-D833-0E8797574AC4}"/>
          </ac:grpSpMkLst>
        </pc:grpChg>
        <pc:grpChg chg="add mod">
          <ac:chgData name="Justina Ojom" userId="cbdaed7d-8d45-4372-a16a-f3f8900c2f45" providerId="ADAL" clId="{391AABB1-B48D-4427-91E7-05BEFF8B3BFA}" dt="2023-03-28T21:41:21.179" v="7855"/>
          <ac:grpSpMkLst>
            <pc:docMk/>
            <pc:sldMk cId="2781987525" sldId="363"/>
            <ac:grpSpMk id="28" creationId="{32F9D69D-D745-2CDD-F3DE-CE4DC1AC4FE9}"/>
          </ac:grpSpMkLst>
        </pc:grpChg>
        <pc:grpChg chg="mod">
          <ac:chgData name="Justina Ojom" userId="cbdaed7d-8d45-4372-a16a-f3f8900c2f45" providerId="ADAL" clId="{391AABB1-B48D-4427-91E7-05BEFF8B3BFA}" dt="2023-03-28T21:41:21.179" v="7855"/>
          <ac:grpSpMkLst>
            <pc:docMk/>
            <pc:sldMk cId="2781987525" sldId="363"/>
            <ac:grpSpMk id="30" creationId="{D9D8CB4F-0CEF-1E5F-4A84-3169F753451F}"/>
          </ac:grpSpMkLst>
        </pc:grpChg>
        <pc:grpChg chg="mod">
          <ac:chgData name="Justina Ojom" userId="cbdaed7d-8d45-4372-a16a-f3f8900c2f45" providerId="ADAL" clId="{391AABB1-B48D-4427-91E7-05BEFF8B3BFA}" dt="2023-03-28T21:41:21.179" v="7855"/>
          <ac:grpSpMkLst>
            <pc:docMk/>
            <pc:sldMk cId="2781987525" sldId="363"/>
            <ac:grpSpMk id="32" creationId="{F28A53FF-57F7-131D-0579-4577C111290C}"/>
          </ac:grpSpMkLst>
        </pc:grpChg>
      </pc:sldChg>
      <pc:sldChg chg="addSp delSp modSp mod modNotes">
        <pc:chgData name="Justina Ojom" userId="cbdaed7d-8d45-4372-a16a-f3f8900c2f45" providerId="ADAL" clId="{391AABB1-B48D-4427-91E7-05BEFF8B3BFA}" dt="2023-03-31T02:11:13.056" v="9290" actId="20577"/>
        <pc:sldMkLst>
          <pc:docMk/>
          <pc:sldMk cId="868965206" sldId="392"/>
        </pc:sldMkLst>
        <pc:spChg chg="mod">
          <ac:chgData name="Justina Ojom" userId="cbdaed7d-8d45-4372-a16a-f3f8900c2f45" providerId="ADAL" clId="{391AABB1-B48D-4427-91E7-05BEFF8B3BFA}" dt="2023-03-28T21:12:24.944" v="7338" actId="2711"/>
          <ac:spMkLst>
            <pc:docMk/>
            <pc:sldMk cId="868965206" sldId="392"/>
            <ac:spMk id="2" creationId="{8DD1401F-3D37-49FB-A426-4EBE8127118E}"/>
          </ac:spMkLst>
        </pc:spChg>
        <pc:spChg chg="del mod">
          <ac:chgData name="Justina Ojom" userId="cbdaed7d-8d45-4372-a16a-f3f8900c2f45" providerId="ADAL" clId="{391AABB1-B48D-4427-91E7-05BEFF8B3BFA}" dt="2023-03-28T21:41:51.955" v="7858" actId="478"/>
          <ac:spMkLst>
            <pc:docMk/>
            <pc:sldMk cId="868965206" sldId="392"/>
            <ac:spMk id="3" creationId="{8A4A7E7F-9875-B9A9-9394-C2D7BB393BCC}"/>
          </ac:spMkLst>
        </pc:spChg>
        <pc:spChg chg="add mod">
          <ac:chgData name="Justina Ojom" userId="cbdaed7d-8d45-4372-a16a-f3f8900c2f45" providerId="ADAL" clId="{391AABB1-B48D-4427-91E7-05BEFF8B3BFA}" dt="2023-03-28T21:41:56.419" v="7859"/>
          <ac:spMkLst>
            <pc:docMk/>
            <pc:sldMk cId="868965206" sldId="392"/>
            <ac:spMk id="4" creationId="{6F6A726E-DAF8-A41C-C65C-7126F59A846E}"/>
          </ac:spMkLst>
        </pc:spChg>
        <pc:spChg chg="del mod">
          <ac:chgData name="Justina Ojom" userId="cbdaed7d-8d45-4372-a16a-f3f8900c2f45" providerId="ADAL" clId="{391AABB1-B48D-4427-91E7-05BEFF8B3BFA}" dt="2023-03-28T21:42:06.359" v="7862" actId="478"/>
          <ac:spMkLst>
            <pc:docMk/>
            <pc:sldMk cId="868965206" sldId="392"/>
            <ac:spMk id="7" creationId="{572E098F-EE65-494F-9AF1-2844382A2C9C}"/>
          </ac:spMkLst>
        </pc:spChg>
        <pc:spChg chg="mod">
          <ac:chgData name="Justina Ojom" userId="cbdaed7d-8d45-4372-a16a-f3f8900c2f45" providerId="ADAL" clId="{391AABB1-B48D-4427-91E7-05BEFF8B3BFA}" dt="2023-03-28T21:41:56.419" v="7859"/>
          <ac:spMkLst>
            <pc:docMk/>
            <pc:sldMk cId="868965206" sldId="392"/>
            <ac:spMk id="8" creationId="{23663D3B-30D7-5253-EE5E-88AAB4A89D31}"/>
          </ac:spMkLst>
        </pc:spChg>
        <pc:spChg chg="mod">
          <ac:chgData name="Justina Ojom" userId="cbdaed7d-8d45-4372-a16a-f3f8900c2f45" providerId="ADAL" clId="{391AABB1-B48D-4427-91E7-05BEFF8B3BFA}" dt="2023-03-28T21:41:56.419" v="7859"/>
          <ac:spMkLst>
            <pc:docMk/>
            <pc:sldMk cId="868965206" sldId="392"/>
            <ac:spMk id="11" creationId="{D8FD4A62-42D0-51C8-8608-253DF62A78FA}"/>
          </ac:spMkLst>
        </pc:spChg>
        <pc:spChg chg="mod">
          <ac:chgData name="Justina Ojom" userId="cbdaed7d-8d45-4372-a16a-f3f8900c2f45" providerId="ADAL" clId="{391AABB1-B48D-4427-91E7-05BEFF8B3BFA}" dt="2023-03-28T21:41:56.419" v="7859"/>
          <ac:spMkLst>
            <pc:docMk/>
            <pc:sldMk cId="868965206" sldId="392"/>
            <ac:spMk id="12" creationId="{84297D14-E444-5824-56B9-9139E3D007E0}"/>
          </ac:spMkLst>
        </pc:spChg>
        <pc:spChg chg="mod">
          <ac:chgData name="Justina Ojom" userId="cbdaed7d-8d45-4372-a16a-f3f8900c2f45" providerId="ADAL" clId="{391AABB1-B48D-4427-91E7-05BEFF8B3BFA}" dt="2023-03-28T21:41:56.419" v="7859"/>
          <ac:spMkLst>
            <pc:docMk/>
            <pc:sldMk cId="868965206" sldId="392"/>
            <ac:spMk id="13" creationId="{E6E49EA9-39A5-B822-E196-BB7C16746D4B}"/>
          </ac:spMkLst>
        </pc:spChg>
        <pc:spChg chg="mod">
          <ac:chgData name="Justina Ojom" userId="cbdaed7d-8d45-4372-a16a-f3f8900c2f45" providerId="ADAL" clId="{391AABB1-B48D-4427-91E7-05BEFF8B3BFA}" dt="2023-03-28T21:41:56.419" v="7859"/>
          <ac:spMkLst>
            <pc:docMk/>
            <pc:sldMk cId="868965206" sldId="392"/>
            <ac:spMk id="14" creationId="{47B42209-59D8-E7D1-2579-A4CB38C4B465}"/>
          </ac:spMkLst>
        </pc:spChg>
        <pc:spChg chg="del mod">
          <ac:chgData name="Justina Ojom" userId="cbdaed7d-8d45-4372-a16a-f3f8900c2f45" providerId="ADAL" clId="{391AABB1-B48D-4427-91E7-05BEFF8B3BFA}" dt="2023-03-28T21:41:51.955" v="7858" actId="478"/>
          <ac:spMkLst>
            <pc:docMk/>
            <pc:sldMk cId="868965206" sldId="392"/>
            <ac:spMk id="16" creationId="{4CCD32F2-0C71-2805-669C-9F97C36CF00C}"/>
          </ac:spMkLst>
        </pc:spChg>
        <pc:spChg chg="mod">
          <ac:chgData name="Justina Ojom" userId="cbdaed7d-8d45-4372-a16a-f3f8900c2f45" providerId="ADAL" clId="{391AABB1-B48D-4427-91E7-05BEFF8B3BFA}" dt="2023-03-28T21:41:56.419" v="7859"/>
          <ac:spMkLst>
            <pc:docMk/>
            <pc:sldMk cId="868965206" sldId="392"/>
            <ac:spMk id="20" creationId="{2AD757CF-BD6C-8B63-6916-1F21D87F34E6}"/>
          </ac:spMkLst>
        </pc:spChg>
        <pc:grpChg chg="add mod">
          <ac:chgData name="Justina Ojom" userId="cbdaed7d-8d45-4372-a16a-f3f8900c2f45" providerId="ADAL" clId="{391AABB1-B48D-4427-91E7-05BEFF8B3BFA}" dt="2023-03-28T21:41:56.419" v="7859"/>
          <ac:grpSpMkLst>
            <pc:docMk/>
            <pc:sldMk cId="868965206" sldId="392"/>
            <ac:grpSpMk id="5" creationId="{6ACED9BB-DD83-3F40-E52A-1940AD949E65}"/>
          </ac:grpSpMkLst>
        </pc:grpChg>
        <pc:grpChg chg="del mod">
          <ac:chgData name="Justina Ojom" userId="cbdaed7d-8d45-4372-a16a-f3f8900c2f45" providerId="ADAL" clId="{391AABB1-B48D-4427-91E7-05BEFF8B3BFA}" dt="2023-03-28T21:41:51.955" v="7858" actId="478"/>
          <ac:grpSpMkLst>
            <pc:docMk/>
            <pc:sldMk cId="868965206" sldId="392"/>
            <ac:grpSpMk id="6" creationId="{15153CD8-0870-3996-B57F-3FD0BF084389}"/>
          </ac:grpSpMkLst>
        </pc:grpChg>
        <pc:grpChg chg="mod">
          <ac:chgData name="Justina Ojom" userId="cbdaed7d-8d45-4372-a16a-f3f8900c2f45" providerId="ADAL" clId="{391AABB1-B48D-4427-91E7-05BEFF8B3BFA}" dt="2023-03-28T21:41:56.419" v="7859"/>
          <ac:grpSpMkLst>
            <pc:docMk/>
            <pc:sldMk cId="868965206" sldId="392"/>
            <ac:grpSpMk id="9" creationId="{349ED933-7319-8ADB-13F7-0D62E6376C18}"/>
          </ac:grpSpMkLst>
        </pc:grpChg>
      </pc:sldChg>
      <pc:sldChg chg="addSp delSp modSp mod modNotes">
        <pc:chgData name="Justina Ojom" userId="cbdaed7d-8d45-4372-a16a-f3f8900c2f45" providerId="ADAL" clId="{391AABB1-B48D-4427-91E7-05BEFF8B3BFA}" dt="2023-03-31T02:11:32.881" v="9302" actId="20577"/>
        <pc:sldMkLst>
          <pc:docMk/>
          <pc:sldMk cId="3388555434" sldId="393"/>
        </pc:sldMkLst>
        <pc:spChg chg="mod">
          <ac:chgData name="Justina Ojom" userId="cbdaed7d-8d45-4372-a16a-f3f8900c2f45" providerId="ADAL" clId="{391AABB1-B48D-4427-91E7-05BEFF8B3BFA}" dt="2023-03-28T21:12:27.390" v="7339" actId="2711"/>
          <ac:spMkLst>
            <pc:docMk/>
            <pc:sldMk cId="3388555434" sldId="393"/>
            <ac:spMk id="2" creationId="{8DD1401F-3D37-49FB-A426-4EBE8127118E}"/>
          </ac:spMkLst>
        </pc:spChg>
        <pc:spChg chg="del mod">
          <ac:chgData name="Justina Ojom" userId="cbdaed7d-8d45-4372-a16a-f3f8900c2f45" providerId="ADAL" clId="{391AABB1-B48D-4427-91E7-05BEFF8B3BFA}" dt="2023-03-28T21:42:02.555" v="7860" actId="478"/>
          <ac:spMkLst>
            <pc:docMk/>
            <pc:sldMk cId="3388555434" sldId="393"/>
            <ac:spMk id="3" creationId="{8A4A7E7F-9875-B9A9-9394-C2D7BB393BCC}"/>
          </ac:spMkLst>
        </pc:spChg>
        <pc:spChg chg="add mod">
          <ac:chgData name="Justina Ojom" userId="cbdaed7d-8d45-4372-a16a-f3f8900c2f45" providerId="ADAL" clId="{391AABB1-B48D-4427-91E7-05BEFF8B3BFA}" dt="2023-03-28T21:42:02.765" v="7861"/>
          <ac:spMkLst>
            <pc:docMk/>
            <pc:sldMk cId="3388555434" sldId="393"/>
            <ac:spMk id="6" creationId="{68ED5D4E-549B-CB8C-B441-6B436053BE73}"/>
          </ac:spMkLst>
        </pc:spChg>
        <pc:spChg chg="del mod">
          <ac:chgData name="Justina Ojom" userId="cbdaed7d-8d45-4372-a16a-f3f8900c2f45" providerId="ADAL" clId="{391AABB1-B48D-4427-91E7-05BEFF8B3BFA}" dt="2023-03-28T21:42:02.555" v="7860" actId="478"/>
          <ac:spMkLst>
            <pc:docMk/>
            <pc:sldMk cId="3388555434" sldId="393"/>
            <ac:spMk id="7" creationId="{572E098F-EE65-494F-9AF1-2844382A2C9C}"/>
          </ac:spMkLst>
        </pc:spChg>
        <pc:spChg chg="mod">
          <ac:chgData name="Justina Ojom" userId="cbdaed7d-8d45-4372-a16a-f3f8900c2f45" providerId="ADAL" clId="{391AABB1-B48D-4427-91E7-05BEFF8B3BFA}" dt="2023-03-28T21:42:02.765" v="7861"/>
          <ac:spMkLst>
            <pc:docMk/>
            <pc:sldMk cId="3388555434" sldId="393"/>
            <ac:spMk id="12" creationId="{6EEAED33-DCE9-C1AB-993B-AACF28240523}"/>
          </ac:spMkLst>
        </pc:spChg>
        <pc:spChg chg="mod">
          <ac:chgData name="Justina Ojom" userId="cbdaed7d-8d45-4372-a16a-f3f8900c2f45" providerId="ADAL" clId="{391AABB1-B48D-4427-91E7-05BEFF8B3BFA}" dt="2023-03-28T21:42:02.765" v="7861"/>
          <ac:spMkLst>
            <pc:docMk/>
            <pc:sldMk cId="3388555434" sldId="393"/>
            <ac:spMk id="14" creationId="{AA55CBEC-11C9-1880-55D7-C057D89B1443}"/>
          </ac:spMkLst>
        </pc:spChg>
        <pc:spChg chg="mod">
          <ac:chgData name="Justina Ojom" userId="cbdaed7d-8d45-4372-a16a-f3f8900c2f45" providerId="ADAL" clId="{391AABB1-B48D-4427-91E7-05BEFF8B3BFA}" dt="2023-03-28T21:42:02.765" v="7861"/>
          <ac:spMkLst>
            <pc:docMk/>
            <pc:sldMk cId="3388555434" sldId="393"/>
            <ac:spMk id="15" creationId="{D7F28E52-83F6-FC9B-F178-A05FADB8D809}"/>
          </ac:spMkLst>
        </pc:spChg>
        <pc:spChg chg="del mod">
          <ac:chgData name="Justina Ojom" userId="cbdaed7d-8d45-4372-a16a-f3f8900c2f45" providerId="ADAL" clId="{391AABB1-B48D-4427-91E7-05BEFF8B3BFA}" dt="2023-03-28T21:42:02.555" v="7860" actId="478"/>
          <ac:spMkLst>
            <pc:docMk/>
            <pc:sldMk cId="3388555434" sldId="393"/>
            <ac:spMk id="16" creationId="{4CCD32F2-0C71-2805-669C-9F97C36CF00C}"/>
          </ac:spMkLst>
        </pc:spChg>
        <pc:spChg chg="mod">
          <ac:chgData name="Justina Ojom" userId="cbdaed7d-8d45-4372-a16a-f3f8900c2f45" providerId="ADAL" clId="{391AABB1-B48D-4427-91E7-05BEFF8B3BFA}" dt="2023-03-28T21:42:02.765" v="7861"/>
          <ac:spMkLst>
            <pc:docMk/>
            <pc:sldMk cId="3388555434" sldId="393"/>
            <ac:spMk id="17" creationId="{427E7004-9634-956B-1475-5FD58968A040}"/>
          </ac:spMkLst>
        </pc:spChg>
        <pc:spChg chg="mod">
          <ac:chgData name="Justina Ojom" userId="cbdaed7d-8d45-4372-a16a-f3f8900c2f45" providerId="ADAL" clId="{391AABB1-B48D-4427-91E7-05BEFF8B3BFA}" dt="2023-03-28T21:42:02.765" v="7861"/>
          <ac:spMkLst>
            <pc:docMk/>
            <pc:sldMk cId="3388555434" sldId="393"/>
            <ac:spMk id="18" creationId="{E8A681B5-1617-814C-BAF5-691A8936CF9E}"/>
          </ac:spMkLst>
        </pc:spChg>
        <pc:grpChg chg="del mod">
          <ac:chgData name="Justina Ojom" userId="cbdaed7d-8d45-4372-a16a-f3f8900c2f45" providerId="ADAL" clId="{391AABB1-B48D-4427-91E7-05BEFF8B3BFA}" dt="2023-03-28T21:42:02.555" v="7860" actId="478"/>
          <ac:grpSpMkLst>
            <pc:docMk/>
            <pc:sldMk cId="3388555434" sldId="393"/>
            <ac:grpSpMk id="4" creationId="{28EA748E-A0D2-799B-6679-CFA7C5B79786}"/>
          </ac:grpSpMkLst>
        </pc:grpChg>
        <pc:grpChg chg="add mod">
          <ac:chgData name="Justina Ojom" userId="cbdaed7d-8d45-4372-a16a-f3f8900c2f45" providerId="ADAL" clId="{391AABB1-B48D-4427-91E7-05BEFF8B3BFA}" dt="2023-03-28T21:42:02.765" v="7861"/>
          <ac:grpSpMkLst>
            <pc:docMk/>
            <pc:sldMk cId="3388555434" sldId="393"/>
            <ac:grpSpMk id="10" creationId="{6A12339E-F0A7-A2E5-A00E-CBD88CE9B2FE}"/>
          </ac:grpSpMkLst>
        </pc:grpChg>
        <pc:grpChg chg="mod">
          <ac:chgData name="Justina Ojom" userId="cbdaed7d-8d45-4372-a16a-f3f8900c2f45" providerId="ADAL" clId="{391AABB1-B48D-4427-91E7-05BEFF8B3BFA}" dt="2023-03-28T21:42:02.765" v="7861"/>
          <ac:grpSpMkLst>
            <pc:docMk/>
            <pc:sldMk cId="3388555434" sldId="393"/>
            <ac:grpSpMk id="13" creationId="{66D45D16-2036-9879-8606-E4CB0C9EF58E}"/>
          </ac:grpSpMkLst>
        </pc:grpChg>
      </pc:sldChg>
      <pc:sldChg chg="mod modShow modNotes modNotesTx">
        <pc:chgData name="Justina Ojom" userId="cbdaed7d-8d45-4372-a16a-f3f8900c2f45" providerId="ADAL" clId="{391AABB1-B48D-4427-91E7-05BEFF8B3BFA}" dt="2023-03-31T02:03:29.701" v="9192" actId="6549"/>
        <pc:sldMkLst>
          <pc:docMk/>
          <pc:sldMk cId="2198716084" sldId="761"/>
        </pc:sldMkLst>
      </pc:sldChg>
      <pc:sldChg chg="addSp delSp modSp mod delCm modNotes modNotesTx">
        <pc:chgData name="Justina Ojom" userId="cbdaed7d-8d45-4372-a16a-f3f8900c2f45" providerId="ADAL" clId="{391AABB1-B48D-4427-91E7-05BEFF8B3BFA}" dt="2023-03-31T01:54:47.488" v="9108" actId="20577"/>
        <pc:sldMkLst>
          <pc:docMk/>
          <pc:sldMk cId="1759905812" sldId="2864"/>
        </pc:sldMkLst>
        <pc:spChg chg="mod">
          <ac:chgData name="Justina Ojom" userId="cbdaed7d-8d45-4372-a16a-f3f8900c2f45" providerId="ADAL" clId="{391AABB1-B48D-4427-91E7-05BEFF8B3BFA}" dt="2023-03-28T21:15:40.414" v="7394" actId="14100"/>
          <ac:spMkLst>
            <pc:docMk/>
            <pc:sldMk cId="1759905812" sldId="2864"/>
            <ac:spMk id="2" creationId="{835C0019-B8A4-D61D-6377-8EA0579B5A8B}"/>
          </ac:spMkLst>
        </pc:spChg>
        <pc:spChg chg="del">
          <ac:chgData name="Justina Ojom" userId="cbdaed7d-8d45-4372-a16a-f3f8900c2f45" providerId="ADAL" clId="{391AABB1-B48D-4427-91E7-05BEFF8B3BFA}" dt="2023-03-28T21:10:05.441" v="7275" actId="478"/>
          <ac:spMkLst>
            <pc:docMk/>
            <pc:sldMk cId="1759905812" sldId="2864"/>
            <ac:spMk id="3" creationId="{5C3C5DDE-B4D4-9792-5F0D-A66730117D82}"/>
          </ac:spMkLst>
        </pc:spChg>
        <pc:spChg chg="del mod topLvl">
          <ac:chgData name="Justina Ojom" userId="cbdaed7d-8d45-4372-a16a-f3f8900c2f45" providerId="ADAL" clId="{391AABB1-B48D-4427-91E7-05BEFF8B3BFA}" dt="2023-03-28T21:52:07.086" v="7949" actId="478"/>
          <ac:spMkLst>
            <pc:docMk/>
            <pc:sldMk cId="1759905812" sldId="2864"/>
            <ac:spMk id="5" creationId="{EFC88A1C-546C-16FE-4893-0FE725BEBCC3}"/>
          </ac:spMkLst>
        </pc:spChg>
        <pc:spChg chg="del mod">
          <ac:chgData name="Justina Ojom" userId="cbdaed7d-8d45-4372-a16a-f3f8900c2f45" providerId="ADAL" clId="{391AABB1-B48D-4427-91E7-05BEFF8B3BFA}" dt="2023-03-28T21:52:07.086" v="7949" actId="478"/>
          <ac:spMkLst>
            <pc:docMk/>
            <pc:sldMk cId="1759905812" sldId="2864"/>
            <ac:spMk id="6" creationId="{2B65E38D-DA13-8ED3-FE6B-24EB0E99EC71}"/>
          </ac:spMkLst>
        </pc:spChg>
        <pc:spChg chg="mod">
          <ac:chgData name="Justina Ojom" userId="cbdaed7d-8d45-4372-a16a-f3f8900c2f45" providerId="ADAL" clId="{391AABB1-B48D-4427-91E7-05BEFF8B3BFA}" dt="2023-03-28T21:52:01.030" v="7947"/>
          <ac:spMkLst>
            <pc:docMk/>
            <pc:sldMk cId="1759905812" sldId="2864"/>
            <ac:spMk id="8" creationId="{BA00F5D6-E97C-0688-0638-EC4D6EB0FD1D}"/>
          </ac:spMkLst>
        </pc:spChg>
        <pc:spChg chg="mod">
          <ac:chgData name="Justina Ojom" userId="cbdaed7d-8d45-4372-a16a-f3f8900c2f45" providerId="ADAL" clId="{391AABB1-B48D-4427-91E7-05BEFF8B3BFA}" dt="2023-03-28T21:12:30.179" v="7340" actId="2711"/>
          <ac:spMkLst>
            <pc:docMk/>
            <pc:sldMk cId="1759905812" sldId="2864"/>
            <ac:spMk id="11" creationId="{5580476A-AFEA-F05B-FC5C-B88D605D1F9A}"/>
          </ac:spMkLst>
        </pc:spChg>
        <pc:spChg chg="mod">
          <ac:chgData name="Justina Ojom" userId="cbdaed7d-8d45-4372-a16a-f3f8900c2f45" providerId="ADAL" clId="{391AABB1-B48D-4427-91E7-05BEFF8B3BFA}" dt="2023-03-28T21:55:28.554" v="8020" actId="113"/>
          <ac:spMkLst>
            <pc:docMk/>
            <pc:sldMk cId="1759905812" sldId="2864"/>
            <ac:spMk id="14" creationId="{786BA784-7474-92DE-6D13-ED199537BAB2}"/>
          </ac:spMkLst>
        </pc:spChg>
        <pc:spChg chg="mod">
          <ac:chgData name="Justina Ojom" userId="cbdaed7d-8d45-4372-a16a-f3f8900c2f45" providerId="ADAL" clId="{391AABB1-B48D-4427-91E7-05BEFF8B3BFA}" dt="2023-03-28T21:12:30.179" v="7340" actId="2711"/>
          <ac:spMkLst>
            <pc:docMk/>
            <pc:sldMk cId="1759905812" sldId="2864"/>
            <ac:spMk id="16" creationId="{A1FDC7F9-48F4-9205-2477-CD7FDB50C34F}"/>
          </ac:spMkLst>
        </pc:spChg>
        <pc:spChg chg="mod">
          <ac:chgData name="Justina Ojom" userId="cbdaed7d-8d45-4372-a16a-f3f8900c2f45" providerId="ADAL" clId="{391AABB1-B48D-4427-91E7-05BEFF8B3BFA}" dt="2023-03-28T21:12:30.179" v="7340" actId="2711"/>
          <ac:spMkLst>
            <pc:docMk/>
            <pc:sldMk cId="1759905812" sldId="2864"/>
            <ac:spMk id="17" creationId="{0CAE66AE-44FA-2094-B2C4-C22359BA04C3}"/>
          </ac:spMkLst>
        </pc:spChg>
        <pc:spChg chg="mod">
          <ac:chgData name="Justina Ojom" userId="cbdaed7d-8d45-4372-a16a-f3f8900c2f45" providerId="ADAL" clId="{391AABB1-B48D-4427-91E7-05BEFF8B3BFA}" dt="2023-03-28T21:55:28.554" v="8020" actId="113"/>
          <ac:spMkLst>
            <pc:docMk/>
            <pc:sldMk cId="1759905812" sldId="2864"/>
            <ac:spMk id="19" creationId="{40B75E78-28D4-E82D-C8CC-B0DA90C9CFCC}"/>
          </ac:spMkLst>
        </pc:spChg>
        <pc:spChg chg="mod">
          <ac:chgData name="Justina Ojom" userId="cbdaed7d-8d45-4372-a16a-f3f8900c2f45" providerId="ADAL" clId="{391AABB1-B48D-4427-91E7-05BEFF8B3BFA}" dt="2023-03-30T13:57:53.979" v="8661" actId="20577"/>
          <ac:spMkLst>
            <pc:docMk/>
            <pc:sldMk cId="1759905812" sldId="2864"/>
            <ac:spMk id="20" creationId="{C7D9C1B2-1260-03E6-8923-F79B2E9B99DC}"/>
          </ac:spMkLst>
        </pc:spChg>
        <pc:spChg chg="mod">
          <ac:chgData name="Justina Ojom" userId="cbdaed7d-8d45-4372-a16a-f3f8900c2f45" providerId="ADAL" clId="{391AABB1-B48D-4427-91E7-05BEFF8B3BFA}" dt="2023-03-28T21:12:30.179" v="7340" actId="2711"/>
          <ac:spMkLst>
            <pc:docMk/>
            <pc:sldMk cId="1759905812" sldId="2864"/>
            <ac:spMk id="21" creationId="{7985D067-9871-DE12-A529-7A3534AA07A8}"/>
          </ac:spMkLst>
        </pc:spChg>
        <pc:spChg chg="mod">
          <ac:chgData name="Justina Ojom" userId="cbdaed7d-8d45-4372-a16a-f3f8900c2f45" providerId="ADAL" clId="{391AABB1-B48D-4427-91E7-05BEFF8B3BFA}" dt="2023-03-28T21:55:28.554" v="8020" actId="113"/>
          <ac:spMkLst>
            <pc:docMk/>
            <pc:sldMk cId="1759905812" sldId="2864"/>
            <ac:spMk id="24" creationId="{9CE2B821-80B0-6B6A-8E52-1AA5FEF41E69}"/>
          </ac:spMkLst>
        </pc:spChg>
        <pc:spChg chg="add mod">
          <ac:chgData name="Justina Ojom" userId="cbdaed7d-8d45-4372-a16a-f3f8900c2f45" providerId="ADAL" clId="{391AABB1-B48D-4427-91E7-05BEFF8B3BFA}" dt="2023-03-28T21:55:22.136" v="8016" actId="164"/>
          <ac:spMkLst>
            <pc:docMk/>
            <pc:sldMk cId="1759905812" sldId="2864"/>
            <ac:spMk id="32" creationId="{2F7AFC7B-597E-8CD3-B202-EB1BCC53A860}"/>
          </ac:spMkLst>
        </pc:spChg>
        <pc:spChg chg="add mod">
          <ac:chgData name="Justina Ojom" userId="cbdaed7d-8d45-4372-a16a-f3f8900c2f45" providerId="ADAL" clId="{391AABB1-B48D-4427-91E7-05BEFF8B3BFA}" dt="2023-03-28T21:55:22.136" v="8016" actId="164"/>
          <ac:spMkLst>
            <pc:docMk/>
            <pc:sldMk cId="1759905812" sldId="2864"/>
            <ac:spMk id="33" creationId="{C94A6559-4DF6-7FE4-4D44-E119E34E1026}"/>
          </ac:spMkLst>
        </pc:spChg>
        <pc:grpChg chg="add del mod">
          <ac:chgData name="Justina Ojom" userId="cbdaed7d-8d45-4372-a16a-f3f8900c2f45" providerId="ADAL" clId="{391AABB1-B48D-4427-91E7-05BEFF8B3BFA}" dt="2023-03-28T21:52:07.086" v="7949" actId="478"/>
          <ac:grpSpMkLst>
            <pc:docMk/>
            <pc:sldMk cId="1759905812" sldId="2864"/>
            <ac:grpSpMk id="3" creationId="{3E548432-6272-04CC-FDB0-BC8088EC593B}"/>
          </ac:grpSpMkLst>
        </pc:grpChg>
        <pc:grpChg chg="del">
          <ac:chgData name="Justina Ojom" userId="cbdaed7d-8d45-4372-a16a-f3f8900c2f45" providerId="ADAL" clId="{391AABB1-B48D-4427-91E7-05BEFF8B3BFA}" dt="2023-03-28T21:10:04.011" v="7274" actId="478"/>
          <ac:grpSpMkLst>
            <pc:docMk/>
            <pc:sldMk cId="1759905812" sldId="2864"/>
            <ac:grpSpMk id="4" creationId="{11492452-99DE-7D50-3C35-94FDA8523AF2}"/>
          </ac:grpSpMkLst>
        </pc:grpChg>
        <pc:grpChg chg="del mod topLvl">
          <ac:chgData name="Justina Ojom" userId="cbdaed7d-8d45-4372-a16a-f3f8900c2f45" providerId="ADAL" clId="{391AABB1-B48D-4427-91E7-05BEFF8B3BFA}" dt="2023-03-28T21:52:45.668" v="7960" actId="478"/>
          <ac:grpSpMkLst>
            <pc:docMk/>
            <pc:sldMk cId="1759905812" sldId="2864"/>
            <ac:grpSpMk id="4" creationId="{3769CE93-A236-9937-09F5-690D04B2A2EE}"/>
          </ac:grpSpMkLst>
        </pc:grpChg>
        <pc:grpChg chg="del">
          <ac:chgData name="Justina Ojom" userId="cbdaed7d-8d45-4372-a16a-f3f8900c2f45" providerId="ADAL" clId="{391AABB1-B48D-4427-91E7-05BEFF8B3BFA}" dt="2023-03-28T21:10:04.011" v="7274" actId="478"/>
          <ac:grpSpMkLst>
            <pc:docMk/>
            <pc:sldMk cId="1759905812" sldId="2864"/>
            <ac:grpSpMk id="7" creationId="{558C3721-D5D2-BCD6-0A55-60C70FCF803C}"/>
          </ac:grpSpMkLst>
        </pc:grpChg>
        <pc:grpChg chg="add mod">
          <ac:chgData name="Justina Ojom" userId="cbdaed7d-8d45-4372-a16a-f3f8900c2f45" providerId="ADAL" clId="{391AABB1-B48D-4427-91E7-05BEFF8B3BFA}" dt="2023-03-28T21:10:05.598" v="7276"/>
          <ac:grpSpMkLst>
            <pc:docMk/>
            <pc:sldMk cId="1759905812" sldId="2864"/>
            <ac:grpSpMk id="10" creationId="{CD44E5E0-F64A-6ADF-37BC-41C20F6E77C9}"/>
          </ac:grpSpMkLst>
        </pc:grpChg>
        <pc:grpChg chg="mod">
          <ac:chgData name="Justina Ojom" userId="cbdaed7d-8d45-4372-a16a-f3f8900c2f45" providerId="ADAL" clId="{391AABB1-B48D-4427-91E7-05BEFF8B3BFA}" dt="2023-03-28T21:10:05.598" v="7276"/>
          <ac:grpSpMkLst>
            <pc:docMk/>
            <pc:sldMk cId="1759905812" sldId="2864"/>
            <ac:grpSpMk id="12" creationId="{814F1CCE-3AD4-4940-E8CE-D80719AFE6C6}"/>
          </ac:grpSpMkLst>
        </pc:grpChg>
        <pc:grpChg chg="mod">
          <ac:chgData name="Justina Ojom" userId="cbdaed7d-8d45-4372-a16a-f3f8900c2f45" providerId="ADAL" clId="{391AABB1-B48D-4427-91E7-05BEFF8B3BFA}" dt="2023-03-28T21:10:05.598" v="7276"/>
          <ac:grpSpMkLst>
            <pc:docMk/>
            <pc:sldMk cId="1759905812" sldId="2864"/>
            <ac:grpSpMk id="15" creationId="{4A388466-86F7-93BD-9B2A-68C81A8CB0F5}"/>
          </ac:grpSpMkLst>
        </pc:grpChg>
        <pc:grpChg chg="add del mod">
          <ac:chgData name="Justina Ojom" userId="cbdaed7d-8d45-4372-a16a-f3f8900c2f45" providerId="ADAL" clId="{391AABB1-B48D-4427-91E7-05BEFF8B3BFA}" dt="2023-03-28T21:55:17.313" v="8013" actId="164"/>
          <ac:grpSpMkLst>
            <pc:docMk/>
            <pc:sldMk cId="1759905812" sldId="2864"/>
            <ac:grpSpMk id="34" creationId="{65C641BC-B404-8409-3E5E-AEEEAFE959C9}"/>
          </ac:grpSpMkLst>
        </pc:grpChg>
        <pc:grpChg chg="add mod">
          <ac:chgData name="Justina Ojom" userId="cbdaed7d-8d45-4372-a16a-f3f8900c2f45" providerId="ADAL" clId="{391AABB1-B48D-4427-91E7-05BEFF8B3BFA}" dt="2023-03-28T21:55:20.667" v="8015" actId="164"/>
          <ac:grpSpMkLst>
            <pc:docMk/>
            <pc:sldMk cId="1759905812" sldId="2864"/>
            <ac:grpSpMk id="35" creationId="{68C099FB-5815-1240-1CF2-361A6B0D5FFF}"/>
          </ac:grpSpMkLst>
        </pc:grpChg>
        <pc:grpChg chg="add mod">
          <ac:chgData name="Justina Ojom" userId="cbdaed7d-8d45-4372-a16a-f3f8900c2f45" providerId="ADAL" clId="{391AABB1-B48D-4427-91E7-05BEFF8B3BFA}" dt="2023-03-28T21:55:25.601" v="8018" actId="1076"/>
          <ac:grpSpMkLst>
            <pc:docMk/>
            <pc:sldMk cId="1759905812" sldId="2864"/>
            <ac:grpSpMk id="36" creationId="{70F5D959-CF45-1AEF-6EC2-213F18320CAC}"/>
          </ac:grpSpMkLst>
        </pc:grpChg>
        <pc:picChg chg="mod">
          <ac:chgData name="Justina Ojom" userId="cbdaed7d-8d45-4372-a16a-f3f8900c2f45" providerId="ADAL" clId="{391AABB1-B48D-4427-91E7-05BEFF8B3BFA}" dt="2023-03-28T21:52:01.030" v="7947"/>
          <ac:picMkLst>
            <pc:docMk/>
            <pc:sldMk cId="1759905812" sldId="2864"/>
            <ac:picMk id="7" creationId="{18A97BA3-88B6-7ECF-96F4-9F3EFFACF403}"/>
          </ac:picMkLst>
        </pc:picChg>
        <pc:picChg chg="del mod">
          <ac:chgData name="Justina Ojom" userId="cbdaed7d-8d45-4372-a16a-f3f8900c2f45" providerId="ADAL" clId="{391AABB1-B48D-4427-91E7-05BEFF8B3BFA}" dt="2023-03-28T21:54:09.730" v="7987" actId="478"/>
          <ac:picMkLst>
            <pc:docMk/>
            <pc:sldMk cId="1759905812" sldId="2864"/>
            <ac:picMk id="13" creationId="{D5ED960C-D5A3-1C34-4B2D-168AEC358EE5}"/>
          </ac:picMkLst>
        </pc:picChg>
        <pc:picChg chg="del mod">
          <ac:chgData name="Justina Ojom" userId="cbdaed7d-8d45-4372-a16a-f3f8900c2f45" providerId="ADAL" clId="{391AABB1-B48D-4427-91E7-05BEFF8B3BFA}" dt="2023-03-28T21:54:09.730" v="7987" actId="478"/>
          <ac:picMkLst>
            <pc:docMk/>
            <pc:sldMk cId="1759905812" sldId="2864"/>
            <ac:picMk id="18" creationId="{69B0A2A2-F127-12C5-F941-CF06112495FD}"/>
          </ac:picMkLst>
        </pc:picChg>
        <pc:picChg chg="add mod">
          <ac:chgData name="Justina Ojom" userId="cbdaed7d-8d45-4372-a16a-f3f8900c2f45" providerId="ADAL" clId="{391AABB1-B48D-4427-91E7-05BEFF8B3BFA}" dt="2023-03-28T21:53:30.642" v="7978" actId="207"/>
          <ac:picMkLst>
            <pc:docMk/>
            <pc:sldMk cId="1759905812" sldId="2864"/>
            <ac:picMk id="22" creationId="{574905FB-8D4A-A34B-E1B7-D6F841EF73B7}"/>
          </ac:picMkLst>
        </pc:picChg>
        <pc:picChg chg="del mod">
          <ac:chgData name="Justina Ojom" userId="cbdaed7d-8d45-4372-a16a-f3f8900c2f45" providerId="ADAL" clId="{391AABB1-B48D-4427-91E7-05BEFF8B3BFA}" dt="2023-03-28T21:54:09.730" v="7987" actId="478"/>
          <ac:picMkLst>
            <pc:docMk/>
            <pc:sldMk cId="1759905812" sldId="2864"/>
            <ac:picMk id="23" creationId="{23BCD262-DAB8-7BFC-4E48-6B7D9959D764}"/>
          </ac:picMkLst>
        </pc:picChg>
        <pc:picChg chg="add del mod">
          <ac:chgData name="Justina Ojom" userId="cbdaed7d-8d45-4372-a16a-f3f8900c2f45" providerId="ADAL" clId="{391AABB1-B48D-4427-91E7-05BEFF8B3BFA}" dt="2023-03-28T21:53:04.782" v="7966" actId="931"/>
          <ac:picMkLst>
            <pc:docMk/>
            <pc:sldMk cId="1759905812" sldId="2864"/>
            <ac:picMk id="26" creationId="{71206C37-F27A-94C0-479E-0F5FD236786B}"/>
          </ac:picMkLst>
        </pc:picChg>
        <pc:picChg chg="add mod modCrop">
          <ac:chgData name="Justina Ojom" userId="cbdaed7d-8d45-4372-a16a-f3f8900c2f45" providerId="ADAL" clId="{391AABB1-B48D-4427-91E7-05BEFF8B3BFA}" dt="2023-03-28T21:55:22.136" v="8016" actId="164"/>
          <ac:picMkLst>
            <pc:docMk/>
            <pc:sldMk cId="1759905812" sldId="2864"/>
            <ac:picMk id="28" creationId="{E946248B-F0A4-0811-A510-7257CEC01A27}"/>
          </ac:picMkLst>
        </pc:picChg>
        <pc:picChg chg="add mod">
          <ac:chgData name="Justina Ojom" userId="cbdaed7d-8d45-4372-a16a-f3f8900c2f45" providerId="ADAL" clId="{391AABB1-B48D-4427-91E7-05BEFF8B3BFA}" dt="2023-03-28T21:54:06.483" v="7986" actId="1076"/>
          <ac:picMkLst>
            <pc:docMk/>
            <pc:sldMk cId="1759905812" sldId="2864"/>
            <ac:picMk id="30" creationId="{AD1C64CA-FA51-1179-F875-5485A1E5192F}"/>
          </ac:picMkLst>
        </pc:picChg>
        <pc:picChg chg="add mod modCrop">
          <ac:chgData name="Justina Ojom" userId="cbdaed7d-8d45-4372-a16a-f3f8900c2f45" providerId="ADAL" clId="{391AABB1-B48D-4427-91E7-05BEFF8B3BFA}" dt="2023-03-28T21:55:22.136" v="8016" actId="164"/>
          <ac:picMkLst>
            <pc:docMk/>
            <pc:sldMk cId="1759905812" sldId="2864"/>
            <ac:picMk id="31" creationId="{44A668F7-25FD-5896-463D-098EB72D675D}"/>
          </ac:picMkLst>
        </pc:picChg>
      </pc:sldChg>
      <pc:sldChg chg="addSp delSp modSp mod addCm delCm modNotes">
        <pc:chgData name="Justina Ojom" userId="cbdaed7d-8d45-4372-a16a-f3f8900c2f45" providerId="ADAL" clId="{391AABB1-B48D-4427-91E7-05BEFF8B3BFA}" dt="2023-03-31T02:12:14.225" v="9306" actId="20577"/>
        <pc:sldMkLst>
          <pc:docMk/>
          <pc:sldMk cId="11210053" sldId="2891"/>
        </pc:sldMkLst>
        <pc:spChg chg="mod">
          <ac:chgData name="Justina Ojom" userId="cbdaed7d-8d45-4372-a16a-f3f8900c2f45" providerId="ADAL" clId="{391AABB1-B48D-4427-91E7-05BEFF8B3BFA}" dt="2023-03-28T21:12:32.470" v="7341" actId="2711"/>
          <ac:spMkLst>
            <pc:docMk/>
            <pc:sldMk cId="11210053" sldId="2891"/>
            <ac:spMk id="2" creationId="{E47C5D11-BA70-A645-C576-6331C98E18E5}"/>
          </ac:spMkLst>
        </pc:spChg>
        <pc:spChg chg="add del mod">
          <ac:chgData name="Justina Ojom" userId="cbdaed7d-8d45-4372-a16a-f3f8900c2f45" providerId="ADAL" clId="{391AABB1-B48D-4427-91E7-05BEFF8B3BFA}" dt="2023-03-28T21:55:56.406" v="8028" actId="11529"/>
          <ac:spMkLst>
            <pc:docMk/>
            <pc:sldMk cId="11210053" sldId="2891"/>
            <ac:spMk id="3" creationId="{929BE08E-A1D1-B42C-61BB-0834CFD7BE18}"/>
          </ac:spMkLst>
        </pc:spChg>
        <pc:spChg chg="mod">
          <ac:chgData name="Justina Ojom" userId="cbdaed7d-8d45-4372-a16a-f3f8900c2f45" providerId="ADAL" clId="{391AABB1-B48D-4427-91E7-05BEFF8B3BFA}" dt="2023-03-28T22:00:19.048" v="8136" actId="1076"/>
          <ac:spMkLst>
            <pc:docMk/>
            <pc:sldMk cId="11210053" sldId="2891"/>
            <ac:spMk id="12" creationId="{2BEE66DF-874D-531B-EF89-5B35DE5836F2}"/>
          </ac:spMkLst>
        </pc:spChg>
        <pc:spChg chg="mod">
          <ac:chgData name="Justina Ojom" userId="cbdaed7d-8d45-4372-a16a-f3f8900c2f45" providerId="ADAL" clId="{391AABB1-B48D-4427-91E7-05BEFF8B3BFA}" dt="2023-03-28T21:56:00.883" v="8029"/>
          <ac:spMkLst>
            <pc:docMk/>
            <pc:sldMk cId="11210053" sldId="2891"/>
            <ac:spMk id="14" creationId="{FE58056E-BEE8-9C9E-C346-A681B7C78371}"/>
          </ac:spMkLst>
        </pc:spChg>
        <pc:spChg chg="mod">
          <ac:chgData name="Justina Ojom" userId="cbdaed7d-8d45-4372-a16a-f3f8900c2f45" providerId="ADAL" clId="{391AABB1-B48D-4427-91E7-05BEFF8B3BFA}" dt="2023-03-28T21:56:00.883" v="8029"/>
          <ac:spMkLst>
            <pc:docMk/>
            <pc:sldMk cId="11210053" sldId="2891"/>
            <ac:spMk id="15" creationId="{BB153B75-CDC3-7334-E5F5-4F975F407EC3}"/>
          </ac:spMkLst>
        </pc:spChg>
        <pc:spChg chg="add mod ord">
          <ac:chgData name="Justina Ojom" userId="cbdaed7d-8d45-4372-a16a-f3f8900c2f45" providerId="ADAL" clId="{391AABB1-B48D-4427-91E7-05BEFF8B3BFA}" dt="2023-03-28T22:00:15.736" v="8135" actId="167"/>
          <ac:spMkLst>
            <pc:docMk/>
            <pc:sldMk cId="11210053" sldId="2891"/>
            <ac:spMk id="16" creationId="{BD82D93C-4845-D859-5047-01BFA9D17468}"/>
          </ac:spMkLst>
        </pc:spChg>
        <pc:spChg chg="add mod">
          <ac:chgData name="Justina Ojom" userId="cbdaed7d-8d45-4372-a16a-f3f8900c2f45" providerId="ADAL" clId="{391AABB1-B48D-4427-91E7-05BEFF8B3BFA}" dt="2023-03-28T21:57:43.389" v="8087" actId="1076"/>
          <ac:spMkLst>
            <pc:docMk/>
            <pc:sldMk cId="11210053" sldId="2891"/>
            <ac:spMk id="17" creationId="{E98AA809-6938-65EE-5E8F-9BD1FE8DFDC9}"/>
          </ac:spMkLst>
        </pc:spChg>
        <pc:spChg chg="add mod">
          <ac:chgData name="Justina Ojom" userId="cbdaed7d-8d45-4372-a16a-f3f8900c2f45" providerId="ADAL" clId="{391AABB1-B48D-4427-91E7-05BEFF8B3BFA}" dt="2023-03-28T21:58:16.613" v="8095" actId="688"/>
          <ac:spMkLst>
            <pc:docMk/>
            <pc:sldMk cId="11210053" sldId="2891"/>
            <ac:spMk id="18" creationId="{4B5A62F7-A434-A03A-C58F-3212B506C105}"/>
          </ac:spMkLst>
        </pc:spChg>
        <pc:spChg chg="add mod">
          <ac:chgData name="Justina Ojom" userId="cbdaed7d-8d45-4372-a16a-f3f8900c2f45" providerId="ADAL" clId="{391AABB1-B48D-4427-91E7-05BEFF8B3BFA}" dt="2023-03-28T21:57:43.389" v="8087" actId="1076"/>
          <ac:spMkLst>
            <pc:docMk/>
            <pc:sldMk cId="11210053" sldId="2891"/>
            <ac:spMk id="19" creationId="{DA1B8FAA-B102-EBBA-1954-45DCE7789CC7}"/>
          </ac:spMkLst>
        </pc:spChg>
        <pc:spChg chg="add del mod topLvl">
          <ac:chgData name="Justina Ojom" userId="cbdaed7d-8d45-4372-a16a-f3f8900c2f45" providerId="ADAL" clId="{391AABB1-B48D-4427-91E7-05BEFF8B3BFA}" dt="2023-03-28T21:59:45.772" v="8117" actId="478"/>
          <ac:spMkLst>
            <pc:docMk/>
            <pc:sldMk cId="11210053" sldId="2891"/>
            <ac:spMk id="22" creationId="{980756FB-5462-4BD9-8BF9-06F42A4F0049}"/>
          </ac:spMkLst>
        </pc:spChg>
        <pc:spChg chg="add del mod topLvl">
          <ac:chgData name="Justina Ojom" userId="cbdaed7d-8d45-4372-a16a-f3f8900c2f45" providerId="ADAL" clId="{391AABB1-B48D-4427-91E7-05BEFF8B3BFA}" dt="2023-03-28T21:59:45.772" v="8117" actId="478"/>
          <ac:spMkLst>
            <pc:docMk/>
            <pc:sldMk cId="11210053" sldId="2891"/>
            <ac:spMk id="23" creationId="{81462974-7A2A-06A5-0701-BFB938645455}"/>
          </ac:spMkLst>
        </pc:spChg>
        <pc:spChg chg="del mod">
          <ac:chgData name="Justina Ojom" userId="cbdaed7d-8d45-4372-a16a-f3f8900c2f45" providerId="ADAL" clId="{391AABB1-B48D-4427-91E7-05BEFF8B3BFA}" dt="2023-03-28T21:59:06.106" v="8102" actId="478"/>
          <ac:spMkLst>
            <pc:docMk/>
            <pc:sldMk cId="11210053" sldId="2891"/>
            <ac:spMk id="26" creationId="{BBD1765B-C0AA-F16B-9DCB-5E03EE923457}"/>
          </ac:spMkLst>
        </pc:spChg>
        <pc:spChg chg="mod">
          <ac:chgData name="Justina Ojom" userId="cbdaed7d-8d45-4372-a16a-f3f8900c2f45" providerId="ADAL" clId="{391AABB1-B48D-4427-91E7-05BEFF8B3BFA}" dt="2023-03-28T22:00:04.116" v="8129" actId="1076"/>
          <ac:spMkLst>
            <pc:docMk/>
            <pc:sldMk cId="11210053" sldId="2891"/>
            <ac:spMk id="27" creationId="{46923DD7-385C-00CC-A91D-EE059A4F9E24}"/>
          </ac:spMkLst>
        </pc:spChg>
        <pc:spChg chg="mod">
          <ac:chgData name="Justina Ojom" userId="cbdaed7d-8d45-4372-a16a-f3f8900c2f45" providerId="ADAL" clId="{391AABB1-B48D-4427-91E7-05BEFF8B3BFA}" dt="2023-03-28T21:59:38.352" v="8114" actId="165"/>
          <ac:spMkLst>
            <pc:docMk/>
            <pc:sldMk cId="11210053" sldId="2891"/>
            <ac:spMk id="28" creationId="{5A07843A-312F-0F0E-2994-06C0418F0475}"/>
          </ac:spMkLst>
        </pc:spChg>
        <pc:spChg chg="mod">
          <ac:chgData name="Justina Ojom" userId="cbdaed7d-8d45-4372-a16a-f3f8900c2f45" providerId="ADAL" clId="{391AABB1-B48D-4427-91E7-05BEFF8B3BFA}" dt="2023-03-28T21:59:38.352" v="8114" actId="165"/>
          <ac:spMkLst>
            <pc:docMk/>
            <pc:sldMk cId="11210053" sldId="2891"/>
            <ac:spMk id="29" creationId="{F5D33EA9-700F-D037-ABD6-436EE7A55B56}"/>
          </ac:spMkLst>
        </pc:spChg>
        <pc:spChg chg="mod">
          <ac:chgData name="Justina Ojom" userId="cbdaed7d-8d45-4372-a16a-f3f8900c2f45" providerId="ADAL" clId="{391AABB1-B48D-4427-91E7-05BEFF8B3BFA}" dt="2023-03-28T21:59:38.352" v="8114" actId="165"/>
          <ac:spMkLst>
            <pc:docMk/>
            <pc:sldMk cId="11210053" sldId="2891"/>
            <ac:spMk id="30" creationId="{3E8950CA-DA12-39AB-EBED-048BDFBC5FEA}"/>
          </ac:spMkLst>
        </pc:spChg>
        <pc:grpChg chg="add mod">
          <ac:chgData name="Justina Ojom" userId="cbdaed7d-8d45-4372-a16a-f3f8900c2f45" providerId="ADAL" clId="{391AABB1-B48D-4427-91E7-05BEFF8B3BFA}" dt="2023-03-28T21:57:43.389" v="8087" actId="1076"/>
          <ac:grpSpMkLst>
            <pc:docMk/>
            <pc:sldMk cId="11210053" sldId="2891"/>
            <ac:grpSpMk id="6" creationId="{076DA063-7C96-C38B-BA62-65DE33E6C680}"/>
          </ac:grpSpMkLst>
        </pc:grpChg>
        <pc:grpChg chg="add del mod">
          <ac:chgData name="Justina Ojom" userId="cbdaed7d-8d45-4372-a16a-f3f8900c2f45" providerId="ADAL" clId="{391AABB1-B48D-4427-91E7-05BEFF8B3BFA}" dt="2023-03-28T21:59:38.352" v="8114" actId="165"/>
          <ac:grpSpMkLst>
            <pc:docMk/>
            <pc:sldMk cId="11210053" sldId="2891"/>
            <ac:grpSpMk id="20" creationId="{651B89A4-4D4E-629C-4F1D-09B2654B0D49}"/>
          </ac:grpSpMkLst>
        </pc:grpChg>
        <pc:grpChg chg="add del mod topLvl">
          <ac:chgData name="Justina Ojom" userId="cbdaed7d-8d45-4372-a16a-f3f8900c2f45" providerId="ADAL" clId="{391AABB1-B48D-4427-91E7-05BEFF8B3BFA}" dt="2023-03-28T21:59:45.772" v="8117" actId="478"/>
          <ac:grpSpMkLst>
            <pc:docMk/>
            <pc:sldMk cId="11210053" sldId="2891"/>
            <ac:grpSpMk id="21" creationId="{AE7EF749-639E-6EA5-8760-219620BEFE43}"/>
          </ac:grpSpMkLst>
        </pc:grpChg>
        <pc:grpChg chg="mod ord topLvl">
          <ac:chgData name="Justina Ojom" userId="cbdaed7d-8d45-4372-a16a-f3f8900c2f45" providerId="ADAL" clId="{391AABB1-B48D-4427-91E7-05BEFF8B3BFA}" dt="2023-03-28T22:00:15.736" v="8135" actId="167"/>
          <ac:grpSpMkLst>
            <pc:docMk/>
            <pc:sldMk cId="11210053" sldId="2891"/>
            <ac:grpSpMk id="25" creationId="{EB02746D-32B9-EDB0-FD31-93B72BEE9385}"/>
          </ac:grpSpMkLst>
        </pc:grpChg>
        <pc:picChg chg="add mod">
          <ac:chgData name="Justina Ojom" userId="cbdaed7d-8d45-4372-a16a-f3f8900c2f45" providerId="ADAL" clId="{391AABB1-B48D-4427-91E7-05BEFF8B3BFA}" dt="2023-03-28T21:58:27.719" v="8098" actId="1076"/>
          <ac:picMkLst>
            <pc:docMk/>
            <pc:sldMk cId="11210053" sldId="2891"/>
            <ac:picMk id="4" creationId="{9935BC03-0ACB-45B4-F94E-7B918E323413}"/>
          </ac:picMkLst>
        </pc:picChg>
        <pc:picChg chg="add mod">
          <ac:chgData name="Justina Ojom" userId="cbdaed7d-8d45-4372-a16a-f3f8900c2f45" providerId="ADAL" clId="{391AABB1-B48D-4427-91E7-05BEFF8B3BFA}" dt="2023-03-28T21:58:18.433" v="8096" actId="1076"/>
          <ac:picMkLst>
            <pc:docMk/>
            <pc:sldMk cId="11210053" sldId="2891"/>
            <ac:picMk id="5" creationId="{3E575901-FC35-39D6-4EFC-3E02203C2FBF}"/>
          </ac:picMkLst>
        </pc:picChg>
        <pc:picChg chg="mod">
          <ac:chgData name="Justina Ojom" userId="cbdaed7d-8d45-4372-a16a-f3f8900c2f45" providerId="ADAL" clId="{391AABB1-B48D-4427-91E7-05BEFF8B3BFA}" dt="2023-03-28T21:56:00.883" v="8029"/>
          <ac:picMkLst>
            <pc:docMk/>
            <pc:sldMk cId="11210053" sldId="2891"/>
            <ac:picMk id="7" creationId="{E2C250E0-74D6-F0EE-A5A2-903438839AEB}"/>
          </ac:picMkLst>
        </pc:picChg>
        <pc:picChg chg="del mod">
          <ac:chgData name="Justina Ojom" userId="cbdaed7d-8d45-4372-a16a-f3f8900c2f45" providerId="ADAL" clId="{391AABB1-B48D-4427-91E7-05BEFF8B3BFA}" dt="2023-03-28T21:56:31.235" v="8049" actId="478"/>
          <ac:picMkLst>
            <pc:docMk/>
            <pc:sldMk cId="11210053" sldId="2891"/>
            <ac:picMk id="8" creationId="{B6DA410D-D0F6-F403-F786-D2D6CB338704}"/>
          </ac:picMkLst>
        </pc:picChg>
        <pc:picChg chg="del">
          <ac:chgData name="Justina Ojom" userId="cbdaed7d-8d45-4372-a16a-f3f8900c2f45" providerId="ADAL" clId="{391AABB1-B48D-4427-91E7-05BEFF8B3BFA}" dt="2023-03-28T21:55:39.839" v="8023" actId="478"/>
          <ac:picMkLst>
            <pc:docMk/>
            <pc:sldMk cId="11210053" sldId="2891"/>
            <ac:picMk id="9" creationId="{A92BB472-EEAB-C7B0-EF21-117B2CBDF43D}"/>
          </ac:picMkLst>
        </pc:picChg>
        <pc:picChg chg="del">
          <ac:chgData name="Justina Ojom" userId="cbdaed7d-8d45-4372-a16a-f3f8900c2f45" providerId="ADAL" clId="{391AABB1-B48D-4427-91E7-05BEFF8B3BFA}" dt="2023-03-28T21:55:39.839" v="8023" actId="478"/>
          <ac:picMkLst>
            <pc:docMk/>
            <pc:sldMk cId="11210053" sldId="2891"/>
            <ac:picMk id="10" creationId="{A51EA70D-D5CF-8348-D561-E487B265EE81}"/>
          </ac:picMkLst>
        </pc:picChg>
        <pc:picChg chg="del">
          <ac:chgData name="Justina Ojom" userId="cbdaed7d-8d45-4372-a16a-f3f8900c2f45" providerId="ADAL" clId="{391AABB1-B48D-4427-91E7-05BEFF8B3BFA}" dt="2023-03-28T21:55:39.839" v="8023" actId="478"/>
          <ac:picMkLst>
            <pc:docMk/>
            <pc:sldMk cId="11210053" sldId="2891"/>
            <ac:picMk id="11" creationId="{99865E5C-43D5-2435-0305-497B3623C218}"/>
          </ac:picMkLst>
        </pc:picChg>
        <pc:picChg chg="mod">
          <ac:chgData name="Justina Ojom" userId="cbdaed7d-8d45-4372-a16a-f3f8900c2f45" providerId="ADAL" clId="{391AABB1-B48D-4427-91E7-05BEFF8B3BFA}" dt="2023-03-28T21:56:00.883" v="8029"/>
          <ac:picMkLst>
            <pc:docMk/>
            <pc:sldMk cId="11210053" sldId="2891"/>
            <ac:picMk id="13" creationId="{54585BDD-6A62-BA98-C09E-B5C4AE74F418}"/>
          </ac:picMkLst>
        </pc:picChg>
        <pc:cxnChg chg="add del mod topLvl">
          <ac:chgData name="Justina Ojom" userId="cbdaed7d-8d45-4372-a16a-f3f8900c2f45" providerId="ADAL" clId="{391AABB1-B48D-4427-91E7-05BEFF8B3BFA}" dt="2023-03-28T21:59:45.772" v="8117" actId="478"/>
          <ac:cxnSpMkLst>
            <pc:docMk/>
            <pc:sldMk cId="11210053" sldId="2891"/>
            <ac:cxnSpMk id="24" creationId="{1F8A8764-35A3-DEFB-AD5C-1B4729968E78}"/>
          </ac:cxnSpMkLst>
        </pc:cxnChg>
      </pc:sldChg>
      <pc:sldChg chg="addSp delSp modSp mod delCm modNotes modNotesTx">
        <pc:chgData name="Justina Ojom" userId="cbdaed7d-8d45-4372-a16a-f3f8900c2f45" providerId="ADAL" clId="{391AABB1-B48D-4427-91E7-05BEFF8B3BFA}" dt="2023-03-31T02:12:55.438" v="9312" actId="20577"/>
        <pc:sldMkLst>
          <pc:docMk/>
          <pc:sldMk cId="2755515211" sldId="2892"/>
        </pc:sldMkLst>
        <pc:spChg chg="mod">
          <ac:chgData name="Justina Ojom" userId="cbdaed7d-8d45-4372-a16a-f3f8900c2f45" providerId="ADAL" clId="{391AABB1-B48D-4427-91E7-05BEFF8B3BFA}" dt="2023-03-28T21:12:34.913" v="7342" actId="2711"/>
          <ac:spMkLst>
            <pc:docMk/>
            <pc:sldMk cId="2755515211" sldId="2892"/>
            <ac:spMk id="2" creationId="{EA7301DD-4EB6-0E9F-8A62-0FAD3D26AAFD}"/>
          </ac:spMkLst>
        </pc:spChg>
        <pc:spChg chg="mod">
          <ac:chgData name="Justina Ojom" userId="cbdaed7d-8d45-4372-a16a-f3f8900c2f45" providerId="ADAL" clId="{391AABB1-B48D-4427-91E7-05BEFF8B3BFA}" dt="2023-03-28T22:06:36.359" v="8234" actId="1076"/>
          <ac:spMkLst>
            <pc:docMk/>
            <pc:sldMk cId="2755515211" sldId="2892"/>
            <ac:spMk id="3" creationId="{84378678-E833-2ED9-B3F8-46821094F777}"/>
          </ac:spMkLst>
        </pc:spChg>
        <pc:spChg chg="mod">
          <ac:chgData name="Justina Ojom" userId="cbdaed7d-8d45-4372-a16a-f3f8900c2f45" providerId="ADAL" clId="{391AABB1-B48D-4427-91E7-05BEFF8B3BFA}" dt="2023-03-29T20:34:24.052" v="8473" actId="207"/>
          <ac:spMkLst>
            <pc:docMk/>
            <pc:sldMk cId="2755515211" sldId="2892"/>
            <ac:spMk id="5" creationId="{737E2B8D-0F3F-FD49-122E-BA4E325DA11A}"/>
          </ac:spMkLst>
        </pc:spChg>
        <pc:spChg chg="mod">
          <ac:chgData name="Justina Ojom" userId="cbdaed7d-8d45-4372-a16a-f3f8900c2f45" providerId="ADAL" clId="{391AABB1-B48D-4427-91E7-05BEFF8B3BFA}" dt="2023-03-28T21:12:34.913" v="7342" actId="2711"/>
          <ac:spMkLst>
            <pc:docMk/>
            <pc:sldMk cId="2755515211" sldId="2892"/>
            <ac:spMk id="5" creationId="{914FA1F2-50BA-6B28-2B7A-2A4D558B554E}"/>
          </ac:spMkLst>
        </pc:spChg>
        <pc:spChg chg="mod">
          <ac:chgData name="Justina Ojom" userId="cbdaed7d-8d45-4372-a16a-f3f8900c2f45" providerId="ADAL" clId="{391AABB1-B48D-4427-91E7-05BEFF8B3BFA}" dt="2023-03-29T20:34:24.052" v="8473" actId="207"/>
          <ac:spMkLst>
            <pc:docMk/>
            <pc:sldMk cId="2755515211" sldId="2892"/>
            <ac:spMk id="6" creationId="{0DD2674C-8FC6-23D1-9DC4-BE89A1A4A021}"/>
          </ac:spMkLst>
        </pc:spChg>
        <pc:spChg chg="mod">
          <ac:chgData name="Justina Ojom" userId="cbdaed7d-8d45-4372-a16a-f3f8900c2f45" providerId="ADAL" clId="{391AABB1-B48D-4427-91E7-05BEFF8B3BFA}" dt="2023-03-28T21:12:34.913" v="7342" actId="2711"/>
          <ac:spMkLst>
            <pc:docMk/>
            <pc:sldMk cId="2755515211" sldId="2892"/>
            <ac:spMk id="6" creationId="{B7AB2647-8CE8-C9FD-C8DB-58BC8B003BA7}"/>
          </ac:spMkLst>
        </pc:spChg>
        <pc:spChg chg="mod">
          <ac:chgData name="Justina Ojom" userId="cbdaed7d-8d45-4372-a16a-f3f8900c2f45" providerId="ADAL" clId="{391AABB1-B48D-4427-91E7-05BEFF8B3BFA}" dt="2023-03-28T22:06:36.359" v="8234" actId="1076"/>
          <ac:spMkLst>
            <pc:docMk/>
            <pc:sldMk cId="2755515211" sldId="2892"/>
            <ac:spMk id="7" creationId="{BAFC0BB5-5F11-8D30-290F-53E6C95D26D8}"/>
          </ac:spMkLst>
        </pc:spChg>
        <pc:spChg chg="mod">
          <ac:chgData name="Justina Ojom" userId="cbdaed7d-8d45-4372-a16a-f3f8900c2f45" providerId="ADAL" clId="{391AABB1-B48D-4427-91E7-05BEFF8B3BFA}" dt="2023-03-28T22:06:36.359" v="8234" actId="1076"/>
          <ac:spMkLst>
            <pc:docMk/>
            <pc:sldMk cId="2755515211" sldId="2892"/>
            <ac:spMk id="8" creationId="{C77D0AE9-60F0-1919-BAD5-9861E069688C}"/>
          </ac:spMkLst>
        </pc:spChg>
        <pc:spChg chg="add mod">
          <ac:chgData name="Justina Ojom" userId="cbdaed7d-8d45-4372-a16a-f3f8900c2f45" providerId="ADAL" clId="{391AABB1-B48D-4427-91E7-05BEFF8B3BFA}" dt="2023-03-29T20:34:30.120" v="8477" actId="164"/>
          <ac:spMkLst>
            <pc:docMk/>
            <pc:sldMk cId="2755515211" sldId="2892"/>
            <ac:spMk id="9" creationId="{C9F11504-ECB1-4265-5A34-A4C2F89E21B7}"/>
          </ac:spMkLst>
        </pc:spChg>
        <pc:spChg chg="mod">
          <ac:chgData name="Justina Ojom" userId="cbdaed7d-8d45-4372-a16a-f3f8900c2f45" providerId="ADAL" clId="{391AABB1-B48D-4427-91E7-05BEFF8B3BFA}" dt="2023-03-28T21:12:34.913" v="7342" actId="2711"/>
          <ac:spMkLst>
            <pc:docMk/>
            <pc:sldMk cId="2755515211" sldId="2892"/>
            <ac:spMk id="9" creationId="{DD06F7D6-FE49-6202-21E3-93072AF4D24B}"/>
          </ac:spMkLst>
        </pc:spChg>
        <pc:spChg chg="mod">
          <ac:chgData name="Justina Ojom" userId="cbdaed7d-8d45-4372-a16a-f3f8900c2f45" providerId="ADAL" clId="{391AABB1-B48D-4427-91E7-05BEFF8B3BFA}" dt="2023-03-28T21:12:34.913" v="7342" actId="2711"/>
          <ac:spMkLst>
            <pc:docMk/>
            <pc:sldMk cId="2755515211" sldId="2892"/>
            <ac:spMk id="11" creationId="{255FBBFA-12B6-7D9D-D47F-A065B25E335C}"/>
          </ac:spMkLst>
        </pc:spChg>
        <pc:spChg chg="mod">
          <ac:chgData name="Justina Ojom" userId="cbdaed7d-8d45-4372-a16a-f3f8900c2f45" providerId="ADAL" clId="{391AABB1-B48D-4427-91E7-05BEFF8B3BFA}" dt="2023-03-28T21:15:31.274" v="7392"/>
          <ac:spMkLst>
            <pc:docMk/>
            <pc:sldMk cId="2755515211" sldId="2892"/>
            <ac:spMk id="12" creationId="{18B51114-9505-BB0F-5131-752378EA9637}"/>
          </ac:spMkLst>
        </pc:spChg>
        <pc:spChg chg="mod">
          <ac:chgData name="Justina Ojom" userId="cbdaed7d-8d45-4372-a16a-f3f8900c2f45" providerId="ADAL" clId="{391AABB1-B48D-4427-91E7-05BEFF8B3BFA}" dt="2023-03-28T21:12:34.913" v="7342" actId="2711"/>
          <ac:spMkLst>
            <pc:docMk/>
            <pc:sldMk cId="2755515211" sldId="2892"/>
            <ac:spMk id="15" creationId="{1CB74F07-D063-31BC-A849-9AB09E7F875B}"/>
          </ac:spMkLst>
        </pc:spChg>
        <pc:spChg chg="mod">
          <ac:chgData name="Justina Ojom" userId="cbdaed7d-8d45-4372-a16a-f3f8900c2f45" providerId="ADAL" clId="{391AABB1-B48D-4427-91E7-05BEFF8B3BFA}" dt="2023-03-28T21:12:34.913" v="7342" actId="2711"/>
          <ac:spMkLst>
            <pc:docMk/>
            <pc:sldMk cId="2755515211" sldId="2892"/>
            <ac:spMk id="16" creationId="{28BF3D11-AC01-1232-54EC-EA5D131CC6B7}"/>
          </ac:spMkLst>
        </pc:spChg>
        <pc:spChg chg="mod">
          <ac:chgData name="Justina Ojom" userId="cbdaed7d-8d45-4372-a16a-f3f8900c2f45" providerId="ADAL" clId="{391AABB1-B48D-4427-91E7-05BEFF8B3BFA}" dt="2023-03-28T21:12:34.913" v="7342" actId="2711"/>
          <ac:spMkLst>
            <pc:docMk/>
            <pc:sldMk cId="2755515211" sldId="2892"/>
            <ac:spMk id="17" creationId="{A27EDA85-124E-4FE5-56BD-4CF9F516303D}"/>
          </ac:spMkLst>
        </pc:spChg>
        <pc:spChg chg="mod">
          <ac:chgData name="Justina Ojom" userId="cbdaed7d-8d45-4372-a16a-f3f8900c2f45" providerId="ADAL" clId="{391AABB1-B48D-4427-91E7-05BEFF8B3BFA}" dt="2023-03-30T13:58:31.214" v="8719" actId="20577"/>
          <ac:spMkLst>
            <pc:docMk/>
            <pc:sldMk cId="2755515211" sldId="2892"/>
            <ac:spMk id="18" creationId="{A34CF6AA-93A9-8FE8-4655-093C34BCB0FE}"/>
          </ac:spMkLst>
        </pc:spChg>
        <pc:spChg chg="del mod">
          <ac:chgData name="Justina Ojom" userId="cbdaed7d-8d45-4372-a16a-f3f8900c2f45" providerId="ADAL" clId="{391AABB1-B48D-4427-91E7-05BEFF8B3BFA}" dt="2023-03-28T21:15:26.779" v="7391" actId="478"/>
          <ac:spMkLst>
            <pc:docMk/>
            <pc:sldMk cId="2755515211" sldId="2892"/>
            <ac:spMk id="19" creationId="{566A0CF1-5797-0FB1-0DF5-D6BB35CFFE1F}"/>
          </ac:spMkLst>
        </pc:spChg>
        <pc:spChg chg="mod">
          <ac:chgData name="Justina Ojom" userId="cbdaed7d-8d45-4372-a16a-f3f8900c2f45" providerId="ADAL" clId="{391AABB1-B48D-4427-91E7-05BEFF8B3BFA}" dt="2023-03-28T21:12:34.913" v="7342" actId="2711"/>
          <ac:spMkLst>
            <pc:docMk/>
            <pc:sldMk cId="2755515211" sldId="2892"/>
            <ac:spMk id="21" creationId="{5BAB3143-38B9-E447-B90A-0F450D950C7B}"/>
          </ac:spMkLst>
        </pc:spChg>
        <pc:spChg chg="mod">
          <ac:chgData name="Justina Ojom" userId="cbdaed7d-8d45-4372-a16a-f3f8900c2f45" providerId="ADAL" clId="{391AABB1-B48D-4427-91E7-05BEFF8B3BFA}" dt="2023-03-28T21:12:34.913" v="7342" actId="2711"/>
          <ac:spMkLst>
            <pc:docMk/>
            <pc:sldMk cId="2755515211" sldId="2892"/>
            <ac:spMk id="22" creationId="{1FEB4F3F-FB3B-FA7E-9C91-C550CA45022A}"/>
          </ac:spMkLst>
        </pc:spChg>
        <pc:spChg chg="mod">
          <ac:chgData name="Justina Ojom" userId="cbdaed7d-8d45-4372-a16a-f3f8900c2f45" providerId="ADAL" clId="{391AABB1-B48D-4427-91E7-05BEFF8B3BFA}" dt="2023-03-28T21:12:34.913" v="7342" actId="2711"/>
          <ac:spMkLst>
            <pc:docMk/>
            <pc:sldMk cId="2755515211" sldId="2892"/>
            <ac:spMk id="23" creationId="{551AA36D-9EED-693D-03CC-57D2F9B717B6}"/>
          </ac:spMkLst>
        </pc:spChg>
        <pc:spChg chg="mod">
          <ac:chgData name="Justina Ojom" userId="cbdaed7d-8d45-4372-a16a-f3f8900c2f45" providerId="ADAL" clId="{391AABB1-B48D-4427-91E7-05BEFF8B3BFA}" dt="2023-03-28T21:12:34.913" v="7342" actId="2711"/>
          <ac:spMkLst>
            <pc:docMk/>
            <pc:sldMk cId="2755515211" sldId="2892"/>
            <ac:spMk id="24" creationId="{4B860EDB-4995-DBB1-5793-A471EC88E602}"/>
          </ac:spMkLst>
        </pc:spChg>
        <pc:spChg chg="mod">
          <ac:chgData name="Justina Ojom" userId="cbdaed7d-8d45-4372-a16a-f3f8900c2f45" providerId="ADAL" clId="{391AABB1-B48D-4427-91E7-05BEFF8B3BFA}" dt="2023-03-28T21:15:31.274" v="7392"/>
          <ac:spMkLst>
            <pc:docMk/>
            <pc:sldMk cId="2755515211" sldId="2892"/>
            <ac:spMk id="25" creationId="{78935A63-9FD8-4928-E914-181B5519FD2C}"/>
          </ac:spMkLst>
        </pc:spChg>
        <pc:spChg chg="add mod">
          <ac:chgData name="Justina Ojom" userId="cbdaed7d-8d45-4372-a16a-f3f8900c2f45" providerId="ADAL" clId="{391AABB1-B48D-4427-91E7-05BEFF8B3BFA}" dt="2023-03-29T20:34:16.878" v="8469" actId="165"/>
          <ac:spMkLst>
            <pc:docMk/>
            <pc:sldMk cId="2755515211" sldId="2892"/>
            <ac:spMk id="26" creationId="{FB98E722-AC26-78EC-C51E-35B16B5DFD32}"/>
          </ac:spMkLst>
        </pc:spChg>
        <pc:spChg chg="add mod">
          <ac:chgData name="Justina Ojom" userId="cbdaed7d-8d45-4372-a16a-f3f8900c2f45" providerId="ADAL" clId="{391AABB1-B48D-4427-91E7-05BEFF8B3BFA}" dt="2023-03-29T20:34:16.878" v="8469" actId="165"/>
          <ac:spMkLst>
            <pc:docMk/>
            <pc:sldMk cId="2755515211" sldId="2892"/>
            <ac:spMk id="27" creationId="{45656404-3A99-5CD3-E88C-F85D5DF7E99D}"/>
          </ac:spMkLst>
        </pc:spChg>
        <pc:spChg chg="add del mod topLvl">
          <ac:chgData name="Justina Ojom" userId="cbdaed7d-8d45-4372-a16a-f3f8900c2f45" providerId="ADAL" clId="{391AABB1-B48D-4427-91E7-05BEFF8B3BFA}" dt="2023-03-29T20:34:18.306" v="8470" actId="478"/>
          <ac:spMkLst>
            <pc:docMk/>
            <pc:sldMk cId="2755515211" sldId="2892"/>
            <ac:spMk id="29" creationId="{9C7AE0FF-6611-0E27-67F2-E176A4CCD393}"/>
          </ac:spMkLst>
        </pc:spChg>
        <pc:spChg chg="mod">
          <ac:chgData name="Justina Ojom" userId="cbdaed7d-8d45-4372-a16a-f3f8900c2f45" providerId="ADAL" clId="{391AABB1-B48D-4427-91E7-05BEFF8B3BFA}" dt="2023-03-28T22:04:22.813" v="8187" actId="571"/>
          <ac:spMkLst>
            <pc:docMk/>
            <pc:sldMk cId="2755515211" sldId="2892"/>
            <ac:spMk id="32" creationId="{664A47D9-29FA-4AEA-C14A-63A75AFF907F}"/>
          </ac:spMkLst>
        </pc:spChg>
        <pc:spChg chg="mod">
          <ac:chgData name="Justina Ojom" userId="cbdaed7d-8d45-4372-a16a-f3f8900c2f45" providerId="ADAL" clId="{391AABB1-B48D-4427-91E7-05BEFF8B3BFA}" dt="2023-03-28T22:04:22.813" v="8187" actId="571"/>
          <ac:spMkLst>
            <pc:docMk/>
            <pc:sldMk cId="2755515211" sldId="2892"/>
            <ac:spMk id="33" creationId="{1E37DA9F-0A2E-8BC6-0057-84F6D778BC03}"/>
          </ac:spMkLst>
        </pc:spChg>
        <pc:spChg chg="add del mod">
          <ac:chgData name="Justina Ojom" userId="cbdaed7d-8d45-4372-a16a-f3f8900c2f45" providerId="ADAL" clId="{391AABB1-B48D-4427-91E7-05BEFF8B3BFA}" dt="2023-03-28T22:04:26.750" v="8189" actId="478"/>
          <ac:spMkLst>
            <pc:docMk/>
            <pc:sldMk cId="2755515211" sldId="2892"/>
            <ac:spMk id="34" creationId="{7F455EAB-64E3-3534-6AD6-EBFBA18DE916}"/>
          </ac:spMkLst>
        </pc:spChg>
        <pc:spChg chg="add mod">
          <ac:chgData name="Justina Ojom" userId="cbdaed7d-8d45-4372-a16a-f3f8900c2f45" providerId="ADAL" clId="{391AABB1-B48D-4427-91E7-05BEFF8B3BFA}" dt="2023-03-28T22:07:34.204" v="8243" actId="164"/>
          <ac:spMkLst>
            <pc:docMk/>
            <pc:sldMk cId="2755515211" sldId="2892"/>
            <ac:spMk id="35" creationId="{50E0B20A-7EAF-596D-1470-29683EFB542A}"/>
          </ac:spMkLst>
        </pc:spChg>
        <pc:spChg chg="mod">
          <ac:chgData name="Justina Ojom" userId="cbdaed7d-8d45-4372-a16a-f3f8900c2f45" providerId="ADAL" clId="{391AABB1-B48D-4427-91E7-05BEFF8B3BFA}" dt="2023-03-28T21:12:34.913" v="7342" actId="2711"/>
          <ac:spMkLst>
            <pc:docMk/>
            <pc:sldMk cId="2755515211" sldId="2892"/>
            <ac:spMk id="39" creationId="{CFE1C0DC-7919-4247-553B-2D3284EA6F99}"/>
          </ac:spMkLst>
        </pc:spChg>
        <pc:spChg chg="mod">
          <ac:chgData name="Justina Ojom" userId="cbdaed7d-8d45-4372-a16a-f3f8900c2f45" providerId="ADAL" clId="{391AABB1-B48D-4427-91E7-05BEFF8B3BFA}" dt="2023-03-28T21:12:34.913" v="7342" actId="2711"/>
          <ac:spMkLst>
            <pc:docMk/>
            <pc:sldMk cId="2755515211" sldId="2892"/>
            <ac:spMk id="40" creationId="{D0B64103-6012-B9F5-1D9D-CB85DDB2F489}"/>
          </ac:spMkLst>
        </pc:spChg>
        <pc:spChg chg="mod">
          <ac:chgData name="Justina Ojom" userId="cbdaed7d-8d45-4372-a16a-f3f8900c2f45" providerId="ADAL" clId="{391AABB1-B48D-4427-91E7-05BEFF8B3BFA}" dt="2023-03-28T21:12:34.913" v="7342" actId="2711"/>
          <ac:spMkLst>
            <pc:docMk/>
            <pc:sldMk cId="2755515211" sldId="2892"/>
            <ac:spMk id="43" creationId="{3C880377-FC6F-B14A-F94B-92610671C9BC}"/>
          </ac:spMkLst>
        </pc:spChg>
        <pc:spChg chg="mod">
          <ac:chgData name="Justina Ojom" userId="cbdaed7d-8d45-4372-a16a-f3f8900c2f45" providerId="ADAL" clId="{391AABB1-B48D-4427-91E7-05BEFF8B3BFA}" dt="2023-03-28T21:12:34.913" v="7342" actId="2711"/>
          <ac:spMkLst>
            <pc:docMk/>
            <pc:sldMk cId="2755515211" sldId="2892"/>
            <ac:spMk id="44" creationId="{DDF6053F-9961-113C-BFB4-9984D77F66C8}"/>
          </ac:spMkLst>
        </pc:spChg>
        <pc:spChg chg="mod">
          <ac:chgData name="Justina Ojom" userId="cbdaed7d-8d45-4372-a16a-f3f8900c2f45" providerId="ADAL" clId="{391AABB1-B48D-4427-91E7-05BEFF8B3BFA}" dt="2023-03-28T21:12:34.913" v="7342" actId="2711"/>
          <ac:spMkLst>
            <pc:docMk/>
            <pc:sldMk cId="2755515211" sldId="2892"/>
            <ac:spMk id="45" creationId="{8134C0A4-81BB-042C-0A40-7B664FD9E62A}"/>
          </ac:spMkLst>
        </pc:spChg>
        <pc:spChg chg="mod">
          <ac:chgData name="Justina Ojom" userId="cbdaed7d-8d45-4372-a16a-f3f8900c2f45" providerId="ADAL" clId="{391AABB1-B48D-4427-91E7-05BEFF8B3BFA}" dt="2023-03-28T21:12:34.913" v="7342" actId="2711"/>
          <ac:spMkLst>
            <pc:docMk/>
            <pc:sldMk cId="2755515211" sldId="2892"/>
            <ac:spMk id="46" creationId="{61222224-E905-3190-4087-664986B79FE1}"/>
          </ac:spMkLst>
        </pc:spChg>
        <pc:spChg chg="mod">
          <ac:chgData name="Justina Ojom" userId="cbdaed7d-8d45-4372-a16a-f3f8900c2f45" providerId="ADAL" clId="{391AABB1-B48D-4427-91E7-05BEFF8B3BFA}" dt="2023-03-28T21:12:34.913" v="7342" actId="2711"/>
          <ac:spMkLst>
            <pc:docMk/>
            <pc:sldMk cId="2755515211" sldId="2892"/>
            <ac:spMk id="47" creationId="{B94BF427-F99A-4FB1-E907-ACA27C25FF07}"/>
          </ac:spMkLst>
        </pc:spChg>
        <pc:spChg chg="del mod">
          <ac:chgData name="Justina Ojom" userId="cbdaed7d-8d45-4372-a16a-f3f8900c2f45" providerId="ADAL" clId="{391AABB1-B48D-4427-91E7-05BEFF8B3BFA}" dt="2023-03-28T22:01:15.937" v="8144" actId="478"/>
          <ac:spMkLst>
            <pc:docMk/>
            <pc:sldMk cId="2755515211" sldId="2892"/>
            <ac:spMk id="48" creationId="{CA65BE7C-7309-5CAB-5029-C05842771832}"/>
          </ac:spMkLst>
        </pc:spChg>
        <pc:spChg chg="del mod">
          <ac:chgData name="Justina Ojom" userId="cbdaed7d-8d45-4372-a16a-f3f8900c2f45" providerId="ADAL" clId="{391AABB1-B48D-4427-91E7-05BEFF8B3BFA}" dt="2023-03-28T22:01:15.937" v="8144" actId="478"/>
          <ac:spMkLst>
            <pc:docMk/>
            <pc:sldMk cId="2755515211" sldId="2892"/>
            <ac:spMk id="49" creationId="{C70C9703-1FFC-F032-4AD8-E9D943CB4F02}"/>
          </ac:spMkLst>
        </pc:spChg>
        <pc:spChg chg="mod">
          <ac:chgData name="Justina Ojom" userId="cbdaed7d-8d45-4372-a16a-f3f8900c2f45" providerId="ADAL" clId="{391AABB1-B48D-4427-91E7-05BEFF8B3BFA}" dt="2023-03-28T22:04:50.244" v="8200" actId="571"/>
          <ac:spMkLst>
            <pc:docMk/>
            <pc:sldMk cId="2755515211" sldId="2892"/>
            <ac:spMk id="50" creationId="{E588CC35-901B-F2AF-2FCD-16D80D235E1D}"/>
          </ac:spMkLst>
        </pc:spChg>
        <pc:spChg chg="mod">
          <ac:chgData name="Justina Ojom" userId="cbdaed7d-8d45-4372-a16a-f3f8900c2f45" providerId="ADAL" clId="{391AABB1-B48D-4427-91E7-05BEFF8B3BFA}" dt="2023-03-28T22:04:50.244" v="8200" actId="571"/>
          <ac:spMkLst>
            <pc:docMk/>
            <pc:sldMk cId="2755515211" sldId="2892"/>
            <ac:spMk id="51" creationId="{C9608666-896A-7E60-253D-AE0023E902DD}"/>
          </ac:spMkLst>
        </pc:spChg>
        <pc:spChg chg="mod">
          <ac:chgData name="Justina Ojom" userId="cbdaed7d-8d45-4372-a16a-f3f8900c2f45" providerId="ADAL" clId="{391AABB1-B48D-4427-91E7-05BEFF8B3BFA}" dt="2023-03-28T22:04:54.080" v="8201" actId="571"/>
          <ac:spMkLst>
            <pc:docMk/>
            <pc:sldMk cId="2755515211" sldId="2892"/>
            <ac:spMk id="53" creationId="{6EA10694-1EDE-B883-EBC3-DB135817D2D4}"/>
          </ac:spMkLst>
        </pc:spChg>
        <pc:spChg chg="del mod">
          <ac:chgData name="Justina Ojom" userId="cbdaed7d-8d45-4372-a16a-f3f8900c2f45" providerId="ADAL" clId="{391AABB1-B48D-4427-91E7-05BEFF8B3BFA}" dt="2023-03-28T22:01:15.937" v="8144" actId="478"/>
          <ac:spMkLst>
            <pc:docMk/>
            <pc:sldMk cId="2755515211" sldId="2892"/>
            <ac:spMk id="54" creationId="{131DF1C7-69A7-4BD8-2AB0-2089CC016DAF}"/>
          </ac:spMkLst>
        </pc:spChg>
        <pc:spChg chg="mod">
          <ac:chgData name="Justina Ojom" userId="cbdaed7d-8d45-4372-a16a-f3f8900c2f45" providerId="ADAL" clId="{391AABB1-B48D-4427-91E7-05BEFF8B3BFA}" dt="2023-03-28T22:04:54.080" v="8201" actId="571"/>
          <ac:spMkLst>
            <pc:docMk/>
            <pc:sldMk cId="2755515211" sldId="2892"/>
            <ac:spMk id="55" creationId="{935B55C3-FC7B-7F8B-FC85-E62A5D740692}"/>
          </ac:spMkLst>
        </pc:spChg>
        <pc:spChg chg="add del mod">
          <ac:chgData name="Justina Ojom" userId="cbdaed7d-8d45-4372-a16a-f3f8900c2f45" providerId="ADAL" clId="{391AABB1-B48D-4427-91E7-05BEFF8B3BFA}" dt="2023-03-28T22:04:55.548" v="8202" actId="478"/>
          <ac:spMkLst>
            <pc:docMk/>
            <pc:sldMk cId="2755515211" sldId="2892"/>
            <ac:spMk id="56" creationId="{69FBF319-9E2F-955F-DEAF-4ED512B2E623}"/>
          </ac:spMkLst>
        </pc:spChg>
        <pc:spChg chg="mod topLvl">
          <ac:chgData name="Justina Ojom" userId="cbdaed7d-8d45-4372-a16a-f3f8900c2f45" providerId="ADAL" clId="{391AABB1-B48D-4427-91E7-05BEFF8B3BFA}" dt="2023-03-28T22:06:19.943" v="8227" actId="1076"/>
          <ac:spMkLst>
            <pc:docMk/>
            <pc:sldMk cId="2755515211" sldId="2892"/>
            <ac:spMk id="59" creationId="{79FEF019-3B7C-97DB-CBC9-272990EC6A48}"/>
          </ac:spMkLst>
        </pc:spChg>
        <pc:spChg chg="mod topLvl">
          <ac:chgData name="Justina Ojom" userId="cbdaed7d-8d45-4372-a16a-f3f8900c2f45" providerId="ADAL" clId="{391AABB1-B48D-4427-91E7-05BEFF8B3BFA}" dt="2023-03-28T22:06:01.097" v="8219" actId="14100"/>
          <ac:spMkLst>
            <pc:docMk/>
            <pc:sldMk cId="2755515211" sldId="2892"/>
            <ac:spMk id="60" creationId="{A70B99D0-6221-B737-5247-0FE94274D914}"/>
          </ac:spMkLst>
        </pc:spChg>
        <pc:spChg chg="mod">
          <ac:chgData name="Justina Ojom" userId="cbdaed7d-8d45-4372-a16a-f3f8900c2f45" providerId="ADAL" clId="{391AABB1-B48D-4427-91E7-05BEFF8B3BFA}" dt="2023-03-28T22:05:19.033" v="8207" actId="165"/>
          <ac:spMkLst>
            <pc:docMk/>
            <pc:sldMk cId="2755515211" sldId="2892"/>
            <ac:spMk id="63" creationId="{7B81737A-99C0-D2A5-0276-10DF1CC14FA9}"/>
          </ac:spMkLst>
        </pc:spChg>
        <pc:spChg chg="mod">
          <ac:chgData name="Justina Ojom" userId="cbdaed7d-8d45-4372-a16a-f3f8900c2f45" providerId="ADAL" clId="{391AABB1-B48D-4427-91E7-05BEFF8B3BFA}" dt="2023-03-28T22:05:19.033" v="8207" actId="165"/>
          <ac:spMkLst>
            <pc:docMk/>
            <pc:sldMk cId="2755515211" sldId="2892"/>
            <ac:spMk id="64" creationId="{71AC6CED-9E8D-96C5-22E8-F957F031CE91}"/>
          </ac:spMkLst>
        </pc:spChg>
        <pc:spChg chg="mod">
          <ac:chgData name="Justina Ojom" userId="cbdaed7d-8d45-4372-a16a-f3f8900c2f45" providerId="ADAL" clId="{391AABB1-B48D-4427-91E7-05BEFF8B3BFA}" dt="2023-03-28T22:05:19.033" v="8207" actId="165"/>
          <ac:spMkLst>
            <pc:docMk/>
            <pc:sldMk cId="2755515211" sldId="2892"/>
            <ac:spMk id="65" creationId="{317BB177-EFB2-3C0D-336A-8DDA0DA5BADA}"/>
          </ac:spMkLst>
        </pc:spChg>
        <pc:spChg chg="mod">
          <ac:chgData name="Justina Ojom" userId="cbdaed7d-8d45-4372-a16a-f3f8900c2f45" providerId="ADAL" clId="{391AABB1-B48D-4427-91E7-05BEFF8B3BFA}" dt="2023-03-28T22:05:31.847" v="8210" actId="207"/>
          <ac:spMkLst>
            <pc:docMk/>
            <pc:sldMk cId="2755515211" sldId="2892"/>
            <ac:spMk id="66" creationId="{3234F223-FCB5-A8C1-474B-DB936CFE38AA}"/>
          </ac:spMkLst>
        </pc:spChg>
        <pc:spChg chg="mod">
          <ac:chgData name="Justina Ojom" userId="cbdaed7d-8d45-4372-a16a-f3f8900c2f45" providerId="ADAL" clId="{391AABB1-B48D-4427-91E7-05BEFF8B3BFA}" dt="2023-03-28T22:05:31.847" v="8210" actId="207"/>
          <ac:spMkLst>
            <pc:docMk/>
            <pc:sldMk cId="2755515211" sldId="2892"/>
            <ac:spMk id="67" creationId="{F5759C20-BD3E-EE25-4DE1-D3FF839673A3}"/>
          </ac:spMkLst>
        </pc:spChg>
        <pc:grpChg chg="del mod">
          <ac:chgData name="Justina Ojom" userId="cbdaed7d-8d45-4372-a16a-f3f8900c2f45" providerId="ADAL" clId="{391AABB1-B48D-4427-91E7-05BEFF8B3BFA}" dt="2023-03-28T22:02:05.708" v="8150" actId="478"/>
          <ac:grpSpMkLst>
            <pc:docMk/>
            <pc:sldMk cId="2755515211" sldId="2892"/>
            <ac:grpSpMk id="4" creationId="{0AFEC5DB-6669-9651-FDFC-EBA00E0D92F7}"/>
          </ac:grpSpMkLst>
        </pc:grpChg>
        <pc:grpChg chg="add mod">
          <ac:chgData name="Justina Ojom" userId="cbdaed7d-8d45-4372-a16a-f3f8900c2f45" providerId="ADAL" clId="{391AABB1-B48D-4427-91E7-05BEFF8B3BFA}" dt="2023-03-29T20:34:30.120" v="8477" actId="164"/>
          <ac:grpSpMkLst>
            <pc:docMk/>
            <pc:sldMk cId="2755515211" sldId="2892"/>
            <ac:grpSpMk id="4" creationId="{D079C8CB-361D-8E91-BDFC-C3CE4DAF49EE}"/>
          </ac:grpSpMkLst>
        </pc:grpChg>
        <pc:grpChg chg="add mod">
          <ac:chgData name="Justina Ojom" userId="cbdaed7d-8d45-4372-a16a-f3f8900c2f45" providerId="ADAL" clId="{391AABB1-B48D-4427-91E7-05BEFF8B3BFA}" dt="2023-03-28T21:15:31.274" v="7392"/>
          <ac:grpSpMkLst>
            <pc:docMk/>
            <pc:sldMk cId="2755515211" sldId="2892"/>
            <ac:grpSpMk id="10" creationId="{943259FA-3016-30B2-FBB3-0427ABB3B951}"/>
          </ac:grpSpMkLst>
        </pc:grpChg>
        <pc:grpChg chg="add mod">
          <ac:chgData name="Justina Ojom" userId="cbdaed7d-8d45-4372-a16a-f3f8900c2f45" providerId="ADAL" clId="{391AABB1-B48D-4427-91E7-05BEFF8B3BFA}" dt="2023-03-29T20:34:39.249" v="8481" actId="1076"/>
          <ac:grpSpMkLst>
            <pc:docMk/>
            <pc:sldMk cId="2755515211" sldId="2892"/>
            <ac:grpSpMk id="11" creationId="{FE10A088-F2A5-F331-E45F-70F8FBCE191F}"/>
          </ac:grpSpMkLst>
        </pc:grpChg>
        <pc:grpChg chg="del mod">
          <ac:chgData name="Justina Ojom" userId="cbdaed7d-8d45-4372-a16a-f3f8900c2f45" providerId="ADAL" clId="{391AABB1-B48D-4427-91E7-05BEFF8B3BFA}" dt="2023-03-28T22:04:15.500" v="8186" actId="478"/>
          <ac:grpSpMkLst>
            <pc:docMk/>
            <pc:sldMk cId="2755515211" sldId="2892"/>
            <ac:grpSpMk id="13" creationId="{FE7A1523-B9A2-C59D-0CCA-B20977D61566}"/>
          </ac:grpSpMkLst>
        </pc:grpChg>
        <pc:grpChg chg="mod">
          <ac:chgData name="Justina Ojom" userId="cbdaed7d-8d45-4372-a16a-f3f8900c2f45" providerId="ADAL" clId="{391AABB1-B48D-4427-91E7-05BEFF8B3BFA}" dt="2023-03-28T21:15:31.274" v="7392"/>
          <ac:grpSpMkLst>
            <pc:docMk/>
            <pc:sldMk cId="2755515211" sldId="2892"/>
            <ac:grpSpMk id="14" creationId="{37A3AA7C-391C-368B-CDB2-93AEF8BACB84}"/>
          </ac:grpSpMkLst>
        </pc:grpChg>
        <pc:grpChg chg="del">
          <ac:chgData name="Justina Ojom" userId="cbdaed7d-8d45-4372-a16a-f3f8900c2f45" providerId="ADAL" clId="{391AABB1-B48D-4427-91E7-05BEFF8B3BFA}" dt="2023-03-28T21:15:26.779" v="7391" actId="478"/>
          <ac:grpSpMkLst>
            <pc:docMk/>
            <pc:sldMk cId="2755515211" sldId="2892"/>
            <ac:grpSpMk id="20" creationId="{C79A92C7-481E-AB15-2BFB-B18027A955F1}"/>
          </ac:grpSpMkLst>
        </pc:grpChg>
        <pc:grpChg chg="add del mod topLvl">
          <ac:chgData name="Justina Ojom" userId="cbdaed7d-8d45-4372-a16a-f3f8900c2f45" providerId="ADAL" clId="{391AABB1-B48D-4427-91E7-05BEFF8B3BFA}" dt="2023-03-29T20:34:37.161" v="8480" actId="478"/>
          <ac:grpSpMkLst>
            <pc:docMk/>
            <pc:sldMk cId="2755515211" sldId="2892"/>
            <ac:grpSpMk id="28" creationId="{DE4C904D-AA6D-4DB7-8F45-23C28D30B3E8}"/>
          </ac:grpSpMkLst>
        </pc:grpChg>
        <pc:grpChg chg="add mod">
          <ac:chgData name="Justina Ojom" userId="cbdaed7d-8d45-4372-a16a-f3f8900c2f45" providerId="ADAL" clId="{391AABB1-B48D-4427-91E7-05BEFF8B3BFA}" dt="2023-03-28T22:07:34.204" v="8243" actId="164"/>
          <ac:grpSpMkLst>
            <pc:docMk/>
            <pc:sldMk cId="2755515211" sldId="2892"/>
            <ac:grpSpMk id="31" creationId="{CFE1A637-6AB9-270E-6FEE-D32F4A48F3EF}"/>
          </ac:grpSpMkLst>
        </pc:grpChg>
        <pc:grpChg chg="add mod">
          <ac:chgData name="Justina Ojom" userId="cbdaed7d-8d45-4372-a16a-f3f8900c2f45" providerId="ADAL" clId="{391AABB1-B48D-4427-91E7-05BEFF8B3BFA}" dt="2023-03-28T22:04:50.244" v="8200" actId="571"/>
          <ac:grpSpMkLst>
            <pc:docMk/>
            <pc:sldMk cId="2755515211" sldId="2892"/>
            <ac:grpSpMk id="36" creationId="{00D68D33-96A0-E9FA-0401-D454EB221507}"/>
          </ac:grpSpMkLst>
        </pc:grpChg>
        <pc:grpChg chg="del mod">
          <ac:chgData name="Justina Ojom" userId="cbdaed7d-8d45-4372-a16a-f3f8900c2f45" providerId="ADAL" clId="{391AABB1-B48D-4427-91E7-05BEFF8B3BFA}" dt="2023-03-28T22:02:26.221" v="8160" actId="478"/>
          <ac:grpSpMkLst>
            <pc:docMk/>
            <pc:sldMk cId="2755515211" sldId="2892"/>
            <ac:grpSpMk id="37" creationId="{5D5CA8D1-860C-60F5-9D69-4BAA78DE966F}"/>
          </ac:grpSpMkLst>
        </pc:grpChg>
        <pc:grpChg chg="add mod">
          <ac:chgData name="Justina Ojom" userId="cbdaed7d-8d45-4372-a16a-f3f8900c2f45" providerId="ADAL" clId="{391AABB1-B48D-4427-91E7-05BEFF8B3BFA}" dt="2023-03-28T22:06:24.685" v="8230" actId="164"/>
          <ac:grpSpMkLst>
            <pc:docMk/>
            <pc:sldMk cId="2755515211" sldId="2892"/>
            <ac:grpSpMk id="52" creationId="{DBD7ECFD-1A8A-3883-6202-22EFAE9973A6}"/>
          </ac:grpSpMkLst>
        </pc:grpChg>
        <pc:grpChg chg="add del mod">
          <ac:chgData name="Justina Ojom" userId="cbdaed7d-8d45-4372-a16a-f3f8900c2f45" providerId="ADAL" clId="{391AABB1-B48D-4427-91E7-05BEFF8B3BFA}" dt="2023-03-28T22:05:19.033" v="8207" actId="165"/>
          <ac:grpSpMkLst>
            <pc:docMk/>
            <pc:sldMk cId="2755515211" sldId="2892"/>
            <ac:grpSpMk id="57" creationId="{349B88B2-F26F-3A68-FFB1-C99B468DB625}"/>
          </ac:grpSpMkLst>
        </pc:grpChg>
        <pc:grpChg chg="mod topLvl">
          <ac:chgData name="Justina Ojom" userId="cbdaed7d-8d45-4372-a16a-f3f8900c2f45" providerId="ADAL" clId="{391AABB1-B48D-4427-91E7-05BEFF8B3BFA}" dt="2023-03-28T22:05:40.205" v="8212" actId="164"/>
          <ac:grpSpMkLst>
            <pc:docMk/>
            <pc:sldMk cId="2755515211" sldId="2892"/>
            <ac:grpSpMk id="58" creationId="{81188D96-293C-CD1A-2716-8256F3D7D2F2}"/>
          </ac:grpSpMkLst>
        </pc:grpChg>
        <pc:grpChg chg="del mod topLvl">
          <ac:chgData name="Justina Ojom" userId="cbdaed7d-8d45-4372-a16a-f3f8900c2f45" providerId="ADAL" clId="{391AABB1-B48D-4427-91E7-05BEFF8B3BFA}" dt="2023-03-28T22:05:20.827" v="8208" actId="478"/>
          <ac:grpSpMkLst>
            <pc:docMk/>
            <pc:sldMk cId="2755515211" sldId="2892"/>
            <ac:grpSpMk id="62" creationId="{8F87C63C-E519-9F24-1550-3BB4A8963413}"/>
          </ac:grpSpMkLst>
        </pc:grpChg>
        <pc:grpChg chg="add mod">
          <ac:chgData name="Justina Ojom" userId="cbdaed7d-8d45-4372-a16a-f3f8900c2f45" providerId="ADAL" clId="{391AABB1-B48D-4427-91E7-05BEFF8B3BFA}" dt="2023-03-28T22:06:24.685" v="8230" actId="164"/>
          <ac:grpSpMkLst>
            <pc:docMk/>
            <pc:sldMk cId="2755515211" sldId="2892"/>
            <ac:grpSpMk id="68" creationId="{ED3C6A2B-6FD4-99A2-3501-C1AB5110A461}"/>
          </ac:grpSpMkLst>
        </pc:grpChg>
        <pc:grpChg chg="add mod">
          <ac:chgData name="Justina Ojom" userId="cbdaed7d-8d45-4372-a16a-f3f8900c2f45" providerId="ADAL" clId="{391AABB1-B48D-4427-91E7-05BEFF8B3BFA}" dt="2023-03-28T22:06:36.359" v="8234" actId="1076"/>
          <ac:grpSpMkLst>
            <pc:docMk/>
            <pc:sldMk cId="2755515211" sldId="2892"/>
            <ac:grpSpMk id="69" creationId="{D5219FF2-4C43-9256-BB00-B055F00B4FE0}"/>
          </ac:grpSpMkLst>
        </pc:grpChg>
        <pc:grpChg chg="add del mod">
          <ac:chgData name="Justina Ojom" userId="cbdaed7d-8d45-4372-a16a-f3f8900c2f45" providerId="ADAL" clId="{391AABB1-B48D-4427-91E7-05BEFF8B3BFA}" dt="2023-03-29T20:34:16.878" v="8469" actId="165"/>
          <ac:grpSpMkLst>
            <pc:docMk/>
            <pc:sldMk cId="2755515211" sldId="2892"/>
            <ac:grpSpMk id="70" creationId="{57057957-381E-5069-8921-040276F8BDF1}"/>
          </ac:grpSpMkLst>
        </pc:grpChg>
        <pc:grpChg chg="add mod">
          <ac:chgData name="Justina Ojom" userId="cbdaed7d-8d45-4372-a16a-f3f8900c2f45" providerId="ADAL" clId="{391AABB1-B48D-4427-91E7-05BEFF8B3BFA}" dt="2023-03-28T22:07:34.204" v="8243" actId="164"/>
          <ac:grpSpMkLst>
            <pc:docMk/>
            <pc:sldMk cId="2755515211" sldId="2892"/>
            <ac:grpSpMk id="71" creationId="{0007722B-CB03-13B9-039E-2233B5EEC418}"/>
          </ac:grpSpMkLst>
        </pc:grpChg>
        <pc:picChg chg="add del mod">
          <ac:chgData name="Justina Ojom" userId="cbdaed7d-8d45-4372-a16a-f3f8900c2f45" providerId="ADAL" clId="{391AABB1-B48D-4427-91E7-05BEFF8B3BFA}" dt="2023-03-28T22:07:26.326" v="8239" actId="478"/>
          <ac:picMkLst>
            <pc:docMk/>
            <pc:sldMk cId="2755515211" sldId="2892"/>
            <ac:picMk id="20" creationId="{96305F9D-B9B3-D7BD-9388-09B5560BAE79}"/>
          </ac:picMkLst>
        </pc:picChg>
        <pc:picChg chg="add del mod ord">
          <ac:chgData name="Justina Ojom" userId="cbdaed7d-8d45-4372-a16a-f3f8900c2f45" providerId="ADAL" clId="{391AABB1-B48D-4427-91E7-05BEFF8B3BFA}" dt="2023-03-28T22:04:15.500" v="8186" actId="478"/>
          <ac:picMkLst>
            <pc:docMk/>
            <pc:sldMk cId="2755515211" sldId="2892"/>
            <ac:picMk id="21" creationId="{3BC9A459-D417-3564-6765-D4B4D0F5BCE7}"/>
          </ac:picMkLst>
        </pc:picChg>
        <pc:picChg chg="add del mod ord">
          <ac:chgData name="Justina Ojom" userId="cbdaed7d-8d45-4372-a16a-f3f8900c2f45" providerId="ADAL" clId="{391AABB1-B48D-4427-91E7-05BEFF8B3BFA}" dt="2023-03-28T22:07:27.783" v="8241" actId="478"/>
          <ac:picMkLst>
            <pc:docMk/>
            <pc:sldMk cId="2755515211" sldId="2892"/>
            <ac:picMk id="22" creationId="{459D043B-6960-5D88-1511-CB3251E46FCA}"/>
          </ac:picMkLst>
        </pc:picChg>
        <pc:picChg chg="add del mod">
          <ac:chgData name="Justina Ojom" userId="cbdaed7d-8d45-4372-a16a-f3f8900c2f45" providerId="ADAL" clId="{391AABB1-B48D-4427-91E7-05BEFF8B3BFA}" dt="2023-03-28T22:07:27.088" v="8240" actId="478"/>
          <ac:picMkLst>
            <pc:docMk/>
            <pc:sldMk cId="2755515211" sldId="2892"/>
            <ac:picMk id="30" creationId="{3E28EEB9-EC1B-64D1-B042-070E3945F22F}"/>
          </ac:picMkLst>
        </pc:picChg>
        <pc:cxnChg chg="mod topLvl">
          <ac:chgData name="Justina Ojom" userId="cbdaed7d-8d45-4372-a16a-f3f8900c2f45" providerId="ADAL" clId="{391AABB1-B48D-4427-91E7-05BEFF8B3BFA}" dt="2023-03-28T22:05:40.205" v="8212" actId="164"/>
          <ac:cxnSpMkLst>
            <pc:docMk/>
            <pc:sldMk cId="2755515211" sldId="2892"/>
            <ac:cxnSpMk id="61" creationId="{26D15940-C40F-BA0C-32CD-3C92511168D4}"/>
          </ac:cxnSpMkLst>
        </pc:cxnChg>
      </pc:sldChg>
      <pc:sldChg chg="addSp delSp modSp mod delCm modNotes modNotesTx">
        <pc:chgData name="Justina Ojom" userId="cbdaed7d-8d45-4372-a16a-f3f8900c2f45" providerId="ADAL" clId="{391AABB1-B48D-4427-91E7-05BEFF8B3BFA}" dt="2023-03-31T02:14:07.022" v="9313" actId="20577"/>
        <pc:sldMkLst>
          <pc:docMk/>
          <pc:sldMk cId="1487144932" sldId="2893"/>
        </pc:sldMkLst>
        <pc:spChg chg="mod">
          <ac:chgData name="Justina Ojom" userId="cbdaed7d-8d45-4372-a16a-f3f8900c2f45" providerId="ADAL" clId="{391AABB1-B48D-4427-91E7-05BEFF8B3BFA}" dt="2023-03-31T01:51:47.216" v="9021" actId="13926"/>
          <ac:spMkLst>
            <pc:docMk/>
            <pc:sldMk cId="1487144932" sldId="2893"/>
            <ac:spMk id="2" creationId="{D2B13D16-5166-EAE0-1BAA-AF4CA71C210B}"/>
          </ac:spMkLst>
        </pc:spChg>
        <pc:spChg chg="del">
          <ac:chgData name="Justina Ojom" userId="cbdaed7d-8d45-4372-a16a-f3f8900c2f45" providerId="ADAL" clId="{391AABB1-B48D-4427-91E7-05BEFF8B3BFA}" dt="2023-03-28T21:10:10.416" v="7277" actId="478"/>
          <ac:spMkLst>
            <pc:docMk/>
            <pc:sldMk cId="1487144932" sldId="2893"/>
            <ac:spMk id="3" creationId="{3739D8FA-E843-2D84-4330-366ED3FA5FAD}"/>
          </ac:spMkLst>
        </pc:spChg>
        <pc:spChg chg="del mod topLvl">
          <ac:chgData name="Justina Ojom" userId="cbdaed7d-8d45-4372-a16a-f3f8900c2f45" providerId="ADAL" clId="{391AABB1-B48D-4427-91E7-05BEFF8B3BFA}" dt="2023-03-29T23:07:54.626" v="8488" actId="478"/>
          <ac:spMkLst>
            <pc:docMk/>
            <pc:sldMk cId="1487144932" sldId="2893"/>
            <ac:spMk id="5" creationId="{A52B881C-DDFB-BC49-A461-9BAD1BBA310B}"/>
          </ac:spMkLst>
        </pc:spChg>
        <pc:spChg chg="mod">
          <ac:chgData name="Justina Ojom" userId="cbdaed7d-8d45-4372-a16a-f3f8900c2f45" providerId="ADAL" clId="{391AABB1-B48D-4427-91E7-05BEFF8B3BFA}" dt="2023-03-28T22:07:47.830" v="8249"/>
          <ac:spMkLst>
            <pc:docMk/>
            <pc:sldMk cId="1487144932" sldId="2893"/>
            <ac:spMk id="6" creationId="{154B1FF9-723E-592D-ECA4-B09B224B73CB}"/>
          </ac:spMkLst>
        </pc:spChg>
        <pc:spChg chg="mod">
          <ac:chgData name="Justina Ojom" userId="cbdaed7d-8d45-4372-a16a-f3f8900c2f45" providerId="ADAL" clId="{391AABB1-B48D-4427-91E7-05BEFF8B3BFA}" dt="2023-03-28T22:07:47.830" v="8249"/>
          <ac:spMkLst>
            <pc:docMk/>
            <pc:sldMk cId="1487144932" sldId="2893"/>
            <ac:spMk id="7" creationId="{D55399BC-79C5-B070-6B13-C9E18E5D7E5D}"/>
          </ac:spMkLst>
        </pc:spChg>
        <pc:spChg chg="del">
          <ac:chgData name="Justina Ojom" userId="cbdaed7d-8d45-4372-a16a-f3f8900c2f45" providerId="ADAL" clId="{391AABB1-B48D-4427-91E7-05BEFF8B3BFA}" dt="2023-03-28T22:07:45.476" v="8246" actId="478"/>
          <ac:spMkLst>
            <pc:docMk/>
            <pc:sldMk cId="1487144932" sldId="2893"/>
            <ac:spMk id="10" creationId="{FEB0C349-2176-10FE-82FF-FC458C314338}"/>
          </ac:spMkLst>
        </pc:spChg>
        <pc:spChg chg="mod">
          <ac:chgData name="Justina Ojom" userId="cbdaed7d-8d45-4372-a16a-f3f8900c2f45" providerId="ADAL" clId="{391AABB1-B48D-4427-91E7-05BEFF8B3BFA}" dt="2023-03-28T21:10:10.635" v="7278"/>
          <ac:spMkLst>
            <pc:docMk/>
            <pc:sldMk cId="1487144932" sldId="2893"/>
            <ac:spMk id="12" creationId="{50C23850-F570-83AE-1E5C-0954F9443D7B}"/>
          </ac:spMkLst>
        </pc:spChg>
        <pc:spChg chg="del">
          <ac:chgData name="Justina Ojom" userId="cbdaed7d-8d45-4372-a16a-f3f8900c2f45" providerId="ADAL" clId="{391AABB1-B48D-4427-91E7-05BEFF8B3BFA}" dt="2023-03-28T22:07:45.476" v="8246" actId="478"/>
          <ac:spMkLst>
            <pc:docMk/>
            <pc:sldMk cId="1487144932" sldId="2893"/>
            <ac:spMk id="13" creationId="{C8ABF91C-9DBC-EE6C-847D-C4DCF9B9CD1E}"/>
          </ac:spMkLst>
        </pc:spChg>
        <pc:spChg chg="del mod">
          <ac:chgData name="Justina Ojom" userId="cbdaed7d-8d45-4372-a16a-f3f8900c2f45" providerId="ADAL" clId="{391AABB1-B48D-4427-91E7-05BEFF8B3BFA}" dt="2023-03-28T22:07:39.988" v="8245" actId="478"/>
          <ac:spMkLst>
            <pc:docMk/>
            <pc:sldMk cId="1487144932" sldId="2893"/>
            <ac:spMk id="14" creationId="{613D58D8-B9C7-B786-7BDD-0A450DEBF19F}"/>
          </ac:spMkLst>
        </pc:spChg>
        <pc:spChg chg="mod">
          <ac:chgData name="Justina Ojom" userId="cbdaed7d-8d45-4372-a16a-f3f8900c2f45" providerId="ADAL" clId="{391AABB1-B48D-4427-91E7-05BEFF8B3BFA}" dt="2023-03-29T23:08:00.855" v="8490"/>
          <ac:spMkLst>
            <pc:docMk/>
            <pc:sldMk cId="1487144932" sldId="2893"/>
            <ac:spMk id="14" creationId="{E6904CC5-A64A-0F0A-BB56-2E933EACEF6A}"/>
          </ac:spMkLst>
        </pc:spChg>
        <pc:spChg chg="mod">
          <ac:chgData name="Justina Ojom" userId="cbdaed7d-8d45-4372-a16a-f3f8900c2f45" providerId="ADAL" clId="{391AABB1-B48D-4427-91E7-05BEFF8B3BFA}" dt="2023-03-29T23:08:00.855" v="8490"/>
          <ac:spMkLst>
            <pc:docMk/>
            <pc:sldMk cId="1487144932" sldId="2893"/>
            <ac:spMk id="15" creationId="{BDC537F9-5F3B-971A-3E94-EF2FCEB52F6B}"/>
          </ac:spMkLst>
        </pc:spChg>
        <pc:spChg chg="mod">
          <ac:chgData name="Justina Ojom" userId="cbdaed7d-8d45-4372-a16a-f3f8900c2f45" providerId="ADAL" clId="{391AABB1-B48D-4427-91E7-05BEFF8B3BFA}" dt="2023-03-29T23:08:00.855" v="8490"/>
          <ac:spMkLst>
            <pc:docMk/>
            <pc:sldMk cId="1487144932" sldId="2893"/>
            <ac:spMk id="16" creationId="{F1733C5E-2016-A420-69CB-AE279AB0B0A5}"/>
          </ac:spMkLst>
        </pc:spChg>
        <pc:spChg chg="mod">
          <ac:chgData name="Justina Ojom" userId="cbdaed7d-8d45-4372-a16a-f3f8900c2f45" providerId="ADAL" clId="{391AABB1-B48D-4427-91E7-05BEFF8B3BFA}" dt="2023-03-28T21:10:10.635" v="7278"/>
          <ac:spMkLst>
            <pc:docMk/>
            <pc:sldMk cId="1487144932" sldId="2893"/>
            <ac:spMk id="28" creationId="{DD31E640-AC9B-502C-E38A-1E9E21F74AE8}"/>
          </ac:spMkLst>
        </pc:spChg>
        <pc:spChg chg="mod">
          <ac:chgData name="Justina Ojom" userId="cbdaed7d-8d45-4372-a16a-f3f8900c2f45" providerId="ADAL" clId="{391AABB1-B48D-4427-91E7-05BEFF8B3BFA}" dt="2023-03-28T21:10:10.635" v="7278"/>
          <ac:spMkLst>
            <pc:docMk/>
            <pc:sldMk cId="1487144932" sldId="2893"/>
            <ac:spMk id="29" creationId="{B3CDF247-F839-96CD-936D-8121522CC999}"/>
          </ac:spMkLst>
        </pc:spChg>
        <pc:spChg chg="mod">
          <ac:chgData name="Justina Ojom" userId="cbdaed7d-8d45-4372-a16a-f3f8900c2f45" providerId="ADAL" clId="{391AABB1-B48D-4427-91E7-05BEFF8B3BFA}" dt="2023-03-30T13:59:36.019" v="8858" actId="404"/>
          <ac:spMkLst>
            <pc:docMk/>
            <pc:sldMk cId="1487144932" sldId="2893"/>
            <ac:spMk id="30" creationId="{8CF5F2CD-21ED-3BEF-15EB-CB91ABB9AFA6}"/>
          </ac:spMkLst>
        </pc:spChg>
        <pc:spChg chg="mod">
          <ac:chgData name="Justina Ojom" userId="cbdaed7d-8d45-4372-a16a-f3f8900c2f45" providerId="ADAL" clId="{391AABB1-B48D-4427-91E7-05BEFF8B3BFA}" dt="2023-03-28T21:10:10.635" v="7278"/>
          <ac:spMkLst>
            <pc:docMk/>
            <pc:sldMk cId="1487144932" sldId="2893"/>
            <ac:spMk id="31" creationId="{8B5FF808-25F5-4626-B0AF-8B26C7275106}"/>
          </ac:spMkLst>
        </pc:spChg>
        <pc:spChg chg="mod">
          <ac:chgData name="Justina Ojom" userId="cbdaed7d-8d45-4372-a16a-f3f8900c2f45" providerId="ADAL" clId="{391AABB1-B48D-4427-91E7-05BEFF8B3BFA}" dt="2023-03-28T22:07:47.830" v="8249"/>
          <ac:spMkLst>
            <pc:docMk/>
            <pc:sldMk cId="1487144932" sldId="2893"/>
            <ac:spMk id="32" creationId="{212FA388-D964-2F77-0BDA-36B343F9360A}"/>
          </ac:spMkLst>
        </pc:spChg>
        <pc:spChg chg="mod">
          <ac:chgData name="Justina Ojom" userId="cbdaed7d-8d45-4372-a16a-f3f8900c2f45" providerId="ADAL" clId="{391AABB1-B48D-4427-91E7-05BEFF8B3BFA}" dt="2023-03-28T22:07:47.830" v="8249"/>
          <ac:spMkLst>
            <pc:docMk/>
            <pc:sldMk cId="1487144932" sldId="2893"/>
            <ac:spMk id="33" creationId="{FA84829B-CBBE-29F2-A041-786CE820465E}"/>
          </ac:spMkLst>
        </pc:spChg>
        <pc:spChg chg="mod">
          <ac:chgData name="Justina Ojom" userId="cbdaed7d-8d45-4372-a16a-f3f8900c2f45" providerId="ADAL" clId="{391AABB1-B48D-4427-91E7-05BEFF8B3BFA}" dt="2023-03-28T22:07:47.830" v="8249"/>
          <ac:spMkLst>
            <pc:docMk/>
            <pc:sldMk cId="1487144932" sldId="2893"/>
            <ac:spMk id="45" creationId="{9614AFF9-122E-7F1A-E7E5-EEBCC50901DE}"/>
          </ac:spMkLst>
        </pc:spChg>
        <pc:spChg chg="del mod">
          <ac:chgData name="Justina Ojom" userId="cbdaed7d-8d45-4372-a16a-f3f8900c2f45" providerId="ADAL" clId="{391AABB1-B48D-4427-91E7-05BEFF8B3BFA}" dt="2023-03-28T22:07:45.476" v="8246" actId="478"/>
          <ac:spMkLst>
            <pc:docMk/>
            <pc:sldMk cId="1487144932" sldId="2893"/>
            <ac:spMk id="46" creationId="{A96F55BF-036F-3A98-36A7-703063945C5B}"/>
          </ac:spMkLst>
        </pc:spChg>
        <pc:spChg chg="mod">
          <ac:chgData name="Justina Ojom" userId="cbdaed7d-8d45-4372-a16a-f3f8900c2f45" providerId="ADAL" clId="{391AABB1-B48D-4427-91E7-05BEFF8B3BFA}" dt="2023-03-28T22:07:47.830" v="8249"/>
          <ac:spMkLst>
            <pc:docMk/>
            <pc:sldMk cId="1487144932" sldId="2893"/>
            <ac:spMk id="51" creationId="{09F830CC-4922-67B9-19A8-C98B9F99364D}"/>
          </ac:spMkLst>
        </pc:spChg>
        <pc:spChg chg="mod">
          <ac:chgData name="Justina Ojom" userId="cbdaed7d-8d45-4372-a16a-f3f8900c2f45" providerId="ADAL" clId="{391AABB1-B48D-4427-91E7-05BEFF8B3BFA}" dt="2023-03-28T22:07:47.830" v="8249"/>
          <ac:spMkLst>
            <pc:docMk/>
            <pc:sldMk cId="1487144932" sldId="2893"/>
            <ac:spMk id="52" creationId="{853683AE-1709-4321-9BA5-DC9D9394B4F8}"/>
          </ac:spMkLst>
        </pc:spChg>
        <pc:spChg chg="mod">
          <ac:chgData name="Justina Ojom" userId="cbdaed7d-8d45-4372-a16a-f3f8900c2f45" providerId="ADAL" clId="{391AABB1-B48D-4427-91E7-05BEFF8B3BFA}" dt="2023-03-28T22:07:47.830" v="8249"/>
          <ac:spMkLst>
            <pc:docMk/>
            <pc:sldMk cId="1487144932" sldId="2893"/>
            <ac:spMk id="54" creationId="{AD8339BA-2A4D-A464-90EA-CC49F648E316}"/>
          </ac:spMkLst>
        </pc:spChg>
        <pc:spChg chg="mod">
          <ac:chgData name="Justina Ojom" userId="cbdaed7d-8d45-4372-a16a-f3f8900c2f45" providerId="ADAL" clId="{391AABB1-B48D-4427-91E7-05BEFF8B3BFA}" dt="2023-03-28T22:07:47.830" v="8249"/>
          <ac:spMkLst>
            <pc:docMk/>
            <pc:sldMk cId="1487144932" sldId="2893"/>
            <ac:spMk id="55" creationId="{F261D918-BC04-70CE-FB85-5F7CA7CA4188}"/>
          </ac:spMkLst>
        </pc:spChg>
        <pc:spChg chg="mod">
          <ac:chgData name="Justina Ojom" userId="cbdaed7d-8d45-4372-a16a-f3f8900c2f45" providerId="ADAL" clId="{391AABB1-B48D-4427-91E7-05BEFF8B3BFA}" dt="2023-03-28T22:07:47.830" v="8249"/>
          <ac:spMkLst>
            <pc:docMk/>
            <pc:sldMk cId="1487144932" sldId="2893"/>
            <ac:spMk id="56" creationId="{59E76CC5-E2E6-8FEE-CA7E-246E413A076B}"/>
          </ac:spMkLst>
        </pc:spChg>
        <pc:spChg chg="mod">
          <ac:chgData name="Justina Ojom" userId="cbdaed7d-8d45-4372-a16a-f3f8900c2f45" providerId="ADAL" clId="{391AABB1-B48D-4427-91E7-05BEFF8B3BFA}" dt="2023-03-28T22:07:47.830" v="8249"/>
          <ac:spMkLst>
            <pc:docMk/>
            <pc:sldMk cId="1487144932" sldId="2893"/>
            <ac:spMk id="57" creationId="{DA3071AB-663F-CFB2-F125-27298AF1D0F2}"/>
          </ac:spMkLst>
        </pc:spChg>
        <pc:spChg chg="add mod ord">
          <ac:chgData name="Justina Ojom" userId="cbdaed7d-8d45-4372-a16a-f3f8900c2f45" providerId="ADAL" clId="{391AABB1-B48D-4427-91E7-05BEFF8B3BFA}" dt="2023-03-28T22:08:59.722" v="8281" actId="1076"/>
          <ac:spMkLst>
            <pc:docMk/>
            <pc:sldMk cId="1487144932" sldId="2893"/>
            <ac:spMk id="58" creationId="{66B7DD4B-C2E3-97BD-E39A-823619471155}"/>
          </ac:spMkLst>
        </pc:spChg>
        <pc:spChg chg="add mod ord">
          <ac:chgData name="Justina Ojom" userId="cbdaed7d-8d45-4372-a16a-f3f8900c2f45" providerId="ADAL" clId="{391AABB1-B48D-4427-91E7-05BEFF8B3BFA}" dt="2023-03-28T22:08:59.722" v="8281" actId="1076"/>
          <ac:spMkLst>
            <pc:docMk/>
            <pc:sldMk cId="1487144932" sldId="2893"/>
            <ac:spMk id="59" creationId="{233DE459-A71C-0FB1-54AD-F3877CB30389}"/>
          </ac:spMkLst>
        </pc:spChg>
        <pc:spChg chg="add mod ord">
          <ac:chgData name="Justina Ojom" userId="cbdaed7d-8d45-4372-a16a-f3f8900c2f45" providerId="ADAL" clId="{391AABB1-B48D-4427-91E7-05BEFF8B3BFA}" dt="2023-03-28T22:08:59.722" v="8281" actId="1076"/>
          <ac:spMkLst>
            <pc:docMk/>
            <pc:sldMk cId="1487144932" sldId="2893"/>
            <ac:spMk id="60" creationId="{DED79AE2-1846-B463-57D7-E42824B66B3F}"/>
          </ac:spMkLst>
        </pc:spChg>
        <pc:grpChg chg="add del mod">
          <ac:chgData name="Justina Ojom" userId="cbdaed7d-8d45-4372-a16a-f3f8900c2f45" providerId="ADAL" clId="{391AABB1-B48D-4427-91E7-05BEFF8B3BFA}" dt="2023-03-29T23:07:54.626" v="8488" actId="478"/>
          <ac:grpSpMkLst>
            <pc:docMk/>
            <pc:sldMk cId="1487144932" sldId="2893"/>
            <ac:grpSpMk id="3" creationId="{7A09A9CB-0BB3-8DAD-49EA-5EC2E9C1C544}"/>
          </ac:grpSpMkLst>
        </pc:grpChg>
        <pc:grpChg chg="del mod topLvl">
          <ac:chgData name="Justina Ojom" userId="cbdaed7d-8d45-4372-a16a-f3f8900c2f45" providerId="ADAL" clId="{391AABB1-B48D-4427-91E7-05BEFF8B3BFA}" dt="2023-03-29T23:08:00.601" v="8489" actId="478"/>
          <ac:grpSpMkLst>
            <pc:docMk/>
            <pc:sldMk cId="1487144932" sldId="2893"/>
            <ac:grpSpMk id="4" creationId="{02966750-F777-FBBA-B7BF-32E299CB166A}"/>
          </ac:grpSpMkLst>
        </pc:grpChg>
        <pc:grpChg chg="del">
          <ac:chgData name="Justina Ojom" userId="cbdaed7d-8d45-4372-a16a-f3f8900c2f45" providerId="ADAL" clId="{391AABB1-B48D-4427-91E7-05BEFF8B3BFA}" dt="2023-03-28T21:10:10.416" v="7277" actId="478"/>
          <ac:grpSpMkLst>
            <pc:docMk/>
            <pc:sldMk cId="1487144932" sldId="2893"/>
            <ac:grpSpMk id="4" creationId="{F2E58CA6-D8AB-5820-5672-7C7787080D77}"/>
          </ac:grpSpMkLst>
        </pc:grpChg>
        <pc:grpChg chg="del">
          <ac:chgData name="Justina Ojom" userId="cbdaed7d-8d45-4372-a16a-f3f8900c2f45" providerId="ADAL" clId="{391AABB1-B48D-4427-91E7-05BEFF8B3BFA}" dt="2023-03-28T21:10:10.416" v="7277" actId="478"/>
          <ac:grpSpMkLst>
            <pc:docMk/>
            <pc:sldMk cId="1487144932" sldId="2893"/>
            <ac:grpSpMk id="7" creationId="{1920D6B4-BE19-3BC7-225C-F1277E87F948}"/>
          </ac:grpSpMkLst>
        </pc:grpChg>
        <pc:grpChg chg="add mod">
          <ac:chgData name="Justina Ojom" userId="cbdaed7d-8d45-4372-a16a-f3f8900c2f45" providerId="ADAL" clId="{391AABB1-B48D-4427-91E7-05BEFF8B3BFA}" dt="2023-03-28T22:08:59.722" v="8281" actId="1076"/>
          <ac:grpSpMkLst>
            <pc:docMk/>
            <pc:sldMk cId="1487144932" sldId="2893"/>
            <ac:grpSpMk id="8" creationId="{DAC986A9-1130-06FA-F025-40824B683270}"/>
          </ac:grpSpMkLst>
        </pc:grpChg>
        <pc:grpChg chg="mod">
          <ac:chgData name="Justina Ojom" userId="cbdaed7d-8d45-4372-a16a-f3f8900c2f45" providerId="ADAL" clId="{391AABB1-B48D-4427-91E7-05BEFF8B3BFA}" dt="2023-03-28T22:07:47.830" v="8249"/>
          <ac:grpSpMkLst>
            <pc:docMk/>
            <pc:sldMk cId="1487144932" sldId="2893"/>
            <ac:grpSpMk id="9" creationId="{576EEB2C-1E30-F41C-1768-D3228E36DF89}"/>
          </ac:grpSpMkLst>
        </pc:grpChg>
        <pc:grpChg chg="add mod">
          <ac:chgData name="Justina Ojom" userId="cbdaed7d-8d45-4372-a16a-f3f8900c2f45" providerId="ADAL" clId="{391AABB1-B48D-4427-91E7-05BEFF8B3BFA}" dt="2023-03-29T23:08:10.412" v="8493" actId="14100"/>
          <ac:grpSpMkLst>
            <pc:docMk/>
            <pc:sldMk cId="1487144932" sldId="2893"/>
            <ac:grpSpMk id="10" creationId="{032D23CE-CF91-0C06-45C9-57C02D99463E}"/>
          </ac:grpSpMkLst>
        </pc:grpChg>
        <pc:grpChg chg="add mod">
          <ac:chgData name="Justina Ojom" userId="cbdaed7d-8d45-4372-a16a-f3f8900c2f45" providerId="ADAL" clId="{391AABB1-B48D-4427-91E7-05BEFF8B3BFA}" dt="2023-03-28T21:10:10.635" v="7278"/>
          <ac:grpSpMkLst>
            <pc:docMk/>
            <pc:sldMk cId="1487144932" sldId="2893"/>
            <ac:grpSpMk id="11" creationId="{EE7A0A7E-0883-18B9-C41B-2788881AFA5D}"/>
          </ac:grpSpMkLst>
        </pc:grpChg>
        <pc:grpChg chg="mod">
          <ac:chgData name="Justina Ojom" userId="cbdaed7d-8d45-4372-a16a-f3f8900c2f45" providerId="ADAL" clId="{391AABB1-B48D-4427-91E7-05BEFF8B3BFA}" dt="2023-03-29T23:08:00.855" v="8490"/>
          <ac:grpSpMkLst>
            <pc:docMk/>
            <pc:sldMk cId="1487144932" sldId="2893"/>
            <ac:grpSpMk id="13" creationId="{32B2047B-F65C-E481-5FDC-82CA034FD934}"/>
          </ac:grpSpMkLst>
        </pc:grpChg>
        <pc:grpChg chg="del">
          <ac:chgData name="Justina Ojom" userId="cbdaed7d-8d45-4372-a16a-f3f8900c2f45" providerId="ADAL" clId="{391AABB1-B48D-4427-91E7-05BEFF8B3BFA}" dt="2023-03-28T22:07:46.559" v="8247" actId="478"/>
          <ac:grpSpMkLst>
            <pc:docMk/>
            <pc:sldMk cId="1487144932" sldId="2893"/>
            <ac:grpSpMk id="15" creationId="{7A5F22B6-7BBA-672A-CCBC-E65244357FF9}"/>
          </ac:grpSpMkLst>
        </pc:grpChg>
        <pc:grpChg chg="del">
          <ac:chgData name="Justina Ojom" userId="cbdaed7d-8d45-4372-a16a-f3f8900c2f45" providerId="ADAL" clId="{391AABB1-B48D-4427-91E7-05BEFF8B3BFA}" dt="2023-03-28T22:07:46.950" v="8248" actId="478"/>
          <ac:grpSpMkLst>
            <pc:docMk/>
            <pc:sldMk cId="1487144932" sldId="2893"/>
            <ac:grpSpMk id="20" creationId="{07D097AC-D5AB-F737-11B7-790AF659A8A9}"/>
          </ac:grpSpMkLst>
        </pc:grpChg>
        <pc:grpChg chg="mod">
          <ac:chgData name="Justina Ojom" userId="cbdaed7d-8d45-4372-a16a-f3f8900c2f45" providerId="ADAL" clId="{391AABB1-B48D-4427-91E7-05BEFF8B3BFA}" dt="2023-03-28T21:10:10.635" v="7278"/>
          <ac:grpSpMkLst>
            <pc:docMk/>
            <pc:sldMk cId="1487144932" sldId="2893"/>
            <ac:grpSpMk id="26" creationId="{F19E9D79-CCB1-F418-6479-96CDC82FDF5D}"/>
          </ac:grpSpMkLst>
        </pc:grpChg>
        <pc:grpChg chg="mod">
          <ac:chgData name="Justina Ojom" userId="cbdaed7d-8d45-4372-a16a-f3f8900c2f45" providerId="ADAL" clId="{391AABB1-B48D-4427-91E7-05BEFF8B3BFA}" dt="2023-03-28T21:10:10.635" v="7278"/>
          <ac:grpSpMkLst>
            <pc:docMk/>
            <pc:sldMk cId="1487144932" sldId="2893"/>
            <ac:grpSpMk id="27" creationId="{3A2503F0-28C9-7B57-74E4-409A798EE1C8}"/>
          </ac:grpSpMkLst>
        </pc:grpChg>
        <pc:grpChg chg="del">
          <ac:chgData name="Justina Ojom" userId="cbdaed7d-8d45-4372-a16a-f3f8900c2f45" providerId="ADAL" clId="{391AABB1-B48D-4427-91E7-05BEFF8B3BFA}" dt="2023-03-28T22:07:45.476" v="8246" actId="478"/>
          <ac:grpSpMkLst>
            <pc:docMk/>
            <pc:sldMk cId="1487144932" sldId="2893"/>
            <ac:grpSpMk id="34" creationId="{633D169D-2D7A-105D-E2AE-2CDB71124E7B}"/>
          </ac:grpSpMkLst>
        </pc:grpChg>
        <pc:grpChg chg="add mod">
          <ac:chgData name="Justina Ojom" userId="cbdaed7d-8d45-4372-a16a-f3f8900c2f45" providerId="ADAL" clId="{391AABB1-B48D-4427-91E7-05BEFF8B3BFA}" dt="2023-03-28T22:08:59.722" v="8281" actId="1076"/>
          <ac:grpSpMkLst>
            <pc:docMk/>
            <pc:sldMk cId="1487144932" sldId="2893"/>
            <ac:grpSpMk id="47" creationId="{6674A433-0358-8396-9724-A80C88BC9780}"/>
          </ac:grpSpMkLst>
        </pc:grpChg>
        <pc:grpChg chg="mod">
          <ac:chgData name="Justina Ojom" userId="cbdaed7d-8d45-4372-a16a-f3f8900c2f45" providerId="ADAL" clId="{391AABB1-B48D-4427-91E7-05BEFF8B3BFA}" dt="2023-03-28T22:07:47.830" v="8249"/>
          <ac:grpSpMkLst>
            <pc:docMk/>
            <pc:sldMk cId="1487144932" sldId="2893"/>
            <ac:grpSpMk id="48" creationId="{50DE4834-6318-1654-7D51-E46CF30CC6EE}"/>
          </ac:grpSpMkLst>
        </pc:grpChg>
        <pc:grpChg chg="mod">
          <ac:chgData name="Justina Ojom" userId="cbdaed7d-8d45-4372-a16a-f3f8900c2f45" providerId="ADAL" clId="{391AABB1-B48D-4427-91E7-05BEFF8B3BFA}" dt="2023-03-28T22:07:47.830" v="8249"/>
          <ac:grpSpMkLst>
            <pc:docMk/>
            <pc:sldMk cId="1487144932" sldId="2893"/>
            <ac:grpSpMk id="49" creationId="{ADA35430-C7BA-1DE6-6DCF-55FCE82CF6A6}"/>
          </ac:grpSpMkLst>
        </pc:grpChg>
        <pc:grpChg chg="mod">
          <ac:chgData name="Justina Ojom" userId="cbdaed7d-8d45-4372-a16a-f3f8900c2f45" providerId="ADAL" clId="{391AABB1-B48D-4427-91E7-05BEFF8B3BFA}" dt="2023-03-28T22:07:47.830" v="8249"/>
          <ac:grpSpMkLst>
            <pc:docMk/>
            <pc:sldMk cId="1487144932" sldId="2893"/>
            <ac:grpSpMk id="50" creationId="{60B248C4-F412-EAD1-350D-B96F72E78A5C}"/>
          </ac:grpSpMkLst>
        </pc:grpChg>
        <pc:picChg chg="add mod">
          <ac:chgData name="Justina Ojom" userId="cbdaed7d-8d45-4372-a16a-f3f8900c2f45" providerId="ADAL" clId="{391AABB1-B48D-4427-91E7-05BEFF8B3BFA}" dt="2023-03-28T22:10:10.765" v="8287" actId="1582"/>
          <ac:picMkLst>
            <pc:docMk/>
            <pc:sldMk cId="1487144932" sldId="2893"/>
            <ac:picMk id="62" creationId="{5471FC91-ACDA-9C49-C3E3-8ED838A0024C}"/>
          </ac:picMkLst>
        </pc:picChg>
        <pc:cxnChg chg="mod">
          <ac:chgData name="Justina Ojom" userId="cbdaed7d-8d45-4372-a16a-f3f8900c2f45" providerId="ADAL" clId="{391AABB1-B48D-4427-91E7-05BEFF8B3BFA}" dt="2023-03-28T22:07:47.830" v="8249"/>
          <ac:cxnSpMkLst>
            <pc:docMk/>
            <pc:sldMk cId="1487144932" sldId="2893"/>
            <ac:cxnSpMk id="53" creationId="{468CCA9C-A1B6-B4DC-988A-625B87769468}"/>
          </ac:cxnSpMkLst>
        </pc:cxnChg>
      </pc:sldChg>
      <pc:sldChg chg="addSp delSp modSp mod delCm modNotes modNotesTx">
        <pc:chgData name="Justina Ojom" userId="cbdaed7d-8d45-4372-a16a-f3f8900c2f45" providerId="ADAL" clId="{391AABB1-B48D-4427-91E7-05BEFF8B3BFA}" dt="2023-03-31T02:15:20.633" v="9343" actId="20577"/>
        <pc:sldMkLst>
          <pc:docMk/>
          <pc:sldMk cId="4205154091" sldId="2894"/>
        </pc:sldMkLst>
        <pc:spChg chg="mod">
          <ac:chgData name="Justina Ojom" userId="cbdaed7d-8d45-4372-a16a-f3f8900c2f45" providerId="ADAL" clId="{391AABB1-B48D-4427-91E7-05BEFF8B3BFA}" dt="2023-03-28T21:12:45.119" v="7344" actId="2711"/>
          <ac:spMkLst>
            <pc:docMk/>
            <pc:sldMk cId="4205154091" sldId="2894"/>
            <ac:spMk id="3" creationId="{C3A1D9FE-4AA1-F07F-97CC-55E32DD4082A}"/>
          </ac:spMkLst>
        </pc:spChg>
        <pc:spChg chg="mod">
          <ac:chgData name="Justina Ojom" userId="cbdaed7d-8d45-4372-a16a-f3f8900c2f45" providerId="ADAL" clId="{391AABB1-B48D-4427-91E7-05BEFF8B3BFA}" dt="2023-03-28T21:12:45.119" v="7344" actId="2711"/>
          <ac:spMkLst>
            <pc:docMk/>
            <pc:sldMk cId="4205154091" sldId="2894"/>
            <ac:spMk id="4" creationId="{162F87AB-C985-3298-FCFB-9EB8B54FEC6C}"/>
          </ac:spMkLst>
        </pc:spChg>
        <pc:spChg chg="mod">
          <ac:chgData name="Justina Ojom" userId="cbdaed7d-8d45-4372-a16a-f3f8900c2f45" providerId="ADAL" clId="{391AABB1-B48D-4427-91E7-05BEFF8B3BFA}" dt="2023-03-30T14:09:51.876" v="8974" actId="20577"/>
          <ac:spMkLst>
            <pc:docMk/>
            <pc:sldMk cId="4205154091" sldId="2894"/>
            <ac:spMk id="6" creationId="{93B325E0-B23B-1F94-4EFD-6106F7558831}"/>
          </ac:spMkLst>
        </pc:spChg>
        <pc:spChg chg="del">
          <ac:chgData name="Justina Ojom" userId="cbdaed7d-8d45-4372-a16a-f3f8900c2f45" providerId="ADAL" clId="{391AABB1-B48D-4427-91E7-05BEFF8B3BFA}" dt="2023-03-28T21:10:15.197" v="7279" actId="478"/>
          <ac:spMkLst>
            <pc:docMk/>
            <pc:sldMk cId="4205154091" sldId="2894"/>
            <ac:spMk id="7" creationId="{55A56706-C7E3-0BA1-5675-730DFB1B661A}"/>
          </ac:spMkLst>
        </pc:spChg>
        <pc:spChg chg="add del">
          <ac:chgData name="Justina Ojom" userId="cbdaed7d-8d45-4372-a16a-f3f8900c2f45" providerId="ADAL" clId="{391AABB1-B48D-4427-91E7-05BEFF8B3BFA}" dt="2023-03-28T22:15:21.219" v="8293" actId="22"/>
          <ac:spMkLst>
            <pc:docMk/>
            <pc:sldMk cId="4205154091" sldId="2894"/>
            <ac:spMk id="8" creationId="{B140CBD3-6495-A2E3-D827-174CA2630034}"/>
          </ac:spMkLst>
        </pc:spChg>
        <pc:spChg chg="add mod">
          <ac:chgData name="Justina Ojom" userId="cbdaed7d-8d45-4372-a16a-f3f8900c2f45" providerId="ADAL" clId="{391AABB1-B48D-4427-91E7-05BEFF8B3BFA}" dt="2023-03-28T22:16:26.401" v="8312" actId="1076"/>
          <ac:spMkLst>
            <pc:docMk/>
            <pc:sldMk cId="4205154091" sldId="2894"/>
            <ac:spMk id="9" creationId="{40E704D8-C733-3283-3071-0BE18A3786B1}"/>
          </ac:spMkLst>
        </pc:spChg>
        <pc:spChg chg="mod">
          <ac:chgData name="Justina Ojom" userId="cbdaed7d-8d45-4372-a16a-f3f8900c2f45" providerId="ADAL" clId="{391AABB1-B48D-4427-91E7-05BEFF8B3BFA}" dt="2023-03-28T22:16:45.310" v="8315" actId="207"/>
          <ac:spMkLst>
            <pc:docMk/>
            <pc:sldMk cId="4205154091" sldId="2894"/>
            <ac:spMk id="11" creationId="{F57C9E7F-11AF-7291-F079-CD2FA5F2734F}"/>
          </ac:spMkLst>
        </pc:spChg>
        <pc:spChg chg="mod">
          <ac:chgData name="Justina Ojom" userId="cbdaed7d-8d45-4372-a16a-f3f8900c2f45" providerId="ADAL" clId="{391AABB1-B48D-4427-91E7-05BEFF8B3BFA}" dt="2023-03-28T22:16:40.579" v="8314"/>
          <ac:spMkLst>
            <pc:docMk/>
            <pc:sldMk cId="4205154091" sldId="2894"/>
            <ac:spMk id="12" creationId="{2BC39D42-11CF-242D-9127-9711DD9E3D70}"/>
          </ac:spMkLst>
        </pc:spChg>
        <pc:spChg chg="mod">
          <ac:chgData name="Justina Ojom" userId="cbdaed7d-8d45-4372-a16a-f3f8900c2f45" providerId="ADAL" clId="{391AABB1-B48D-4427-91E7-05BEFF8B3BFA}" dt="2023-03-28T21:12:45.119" v="7344" actId="2711"/>
          <ac:spMkLst>
            <pc:docMk/>
            <pc:sldMk cId="4205154091" sldId="2894"/>
            <ac:spMk id="15" creationId="{0753A77A-243D-C606-7ADE-4AE16AEB0899}"/>
          </ac:spMkLst>
        </pc:spChg>
        <pc:spChg chg="mod">
          <ac:chgData name="Justina Ojom" userId="cbdaed7d-8d45-4372-a16a-f3f8900c2f45" providerId="ADAL" clId="{391AABB1-B48D-4427-91E7-05BEFF8B3BFA}" dt="2023-03-28T21:12:45.119" v="7344" actId="2711"/>
          <ac:spMkLst>
            <pc:docMk/>
            <pc:sldMk cId="4205154091" sldId="2894"/>
            <ac:spMk id="16" creationId="{930A01BA-3F01-689B-0D56-DD09C3BEA25D}"/>
          </ac:spMkLst>
        </pc:spChg>
        <pc:spChg chg="mod">
          <ac:chgData name="Justina Ojom" userId="cbdaed7d-8d45-4372-a16a-f3f8900c2f45" providerId="ADAL" clId="{391AABB1-B48D-4427-91E7-05BEFF8B3BFA}" dt="2023-03-30T14:00:56.505" v="8878" actId="20577"/>
          <ac:spMkLst>
            <pc:docMk/>
            <pc:sldMk cId="4205154091" sldId="2894"/>
            <ac:spMk id="17" creationId="{2963EED3-E27A-8C4D-B343-A2586E1190CE}"/>
          </ac:spMkLst>
        </pc:spChg>
        <pc:spChg chg="mod">
          <ac:chgData name="Justina Ojom" userId="cbdaed7d-8d45-4372-a16a-f3f8900c2f45" providerId="ADAL" clId="{391AABB1-B48D-4427-91E7-05BEFF8B3BFA}" dt="2023-03-28T21:12:45.119" v="7344" actId="2711"/>
          <ac:spMkLst>
            <pc:docMk/>
            <pc:sldMk cId="4205154091" sldId="2894"/>
            <ac:spMk id="18" creationId="{48000D32-08FC-77F1-AA40-7AA7B60009F6}"/>
          </ac:spMkLst>
        </pc:spChg>
        <pc:spChg chg="mod">
          <ac:chgData name="Justina Ojom" userId="cbdaed7d-8d45-4372-a16a-f3f8900c2f45" providerId="ADAL" clId="{391AABB1-B48D-4427-91E7-05BEFF8B3BFA}" dt="2023-03-28T22:16:56.663" v="8320" actId="571"/>
          <ac:spMkLst>
            <pc:docMk/>
            <pc:sldMk cId="4205154091" sldId="2894"/>
            <ac:spMk id="19" creationId="{D5C794AE-E12A-8E5D-0197-4D29D7F27852}"/>
          </ac:spMkLst>
        </pc:spChg>
        <pc:spChg chg="mod">
          <ac:chgData name="Justina Ojom" userId="cbdaed7d-8d45-4372-a16a-f3f8900c2f45" providerId="ADAL" clId="{391AABB1-B48D-4427-91E7-05BEFF8B3BFA}" dt="2023-03-28T22:16:56.663" v="8320" actId="571"/>
          <ac:spMkLst>
            <pc:docMk/>
            <pc:sldMk cId="4205154091" sldId="2894"/>
            <ac:spMk id="20" creationId="{DA357988-CB17-70A1-C2E6-295BFE600377}"/>
          </ac:spMkLst>
        </pc:spChg>
        <pc:spChg chg="mod">
          <ac:chgData name="Justina Ojom" userId="cbdaed7d-8d45-4372-a16a-f3f8900c2f45" providerId="ADAL" clId="{391AABB1-B48D-4427-91E7-05BEFF8B3BFA}" dt="2023-03-28T22:17:00.565" v="8321" actId="571"/>
          <ac:spMkLst>
            <pc:docMk/>
            <pc:sldMk cId="4205154091" sldId="2894"/>
            <ac:spMk id="22" creationId="{61692832-D143-2A7C-3615-F3EB4C469ED9}"/>
          </ac:spMkLst>
        </pc:spChg>
        <pc:spChg chg="mod">
          <ac:chgData name="Justina Ojom" userId="cbdaed7d-8d45-4372-a16a-f3f8900c2f45" providerId="ADAL" clId="{391AABB1-B48D-4427-91E7-05BEFF8B3BFA}" dt="2023-03-28T22:17:00.565" v="8321" actId="571"/>
          <ac:spMkLst>
            <pc:docMk/>
            <pc:sldMk cId="4205154091" sldId="2894"/>
            <ac:spMk id="23" creationId="{A377E9A6-83E7-496F-278A-24C3600D19C5}"/>
          </ac:spMkLst>
        </pc:spChg>
        <pc:spChg chg="mod">
          <ac:chgData name="Justina Ojom" userId="cbdaed7d-8d45-4372-a16a-f3f8900c2f45" providerId="ADAL" clId="{391AABB1-B48D-4427-91E7-05BEFF8B3BFA}" dt="2023-03-28T22:17:03.126" v="8322" actId="571"/>
          <ac:spMkLst>
            <pc:docMk/>
            <pc:sldMk cId="4205154091" sldId="2894"/>
            <ac:spMk id="25" creationId="{2D4FDC24-5447-493A-D345-E26F24A961E9}"/>
          </ac:spMkLst>
        </pc:spChg>
        <pc:spChg chg="mod">
          <ac:chgData name="Justina Ojom" userId="cbdaed7d-8d45-4372-a16a-f3f8900c2f45" providerId="ADAL" clId="{391AABB1-B48D-4427-91E7-05BEFF8B3BFA}" dt="2023-03-28T22:17:03.126" v="8322" actId="571"/>
          <ac:spMkLst>
            <pc:docMk/>
            <pc:sldMk cId="4205154091" sldId="2894"/>
            <ac:spMk id="26" creationId="{89120CFC-26C4-A9F7-1685-496AF64D978C}"/>
          </ac:spMkLst>
        </pc:spChg>
        <pc:spChg chg="mod">
          <ac:chgData name="Justina Ojom" userId="cbdaed7d-8d45-4372-a16a-f3f8900c2f45" providerId="ADAL" clId="{391AABB1-B48D-4427-91E7-05BEFF8B3BFA}" dt="2023-03-28T22:17:05.809" v="8323" actId="571"/>
          <ac:spMkLst>
            <pc:docMk/>
            <pc:sldMk cId="4205154091" sldId="2894"/>
            <ac:spMk id="28" creationId="{AAD344C2-7813-1365-B517-88DB7A46B007}"/>
          </ac:spMkLst>
        </pc:spChg>
        <pc:spChg chg="mod">
          <ac:chgData name="Justina Ojom" userId="cbdaed7d-8d45-4372-a16a-f3f8900c2f45" providerId="ADAL" clId="{391AABB1-B48D-4427-91E7-05BEFF8B3BFA}" dt="2023-03-28T22:17:05.809" v="8323" actId="571"/>
          <ac:spMkLst>
            <pc:docMk/>
            <pc:sldMk cId="4205154091" sldId="2894"/>
            <ac:spMk id="29" creationId="{95DC6C04-EA92-B696-219D-62ED4128AC25}"/>
          </ac:spMkLst>
        </pc:spChg>
        <pc:spChg chg="mod">
          <ac:chgData name="Justina Ojom" userId="cbdaed7d-8d45-4372-a16a-f3f8900c2f45" providerId="ADAL" clId="{391AABB1-B48D-4427-91E7-05BEFF8B3BFA}" dt="2023-03-28T22:17:11.456" v="8329" actId="571"/>
          <ac:spMkLst>
            <pc:docMk/>
            <pc:sldMk cId="4205154091" sldId="2894"/>
            <ac:spMk id="31" creationId="{312A5077-3049-D715-2DA3-91893373D856}"/>
          </ac:spMkLst>
        </pc:spChg>
        <pc:spChg chg="mod">
          <ac:chgData name="Justina Ojom" userId="cbdaed7d-8d45-4372-a16a-f3f8900c2f45" providerId="ADAL" clId="{391AABB1-B48D-4427-91E7-05BEFF8B3BFA}" dt="2023-03-28T22:17:11.456" v="8329" actId="571"/>
          <ac:spMkLst>
            <pc:docMk/>
            <pc:sldMk cId="4205154091" sldId="2894"/>
            <ac:spMk id="32" creationId="{F94C50B9-3D84-79DF-27EC-F995642144AD}"/>
          </ac:spMkLst>
        </pc:spChg>
        <pc:spChg chg="mod">
          <ac:chgData name="Justina Ojom" userId="cbdaed7d-8d45-4372-a16a-f3f8900c2f45" providerId="ADAL" clId="{391AABB1-B48D-4427-91E7-05BEFF8B3BFA}" dt="2023-03-28T22:17:15.940" v="8332" actId="571"/>
          <ac:spMkLst>
            <pc:docMk/>
            <pc:sldMk cId="4205154091" sldId="2894"/>
            <ac:spMk id="34" creationId="{B08AF593-4CEE-CB04-30A0-CDA86E158051}"/>
          </ac:spMkLst>
        </pc:spChg>
        <pc:spChg chg="mod">
          <ac:chgData name="Justina Ojom" userId="cbdaed7d-8d45-4372-a16a-f3f8900c2f45" providerId="ADAL" clId="{391AABB1-B48D-4427-91E7-05BEFF8B3BFA}" dt="2023-03-28T22:17:15.940" v="8332" actId="571"/>
          <ac:spMkLst>
            <pc:docMk/>
            <pc:sldMk cId="4205154091" sldId="2894"/>
            <ac:spMk id="35" creationId="{A72FF852-C45B-336C-C1CD-064E39D59682}"/>
          </ac:spMkLst>
        </pc:spChg>
        <pc:spChg chg="mod">
          <ac:chgData name="Justina Ojom" userId="cbdaed7d-8d45-4372-a16a-f3f8900c2f45" providerId="ADAL" clId="{391AABB1-B48D-4427-91E7-05BEFF8B3BFA}" dt="2023-03-28T22:17:19.467" v="8333" actId="571"/>
          <ac:spMkLst>
            <pc:docMk/>
            <pc:sldMk cId="4205154091" sldId="2894"/>
            <ac:spMk id="37" creationId="{FAF6F7BE-AF12-8E0D-9281-FB21F84D2CE6}"/>
          </ac:spMkLst>
        </pc:spChg>
        <pc:spChg chg="mod">
          <ac:chgData name="Justina Ojom" userId="cbdaed7d-8d45-4372-a16a-f3f8900c2f45" providerId="ADAL" clId="{391AABB1-B48D-4427-91E7-05BEFF8B3BFA}" dt="2023-03-28T22:17:19.467" v="8333" actId="571"/>
          <ac:spMkLst>
            <pc:docMk/>
            <pc:sldMk cId="4205154091" sldId="2894"/>
            <ac:spMk id="38" creationId="{89706E3B-3DDC-C016-359F-029B36468A9E}"/>
          </ac:spMkLst>
        </pc:spChg>
        <pc:spChg chg="mod">
          <ac:chgData name="Justina Ojom" userId="cbdaed7d-8d45-4372-a16a-f3f8900c2f45" providerId="ADAL" clId="{391AABB1-B48D-4427-91E7-05BEFF8B3BFA}" dt="2023-03-28T22:17:21.380" v="8334" actId="571"/>
          <ac:spMkLst>
            <pc:docMk/>
            <pc:sldMk cId="4205154091" sldId="2894"/>
            <ac:spMk id="40" creationId="{D6EA5C9A-461C-F894-D332-F74FCB12DC29}"/>
          </ac:spMkLst>
        </pc:spChg>
        <pc:spChg chg="mod">
          <ac:chgData name="Justina Ojom" userId="cbdaed7d-8d45-4372-a16a-f3f8900c2f45" providerId="ADAL" clId="{391AABB1-B48D-4427-91E7-05BEFF8B3BFA}" dt="2023-03-28T22:17:21.380" v="8334" actId="571"/>
          <ac:spMkLst>
            <pc:docMk/>
            <pc:sldMk cId="4205154091" sldId="2894"/>
            <ac:spMk id="41" creationId="{ACAD5286-842C-D706-CF40-1A32603BE8A9}"/>
          </ac:spMkLst>
        </pc:spChg>
        <pc:spChg chg="mod">
          <ac:chgData name="Justina Ojom" userId="cbdaed7d-8d45-4372-a16a-f3f8900c2f45" providerId="ADAL" clId="{391AABB1-B48D-4427-91E7-05BEFF8B3BFA}" dt="2023-03-28T22:17:26.511" v="8335" actId="571"/>
          <ac:spMkLst>
            <pc:docMk/>
            <pc:sldMk cId="4205154091" sldId="2894"/>
            <ac:spMk id="43" creationId="{AFC5A520-1A80-37C2-4DAD-5408E256E118}"/>
          </ac:spMkLst>
        </pc:spChg>
        <pc:spChg chg="mod">
          <ac:chgData name="Justina Ojom" userId="cbdaed7d-8d45-4372-a16a-f3f8900c2f45" providerId="ADAL" clId="{391AABB1-B48D-4427-91E7-05BEFF8B3BFA}" dt="2023-03-28T22:17:26.511" v="8335" actId="571"/>
          <ac:spMkLst>
            <pc:docMk/>
            <pc:sldMk cId="4205154091" sldId="2894"/>
            <ac:spMk id="44" creationId="{F95AE9DD-8F34-7F51-DD55-473C897D9FEF}"/>
          </ac:spMkLst>
        </pc:spChg>
        <pc:spChg chg="mod">
          <ac:chgData name="Justina Ojom" userId="cbdaed7d-8d45-4372-a16a-f3f8900c2f45" providerId="ADAL" clId="{391AABB1-B48D-4427-91E7-05BEFF8B3BFA}" dt="2023-03-28T22:17:28.844" v="8336" actId="571"/>
          <ac:spMkLst>
            <pc:docMk/>
            <pc:sldMk cId="4205154091" sldId="2894"/>
            <ac:spMk id="46" creationId="{BE538AEA-3DB0-AE5D-F5BD-D61C40559B15}"/>
          </ac:spMkLst>
        </pc:spChg>
        <pc:spChg chg="mod">
          <ac:chgData name="Justina Ojom" userId="cbdaed7d-8d45-4372-a16a-f3f8900c2f45" providerId="ADAL" clId="{391AABB1-B48D-4427-91E7-05BEFF8B3BFA}" dt="2023-03-28T22:17:28.844" v="8336" actId="571"/>
          <ac:spMkLst>
            <pc:docMk/>
            <pc:sldMk cId="4205154091" sldId="2894"/>
            <ac:spMk id="47" creationId="{A8472CDD-AE47-1BB3-F82C-56B6EDD44A2E}"/>
          </ac:spMkLst>
        </pc:spChg>
        <pc:spChg chg="mod">
          <ac:chgData name="Justina Ojom" userId="cbdaed7d-8d45-4372-a16a-f3f8900c2f45" providerId="ADAL" clId="{391AABB1-B48D-4427-91E7-05BEFF8B3BFA}" dt="2023-03-28T22:17:32.350" v="8337" actId="571"/>
          <ac:spMkLst>
            <pc:docMk/>
            <pc:sldMk cId="4205154091" sldId="2894"/>
            <ac:spMk id="49" creationId="{2FBDB650-AA68-D579-9010-4B9E199904C3}"/>
          </ac:spMkLst>
        </pc:spChg>
        <pc:spChg chg="mod">
          <ac:chgData name="Justina Ojom" userId="cbdaed7d-8d45-4372-a16a-f3f8900c2f45" providerId="ADAL" clId="{391AABB1-B48D-4427-91E7-05BEFF8B3BFA}" dt="2023-03-28T22:17:32.350" v="8337" actId="571"/>
          <ac:spMkLst>
            <pc:docMk/>
            <pc:sldMk cId="4205154091" sldId="2894"/>
            <ac:spMk id="50" creationId="{743CCE79-BABF-BF04-3830-D3B23B34C605}"/>
          </ac:spMkLst>
        </pc:spChg>
        <pc:spChg chg="mod">
          <ac:chgData name="Justina Ojom" userId="cbdaed7d-8d45-4372-a16a-f3f8900c2f45" providerId="ADAL" clId="{391AABB1-B48D-4427-91E7-05BEFF8B3BFA}" dt="2023-03-28T22:17:34.706" v="8338" actId="571"/>
          <ac:spMkLst>
            <pc:docMk/>
            <pc:sldMk cId="4205154091" sldId="2894"/>
            <ac:spMk id="52" creationId="{2CB0DE42-0E9E-5CAC-CC01-D6C17487486B}"/>
          </ac:spMkLst>
        </pc:spChg>
        <pc:spChg chg="mod">
          <ac:chgData name="Justina Ojom" userId="cbdaed7d-8d45-4372-a16a-f3f8900c2f45" providerId="ADAL" clId="{391AABB1-B48D-4427-91E7-05BEFF8B3BFA}" dt="2023-03-28T22:17:34.706" v="8338" actId="571"/>
          <ac:spMkLst>
            <pc:docMk/>
            <pc:sldMk cId="4205154091" sldId="2894"/>
            <ac:spMk id="53" creationId="{335AC7AE-6579-385F-DD4B-58C049AE0EA3}"/>
          </ac:spMkLst>
        </pc:spChg>
        <pc:spChg chg="mod">
          <ac:chgData name="Justina Ojom" userId="cbdaed7d-8d45-4372-a16a-f3f8900c2f45" providerId="ADAL" clId="{391AABB1-B48D-4427-91E7-05BEFF8B3BFA}" dt="2023-03-28T22:17:37.369" v="8339" actId="571"/>
          <ac:spMkLst>
            <pc:docMk/>
            <pc:sldMk cId="4205154091" sldId="2894"/>
            <ac:spMk id="55" creationId="{BFD36FF8-2AAC-C89D-67FA-375E4C859869}"/>
          </ac:spMkLst>
        </pc:spChg>
        <pc:spChg chg="mod">
          <ac:chgData name="Justina Ojom" userId="cbdaed7d-8d45-4372-a16a-f3f8900c2f45" providerId="ADAL" clId="{391AABB1-B48D-4427-91E7-05BEFF8B3BFA}" dt="2023-03-28T22:17:37.369" v="8339" actId="571"/>
          <ac:spMkLst>
            <pc:docMk/>
            <pc:sldMk cId="4205154091" sldId="2894"/>
            <ac:spMk id="56" creationId="{94222585-21D4-6231-B69B-B323F879B129}"/>
          </ac:spMkLst>
        </pc:spChg>
        <pc:spChg chg="mod">
          <ac:chgData name="Justina Ojom" userId="cbdaed7d-8d45-4372-a16a-f3f8900c2f45" providerId="ADAL" clId="{391AABB1-B48D-4427-91E7-05BEFF8B3BFA}" dt="2023-03-28T22:17:39.692" v="8340" actId="571"/>
          <ac:spMkLst>
            <pc:docMk/>
            <pc:sldMk cId="4205154091" sldId="2894"/>
            <ac:spMk id="58" creationId="{70078D4B-731E-AB42-EB81-A90A0997B67C}"/>
          </ac:spMkLst>
        </pc:spChg>
        <pc:spChg chg="mod">
          <ac:chgData name="Justina Ojom" userId="cbdaed7d-8d45-4372-a16a-f3f8900c2f45" providerId="ADAL" clId="{391AABB1-B48D-4427-91E7-05BEFF8B3BFA}" dt="2023-03-28T22:17:39.692" v="8340" actId="571"/>
          <ac:spMkLst>
            <pc:docMk/>
            <pc:sldMk cId="4205154091" sldId="2894"/>
            <ac:spMk id="59" creationId="{5F6861B3-2CF5-06A1-D29F-7F2DEB446A51}"/>
          </ac:spMkLst>
        </pc:spChg>
        <pc:grpChg chg="add mod">
          <ac:chgData name="Justina Ojom" userId="cbdaed7d-8d45-4372-a16a-f3f8900c2f45" providerId="ADAL" clId="{391AABB1-B48D-4427-91E7-05BEFF8B3BFA}" dt="2023-03-28T21:10:15.380" v="7280"/>
          <ac:grpSpMkLst>
            <pc:docMk/>
            <pc:sldMk cId="4205154091" sldId="2894"/>
            <ac:grpSpMk id="2" creationId="{1A433570-7449-8253-7F0B-BD8F726B66D5}"/>
          </ac:grpSpMkLst>
        </pc:grpChg>
        <pc:grpChg chg="mod">
          <ac:chgData name="Justina Ojom" userId="cbdaed7d-8d45-4372-a16a-f3f8900c2f45" providerId="ADAL" clId="{391AABB1-B48D-4427-91E7-05BEFF8B3BFA}" dt="2023-03-28T21:10:15.380" v="7280"/>
          <ac:grpSpMkLst>
            <pc:docMk/>
            <pc:sldMk cId="4205154091" sldId="2894"/>
            <ac:grpSpMk id="5" creationId="{7D9E582F-DEC8-FEA6-3240-996B500BDF18}"/>
          </ac:grpSpMkLst>
        </pc:grpChg>
        <pc:grpChg chg="del">
          <ac:chgData name="Justina Ojom" userId="cbdaed7d-8d45-4372-a16a-f3f8900c2f45" providerId="ADAL" clId="{391AABB1-B48D-4427-91E7-05BEFF8B3BFA}" dt="2023-03-28T21:10:15.197" v="7279" actId="478"/>
          <ac:grpSpMkLst>
            <pc:docMk/>
            <pc:sldMk cId="4205154091" sldId="2894"/>
            <ac:grpSpMk id="8" creationId="{89D58A11-8003-67F1-711E-E49B61013008}"/>
          </ac:grpSpMkLst>
        </pc:grpChg>
        <pc:grpChg chg="add mod">
          <ac:chgData name="Justina Ojom" userId="cbdaed7d-8d45-4372-a16a-f3f8900c2f45" providerId="ADAL" clId="{391AABB1-B48D-4427-91E7-05BEFF8B3BFA}" dt="2023-03-28T22:16:54.077" v="8319" actId="1076"/>
          <ac:grpSpMkLst>
            <pc:docMk/>
            <pc:sldMk cId="4205154091" sldId="2894"/>
            <ac:grpSpMk id="10" creationId="{43695EB5-9811-4295-4CE6-D46F40AAC090}"/>
          </ac:grpSpMkLst>
        </pc:grpChg>
        <pc:grpChg chg="del">
          <ac:chgData name="Justina Ojom" userId="cbdaed7d-8d45-4372-a16a-f3f8900c2f45" providerId="ADAL" clId="{391AABB1-B48D-4427-91E7-05BEFF8B3BFA}" dt="2023-03-28T21:10:15.197" v="7279" actId="478"/>
          <ac:grpSpMkLst>
            <pc:docMk/>
            <pc:sldMk cId="4205154091" sldId="2894"/>
            <ac:grpSpMk id="11" creationId="{FB329411-2C18-168C-98D9-725700BB3BDF}"/>
          </ac:grpSpMkLst>
        </pc:grpChg>
        <pc:grpChg chg="add mod">
          <ac:chgData name="Justina Ojom" userId="cbdaed7d-8d45-4372-a16a-f3f8900c2f45" providerId="ADAL" clId="{391AABB1-B48D-4427-91E7-05BEFF8B3BFA}" dt="2023-03-28T22:16:56.663" v="8320" actId="571"/>
          <ac:grpSpMkLst>
            <pc:docMk/>
            <pc:sldMk cId="4205154091" sldId="2894"/>
            <ac:grpSpMk id="13" creationId="{A2AB11D3-CA58-3375-4166-A65D2A8D5D36}"/>
          </ac:grpSpMkLst>
        </pc:grpChg>
        <pc:grpChg chg="mod">
          <ac:chgData name="Justina Ojom" userId="cbdaed7d-8d45-4372-a16a-f3f8900c2f45" providerId="ADAL" clId="{391AABB1-B48D-4427-91E7-05BEFF8B3BFA}" dt="2023-03-28T21:10:15.380" v="7280"/>
          <ac:grpSpMkLst>
            <pc:docMk/>
            <pc:sldMk cId="4205154091" sldId="2894"/>
            <ac:grpSpMk id="14" creationId="{63E6CEA9-A857-1A81-8491-1D44B4D0EE51}"/>
          </ac:grpSpMkLst>
        </pc:grpChg>
        <pc:grpChg chg="add mod">
          <ac:chgData name="Justina Ojom" userId="cbdaed7d-8d45-4372-a16a-f3f8900c2f45" providerId="ADAL" clId="{391AABB1-B48D-4427-91E7-05BEFF8B3BFA}" dt="2023-03-28T22:17:00.565" v="8321" actId="571"/>
          <ac:grpSpMkLst>
            <pc:docMk/>
            <pc:sldMk cId="4205154091" sldId="2894"/>
            <ac:grpSpMk id="21" creationId="{06E985AF-F65F-D348-212F-EBE7CDAA30A1}"/>
          </ac:grpSpMkLst>
        </pc:grpChg>
        <pc:grpChg chg="add mod">
          <ac:chgData name="Justina Ojom" userId="cbdaed7d-8d45-4372-a16a-f3f8900c2f45" providerId="ADAL" clId="{391AABB1-B48D-4427-91E7-05BEFF8B3BFA}" dt="2023-03-28T22:17:03.126" v="8322" actId="571"/>
          <ac:grpSpMkLst>
            <pc:docMk/>
            <pc:sldMk cId="4205154091" sldId="2894"/>
            <ac:grpSpMk id="24" creationId="{F7136C18-A9B4-BCBF-5E9D-62F57019B85A}"/>
          </ac:grpSpMkLst>
        </pc:grpChg>
        <pc:grpChg chg="add mod">
          <ac:chgData name="Justina Ojom" userId="cbdaed7d-8d45-4372-a16a-f3f8900c2f45" providerId="ADAL" clId="{391AABB1-B48D-4427-91E7-05BEFF8B3BFA}" dt="2023-03-28T22:17:08.081" v="8328" actId="1036"/>
          <ac:grpSpMkLst>
            <pc:docMk/>
            <pc:sldMk cId="4205154091" sldId="2894"/>
            <ac:grpSpMk id="27" creationId="{B6E60462-EA52-F538-F15A-49045AA7E46E}"/>
          </ac:grpSpMkLst>
        </pc:grpChg>
        <pc:grpChg chg="add mod">
          <ac:chgData name="Justina Ojom" userId="cbdaed7d-8d45-4372-a16a-f3f8900c2f45" providerId="ADAL" clId="{391AABB1-B48D-4427-91E7-05BEFF8B3BFA}" dt="2023-03-28T22:17:12.272" v="8331" actId="1035"/>
          <ac:grpSpMkLst>
            <pc:docMk/>
            <pc:sldMk cId="4205154091" sldId="2894"/>
            <ac:grpSpMk id="30" creationId="{C2B35D31-CA83-7FC7-3910-2791CB1EF361}"/>
          </ac:grpSpMkLst>
        </pc:grpChg>
        <pc:grpChg chg="add mod">
          <ac:chgData name="Justina Ojom" userId="cbdaed7d-8d45-4372-a16a-f3f8900c2f45" providerId="ADAL" clId="{391AABB1-B48D-4427-91E7-05BEFF8B3BFA}" dt="2023-03-28T22:17:15.940" v="8332" actId="571"/>
          <ac:grpSpMkLst>
            <pc:docMk/>
            <pc:sldMk cId="4205154091" sldId="2894"/>
            <ac:grpSpMk id="33" creationId="{3CEBC9AE-1D7B-6827-DEF2-CACA5415095C}"/>
          </ac:grpSpMkLst>
        </pc:grpChg>
        <pc:grpChg chg="add mod">
          <ac:chgData name="Justina Ojom" userId="cbdaed7d-8d45-4372-a16a-f3f8900c2f45" providerId="ADAL" clId="{391AABB1-B48D-4427-91E7-05BEFF8B3BFA}" dt="2023-03-28T22:17:19.467" v="8333" actId="571"/>
          <ac:grpSpMkLst>
            <pc:docMk/>
            <pc:sldMk cId="4205154091" sldId="2894"/>
            <ac:grpSpMk id="36" creationId="{E2CA1060-B5BB-9755-2C19-EEC68C21E80C}"/>
          </ac:grpSpMkLst>
        </pc:grpChg>
        <pc:grpChg chg="add mod">
          <ac:chgData name="Justina Ojom" userId="cbdaed7d-8d45-4372-a16a-f3f8900c2f45" providerId="ADAL" clId="{391AABB1-B48D-4427-91E7-05BEFF8B3BFA}" dt="2023-03-28T22:17:21.380" v="8334" actId="571"/>
          <ac:grpSpMkLst>
            <pc:docMk/>
            <pc:sldMk cId="4205154091" sldId="2894"/>
            <ac:grpSpMk id="39" creationId="{128ED791-94AA-222E-25F4-47EAE5E5D106}"/>
          </ac:grpSpMkLst>
        </pc:grpChg>
        <pc:grpChg chg="add mod">
          <ac:chgData name="Justina Ojom" userId="cbdaed7d-8d45-4372-a16a-f3f8900c2f45" providerId="ADAL" clId="{391AABB1-B48D-4427-91E7-05BEFF8B3BFA}" dt="2023-03-28T22:17:26.511" v="8335" actId="571"/>
          <ac:grpSpMkLst>
            <pc:docMk/>
            <pc:sldMk cId="4205154091" sldId="2894"/>
            <ac:grpSpMk id="42" creationId="{60AB3EEC-C97D-E620-98AC-C48AE434A64C}"/>
          </ac:grpSpMkLst>
        </pc:grpChg>
        <pc:grpChg chg="add mod">
          <ac:chgData name="Justina Ojom" userId="cbdaed7d-8d45-4372-a16a-f3f8900c2f45" providerId="ADAL" clId="{391AABB1-B48D-4427-91E7-05BEFF8B3BFA}" dt="2023-03-28T22:17:28.844" v="8336" actId="571"/>
          <ac:grpSpMkLst>
            <pc:docMk/>
            <pc:sldMk cId="4205154091" sldId="2894"/>
            <ac:grpSpMk id="45" creationId="{9ACEF63D-16A5-A8A4-7447-97BA0FA91C64}"/>
          </ac:grpSpMkLst>
        </pc:grpChg>
        <pc:grpChg chg="add mod">
          <ac:chgData name="Justina Ojom" userId="cbdaed7d-8d45-4372-a16a-f3f8900c2f45" providerId="ADAL" clId="{391AABB1-B48D-4427-91E7-05BEFF8B3BFA}" dt="2023-03-28T22:17:32.350" v="8337" actId="571"/>
          <ac:grpSpMkLst>
            <pc:docMk/>
            <pc:sldMk cId="4205154091" sldId="2894"/>
            <ac:grpSpMk id="48" creationId="{FD8970FF-E02A-7186-1173-B013B43F5E6E}"/>
          </ac:grpSpMkLst>
        </pc:grpChg>
        <pc:grpChg chg="add mod">
          <ac:chgData name="Justina Ojom" userId="cbdaed7d-8d45-4372-a16a-f3f8900c2f45" providerId="ADAL" clId="{391AABB1-B48D-4427-91E7-05BEFF8B3BFA}" dt="2023-03-28T22:17:34.706" v="8338" actId="571"/>
          <ac:grpSpMkLst>
            <pc:docMk/>
            <pc:sldMk cId="4205154091" sldId="2894"/>
            <ac:grpSpMk id="51" creationId="{CFE94524-8B58-1F46-3E76-6EF4697EDB45}"/>
          </ac:grpSpMkLst>
        </pc:grpChg>
        <pc:grpChg chg="add mod">
          <ac:chgData name="Justina Ojom" userId="cbdaed7d-8d45-4372-a16a-f3f8900c2f45" providerId="ADAL" clId="{391AABB1-B48D-4427-91E7-05BEFF8B3BFA}" dt="2023-03-28T22:17:37.369" v="8339" actId="571"/>
          <ac:grpSpMkLst>
            <pc:docMk/>
            <pc:sldMk cId="4205154091" sldId="2894"/>
            <ac:grpSpMk id="54" creationId="{2C4F8C65-7F99-4731-FFD4-8976F8A98213}"/>
          </ac:grpSpMkLst>
        </pc:grpChg>
        <pc:grpChg chg="add mod">
          <ac:chgData name="Justina Ojom" userId="cbdaed7d-8d45-4372-a16a-f3f8900c2f45" providerId="ADAL" clId="{391AABB1-B48D-4427-91E7-05BEFF8B3BFA}" dt="2023-03-28T22:17:39.692" v="8340" actId="571"/>
          <ac:grpSpMkLst>
            <pc:docMk/>
            <pc:sldMk cId="4205154091" sldId="2894"/>
            <ac:grpSpMk id="57" creationId="{9DE781B4-4119-E119-DB12-A04C6E50D679}"/>
          </ac:grpSpMkLst>
        </pc:grpChg>
      </pc:sldChg>
      <pc:sldChg chg="addSp delSp modSp mod delCm modNotes">
        <pc:chgData name="Justina Ojom" userId="cbdaed7d-8d45-4372-a16a-f3f8900c2f45" providerId="ADAL" clId="{391AABB1-B48D-4427-91E7-05BEFF8B3BFA}" dt="2023-03-30T14:10:00.975" v="8988" actId="1592"/>
        <pc:sldMkLst>
          <pc:docMk/>
          <pc:sldMk cId="2200130392" sldId="2896"/>
        </pc:sldMkLst>
        <pc:spChg chg="mod">
          <ac:chgData name="Justina Ojom" userId="cbdaed7d-8d45-4372-a16a-f3f8900c2f45" providerId="ADAL" clId="{391AABB1-B48D-4427-91E7-05BEFF8B3BFA}" dt="2023-03-28T21:12:51.981" v="7346" actId="2711"/>
          <ac:spMkLst>
            <pc:docMk/>
            <pc:sldMk cId="2200130392" sldId="2896"/>
            <ac:spMk id="2" creationId="{298CD304-5BB6-F995-4DB0-198B3C50C0B4}"/>
          </ac:spMkLst>
        </pc:spChg>
        <pc:spChg chg="mod">
          <ac:chgData name="Justina Ojom" userId="cbdaed7d-8d45-4372-a16a-f3f8900c2f45" providerId="ADAL" clId="{391AABB1-B48D-4427-91E7-05BEFF8B3BFA}" dt="2023-03-29T08:03:05.511" v="8444" actId="1076"/>
          <ac:spMkLst>
            <pc:docMk/>
            <pc:sldMk cId="2200130392" sldId="2896"/>
            <ac:spMk id="3" creationId="{C3D7BAAA-52BB-7676-811A-6A9D7A7A872B}"/>
          </ac:spMkLst>
        </pc:spChg>
        <pc:spChg chg="del mod">
          <ac:chgData name="Justina Ojom" userId="cbdaed7d-8d45-4372-a16a-f3f8900c2f45" providerId="ADAL" clId="{391AABB1-B48D-4427-91E7-05BEFF8B3BFA}" dt="2023-03-28T21:40:12.284" v="7834" actId="478"/>
          <ac:spMkLst>
            <pc:docMk/>
            <pc:sldMk cId="2200130392" sldId="2896"/>
            <ac:spMk id="4" creationId="{87C06E36-1033-4299-76CA-387488409AC2}"/>
          </ac:spMkLst>
        </pc:spChg>
        <pc:spChg chg="del mod">
          <ac:chgData name="Justina Ojom" userId="cbdaed7d-8d45-4372-a16a-f3f8900c2f45" providerId="ADAL" clId="{391AABB1-B48D-4427-91E7-05BEFF8B3BFA}" dt="2023-03-28T21:40:12.284" v="7834" actId="478"/>
          <ac:spMkLst>
            <pc:docMk/>
            <pc:sldMk cId="2200130392" sldId="2896"/>
            <ac:spMk id="5" creationId="{12B9EE2F-9AFA-4D7F-DCDD-E387D59FEB8D}"/>
          </ac:spMkLst>
        </pc:spChg>
        <pc:spChg chg="add mod">
          <ac:chgData name="Justina Ojom" userId="cbdaed7d-8d45-4372-a16a-f3f8900c2f45" providerId="ADAL" clId="{391AABB1-B48D-4427-91E7-05BEFF8B3BFA}" dt="2023-03-29T08:03:03.872" v="8443" actId="1076"/>
          <ac:spMkLst>
            <pc:docMk/>
            <pc:sldMk cId="2200130392" sldId="2896"/>
            <ac:spMk id="7" creationId="{D2AEA9D4-2C56-5245-D895-1F46AEBEFB44}"/>
          </ac:spMkLst>
        </pc:spChg>
        <pc:spChg chg="add mod">
          <ac:chgData name="Justina Ojom" userId="cbdaed7d-8d45-4372-a16a-f3f8900c2f45" providerId="ADAL" clId="{391AABB1-B48D-4427-91E7-05BEFF8B3BFA}" dt="2023-03-29T08:03:03.872" v="8443" actId="1076"/>
          <ac:spMkLst>
            <pc:docMk/>
            <pc:sldMk cId="2200130392" sldId="2896"/>
            <ac:spMk id="8" creationId="{6C12DF7B-6967-1E23-3A72-D7D884E794BD}"/>
          </ac:spMkLst>
        </pc:spChg>
        <pc:spChg chg="add mod">
          <ac:chgData name="Justina Ojom" userId="cbdaed7d-8d45-4372-a16a-f3f8900c2f45" providerId="ADAL" clId="{391AABB1-B48D-4427-91E7-05BEFF8B3BFA}" dt="2023-03-30T14:09:59.228" v="8987" actId="20577"/>
          <ac:spMkLst>
            <pc:docMk/>
            <pc:sldMk cId="2200130392" sldId="2896"/>
            <ac:spMk id="10" creationId="{6E4D4524-FBE4-3148-1006-8A7C2124C05E}"/>
          </ac:spMkLst>
        </pc:spChg>
        <pc:picChg chg="del mod">
          <ac:chgData name="Justina Ojom" userId="cbdaed7d-8d45-4372-a16a-f3f8900c2f45" providerId="ADAL" clId="{391AABB1-B48D-4427-91E7-05BEFF8B3BFA}" dt="2023-03-28T21:40:13.095" v="7835" actId="478"/>
          <ac:picMkLst>
            <pc:docMk/>
            <pc:sldMk cId="2200130392" sldId="2896"/>
            <ac:picMk id="6" creationId="{ACFA9EDC-4F84-0D49-6037-8D9BAAFC58B8}"/>
          </ac:picMkLst>
        </pc:picChg>
        <pc:picChg chg="add mod">
          <ac:chgData name="Justina Ojom" userId="cbdaed7d-8d45-4372-a16a-f3f8900c2f45" providerId="ADAL" clId="{391AABB1-B48D-4427-91E7-05BEFF8B3BFA}" dt="2023-03-29T08:03:03.872" v="8443" actId="1076"/>
          <ac:picMkLst>
            <pc:docMk/>
            <pc:sldMk cId="2200130392" sldId="2896"/>
            <ac:picMk id="9" creationId="{E0FFFB50-8815-3DF4-BBCB-011A9D0AF029}"/>
          </ac:picMkLst>
        </pc:picChg>
      </pc:sldChg>
      <pc:sldChg chg="addSp delSp modSp mod addCm delCm modNotes modNotesTx">
        <pc:chgData name="Justina Ojom" userId="cbdaed7d-8d45-4372-a16a-f3f8900c2f45" providerId="ADAL" clId="{391AABB1-B48D-4427-91E7-05BEFF8B3BFA}" dt="2023-03-31T01:52:01.145" v="9023" actId="13926"/>
        <pc:sldMkLst>
          <pc:docMk/>
          <pc:sldMk cId="1229669495" sldId="2897"/>
        </pc:sldMkLst>
        <pc:spChg chg="mod">
          <ac:chgData name="Justina Ojom" userId="cbdaed7d-8d45-4372-a16a-f3f8900c2f45" providerId="ADAL" clId="{391AABB1-B48D-4427-91E7-05BEFF8B3BFA}" dt="2023-03-28T21:10:21.842" v="7282"/>
          <ac:spMkLst>
            <pc:docMk/>
            <pc:sldMk cId="1229669495" sldId="2897"/>
            <ac:spMk id="4" creationId="{A0134636-6F34-86B8-8455-A3120DB13AF6}"/>
          </ac:spMkLst>
        </pc:spChg>
        <pc:spChg chg="del">
          <ac:chgData name="Justina Ojom" userId="cbdaed7d-8d45-4372-a16a-f3f8900c2f45" providerId="ADAL" clId="{391AABB1-B48D-4427-91E7-05BEFF8B3BFA}" dt="2023-03-28T21:10:21.599" v="7281" actId="478"/>
          <ac:spMkLst>
            <pc:docMk/>
            <pc:sldMk cId="1229669495" sldId="2897"/>
            <ac:spMk id="11" creationId="{25251327-A0BD-FB0A-120F-3C8DE169A4B7}"/>
          </ac:spMkLst>
        </pc:spChg>
        <pc:spChg chg="add del mod ord">
          <ac:chgData name="Justina Ojom" userId="cbdaed7d-8d45-4372-a16a-f3f8900c2f45" providerId="ADAL" clId="{391AABB1-B48D-4427-91E7-05BEFF8B3BFA}" dt="2023-03-28T22:20:42.436" v="8388" actId="478"/>
          <ac:spMkLst>
            <pc:docMk/>
            <pc:sldMk cId="1229669495" sldId="2897"/>
            <ac:spMk id="15" creationId="{6EF5E834-76D9-2D2A-ACAC-98ACDF640121}"/>
          </ac:spMkLst>
        </pc:spChg>
        <pc:spChg chg="add del mod ord">
          <ac:chgData name="Justina Ojom" userId="cbdaed7d-8d45-4372-a16a-f3f8900c2f45" providerId="ADAL" clId="{391AABB1-B48D-4427-91E7-05BEFF8B3BFA}" dt="2023-03-28T22:21:43.485" v="8411" actId="478"/>
          <ac:spMkLst>
            <pc:docMk/>
            <pc:sldMk cId="1229669495" sldId="2897"/>
            <ac:spMk id="16" creationId="{705F1C0D-5410-DDBB-8F74-71C7F3D056E1}"/>
          </ac:spMkLst>
        </pc:spChg>
        <pc:spChg chg="add del mod ord">
          <ac:chgData name="Justina Ojom" userId="cbdaed7d-8d45-4372-a16a-f3f8900c2f45" providerId="ADAL" clId="{391AABB1-B48D-4427-91E7-05BEFF8B3BFA}" dt="2023-03-28T22:20:41.931" v="8387" actId="478"/>
          <ac:spMkLst>
            <pc:docMk/>
            <pc:sldMk cId="1229669495" sldId="2897"/>
            <ac:spMk id="17" creationId="{11821876-CE48-5033-85C3-C4B3966EC64C}"/>
          </ac:spMkLst>
        </pc:spChg>
        <pc:spChg chg="mod">
          <ac:chgData name="Justina Ojom" userId="cbdaed7d-8d45-4372-a16a-f3f8900c2f45" providerId="ADAL" clId="{391AABB1-B48D-4427-91E7-05BEFF8B3BFA}" dt="2023-03-28T21:10:21.842" v="7282"/>
          <ac:spMkLst>
            <pc:docMk/>
            <pc:sldMk cId="1229669495" sldId="2897"/>
            <ac:spMk id="18" creationId="{E3E73DB7-31E2-2F8B-D9D7-2E2CCD1E2BF3}"/>
          </ac:spMkLst>
        </pc:spChg>
        <pc:spChg chg="mod">
          <ac:chgData name="Justina Ojom" userId="cbdaed7d-8d45-4372-a16a-f3f8900c2f45" providerId="ADAL" clId="{391AABB1-B48D-4427-91E7-05BEFF8B3BFA}" dt="2023-03-28T21:10:21.842" v="7282"/>
          <ac:spMkLst>
            <pc:docMk/>
            <pc:sldMk cId="1229669495" sldId="2897"/>
            <ac:spMk id="19" creationId="{295FF262-CCD2-B979-2441-71E0D48C7DD8}"/>
          </ac:spMkLst>
        </pc:spChg>
        <pc:spChg chg="mod">
          <ac:chgData name="Justina Ojom" userId="cbdaed7d-8d45-4372-a16a-f3f8900c2f45" providerId="ADAL" clId="{391AABB1-B48D-4427-91E7-05BEFF8B3BFA}" dt="2023-03-28T21:10:21.842" v="7282"/>
          <ac:spMkLst>
            <pc:docMk/>
            <pc:sldMk cId="1229669495" sldId="2897"/>
            <ac:spMk id="20" creationId="{4C0B1E7D-0229-2DC0-8D0F-632C0BB31B7F}"/>
          </ac:spMkLst>
        </pc:spChg>
        <pc:spChg chg="mod">
          <ac:chgData name="Justina Ojom" userId="cbdaed7d-8d45-4372-a16a-f3f8900c2f45" providerId="ADAL" clId="{391AABB1-B48D-4427-91E7-05BEFF8B3BFA}" dt="2023-03-28T21:10:21.842" v="7282"/>
          <ac:spMkLst>
            <pc:docMk/>
            <pc:sldMk cId="1229669495" sldId="2897"/>
            <ac:spMk id="21" creationId="{434F4F0C-B7B9-FC79-BF2E-1FCFA0F101D2}"/>
          </ac:spMkLst>
        </pc:spChg>
        <pc:spChg chg="add mod">
          <ac:chgData name="Justina Ojom" userId="cbdaed7d-8d45-4372-a16a-f3f8900c2f45" providerId="ADAL" clId="{391AABB1-B48D-4427-91E7-05BEFF8B3BFA}" dt="2023-03-28T22:21:27.530" v="8401" actId="14100"/>
          <ac:spMkLst>
            <pc:docMk/>
            <pc:sldMk cId="1229669495" sldId="2897"/>
            <ac:spMk id="22" creationId="{71BA18F1-B3CE-C53B-7ABD-1E6D4F3152F9}"/>
          </ac:spMkLst>
        </pc:spChg>
        <pc:spChg chg="mod">
          <ac:chgData name="Justina Ojom" userId="cbdaed7d-8d45-4372-a16a-f3f8900c2f45" providerId="ADAL" clId="{391AABB1-B48D-4427-91E7-05BEFF8B3BFA}" dt="2023-03-28T22:19:54.510" v="8367" actId="571"/>
          <ac:spMkLst>
            <pc:docMk/>
            <pc:sldMk cId="1229669495" sldId="2897"/>
            <ac:spMk id="26" creationId="{EF25D9D8-DCA5-893F-384B-CC324A551BC4}"/>
          </ac:spMkLst>
        </pc:spChg>
        <pc:spChg chg="mod">
          <ac:chgData name="Justina Ojom" userId="cbdaed7d-8d45-4372-a16a-f3f8900c2f45" providerId="ADAL" clId="{391AABB1-B48D-4427-91E7-05BEFF8B3BFA}" dt="2023-03-28T22:19:56.821" v="8368" actId="571"/>
          <ac:spMkLst>
            <pc:docMk/>
            <pc:sldMk cId="1229669495" sldId="2897"/>
            <ac:spMk id="29" creationId="{AABC9620-83E6-EAC5-04EF-81758A21D7FE}"/>
          </ac:spMkLst>
        </pc:spChg>
        <pc:spChg chg="add mod">
          <ac:chgData name="Justina Ojom" userId="cbdaed7d-8d45-4372-a16a-f3f8900c2f45" providerId="ADAL" clId="{391AABB1-B48D-4427-91E7-05BEFF8B3BFA}" dt="2023-03-28T22:22:05.118" v="8420" actId="1076"/>
          <ac:spMkLst>
            <pc:docMk/>
            <pc:sldMk cId="1229669495" sldId="2897"/>
            <ac:spMk id="30" creationId="{951C8CA2-5BB2-EAE1-4FC2-EEAB165D4FDD}"/>
          </ac:spMkLst>
        </pc:spChg>
        <pc:spChg chg="add del mod">
          <ac:chgData name="Justina Ojom" userId="cbdaed7d-8d45-4372-a16a-f3f8900c2f45" providerId="ADAL" clId="{391AABB1-B48D-4427-91E7-05BEFF8B3BFA}" dt="2023-03-28T22:21:43.485" v="8411" actId="478"/>
          <ac:spMkLst>
            <pc:docMk/>
            <pc:sldMk cId="1229669495" sldId="2897"/>
            <ac:spMk id="31" creationId="{F43868F5-ED93-8B7C-378A-39750E237CDB}"/>
          </ac:spMkLst>
        </pc:spChg>
        <pc:spChg chg="mod">
          <ac:chgData name="Justina Ojom" userId="cbdaed7d-8d45-4372-a16a-f3f8900c2f45" providerId="ADAL" clId="{391AABB1-B48D-4427-91E7-05BEFF8B3BFA}" dt="2023-03-28T22:21:36.516" v="8406" actId="571"/>
          <ac:spMkLst>
            <pc:docMk/>
            <pc:sldMk cId="1229669495" sldId="2897"/>
            <ac:spMk id="34" creationId="{AD109259-8527-1C0A-085A-D41F4A592F67}"/>
          </ac:spMkLst>
        </pc:spChg>
        <pc:spChg chg="mod">
          <ac:chgData name="Justina Ojom" userId="cbdaed7d-8d45-4372-a16a-f3f8900c2f45" providerId="ADAL" clId="{391AABB1-B48D-4427-91E7-05BEFF8B3BFA}" dt="2023-03-28T22:21:37.844" v="8407" actId="571"/>
          <ac:spMkLst>
            <pc:docMk/>
            <pc:sldMk cId="1229669495" sldId="2897"/>
            <ac:spMk id="37" creationId="{7FDAE94F-935C-7A6D-6E80-C7A49C9ACF58}"/>
          </ac:spMkLst>
        </pc:spChg>
        <pc:spChg chg="add mod">
          <ac:chgData name="Justina Ojom" userId="cbdaed7d-8d45-4372-a16a-f3f8900c2f45" providerId="ADAL" clId="{391AABB1-B48D-4427-91E7-05BEFF8B3BFA}" dt="2023-03-28T22:22:05.118" v="8420" actId="1076"/>
          <ac:spMkLst>
            <pc:docMk/>
            <pc:sldMk cId="1229669495" sldId="2897"/>
            <ac:spMk id="38" creationId="{A8F14BBF-1527-9FB1-A08F-3AC376079659}"/>
          </ac:spMkLst>
        </pc:spChg>
        <pc:spChg chg="add mod">
          <ac:chgData name="Justina Ojom" userId="cbdaed7d-8d45-4372-a16a-f3f8900c2f45" providerId="ADAL" clId="{391AABB1-B48D-4427-91E7-05BEFF8B3BFA}" dt="2023-03-28T22:22:05.118" v="8420" actId="1076"/>
          <ac:spMkLst>
            <pc:docMk/>
            <pc:sldMk cId="1229669495" sldId="2897"/>
            <ac:spMk id="39" creationId="{2C193EFF-7C9E-930E-2953-3AFC613AEFB9}"/>
          </ac:spMkLst>
        </pc:spChg>
        <pc:grpChg chg="add del mod">
          <ac:chgData name="Justina Ojom" userId="cbdaed7d-8d45-4372-a16a-f3f8900c2f45" providerId="ADAL" clId="{391AABB1-B48D-4427-91E7-05BEFF8B3BFA}" dt="2023-03-30T14:08:19.947" v="8942" actId="21"/>
          <ac:grpSpMkLst>
            <pc:docMk/>
            <pc:sldMk cId="1229669495" sldId="2897"/>
            <ac:grpSpMk id="3" creationId="{600FAF0F-DC93-7981-0770-83F281201A8A}"/>
          </ac:grpSpMkLst>
        </pc:grpChg>
        <pc:grpChg chg="mod">
          <ac:chgData name="Justina Ojom" userId="cbdaed7d-8d45-4372-a16a-f3f8900c2f45" providerId="ADAL" clId="{391AABB1-B48D-4427-91E7-05BEFF8B3BFA}" dt="2023-03-28T21:10:21.842" v="7282"/>
          <ac:grpSpMkLst>
            <pc:docMk/>
            <pc:sldMk cId="1229669495" sldId="2897"/>
            <ac:grpSpMk id="5" creationId="{DAC6C7ED-B868-1D52-5420-93BCD905006C}"/>
          </ac:grpSpMkLst>
        </pc:grpChg>
        <pc:grpChg chg="mod">
          <ac:chgData name="Justina Ojom" userId="cbdaed7d-8d45-4372-a16a-f3f8900c2f45" providerId="ADAL" clId="{391AABB1-B48D-4427-91E7-05BEFF8B3BFA}" dt="2023-03-28T21:10:21.842" v="7282"/>
          <ac:grpSpMkLst>
            <pc:docMk/>
            <pc:sldMk cId="1229669495" sldId="2897"/>
            <ac:grpSpMk id="7" creationId="{D1A2B4EF-DDFF-880F-15E2-1284BC5C1F3D}"/>
          </ac:grpSpMkLst>
        </pc:grpChg>
        <pc:grpChg chg="del">
          <ac:chgData name="Justina Ojom" userId="cbdaed7d-8d45-4372-a16a-f3f8900c2f45" providerId="ADAL" clId="{391AABB1-B48D-4427-91E7-05BEFF8B3BFA}" dt="2023-03-28T21:10:21.599" v="7281" actId="478"/>
          <ac:grpSpMkLst>
            <pc:docMk/>
            <pc:sldMk cId="1229669495" sldId="2897"/>
            <ac:grpSpMk id="12" creationId="{24C5FB9F-1AC5-FC63-BE27-E832664983CB}"/>
          </ac:grpSpMkLst>
        </pc:grpChg>
        <pc:grpChg chg="del">
          <ac:chgData name="Justina Ojom" userId="cbdaed7d-8d45-4372-a16a-f3f8900c2f45" providerId="ADAL" clId="{391AABB1-B48D-4427-91E7-05BEFF8B3BFA}" dt="2023-03-28T21:10:21.599" v="7281" actId="478"/>
          <ac:grpSpMkLst>
            <pc:docMk/>
            <pc:sldMk cId="1229669495" sldId="2897"/>
            <ac:grpSpMk id="15" creationId="{12C3613A-E442-D2ED-442A-81A7D61A06A0}"/>
          </ac:grpSpMkLst>
        </pc:grpChg>
        <pc:grpChg chg="add mod">
          <ac:chgData name="Justina Ojom" userId="cbdaed7d-8d45-4372-a16a-f3f8900c2f45" providerId="ADAL" clId="{391AABB1-B48D-4427-91E7-05BEFF8B3BFA}" dt="2023-03-28T22:22:05.118" v="8420" actId="1076"/>
          <ac:grpSpMkLst>
            <pc:docMk/>
            <pc:sldMk cId="1229669495" sldId="2897"/>
            <ac:grpSpMk id="23" creationId="{48DB8A90-9E41-CB87-86BD-DD3C0624D1B1}"/>
          </ac:grpSpMkLst>
        </pc:grpChg>
        <pc:grpChg chg="add del mod">
          <ac:chgData name="Justina Ojom" userId="cbdaed7d-8d45-4372-a16a-f3f8900c2f45" providerId="ADAL" clId="{391AABB1-B48D-4427-91E7-05BEFF8B3BFA}" dt="2023-03-28T22:21:25.572" v="8400" actId="478"/>
          <ac:grpSpMkLst>
            <pc:docMk/>
            <pc:sldMk cId="1229669495" sldId="2897"/>
            <ac:grpSpMk id="24" creationId="{2DA3DAAF-83D5-BCA9-6C13-711A0DF1E5C7}"/>
          </ac:grpSpMkLst>
        </pc:grpChg>
        <pc:grpChg chg="add del mod">
          <ac:chgData name="Justina Ojom" userId="cbdaed7d-8d45-4372-a16a-f3f8900c2f45" providerId="ADAL" clId="{391AABB1-B48D-4427-91E7-05BEFF8B3BFA}" dt="2023-03-28T22:21:25.572" v="8400" actId="478"/>
          <ac:grpSpMkLst>
            <pc:docMk/>
            <pc:sldMk cId="1229669495" sldId="2897"/>
            <ac:grpSpMk id="27" creationId="{A14A01F2-7493-4E8B-F75C-CF0E63A2C755}"/>
          </ac:grpSpMkLst>
        </pc:grpChg>
        <pc:grpChg chg="add mod ord">
          <ac:chgData name="Justina Ojom" userId="cbdaed7d-8d45-4372-a16a-f3f8900c2f45" providerId="ADAL" clId="{391AABB1-B48D-4427-91E7-05BEFF8B3BFA}" dt="2023-03-28T22:22:05.118" v="8420" actId="1076"/>
          <ac:grpSpMkLst>
            <pc:docMk/>
            <pc:sldMk cId="1229669495" sldId="2897"/>
            <ac:grpSpMk id="32" creationId="{FBE73108-EAED-FE90-BB96-5D8F101D6FA1}"/>
          </ac:grpSpMkLst>
        </pc:grpChg>
        <pc:grpChg chg="add mod ord">
          <ac:chgData name="Justina Ojom" userId="cbdaed7d-8d45-4372-a16a-f3f8900c2f45" providerId="ADAL" clId="{391AABB1-B48D-4427-91E7-05BEFF8B3BFA}" dt="2023-03-28T22:22:05.118" v="8420" actId="1076"/>
          <ac:grpSpMkLst>
            <pc:docMk/>
            <pc:sldMk cId="1229669495" sldId="2897"/>
            <ac:grpSpMk id="35" creationId="{75D08B17-BDE8-A0EB-FBF2-C4765998CD97}"/>
          </ac:grpSpMkLst>
        </pc:grpChg>
        <pc:picChg chg="del">
          <ac:chgData name="Justina Ojom" userId="cbdaed7d-8d45-4372-a16a-f3f8900c2f45" providerId="ADAL" clId="{391AABB1-B48D-4427-91E7-05BEFF8B3BFA}" dt="2023-03-28T22:19:18.365" v="8356" actId="478"/>
          <ac:picMkLst>
            <pc:docMk/>
            <pc:sldMk cId="1229669495" sldId="2897"/>
            <ac:picMk id="6" creationId="{54CCA865-23AF-7374-1237-90A3252D53D1}"/>
          </ac:picMkLst>
        </pc:picChg>
        <pc:picChg chg="del">
          <ac:chgData name="Justina Ojom" userId="cbdaed7d-8d45-4372-a16a-f3f8900c2f45" providerId="ADAL" clId="{391AABB1-B48D-4427-91E7-05BEFF8B3BFA}" dt="2023-03-28T22:18:59.697" v="8347" actId="478"/>
          <ac:picMkLst>
            <pc:docMk/>
            <pc:sldMk cId="1229669495" sldId="2897"/>
            <ac:picMk id="8" creationId="{3FEA836E-0841-B9A3-CA3B-45B790F6D577}"/>
          </ac:picMkLst>
        </pc:picChg>
        <pc:picChg chg="del">
          <ac:chgData name="Justina Ojom" userId="cbdaed7d-8d45-4372-a16a-f3f8900c2f45" providerId="ADAL" clId="{391AABB1-B48D-4427-91E7-05BEFF8B3BFA}" dt="2023-03-28T22:18:58.814" v="8345" actId="478"/>
          <ac:picMkLst>
            <pc:docMk/>
            <pc:sldMk cId="1229669495" sldId="2897"/>
            <ac:picMk id="9" creationId="{5E075447-E68A-6DEE-7664-C098DBC264BF}"/>
          </ac:picMkLst>
        </pc:picChg>
        <pc:picChg chg="del">
          <ac:chgData name="Justina Ojom" userId="cbdaed7d-8d45-4372-a16a-f3f8900c2f45" providerId="ADAL" clId="{391AABB1-B48D-4427-91E7-05BEFF8B3BFA}" dt="2023-03-28T22:18:59.371" v="8346" actId="478"/>
          <ac:picMkLst>
            <pc:docMk/>
            <pc:sldMk cId="1229669495" sldId="2897"/>
            <ac:picMk id="10" creationId="{5EE2C18F-558A-9A86-D3FD-26CFB013F217}"/>
          </ac:picMkLst>
        </pc:picChg>
        <pc:picChg chg="add mod">
          <ac:chgData name="Justina Ojom" userId="cbdaed7d-8d45-4372-a16a-f3f8900c2f45" providerId="ADAL" clId="{391AABB1-B48D-4427-91E7-05BEFF8B3BFA}" dt="2023-03-28T22:19:50.949" v="8366" actId="164"/>
          <ac:picMkLst>
            <pc:docMk/>
            <pc:sldMk cId="1229669495" sldId="2897"/>
            <ac:picMk id="12" creationId="{080D8F92-1696-00BE-3AC9-E6391EEFA838}"/>
          </ac:picMkLst>
        </pc:picChg>
        <pc:picChg chg="add del mod">
          <ac:chgData name="Justina Ojom" userId="cbdaed7d-8d45-4372-a16a-f3f8900c2f45" providerId="ADAL" clId="{391AABB1-B48D-4427-91E7-05BEFF8B3BFA}" dt="2023-03-28T22:18:57.415" v="8344" actId="478"/>
          <ac:picMkLst>
            <pc:docMk/>
            <pc:sldMk cId="1229669495" sldId="2897"/>
            <ac:picMk id="14" creationId="{D0F092EE-BD81-0FC3-9AB7-5BD5BA279C5B}"/>
          </ac:picMkLst>
        </pc:picChg>
        <pc:picChg chg="mod">
          <ac:chgData name="Justina Ojom" userId="cbdaed7d-8d45-4372-a16a-f3f8900c2f45" providerId="ADAL" clId="{391AABB1-B48D-4427-91E7-05BEFF8B3BFA}" dt="2023-03-28T22:19:54.510" v="8367" actId="571"/>
          <ac:picMkLst>
            <pc:docMk/>
            <pc:sldMk cId="1229669495" sldId="2897"/>
            <ac:picMk id="25" creationId="{1DB7F485-FCDC-350C-D767-BC3500E1521E}"/>
          </ac:picMkLst>
        </pc:picChg>
        <pc:picChg chg="mod">
          <ac:chgData name="Justina Ojom" userId="cbdaed7d-8d45-4372-a16a-f3f8900c2f45" providerId="ADAL" clId="{391AABB1-B48D-4427-91E7-05BEFF8B3BFA}" dt="2023-03-28T22:19:56.821" v="8368" actId="571"/>
          <ac:picMkLst>
            <pc:docMk/>
            <pc:sldMk cId="1229669495" sldId="2897"/>
            <ac:picMk id="28" creationId="{CBCE6ED3-50BB-2122-422D-F2C080C7CD7C}"/>
          </ac:picMkLst>
        </pc:picChg>
        <pc:picChg chg="mod">
          <ac:chgData name="Justina Ojom" userId="cbdaed7d-8d45-4372-a16a-f3f8900c2f45" providerId="ADAL" clId="{391AABB1-B48D-4427-91E7-05BEFF8B3BFA}" dt="2023-03-28T22:21:36.516" v="8406" actId="571"/>
          <ac:picMkLst>
            <pc:docMk/>
            <pc:sldMk cId="1229669495" sldId="2897"/>
            <ac:picMk id="33" creationId="{F5EA8862-F61D-3D06-AEBC-D3D0BA4DB428}"/>
          </ac:picMkLst>
        </pc:picChg>
        <pc:picChg chg="mod">
          <ac:chgData name="Justina Ojom" userId="cbdaed7d-8d45-4372-a16a-f3f8900c2f45" providerId="ADAL" clId="{391AABB1-B48D-4427-91E7-05BEFF8B3BFA}" dt="2023-03-28T22:21:37.844" v="8407" actId="571"/>
          <ac:picMkLst>
            <pc:docMk/>
            <pc:sldMk cId="1229669495" sldId="2897"/>
            <ac:picMk id="36" creationId="{A693B75B-33CB-1D37-102D-814ECCF7EE04}"/>
          </ac:picMkLst>
        </pc:picChg>
      </pc:sldChg>
      <pc:sldChg chg="addSp delSp modSp mod modNotes">
        <pc:chgData name="Justina Ojom" userId="cbdaed7d-8d45-4372-a16a-f3f8900c2f45" providerId="ADAL" clId="{391AABB1-B48D-4427-91E7-05BEFF8B3BFA}" dt="2023-03-28T21:07:25.723" v="7235" actId="478"/>
        <pc:sldMkLst>
          <pc:docMk/>
          <pc:sldMk cId="1122230016" sldId="2898"/>
        </pc:sldMkLst>
        <pc:spChg chg="add del mod">
          <ac:chgData name="Justina Ojom" userId="cbdaed7d-8d45-4372-a16a-f3f8900c2f45" providerId="ADAL" clId="{391AABB1-B48D-4427-91E7-05BEFF8B3BFA}" dt="2023-03-28T21:07:25.723" v="7235" actId="478"/>
          <ac:spMkLst>
            <pc:docMk/>
            <pc:sldMk cId="1122230016" sldId="2898"/>
            <ac:spMk id="2" creationId="{0C53230C-DF2D-BC57-3753-7F64FF6376B2}"/>
          </ac:spMkLst>
        </pc:spChg>
        <pc:spChg chg="del">
          <ac:chgData name="Justina Ojom" userId="cbdaed7d-8d45-4372-a16a-f3f8900c2f45" providerId="ADAL" clId="{391AABB1-B48D-4427-91E7-05BEFF8B3BFA}" dt="2023-03-28T21:07:14.216" v="7191" actId="478"/>
          <ac:spMkLst>
            <pc:docMk/>
            <pc:sldMk cId="1122230016" sldId="2898"/>
            <ac:spMk id="3" creationId="{588E3A52-D6AC-2BBE-A5AC-8316A1B34C34}"/>
          </ac:spMkLst>
        </pc:spChg>
        <pc:spChg chg="add mod">
          <ac:chgData name="Justina Ojom" userId="cbdaed7d-8d45-4372-a16a-f3f8900c2f45" providerId="ADAL" clId="{391AABB1-B48D-4427-91E7-05BEFF8B3BFA}" dt="2023-03-28T21:07:23.694" v="7234" actId="20577"/>
          <ac:spMkLst>
            <pc:docMk/>
            <pc:sldMk cId="1122230016" sldId="2898"/>
            <ac:spMk id="5" creationId="{0BB3306D-9510-380C-C8B5-838D1B1DC5D7}"/>
          </ac:spMkLst>
        </pc:spChg>
      </pc:sldChg>
      <pc:sldChg chg="addSp delSp modSp mod modNotes">
        <pc:chgData name="Justina Ojom" userId="cbdaed7d-8d45-4372-a16a-f3f8900c2f45" providerId="ADAL" clId="{391AABB1-B48D-4427-91E7-05BEFF8B3BFA}" dt="2023-03-28T21:29:57.432" v="7591" actId="1076"/>
        <pc:sldMkLst>
          <pc:docMk/>
          <pc:sldMk cId="2821614688" sldId="2899"/>
        </pc:sldMkLst>
        <pc:spChg chg="mod">
          <ac:chgData name="Justina Ojom" userId="cbdaed7d-8d45-4372-a16a-f3f8900c2f45" providerId="ADAL" clId="{391AABB1-B48D-4427-91E7-05BEFF8B3BFA}" dt="2023-03-28T21:11:54.918" v="7326" actId="2711"/>
          <ac:spMkLst>
            <pc:docMk/>
            <pc:sldMk cId="2821614688" sldId="2899"/>
            <ac:spMk id="2" creationId="{6A1437DE-70B6-8C3E-EA89-0E5A083E5C42}"/>
          </ac:spMkLst>
        </pc:spChg>
        <pc:spChg chg="mod">
          <ac:chgData name="Justina Ojom" userId="cbdaed7d-8d45-4372-a16a-f3f8900c2f45" providerId="ADAL" clId="{391AABB1-B48D-4427-91E7-05BEFF8B3BFA}" dt="2023-03-28T21:16:59.716" v="7420" actId="1076"/>
          <ac:spMkLst>
            <pc:docMk/>
            <pc:sldMk cId="2821614688" sldId="2899"/>
            <ac:spMk id="3" creationId="{BEAB1633-AE1E-0EC3-0823-9B2979C79591}"/>
          </ac:spMkLst>
        </pc:spChg>
        <pc:spChg chg="add del mod">
          <ac:chgData name="Justina Ojom" userId="cbdaed7d-8d45-4372-a16a-f3f8900c2f45" providerId="ADAL" clId="{391AABB1-B48D-4427-91E7-05BEFF8B3BFA}" dt="2023-03-28T21:27:56.127" v="7565" actId="478"/>
          <ac:spMkLst>
            <pc:docMk/>
            <pc:sldMk cId="2821614688" sldId="2899"/>
            <ac:spMk id="6" creationId="{6320B619-5E15-D03A-19B1-F8067866770F}"/>
          </ac:spMkLst>
        </pc:spChg>
        <pc:spChg chg="add del mod">
          <ac:chgData name="Justina Ojom" userId="cbdaed7d-8d45-4372-a16a-f3f8900c2f45" providerId="ADAL" clId="{391AABB1-B48D-4427-91E7-05BEFF8B3BFA}" dt="2023-03-28T21:29:23.124" v="7578" actId="478"/>
          <ac:spMkLst>
            <pc:docMk/>
            <pc:sldMk cId="2821614688" sldId="2899"/>
            <ac:spMk id="7" creationId="{3359FEA3-22F8-6DD1-1552-BB453530709F}"/>
          </ac:spMkLst>
        </pc:spChg>
        <pc:spChg chg="add del mod">
          <ac:chgData name="Justina Ojom" userId="cbdaed7d-8d45-4372-a16a-f3f8900c2f45" providerId="ADAL" clId="{391AABB1-B48D-4427-91E7-05BEFF8B3BFA}" dt="2023-03-28T21:29:23.124" v="7578" actId="478"/>
          <ac:spMkLst>
            <pc:docMk/>
            <pc:sldMk cId="2821614688" sldId="2899"/>
            <ac:spMk id="8" creationId="{28534DC2-2291-CC6F-548A-723EFDA1F45E}"/>
          </ac:spMkLst>
        </pc:spChg>
        <pc:spChg chg="add mod">
          <ac:chgData name="Justina Ojom" userId="cbdaed7d-8d45-4372-a16a-f3f8900c2f45" providerId="ADAL" clId="{391AABB1-B48D-4427-91E7-05BEFF8B3BFA}" dt="2023-03-28T21:27:32.368" v="7551" actId="571"/>
          <ac:spMkLst>
            <pc:docMk/>
            <pc:sldMk cId="2821614688" sldId="2899"/>
            <ac:spMk id="9" creationId="{63813AF9-11AB-E5F0-D016-4E7B1995529A}"/>
          </ac:spMkLst>
        </pc:spChg>
        <pc:spChg chg="add mod">
          <ac:chgData name="Justina Ojom" userId="cbdaed7d-8d45-4372-a16a-f3f8900c2f45" providerId="ADAL" clId="{391AABB1-B48D-4427-91E7-05BEFF8B3BFA}" dt="2023-03-28T21:27:32.368" v="7551" actId="571"/>
          <ac:spMkLst>
            <pc:docMk/>
            <pc:sldMk cId="2821614688" sldId="2899"/>
            <ac:spMk id="11" creationId="{0D733566-D569-3496-ACC3-B3F492A3AC93}"/>
          </ac:spMkLst>
        </pc:spChg>
        <pc:spChg chg="del mod">
          <ac:chgData name="Justina Ojom" userId="cbdaed7d-8d45-4372-a16a-f3f8900c2f45" providerId="ADAL" clId="{391AABB1-B48D-4427-91E7-05BEFF8B3BFA}" dt="2023-03-28T21:25:14.698" v="7528" actId="478"/>
          <ac:spMkLst>
            <pc:docMk/>
            <pc:sldMk cId="2821614688" sldId="2899"/>
            <ac:spMk id="11" creationId="{45383A36-6144-FD72-3FA6-8DF86737E4DB}"/>
          </ac:spMkLst>
        </pc:spChg>
        <pc:spChg chg="add del mod">
          <ac:chgData name="Justina Ojom" userId="cbdaed7d-8d45-4372-a16a-f3f8900c2f45" providerId="ADAL" clId="{391AABB1-B48D-4427-91E7-05BEFF8B3BFA}" dt="2023-03-28T21:29:23.124" v="7578" actId="478"/>
          <ac:spMkLst>
            <pc:docMk/>
            <pc:sldMk cId="2821614688" sldId="2899"/>
            <ac:spMk id="12" creationId="{91C6075C-2A48-7BB1-AB20-FAD7B440E8AB}"/>
          </ac:spMkLst>
        </pc:spChg>
        <pc:spChg chg="add del mod">
          <ac:chgData name="Justina Ojom" userId="cbdaed7d-8d45-4372-a16a-f3f8900c2f45" providerId="ADAL" clId="{391AABB1-B48D-4427-91E7-05BEFF8B3BFA}" dt="2023-03-28T21:29:23.124" v="7578" actId="478"/>
          <ac:spMkLst>
            <pc:docMk/>
            <pc:sldMk cId="2821614688" sldId="2899"/>
            <ac:spMk id="13" creationId="{5F9CA15B-E481-A01A-2D9C-A23C96929F96}"/>
          </ac:spMkLst>
        </pc:spChg>
        <pc:picChg chg="add mod">
          <ac:chgData name="Justina Ojom" userId="cbdaed7d-8d45-4372-a16a-f3f8900c2f45" providerId="ADAL" clId="{391AABB1-B48D-4427-91E7-05BEFF8B3BFA}" dt="2023-03-28T21:29:57.432" v="7591" actId="1076"/>
          <ac:picMkLst>
            <pc:docMk/>
            <pc:sldMk cId="2821614688" sldId="2899"/>
            <ac:picMk id="5" creationId="{AC7275D3-9377-6F2A-7477-26FF57F784C7}"/>
          </ac:picMkLst>
        </pc:picChg>
        <pc:picChg chg="del mod">
          <ac:chgData name="Justina Ojom" userId="cbdaed7d-8d45-4372-a16a-f3f8900c2f45" providerId="ADAL" clId="{391AABB1-B48D-4427-91E7-05BEFF8B3BFA}" dt="2023-03-28T21:26:53.534" v="7532" actId="478"/>
          <ac:picMkLst>
            <pc:docMk/>
            <pc:sldMk cId="2821614688" sldId="2899"/>
            <ac:picMk id="10" creationId="{014A1EFE-F9A1-E078-B4A6-D4F422E16AC1}"/>
          </ac:picMkLst>
        </pc:picChg>
        <pc:picChg chg="del">
          <ac:chgData name="Justina Ojom" userId="cbdaed7d-8d45-4372-a16a-f3f8900c2f45" providerId="ADAL" clId="{391AABB1-B48D-4427-91E7-05BEFF8B3BFA}" dt="2023-03-28T21:27:02.036" v="7537" actId="478"/>
          <ac:picMkLst>
            <pc:docMk/>
            <pc:sldMk cId="2821614688" sldId="2899"/>
            <ac:picMk id="14" creationId="{1A3FAF07-B6F8-4AEC-5A27-0A1513B9F39C}"/>
          </ac:picMkLst>
        </pc:picChg>
        <pc:picChg chg="add mod ord">
          <ac:chgData name="Justina Ojom" userId="cbdaed7d-8d45-4372-a16a-f3f8900c2f45" providerId="ADAL" clId="{391AABB1-B48D-4427-91E7-05BEFF8B3BFA}" dt="2023-03-28T21:29:57.432" v="7591" actId="1076"/>
          <ac:picMkLst>
            <pc:docMk/>
            <pc:sldMk cId="2821614688" sldId="2899"/>
            <ac:picMk id="16" creationId="{97F94143-3FD0-4386-4F16-6A3934AC3C05}"/>
          </ac:picMkLst>
        </pc:picChg>
      </pc:sldChg>
      <pc:sldChg chg="addSp delSp modSp mod delCm modNotes modNotesTx">
        <pc:chgData name="Justina Ojom" userId="cbdaed7d-8d45-4372-a16a-f3f8900c2f45" providerId="ADAL" clId="{391AABB1-B48D-4427-91E7-05BEFF8B3BFA}" dt="2023-03-31T02:08:16.681" v="9262" actId="20577"/>
        <pc:sldMkLst>
          <pc:docMk/>
          <pc:sldMk cId="314711782" sldId="2900"/>
        </pc:sldMkLst>
        <pc:spChg chg="mod">
          <ac:chgData name="Justina Ojom" userId="cbdaed7d-8d45-4372-a16a-f3f8900c2f45" providerId="ADAL" clId="{391AABB1-B48D-4427-91E7-05BEFF8B3BFA}" dt="2023-03-28T21:12:02.341" v="7328" actId="2711"/>
          <ac:spMkLst>
            <pc:docMk/>
            <pc:sldMk cId="314711782" sldId="2900"/>
            <ac:spMk id="2" creationId="{BEAB54F9-126E-C930-E58F-1570B54F2BF3}"/>
          </ac:spMkLst>
        </pc:spChg>
        <pc:spChg chg="mod">
          <ac:chgData name="Justina Ojom" userId="cbdaed7d-8d45-4372-a16a-f3f8900c2f45" providerId="ADAL" clId="{391AABB1-B48D-4427-91E7-05BEFF8B3BFA}" dt="2023-03-28T21:39:02.799" v="7791" actId="1076"/>
          <ac:spMkLst>
            <pc:docMk/>
            <pc:sldMk cId="314711782" sldId="2900"/>
            <ac:spMk id="3" creationId="{0924A541-7DB9-3EBC-9F12-9C5AF6930CDF}"/>
          </ac:spMkLst>
        </pc:spChg>
        <pc:spChg chg="mod topLvl">
          <ac:chgData name="Justina Ojom" userId="cbdaed7d-8d45-4372-a16a-f3f8900c2f45" providerId="ADAL" clId="{391AABB1-B48D-4427-91E7-05BEFF8B3BFA}" dt="2023-03-28T21:39:02.799" v="7791" actId="1076"/>
          <ac:spMkLst>
            <pc:docMk/>
            <pc:sldMk cId="314711782" sldId="2900"/>
            <ac:spMk id="6" creationId="{EFD77AC3-D7E3-F3E5-79D5-C4B30CEEF702}"/>
          </ac:spMkLst>
        </pc:spChg>
        <pc:spChg chg="mod topLvl">
          <ac:chgData name="Justina Ojom" userId="cbdaed7d-8d45-4372-a16a-f3f8900c2f45" providerId="ADAL" clId="{391AABB1-B48D-4427-91E7-05BEFF8B3BFA}" dt="2023-03-28T21:39:02.799" v="7791" actId="1076"/>
          <ac:spMkLst>
            <pc:docMk/>
            <pc:sldMk cId="314711782" sldId="2900"/>
            <ac:spMk id="7" creationId="{C8575404-1FA9-D402-232B-5F3B0BB7A2B7}"/>
          </ac:spMkLst>
        </pc:spChg>
        <pc:spChg chg="mod">
          <ac:chgData name="Justina Ojom" userId="cbdaed7d-8d45-4372-a16a-f3f8900c2f45" providerId="ADAL" clId="{391AABB1-B48D-4427-91E7-05BEFF8B3BFA}" dt="2023-03-28T21:38:53.189" v="7789" actId="571"/>
          <ac:spMkLst>
            <pc:docMk/>
            <pc:sldMk cId="314711782" sldId="2900"/>
            <ac:spMk id="8" creationId="{1CFA5267-EBC8-3C26-9DF2-3EF152FEDD01}"/>
          </ac:spMkLst>
        </pc:spChg>
        <pc:spChg chg="mod">
          <ac:chgData name="Justina Ojom" userId="cbdaed7d-8d45-4372-a16a-f3f8900c2f45" providerId="ADAL" clId="{391AABB1-B48D-4427-91E7-05BEFF8B3BFA}" dt="2023-03-28T21:38:53.189" v="7789" actId="571"/>
          <ac:spMkLst>
            <pc:docMk/>
            <pc:sldMk cId="314711782" sldId="2900"/>
            <ac:spMk id="9" creationId="{96D0331C-6273-CA26-D8E0-3A787E293EC4}"/>
          </ac:spMkLst>
        </pc:spChg>
        <pc:spChg chg="mod">
          <ac:chgData name="Justina Ojom" userId="cbdaed7d-8d45-4372-a16a-f3f8900c2f45" providerId="ADAL" clId="{391AABB1-B48D-4427-91E7-05BEFF8B3BFA}" dt="2023-03-28T21:38:53.189" v="7789" actId="571"/>
          <ac:spMkLst>
            <pc:docMk/>
            <pc:sldMk cId="314711782" sldId="2900"/>
            <ac:spMk id="10" creationId="{8439A017-CE3A-2BC1-DE91-D111F1032AC0}"/>
          </ac:spMkLst>
        </pc:spChg>
        <pc:spChg chg="mod">
          <ac:chgData name="Justina Ojom" userId="cbdaed7d-8d45-4372-a16a-f3f8900c2f45" providerId="ADAL" clId="{391AABB1-B48D-4427-91E7-05BEFF8B3BFA}" dt="2023-03-28T21:38:53.189" v="7789" actId="571"/>
          <ac:spMkLst>
            <pc:docMk/>
            <pc:sldMk cId="314711782" sldId="2900"/>
            <ac:spMk id="11" creationId="{48755A8B-2C53-1BE1-1D34-8C1845DBB300}"/>
          </ac:spMkLst>
        </pc:spChg>
        <pc:spChg chg="add mod topLvl">
          <ac:chgData name="Justina Ojom" userId="cbdaed7d-8d45-4372-a16a-f3f8900c2f45" providerId="ADAL" clId="{391AABB1-B48D-4427-91E7-05BEFF8B3BFA}" dt="2023-03-28T21:39:02.799" v="7791" actId="1076"/>
          <ac:spMkLst>
            <pc:docMk/>
            <pc:sldMk cId="314711782" sldId="2900"/>
            <ac:spMk id="12" creationId="{52D14CB3-E663-D5F7-B0DC-26AE92AC0008}"/>
          </ac:spMkLst>
        </pc:spChg>
        <pc:spChg chg="add mod topLvl">
          <ac:chgData name="Justina Ojom" userId="cbdaed7d-8d45-4372-a16a-f3f8900c2f45" providerId="ADAL" clId="{391AABB1-B48D-4427-91E7-05BEFF8B3BFA}" dt="2023-03-28T21:39:02.799" v="7791" actId="1076"/>
          <ac:spMkLst>
            <pc:docMk/>
            <pc:sldMk cId="314711782" sldId="2900"/>
            <ac:spMk id="13" creationId="{16470CA6-21E3-451A-6C32-53DCE92683DB}"/>
          </ac:spMkLst>
        </pc:spChg>
        <pc:spChg chg="add mod topLvl">
          <ac:chgData name="Justina Ojom" userId="cbdaed7d-8d45-4372-a16a-f3f8900c2f45" providerId="ADAL" clId="{391AABB1-B48D-4427-91E7-05BEFF8B3BFA}" dt="2023-03-28T21:38:26.445" v="7776" actId="165"/>
          <ac:spMkLst>
            <pc:docMk/>
            <pc:sldMk cId="314711782" sldId="2900"/>
            <ac:spMk id="14" creationId="{330D6F4E-ABC8-E3FB-8909-05DE91AD3AEB}"/>
          </ac:spMkLst>
        </pc:spChg>
        <pc:spChg chg="add mod">
          <ac:chgData name="Justina Ojom" userId="cbdaed7d-8d45-4372-a16a-f3f8900c2f45" providerId="ADAL" clId="{391AABB1-B48D-4427-91E7-05BEFF8B3BFA}" dt="2023-03-28T21:38:26.445" v="7776" actId="165"/>
          <ac:spMkLst>
            <pc:docMk/>
            <pc:sldMk cId="314711782" sldId="2900"/>
            <ac:spMk id="16" creationId="{D3A4AC74-EF0E-BD86-F62B-BFD8267AF77B}"/>
          </ac:spMkLst>
        </pc:spChg>
        <pc:spChg chg="add mod">
          <ac:chgData name="Justina Ojom" userId="cbdaed7d-8d45-4372-a16a-f3f8900c2f45" providerId="ADAL" clId="{391AABB1-B48D-4427-91E7-05BEFF8B3BFA}" dt="2023-03-28T21:39:02.799" v="7791" actId="1076"/>
          <ac:spMkLst>
            <pc:docMk/>
            <pc:sldMk cId="314711782" sldId="2900"/>
            <ac:spMk id="19" creationId="{2993B098-0A26-54B1-69E7-9730B9E8804A}"/>
          </ac:spMkLst>
        </pc:spChg>
        <pc:spChg chg="mod">
          <ac:chgData name="Justina Ojom" userId="cbdaed7d-8d45-4372-a16a-f3f8900c2f45" providerId="ADAL" clId="{391AABB1-B48D-4427-91E7-05BEFF8B3BFA}" dt="2023-03-28T21:38:25.404" v="7775" actId="571"/>
          <ac:spMkLst>
            <pc:docMk/>
            <pc:sldMk cId="314711782" sldId="2900"/>
            <ac:spMk id="21" creationId="{FA29FCB0-5A84-837F-C7D8-C77C3C6B00F5}"/>
          </ac:spMkLst>
        </pc:spChg>
        <pc:spChg chg="mod">
          <ac:chgData name="Justina Ojom" userId="cbdaed7d-8d45-4372-a16a-f3f8900c2f45" providerId="ADAL" clId="{391AABB1-B48D-4427-91E7-05BEFF8B3BFA}" dt="2023-03-28T21:38:25.404" v="7775" actId="571"/>
          <ac:spMkLst>
            <pc:docMk/>
            <pc:sldMk cId="314711782" sldId="2900"/>
            <ac:spMk id="22" creationId="{9FA7F735-8001-4FA4-6CB5-BA29724EA431}"/>
          </ac:spMkLst>
        </pc:spChg>
        <pc:spChg chg="mod">
          <ac:chgData name="Justina Ojom" userId="cbdaed7d-8d45-4372-a16a-f3f8900c2f45" providerId="ADAL" clId="{391AABB1-B48D-4427-91E7-05BEFF8B3BFA}" dt="2023-03-28T21:38:25.404" v="7775" actId="571"/>
          <ac:spMkLst>
            <pc:docMk/>
            <pc:sldMk cId="314711782" sldId="2900"/>
            <ac:spMk id="24" creationId="{F71019A0-A63B-FE32-FFDB-FFDEAE2F8DE4}"/>
          </ac:spMkLst>
        </pc:spChg>
        <pc:spChg chg="mod">
          <ac:chgData name="Justina Ojom" userId="cbdaed7d-8d45-4372-a16a-f3f8900c2f45" providerId="ADAL" clId="{391AABB1-B48D-4427-91E7-05BEFF8B3BFA}" dt="2023-03-28T21:38:25.404" v="7775" actId="571"/>
          <ac:spMkLst>
            <pc:docMk/>
            <pc:sldMk cId="314711782" sldId="2900"/>
            <ac:spMk id="25" creationId="{B506E00C-A8B6-079B-C5E6-B75E7F698FC1}"/>
          </ac:spMkLst>
        </pc:spChg>
        <pc:spChg chg="mod topLvl">
          <ac:chgData name="Justina Ojom" userId="cbdaed7d-8d45-4372-a16a-f3f8900c2f45" providerId="ADAL" clId="{391AABB1-B48D-4427-91E7-05BEFF8B3BFA}" dt="2023-03-28T21:39:02.799" v="7791" actId="1076"/>
          <ac:spMkLst>
            <pc:docMk/>
            <pc:sldMk cId="314711782" sldId="2900"/>
            <ac:spMk id="27" creationId="{110698CE-B575-501D-B2F2-48D911567DD3}"/>
          </ac:spMkLst>
        </pc:spChg>
        <pc:spChg chg="mod topLvl">
          <ac:chgData name="Justina Ojom" userId="cbdaed7d-8d45-4372-a16a-f3f8900c2f45" providerId="ADAL" clId="{391AABB1-B48D-4427-91E7-05BEFF8B3BFA}" dt="2023-03-28T21:39:02.799" v="7791" actId="1076"/>
          <ac:spMkLst>
            <pc:docMk/>
            <pc:sldMk cId="314711782" sldId="2900"/>
            <ac:spMk id="28" creationId="{5F1423D6-8391-3A97-1774-4B702D05255E}"/>
          </ac:spMkLst>
        </pc:spChg>
        <pc:spChg chg="add mod">
          <ac:chgData name="Justina Ojom" userId="cbdaed7d-8d45-4372-a16a-f3f8900c2f45" providerId="ADAL" clId="{391AABB1-B48D-4427-91E7-05BEFF8B3BFA}" dt="2023-03-28T21:38:53.189" v="7789" actId="571"/>
          <ac:spMkLst>
            <pc:docMk/>
            <pc:sldMk cId="314711782" sldId="2900"/>
            <ac:spMk id="29" creationId="{A366E521-D65B-343C-D115-BA76009650E0}"/>
          </ac:spMkLst>
        </pc:spChg>
        <pc:grpChg chg="add del mod">
          <ac:chgData name="Justina Ojom" userId="cbdaed7d-8d45-4372-a16a-f3f8900c2f45" providerId="ADAL" clId="{391AABB1-B48D-4427-91E7-05BEFF8B3BFA}" dt="2023-03-28T21:36:39.857" v="7740" actId="165"/>
          <ac:grpSpMkLst>
            <pc:docMk/>
            <pc:sldMk cId="314711782" sldId="2900"/>
            <ac:grpSpMk id="4" creationId="{6CA7FE2B-23E6-EA47-C331-01C05E7621EF}"/>
          </ac:grpSpMkLst>
        </pc:grpChg>
        <pc:grpChg chg="mod topLvl">
          <ac:chgData name="Justina Ojom" userId="cbdaed7d-8d45-4372-a16a-f3f8900c2f45" providerId="ADAL" clId="{391AABB1-B48D-4427-91E7-05BEFF8B3BFA}" dt="2023-03-28T21:39:02.799" v="7791" actId="1076"/>
          <ac:grpSpMkLst>
            <pc:docMk/>
            <pc:sldMk cId="314711782" sldId="2900"/>
            <ac:grpSpMk id="5" creationId="{27CDD582-ABE0-1090-3138-B757F3481682}"/>
          </ac:grpSpMkLst>
        </pc:grpChg>
        <pc:grpChg chg="add del mod">
          <ac:chgData name="Justina Ojom" userId="cbdaed7d-8d45-4372-a16a-f3f8900c2f45" providerId="ADAL" clId="{391AABB1-B48D-4427-91E7-05BEFF8B3BFA}" dt="2023-03-28T21:35:47.983" v="7719" actId="165"/>
          <ac:grpSpMkLst>
            <pc:docMk/>
            <pc:sldMk cId="314711782" sldId="2900"/>
            <ac:grpSpMk id="15" creationId="{21970320-71EF-961C-E75D-3D5D3FD29B94}"/>
          </ac:grpSpMkLst>
        </pc:grpChg>
        <pc:grpChg chg="add mod topLvl">
          <ac:chgData name="Justina Ojom" userId="cbdaed7d-8d45-4372-a16a-f3f8900c2f45" providerId="ADAL" clId="{391AABB1-B48D-4427-91E7-05BEFF8B3BFA}" dt="2023-03-28T21:39:02.799" v="7791" actId="1076"/>
          <ac:grpSpMkLst>
            <pc:docMk/>
            <pc:sldMk cId="314711782" sldId="2900"/>
            <ac:grpSpMk id="17" creationId="{6E06B627-5479-5ABF-ABE7-1B3366B8089E}"/>
          </ac:grpSpMkLst>
        </pc:grpChg>
        <pc:grpChg chg="add del mod">
          <ac:chgData name="Justina Ojom" userId="cbdaed7d-8d45-4372-a16a-f3f8900c2f45" providerId="ADAL" clId="{391AABB1-B48D-4427-91E7-05BEFF8B3BFA}" dt="2023-03-28T21:38:26.445" v="7776" actId="165"/>
          <ac:grpSpMkLst>
            <pc:docMk/>
            <pc:sldMk cId="314711782" sldId="2900"/>
            <ac:grpSpMk id="18" creationId="{24D8ACF3-4295-9059-6D9C-BA22D5985C63}"/>
          </ac:grpSpMkLst>
        </pc:grpChg>
        <pc:grpChg chg="add mod">
          <ac:chgData name="Justina Ojom" userId="cbdaed7d-8d45-4372-a16a-f3f8900c2f45" providerId="ADAL" clId="{391AABB1-B48D-4427-91E7-05BEFF8B3BFA}" dt="2023-03-28T21:38:25.404" v="7775" actId="571"/>
          <ac:grpSpMkLst>
            <pc:docMk/>
            <pc:sldMk cId="314711782" sldId="2900"/>
            <ac:grpSpMk id="20" creationId="{B6362A83-7CF2-1E6E-0C03-7CEB5D9A247E}"/>
          </ac:grpSpMkLst>
        </pc:grpChg>
        <pc:grpChg chg="mod">
          <ac:chgData name="Justina Ojom" userId="cbdaed7d-8d45-4372-a16a-f3f8900c2f45" providerId="ADAL" clId="{391AABB1-B48D-4427-91E7-05BEFF8B3BFA}" dt="2023-03-28T21:38:25.404" v="7775" actId="571"/>
          <ac:grpSpMkLst>
            <pc:docMk/>
            <pc:sldMk cId="314711782" sldId="2900"/>
            <ac:grpSpMk id="23" creationId="{3C752DAF-D7DF-BBD8-C828-756D6FDD99E3}"/>
          </ac:grpSpMkLst>
        </pc:grpChg>
        <pc:grpChg chg="add del mod">
          <ac:chgData name="Justina Ojom" userId="cbdaed7d-8d45-4372-a16a-f3f8900c2f45" providerId="ADAL" clId="{391AABB1-B48D-4427-91E7-05BEFF8B3BFA}" dt="2023-03-28T21:38:35.188" v="7781" actId="165"/>
          <ac:grpSpMkLst>
            <pc:docMk/>
            <pc:sldMk cId="314711782" sldId="2900"/>
            <ac:grpSpMk id="26" creationId="{7CC4755D-99D0-3C41-8113-5C6B84B6D292}"/>
          </ac:grpSpMkLst>
        </pc:grpChg>
      </pc:sldChg>
      <pc:sldChg chg="addSp delSp modSp mod delCm modNotes modNotesTx">
        <pc:chgData name="Justina Ojom" userId="cbdaed7d-8d45-4372-a16a-f3f8900c2f45" providerId="ADAL" clId="{391AABB1-B48D-4427-91E7-05BEFF8B3BFA}" dt="2023-03-31T02:02:51.473" v="9183" actId="20577"/>
        <pc:sldMkLst>
          <pc:docMk/>
          <pc:sldMk cId="4268921769" sldId="2901"/>
        </pc:sldMkLst>
        <pc:spChg chg="mod">
          <ac:chgData name="Justina Ojom" userId="cbdaed7d-8d45-4372-a16a-f3f8900c2f45" providerId="ADAL" clId="{391AABB1-B48D-4427-91E7-05BEFF8B3BFA}" dt="2023-03-28T21:11:59.223" v="7327" actId="2711"/>
          <ac:spMkLst>
            <pc:docMk/>
            <pc:sldMk cId="4268921769" sldId="2901"/>
            <ac:spMk id="2" creationId="{64B9DAE2-5B17-A36B-1A9B-48F3B7A6928E}"/>
          </ac:spMkLst>
        </pc:spChg>
        <pc:spChg chg="del mod">
          <ac:chgData name="Justina Ojom" userId="cbdaed7d-8d45-4372-a16a-f3f8900c2f45" providerId="ADAL" clId="{391AABB1-B48D-4427-91E7-05BEFF8B3BFA}" dt="2023-03-28T21:31:55.966" v="7638" actId="478"/>
          <ac:spMkLst>
            <pc:docMk/>
            <pc:sldMk cId="4268921769" sldId="2901"/>
            <ac:spMk id="3" creationId="{ECDD29BE-499E-91C4-11E3-30CD41A4216E}"/>
          </ac:spMkLst>
        </pc:spChg>
        <pc:spChg chg="add mod">
          <ac:chgData name="Justina Ojom" userId="cbdaed7d-8d45-4372-a16a-f3f8900c2f45" providerId="ADAL" clId="{391AABB1-B48D-4427-91E7-05BEFF8B3BFA}" dt="2023-03-29T23:00:29.224" v="8487" actId="1076"/>
          <ac:spMkLst>
            <pc:docMk/>
            <pc:sldMk cId="4268921769" sldId="2901"/>
            <ac:spMk id="3" creationId="{F1047192-6138-D7BA-29FD-5EF292D472F2}"/>
          </ac:spMkLst>
        </pc:spChg>
        <pc:spChg chg="add mod">
          <ac:chgData name="Justina Ojom" userId="cbdaed7d-8d45-4372-a16a-f3f8900c2f45" providerId="ADAL" clId="{391AABB1-B48D-4427-91E7-05BEFF8B3BFA}" dt="2023-03-29T23:00:29.224" v="8487" actId="1076"/>
          <ac:spMkLst>
            <pc:docMk/>
            <pc:sldMk cId="4268921769" sldId="2901"/>
            <ac:spMk id="4" creationId="{068DBF95-1E3A-2F5D-1072-A7E34417BD50}"/>
          </ac:spMkLst>
        </pc:spChg>
        <pc:spChg chg="del mod">
          <ac:chgData name="Justina Ojom" userId="cbdaed7d-8d45-4372-a16a-f3f8900c2f45" providerId="ADAL" clId="{391AABB1-B48D-4427-91E7-05BEFF8B3BFA}" dt="2023-03-28T21:31:55.966" v="7638" actId="478"/>
          <ac:spMkLst>
            <pc:docMk/>
            <pc:sldMk cId="4268921769" sldId="2901"/>
            <ac:spMk id="4" creationId="{912FAD41-8DAD-AC2F-75E0-93DD5DD24A70}"/>
          </ac:spMkLst>
        </pc:spChg>
        <pc:spChg chg="add mod">
          <ac:chgData name="Justina Ojom" userId="cbdaed7d-8d45-4372-a16a-f3f8900c2f45" providerId="ADAL" clId="{391AABB1-B48D-4427-91E7-05BEFF8B3BFA}" dt="2023-03-29T23:00:29.224" v="8487" actId="1076"/>
          <ac:spMkLst>
            <pc:docMk/>
            <pc:sldMk cId="4268921769" sldId="2901"/>
            <ac:spMk id="5" creationId="{12FC1E1E-B94C-55D3-87BC-FA50FEC4B4F0}"/>
          </ac:spMkLst>
        </pc:spChg>
        <pc:spChg chg="del mod">
          <ac:chgData name="Justina Ojom" userId="cbdaed7d-8d45-4372-a16a-f3f8900c2f45" providerId="ADAL" clId="{391AABB1-B48D-4427-91E7-05BEFF8B3BFA}" dt="2023-03-28T21:31:55.966" v="7638" actId="478"/>
          <ac:spMkLst>
            <pc:docMk/>
            <pc:sldMk cId="4268921769" sldId="2901"/>
            <ac:spMk id="5" creationId="{C8D5EC2C-5CF7-00CB-B365-001A65A90F3B}"/>
          </ac:spMkLst>
        </pc:spChg>
        <pc:spChg chg="add del mod">
          <ac:chgData name="Justina Ojom" userId="cbdaed7d-8d45-4372-a16a-f3f8900c2f45" providerId="ADAL" clId="{391AABB1-B48D-4427-91E7-05BEFF8B3BFA}" dt="2023-03-29T15:10:03.615" v="8445" actId="478"/>
          <ac:spMkLst>
            <pc:docMk/>
            <pc:sldMk cId="4268921769" sldId="2901"/>
            <ac:spMk id="6" creationId="{64C7E3B1-A79F-9735-8DC1-517AC8BB653F}"/>
          </ac:spMkLst>
        </pc:spChg>
        <pc:spChg chg="mod">
          <ac:chgData name="Justina Ojom" userId="cbdaed7d-8d45-4372-a16a-f3f8900c2f45" providerId="ADAL" clId="{391AABB1-B48D-4427-91E7-05BEFF8B3BFA}" dt="2023-03-29T23:00:22.382" v="8484"/>
          <ac:spMkLst>
            <pc:docMk/>
            <pc:sldMk cId="4268921769" sldId="2901"/>
            <ac:spMk id="7" creationId="{566B0A67-F1D6-418D-FFDE-86A28129D942}"/>
          </ac:spMkLst>
        </pc:spChg>
        <pc:spChg chg="add del mod">
          <ac:chgData name="Justina Ojom" userId="cbdaed7d-8d45-4372-a16a-f3f8900c2f45" providerId="ADAL" clId="{391AABB1-B48D-4427-91E7-05BEFF8B3BFA}" dt="2023-03-29T15:10:03.615" v="8445" actId="478"/>
          <ac:spMkLst>
            <pc:docMk/>
            <pc:sldMk cId="4268921769" sldId="2901"/>
            <ac:spMk id="7" creationId="{EA2F5698-CBB2-DD71-8D5D-8A2DD7FA1F8C}"/>
          </ac:spMkLst>
        </pc:spChg>
        <pc:spChg chg="add mod">
          <ac:chgData name="Justina Ojom" userId="cbdaed7d-8d45-4372-a16a-f3f8900c2f45" providerId="ADAL" clId="{391AABB1-B48D-4427-91E7-05BEFF8B3BFA}" dt="2023-03-29T23:00:29.224" v="8487" actId="1076"/>
          <ac:spMkLst>
            <pc:docMk/>
            <pc:sldMk cId="4268921769" sldId="2901"/>
            <ac:spMk id="8" creationId="{656CFF38-BE09-B044-BC1B-8A6D507CA273}"/>
          </ac:spMkLst>
        </pc:spChg>
        <pc:spChg chg="add mod">
          <ac:chgData name="Justina Ojom" userId="cbdaed7d-8d45-4372-a16a-f3f8900c2f45" providerId="ADAL" clId="{391AABB1-B48D-4427-91E7-05BEFF8B3BFA}" dt="2023-03-29T23:00:29.224" v="8487" actId="1076"/>
          <ac:spMkLst>
            <pc:docMk/>
            <pc:sldMk cId="4268921769" sldId="2901"/>
            <ac:spMk id="9" creationId="{8A19D6DC-0FF9-F5C5-8346-B5450327A475}"/>
          </ac:spMkLst>
        </pc:spChg>
        <pc:spChg chg="del mod">
          <ac:chgData name="Justina Ojom" userId="cbdaed7d-8d45-4372-a16a-f3f8900c2f45" providerId="ADAL" clId="{391AABB1-B48D-4427-91E7-05BEFF8B3BFA}" dt="2023-03-28T21:33:38.557" v="7673" actId="478"/>
          <ac:spMkLst>
            <pc:docMk/>
            <pc:sldMk cId="4268921769" sldId="2901"/>
            <ac:spMk id="10" creationId="{CB00052A-C4BC-2419-F698-1657535F979B}"/>
          </ac:spMkLst>
        </pc:spChg>
        <pc:spChg chg="add mod">
          <ac:chgData name="Justina Ojom" userId="cbdaed7d-8d45-4372-a16a-f3f8900c2f45" providerId="ADAL" clId="{391AABB1-B48D-4427-91E7-05BEFF8B3BFA}" dt="2023-03-29T23:00:29.224" v="8487" actId="1076"/>
          <ac:spMkLst>
            <pc:docMk/>
            <pc:sldMk cId="4268921769" sldId="2901"/>
            <ac:spMk id="10" creationId="{F162141C-AF97-D7AF-6C49-A3F8022E4449}"/>
          </ac:spMkLst>
        </pc:spChg>
        <pc:spChg chg="del mod">
          <ac:chgData name="Justina Ojom" userId="cbdaed7d-8d45-4372-a16a-f3f8900c2f45" providerId="ADAL" clId="{391AABB1-B48D-4427-91E7-05BEFF8B3BFA}" dt="2023-03-28T21:33:58.618" v="7680" actId="478"/>
          <ac:spMkLst>
            <pc:docMk/>
            <pc:sldMk cId="4268921769" sldId="2901"/>
            <ac:spMk id="11" creationId="{7603D59F-C871-61F3-D641-B7C51753A8C5}"/>
          </ac:spMkLst>
        </pc:spChg>
        <pc:spChg chg="add del mod">
          <ac:chgData name="Justina Ojom" userId="cbdaed7d-8d45-4372-a16a-f3f8900c2f45" providerId="ADAL" clId="{391AABB1-B48D-4427-91E7-05BEFF8B3BFA}" dt="2023-03-29T15:10:03.615" v="8445" actId="478"/>
          <ac:spMkLst>
            <pc:docMk/>
            <pc:sldMk cId="4268921769" sldId="2901"/>
            <ac:spMk id="12" creationId="{89C53E28-D6AA-B95E-8824-1D8A523E8AA2}"/>
          </ac:spMkLst>
        </pc:spChg>
        <pc:spChg chg="del mod">
          <ac:chgData name="Justina Ojom" userId="cbdaed7d-8d45-4372-a16a-f3f8900c2f45" providerId="ADAL" clId="{391AABB1-B48D-4427-91E7-05BEFF8B3BFA}" dt="2023-03-28T21:34:19.351" v="7689" actId="478"/>
          <ac:spMkLst>
            <pc:docMk/>
            <pc:sldMk cId="4268921769" sldId="2901"/>
            <ac:spMk id="14" creationId="{6D338546-05F2-2AD9-F7F5-3D5AC2AB78BD}"/>
          </ac:spMkLst>
        </pc:spChg>
        <pc:spChg chg="mod">
          <ac:chgData name="Justina Ojom" userId="cbdaed7d-8d45-4372-a16a-f3f8900c2f45" providerId="ADAL" clId="{391AABB1-B48D-4427-91E7-05BEFF8B3BFA}" dt="2023-03-29T15:10:10.436" v="8447" actId="207"/>
          <ac:spMkLst>
            <pc:docMk/>
            <pc:sldMk cId="4268921769" sldId="2901"/>
            <ac:spMk id="14" creationId="{A2909088-019A-1086-7A9E-22DDD64EB6F6}"/>
          </ac:spMkLst>
        </pc:spChg>
        <pc:spChg chg="add del mod">
          <ac:chgData name="Justina Ojom" userId="cbdaed7d-8d45-4372-a16a-f3f8900c2f45" providerId="ADAL" clId="{391AABB1-B48D-4427-91E7-05BEFF8B3BFA}" dt="2023-03-29T15:10:03.615" v="8445" actId="478"/>
          <ac:spMkLst>
            <pc:docMk/>
            <pc:sldMk cId="4268921769" sldId="2901"/>
            <ac:spMk id="15" creationId="{D7B50A54-31E0-6416-7080-64F8DFDB87F3}"/>
          </ac:spMkLst>
        </pc:spChg>
        <pc:spChg chg="mod">
          <ac:chgData name="Justina Ojom" userId="cbdaed7d-8d45-4372-a16a-f3f8900c2f45" providerId="ADAL" clId="{391AABB1-B48D-4427-91E7-05BEFF8B3BFA}" dt="2023-03-29T23:00:22.382" v="8484"/>
          <ac:spMkLst>
            <pc:docMk/>
            <pc:sldMk cId="4268921769" sldId="2901"/>
            <ac:spMk id="16" creationId="{738DE91E-67D4-CEA7-2701-7DBF47C3214F}"/>
          </ac:spMkLst>
        </pc:spChg>
        <pc:spChg chg="add del mod">
          <ac:chgData name="Justina Ojom" userId="cbdaed7d-8d45-4372-a16a-f3f8900c2f45" providerId="ADAL" clId="{391AABB1-B48D-4427-91E7-05BEFF8B3BFA}" dt="2023-03-29T15:10:03.615" v="8445" actId="478"/>
          <ac:spMkLst>
            <pc:docMk/>
            <pc:sldMk cId="4268921769" sldId="2901"/>
            <ac:spMk id="16" creationId="{96A04606-0AD0-01A7-838E-2B4E6D63AFE5}"/>
          </ac:spMkLst>
        </pc:spChg>
        <pc:spChg chg="add del mod">
          <ac:chgData name="Justina Ojom" userId="cbdaed7d-8d45-4372-a16a-f3f8900c2f45" providerId="ADAL" clId="{391AABB1-B48D-4427-91E7-05BEFF8B3BFA}" dt="2023-03-29T15:10:03.615" v="8445" actId="478"/>
          <ac:spMkLst>
            <pc:docMk/>
            <pc:sldMk cId="4268921769" sldId="2901"/>
            <ac:spMk id="17" creationId="{D8BDC072-8BA1-2F8C-AFA1-33428DD023BC}"/>
          </ac:spMkLst>
        </pc:spChg>
        <pc:spChg chg="mod">
          <ac:chgData name="Justina Ojom" userId="cbdaed7d-8d45-4372-a16a-f3f8900c2f45" providerId="ADAL" clId="{391AABB1-B48D-4427-91E7-05BEFF8B3BFA}" dt="2023-03-29T23:00:22.382" v="8484"/>
          <ac:spMkLst>
            <pc:docMk/>
            <pc:sldMk cId="4268921769" sldId="2901"/>
            <ac:spMk id="17" creationId="{F7886EC3-8FE3-4D91-22EC-67B10EEF59A5}"/>
          </ac:spMkLst>
        </pc:spChg>
        <pc:spChg chg="mod">
          <ac:chgData name="Justina Ojom" userId="cbdaed7d-8d45-4372-a16a-f3f8900c2f45" providerId="ADAL" clId="{391AABB1-B48D-4427-91E7-05BEFF8B3BFA}" dt="2023-03-30T13:56:22.140" v="8546" actId="20577"/>
          <ac:spMkLst>
            <pc:docMk/>
            <pc:sldMk cId="4268921769" sldId="2901"/>
            <ac:spMk id="18" creationId="{5EC28463-D71B-8415-83AF-C44BE1DCDBEE}"/>
          </ac:spMkLst>
        </pc:spChg>
        <pc:spChg chg="mod">
          <ac:chgData name="Justina Ojom" userId="cbdaed7d-8d45-4372-a16a-f3f8900c2f45" providerId="ADAL" clId="{391AABB1-B48D-4427-91E7-05BEFF8B3BFA}" dt="2023-03-29T23:00:22.382" v="8484"/>
          <ac:spMkLst>
            <pc:docMk/>
            <pc:sldMk cId="4268921769" sldId="2901"/>
            <ac:spMk id="19" creationId="{615E0C8D-9413-C7FF-004A-FF93E4101557}"/>
          </ac:spMkLst>
        </pc:spChg>
        <pc:spChg chg="mod">
          <ac:chgData name="Justina Ojom" userId="cbdaed7d-8d45-4372-a16a-f3f8900c2f45" providerId="ADAL" clId="{391AABB1-B48D-4427-91E7-05BEFF8B3BFA}" dt="2023-03-28T21:33:22.259" v="7665" actId="1076"/>
          <ac:spMkLst>
            <pc:docMk/>
            <pc:sldMk cId="4268921769" sldId="2901"/>
            <ac:spMk id="20" creationId="{5A595E27-AB77-F905-1CE5-FAA5177229C2}"/>
          </ac:spMkLst>
        </pc:spChg>
        <pc:spChg chg="mod">
          <ac:chgData name="Justina Ojom" userId="cbdaed7d-8d45-4372-a16a-f3f8900c2f45" providerId="ADAL" clId="{391AABB1-B48D-4427-91E7-05BEFF8B3BFA}" dt="2023-03-28T21:33:25.191" v="7666" actId="1076"/>
          <ac:spMkLst>
            <pc:docMk/>
            <pc:sldMk cId="4268921769" sldId="2901"/>
            <ac:spMk id="21" creationId="{AC50517E-140A-457B-42C5-D2E9A08A8029}"/>
          </ac:spMkLst>
        </pc:spChg>
        <pc:spChg chg="mod">
          <ac:chgData name="Justina Ojom" userId="cbdaed7d-8d45-4372-a16a-f3f8900c2f45" providerId="ADAL" clId="{391AABB1-B48D-4427-91E7-05BEFF8B3BFA}" dt="2023-03-28T21:32:56.142" v="7653" actId="207"/>
          <ac:spMkLst>
            <pc:docMk/>
            <pc:sldMk cId="4268921769" sldId="2901"/>
            <ac:spMk id="22" creationId="{07FB2EAF-3DC1-7835-2DA4-EB7A63DADA73}"/>
          </ac:spMkLst>
        </pc:spChg>
        <pc:spChg chg="mod">
          <ac:chgData name="Justina Ojom" userId="cbdaed7d-8d45-4372-a16a-f3f8900c2f45" providerId="ADAL" clId="{391AABB1-B48D-4427-91E7-05BEFF8B3BFA}" dt="2023-03-28T21:32:56.142" v="7653" actId="207"/>
          <ac:spMkLst>
            <pc:docMk/>
            <pc:sldMk cId="4268921769" sldId="2901"/>
            <ac:spMk id="23" creationId="{87A0689B-B43D-6F15-672F-8C477FAA29B7}"/>
          </ac:spMkLst>
        </pc:spChg>
        <pc:spChg chg="mod">
          <ac:chgData name="Justina Ojom" userId="cbdaed7d-8d45-4372-a16a-f3f8900c2f45" providerId="ADAL" clId="{391AABB1-B48D-4427-91E7-05BEFF8B3BFA}" dt="2023-03-28T21:32:56.142" v="7653" actId="207"/>
          <ac:spMkLst>
            <pc:docMk/>
            <pc:sldMk cId="4268921769" sldId="2901"/>
            <ac:spMk id="24" creationId="{452FD5DC-62EB-EDA5-6EBE-D3E2C8B3D623}"/>
          </ac:spMkLst>
        </pc:spChg>
        <pc:spChg chg="mod">
          <ac:chgData name="Justina Ojom" userId="cbdaed7d-8d45-4372-a16a-f3f8900c2f45" providerId="ADAL" clId="{391AABB1-B48D-4427-91E7-05BEFF8B3BFA}" dt="2023-03-28T21:32:56.142" v="7653" actId="207"/>
          <ac:spMkLst>
            <pc:docMk/>
            <pc:sldMk cId="4268921769" sldId="2901"/>
            <ac:spMk id="25" creationId="{7F3B43C7-FE02-539E-CB3C-15488976A6AC}"/>
          </ac:spMkLst>
        </pc:spChg>
        <pc:spChg chg="mod">
          <ac:chgData name="Justina Ojom" userId="cbdaed7d-8d45-4372-a16a-f3f8900c2f45" providerId="ADAL" clId="{391AABB1-B48D-4427-91E7-05BEFF8B3BFA}" dt="2023-03-29T15:10:10.436" v="8447" actId="207"/>
          <ac:spMkLst>
            <pc:docMk/>
            <pc:sldMk cId="4268921769" sldId="2901"/>
            <ac:spMk id="26" creationId="{0D50901B-D668-9479-328F-EC21F26C2BDE}"/>
          </ac:spMkLst>
        </pc:spChg>
        <pc:spChg chg="add del mod">
          <ac:chgData name="Justina Ojom" userId="cbdaed7d-8d45-4372-a16a-f3f8900c2f45" providerId="ADAL" clId="{391AABB1-B48D-4427-91E7-05BEFF8B3BFA}" dt="2023-03-29T15:10:03.615" v="8445" actId="478"/>
          <ac:spMkLst>
            <pc:docMk/>
            <pc:sldMk cId="4268921769" sldId="2901"/>
            <ac:spMk id="27" creationId="{8F68B686-143E-2774-CE27-4219BEA910D6}"/>
          </ac:spMkLst>
        </pc:spChg>
        <pc:spChg chg="mod">
          <ac:chgData name="Justina Ojom" userId="cbdaed7d-8d45-4372-a16a-f3f8900c2f45" providerId="ADAL" clId="{391AABB1-B48D-4427-91E7-05BEFF8B3BFA}" dt="2023-03-28T21:33:28.842" v="7669" actId="1076"/>
          <ac:spMkLst>
            <pc:docMk/>
            <pc:sldMk cId="4268921769" sldId="2901"/>
            <ac:spMk id="30" creationId="{507FA331-B99F-723A-BDD8-F42D474BF502}"/>
          </ac:spMkLst>
        </pc:spChg>
        <pc:spChg chg="mod">
          <ac:chgData name="Justina Ojom" userId="cbdaed7d-8d45-4372-a16a-f3f8900c2f45" providerId="ADAL" clId="{391AABB1-B48D-4427-91E7-05BEFF8B3BFA}" dt="2023-03-28T21:33:31.268" v="7670" actId="1076"/>
          <ac:spMkLst>
            <pc:docMk/>
            <pc:sldMk cId="4268921769" sldId="2901"/>
            <ac:spMk id="31" creationId="{E18B02AA-7842-D3B5-D61F-06F7265A11BA}"/>
          </ac:spMkLst>
        </pc:spChg>
        <pc:spChg chg="mod">
          <ac:chgData name="Justina Ojom" userId="cbdaed7d-8d45-4372-a16a-f3f8900c2f45" providerId="ADAL" clId="{391AABB1-B48D-4427-91E7-05BEFF8B3BFA}" dt="2023-03-28T21:33:08.339" v="7658" actId="571"/>
          <ac:spMkLst>
            <pc:docMk/>
            <pc:sldMk cId="4268921769" sldId="2901"/>
            <ac:spMk id="32" creationId="{C2E18649-F612-6DF2-6561-8ED36DE24107}"/>
          </ac:spMkLst>
        </pc:spChg>
        <pc:spChg chg="mod">
          <ac:chgData name="Justina Ojom" userId="cbdaed7d-8d45-4372-a16a-f3f8900c2f45" providerId="ADAL" clId="{391AABB1-B48D-4427-91E7-05BEFF8B3BFA}" dt="2023-03-28T21:33:08.339" v="7658" actId="571"/>
          <ac:spMkLst>
            <pc:docMk/>
            <pc:sldMk cId="4268921769" sldId="2901"/>
            <ac:spMk id="33" creationId="{64926EE4-73C4-7B2D-099F-D3265F9F9D0D}"/>
          </ac:spMkLst>
        </pc:spChg>
        <pc:spChg chg="mod">
          <ac:chgData name="Justina Ojom" userId="cbdaed7d-8d45-4372-a16a-f3f8900c2f45" providerId="ADAL" clId="{391AABB1-B48D-4427-91E7-05BEFF8B3BFA}" dt="2023-03-28T21:33:08.339" v="7658" actId="571"/>
          <ac:spMkLst>
            <pc:docMk/>
            <pc:sldMk cId="4268921769" sldId="2901"/>
            <ac:spMk id="34" creationId="{55479EC2-FD60-6E57-1E26-1D7B3EC12711}"/>
          </ac:spMkLst>
        </pc:spChg>
        <pc:spChg chg="mod">
          <ac:chgData name="Justina Ojom" userId="cbdaed7d-8d45-4372-a16a-f3f8900c2f45" providerId="ADAL" clId="{391AABB1-B48D-4427-91E7-05BEFF8B3BFA}" dt="2023-03-28T21:33:08.339" v="7658" actId="571"/>
          <ac:spMkLst>
            <pc:docMk/>
            <pc:sldMk cId="4268921769" sldId="2901"/>
            <ac:spMk id="35" creationId="{91962A74-7D51-4624-B53E-214D1495D14C}"/>
          </ac:spMkLst>
        </pc:spChg>
        <pc:spChg chg="add del mod">
          <ac:chgData name="Justina Ojom" userId="cbdaed7d-8d45-4372-a16a-f3f8900c2f45" providerId="ADAL" clId="{391AABB1-B48D-4427-91E7-05BEFF8B3BFA}" dt="2023-03-29T15:10:03.615" v="8445" actId="478"/>
          <ac:spMkLst>
            <pc:docMk/>
            <pc:sldMk cId="4268921769" sldId="2901"/>
            <ac:spMk id="36" creationId="{D5D25486-1943-7D6E-CF4F-291B3E40AEDB}"/>
          </ac:spMkLst>
        </pc:spChg>
        <pc:spChg chg="mod">
          <ac:chgData name="Justina Ojom" userId="cbdaed7d-8d45-4372-a16a-f3f8900c2f45" providerId="ADAL" clId="{391AABB1-B48D-4427-91E7-05BEFF8B3BFA}" dt="2023-03-28T21:34:08.421" v="7684" actId="1076"/>
          <ac:spMkLst>
            <pc:docMk/>
            <pc:sldMk cId="4268921769" sldId="2901"/>
            <ac:spMk id="39" creationId="{5851BA4A-A605-6D5A-55F9-8E5F897291BB}"/>
          </ac:spMkLst>
        </pc:spChg>
        <pc:spChg chg="mod">
          <ac:chgData name="Justina Ojom" userId="cbdaed7d-8d45-4372-a16a-f3f8900c2f45" providerId="ADAL" clId="{391AABB1-B48D-4427-91E7-05BEFF8B3BFA}" dt="2023-03-28T21:34:11.221" v="7685" actId="1076"/>
          <ac:spMkLst>
            <pc:docMk/>
            <pc:sldMk cId="4268921769" sldId="2901"/>
            <ac:spMk id="40" creationId="{E6046EFA-6646-95C2-4207-5B38C33C5BC2}"/>
          </ac:spMkLst>
        </pc:spChg>
        <pc:spChg chg="mod">
          <ac:chgData name="Justina Ojom" userId="cbdaed7d-8d45-4372-a16a-f3f8900c2f45" providerId="ADAL" clId="{391AABB1-B48D-4427-91E7-05BEFF8B3BFA}" dt="2023-03-28T21:34:01.814" v="7681" actId="571"/>
          <ac:spMkLst>
            <pc:docMk/>
            <pc:sldMk cId="4268921769" sldId="2901"/>
            <ac:spMk id="41" creationId="{34247A8D-2211-0BC0-6CDD-CD4EE6C5E0C1}"/>
          </ac:spMkLst>
        </pc:spChg>
        <pc:spChg chg="mod">
          <ac:chgData name="Justina Ojom" userId="cbdaed7d-8d45-4372-a16a-f3f8900c2f45" providerId="ADAL" clId="{391AABB1-B48D-4427-91E7-05BEFF8B3BFA}" dt="2023-03-28T21:34:01.814" v="7681" actId="571"/>
          <ac:spMkLst>
            <pc:docMk/>
            <pc:sldMk cId="4268921769" sldId="2901"/>
            <ac:spMk id="42" creationId="{4C1CC417-4C50-B635-C5BC-1ED55121C458}"/>
          </ac:spMkLst>
        </pc:spChg>
        <pc:spChg chg="mod">
          <ac:chgData name="Justina Ojom" userId="cbdaed7d-8d45-4372-a16a-f3f8900c2f45" providerId="ADAL" clId="{391AABB1-B48D-4427-91E7-05BEFF8B3BFA}" dt="2023-03-28T21:34:01.814" v="7681" actId="571"/>
          <ac:spMkLst>
            <pc:docMk/>
            <pc:sldMk cId="4268921769" sldId="2901"/>
            <ac:spMk id="43" creationId="{26CBF72B-76EC-0C5F-2419-2310ECBFA52C}"/>
          </ac:spMkLst>
        </pc:spChg>
        <pc:spChg chg="mod">
          <ac:chgData name="Justina Ojom" userId="cbdaed7d-8d45-4372-a16a-f3f8900c2f45" providerId="ADAL" clId="{391AABB1-B48D-4427-91E7-05BEFF8B3BFA}" dt="2023-03-28T21:34:01.814" v="7681" actId="571"/>
          <ac:spMkLst>
            <pc:docMk/>
            <pc:sldMk cId="4268921769" sldId="2901"/>
            <ac:spMk id="44" creationId="{A5F5823C-BE91-05C0-C90E-93AF8C188421}"/>
          </ac:spMkLst>
        </pc:spChg>
        <pc:spChg chg="add del mod">
          <ac:chgData name="Justina Ojom" userId="cbdaed7d-8d45-4372-a16a-f3f8900c2f45" providerId="ADAL" clId="{391AABB1-B48D-4427-91E7-05BEFF8B3BFA}" dt="2023-03-29T15:10:03.615" v="8445" actId="478"/>
          <ac:spMkLst>
            <pc:docMk/>
            <pc:sldMk cId="4268921769" sldId="2901"/>
            <ac:spMk id="45" creationId="{C04DB16A-A6D6-FBED-F52D-F16BFCE47B46}"/>
          </ac:spMkLst>
        </pc:spChg>
        <pc:spChg chg="mod">
          <ac:chgData name="Justina Ojom" userId="cbdaed7d-8d45-4372-a16a-f3f8900c2f45" providerId="ADAL" clId="{391AABB1-B48D-4427-91E7-05BEFF8B3BFA}" dt="2023-03-29T15:10:10.436" v="8447" actId="207"/>
          <ac:spMkLst>
            <pc:docMk/>
            <pc:sldMk cId="4268921769" sldId="2901"/>
            <ac:spMk id="46" creationId="{9225526C-5616-38BC-4020-08E4E8E7394F}"/>
          </ac:spMkLst>
        </pc:spChg>
        <pc:spChg chg="mod">
          <ac:chgData name="Justina Ojom" userId="cbdaed7d-8d45-4372-a16a-f3f8900c2f45" providerId="ADAL" clId="{391AABB1-B48D-4427-91E7-05BEFF8B3BFA}" dt="2023-03-29T15:10:10.436" v="8447" actId="207"/>
          <ac:spMkLst>
            <pc:docMk/>
            <pc:sldMk cId="4268921769" sldId="2901"/>
            <ac:spMk id="47" creationId="{4B1CEB12-0C83-E27C-0CAE-53FCCD95BA39}"/>
          </ac:spMkLst>
        </pc:spChg>
        <pc:spChg chg="mod">
          <ac:chgData name="Justina Ojom" userId="cbdaed7d-8d45-4372-a16a-f3f8900c2f45" providerId="ADAL" clId="{391AABB1-B48D-4427-91E7-05BEFF8B3BFA}" dt="2023-03-29T15:10:10.436" v="8447" actId="207"/>
          <ac:spMkLst>
            <pc:docMk/>
            <pc:sldMk cId="4268921769" sldId="2901"/>
            <ac:spMk id="48" creationId="{830E6DC7-232B-0521-86DC-DE258DA80097}"/>
          </ac:spMkLst>
        </pc:spChg>
        <pc:spChg chg="mod">
          <ac:chgData name="Justina Ojom" userId="cbdaed7d-8d45-4372-a16a-f3f8900c2f45" providerId="ADAL" clId="{391AABB1-B48D-4427-91E7-05BEFF8B3BFA}" dt="2023-03-29T15:10:10.436" v="8447" actId="207"/>
          <ac:spMkLst>
            <pc:docMk/>
            <pc:sldMk cId="4268921769" sldId="2901"/>
            <ac:spMk id="49" creationId="{1FB114E1-8AE9-98CC-A3A0-1F2B39E57E91}"/>
          </ac:spMkLst>
        </pc:spChg>
        <pc:spChg chg="add mod">
          <ac:chgData name="Justina Ojom" userId="cbdaed7d-8d45-4372-a16a-f3f8900c2f45" providerId="ADAL" clId="{391AABB1-B48D-4427-91E7-05BEFF8B3BFA}" dt="2023-03-29T15:10:03.841" v="8446"/>
          <ac:spMkLst>
            <pc:docMk/>
            <pc:sldMk cId="4268921769" sldId="2901"/>
            <ac:spMk id="50" creationId="{1CAAAE80-1AD4-A3EF-D797-784AA522439B}"/>
          </ac:spMkLst>
        </pc:spChg>
        <pc:spChg chg="mod">
          <ac:chgData name="Justina Ojom" userId="cbdaed7d-8d45-4372-a16a-f3f8900c2f45" providerId="ADAL" clId="{391AABB1-B48D-4427-91E7-05BEFF8B3BFA}" dt="2023-03-29T15:10:10.436" v="8447" actId="207"/>
          <ac:spMkLst>
            <pc:docMk/>
            <pc:sldMk cId="4268921769" sldId="2901"/>
            <ac:spMk id="53" creationId="{4C0EB4F5-A66B-1D00-25D2-24AFE69B315F}"/>
          </ac:spMkLst>
        </pc:spChg>
        <pc:spChg chg="mod">
          <ac:chgData name="Justina Ojom" userId="cbdaed7d-8d45-4372-a16a-f3f8900c2f45" providerId="ADAL" clId="{391AABB1-B48D-4427-91E7-05BEFF8B3BFA}" dt="2023-03-29T15:10:10.436" v="8447" actId="207"/>
          <ac:spMkLst>
            <pc:docMk/>
            <pc:sldMk cId="4268921769" sldId="2901"/>
            <ac:spMk id="54" creationId="{00C62DFE-B3B0-E34C-94BC-041A84007C87}"/>
          </ac:spMkLst>
        </pc:spChg>
        <pc:spChg chg="mod">
          <ac:chgData name="Justina Ojom" userId="cbdaed7d-8d45-4372-a16a-f3f8900c2f45" providerId="ADAL" clId="{391AABB1-B48D-4427-91E7-05BEFF8B3BFA}" dt="2023-03-29T15:10:10.436" v="8447" actId="207"/>
          <ac:spMkLst>
            <pc:docMk/>
            <pc:sldMk cId="4268921769" sldId="2901"/>
            <ac:spMk id="55" creationId="{D97990DD-4203-AC5E-E991-D33C7F88A2C9}"/>
          </ac:spMkLst>
        </pc:spChg>
        <pc:spChg chg="mod">
          <ac:chgData name="Justina Ojom" userId="cbdaed7d-8d45-4372-a16a-f3f8900c2f45" providerId="ADAL" clId="{391AABB1-B48D-4427-91E7-05BEFF8B3BFA}" dt="2023-03-29T15:10:10.436" v="8447" actId="207"/>
          <ac:spMkLst>
            <pc:docMk/>
            <pc:sldMk cId="4268921769" sldId="2901"/>
            <ac:spMk id="56" creationId="{7C6F63E5-45B2-846B-DA44-D114B1D74DDB}"/>
          </ac:spMkLst>
        </pc:spChg>
        <pc:spChg chg="mod">
          <ac:chgData name="Justina Ojom" userId="cbdaed7d-8d45-4372-a16a-f3f8900c2f45" providerId="ADAL" clId="{391AABB1-B48D-4427-91E7-05BEFF8B3BFA}" dt="2023-03-29T15:10:10.436" v="8447" actId="207"/>
          <ac:spMkLst>
            <pc:docMk/>
            <pc:sldMk cId="4268921769" sldId="2901"/>
            <ac:spMk id="57" creationId="{F00C43A1-8FDA-7E0C-3472-7F75744D7C1C}"/>
          </ac:spMkLst>
        </pc:spChg>
        <pc:spChg chg="mod">
          <ac:chgData name="Justina Ojom" userId="cbdaed7d-8d45-4372-a16a-f3f8900c2f45" providerId="ADAL" clId="{391AABB1-B48D-4427-91E7-05BEFF8B3BFA}" dt="2023-03-29T15:10:10.436" v="8447" actId="207"/>
          <ac:spMkLst>
            <pc:docMk/>
            <pc:sldMk cId="4268921769" sldId="2901"/>
            <ac:spMk id="58" creationId="{7C7D1D4B-514F-A859-0970-8B63A9F7DC6B}"/>
          </ac:spMkLst>
        </pc:spChg>
        <pc:spChg chg="add mod">
          <ac:chgData name="Justina Ojom" userId="cbdaed7d-8d45-4372-a16a-f3f8900c2f45" providerId="ADAL" clId="{391AABB1-B48D-4427-91E7-05BEFF8B3BFA}" dt="2023-03-29T15:10:03.841" v="8446"/>
          <ac:spMkLst>
            <pc:docMk/>
            <pc:sldMk cId="4268921769" sldId="2901"/>
            <ac:spMk id="59" creationId="{C8786BD4-464A-F81A-960D-5100EE98FB7C}"/>
          </ac:spMkLst>
        </pc:spChg>
        <pc:spChg chg="mod">
          <ac:chgData name="Justina Ojom" userId="cbdaed7d-8d45-4372-a16a-f3f8900c2f45" providerId="ADAL" clId="{391AABB1-B48D-4427-91E7-05BEFF8B3BFA}" dt="2023-03-29T15:10:10.436" v="8447" actId="207"/>
          <ac:spMkLst>
            <pc:docMk/>
            <pc:sldMk cId="4268921769" sldId="2901"/>
            <ac:spMk id="62" creationId="{7C263349-7CFE-64F0-4B35-04BA7C818FED}"/>
          </ac:spMkLst>
        </pc:spChg>
        <pc:spChg chg="mod">
          <ac:chgData name="Justina Ojom" userId="cbdaed7d-8d45-4372-a16a-f3f8900c2f45" providerId="ADAL" clId="{391AABB1-B48D-4427-91E7-05BEFF8B3BFA}" dt="2023-03-29T15:10:10.436" v="8447" actId="207"/>
          <ac:spMkLst>
            <pc:docMk/>
            <pc:sldMk cId="4268921769" sldId="2901"/>
            <ac:spMk id="63" creationId="{6517CFED-2A6E-8A58-9C66-36882EF9C7C5}"/>
          </ac:spMkLst>
        </pc:spChg>
        <pc:spChg chg="mod">
          <ac:chgData name="Justina Ojom" userId="cbdaed7d-8d45-4372-a16a-f3f8900c2f45" providerId="ADAL" clId="{391AABB1-B48D-4427-91E7-05BEFF8B3BFA}" dt="2023-03-29T15:10:10.436" v="8447" actId="207"/>
          <ac:spMkLst>
            <pc:docMk/>
            <pc:sldMk cId="4268921769" sldId="2901"/>
            <ac:spMk id="64" creationId="{45A2356D-2032-1D8F-3E10-9D09404CE1A7}"/>
          </ac:spMkLst>
        </pc:spChg>
        <pc:spChg chg="mod">
          <ac:chgData name="Justina Ojom" userId="cbdaed7d-8d45-4372-a16a-f3f8900c2f45" providerId="ADAL" clId="{391AABB1-B48D-4427-91E7-05BEFF8B3BFA}" dt="2023-03-29T15:10:10.436" v="8447" actId="207"/>
          <ac:spMkLst>
            <pc:docMk/>
            <pc:sldMk cId="4268921769" sldId="2901"/>
            <ac:spMk id="65" creationId="{06CA5A51-8ACA-D6C2-E7A9-1DAB76DBB457}"/>
          </ac:spMkLst>
        </pc:spChg>
        <pc:spChg chg="mod">
          <ac:chgData name="Justina Ojom" userId="cbdaed7d-8d45-4372-a16a-f3f8900c2f45" providerId="ADAL" clId="{391AABB1-B48D-4427-91E7-05BEFF8B3BFA}" dt="2023-03-29T15:10:10.436" v="8447" actId="207"/>
          <ac:spMkLst>
            <pc:docMk/>
            <pc:sldMk cId="4268921769" sldId="2901"/>
            <ac:spMk id="66" creationId="{021F9ED2-40B5-5669-5876-CB8AE01D6974}"/>
          </ac:spMkLst>
        </pc:spChg>
        <pc:spChg chg="mod">
          <ac:chgData name="Justina Ojom" userId="cbdaed7d-8d45-4372-a16a-f3f8900c2f45" providerId="ADAL" clId="{391AABB1-B48D-4427-91E7-05BEFF8B3BFA}" dt="2023-03-29T15:10:10.436" v="8447" actId="207"/>
          <ac:spMkLst>
            <pc:docMk/>
            <pc:sldMk cId="4268921769" sldId="2901"/>
            <ac:spMk id="67" creationId="{04F53E2B-F74B-D8C5-852F-807075CD2217}"/>
          </ac:spMkLst>
        </pc:spChg>
        <pc:spChg chg="add mod">
          <ac:chgData name="Justina Ojom" userId="cbdaed7d-8d45-4372-a16a-f3f8900c2f45" providerId="ADAL" clId="{391AABB1-B48D-4427-91E7-05BEFF8B3BFA}" dt="2023-03-29T15:10:03.841" v="8446"/>
          <ac:spMkLst>
            <pc:docMk/>
            <pc:sldMk cId="4268921769" sldId="2901"/>
            <ac:spMk id="68" creationId="{3B08A6E7-6DEB-3CC7-941D-421CFD7C6B4B}"/>
          </ac:spMkLst>
        </pc:spChg>
        <pc:grpChg chg="add mod">
          <ac:chgData name="Justina Ojom" userId="cbdaed7d-8d45-4372-a16a-f3f8900c2f45" providerId="ADAL" clId="{391AABB1-B48D-4427-91E7-05BEFF8B3BFA}" dt="2023-03-29T23:00:22.382" v="8484"/>
          <ac:grpSpMkLst>
            <pc:docMk/>
            <pc:sldMk cId="4268921769" sldId="2901"/>
            <ac:grpSpMk id="6" creationId="{0EDEE3F7-34B8-3C4D-CF87-3749003DE509}"/>
          </ac:grpSpMkLst>
        </pc:grpChg>
        <pc:grpChg chg="add mod">
          <ac:chgData name="Justina Ojom" userId="cbdaed7d-8d45-4372-a16a-f3f8900c2f45" providerId="ADAL" clId="{391AABB1-B48D-4427-91E7-05BEFF8B3BFA}" dt="2023-03-29T15:10:10.436" v="8447" actId="207"/>
          <ac:grpSpMkLst>
            <pc:docMk/>
            <pc:sldMk cId="4268921769" sldId="2901"/>
            <ac:grpSpMk id="11" creationId="{B5AAC2A8-A65C-612A-095D-CA6CAD7E3F33}"/>
          </ac:grpSpMkLst>
        </pc:grpChg>
        <pc:grpChg chg="mod">
          <ac:chgData name="Justina Ojom" userId="cbdaed7d-8d45-4372-a16a-f3f8900c2f45" providerId="ADAL" clId="{391AABB1-B48D-4427-91E7-05BEFF8B3BFA}" dt="2023-03-29T23:00:22.382" v="8484"/>
          <ac:grpSpMkLst>
            <pc:docMk/>
            <pc:sldMk cId="4268921769" sldId="2901"/>
            <ac:grpSpMk id="12" creationId="{EAA4A3FE-78A7-CC79-4B4B-D66119161439}"/>
          </ac:grpSpMkLst>
        </pc:grpChg>
        <pc:grpChg chg="mod">
          <ac:chgData name="Justina Ojom" userId="cbdaed7d-8d45-4372-a16a-f3f8900c2f45" providerId="ADAL" clId="{391AABB1-B48D-4427-91E7-05BEFF8B3BFA}" dt="2023-03-29T15:10:10.436" v="8447" actId="207"/>
          <ac:grpSpMkLst>
            <pc:docMk/>
            <pc:sldMk cId="4268921769" sldId="2901"/>
            <ac:grpSpMk id="13" creationId="{72CF1811-B587-1270-228A-B45B1A744611}"/>
          </ac:grpSpMkLst>
        </pc:grpChg>
        <pc:grpChg chg="mod">
          <ac:chgData name="Justina Ojom" userId="cbdaed7d-8d45-4372-a16a-f3f8900c2f45" providerId="ADAL" clId="{391AABB1-B48D-4427-91E7-05BEFF8B3BFA}" dt="2023-03-29T23:00:22.382" v="8484"/>
          <ac:grpSpMkLst>
            <pc:docMk/>
            <pc:sldMk cId="4268921769" sldId="2901"/>
            <ac:grpSpMk id="15" creationId="{27853DB0-4B2E-F552-585A-2615007D9BAC}"/>
          </ac:grpSpMkLst>
        </pc:grpChg>
        <pc:grpChg chg="add del mod">
          <ac:chgData name="Justina Ojom" userId="cbdaed7d-8d45-4372-a16a-f3f8900c2f45" providerId="ADAL" clId="{391AABB1-B48D-4427-91E7-05BEFF8B3BFA}" dt="2023-03-29T15:10:03.615" v="8445" actId="478"/>
          <ac:grpSpMkLst>
            <pc:docMk/>
            <pc:sldMk cId="4268921769" sldId="2901"/>
            <ac:grpSpMk id="18" creationId="{0E697194-0AB7-3C67-AA3F-C8B5489FDC7F}"/>
          </ac:grpSpMkLst>
        </pc:grpChg>
        <pc:grpChg chg="mod">
          <ac:chgData name="Justina Ojom" userId="cbdaed7d-8d45-4372-a16a-f3f8900c2f45" providerId="ADAL" clId="{391AABB1-B48D-4427-91E7-05BEFF8B3BFA}" dt="2023-03-28T21:32:56.142" v="7653" actId="207"/>
          <ac:grpSpMkLst>
            <pc:docMk/>
            <pc:sldMk cId="4268921769" sldId="2901"/>
            <ac:grpSpMk id="19" creationId="{20E2A271-E9F7-F131-650B-B092779C03B1}"/>
          </ac:grpSpMkLst>
        </pc:grpChg>
        <pc:grpChg chg="add del mod">
          <ac:chgData name="Justina Ojom" userId="cbdaed7d-8d45-4372-a16a-f3f8900c2f45" providerId="ADAL" clId="{391AABB1-B48D-4427-91E7-05BEFF8B3BFA}" dt="2023-03-29T15:10:03.615" v="8445" actId="478"/>
          <ac:grpSpMkLst>
            <pc:docMk/>
            <pc:sldMk cId="4268921769" sldId="2901"/>
            <ac:grpSpMk id="28" creationId="{4F5F73A1-AA27-0D0F-1AA1-20298EEFE12C}"/>
          </ac:grpSpMkLst>
        </pc:grpChg>
        <pc:grpChg chg="mod">
          <ac:chgData name="Justina Ojom" userId="cbdaed7d-8d45-4372-a16a-f3f8900c2f45" providerId="ADAL" clId="{391AABB1-B48D-4427-91E7-05BEFF8B3BFA}" dt="2023-03-28T21:33:08.339" v="7658" actId="571"/>
          <ac:grpSpMkLst>
            <pc:docMk/>
            <pc:sldMk cId="4268921769" sldId="2901"/>
            <ac:grpSpMk id="29" creationId="{0F6B4F42-53F3-C0A5-7764-1E1F2BEDE6F7}"/>
          </ac:grpSpMkLst>
        </pc:grpChg>
        <pc:grpChg chg="add del mod">
          <ac:chgData name="Justina Ojom" userId="cbdaed7d-8d45-4372-a16a-f3f8900c2f45" providerId="ADAL" clId="{391AABB1-B48D-4427-91E7-05BEFF8B3BFA}" dt="2023-03-29T15:10:03.615" v="8445" actId="478"/>
          <ac:grpSpMkLst>
            <pc:docMk/>
            <pc:sldMk cId="4268921769" sldId="2901"/>
            <ac:grpSpMk id="37" creationId="{D1DD4BC8-6C90-7764-6555-032077669AB8}"/>
          </ac:grpSpMkLst>
        </pc:grpChg>
        <pc:grpChg chg="mod">
          <ac:chgData name="Justina Ojom" userId="cbdaed7d-8d45-4372-a16a-f3f8900c2f45" providerId="ADAL" clId="{391AABB1-B48D-4427-91E7-05BEFF8B3BFA}" dt="2023-03-28T21:34:01.814" v="7681" actId="571"/>
          <ac:grpSpMkLst>
            <pc:docMk/>
            <pc:sldMk cId="4268921769" sldId="2901"/>
            <ac:grpSpMk id="38" creationId="{D67CB3C9-05AF-94F9-CB15-3E18FC7B3434}"/>
          </ac:grpSpMkLst>
        </pc:grpChg>
        <pc:grpChg chg="add mod">
          <ac:chgData name="Justina Ojom" userId="cbdaed7d-8d45-4372-a16a-f3f8900c2f45" providerId="ADAL" clId="{391AABB1-B48D-4427-91E7-05BEFF8B3BFA}" dt="2023-03-29T15:10:10.436" v="8447" actId="207"/>
          <ac:grpSpMkLst>
            <pc:docMk/>
            <pc:sldMk cId="4268921769" sldId="2901"/>
            <ac:grpSpMk id="51" creationId="{CEE6CFA0-FA00-2946-29E3-05DA8443F981}"/>
          </ac:grpSpMkLst>
        </pc:grpChg>
        <pc:grpChg chg="mod">
          <ac:chgData name="Justina Ojom" userId="cbdaed7d-8d45-4372-a16a-f3f8900c2f45" providerId="ADAL" clId="{391AABB1-B48D-4427-91E7-05BEFF8B3BFA}" dt="2023-03-29T15:10:10.436" v="8447" actId="207"/>
          <ac:grpSpMkLst>
            <pc:docMk/>
            <pc:sldMk cId="4268921769" sldId="2901"/>
            <ac:grpSpMk id="52" creationId="{D93CE1E7-9F41-DCA5-20E3-60705516F4C1}"/>
          </ac:grpSpMkLst>
        </pc:grpChg>
        <pc:grpChg chg="add mod">
          <ac:chgData name="Justina Ojom" userId="cbdaed7d-8d45-4372-a16a-f3f8900c2f45" providerId="ADAL" clId="{391AABB1-B48D-4427-91E7-05BEFF8B3BFA}" dt="2023-03-29T15:10:10.436" v="8447" actId="207"/>
          <ac:grpSpMkLst>
            <pc:docMk/>
            <pc:sldMk cId="4268921769" sldId="2901"/>
            <ac:grpSpMk id="60" creationId="{E42E3868-42ED-3397-66EB-C4E1B6FC381C}"/>
          </ac:grpSpMkLst>
        </pc:grpChg>
        <pc:grpChg chg="mod">
          <ac:chgData name="Justina Ojom" userId="cbdaed7d-8d45-4372-a16a-f3f8900c2f45" providerId="ADAL" clId="{391AABB1-B48D-4427-91E7-05BEFF8B3BFA}" dt="2023-03-29T15:10:10.436" v="8447" actId="207"/>
          <ac:grpSpMkLst>
            <pc:docMk/>
            <pc:sldMk cId="4268921769" sldId="2901"/>
            <ac:grpSpMk id="61" creationId="{C6F9BF64-74D4-28AC-32BE-5E132883ED1D}"/>
          </ac:grpSpMkLst>
        </pc:grpChg>
        <pc:cxnChg chg="del mod">
          <ac:chgData name="Justina Ojom" userId="cbdaed7d-8d45-4372-a16a-f3f8900c2f45" providerId="ADAL" clId="{391AABB1-B48D-4427-91E7-05BEFF8B3BFA}" dt="2023-03-28T21:31:12.324" v="7610" actId="478"/>
          <ac:cxnSpMkLst>
            <pc:docMk/>
            <pc:sldMk cId="4268921769" sldId="2901"/>
            <ac:cxnSpMk id="8" creationId="{9AC6BE3F-F1F0-EAEF-EA63-8AB7FDD3FF35}"/>
          </ac:cxnSpMkLst>
        </pc:cxnChg>
        <pc:cxnChg chg="del mod">
          <ac:chgData name="Justina Ojom" userId="cbdaed7d-8d45-4372-a16a-f3f8900c2f45" providerId="ADAL" clId="{391AABB1-B48D-4427-91E7-05BEFF8B3BFA}" dt="2023-03-28T21:31:12.324" v="7610" actId="478"/>
          <ac:cxnSpMkLst>
            <pc:docMk/>
            <pc:sldMk cId="4268921769" sldId="2901"/>
            <ac:cxnSpMk id="9" creationId="{834B22E9-91AC-2F78-9272-D8D64A81A2AE}"/>
          </ac:cxnSpMkLst>
        </pc:cxnChg>
      </pc:sldChg>
      <pc:sldChg chg="modSp mod modNotes">
        <pc:chgData name="Justina Ojom" userId="cbdaed7d-8d45-4372-a16a-f3f8900c2f45" providerId="ADAL" clId="{391AABB1-B48D-4427-91E7-05BEFF8B3BFA}" dt="2023-03-31T01:52:47.787" v="9034" actId="20577"/>
        <pc:sldMkLst>
          <pc:docMk/>
          <pc:sldMk cId="795810851" sldId="2903"/>
        </pc:sldMkLst>
        <pc:spChg chg="mod">
          <ac:chgData name="Justina Ojom" userId="cbdaed7d-8d45-4372-a16a-f3f8900c2f45" providerId="ADAL" clId="{391AABB1-B48D-4427-91E7-05BEFF8B3BFA}" dt="2023-03-28T21:16:41.912" v="7416" actId="1076"/>
          <ac:spMkLst>
            <pc:docMk/>
            <pc:sldMk cId="795810851" sldId="2903"/>
            <ac:spMk id="2" creationId="{694094B4-F76A-D0C0-0AA6-D0CC5C18A41C}"/>
          </ac:spMkLst>
        </pc:spChg>
        <pc:spChg chg="mod">
          <ac:chgData name="Justina Ojom" userId="cbdaed7d-8d45-4372-a16a-f3f8900c2f45" providerId="ADAL" clId="{391AABB1-B48D-4427-91E7-05BEFF8B3BFA}" dt="2023-03-28T21:16:41.912" v="7416" actId="1076"/>
          <ac:spMkLst>
            <pc:docMk/>
            <pc:sldMk cId="795810851" sldId="2903"/>
            <ac:spMk id="3" creationId="{AE5CA576-DB03-A035-994F-F7AB23755C7E}"/>
          </ac:spMkLst>
        </pc:spChg>
        <pc:spChg chg="mod">
          <ac:chgData name="Justina Ojom" userId="cbdaed7d-8d45-4372-a16a-f3f8900c2f45" providerId="ADAL" clId="{391AABB1-B48D-4427-91E7-05BEFF8B3BFA}" dt="2023-03-28T21:16:41.912" v="7416" actId="1076"/>
          <ac:spMkLst>
            <pc:docMk/>
            <pc:sldMk cId="795810851" sldId="2903"/>
            <ac:spMk id="4" creationId="{8CFC9723-E7C6-5933-2863-314E5D2FEFB4}"/>
          </ac:spMkLst>
        </pc:spChg>
        <pc:spChg chg="mod">
          <ac:chgData name="Justina Ojom" userId="cbdaed7d-8d45-4372-a16a-f3f8900c2f45" providerId="ADAL" clId="{391AABB1-B48D-4427-91E7-05BEFF8B3BFA}" dt="2023-03-31T01:52:47.787" v="9034" actId="20577"/>
          <ac:spMkLst>
            <pc:docMk/>
            <pc:sldMk cId="795810851" sldId="2903"/>
            <ac:spMk id="654" creationId="{00000000-0000-0000-0000-000000000000}"/>
          </ac:spMkLst>
        </pc:spChg>
        <pc:spChg chg="mod">
          <ac:chgData name="Justina Ojom" userId="cbdaed7d-8d45-4372-a16a-f3f8900c2f45" providerId="ADAL" clId="{391AABB1-B48D-4427-91E7-05BEFF8B3BFA}" dt="2023-03-28T21:16:41.912" v="7416" actId="1076"/>
          <ac:spMkLst>
            <pc:docMk/>
            <pc:sldMk cId="795810851" sldId="2903"/>
            <ac:spMk id="655" creationId="{00000000-0000-0000-0000-000000000000}"/>
          </ac:spMkLst>
        </pc:spChg>
        <pc:spChg chg="mod">
          <ac:chgData name="Justina Ojom" userId="cbdaed7d-8d45-4372-a16a-f3f8900c2f45" providerId="ADAL" clId="{391AABB1-B48D-4427-91E7-05BEFF8B3BFA}" dt="2023-03-28T21:16:41.912" v="7416" actId="1076"/>
          <ac:spMkLst>
            <pc:docMk/>
            <pc:sldMk cId="795810851" sldId="2903"/>
            <ac:spMk id="657" creationId="{00000000-0000-0000-0000-000000000000}"/>
          </ac:spMkLst>
        </pc:spChg>
        <pc:spChg chg="mod">
          <ac:chgData name="Justina Ojom" userId="cbdaed7d-8d45-4372-a16a-f3f8900c2f45" providerId="ADAL" clId="{391AABB1-B48D-4427-91E7-05BEFF8B3BFA}" dt="2023-03-28T21:16:41.912" v="7416" actId="1076"/>
          <ac:spMkLst>
            <pc:docMk/>
            <pc:sldMk cId="795810851" sldId="2903"/>
            <ac:spMk id="658" creationId="{00000000-0000-0000-0000-000000000000}"/>
          </ac:spMkLst>
        </pc:spChg>
      </pc:sldChg>
      <pc:sldChg chg="addSp delSp modSp mod modNotes">
        <pc:chgData name="Justina Ojom" userId="cbdaed7d-8d45-4372-a16a-f3f8900c2f45" providerId="ADAL" clId="{391AABB1-B48D-4427-91E7-05BEFF8B3BFA}" dt="2023-03-28T21:41:02.900" v="7853" actId="1076"/>
        <pc:sldMkLst>
          <pc:docMk/>
          <pc:sldMk cId="2687451903" sldId="2927"/>
        </pc:sldMkLst>
        <pc:spChg chg="add mod">
          <ac:chgData name="Justina Ojom" userId="cbdaed7d-8d45-4372-a16a-f3f8900c2f45" providerId="ADAL" clId="{391AABB1-B48D-4427-91E7-05BEFF8B3BFA}" dt="2023-03-28T21:41:02.900" v="7853" actId="1076"/>
          <ac:spMkLst>
            <pc:docMk/>
            <pc:sldMk cId="2687451903" sldId="2927"/>
            <ac:spMk id="2" creationId="{ADFA5989-9217-C06C-5C4A-EB421848B8F7}"/>
          </ac:spMkLst>
        </pc:spChg>
        <pc:spChg chg="mod">
          <ac:chgData name="Justina Ojom" userId="cbdaed7d-8d45-4372-a16a-f3f8900c2f45" providerId="ADAL" clId="{391AABB1-B48D-4427-91E7-05BEFF8B3BFA}" dt="2023-03-28T21:12:54.820" v="7347" actId="2711"/>
          <ac:spMkLst>
            <pc:docMk/>
            <pc:sldMk cId="2687451903" sldId="2927"/>
            <ac:spMk id="3" creationId="{243D39EC-3F4C-FDF1-FFF1-49017AF7C520}"/>
          </ac:spMkLst>
        </pc:spChg>
        <pc:spChg chg="del mod">
          <ac:chgData name="Justina Ojom" userId="cbdaed7d-8d45-4372-a16a-f3f8900c2f45" providerId="ADAL" clId="{391AABB1-B48D-4427-91E7-05BEFF8B3BFA}" dt="2023-03-28T21:40:54.508" v="7850" actId="478"/>
          <ac:spMkLst>
            <pc:docMk/>
            <pc:sldMk cId="2687451903" sldId="2927"/>
            <ac:spMk id="4" creationId="{30F008EB-8176-514A-DAF5-2CD792FCAD12}"/>
          </ac:spMkLst>
        </pc:spChg>
        <pc:spChg chg="del mod">
          <ac:chgData name="Justina Ojom" userId="cbdaed7d-8d45-4372-a16a-f3f8900c2f45" providerId="ADAL" clId="{391AABB1-B48D-4427-91E7-05BEFF8B3BFA}" dt="2023-03-28T21:40:43.509" v="7844" actId="478"/>
          <ac:spMkLst>
            <pc:docMk/>
            <pc:sldMk cId="2687451903" sldId="2927"/>
            <ac:spMk id="6" creationId="{82661593-90EC-5D92-164C-838A9A6BB652}"/>
          </ac:spMkLst>
        </pc:spChg>
        <pc:spChg chg="add mod">
          <ac:chgData name="Justina Ojom" userId="cbdaed7d-8d45-4372-a16a-f3f8900c2f45" providerId="ADAL" clId="{391AABB1-B48D-4427-91E7-05BEFF8B3BFA}" dt="2023-03-28T21:41:02.900" v="7853" actId="1076"/>
          <ac:spMkLst>
            <pc:docMk/>
            <pc:sldMk cId="2687451903" sldId="2927"/>
            <ac:spMk id="8" creationId="{9584E1AB-7007-1954-6228-CAAC69C3DC78}"/>
          </ac:spMkLst>
        </pc:spChg>
        <pc:picChg chg="del">
          <ac:chgData name="Justina Ojom" userId="cbdaed7d-8d45-4372-a16a-f3f8900c2f45" providerId="ADAL" clId="{391AABB1-B48D-4427-91E7-05BEFF8B3BFA}" dt="2023-03-28T21:40:43.509" v="7844" actId="478"/>
          <ac:picMkLst>
            <pc:docMk/>
            <pc:sldMk cId="2687451903" sldId="2927"/>
            <ac:picMk id="5" creationId="{91F034C1-D949-88C0-588A-687843E6B7F6}"/>
          </ac:picMkLst>
        </pc:picChg>
        <pc:picChg chg="add mod">
          <ac:chgData name="Justina Ojom" userId="cbdaed7d-8d45-4372-a16a-f3f8900c2f45" providerId="ADAL" clId="{391AABB1-B48D-4427-91E7-05BEFF8B3BFA}" dt="2023-03-28T21:41:02.900" v="7853" actId="1076"/>
          <ac:picMkLst>
            <pc:docMk/>
            <pc:sldMk cId="2687451903" sldId="2927"/>
            <ac:picMk id="7" creationId="{C06C7C66-01BD-DA46-3804-0A5389917918}"/>
          </ac:picMkLst>
        </pc:picChg>
      </pc:sldChg>
      <pc:sldChg chg="delSp modSp mod modNotes">
        <pc:chgData name="Justina Ojom" userId="cbdaed7d-8d45-4372-a16a-f3f8900c2f45" providerId="ADAL" clId="{391AABB1-B48D-4427-91E7-05BEFF8B3BFA}" dt="2023-03-31T01:53:52.828" v="9039" actId="20577"/>
        <pc:sldMkLst>
          <pc:docMk/>
          <pc:sldMk cId="3908434442" sldId="2928"/>
        </pc:sldMkLst>
        <pc:spChg chg="mod">
          <ac:chgData name="Justina Ojom" userId="cbdaed7d-8d45-4372-a16a-f3f8900c2f45" providerId="ADAL" clId="{391AABB1-B48D-4427-91E7-05BEFF8B3BFA}" dt="2023-03-31T01:53:52.828" v="9039" actId="20577"/>
          <ac:spMkLst>
            <pc:docMk/>
            <pc:sldMk cId="3908434442" sldId="2928"/>
            <ac:spMk id="411" creationId="{00000000-0000-0000-0000-000000000000}"/>
          </ac:spMkLst>
        </pc:spChg>
        <pc:spChg chg="del mod">
          <ac:chgData name="Justina Ojom" userId="cbdaed7d-8d45-4372-a16a-f3f8900c2f45" providerId="ADAL" clId="{391AABB1-B48D-4427-91E7-05BEFF8B3BFA}" dt="2023-03-28T21:13:09.867" v="7350" actId="478"/>
          <ac:spMkLst>
            <pc:docMk/>
            <pc:sldMk cId="3908434442" sldId="2928"/>
            <ac:spMk id="412"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14"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15"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18"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19"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20"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21"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24"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25"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26"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27"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30"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31"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32" creationId="{00000000-0000-0000-0000-000000000000}"/>
          </ac:spMkLst>
        </pc:spChg>
        <pc:spChg chg="mod">
          <ac:chgData name="Justina Ojom" userId="cbdaed7d-8d45-4372-a16a-f3f8900c2f45" providerId="ADAL" clId="{391AABB1-B48D-4427-91E7-05BEFF8B3BFA}" dt="2023-03-28T21:13:03.191" v="7349" actId="2711"/>
          <ac:spMkLst>
            <pc:docMk/>
            <pc:sldMk cId="3908434442" sldId="2928"/>
            <ac:spMk id="433" creationId="{00000000-0000-0000-0000-000000000000}"/>
          </ac:spMkLst>
        </pc:spChg>
        <pc:spChg chg="del mod">
          <ac:chgData name="Justina Ojom" userId="cbdaed7d-8d45-4372-a16a-f3f8900c2f45" providerId="ADAL" clId="{391AABB1-B48D-4427-91E7-05BEFF8B3BFA}" dt="2023-03-28T21:13:09.867" v="7350" actId="478"/>
          <ac:spMkLst>
            <pc:docMk/>
            <pc:sldMk cId="3908434442" sldId="2928"/>
            <ac:spMk id="434" creationId="{00000000-0000-0000-0000-000000000000}"/>
          </ac:spMkLst>
        </pc:spChg>
        <pc:spChg chg="mod">
          <ac:chgData name="Justina Ojom" userId="cbdaed7d-8d45-4372-a16a-f3f8900c2f45" providerId="ADAL" clId="{391AABB1-B48D-4427-91E7-05BEFF8B3BFA}" dt="2023-03-28T21:13:50.339" v="7364" actId="1076"/>
          <ac:spMkLst>
            <pc:docMk/>
            <pc:sldMk cId="3908434442" sldId="2928"/>
            <ac:spMk id="435" creationId="{00000000-0000-0000-0000-000000000000}"/>
          </ac:spMkLst>
        </pc:spChg>
        <pc:spChg chg="mod">
          <ac:chgData name="Justina Ojom" userId="cbdaed7d-8d45-4372-a16a-f3f8900c2f45" providerId="ADAL" clId="{391AABB1-B48D-4427-91E7-05BEFF8B3BFA}" dt="2023-03-28T21:13:50.339" v="7364" actId="1076"/>
          <ac:spMkLst>
            <pc:docMk/>
            <pc:sldMk cId="3908434442" sldId="2928"/>
            <ac:spMk id="436" creationId="{00000000-0000-0000-0000-000000000000}"/>
          </ac:spMkLst>
        </pc:spChg>
        <pc:spChg chg="mod">
          <ac:chgData name="Justina Ojom" userId="cbdaed7d-8d45-4372-a16a-f3f8900c2f45" providerId="ADAL" clId="{391AABB1-B48D-4427-91E7-05BEFF8B3BFA}" dt="2023-03-28T21:13:50.339" v="7364" actId="1076"/>
          <ac:spMkLst>
            <pc:docMk/>
            <pc:sldMk cId="3908434442" sldId="2928"/>
            <ac:spMk id="437" creationId="{00000000-0000-0000-0000-000000000000}"/>
          </ac:spMkLst>
        </pc:spChg>
        <pc:grpChg chg="del mod">
          <ac:chgData name="Justina Ojom" userId="cbdaed7d-8d45-4372-a16a-f3f8900c2f45" providerId="ADAL" clId="{391AABB1-B48D-4427-91E7-05BEFF8B3BFA}" dt="2023-03-28T21:13:34.966" v="7359" actId="478"/>
          <ac:grpSpMkLst>
            <pc:docMk/>
            <pc:sldMk cId="3908434442" sldId="2928"/>
            <ac:grpSpMk id="413" creationId="{00000000-0000-0000-0000-000000000000}"/>
          </ac:grpSpMkLst>
        </pc:grpChg>
        <pc:grpChg chg="mod">
          <ac:chgData name="Justina Ojom" userId="cbdaed7d-8d45-4372-a16a-f3f8900c2f45" providerId="ADAL" clId="{391AABB1-B48D-4427-91E7-05BEFF8B3BFA}" dt="2023-03-28T21:13:50.339" v="7364" actId="1076"/>
          <ac:grpSpMkLst>
            <pc:docMk/>
            <pc:sldMk cId="3908434442" sldId="2928"/>
            <ac:grpSpMk id="416" creationId="{00000000-0000-0000-0000-000000000000}"/>
          </ac:grpSpMkLst>
        </pc:grpChg>
        <pc:grpChg chg="mod">
          <ac:chgData name="Justina Ojom" userId="cbdaed7d-8d45-4372-a16a-f3f8900c2f45" providerId="ADAL" clId="{391AABB1-B48D-4427-91E7-05BEFF8B3BFA}" dt="2023-03-28T21:13:50.339" v="7364" actId="1076"/>
          <ac:grpSpMkLst>
            <pc:docMk/>
            <pc:sldMk cId="3908434442" sldId="2928"/>
            <ac:grpSpMk id="422" creationId="{00000000-0000-0000-0000-000000000000}"/>
          </ac:grpSpMkLst>
        </pc:grpChg>
        <pc:grpChg chg="mod">
          <ac:chgData name="Justina Ojom" userId="cbdaed7d-8d45-4372-a16a-f3f8900c2f45" providerId="ADAL" clId="{391AABB1-B48D-4427-91E7-05BEFF8B3BFA}" dt="2023-03-28T21:13:50.339" v="7364" actId="1076"/>
          <ac:grpSpMkLst>
            <pc:docMk/>
            <pc:sldMk cId="3908434442" sldId="2928"/>
            <ac:grpSpMk id="428" creationId="{00000000-0000-0000-0000-000000000000}"/>
          </ac:grpSpMkLst>
        </pc:grpChg>
      </pc:sldChg>
      <pc:sldChg chg="add del">
        <pc:chgData name="Justina Ojom" userId="cbdaed7d-8d45-4372-a16a-f3f8900c2f45" providerId="ADAL" clId="{391AABB1-B48D-4427-91E7-05BEFF8B3BFA}" dt="2023-03-22T08:58:19.340" v="6946" actId="47"/>
        <pc:sldMkLst>
          <pc:docMk/>
          <pc:sldMk cId="1340274108" sldId="2929"/>
        </pc:sldMkLst>
      </pc:sldChg>
      <pc:sldChg chg="addSp delSp modSp add mod modClrScheme modShow delCm chgLayout modNotes modNotesTx">
        <pc:chgData name="Justina Ojom" userId="cbdaed7d-8d45-4372-a16a-f3f8900c2f45" providerId="ADAL" clId="{391AABB1-B48D-4427-91E7-05BEFF8B3BFA}" dt="2023-03-31T02:00:20.517" v="9160" actId="13926"/>
        <pc:sldMkLst>
          <pc:docMk/>
          <pc:sldMk cId="2688839356" sldId="2929"/>
        </pc:sldMkLst>
        <pc:spChg chg="del">
          <ac:chgData name="Justina Ojom" userId="cbdaed7d-8d45-4372-a16a-f3f8900c2f45" providerId="ADAL" clId="{391AABB1-B48D-4427-91E7-05BEFF8B3BFA}" dt="2023-03-22T08:58:28.796" v="6951" actId="478"/>
          <ac:spMkLst>
            <pc:docMk/>
            <pc:sldMk cId="2688839356" sldId="2929"/>
            <ac:spMk id="2" creationId="{45664728-BE46-EA1B-C127-F1B050BC34DC}"/>
          </ac:spMkLst>
        </pc:spChg>
        <pc:spChg chg="add mod">
          <ac:chgData name="Justina Ojom" userId="cbdaed7d-8d45-4372-a16a-f3f8900c2f45" providerId="ADAL" clId="{391AABB1-B48D-4427-91E7-05BEFF8B3BFA}" dt="2023-03-22T08:58:29.054" v="6952"/>
          <ac:spMkLst>
            <pc:docMk/>
            <pc:sldMk cId="2688839356" sldId="2929"/>
            <ac:spMk id="9" creationId="{821186EF-C9D5-52A0-DD52-666B5DDFD9E3}"/>
          </ac:spMkLst>
        </pc:spChg>
        <pc:spChg chg="del mod ord">
          <ac:chgData name="Justina Ojom" userId="cbdaed7d-8d45-4372-a16a-f3f8900c2f45" providerId="ADAL" clId="{391AABB1-B48D-4427-91E7-05BEFF8B3BFA}" dt="2023-03-22T08:58:28.796" v="6951" actId="478"/>
          <ac:spMkLst>
            <pc:docMk/>
            <pc:sldMk cId="2688839356" sldId="2929"/>
            <ac:spMk id="395" creationId="{00000000-0000-0000-0000-000000000000}"/>
          </ac:spMkLst>
        </pc:spChg>
        <pc:spChg chg="del">
          <ac:chgData name="Justina Ojom" userId="cbdaed7d-8d45-4372-a16a-f3f8900c2f45" providerId="ADAL" clId="{391AABB1-B48D-4427-91E7-05BEFF8B3BFA}" dt="2023-03-22T08:58:28.796" v="6951" actId="478"/>
          <ac:spMkLst>
            <pc:docMk/>
            <pc:sldMk cId="2688839356" sldId="2929"/>
            <ac:spMk id="396" creationId="{00000000-0000-0000-0000-000000000000}"/>
          </ac:spMkLst>
        </pc:spChg>
        <pc:grpChg chg="del">
          <ac:chgData name="Justina Ojom" userId="cbdaed7d-8d45-4372-a16a-f3f8900c2f45" providerId="ADAL" clId="{391AABB1-B48D-4427-91E7-05BEFF8B3BFA}" dt="2023-03-22T08:58:28.796" v="6951" actId="478"/>
          <ac:grpSpMkLst>
            <pc:docMk/>
            <pc:sldMk cId="2688839356" sldId="2929"/>
            <ac:grpSpMk id="3" creationId="{A19DEE2C-AA76-C02C-45C1-92D74DE973C6}"/>
          </ac:grpSpMkLst>
        </pc:grpChg>
        <pc:grpChg chg="del">
          <ac:chgData name="Justina Ojom" userId="cbdaed7d-8d45-4372-a16a-f3f8900c2f45" providerId="ADAL" clId="{391AABB1-B48D-4427-91E7-05BEFF8B3BFA}" dt="2023-03-22T08:58:28.796" v="6951" actId="478"/>
          <ac:grpSpMkLst>
            <pc:docMk/>
            <pc:sldMk cId="2688839356" sldId="2929"/>
            <ac:grpSpMk id="6" creationId="{AC7371F2-78A7-3AE7-6D96-750D033CE317}"/>
          </ac:grpSpMkLst>
        </pc:grpChg>
      </pc:sldChg>
      <pc:sldChg chg="addSp delSp modSp add mod modClrScheme modShow chgLayout modNotes modNotesTx">
        <pc:chgData name="Justina Ojom" userId="cbdaed7d-8d45-4372-a16a-f3f8900c2f45" providerId="ADAL" clId="{391AABB1-B48D-4427-91E7-05BEFF8B3BFA}" dt="2023-03-28T22:07:01.990" v="8238" actId="20577"/>
        <pc:sldMkLst>
          <pc:docMk/>
          <pc:sldMk cId="2764766574" sldId="2930"/>
        </pc:sldMkLst>
        <pc:spChg chg="del mod ord">
          <ac:chgData name="Justina Ojom" userId="cbdaed7d-8d45-4372-a16a-f3f8900c2f45" providerId="ADAL" clId="{391AABB1-B48D-4427-91E7-05BEFF8B3BFA}" dt="2023-03-22T08:58:54.304" v="6957" actId="478"/>
          <ac:spMkLst>
            <pc:docMk/>
            <pc:sldMk cId="2764766574" sldId="2930"/>
            <ac:spMk id="2" creationId="{D2B13D16-5166-EAE0-1BAA-AF4CA71C210B}"/>
          </ac:spMkLst>
        </pc:spChg>
        <pc:spChg chg="del">
          <ac:chgData name="Justina Ojom" userId="cbdaed7d-8d45-4372-a16a-f3f8900c2f45" providerId="ADAL" clId="{391AABB1-B48D-4427-91E7-05BEFF8B3BFA}" dt="2023-03-22T08:58:54.304" v="6957" actId="478"/>
          <ac:spMkLst>
            <pc:docMk/>
            <pc:sldMk cId="2764766574" sldId="2930"/>
            <ac:spMk id="3" creationId="{3739D8FA-E843-2D84-4330-366ED3FA5FAD}"/>
          </ac:spMkLst>
        </pc:spChg>
        <pc:spChg chg="del">
          <ac:chgData name="Justina Ojom" userId="cbdaed7d-8d45-4372-a16a-f3f8900c2f45" providerId="ADAL" clId="{391AABB1-B48D-4427-91E7-05BEFF8B3BFA}" dt="2023-03-22T08:58:54.304" v="6957" actId="478"/>
          <ac:spMkLst>
            <pc:docMk/>
            <pc:sldMk cId="2764766574" sldId="2930"/>
            <ac:spMk id="10" creationId="{FEB0C349-2176-10FE-82FF-FC458C314338}"/>
          </ac:spMkLst>
        </pc:spChg>
        <pc:spChg chg="add mod">
          <ac:chgData name="Justina Ojom" userId="cbdaed7d-8d45-4372-a16a-f3f8900c2f45" providerId="ADAL" clId="{391AABB1-B48D-4427-91E7-05BEFF8B3BFA}" dt="2023-03-22T08:58:54.660" v="6958"/>
          <ac:spMkLst>
            <pc:docMk/>
            <pc:sldMk cId="2764766574" sldId="2930"/>
            <ac:spMk id="11" creationId="{9CA72689-425B-FDA6-0971-947D43FC2448}"/>
          </ac:spMkLst>
        </pc:spChg>
        <pc:spChg chg="del">
          <ac:chgData name="Justina Ojom" userId="cbdaed7d-8d45-4372-a16a-f3f8900c2f45" providerId="ADAL" clId="{391AABB1-B48D-4427-91E7-05BEFF8B3BFA}" dt="2023-03-22T08:58:54.304" v="6957" actId="478"/>
          <ac:spMkLst>
            <pc:docMk/>
            <pc:sldMk cId="2764766574" sldId="2930"/>
            <ac:spMk id="13" creationId="{C8ABF91C-9DBC-EE6C-847D-C4DCF9B9CD1E}"/>
          </ac:spMkLst>
        </pc:spChg>
        <pc:spChg chg="del">
          <ac:chgData name="Justina Ojom" userId="cbdaed7d-8d45-4372-a16a-f3f8900c2f45" providerId="ADAL" clId="{391AABB1-B48D-4427-91E7-05BEFF8B3BFA}" dt="2023-03-22T08:58:54.304" v="6957" actId="478"/>
          <ac:spMkLst>
            <pc:docMk/>
            <pc:sldMk cId="2764766574" sldId="2930"/>
            <ac:spMk id="14" creationId="{613D58D8-B9C7-B786-7BDD-0A450DEBF19F}"/>
          </ac:spMkLst>
        </pc:spChg>
        <pc:spChg chg="del">
          <ac:chgData name="Justina Ojom" userId="cbdaed7d-8d45-4372-a16a-f3f8900c2f45" providerId="ADAL" clId="{391AABB1-B48D-4427-91E7-05BEFF8B3BFA}" dt="2023-03-22T08:58:54.304" v="6957" actId="478"/>
          <ac:spMkLst>
            <pc:docMk/>
            <pc:sldMk cId="2764766574" sldId="2930"/>
            <ac:spMk id="46" creationId="{A96F55BF-036F-3A98-36A7-703063945C5B}"/>
          </ac:spMkLst>
        </pc:spChg>
        <pc:grpChg chg="del">
          <ac:chgData name="Justina Ojom" userId="cbdaed7d-8d45-4372-a16a-f3f8900c2f45" providerId="ADAL" clId="{391AABB1-B48D-4427-91E7-05BEFF8B3BFA}" dt="2023-03-22T08:58:54.304" v="6957" actId="478"/>
          <ac:grpSpMkLst>
            <pc:docMk/>
            <pc:sldMk cId="2764766574" sldId="2930"/>
            <ac:grpSpMk id="4" creationId="{F2E58CA6-D8AB-5820-5672-7C7787080D77}"/>
          </ac:grpSpMkLst>
        </pc:grpChg>
        <pc:grpChg chg="del">
          <ac:chgData name="Justina Ojom" userId="cbdaed7d-8d45-4372-a16a-f3f8900c2f45" providerId="ADAL" clId="{391AABB1-B48D-4427-91E7-05BEFF8B3BFA}" dt="2023-03-22T08:58:54.304" v="6957" actId="478"/>
          <ac:grpSpMkLst>
            <pc:docMk/>
            <pc:sldMk cId="2764766574" sldId="2930"/>
            <ac:grpSpMk id="7" creationId="{1920D6B4-BE19-3BC7-225C-F1277E87F948}"/>
          </ac:grpSpMkLst>
        </pc:grpChg>
        <pc:grpChg chg="del">
          <ac:chgData name="Justina Ojom" userId="cbdaed7d-8d45-4372-a16a-f3f8900c2f45" providerId="ADAL" clId="{391AABB1-B48D-4427-91E7-05BEFF8B3BFA}" dt="2023-03-22T08:58:54.304" v="6957" actId="478"/>
          <ac:grpSpMkLst>
            <pc:docMk/>
            <pc:sldMk cId="2764766574" sldId="2930"/>
            <ac:grpSpMk id="15" creationId="{7A5F22B6-7BBA-672A-CCBC-E65244357FF9}"/>
          </ac:grpSpMkLst>
        </pc:grpChg>
        <pc:grpChg chg="del">
          <ac:chgData name="Justina Ojom" userId="cbdaed7d-8d45-4372-a16a-f3f8900c2f45" providerId="ADAL" clId="{391AABB1-B48D-4427-91E7-05BEFF8B3BFA}" dt="2023-03-22T08:58:54.304" v="6957" actId="478"/>
          <ac:grpSpMkLst>
            <pc:docMk/>
            <pc:sldMk cId="2764766574" sldId="2930"/>
            <ac:grpSpMk id="20" creationId="{07D097AC-D5AB-F737-11B7-790AF659A8A9}"/>
          </ac:grpSpMkLst>
        </pc:grpChg>
        <pc:grpChg chg="del">
          <ac:chgData name="Justina Ojom" userId="cbdaed7d-8d45-4372-a16a-f3f8900c2f45" providerId="ADAL" clId="{391AABB1-B48D-4427-91E7-05BEFF8B3BFA}" dt="2023-03-22T08:58:54.304" v="6957" actId="478"/>
          <ac:grpSpMkLst>
            <pc:docMk/>
            <pc:sldMk cId="2764766574" sldId="2930"/>
            <ac:grpSpMk id="34" creationId="{633D169D-2D7A-105D-E2AE-2CDB71124E7B}"/>
          </ac:grpSpMkLst>
        </pc:grpChg>
      </pc:sldChg>
      <pc:sldChg chg="addSp delSp modSp add mod modClrScheme modShow chgLayout modNotes">
        <pc:chgData name="Justina Ojom" userId="cbdaed7d-8d45-4372-a16a-f3f8900c2f45" providerId="ADAL" clId="{391AABB1-B48D-4427-91E7-05BEFF8B3BFA}" dt="2023-03-22T09:01:31.638" v="7072" actId="729"/>
        <pc:sldMkLst>
          <pc:docMk/>
          <pc:sldMk cId="4011798203" sldId="2931"/>
        </pc:sldMkLst>
        <pc:spChg chg="add mod">
          <ac:chgData name="Justina Ojom" userId="cbdaed7d-8d45-4372-a16a-f3f8900c2f45" providerId="ADAL" clId="{391AABB1-B48D-4427-91E7-05BEFF8B3BFA}" dt="2023-03-22T08:59:12.546" v="6964"/>
          <ac:spMkLst>
            <pc:docMk/>
            <pc:sldMk cId="4011798203" sldId="2931"/>
            <ac:spMk id="2" creationId="{D6EBD5F3-FBA8-62DD-EA1E-18ED05D5F111}"/>
          </ac:spMkLst>
        </pc:spChg>
        <pc:spChg chg="del mod ord">
          <ac:chgData name="Justina Ojom" userId="cbdaed7d-8d45-4372-a16a-f3f8900c2f45" providerId="ADAL" clId="{391AABB1-B48D-4427-91E7-05BEFF8B3BFA}" dt="2023-03-22T08:59:12.205" v="6963" actId="478"/>
          <ac:spMkLst>
            <pc:docMk/>
            <pc:sldMk cId="4011798203" sldId="2931"/>
            <ac:spMk id="3" creationId="{C3A1D9FE-4AA1-F07F-97CC-55E32DD4082A}"/>
          </ac:spMkLst>
        </pc:spChg>
        <pc:spChg chg="del">
          <ac:chgData name="Justina Ojom" userId="cbdaed7d-8d45-4372-a16a-f3f8900c2f45" providerId="ADAL" clId="{391AABB1-B48D-4427-91E7-05BEFF8B3BFA}" dt="2023-03-22T08:59:12.205" v="6963" actId="478"/>
          <ac:spMkLst>
            <pc:docMk/>
            <pc:sldMk cId="4011798203" sldId="2931"/>
            <ac:spMk id="6" creationId="{93B325E0-B23B-1F94-4EFD-6106F7558831}"/>
          </ac:spMkLst>
        </pc:spChg>
        <pc:spChg chg="del">
          <ac:chgData name="Justina Ojom" userId="cbdaed7d-8d45-4372-a16a-f3f8900c2f45" providerId="ADAL" clId="{391AABB1-B48D-4427-91E7-05BEFF8B3BFA}" dt="2023-03-22T08:59:12.205" v="6963" actId="478"/>
          <ac:spMkLst>
            <pc:docMk/>
            <pc:sldMk cId="4011798203" sldId="2931"/>
            <ac:spMk id="7" creationId="{55A56706-C7E3-0BA1-5675-730DFB1B661A}"/>
          </ac:spMkLst>
        </pc:spChg>
        <pc:grpChg chg="del">
          <ac:chgData name="Justina Ojom" userId="cbdaed7d-8d45-4372-a16a-f3f8900c2f45" providerId="ADAL" clId="{391AABB1-B48D-4427-91E7-05BEFF8B3BFA}" dt="2023-03-22T08:59:12.205" v="6963" actId="478"/>
          <ac:grpSpMkLst>
            <pc:docMk/>
            <pc:sldMk cId="4011798203" sldId="2931"/>
            <ac:grpSpMk id="8" creationId="{89D58A11-8003-67F1-711E-E49B61013008}"/>
          </ac:grpSpMkLst>
        </pc:grpChg>
        <pc:grpChg chg="del">
          <ac:chgData name="Justina Ojom" userId="cbdaed7d-8d45-4372-a16a-f3f8900c2f45" providerId="ADAL" clId="{391AABB1-B48D-4427-91E7-05BEFF8B3BFA}" dt="2023-03-22T08:59:12.205" v="6963" actId="478"/>
          <ac:grpSpMkLst>
            <pc:docMk/>
            <pc:sldMk cId="4011798203" sldId="2931"/>
            <ac:grpSpMk id="11" creationId="{FB329411-2C18-168C-98D9-725700BB3BDF}"/>
          </ac:grpSpMkLst>
        </pc:grpChg>
      </pc:sldChg>
      <pc:sldChg chg="addSp delSp modSp add mod modClrScheme modShow chgLayout modNotes">
        <pc:chgData name="Justina Ojom" userId="cbdaed7d-8d45-4372-a16a-f3f8900c2f45" providerId="ADAL" clId="{391AABB1-B48D-4427-91E7-05BEFF8B3BFA}" dt="2023-03-31T02:18:59.633" v="9364" actId="20577"/>
        <pc:sldMkLst>
          <pc:docMk/>
          <pc:sldMk cId="1792922628" sldId="2932"/>
        </pc:sldMkLst>
        <pc:spChg chg="del mod ord">
          <ac:chgData name="Justina Ojom" userId="cbdaed7d-8d45-4372-a16a-f3f8900c2f45" providerId="ADAL" clId="{391AABB1-B48D-4427-91E7-05BEFF8B3BFA}" dt="2023-03-22T08:59:23.891" v="6967" actId="478"/>
          <ac:spMkLst>
            <pc:docMk/>
            <pc:sldMk cId="1792922628" sldId="2932"/>
            <ac:spMk id="2" creationId="{9B6E49E8-4B51-C99E-74F1-7ED0E7F0C9A5}"/>
          </ac:spMkLst>
        </pc:spChg>
        <pc:spChg chg="add mod">
          <ac:chgData name="Justina Ojom" userId="cbdaed7d-8d45-4372-a16a-f3f8900c2f45" providerId="ADAL" clId="{391AABB1-B48D-4427-91E7-05BEFF8B3BFA}" dt="2023-03-22T08:59:24.212" v="6968"/>
          <ac:spMkLst>
            <pc:docMk/>
            <pc:sldMk cId="1792922628" sldId="2932"/>
            <ac:spMk id="3" creationId="{C909DB8E-719C-A4E7-476F-F6B924715EB6}"/>
          </ac:spMkLst>
        </pc:spChg>
        <pc:spChg chg="del">
          <ac:chgData name="Justina Ojom" userId="cbdaed7d-8d45-4372-a16a-f3f8900c2f45" providerId="ADAL" clId="{391AABB1-B48D-4427-91E7-05BEFF8B3BFA}" dt="2023-03-22T08:59:23.891" v="6967" actId="478"/>
          <ac:spMkLst>
            <pc:docMk/>
            <pc:sldMk cId="1792922628" sldId="2932"/>
            <ac:spMk id="11" creationId="{25251327-A0BD-FB0A-120F-3C8DE169A4B7}"/>
          </ac:spMkLst>
        </pc:spChg>
        <pc:grpChg chg="del">
          <ac:chgData name="Justina Ojom" userId="cbdaed7d-8d45-4372-a16a-f3f8900c2f45" providerId="ADAL" clId="{391AABB1-B48D-4427-91E7-05BEFF8B3BFA}" dt="2023-03-22T08:59:23.891" v="6967" actId="478"/>
          <ac:grpSpMkLst>
            <pc:docMk/>
            <pc:sldMk cId="1792922628" sldId="2932"/>
            <ac:grpSpMk id="12" creationId="{24C5FB9F-1AC5-FC63-BE27-E832664983CB}"/>
          </ac:grpSpMkLst>
        </pc:grpChg>
        <pc:grpChg chg="del">
          <ac:chgData name="Justina Ojom" userId="cbdaed7d-8d45-4372-a16a-f3f8900c2f45" providerId="ADAL" clId="{391AABB1-B48D-4427-91E7-05BEFF8B3BFA}" dt="2023-03-22T08:59:23.891" v="6967" actId="478"/>
          <ac:grpSpMkLst>
            <pc:docMk/>
            <pc:sldMk cId="1792922628" sldId="2932"/>
            <ac:grpSpMk id="15" creationId="{12C3613A-E442-D2ED-442A-81A7D61A06A0}"/>
          </ac:grpSpMkLst>
        </pc:grpChg>
        <pc:picChg chg="del">
          <ac:chgData name="Justina Ojom" userId="cbdaed7d-8d45-4372-a16a-f3f8900c2f45" providerId="ADAL" clId="{391AABB1-B48D-4427-91E7-05BEFF8B3BFA}" dt="2023-03-22T08:59:23.891" v="6967" actId="478"/>
          <ac:picMkLst>
            <pc:docMk/>
            <pc:sldMk cId="1792922628" sldId="2932"/>
            <ac:picMk id="6" creationId="{54CCA865-23AF-7374-1237-90A3252D53D1}"/>
          </ac:picMkLst>
        </pc:picChg>
        <pc:picChg chg="del">
          <ac:chgData name="Justina Ojom" userId="cbdaed7d-8d45-4372-a16a-f3f8900c2f45" providerId="ADAL" clId="{391AABB1-B48D-4427-91E7-05BEFF8B3BFA}" dt="2023-03-22T08:59:23.891" v="6967" actId="478"/>
          <ac:picMkLst>
            <pc:docMk/>
            <pc:sldMk cId="1792922628" sldId="2932"/>
            <ac:picMk id="8" creationId="{3FEA836E-0841-B9A3-CA3B-45B790F6D577}"/>
          </ac:picMkLst>
        </pc:picChg>
        <pc:picChg chg="del">
          <ac:chgData name="Justina Ojom" userId="cbdaed7d-8d45-4372-a16a-f3f8900c2f45" providerId="ADAL" clId="{391AABB1-B48D-4427-91E7-05BEFF8B3BFA}" dt="2023-03-22T08:59:23.891" v="6967" actId="478"/>
          <ac:picMkLst>
            <pc:docMk/>
            <pc:sldMk cId="1792922628" sldId="2932"/>
            <ac:picMk id="9" creationId="{5E075447-E68A-6DEE-7664-C098DBC264BF}"/>
          </ac:picMkLst>
        </pc:picChg>
        <pc:picChg chg="del">
          <ac:chgData name="Justina Ojom" userId="cbdaed7d-8d45-4372-a16a-f3f8900c2f45" providerId="ADAL" clId="{391AABB1-B48D-4427-91E7-05BEFF8B3BFA}" dt="2023-03-22T08:59:23.891" v="6967" actId="478"/>
          <ac:picMkLst>
            <pc:docMk/>
            <pc:sldMk cId="1792922628" sldId="2932"/>
            <ac:picMk id="10" creationId="{5EE2C18F-558A-9A86-D3FD-26CFB013F217}"/>
          </ac:picMkLst>
        </pc:picChg>
      </pc:sldChg>
      <pc:sldMasterChg chg="modSldLayout">
        <pc:chgData name="Justina Ojom" userId="cbdaed7d-8d45-4372-a16a-f3f8900c2f45" providerId="ADAL" clId="{391AABB1-B48D-4427-91E7-05BEFF8B3BFA}" dt="2023-03-28T21:15:14.547" v="7389" actId="207"/>
        <pc:sldMasterMkLst>
          <pc:docMk/>
          <pc:sldMasterMk cId="2369224889" sldId="2147483648"/>
        </pc:sldMasterMkLst>
        <pc:sldLayoutChg chg="delSp modSp mod setBg">
          <pc:chgData name="Justina Ojom" userId="cbdaed7d-8d45-4372-a16a-f3f8900c2f45" providerId="ADAL" clId="{391AABB1-B48D-4427-91E7-05BEFF8B3BFA}" dt="2023-03-28T21:05:24.011" v="7101" actId="14100"/>
          <pc:sldLayoutMkLst>
            <pc:docMk/>
            <pc:sldMasterMk cId="2369224889" sldId="2147483648"/>
            <pc:sldLayoutMk cId="205750925" sldId="2147483660"/>
          </pc:sldLayoutMkLst>
          <pc:spChg chg="del mod">
            <ac:chgData name="Justina Ojom" userId="cbdaed7d-8d45-4372-a16a-f3f8900c2f45" providerId="ADAL" clId="{391AABB1-B48D-4427-91E7-05BEFF8B3BFA}" dt="2023-03-28T21:05:08.511" v="7099" actId="478"/>
            <ac:spMkLst>
              <pc:docMk/>
              <pc:sldMasterMk cId="2369224889" sldId="2147483648"/>
              <pc:sldLayoutMk cId="205750925" sldId="2147483660"/>
              <ac:spMk id="17" creationId="{00000000-0000-0000-0000-000000000000}"/>
            </ac:spMkLst>
          </pc:spChg>
          <pc:spChg chg="mod">
            <ac:chgData name="Justina Ojom" userId="cbdaed7d-8d45-4372-a16a-f3f8900c2f45" providerId="ADAL" clId="{391AABB1-B48D-4427-91E7-05BEFF8B3BFA}" dt="2023-03-28T21:05:24.011" v="7101" actId="14100"/>
            <ac:spMkLst>
              <pc:docMk/>
              <pc:sldMasterMk cId="2369224889" sldId="2147483648"/>
              <pc:sldLayoutMk cId="205750925" sldId="2147483660"/>
              <ac:spMk id="18" creationId="{00000000-0000-0000-0000-000000000000}"/>
            </ac:spMkLst>
          </pc:spChg>
        </pc:sldLayoutChg>
        <pc:sldLayoutChg chg="modSp mod setBg">
          <pc:chgData name="Justina Ojom" userId="cbdaed7d-8d45-4372-a16a-f3f8900c2f45" providerId="ADAL" clId="{391AABB1-B48D-4427-91E7-05BEFF8B3BFA}" dt="2023-03-28T21:04:21.113" v="7090" actId="207"/>
          <pc:sldLayoutMkLst>
            <pc:docMk/>
            <pc:sldMasterMk cId="2369224889" sldId="2147483648"/>
            <pc:sldLayoutMk cId="592397708" sldId="2147483661"/>
          </pc:sldLayoutMkLst>
          <pc:spChg chg="mod">
            <ac:chgData name="Justina Ojom" userId="cbdaed7d-8d45-4372-a16a-f3f8900c2f45" providerId="ADAL" clId="{391AABB1-B48D-4427-91E7-05BEFF8B3BFA}" dt="2023-03-28T21:04:21.113" v="7090" actId="207"/>
            <ac:spMkLst>
              <pc:docMk/>
              <pc:sldMasterMk cId="2369224889" sldId="2147483648"/>
              <pc:sldLayoutMk cId="592397708" sldId="2147483661"/>
              <ac:spMk id="14" creationId="{00000000-0000-0000-0000-000000000000}"/>
            </ac:spMkLst>
          </pc:spChg>
        </pc:sldLayoutChg>
        <pc:sldLayoutChg chg="addSp delSp modSp mod">
          <pc:chgData name="Justina Ojom" userId="cbdaed7d-8d45-4372-a16a-f3f8900c2f45" providerId="ADAL" clId="{391AABB1-B48D-4427-91E7-05BEFF8B3BFA}" dt="2023-03-28T21:15:14.547" v="7389" actId="207"/>
          <pc:sldLayoutMkLst>
            <pc:docMk/>
            <pc:sldMasterMk cId="2369224889" sldId="2147483648"/>
            <pc:sldLayoutMk cId="1519268141" sldId="2147483662"/>
          </pc:sldLayoutMkLst>
          <pc:spChg chg="add mod">
            <ac:chgData name="Justina Ojom" userId="cbdaed7d-8d45-4372-a16a-f3f8900c2f45" providerId="ADAL" clId="{391AABB1-B48D-4427-91E7-05BEFF8B3BFA}" dt="2023-03-28T21:06:53.811" v="7188" actId="6549"/>
            <ac:spMkLst>
              <pc:docMk/>
              <pc:sldMasterMk cId="2369224889" sldId="2147483648"/>
              <pc:sldLayoutMk cId="1519268141" sldId="2147483662"/>
              <ac:spMk id="3" creationId="{30302ADF-3C9D-2BDC-7DAF-E65CF29518E8}"/>
            </ac:spMkLst>
          </pc:spChg>
          <pc:spChg chg="mod">
            <ac:chgData name="Justina Ojom" userId="cbdaed7d-8d45-4372-a16a-f3f8900c2f45" providerId="ADAL" clId="{391AABB1-B48D-4427-91E7-05BEFF8B3BFA}" dt="2023-03-28T21:15:14.547" v="7389" actId="207"/>
            <ac:spMkLst>
              <pc:docMk/>
              <pc:sldMasterMk cId="2369224889" sldId="2147483648"/>
              <pc:sldLayoutMk cId="1519268141" sldId="2147483662"/>
              <ac:spMk id="22" creationId="{00000000-0000-0000-0000-000000000000}"/>
            </ac:spMkLst>
          </pc:spChg>
          <pc:picChg chg="add mod">
            <ac:chgData name="Justina Ojom" userId="cbdaed7d-8d45-4372-a16a-f3f8900c2f45" providerId="ADAL" clId="{391AABB1-B48D-4427-91E7-05BEFF8B3BFA}" dt="2023-03-28T21:04:38.588" v="7092"/>
            <ac:picMkLst>
              <pc:docMk/>
              <pc:sldMasterMk cId="2369224889" sldId="2147483648"/>
              <pc:sldLayoutMk cId="1519268141" sldId="2147483662"/>
              <ac:picMk id="2" creationId="{7C08469B-DFB9-11F3-B821-BDA3CF64D309}"/>
            </ac:picMkLst>
          </pc:picChg>
          <pc:picChg chg="del">
            <ac:chgData name="Justina Ojom" userId="cbdaed7d-8d45-4372-a16a-f3f8900c2f45" providerId="ADAL" clId="{391AABB1-B48D-4427-91E7-05BEFF8B3BFA}" dt="2023-03-28T21:04:38.226" v="7091" actId="478"/>
            <ac:picMkLst>
              <pc:docMk/>
              <pc:sldMasterMk cId="2369224889" sldId="2147483648"/>
              <pc:sldLayoutMk cId="1519268141" sldId="2147483662"/>
              <ac:picMk id="21" creationId="{00000000-0000-0000-0000-000000000000}"/>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8" y="4229101"/>
            <a:ext cx="6143625" cy="5442608"/>
          </a:xfrm>
          <a:prstGeom prst="rect">
            <a:avLst/>
          </a:prstGeom>
        </p:spPr>
        <p:txBody>
          <a:bodyPr vert="horz" lIns="99075" tIns="49538" rIns="99075" bIns="49538"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8" name="Slide Image Placeholder 4">
            <a:extLst>
              <a:ext uri="{FF2B5EF4-FFF2-40B4-BE49-F238E27FC236}">
                <a16:creationId xmlns:a16="http://schemas.microsoft.com/office/drawing/2014/main" id="{FBE191E9-5169-9557-86E5-06A0C37AC4A5}"/>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704578583"/>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4" name="Google Shape;234;p1:notes"/>
          <p:cNvSpPr txBox="1">
            <a:spLocks noGrp="1"/>
          </p:cNvSpPr>
          <p:nvPr>
            <p:ph type="body" idx="1"/>
          </p:nvPr>
        </p:nvSpPr>
        <p:spPr/>
        <p:txBody>
          <a:bodyPr/>
          <a:lstStyle/>
          <a:p>
            <a:pPr marL="0" indent="0">
              <a:buNone/>
            </a:pPr>
            <a:r>
              <a:rPr lang="en-GB" b="1" dirty="0"/>
              <a:t>WELCOME</a:t>
            </a:r>
          </a:p>
          <a:p>
            <a:r>
              <a:rPr lang="en-GB" dirty="0"/>
              <a:t>Welcome the participants</a:t>
            </a:r>
          </a:p>
          <a:p>
            <a:endParaRPr lang="en-GB" dirty="0"/>
          </a:p>
        </p:txBody>
      </p:sp>
      <p:sp>
        <p:nvSpPr>
          <p:cNvPr id="3" name="Slide Image Placeholder 2">
            <a:extLst>
              <a:ext uri="{FF2B5EF4-FFF2-40B4-BE49-F238E27FC236}">
                <a16:creationId xmlns:a16="http://schemas.microsoft.com/office/drawing/2014/main" id="{D9C20A64-06A9-5ECA-28B9-77CBF61E3C11}"/>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C19AEE6-6644-8FAB-1BB4-CA20A70082D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8" name="Google Shape;408;p11:notes"/>
          <p:cNvSpPr txBox="1">
            <a:spLocks noGrp="1"/>
          </p:cNvSpPr>
          <p:nvPr>
            <p:ph type="body" idx="1"/>
          </p:nvPr>
        </p:nvSpPr>
        <p:spPr/>
        <p:txBody>
          <a:bodyPr/>
          <a:lstStyle/>
          <a:p>
            <a:pPr marL="0" indent="0">
              <a:buNone/>
            </a:pPr>
            <a:r>
              <a:rPr lang="en-US" b="1" dirty="0">
                <a:sym typeface="Calibri"/>
              </a:rPr>
              <a:t>EXPLANATION</a:t>
            </a:r>
            <a:endParaRPr lang="en-US" b="1" dirty="0"/>
          </a:p>
          <a:p>
            <a:r>
              <a:rPr lang="en-US" i="1" dirty="0"/>
              <a:t>In this module we will be focusing on the essential competencies and guiding principles for CPCM in HA</a:t>
            </a:r>
            <a:endParaRPr lang="en-US" i="1" dirty="0">
              <a:sym typeface="Calibri"/>
            </a:endParaRPr>
          </a:p>
          <a:p>
            <a:r>
              <a:rPr lang="en-US" i="1" dirty="0">
                <a:sym typeface="Helvetica Neue"/>
              </a:rPr>
              <a:t>By the end of this module, participants will be able to:</a:t>
            </a:r>
            <a:endParaRPr lang="en-US" i="1" dirty="0"/>
          </a:p>
          <a:p>
            <a:pPr lvl="1"/>
            <a:r>
              <a:rPr lang="en-US" dirty="0">
                <a:sym typeface="Helvetica Neue"/>
              </a:rPr>
              <a:t>Present the learning objectives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sym typeface="Arial"/>
              </a:rPr>
              <a:t>You can also find these on </a:t>
            </a:r>
            <a:r>
              <a:rPr lang="en-US" b="1" i="1" dirty="0">
                <a:sym typeface="Arial"/>
              </a:rPr>
              <a:t>Workbook page 5: Learning objectives</a:t>
            </a:r>
            <a:endParaRPr lang="en-US" dirty="0"/>
          </a:p>
          <a:p>
            <a:pPr lvl="1"/>
            <a:endParaRPr lang="en-US" dirty="0">
              <a:sym typeface="Helvetica Neue"/>
            </a:endParaRPr>
          </a:p>
          <a:p>
            <a:pPr lvl="1"/>
            <a:endParaRPr lang="en-US" dirty="0">
              <a:sym typeface="Helvetica Neue"/>
            </a:endParaRPr>
          </a:p>
          <a:p>
            <a:pPr lvl="1"/>
            <a:endParaRPr lang="en-US" dirty="0">
              <a:sym typeface="Helvetica Neue"/>
            </a:endParaRPr>
          </a:p>
          <a:p>
            <a:endParaRPr lang="en-US" dirty="0">
              <a:sym typeface="Helvetica Neue"/>
            </a:endParaRPr>
          </a:p>
          <a:p>
            <a:endParaRPr lang="en-US" dirty="0">
              <a:sym typeface="Helvetica Neue"/>
            </a:endParaRPr>
          </a:p>
          <a:p>
            <a:endParaRPr lang="en-US" dirty="0">
              <a:sym typeface="Calibri"/>
            </a:endParaRPr>
          </a:p>
          <a:p>
            <a:endParaRPr lang="en-US" dirty="0">
              <a:sym typeface="Calibri"/>
            </a:endParaRPr>
          </a:p>
          <a:p>
            <a:endParaRPr lang="en-US" dirty="0"/>
          </a:p>
        </p:txBody>
      </p:sp>
      <p:sp>
        <p:nvSpPr>
          <p:cNvPr id="3" name="Slide Image Placeholder 2">
            <a:extLst>
              <a:ext uri="{FF2B5EF4-FFF2-40B4-BE49-F238E27FC236}">
                <a16:creationId xmlns:a16="http://schemas.microsoft.com/office/drawing/2014/main" id="{8B90F0AE-1520-702F-1F5E-BF5FD7A9CBE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F581DC68-0B21-2D9C-5777-3E9F8C50B92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1 DURATION: 1h</a:t>
            </a:r>
          </a:p>
          <a:p>
            <a:pPr marL="0" indent="0">
              <a:buNone/>
            </a:pPr>
            <a:r>
              <a:rPr lang="en-US" dirty="0"/>
              <a:t>______________________________________________________________________________</a:t>
            </a:r>
          </a:p>
          <a:p>
            <a:endParaRPr lang="en-GB" dirty="0"/>
          </a:p>
          <a:p>
            <a:pPr marL="0" indent="0">
              <a:buNone/>
            </a:pPr>
            <a:r>
              <a:rPr lang="en-GB" b="1" dirty="0"/>
              <a:t>EXPLANATION</a:t>
            </a:r>
          </a:p>
          <a:p>
            <a:r>
              <a:rPr lang="en-GB" i="1" dirty="0"/>
              <a:t>To kick off this level 2 training, we will first learn about reflection as a technique to learn from our experiences. </a:t>
            </a:r>
          </a:p>
        </p:txBody>
      </p:sp>
      <p:sp>
        <p:nvSpPr>
          <p:cNvPr id="6" name="Slide Image Placeholder 5">
            <a:extLst>
              <a:ext uri="{FF2B5EF4-FFF2-40B4-BE49-F238E27FC236}">
                <a16:creationId xmlns:a16="http://schemas.microsoft.com/office/drawing/2014/main" id="{9A89B0B6-691F-42B4-F28D-0C2ACC81C58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D04BED1-4F56-3BCA-DD04-DEE67756860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extLst>
      <p:ext uri="{BB962C8B-B14F-4D97-AF65-F5344CB8AC3E}">
        <p14:creationId xmlns:p14="http://schemas.microsoft.com/office/powerpoint/2010/main" val="27204149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endParaRPr lang="en-GB" dirty="0"/>
          </a:p>
          <a:p>
            <a:pPr marL="0" indent="0">
              <a:buNone/>
            </a:pPr>
            <a:r>
              <a:rPr lang="en-GB" b="1" dirty="0"/>
              <a:t>PLENARY DISCUSSION (5 minutes)</a:t>
            </a:r>
          </a:p>
          <a:p>
            <a:r>
              <a:rPr lang="en-GB" i="1" dirty="0"/>
              <a:t>Share your ideas on this quote:</a:t>
            </a:r>
          </a:p>
          <a:p>
            <a:pPr lvl="1"/>
            <a:r>
              <a:rPr lang="en-GB" i="1" dirty="0"/>
              <a:t>What do you think it means?</a:t>
            </a:r>
          </a:p>
          <a:p>
            <a:pPr lvl="1"/>
            <a:r>
              <a:rPr lang="en-GB" i="1" dirty="0"/>
              <a:t>Do you agree or disagree with this quote?</a:t>
            </a:r>
          </a:p>
          <a:p>
            <a:pPr lvl="1"/>
            <a:r>
              <a:rPr lang="en-GB" i="1" dirty="0"/>
              <a:t>How does this relate to your experience and learning from doing case management?</a:t>
            </a:r>
          </a:p>
          <a:p>
            <a:endParaRPr lang="en-GB" dirty="0"/>
          </a:p>
          <a:p>
            <a:pPr marL="0" indent="0">
              <a:buNone/>
            </a:pPr>
            <a:r>
              <a:rPr lang="en-GB" b="1" dirty="0"/>
              <a:t>CONCLUSION</a:t>
            </a:r>
          </a:p>
          <a:p>
            <a:pPr lvl="0"/>
            <a:r>
              <a:rPr lang="en-GB" i="1" dirty="0"/>
              <a:t>This ancient Chinese quote has been adapted to a slogan for learning through experience. </a:t>
            </a:r>
          </a:p>
          <a:p>
            <a:pPr lvl="1"/>
            <a:r>
              <a:rPr lang="en-GB" i="1" dirty="0"/>
              <a:t>In this training, we will also use your experience in our learning. </a:t>
            </a:r>
          </a:p>
          <a:p>
            <a:pPr lvl="1"/>
            <a:r>
              <a:rPr lang="en-GB" i="1" dirty="0"/>
              <a:t>Also in case management, a lot of learning is done through experience. Caseworkers learn by doing. </a:t>
            </a:r>
          </a:p>
          <a:p>
            <a:pPr lvl="1"/>
            <a:r>
              <a:rPr lang="en-GB" i="1" dirty="0"/>
              <a:t>For this reason, it is essential to have a supervision and coaching structure in place to support the educational and professional development of caseworkers.</a:t>
            </a:r>
          </a:p>
        </p:txBody>
      </p:sp>
      <p:sp>
        <p:nvSpPr>
          <p:cNvPr id="6" name="Slide Image Placeholder 5">
            <a:extLst>
              <a:ext uri="{FF2B5EF4-FFF2-40B4-BE49-F238E27FC236}">
                <a16:creationId xmlns:a16="http://schemas.microsoft.com/office/drawing/2014/main" id="{8703DE6B-A04E-2379-19EE-A0E8491EA23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AA44404-8B26-D00B-75D3-60D4FC5C766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extLst>
      <p:ext uri="{BB962C8B-B14F-4D97-AF65-F5344CB8AC3E}">
        <p14:creationId xmlns:p14="http://schemas.microsoft.com/office/powerpoint/2010/main" val="3353677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FACILITATOR NOTE</a:t>
            </a:r>
          </a:p>
          <a:p>
            <a:r>
              <a:rPr lang="en-GB" dirty="0"/>
              <a:t>Prepare your own example to share with participants of:</a:t>
            </a:r>
          </a:p>
          <a:p>
            <a:pPr lvl="1"/>
            <a:r>
              <a:rPr lang="en-GB" dirty="0"/>
              <a:t>An experience you had </a:t>
            </a:r>
          </a:p>
          <a:p>
            <a:pPr lvl="1"/>
            <a:r>
              <a:rPr lang="en-GB" dirty="0"/>
              <a:t>Your reflection using the WHAT, SO WHAT and NOW WHAT questions.</a:t>
            </a:r>
          </a:p>
          <a:p>
            <a:r>
              <a:rPr lang="en-GB" dirty="0"/>
              <a:t>Presenting a prepared example will set the tone and help the participants understand the exercise</a:t>
            </a:r>
          </a:p>
          <a:p>
            <a:pPr marL="0" indent="0">
              <a:buNone/>
            </a:pPr>
            <a:r>
              <a:rPr lang="en-GB" dirty="0"/>
              <a:t>______________________________________________________________________________</a:t>
            </a:r>
          </a:p>
          <a:p>
            <a:pPr marL="0" indent="0">
              <a:buNone/>
            </a:pPr>
            <a:endParaRPr lang="en-GB" b="1" dirty="0"/>
          </a:p>
          <a:p>
            <a:pPr marL="0" indent="0">
              <a:buNone/>
            </a:pPr>
            <a:r>
              <a:rPr lang="en-GB" b="1" dirty="0"/>
              <a:t>EXPLANATION</a:t>
            </a:r>
          </a:p>
          <a:p>
            <a:r>
              <a:rPr lang="en-GB" i="1" dirty="0"/>
              <a:t>A way to learn more from our experiences is through reflection. </a:t>
            </a:r>
          </a:p>
          <a:p>
            <a:pPr lvl="1"/>
            <a:r>
              <a:rPr lang="en-GB" i="1" dirty="0"/>
              <a:t>When a person reflects on their actions to engage in a process of personal development and continuous learning, we call that reflective practice.</a:t>
            </a:r>
          </a:p>
          <a:p>
            <a:pPr lvl="1"/>
            <a:r>
              <a:rPr lang="en-GB" i="1" dirty="0"/>
              <a:t>A model on development through reflection was developed by </a:t>
            </a:r>
            <a:r>
              <a:rPr lang="en-GB" i="1" dirty="0" err="1"/>
              <a:t>Borton</a:t>
            </a:r>
            <a:r>
              <a:rPr lang="en-GB" i="1" dirty="0"/>
              <a:t> (1970)</a:t>
            </a:r>
            <a:endParaRPr lang="en-GB" dirty="0"/>
          </a:p>
          <a:p>
            <a:pPr lvl="1"/>
            <a:r>
              <a:rPr lang="en-GB" i="1" dirty="0"/>
              <a:t>We will use this model of reflective practice throughout the training when we are working on different competencies.</a:t>
            </a:r>
          </a:p>
          <a:p>
            <a:pPr lvl="0"/>
            <a:r>
              <a:rPr lang="en-GB" dirty="0"/>
              <a:t>Present the slide </a:t>
            </a:r>
          </a:p>
          <a:p>
            <a:r>
              <a:rPr lang="en-GB" b="1" i="1" dirty="0"/>
              <a:t>What</a:t>
            </a:r>
            <a:r>
              <a:rPr lang="en-GB" i="1" dirty="0"/>
              <a:t> questions are more effective and constructive than </a:t>
            </a:r>
            <a:r>
              <a:rPr lang="en-GB" b="1" i="1" dirty="0"/>
              <a:t>why </a:t>
            </a:r>
            <a:r>
              <a:rPr lang="en-GB" i="1" dirty="0"/>
              <a:t>questions:</a:t>
            </a:r>
          </a:p>
          <a:p>
            <a:pPr lvl="1"/>
            <a:r>
              <a:rPr lang="en-GB" b="1" i="1" dirty="0"/>
              <a:t>What </a:t>
            </a:r>
            <a:r>
              <a:rPr lang="en-GB" i="1" dirty="0"/>
              <a:t>questions help you to stay objective, future focused and help you to act on your new insights </a:t>
            </a:r>
          </a:p>
          <a:p>
            <a:pPr lvl="1"/>
            <a:r>
              <a:rPr lang="en-GB" b="1" i="1" dirty="0"/>
              <a:t>Why </a:t>
            </a:r>
            <a:r>
              <a:rPr lang="en-GB" i="1" dirty="0"/>
              <a:t>questions can be difficult to answer as we don’t always have the answers to the unconscious thoughts, feelings or motives</a:t>
            </a:r>
          </a:p>
          <a:p>
            <a:endParaRPr lang="en-GB" dirty="0"/>
          </a:p>
          <a:p>
            <a:pPr marL="0" indent="0">
              <a:buNone/>
            </a:pPr>
            <a:r>
              <a:rPr lang="en-GB" b="1" dirty="0"/>
              <a:t>CONTINUED </a:t>
            </a:r>
            <a:r>
              <a:rPr lang="en-GB" b="1" dirty="0">
                <a:sym typeface="Wingdings" panose="05000000000000000000" pitchFamily="2" charset="2"/>
              </a:rPr>
              <a:t></a:t>
            </a:r>
            <a:endParaRPr lang="en-BE" b="1" dirty="0"/>
          </a:p>
        </p:txBody>
      </p:sp>
      <p:sp>
        <p:nvSpPr>
          <p:cNvPr id="6" name="Slide Image Placeholder 5">
            <a:extLst>
              <a:ext uri="{FF2B5EF4-FFF2-40B4-BE49-F238E27FC236}">
                <a16:creationId xmlns:a16="http://schemas.microsoft.com/office/drawing/2014/main" id="{7355340C-4006-C99B-A833-9245BAD950B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BD8C9A8-1F11-C4CC-BF71-724E7F19454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extLst>
      <p:ext uri="{BB962C8B-B14F-4D97-AF65-F5344CB8AC3E}">
        <p14:creationId xmlns:p14="http://schemas.microsoft.com/office/powerpoint/2010/main" val="30435816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r>
              <a:rPr lang="en-US" i="1" dirty="0"/>
              <a:t>It is important to be able to see and admit when we could have done something better or differently. </a:t>
            </a:r>
          </a:p>
          <a:p>
            <a:pPr lvl="1"/>
            <a:r>
              <a:rPr lang="en-US" i="1" dirty="0"/>
              <a:t>This can be difficult! </a:t>
            </a:r>
          </a:p>
          <a:p>
            <a:pPr lvl="1"/>
            <a:r>
              <a:rPr lang="en-GB" i="1" dirty="0"/>
              <a:t>Admitting you could have done it differently doesn’t imply that you are not good at your job </a:t>
            </a:r>
          </a:p>
          <a:p>
            <a:pPr lvl="1"/>
            <a:r>
              <a:rPr lang="en-GB" i="1" dirty="0"/>
              <a:t>Admitting shows that you are open to learning and improving your professional practice. </a:t>
            </a:r>
            <a:endParaRPr lang="en-US" i="1" dirty="0"/>
          </a:p>
          <a:p>
            <a:pPr marL="0" indent="0">
              <a:buNone/>
            </a:pPr>
            <a:endParaRPr lang="en-GB" dirty="0"/>
          </a:p>
          <a:p>
            <a:pPr marL="0" indent="0">
              <a:buNone/>
            </a:pPr>
            <a:r>
              <a:rPr lang="en-GB" dirty="0"/>
              <a:t>Source: Adapted from </a:t>
            </a:r>
            <a:r>
              <a:rPr lang="en-GB" dirty="0" err="1"/>
              <a:t>Borton</a:t>
            </a:r>
            <a:r>
              <a:rPr lang="en-GB" dirty="0"/>
              <a:t>, T. (1970). </a:t>
            </a:r>
            <a:r>
              <a:rPr lang="en-GB" i="1" dirty="0"/>
              <a:t>Reach, touch, and teach. </a:t>
            </a:r>
            <a:r>
              <a:rPr lang="en-GB" dirty="0"/>
              <a:t>Saturday Rev.</a:t>
            </a:r>
          </a:p>
          <a:p>
            <a:pPr marL="0" indent="0">
              <a:buNone/>
            </a:pPr>
            <a:endParaRPr lang="en-GB" b="1" dirty="0"/>
          </a:p>
          <a:p>
            <a:pPr marL="0" indent="0">
              <a:buNone/>
            </a:pPr>
            <a:r>
              <a:rPr lang="en-GB" b="1" dirty="0"/>
              <a:t>INTRODUCTION</a:t>
            </a:r>
          </a:p>
          <a:p>
            <a:r>
              <a:rPr lang="en-GB" dirty="0"/>
              <a:t>Share the reflection example you prepared</a:t>
            </a:r>
          </a:p>
          <a:p>
            <a:r>
              <a:rPr lang="en-GB" i="0" dirty="0"/>
              <a:t>Guide participants to </a:t>
            </a:r>
            <a:r>
              <a:rPr lang="en-GB" b="1" i="0" dirty="0"/>
              <a:t>Workbook page 6: Reflection exercise</a:t>
            </a:r>
            <a:endParaRPr lang="en-GB" i="0" dirty="0"/>
          </a:p>
          <a:p>
            <a:r>
              <a:rPr lang="en-GB" i="1" dirty="0"/>
              <a:t>Think of your experiences as a caseworker. Can you think of something you wish had done, handled or approached differently?</a:t>
            </a:r>
          </a:p>
          <a:p>
            <a:r>
              <a:rPr lang="en-GB" i="1" dirty="0"/>
              <a:t>Think of some examples, select one, and complete the reflection exercise following the WHAT, SO WHAT and NOW WHAT questions</a:t>
            </a:r>
          </a:p>
          <a:p>
            <a:pPr marL="0" indent="0">
              <a:buNone/>
            </a:pPr>
            <a:endParaRPr lang="en-GB" i="1" dirty="0"/>
          </a:p>
          <a:p>
            <a:pPr marL="0" indent="0">
              <a:buNone/>
            </a:pPr>
            <a:r>
              <a:rPr lang="en-GB" b="1" dirty="0"/>
              <a:t>INDIVIDUAL WORK (15 minutes) </a:t>
            </a:r>
            <a:endParaRPr lang="en-GB" i="1" dirty="0"/>
          </a:p>
          <a:p>
            <a:r>
              <a:rPr lang="en-GB" dirty="0"/>
              <a:t>Provide 15 minutes for participants to complete</a:t>
            </a:r>
          </a:p>
          <a:p>
            <a:endParaRPr lang="en-GB" dirty="0"/>
          </a:p>
          <a:p>
            <a:pPr marL="0" indent="0">
              <a:buNone/>
            </a:pPr>
            <a:r>
              <a:rPr lang="en-GB" b="1" dirty="0"/>
              <a:t>PLENARY DISCUSSION (15 minutes)</a:t>
            </a:r>
          </a:p>
          <a:p>
            <a:r>
              <a:rPr lang="en-GB" dirty="0"/>
              <a:t>Ask if one or two volunteer wants to share their reflection exercise </a:t>
            </a:r>
          </a:p>
          <a:p>
            <a:r>
              <a:rPr lang="en-GB" dirty="0"/>
              <a:t>Provide guidance as needed</a:t>
            </a:r>
          </a:p>
        </p:txBody>
      </p:sp>
      <p:sp>
        <p:nvSpPr>
          <p:cNvPr id="6" name="Google Shape;725;p48:notes">
            <a:extLst>
              <a:ext uri="{FF2B5EF4-FFF2-40B4-BE49-F238E27FC236}">
                <a16:creationId xmlns:a16="http://schemas.microsoft.com/office/drawing/2014/main" id="{95E81D57-37CC-8E23-D999-1A9D6F0C9FC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14360489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pPr marL="228600" indent="-228600">
              <a:buFont typeface="+mj-lt"/>
              <a:buAutoNum type="arabicPeriod"/>
            </a:pPr>
            <a:r>
              <a:rPr lang="en-US" i="1" dirty="0"/>
              <a:t>If we continue to learn and develop ourselves, it can lead to better child protection outcomes and an increase in the quality of the support we provide</a:t>
            </a:r>
          </a:p>
          <a:p>
            <a:pPr marL="228600" indent="-228600">
              <a:buFont typeface="+mj-lt"/>
              <a:buAutoNum type="arabicPeriod"/>
            </a:pPr>
            <a:r>
              <a:rPr lang="en-US" i="1" dirty="0"/>
              <a:t>Reflection can give us the opportunity to take a step back, brainstorm or think creatively and find new ways or approaches</a:t>
            </a:r>
          </a:p>
          <a:p>
            <a:pPr marL="228600" indent="-228600">
              <a:buFont typeface="+mj-lt"/>
              <a:buAutoNum type="arabicPeriod"/>
            </a:pPr>
            <a:r>
              <a:rPr lang="en-US" i="1" dirty="0"/>
              <a:t>Reflecting on previous experiences and their outcome are essential to avoid doing harm! </a:t>
            </a:r>
          </a:p>
          <a:p>
            <a:pPr marL="228600" indent="-228600">
              <a:buFont typeface="+mj-lt"/>
              <a:buAutoNum type="arabicPeriod"/>
            </a:pPr>
            <a:r>
              <a:rPr lang="en-US" i="1" dirty="0"/>
              <a:t>This also aligns with the need to be accountable for our responsibilities and actions</a:t>
            </a:r>
          </a:p>
          <a:p>
            <a:pPr marL="228600" indent="-228600">
              <a:buFont typeface="+mj-lt"/>
              <a:buAutoNum type="arabicPeriod"/>
            </a:pPr>
            <a:r>
              <a:rPr lang="en-US" i="1" dirty="0"/>
              <a:t>When we face issues, challenges or criticism, we can use this as an opportunity to learn from it</a:t>
            </a:r>
          </a:p>
          <a:p>
            <a:pPr marL="228600" indent="-228600">
              <a:buFont typeface="+mj-lt"/>
              <a:buAutoNum type="arabicPeriod"/>
            </a:pPr>
            <a:r>
              <a:rPr lang="en-US" i="1" dirty="0"/>
              <a:t>In case management, we can get caught in overwhelming feelings or drown in our work.</a:t>
            </a:r>
          </a:p>
          <a:p>
            <a:pPr lvl="1"/>
            <a:r>
              <a:rPr lang="en-US" i="1" dirty="0"/>
              <a:t>Reflection can help us to reclarify our role for ourselves - what we can and cannot do, place boundaries and help to manage our workload. </a:t>
            </a:r>
          </a:p>
          <a:p>
            <a:pPr marL="228600" indent="-228600">
              <a:buFont typeface="+mj-lt"/>
              <a:buAutoNum type="arabicPeriod"/>
            </a:pPr>
            <a:r>
              <a:rPr lang="en-US" i="1" dirty="0"/>
              <a:t>Reflection can be a form of self care. </a:t>
            </a:r>
          </a:p>
          <a:p>
            <a:pPr lvl="1"/>
            <a:r>
              <a:rPr lang="en-US" i="1" dirty="0"/>
              <a:t>It can help us to move forward from negative feelings, such as anger or frustration about gaps in service provision, policies, red tape or other challenges.</a:t>
            </a:r>
          </a:p>
          <a:p>
            <a:pPr lvl="1"/>
            <a:r>
              <a:rPr lang="en-US" i="1" dirty="0"/>
              <a:t>It can help us to cope with stress, the difficult situations we witness, and the dire stories we listen to. </a:t>
            </a:r>
          </a:p>
          <a:p>
            <a:pPr lvl="1"/>
            <a:r>
              <a:rPr lang="en-US" i="1" dirty="0"/>
              <a:t>Reflection can help us unload some of these feelings.</a:t>
            </a:r>
          </a:p>
        </p:txBody>
      </p:sp>
      <p:sp>
        <p:nvSpPr>
          <p:cNvPr id="6" name="Slide Image Placeholder 5">
            <a:extLst>
              <a:ext uri="{FF2B5EF4-FFF2-40B4-BE49-F238E27FC236}">
                <a16:creationId xmlns:a16="http://schemas.microsoft.com/office/drawing/2014/main" id="{02E80632-72D4-2BFD-0EAE-140850C8979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8511740-9A5C-5365-0956-6D412D1F255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31529768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9"/>
        <p:cNvGrpSpPr/>
        <p:nvPr/>
      </p:nvGrpSpPr>
      <p:grpSpPr>
        <a:xfrm>
          <a:off x="0" y="0"/>
          <a:ext cx="0" cy="0"/>
          <a:chOff x="0" y="0"/>
          <a:chExt cx="0" cy="0"/>
        </a:xfrm>
      </p:grpSpPr>
      <p:sp>
        <p:nvSpPr>
          <p:cNvPr id="651" name="Google Shape;651;p18:notes"/>
          <p:cNvSpPr txBox="1">
            <a:spLocks noGrp="1"/>
          </p:cNvSpPr>
          <p:nvPr>
            <p:ph type="body" idx="1"/>
          </p:nvPr>
        </p:nvSpPr>
        <p:spPr/>
        <p:txBody>
          <a:bodyPr/>
          <a:lstStyle/>
          <a:p>
            <a:pPr marL="0" indent="0">
              <a:buNone/>
            </a:pPr>
            <a:r>
              <a:rPr lang="en-GB" b="1" dirty="0"/>
              <a:t>EXPLANATION</a:t>
            </a:r>
          </a:p>
          <a:p>
            <a:r>
              <a:rPr lang="en-GB" dirty="0"/>
              <a:t>Present the slide</a:t>
            </a:r>
          </a:p>
          <a:p>
            <a:endParaRPr lang="en-GB" dirty="0"/>
          </a:p>
        </p:txBody>
      </p:sp>
      <p:sp>
        <p:nvSpPr>
          <p:cNvPr id="3" name="Slide Image Placeholder 2">
            <a:extLst>
              <a:ext uri="{FF2B5EF4-FFF2-40B4-BE49-F238E27FC236}">
                <a16:creationId xmlns:a16="http://schemas.microsoft.com/office/drawing/2014/main" id="{D7844D30-925F-117D-EF07-DDC7A29266A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C382DB8-4C1F-F5CD-13C9-EB8862750C5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extLst>
      <p:ext uri="{BB962C8B-B14F-4D97-AF65-F5344CB8AC3E}">
        <p14:creationId xmlns:p14="http://schemas.microsoft.com/office/powerpoint/2010/main" val="31361466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0"/>
        <p:cNvGrpSpPr/>
        <p:nvPr/>
      </p:nvGrpSpPr>
      <p:grpSpPr>
        <a:xfrm>
          <a:off x="0" y="0"/>
          <a:ext cx="0" cy="0"/>
          <a:chOff x="0" y="0"/>
          <a:chExt cx="0" cy="0"/>
        </a:xfrm>
      </p:grpSpPr>
      <p:sp>
        <p:nvSpPr>
          <p:cNvPr id="472" name="Google Shape;472;p14:notes"/>
          <p:cNvSpPr txBox="1">
            <a:spLocks noGrp="1"/>
          </p:cNvSpPr>
          <p:nvPr>
            <p:ph type="body" idx="1"/>
          </p:nvPr>
        </p:nvSpPr>
        <p:spPr/>
        <p:txBody>
          <a:bodyPr/>
          <a:lstStyle/>
          <a:p>
            <a:pPr marL="0" indent="0">
              <a:buNone/>
            </a:pPr>
            <a:r>
              <a:rPr lang="en-US" b="1" dirty="0"/>
              <a:t>SESSION DURATION: 2h</a:t>
            </a:r>
            <a:endParaRPr lang="en-US" dirty="0"/>
          </a:p>
          <a:p>
            <a:pPr marL="0" indent="0">
              <a:buNone/>
            </a:pPr>
            <a:r>
              <a:rPr lang="en-US" dirty="0">
                <a:sym typeface="Helvetica Neue"/>
              </a:rPr>
              <a:t>_____________________________________________________________________________</a:t>
            </a:r>
          </a:p>
          <a:p>
            <a:pPr marL="0" indent="0">
              <a:buNone/>
            </a:pPr>
            <a:endParaRPr lang="en-US" b="1" dirty="0"/>
          </a:p>
          <a:p>
            <a:pPr marL="0" indent="0">
              <a:buNone/>
            </a:pPr>
            <a:r>
              <a:rPr lang="en-US" b="1" dirty="0"/>
              <a:t>ADAPT FOR CONTEXT</a:t>
            </a:r>
          </a:p>
          <a:p>
            <a:r>
              <a:rPr lang="en-US" dirty="0">
                <a:sym typeface="Helvetica Neue"/>
              </a:rPr>
              <a:t>Adapt this session according to the job description/roles and responsibilities of the caseworkers.  </a:t>
            </a:r>
          </a:p>
          <a:p>
            <a:r>
              <a:rPr lang="en-US" dirty="0">
                <a:sym typeface="Helvetica Neue"/>
              </a:rPr>
              <a:t>If training a mixed group, use a typical job description for that context.</a:t>
            </a:r>
            <a:endParaRPr lang="en-US" dirty="0"/>
          </a:p>
          <a:p>
            <a:endParaRPr lang="en-US" dirty="0"/>
          </a:p>
        </p:txBody>
      </p:sp>
      <p:sp>
        <p:nvSpPr>
          <p:cNvPr id="3" name="Slide Image Placeholder 2">
            <a:extLst>
              <a:ext uri="{FF2B5EF4-FFF2-40B4-BE49-F238E27FC236}">
                <a16:creationId xmlns:a16="http://schemas.microsoft.com/office/drawing/2014/main" id="{FA33173A-019D-0D01-6843-C21E4202E9D2}"/>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4D8759C-4A9C-091A-6D3C-343F6B4C69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9"/>
        <p:cNvGrpSpPr/>
        <p:nvPr/>
      </p:nvGrpSpPr>
      <p:grpSpPr>
        <a:xfrm>
          <a:off x="0" y="0"/>
          <a:ext cx="0" cy="0"/>
          <a:chOff x="0" y="0"/>
          <a:chExt cx="0" cy="0"/>
        </a:xfrm>
      </p:grpSpPr>
      <p:sp>
        <p:nvSpPr>
          <p:cNvPr id="491" name="Google Shape;491;p15:notes"/>
          <p:cNvSpPr txBox="1">
            <a:spLocks noGrp="1"/>
          </p:cNvSpPr>
          <p:nvPr>
            <p:ph type="body" idx="1"/>
          </p:nvPr>
        </p:nvSpPr>
        <p:spPr/>
        <p:txBody>
          <a:bodyPr/>
          <a:lstStyle/>
          <a:p>
            <a:pPr marL="0" indent="0">
              <a:buNone/>
            </a:pPr>
            <a:r>
              <a:rPr lang="en-US" b="1" dirty="0"/>
              <a:t>ADAPT FOR CONTEXT</a:t>
            </a:r>
          </a:p>
          <a:p>
            <a:r>
              <a:rPr lang="en-US" dirty="0">
                <a:sym typeface="Helvetica Neue"/>
              </a:rPr>
              <a:t>Adapt this session according to the job description/roles and responsibilities of the caseworkers. </a:t>
            </a:r>
          </a:p>
          <a:p>
            <a:r>
              <a:rPr lang="en-US" dirty="0">
                <a:sym typeface="Helvetica Neue"/>
              </a:rPr>
              <a:t>If training a mixed group use a typical job description for that context.</a:t>
            </a:r>
            <a:endParaRPr lang="en-US" dirty="0"/>
          </a:p>
          <a:p>
            <a:pPr marL="0" indent="0">
              <a:buNone/>
            </a:pPr>
            <a:r>
              <a:rPr lang="en-US" dirty="0">
                <a:sym typeface="Helvetica Neue"/>
              </a:rPr>
              <a:t>_____________________________________________________________________________</a:t>
            </a:r>
          </a:p>
          <a:p>
            <a:endParaRPr lang="en-US" dirty="0"/>
          </a:p>
          <a:p>
            <a:pPr marL="0" indent="0">
              <a:buNone/>
            </a:pPr>
            <a:r>
              <a:rPr lang="en-US" b="1" dirty="0"/>
              <a:t>INTRODUCTION</a:t>
            </a:r>
          </a:p>
          <a:p>
            <a:r>
              <a:rPr lang="en-US" i="1" dirty="0"/>
              <a:t>Before we look at the essential competencies for a caseworker, let’s discuss the caseworker core functions and responsibilities as we learned in Level 1. </a:t>
            </a:r>
          </a:p>
          <a:p>
            <a:r>
              <a:rPr lang="en-US" dirty="0"/>
              <a:t>Divide participants into groups of 3-4 people</a:t>
            </a:r>
          </a:p>
          <a:p>
            <a:r>
              <a:rPr lang="en-US" i="1" dirty="0"/>
              <a:t>In your groups:</a:t>
            </a:r>
          </a:p>
          <a:p>
            <a:pPr lvl="1"/>
            <a:r>
              <a:rPr lang="en-US" i="1" dirty="0"/>
              <a:t>Discuss the question on the slide</a:t>
            </a:r>
          </a:p>
          <a:p>
            <a:pPr lvl="1"/>
            <a:r>
              <a:rPr lang="en-US" i="1" dirty="0"/>
              <a:t>List a caseworker’s core functions and the responsibilities under each function</a:t>
            </a:r>
          </a:p>
          <a:p>
            <a:endParaRPr lang="en-US" dirty="0"/>
          </a:p>
          <a:p>
            <a:pPr marL="0" indent="0">
              <a:buNone/>
            </a:pPr>
            <a:r>
              <a:rPr lang="en-US" b="1" dirty="0"/>
              <a:t>GROUP WORK (10 minutes)</a:t>
            </a:r>
          </a:p>
          <a:p>
            <a:r>
              <a:rPr lang="en-US" dirty="0"/>
              <a:t>Provide 10 minutes for participants to complete</a:t>
            </a:r>
          </a:p>
          <a:p>
            <a:endParaRPr lang="en-US" dirty="0"/>
          </a:p>
          <a:p>
            <a:pPr marL="0" indent="0">
              <a:buNone/>
            </a:pPr>
            <a:r>
              <a:rPr lang="en-US" b="1" dirty="0"/>
              <a:t>PLENARY DISCUSSION (10 minutes)</a:t>
            </a:r>
          </a:p>
          <a:p>
            <a:r>
              <a:rPr lang="en-US" dirty="0"/>
              <a:t>For each core function, ask a group to share the core function and the responsibilities under that function. </a:t>
            </a:r>
          </a:p>
          <a:p>
            <a:r>
              <a:rPr lang="en-US" dirty="0"/>
              <a:t>Write down the responses on a flipchart.</a:t>
            </a:r>
          </a:p>
        </p:txBody>
      </p:sp>
      <p:sp>
        <p:nvSpPr>
          <p:cNvPr id="3" name="Slide Image Placeholder 2">
            <a:extLst>
              <a:ext uri="{FF2B5EF4-FFF2-40B4-BE49-F238E27FC236}">
                <a16:creationId xmlns:a16="http://schemas.microsoft.com/office/drawing/2014/main" id="{E4ED69D8-E763-3EE1-8796-8DCD1B3AABE5}"/>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D2FDA1B-06E5-0B9A-A48D-77ACC272FAA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sym typeface="Arial"/>
              </a:rPr>
              <a:t>ADAPT FOR CONTEXT</a:t>
            </a:r>
          </a:p>
          <a:p>
            <a:pPr lvl="0"/>
            <a:r>
              <a:rPr lang="en-GB" dirty="0"/>
              <a:t>When explaining the support function, make sure it aligns with what local SOPs say about:</a:t>
            </a:r>
          </a:p>
          <a:p>
            <a:pPr lvl="1"/>
            <a:r>
              <a:rPr lang="en-GB" dirty="0"/>
              <a:t>The roles and responsibilities of caseworkers</a:t>
            </a:r>
          </a:p>
          <a:p>
            <a:pPr lvl="1"/>
            <a:r>
              <a:rPr lang="en-GB" dirty="0"/>
              <a:t>The specific services that caseworkers should (and should not) provide in the context</a:t>
            </a:r>
          </a:p>
          <a:p>
            <a:pPr marL="0" lvl="0" indent="0">
              <a:buNone/>
            </a:pPr>
            <a:r>
              <a:rPr lang="en-US" dirty="0">
                <a:sym typeface="Arial"/>
              </a:rPr>
              <a:t>______________________________________________________________________________</a:t>
            </a:r>
          </a:p>
          <a:p>
            <a:endParaRPr lang="en-US" dirty="0"/>
          </a:p>
          <a:p>
            <a:pPr marL="0" indent="0">
              <a:buNone/>
            </a:pPr>
            <a:r>
              <a:rPr lang="en-US" b="1" dirty="0"/>
              <a:t>EXPLANATION</a:t>
            </a:r>
          </a:p>
          <a:p>
            <a:r>
              <a:rPr lang="en-GB" dirty="0"/>
              <a:t>Present the slide</a:t>
            </a:r>
          </a:p>
          <a:p>
            <a:r>
              <a:rPr lang="en-GB" dirty="0"/>
              <a:t>Add anything that is missing to the flip chart and edit anything that needs correcting.</a:t>
            </a:r>
            <a:endParaRPr lang="en-US" dirty="0"/>
          </a:p>
          <a:p>
            <a:endParaRPr lang="en-BE" dirty="0"/>
          </a:p>
        </p:txBody>
      </p:sp>
      <p:sp>
        <p:nvSpPr>
          <p:cNvPr id="6" name="Slide Image Placeholder 5">
            <a:extLst>
              <a:ext uri="{FF2B5EF4-FFF2-40B4-BE49-F238E27FC236}">
                <a16:creationId xmlns:a16="http://schemas.microsoft.com/office/drawing/2014/main" id="{DE7D56D4-B5F2-4DB7-F5FA-E171678421A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F895454-98F9-465A-9B57-B235A23FD81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extLst>
      <p:ext uri="{BB962C8B-B14F-4D97-AF65-F5344CB8AC3E}">
        <p14:creationId xmlns:p14="http://schemas.microsoft.com/office/powerpoint/2010/main" val="598377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7" name="Google Shape;277;p5:notes"/>
          <p:cNvSpPr txBox="1">
            <a:spLocks noGrp="1"/>
          </p:cNvSpPr>
          <p:nvPr>
            <p:ph type="body" idx="1"/>
          </p:nvPr>
        </p:nvSpPr>
        <p:spPr/>
        <p:txBody>
          <a:bodyPr/>
          <a:lstStyle/>
          <a:p>
            <a:pPr marL="0" indent="0">
              <a:buNone/>
            </a:pPr>
            <a:r>
              <a:rPr lang="en-US" b="1" dirty="0"/>
              <a:t>SESSION 1 DURATION: 1h30</a:t>
            </a:r>
          </a:p>
          <a:p>
            <a:pPr marL="0" indent="0">
              <a:buNone/>
            </a:pPr>
            <a:r>
              <a:rPr lang="en-US" dirty="0"/>
              <a:t>______________________________________________________________________________</a:t>
            </a:r>
          </a:p>
          <a:p>
            <a:endParaRPr lang="en-US" dirty="0"/>
          </a:p>
          <a:p>
            <a:pPr marL="0" indent="0">
              <a:buNone/>
            </a:pPr>
            <a:r>
              <a:rPr lang="en-US" b="1" dirty="0"/>
              <a:t>EXPLANATION</a:t>
            </a:r>
          </a:p>
          <a:p>
            <a:r>
              <a:rPr lang="en-US" i="1" dirty="0"/>
              <a:t>During this opening session, we will:</a:t>
            </a:r>
          </a:p>
          <a:p>
            <a:pPr lvl="1"/>
            <a:r>
              <a:rPr lang="en-US" i="1" dirty="0"/>
              <a:t>Explain what’s on today’s agenda</a:t>
            </a:r>
          </a:p>
          <a:p>
            <a:pPr lvl="1"/>
            <a:r>
              <a:rPr lang="en-US" i="1" dirty="0"/>
              <a:t>Get to know each other </a:t>
            </a:r>
          </a:p>
          <a:p>
            <a:pPr lvl="1"/>
            <a:r>
              <a:rPr lang="en-US" i="1" dirty="0"/>
              <a:t>Develop a learning agreement</a:t>
            </a:r>
          </a:p>
          <a:p>
            <a:pPr lvl="1"/>
            <a:r>
              <a:rPr lang="en-US" i="1" dirty="0"/>
              <a:t>Go over the structure of this training curriculum </a:t>
            </a:r>
          </a:p>
          <a:p>
            <a:pPr lvl="1"/>
            <a:r>
              <a:rPr lang="en-US" i="1" dirty="0"/>
              <a:t>Do a reflection exercise</a:t>
            </a:r>
          </a:p>
        </p:txBody>
      </p:sp>
      <p:sp>
        <p:nvSpPr>
          <p:cNvPr id="3" name="Slide Image Placeholder 2">
            <a:extLst>
              <a:ext uri="{FF2B5EF4-FFF2-40B4-BE49-F238E27FC236}">
                <a16:creationId xmlns:a16="http://schemas.microsoft.com/office/drawing/2014/main" id="{139DBD5F-09F3-F96B-1E36-325968B523C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FEB4B564-1C97-A114-3641-CFF633C3A9E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sym typeface="Arial"/>
              </a:rPr>
              <a:t>ADAPT FOR CONTEXT</a:t>
            </a:r>
          </a:p>
          <a:p>
            <a:pPr lvl="0"/>
            <a:r>
              <a:rPr lang="en-GB" dirty="0"/>
              <a:t>When explaining the support function, make sure it aligns with what local SOPs say about:</a:t>
            </a:r>
          </a:p>
          <a:p>
            <a:pPr lvl="1"/>
            <a:r>
              <a:rPr lang="en-GB" dirty="0"/>
              <a:t>The roles and responsibilities of caseworkers</a:t>
            </a:r>
          </a:p>
          <a:p>
            <a:pPr lvl="1"/>
            <a:r>
              <a:rPr lang="en-GB" dirty="0"/>
              <a:t>The specific services that caseworkers should (and should not) provide in the context</a:t>
            </a:r>
          </a:p>
          <a:p>
            <a:pPr marL="0" lvl="0" indent="0">
              <a:buNone/>
            </a:pPr>
            <a:r>
              <a:rPr lang="en-US" dirty="0">
                <a:sym typeface="Arial"/>
              </a:rPr>
              <a:t>______________________________________________________________________________</a:t>
            </a:r>
          </a:p>
          <a:p>
            <a:endParaRPr lang="en-US" dirty="0"/>
          </a:p>
          <a:p>
            <a:pPr marL="0" indent="0">
              <a:buNone/>
            </a:pPr>
            <a:r>
              <a:rPr lang="en-US" b="1" dirty="0"/>
              <a:t>EXPLANATION</a:t>
            </a:r>
          </a:p>
          <a:p>
            <a:r>
              <a:rPr lang="en-GB" dirty="0"/>
              <a:t>Present the slide</a:t>
            </a:r>
          </a:p>
          <a:p>
            <a:r>
              <a:rPr lang="en-GB" dirty="0"/>
              <a:t>Add anything that is missing to the flip chart and edit anything that needs correcting.</a:t>
            </a:r>
          </a:p>
          <a:p>
            <a:endParaRPr lang="en-US" dirty="0"/>
          </a:p>
          <a:p>
            <a:endParaRPr lang="en-BE" dirty="0"/>
          </a:p>
          <a:p>
            <a:endParaRPr lang="en-US" dirty="0"/>
          </a:p>
          <a:p>
            <a:endParaRPr lang="en-US" dirty="0"/>
          </a:p>
          <a:p>
            <a:endParaRPr lang="en-US" dirty="0"/>
          </a:p>
        </p:txBody>
      </p:sp>
      <p:sp>
        <p:nvSpPr>
          <p:cNvPr id="6" name="Slide Image Placeholder 5">
            <a:extLst>
              <a:ext uri="{FF2B5EF4-FFF2-40B4-BE49-F238E27FC236}">
                <a16:creationId xmlns:a16="http://schemas.microsoft.com/office/drawing/2014/main" id="{44E67424-F483-1611-2870-D8434451A8C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0793133-6527-B311-E91A-08E8E0F31DB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12939973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sym typeface="Arial"/>
              </a:rPr>
              <a:t>ADAPT FOR CONTEXT</a:t>
            </a:r>
          </a:p>
          <a:p>
            <a:pPr lvl="0"/>
            <a:r>
              <a:rPr lang="en-GB" dirty="0"/>
              <a:t>When explaining the support function, make sure it aligns with what local SOPs say about:</a:t>
            </a:r>
          </a:p>
          <a:p>
            <a:pPr lvl="1"/>
            <a:r>
              <a:rPr lang="en-GB" dirty="0"/>
              <a:t>The roles and responsibilities of caseworkers</a:t>
            </a:r>
          </a:p>
          <a:p>
            <a:pPr lvl="1"/>
            <a:r>
              <a:rPr lang="en-GB" dirty="0"/>
              <a:t>The specific services that caseworkers should (and should not) provide in the context</a:t>
            </a:r>
          </a:p>
          <a:p>
            <a:pPr marL="0" lvl="0" indent="0">
              <a:buNone/>
            </a:pPr>
            <a:r>
              <a:rPr lang="en-US" dirty="0">
                <a:sym typeface="Arial"/>
              </a:rPr>
              <a:t>______________________________________________________________________________</a:t>
            </a:r>
          </a:p>
          <a:p>
            <a:endParaRPr lang="en-US" dirty="0"/>
          </a:p>
          <a:p>
            <a:pPr marL="0" indent="0">
              <a:buNone/>
            </a:pPr>
            <a:r>
              <a:rPr lang="en-US" b="1" dirty="0"/>
              <a:t>EXPLANATION</a:t>
            </a:r>
          </a:p>
          <a:p>
            <a:r>
              <a:rPr lang="en-GB" dirty="0"/>
              <a:t>Present the slide</a:t>
            </a:r>
          </a:p>
          <a:p>
            <a:r>
              <a:rPr lang="en-GB" dirty="0"/>
              <a:t>Add anything that is missing to the flip chart and edit anything that needs correcting.</a:t>
            </a:r>
          </a:p>
          <a:p>
            <a:endParaRPr lang="en-US" dirty="0"/>
          </a:p>
          <a:p>
            <a:endParaRPr lang="en-BE" dirty="0"/>
          </a:p>
        </p:txBody>
      </p:sp>
      <p:sp>
        <p:nvSpPr>
          <p:cNvPr id="6" name="Slide Image Placeholder 5">
            <a:extLst>
              <a:ext uri="{FF2B5EF4-FFF2-40B4-BE49-F238E27FC236}">
                <a16:creationId xmlns:a16="http://schemas.microsoft.com/office/drawing/2014/main" id="{29E903AF-BAFF-4DC6-8136-7B344D359E9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83A2416-EDF6-7109-DBFB-DB986868DB8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extLst>
      <p:ext uri="{BB962C8B-B14F-4D97-AF65-F5344CB8AC3E}">
        <p14:creationId xmlns:p14="http://schemas.microsoft.com/office/powerpoint/2010/main" val="27715564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INTRODUCTION</a:t>
            </a:r>
          </a:p>
          <a:p>
            <a:r>
              <a:rPr lang="en-US" i="1" dirty="0"/>
              <a:t>To be able to implement these core functions and responsibilities, a caseworker needs to have certain knowledge, attitudes, values and skills</a:t>
            </a:r>
          </a:p>
          <a:p>
            <a:r>
              <a:rPr lang="en-US" dirty="0"/>
              <a:t>Guide participants to </a:t>
            </a:r>
            <a:r>
              <a:rPr lang="en-US" b="1" dirty="0"/>
              <a:t>Workbook page 7: Caseworker knowledge, attitudes, values and skills</a:t>
            </a:r>
          </a:p>
          <a:p>
            <a:r>
              <a:rPr lang="en-US" dirty="0"/>
              <a:t>Divide the participants into pairs</a:t>
            </a:r>
          </a:p>
          <a:p>
            <a:r>
              <a:rPr lang="en-US" i="1" dirty="0"/>
              <a:t>With your partner:</a:t>
            </a:r>
          </a:p>
          <a:p>
            <a:pPr lvl="1"/>
            <a:r>
              <a:rPr lang="en-US" i="1" dirty="0"/>
              <a:t>Discuss the question: </a:t>
            </a:r>
            <a:r>
              <a:rPr lang="en-GB" i="1" dirty="0"/>
              <a:t>What knowledge, attitudes, values, and skills does a caseworker need to take on their responsibilities and to provide quality case management support?</a:t>
            </a:r>
            <a:endParaRPr lang="en-US" i="1" dirty="0"/>
          </a:p>
          <a:p>
            <a:pPr lvl="1"/>
            <a:r>
              <a:rPr lang="en-US" i="1" dirty="0"/>
              <a:t>Write these in your workbook</a:t>
            </a:r>
          </a:p>
          <a:p>
            <a:endParaRPr lang="en-US" dirty="0"/>
          </a:p>
          <a:p>
            <a:pPr marL="0" indent="0">
              <a:buNone/>
            </a:pPr>
            <a:r>
              <a:rPr lang="en-US" b="1" dirty="0"/>
              <a:t>PARTNER WORK (15 minutes)</a:t>
            </a:r>
          </a:p>
          <a:p>
            <a:r>
              <a:rPr lang="en-US" dirty="0"/>
              <a:t>Provide 15 minutes for participants to complete</a:t>
            </a:r>
          </a:p>
          <a:p>
            <a:endParaRPr lang="en-US" dirty="0"/>
          </a:p>
          <a:p>
            <a:pPr marL="0" indent="0">
              <a:buNone/>
            </a:pPr>
            <a:r>
              <a:rPr lang="en-US" b="1" dirty="0"/>
              <a:t>PLENARY DISCUSSION (15 minutes)</a:t>
            </a:r>
          </a:p>
          <a:p>
            <a:r>
              <a:rPr lang="en-US" dirty="0"/>
              <a:t>Give time to the participants to present their responses and let the participants complement each other</a:t>
            </a:r>
          </a:p>
          <a:p>
            <a:r>
              <a:rPr lang="en-US" dirty="0"/>
              <a:t>Write the responses on a flipchart </a:t>
            </a:r>
          </a:p>
          <a:p>
            <a:r>
              <a:rPr lang="en-US" dirty="0"/>
              <a:t>The listed knowledge, attitudes, values and skills will be reviewed later in this training</a:t>
            </a:r>
          </a:p>
          <a:p>
            <a:endParaRPr lang="en-BE" dirty="0"/>
          </a:p>
        </p:txBody>
      </p:sp>
      <p:sp>
        <p:nvSpPr>
          <p:cNvPr id="6" name="Slide Image Placeholder 5">
            <a:extLst>
              <a:ext uri="{FF2B5EF4-FFF2-40B4-BE49-F238E27FC236}">
                <a16:creationId xmlns:a16="http://schemas.microsoft.com/office/drawing/2014/main" id="{ED10CB08-76EC-77F8-A453-400838F18AB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BDA5CFC-956D-0F57-6BFE-DDB5ED5A9A2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extLst>
      <p:ext uri="{BB962C8B-B14F-4D97-AF65-F5344CB8AC3E}">
        <p14:creationId xmlns:p14="http://schemas.microsoft.com/office/powerpoint/2010/main" val="21765708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In this training:</a:t>
            </a:r>
          </a:p>
          <a:p>
            <a:pPr lvl="1"/>
            <a:r>
              <a:rPr lang="en-GB" b="1" i="1" dirty="0"/>
              <a:t>“Competencies”</a:t>
            </a:r>
            <a:r>
              <a:rPr lang="en-GB" i="1" dirty="0"/>
              <a:t> refer to knowledge, attitudes, values and skills</a:t>
            </a:r>
          </a:p>
          <a:p>
            <a:pPr lvl="1"/>
            <a:r>
              <a:rPr lang="en-US" b="1" i="1" dirty="0">
                <a:sym typeface="Helvetica Neue"/>
              </a:rPr>
              <a:t>“Skills” </a:t>
            </a:r>
            <a:r>
              <a:rPr lang="en-US" i="1" dirty="0">
                <a:sym typeface="Helvetica Neue"/>
              </a:rPr>
              <a:t>refers to what caseworkers need to know, understand and apply to effectively perform in their work</a:t>
            </a:r>
            <a:endParaRPr lang="en-GB" i="1" dirty="0"/>
          </a:p>
        </p:txBody>
      </p:sp>
      <p:sp>
        <p:nvSpPr>
          <p:cNvPr id="6" name="Slide Image Placeholder 5">
            <a:extLst>
              <a:ext uri="{FF2B5EF4-FFF2-40B4-BE49-F238E27FC236}">
                <a16:creationId xmlns:a16="http://schemas.microsoft.com/office/drawing/2014/main" id="{72C26F93-C086-0227-6557-85ECAA82B60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E11BEEE-2A45-335A-F1E8-2EDFAB1EBB8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11140652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Helvetica Neue"/>
              </a:rPr>
              <a:t>EXPLANATION</a:t>
            </a:r>
          </a:p>
          <a:p>
            <a:r>
              <a:rPr lang="en-GB" i="1" dirty="0">
                <a:sym typeface="Helvetica Neue"/>
              </a:rPr>
              <a:t>We have grouped the knowledge, attitudes, values and skills together in 3 categories of competencies. </a:t>
            </a:r>
          </a:p>
          <a:p>
            <a:r>
              <a:rPr lang="en-GB" dirty="0">
                <a:sym typeface="Helvetica Neue"/>
              </a:rPr>
              <a:t>Present the slide</a:t>
            </a:r>
          </a:p>
          <a:p>
            <a:pPr lvl="1"/>
            <a:r>
              <a:rPr lang="en-GB" dirty="0">
                <a:sym typeface="Helvetica Neue"/>
              </a:rPr>
              <a:t>Link with the knowledge, attitudes, values and skills listed by the participant during the previous exercise. </a:t>
            </a:r>
          </a:p>
          <a:p>
            <a:r>
              <a:rPr lang="en-GB" i="1" dirty="0">
                <a:sym typeface="Helvetica Neue"/>
              </a:rPr>
              <a:t>A person can inherently possess some competencies or intentionally develop them. </a:t>
            </a:r>
          </a:p>
          <a:p>
            <a:pPr lvl="1"/>
            <a:r>
              <a:rPr lang="en-GB" i="1" dirty="0">
                <a:sym typeface="Helvetica Neue"/>
              </a:rPr>
              <a:t>For example, some people naturally build relationships with colleagues. Others can learn to build relationships through practice and training.</a:t>
            </a:r>
          </a:p>
          <a:p>
            <a:endParaRPr lang="en-GB" dirty="0">
              <a:sym typeface="Helvetica Neue"/>
            </a:endParaRPr>
          </a:p>
          <a:p>
            <a:pPr marL="0" indent="0">
              <a:buNone/>
            </a:pPr>
            <a:r>
              <a:rPr lang="en-GB" b="1" dirty="0">
                <a:sym typeface="Helvetica Neue"/>
              </a:rPr>
              <a:t>PLENARY REVIEW (15 minutes)</a:t>
            </a:r>
          </a:p>
          <a:p>
            <a:r>
              <a:rPr lang="en-GB" i="0" dirty="0">
                <a:sym typeface="Helvetica Neue"/>
              </a:rPr>
              <a:t>Guide participants to </a:t>
            </a:r>
            <a:r>
              <a:rPr lang="en-GB" b="1" i="0" dirty="0">
                <a:sym typeface="Helvetica Neue"/>
              </a:rPr>
              <a:t>Workbook page 8-10: Competency framework</a:t>
            </a:r>
          </a:p>
          <a:p>
            <a:r>
              <a:rPr lang="en-GB" i="1" dirty="0">
                <a:sym typeface="Helvetica Neue"/>
              </a:rPr>
              <a:t>A competency framework has been developed to assess a caseworker’s current capacities and to support further professional development. </a:t>
            </a:r>
          </a:p>
          <a:p>
            <a:pPr lvl="0"/>
            <a:r>
              <a:rPr lang="en-US" i="1" dirty="0"/>
              <a:t>Each competency has corresponding indicators which detail the expected knowledge, attitudes and skills required to demonstrate that competency.  </a:t>
            </a:r>
            <a:endParaRPr lang="en-GB" dirty="0">
              <a:sym typeface="Helvetica Neue"/>
            </a:endParaRPr>
          </a:p>
          <a:p>
            <a:r>
              <a:rPr lang="en-GB" dirty="0">
                <a:sym typeface="Helvetica Neue"/>
              </a:rPr>
              <a:t>Review the competency framework together with the participants</a:t>
            </a:r>
          </a:p>
          <a:p>
            <a:r>
              <a:rPr lang="en-GB" dirty="0">
                <a:sym typeface="Helvetica Neue"/>
              </a:rPr>
              <a:t>Ask for volunteers to read out loud</a:t>
            </a:r>
          </a:p>
          <a:p>
            <a:r>
              <a:rPr lang="en-GB" i="1" dirty="0">
                <a:sym typeface="Helvetica Neue"/>
              </a:rPr>
              <a:t>Does anyone have any questions or need clarification?</a:t>
            </a:r>
            <a:endParaRPr lang="en-GB" i="1" dirty="0"/>
          </a:p>
          <a:p>
            <a:endParaRPr lang="en-BE" dirty="0"/>
          </a:p>
        </p:txBody>
      </p:sp>
      <p:sp>
        <p:nvSpPr>
          <p:cNvPr id="6" name="Slide Image Placeholder 5">
            <a:extLst>
              <a:ext uri="{FF2B5EF4-FFF2-40B4-BE49-F238E27FC236}">
                <a16:creationId xmlns:a16="http://schemas.microsoft.com/office/drawing/2014/main" id="{5CB90B9B-AE62-4D17-5130-5C202078682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BB93B75-1A3A-05ED-7AB3-98124613B08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extLst>
      <p:ext uri="{BB962C8B-B14F-4D97-AF65-F5344CB8AC3E}">
        <p14:creationId xmlns:p14="http://schemas.microsoft.com/office/powerpoint/2010/main" val="15558666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ADAPT FOR CONTEXT</a:t>
            </a:r>
          </a:p>
          <a:p>
            <a:r>
              <a:rPr lang="en-US" dirty="0"/>
              <a:t>Option 1: Participants can fill the assessment in their workbook</a:t>
            </a:r>
          </a:p>
          <a:p>
            <a:r>
              <a:rPr lang="en-US" dirty="0"/>
              <a:t>Option 2: Facilitators can share the excel file and ask participants to fill the assessment on their laptop</a:t>
            </a:r>
          </a:p>
          <a:p>
            <a:pPr lvl="1"/>
            <a:r>
              <a:rPr lang="en-US" dirty="0"/>
              <a:t>With this option, the results can be visualized in a spider diagram. </a:t>
            </a:r>
            <a:endParaRPr lang="en-GB" dirty="0"/>
          </a:p>
          <a:p>
            <a:pPr marL="0" indent="0">
              <a:buNone/>
            </a:pPr>
            <a:r>
              <a:rPr lang="en-US" dirty="0">
                <a:sym typeface="Helvetica Neue"/>
              </a:rPr>
              <a:t>_____________________________________________________________________________</a:t>
            </a:r>
          </a:p>
          <a:p>
            <a:endParaRPr lang="en-GB" dirty="0"/>
          </a:p>
          <a:p>
            <a:pPr marL="0" indent="0">
              <a:buNone/>
            </a:pPr>
            <a:r>
              <a:rPr lang="en-GB" b="1" dirty="0"/>
              <a:t>INTRODUCTION</a:t>
            </a:r>
          </a:p>
          <a:p>
            <a:r>
              <a:rPr lang="en-GB" i="1" dirty="0"/>
              <a:t>A Competency Self-Assessment tool has been developed to help you identify your currents knowledge, attitudes and skills.</a:t>
            </a:r>
          </a:p>
          <a:p>
            <a:pPr lvl="0"/>
            <a:r>
              <a:rPr lang="en-US" dirty="0"/>
              <a:t>Guide participants to </a:t>
            </a:r>
            <a:r>
              <a:rPr lang="en-US" b="1" dirty="0"/>
              <a:t>Workbook page 12-16: Competency measurement tool</a:t>
            </a:r>
          </a:p>
          <a:p>
            <a:r>
              <a:rPr lang="en-GB" i="1" dirty="0"/>
              <a:t>To fill out the self-assessment:</a:t>
            </a:r>
          </a:p>
          <a:p>
            <a:pPr marL="685800" lvl="1" indent="-228600">
              <a:buFont typeface="+mj-lt"/>
              <a:buAutoNum type="arabicPeriod"/>
            </a:pPr>
            <a:r>
              <a:rPr lang="en-GB" i="1" dirty="0"/>
              <a:t>In the column to the right of the indicators, tick those that you currently feel confident in</a:t>
            </a:r>
          </a:p>
          <a:p>
            <a:pPr marL="685800" lvl="1" indent="-228600">
              <a:buFont typeface="+mj-lt"/>
              <a:buAutoNum type="arabicPeriod"/>
            </a:pPr>
            <a:r>
              <a:rPr lang="en-GB" i="1" dirty="0"/>
              <a:t>Give yourself an overall ranking for the competency</a:t>
            </a:r>
          </a:p>
          <a:p>
            <a:pPr lvl="2"/>
            <a:r>
              <a:rPr lang="en-GB" i="1" dirty="0"/>
              <a:t>There are four levels - exceeded, fulfilled, partially fulfilled and not fulfilled</a:t>
            </a:r>
          </a:p>
          <a:p>
            <a:pPr marL="685800" lvl="1" indent="-228600">
              <a:buFont typeface="+mj-lt"/>
              <a:buAutoNum type="arabicPeriod"/>
            </a:pPr>
            <a:r>
              <a:rPr lang="en-GB" i="1" dirty="0"/>
              <a:t>Write your evaluation comments in the relevant column. This should include:</a:t>
            </a:r>
          </a:p>
          <a:p>
            <a:pPr lvl="2"/>
            <a:r>
              <a:rPr lang="en-GB" i="1" dirty="0"/>
              <a:t>An overview of your main achievements</a:t>
            </a:r>
          </a:p>
          <a:p>
            <a:pPr lvl="2"/>
            <a:r>
              <a:rPr lang="en-GB" i="1" dirty="0"/>
              <a:t>Ways in which you could build upon them</a:t>
            </a:r>
          </a:p>
          <a:p>
            <a:pPr lvl="2"/>
            <a:r>
              <a:rPr lang="en-GB" i="1" dirty="0"/>
              <a:t>Any areas which need to be worked on and how this could be done. </a:t>
            </a:r>
          </a:p>
          <a:p>
            <a:r>
              <a:rPr lang="en-GB" i="1" dirty="0"/>
              <a:t>Notes</a:t>
            </a:r>
          </a:p>
          <a:p>
            <a:pPr lvl="1"/>
            <a:r>
              <a:rPr lang="en-GB" i="1" dirty="0"/>
              <a:t>Once this has been completed you will have the opportunity to discuss your inputs with your supervisor, and to receive their feedback and suggested ways forward. </a:t>
            </a:r>
          </a:p>
          <a:p>
            <a:pPr lvl="1"/>
            <a:r>
              <a:rPr lang="en-GB" i="1" dirty="0"/>
              <a:t>This capacity assessment will be most useful if you are honest with yourself – remember how important honest reflection is for learning. </a:t>
            </a:r>
          </a:p>
          <a:p>
            <a:pPr lvl="1"/>
            <a:r>
              <a:rPr lang="en-GB" i="1" dirty="0"/>
              <a:t>This self-assessment will not be shared unless you would like it to share it yourself.</a:t>
            </a:r>
          </a:p>
          <a:p>
            <a:r>
              <a:rPr lang="en-GB" i="1" dirty="0"/>
              <a:t>Does anyone have any questions or need clarification?</a:t>
            </a:r>
          </a:p>
          <a:p>
            <a:endParaRPr lang="en-GB" dirty="0"/>
          </a:p>
          <a:p>
            <a:pPr marL="0" indent="0">
              <a:buNone/>
            </a:pPr>
            <a:r>
              <a:rPr lang="en-GB" b="1" dirty="0"/>
              <a:t>CONTINUED </a:t>
            </a:r>
            <a:r>
              <a:rPr lang="en-GB" b="1" dirty="0">
                <a:sym typeface="Wingdings" panose="05000000000000000000" pitchFamily="2" charset="2"/>
              </a:rPr>
              <a:t></a:t>
            </a:r>
          </a:p>
        </p:txBody>
      </p:sp>
      <p:sp>
        <p:nvSpPr>
          <p:cNvPr id="6" name="Slide Image Placeholder 5">
            <a:extLst>
              <a:ext uri="{FF2B5EF4-FFF2-40B4-BE49-F238E27FC236}">
                <a16:creationId xmlns:a16="http://schemas.microsoft.com/office/drawing/2014/main" id="{4B54BAA1-7403-DF6A-9284-4B71E188F08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337F467-5130-2264-3CB5-551A979DB08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16859940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buNone/>
            </a:pPr>
            <a:r>
              <a:rPr lang="en-GB" b="1" dirty="0"/>
              <a:t>INDIVIDUAL WORK (25 minutes)</a:t>
            </a:r>
          </a:p>
          <a:p>
            <a:r>
              <a:rPr lang="en-GB" dirty="0"/>
              <a:t>Provide 25 minutes for participants to complete</a:t>
            </a:r>
          </a:p>
          <a:p>
            <a:r>
              <a:rPr lang="en-GB" dirty="0"/>
              <a:t>If there is not enough time to finish this Competency Self-Assessment in the session, then participants can complete it at home as homework</a:t>
            </a:r>
          </a:p>
          <a:p>
            <a:endParaRPr lang="en-GB" dirty="0"/>
          </a:p>
          <a:p>
            <a:pPr marL="0" indent="0">
              <a:buNone/>
            </a:pPr>
            <a:r>
              <a:rPr lang="en-GB" b="1" dirty="0"/>
              <a:t>PLENARY DISCUSSION (5 minutes)</a:t>
            </a:r>
          </a:p>
          <a:p>
            <a:r>
              <a:rPr lang="en-GB" i="1" dirty="0"/>
              <a:t>Do you recognize all the knowledge, attitudes, values and skills?</a:t>
            </a:r>
          </a:p>
          <a:p>
            <a:r>
              <a:rPr lang="en-GB" i="1" dirty="0"/>
              <a:t>Do you find it easy or difficult to assess your confidence in your abilities?</a:t>
            </a:r>
          </a:p>
        </p:txBody>
      </p:sp>
      <p:sp>
        <p:nvSpPr>
          <p:cNvPr id="7" name="Google Shape;725;p48:notes">
            <a:extLst>
              <a:ext uri="{FF2B5EF4-FFF2-40B4-BE49-F238E27FC236}">
                <a16:creationId xmlns:a16="http://schemas.microsoft.com/office/drawing/2014/main" id="{B337F467-5130-2264-3CB5-551A979DB08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Tree>
    <p:extLst>
      <p:ext uri="{BB962C8B-B14F-4D97-AF65-F5344CB8AC3E}">
        <p14:creationId xmlns:p14="http://schemas.microsoft.com/office/powerpoint/2010/main" val="3720214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9"/>
        <p:cNvGrpSpPr/>
        <p:nvPr/>
      </p:nvGrpSpPr>
      <p:grpSpPr>
        <a:xfrm>
          <a:off x="0" y="0"/>
          <a:ext cx="0" cy="0"/>
          <a:chOff x="0" y="0"/>
          <a:chExt cx="0" cy="0"/>
        </a:xfrm>
      </p:grpSpPr>
      <p:sp>
        <p:nvSpPr>
          <p:cNvPr id="651" name="Google Shape;651;p18:notes"/>
          <p:cNvSpPr txBox="1">
            <a:spLocks noGrp="1"/>
          </p:cNvSpPr>
          <p:nvPr>
            <p:ph type="body" idx="1"/>
          </p:nvPr>
        </p:nvSpPr>
        <p:spPr/>
        <p:txBody>
          <a:bodyPr/>
          <a:lstStyle/>
          <a:p>
            <a:pPr marL="0" indent="0">
              <a:buNone/>
            </a:pPr>
            <a:r>
              <a:rPr lang="en-GB" b="1" dirty="0"/>
              <a:t>EXPLANATION</a:t>
            </a:r>
          </a:p>
          <a:p>
            <a:r>
              <a:rPr lang="en-GB" dirty="0"/>
              <a:t>Present the slide</a:t>
            </a:r>
          </a:p>
          <a:p>
            <a:endParaRPr lang="en-GB" dirty="0"/>
          </a:p>
        </p:txBody>
      </p:sp>
      <p:sp>
        <p:nvSpPr>
          <p:cNvPr id="3" name="Slide Image Placeholder 2">
            <a:extLst>
              <a:ext uri="{FF2B5EF4-FFF2-40B4-BE49-F238E27FC236}">
                <a16:creationId xmlns:a16="http://schemas.microsoft.com/office/drawing/2014/main" id="{B191996C-5066-D47B-F43C-7F2329B6698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41A25FC-477C-E561-D8D8-E88904A799C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9"/>
        <p:cNvGrpSpPr/>
        <p:nvPr/>
      </p:nvGrpSpPr>
      <p:grpSpPr>
        <a:xfrm>
          <a:off x="0" y="0"/>
          <a:ext cx="0" cy="0"/>
          <a:chOff x="0" y="0"/>
          <a:chExt cx="0" cy="0"/>
        </a:xfrm>
      </p:grpSpPr>
      <p:sp>
        <p:nvSpPr>
          <p:cNvPr id="661" name="Google Shape;661;p19:notes"/>
          <p:cNvSpPr txBox="1">
            <a:spLocks noGrp="1"/>
          </p:cNvSpPr>
          <p:nvPr>
            <p:ph type="body" idx="1"/>
          </p:nvPr>
        </p:nvSpPr>
        <p:spPr/>
        <p:txBody>
          <a:bodyPr/>
          <a:lstStyle/>
          <a:p>
            <a:pPr marL="0" indent="0">
              <a:buNone/>
            </a:pPr>
            <a:r>
              <a:rPr lang="en-US" b="1" dirty="0"/>
              <a:t>SESSION 4 DURATION: 1h30</a:t>
            </a:r>
          </a:p>
          <a:p>
            <a:pPr marL="0" indent="0">
              <a:buNone/>
            </a:pPr>
            <a:r>
              <a:rPr lang="en-US" dirty="0">
                <a:sym typeface="Helvetica Neue"/>
              </a:rPr>
              <a:t>_____________________________________________________________________________</a:t>
            </a:r>
          </a:p>
          <a:p>
            <a:pPr marL="0" indent="0">
              <a:buNone/>
            </a:pPr>
            <a:endParaRPr lang="en-US" dirty="0"/>
          </a:p>
          <a:p>
            <a:pPr marL="0" indent="0">
              <a:buNone/>
            </a:pPr>
            <a:r>
              <a:rPr lang="en-US" b="1" dirty="0"/>
              <a:t>EXPLANATION</a:t>
            </a:r>
          </a:p>
          <a:p>
            <a:r>
              <a:rPr lang="en-US" i="1" dirty="0"/>
              <a:t>The Interagency Guidelines for Case Management &amp; Child Protection set out principles which should guide caseworkers. </a:t>
            </a:r>
          </a:p>
          <a:p>
            <a:pPr lvl="1"/>
            <a:r>
              <a:rPr lang="en-US" i="1" dirty="0"/>
              <a:t>These CM principles are extremely useful when handling complex issues or supporting children in difficult circumstances. </a:t>
            </a:r>
          </a:p>
          <a:p>
            <a:pPr lvl="1"/>
            <a:r>
              <a:rPr lang="en-US" i="1" dirty="0"/>
              <a:t>However, these principles can seem abstract</a:t>
            </a:r>
          </a:p>
          <a:p>
            <a:r>
              <a:rPr lang="en-US" i="1" dirty="0"/>
              <a:t>During this session we discuss how these principles guide us in our day-to-day work. </a:t>
            </a:r>
          </a:p>
        </p:txBody>
      </p:sp>
      <p:sp>
        <p:nvSpPr>
          <p:cNvPr id="3" name="Slide Image Placeholder 2">
            <a:extLst>
              <a:ext uri="{FF2B5EF4-FFF2-40B4-BE49-F238E27FC236}">
                <a16:creationId xmlns:a16="http://schemas.microsoft.com/office/drawing/2014/main" id="{39088589-8178-E8CB-E55B-4C0D3DF16023}"/>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D62759A-E2EB-6B11-9422-325EAD38D64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 (10 minutes)</a:t>
            </a:r>
          </a:p>
          <a:p>
            <a:r>
              <a:rPr lang="en-GB" dirty="0"/>
              <a:t>List the guiding principles together with the participants</a:t>
            </a:r>
          </a:p>
          <a:p>
            <a:r>
              <a:rPr lang="en-GB" i="1" dirty="0"/>
              <a:t>We will make these principles more practical through an exercise.</a:t>
            </a:r>
          </a:p>
          <a:p>
            <a:r>
              <a:rPr lang="en-GB" dirty="0"/>
              <a:t>Divide participants into pairs</a:t>
            </a:r>
          </a:p>
          <a:p>
            <a:r>
              <a:rPr lang="en-GB" dirty="0"/>
              <a:t>Guide participants to </a:t>
            </a:r>
            <a:r>
              <a:rPr lang="en-GB" b="1" dirty="0"/>
              <a:t>Workbook page 17-18: Guiding principles for case management</a:t>
            </a:r>
          </a:p>
          <a:p>
            <a:r>
              <a:rPr lang="en-GB" i="1" dirty="0"/>
              <a:t>With your partner:</a:t>
            </a:r>
          </a:p>
          <a:p>
            <a:pPr lvl="1"/>
            <a:r>
              <a:rPr lang="en-GB" i="1" dirty="0"/>
              <a:t>Review the practical examples of each case management principle in the workbook</a:t>
            </a:r>
          </a:p>
          <a:p>
            <a:pPr lvl="1"/>
            <a:r>
              <a:rPr lang="en-GB" i="1" dirty="0"/>
              <a:t>Discuss each example </a:t>
            </a:r>
          </a:p>
          <a:p>
            <a:pPr lvl="1"/>
            <a:r>
              <a:rPr lang="en-GB" i="1" dirty="0"/>
              <a:t>Determine which case management principle it refers to</a:t>
            </a:r>
          </a:p>
          <a:p>
            <a:pPr lvl="1"/>
            <a:r>
              <a:rPr lang="en-GB" i="1" dirty="0"/>
              <a:t>For reference, the explanations of each case management principle can be found in the </a:t>
            </a:r>
            <a:r>
              <a:rPr lang="en-GB" b="1" i="1" dirty="0"/>
              <a:t>Workbook page 19-23</a:t>
            </a:r>
          </a:p>
          <a:p>
            <a:pPr marL="0" indent="0">
              <a:buNone/>
            </a:pPr>
            <a:endParaRPr lang="en-GB" dirty="0"/>
          </a:p>
          <a:p>
            <a:pPr marL="0" indent="0">
              <a:buNone/>
            </a:pPr>
            <a:r>
              <a:rPr lang="en-US" b="1" dirty="0"/>
              <a:t>PARTNER WORK (15 minutes)</a:t>
            </a:r>
          </a:p>
          <a:p>
            <a:r>
              <a:rPr lang="en-US" dirty="0"/>
              <a:t>Provide 15 minutes for participants to complete</a:t>
            </a:r>
          </a:p>
          <a:p>
            <a:endParaRPr lang="en-US" dirty="0"/>
          </a:p>
          <a:p>
            <a:pPr marL="0" indent="0">
              <a:buNone/>
            </a:pPr>
            <a:r>
              <a:rPr lang="en-US" b="1" dirty="0"/>
              <a:t>PLENARY DISCUSSION (15 minutes)</a:t>
            </a:r>
            <a:endParaRPr lang="en-GB" dirty="0"/>
          </a:p>
          <a:p>
            <a:r>
              <a:rPr lang="en-GB" dirty="0"/>
              <a:t>Go through each example and ask the participants which guide principles corresponds with the example </a:t>
            </a:r>
          </a:p>
          <a:p>
            <a:r>
              <a:rPr lang="en-GB" dirty="0"/>
              <a:t>Complement with the answers on the next page</a:t>
            </a:r>
          </a:p>
          <a:p>
            <a:pPr marL="0" indent="0">
              <a:buNone/>
            </a:pPr>
            <a:r>
              <a:rPr lang="en-US" dirty="0">
                <a:sym typeface="Helvetica Neue"/>
              </a:rPr>
              <a:t>_____________________________________________________________________________</a:t>
            </a:r>
          </a:p>
          <a:p>
            <a:pPr marL="0" indent="0">
              <a:buNone/>
            </a:pPr>
            <a:endParaRPr lang="en-US" dirty="0"/>
          </a:p>
          <a:p>
            <a:pPr marL="0" indent="0">
              <a:buNone/>
            </a:pPr>
            <a:r>
              <a:rPr lang="en-US" b="1" dirty="0"/>
              <a:t>CONTINUED </a:t>
            </a:r>
            <a:r>
              <a:rPr lang="en-US" b="1" dirty="0">
                <a:sym typeface="Wingdings" panose="05000000000000000000" pitchFamily="2" charset="2"/>
              </a:rPr>
              <a:t></a:t>
            </a:r>
            <a:endParaRPr lang="en-US" b="1" dirty="0"/>
          </a:p>
        </p:txBody>
      </p:sp>
      <p:sp>
        <p:nvSpPr>
          <p:cNvPr id="6" name="Slide Image Placeholder 5">
            <a:extLst>
              <a:ext uri="{FF2B5EF4-FFF2-40B4-BE49-F238E27FC236}">
                <a16:creationId xmlns:a16="http://schemas.microsoft.com/office/drawing/2014/main" id="{2DB38F95-4194-03ED-6239-D5D65208948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3B411BD-E01F-3A22-E4F4-321A8839730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Tree>
    <p:extLst>
      <p:ext uri="{BB962C8B-B14F-4D97-AF65-F5344CB8AC3E}">
        <p14:creationId xmlns:p14="http://schemas.microsoft.com/office/powerpoint/2010/main" val="1982723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9" name="Google Shape;249;p3:notes"/>
          <p:cNvSpPr txBox="1">
            <a:spLocks noGrp="1"/>
          </p:cNvSpPr>
          <p:nvPr>
            <p:ph type="body" idx="1"/>
          </p:nvPr>
        </p:nvSpPr>
        <p:spPr/>
        <p:txBody>
          <a:bodyPr/>
          <a:lstStyle/>
          <a:p>
            <a:pPr marL="0" indent="0">
              <a:buNone/>
            </a:pPr>
            <a:r>
              <a:rPr lang="en-US" b="1" dirty="0"/>
              <a:t>EXPLANATION</a:t>
            </a:r>
          </a:p>
          <a:p>
            <a:r>
              <a:rPr lang="en-US" dirty="0"/>
              <a:t>Present the slide</a:t>
            </a:r>
          </a:p>
          <a:p>
            <a:endParaRPr lang="en-US" dirty="0"/>
          </a:p>
        </p:txBody>
      </p:sp>
      <p:sp>
        <p:nvSpPr>
          <p:cNvPr id="3" name="Slide Image Placeholder 2">
            <a:extLst>
              <a:ext uri="{FF2B5EF4-FFF2-40B4-BE49-F238E27FC236}">
                <a16:creationId xmlns:a16="http://schemas.microsoft.com/office/drawing/2014/main" id="{52BDA022-3BA3-F466-770B-D674751D7D8C}"/>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0F37A49-1844-6730-FC8A-C74C1D18FA8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buNone/>
            </a:pPr>
            <a:r>
              <a:rPr lang="en-US" b="1" dirty="0"/>
              <a:t>ANSWERS</a:t>
            </a:r>
          </a:p>
          <a:p>
            <a:pPr marL="228600" indent="-228600">
              <a:buFont typeface="+mj-lt"/>
              <a:buAutoNum type="arabicPeriod"/>
            </a:pPr>
            <a:r>
              <a:rPr lang="en-GB" dirty="0"/>
              <a:t>Non-discrimination </a:t>
            </a:r>
          </a:p>
          <a:p>
            <a:pPr marL="228600" indent="-228600">
              <a:buFont typeface="+mj-lt"/>
              <a:buAutoNum type="arabicPeriod"/>
            </a:pPr>
            <a:r>
              <a:rPr lang="en-GB" dirty="0"/>
              <a:t>Informed assent or consent</a:t>
            </a:r>
          </a:p>
          <a:p>
            <a:pPr marL="228600" indent="-228600">
              <a:buFont typeface="+mj-lt"/>
              <a:buAutoNum type="arabicPeriod"/>
            </a:pPr>
            <a:r>
              <a:rPr lang="en-GB" dirty="0"/>
              <a:t>Do no harm</a:t>
            </a:r>
          </a:p>
          <a:p>
            <a:pPr marL="228600" indent="-228600">
              <a:buFont typeface="+mj-lt"/>
              <a:buAutoNum type="arabicPeriod"/>
            </a:pPr>
            <a:r>
              <a:rPr lang="en-GB" dirty="0"/>
              <a:t>Adhere ethical standards</a:t>
            </a:r>
          </a:p>
          <a:p>
            <a:pPr marL="228600" indent="-228600">
              <a:buFont typeface="+mj-lt"/>
              <a:buAutoNum type="arabicPeriod"/>
            </a:pPr>
            <a:r>
              <a:rPr lang="en-GB" dirty="0"/>
              <a:t>Best-interest</a:t>
            </a:r>
          </a:p>
          <a:p>
            <a:pPr marL="228600" indent="-228600">
              <a:buFont typeface="+mj-lt"/>
              <a:buAutoNum type="arabicPeriod"/>
            </a:pPr>
            <a:r>
              <a:rPr lang="en-GB" dirty="0"/>
              <a:t>Child friendly and child-</a:t>
            </a:r>
            <a:r>
              <a:rPr lang="en-GB" dirty="0" err="1"/>
              <a:t>centered</a:t>
            </a:r>
            <a:endParaRPr lang="en-GB" dirty="0"/>
          </a:p>
          <a:p>
            <a:pPr marL="228600" indent="-228600">
              <a:buFont typeface="+mj-lt"/>
              <a:buAutoNum type="arabicPeriod"/>
            </a:pPr>
            <a:r>
              <a:rPr lang="en-GB" dirty="0"/>
              <a:t>Confidentiality</a:t>
            </a:r>
          </a:p>
          <a:p>
            <a:pPr marL="228600" indent="-228600">
              <a:buFont typeface="+mj-lt"/>
              <a:buAutoNum type="arabicPeriod"/>
            </a:pPr>
            <a:r>
              <a:rPr lang="en-GB" dirty="0"/>
              <a:t>Build on strengths</a:t>
            </a:r>
          </a:p>
          <a:p>
            <a:pPr marL="228600" indent="-228600">
              <a:buFont typeface="+mj-lt"/>
              <a:buAutoNum type="arabicPeriod"/>
            </a:pPr>
            <a:r>
              <a:rPr lang="en-GB" dirty="0"/>
              <a:t>Accountability</a:t>
            </a:r>
          </a:p>
          <a:p>
            <a:pPr marL="228600" indent="-228600">
              <a:buFont typeface="+mj-lt"/>
              <a:buAutoNum type="arabicPeriod"/>
            </a:pPr>
            <a:r>
              <a:rPr lang="en-GB" dirty="0"/>
              <a:t>Meaningful participation</a:t>
            </a:r>
          </a:p>
          <a:p>
            <a:pPr marL="228600" indent="-228600">
              <a:buFont typeface="+mj-lt"/>
              <a:buAutoNum type="arabicPeriod"/>
            </a:pPr>
            <a:r>
              <a:rPr lang="en-GB" dirty="0"/>
              <a:t>Professional boundaries</a:t>
            </a:r>
          </a:p>
          <a:p>
            <a:pPr marL="228600" indent="-228600">
              <a:buFont typeface="+mj-lt"/>
              <a:buAutoNum type="arabicPeriod"/>
            </a:pPr>
            <a:r>
              <a:rPr lang="en-GB" dirty="0"/>
              <a:t>Knowledge of child development</a:t>
            </a:r>
          </a:p>
          <a:p>
            <a:pPr marL="228600" indent="-228600">
              <a:buFont typeface="+mj-lt"/>
              <a:buAutoNum type="arabicPeriod"/>
            </a:pPr>
            <a:r>
              <a:rPr lang="en-GB" dirty="0"/>
              <a:t>Coordination and collaboration</a:t>
            </a:r>
          </a:p>
          <a:p>
            <a:pPr marL="228600" indent="-228600">
              <a:buFont typeface="+mj-lt"/>
              <a:buAutoNum type="arabicPeriod"/>
            </a:pPr>
            <a:r>
              <a:rPr lang="en-GB" dirty="0"/>
              <a:t>Mandatory reporting</a:t>
            </a:r>
          </a:p>
          <a:p>
            <a:pPr marL="228600" indent="-228600">
              <a:buFont typeface="+mj-lt"/>
              <a:buAutoNum type="arabicPeriod"/>
            </a:pPr>
            <a:r>
              <a:rPr lang="en-GB" dirty="0"/>
              <a:t>Culturally appropriate </a:t>
            </a:r>
          </a:p>
        </p:txBody>
      </p:sp>
      <p:sp>
        <p:nvSpPr>
          <p:cNvPr id="7" name="Google Shape;725;p48:notes">
            <a:extLst>
              <a:ext uri="{FF2B5EF4-FFF2-40B4-BE49-F238E27FC236}">
                <a16:creationId xmlns:a16="http://schemas.microsoft.com/office/drawing/2014/main" id="{A3B411BD-E01F-3A22-E4F4-321A8839730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36758889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Case management should always be approached in a participative, empowering and strength-based way. </a:t>
            </a:r>
          </a:p>
          <a:p>
            <a:pPr lvl="0"/>
            <a:r>
              <a:rPr lang="en-GB" i="1" dirty="0"/>
              <a:t>We will look at these three principles more closely and discuss how exactly a caseworker can do this. </a:t>
            </a:r>
          </a:p>
          <a:p>
            <a:endParaRPr lang="en-GB" dirty="0"/>
          </a:p>
          <a:p>
            <a:endParaRPr lang="en-GB" dirty="0"/>
          </a:p>
          <a:p>
            <a:pPr lvl="1"/>
            <a:endParaRPr lang="en-GB" dirty="0"/>
          </a:p>
          <a:p>
            <a:endParaRPr lang="en-BE" dirty="0"/>
          </a:p>
        </p:txBody>
      </p:sp>
      <p:sp>
        <p:nvSpPr>
          <p:cNvPr id="6" name="Slide Image Placeholder 5">
            <a:extLst>
              <a:ext uri="{FF2B5EF4-FFF2-40B4-BE49-F238E27FC236}">
                <a16:creationId xmlns:a16="http://schemas.microsoft.com/office/drawing/2014/main" id="{50B010EE-CC33-F728-6DE9-4367193617B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5C8F5D8-4B9A-E08E-F94D-DB7E68CA435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extLst>
      <p:ext uri="{BB962C8B-B14F-4D97-AF65-F5344CB8AC3E}">
        <p14:creationId xmlns:p14="http://schemas.microsoft.com/office/powerpoint/2010/main" val="291087813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Image Placeholder 4">
            <a:extLst>
              <a:ext uri="{FF2B5EF4-FFF2-40B4-BE49-F238E27FC236}">
                <a16:creationId xmlns:a16="http://schemas.microsoft.com/office/drawing/2014/main" id="{806F3240-8F62-7EFF-51F9-D72109D2CF0F}"/>
              </a:ext>
            </a:extLst>
          </p:cNvPr>
          <p:cNvSpPr>
            <a:spLocks noGrp="1" noRot="1" noChangeAspect="1"/>
          </p:cNvSpPr>
          <p:nvPr>
            <p:ph type="sldImg"/>
          </p:nvPr>
        </p:nvSpPr>
        <p:spPr/>
      </p:sp>
      <p:sp>
        <p:nvSpPr>
          <p:cNvPr id="6" name="Notes Placeholder 5">
            <a:extLst>
              <a:ext uri="{FF2B5EF4-FFF2-40B4-BE49-F238E27FC236}">
                <a16:creationId xmlns:a16="http://schemas.microsoft.com/office/drawing/2014/main" id="{2EBE610B-1586-F859-D44B-68D4C4251221}"/>
              </a:ext>
            </a:extLst>
          </p:cNvPr>
          <p:cNvSpPr>
            <a:spLocks noGrp="1"/>
          </p:cNvSpPr>
          <p:nvPr>
            <p:ph type="body" idx="1"/>
          </p:nvPr>
        </p:nvSpPr>
        <p:spPr/>
        <p:txBody>
          <a:bodyPr/>
          <a:lstStyle/>
          <a:p>
            <a:pPr marL="0" indent="0">
              <a:buNone/>
            </a:pPr>
            <a:r>
              <a:rPr lang="en-CA" b="1" dirty="0"/>
              <a:t>EXPLANATION</a:t>
            </a:r>
          </a:p>
          <a:p>
            <a:r>
              <a:rPr lang="en-CA" dirty="0"/>
              <a:t>Present the slide</a:t>
            </a:r>
            <a:endParaRPr lang="en-US" dirty="0"/>
          </a:p>
        </p:txBody>
      </p:sp>
      <p:sp>
        <p:nvSpPr>
          <p:cNvPr id="7" name="Google Shape;725;p48:notes">
            <a:extLst>
              <a:ext uri="{FF2B5EF4-FFF2-40B4-BE49-F238E27FC236}">
                <a16:creationId xmlns:a16="http://schemas.microsoft.com/office/drawing/2014/main" id="{3409E5E7-BD17-E68D-D8C3-6BEB08A358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dirty="0">
              <a:latin typeface="+mn-lt"/>
            </a:endParaRPr>
          </a:p>
        </p:txBody>
      </p:sp>
    </p:spTree>
    <p:extLst>
      <p:ext uri="{BB962C8B-B14F-4D97-AF65-F5344CB8AC3E}">
        <p14:creationId xmlns:p14="http://schemas.microsoft.com/office/powerpoint/2010/main" val="17444301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A caseworker’s actions through each step within the process should be guided by the best interests of the child. </a:t>
            </a:r>
          </a:p>
          <a:p>
            <a:pPr lvl="1"/>
            <a:r>
              <a:rPr lang="en-GB" i="1" dirty="0"/>
              <a:t>All actions need to ensure that the child’s rights, safety, ongoing development and wellbeing is not harmed or compromised.</a:t>
            </a:r>
          </a:p>
          <a:p>
            <a:r>
              <a:rPr lang="en-GB" i="1" dirty="0"/>
              <a:t>Caseworkers and their supervisors must constantly evaluate:</a:t>
            </a:r>
          </a:p>
          <a:p>
            <a:pPr lvl="1"/>
            <a:r>
              <a:rPr lang="en-GB" i="1" dirty="0"/>
              <a:t>The risks and resources of the child and their environment</a:t>
            </a:r>
          </a:p>
          <a:p>
            <a:pPr lvl="1"/>
            <a:r>
              <a:rPr lang="en-GB" i="1" dirty="0"/>
              <a:t>The positive and negative consequences of actions </a:t>
            </a:r>
          </a:p>
          <a:p>
            <a:r>
              <a:rPr lang="en-GB" i="1" dirty="0"/>
              <a:t>These must also be discussed with the child and their caregivers when taking decisions.</a:t>
            </a:r>
          </a:p>
        </p:txBody>
      </p:sp>
      <p:sp>
        <p:nvSpPr>
          <p:cNvPr id="6" name="Slide Image Placeholder 5">
            <a:extLst>
              <a:ext uri="{FF2B5EF4-FFF2-40B4-BE49-F238E27FC236}">
                <a16:creationId xmlns:a16="http://schemas.microsoft.com/office/drawing/2014/main" id="{3127C8B1-D62C-8695-7B4C-6DF3DC5359D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5BD8EF8-D7B0-47F5-58B6-48186AF20C7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extLst>
      <p:ext uri="{BB962C8B-B14F-4D97-AF65-F5344CB8AC3E}">
        <p14:creationId xmlns:p14="http://schemas.microsoft.com/office/powerpoint/2010/main" val="42334402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ADAPT FOR CONTEXT</a:t>
            </a:r>
          </a:p>
          <a:p>
            <a:pPr lvl="0"/>
            <a:r>
              <a:rPr lang="en-US" dirty="0"/>
              <a:t>Consider the extent to which it is safe to discuss these statements </a:t>
            </a:r>
          </a:p>
          <a:p>
            <a:pPr lvl="0"/>
            <a:r>
              <a:rPr lang="en-US" dirty="0"/>
              <a:t>Adapt the content as needed</a:t>
            </a:r>
          </a:p>
          <a:p>
            <a:pPr marL="0" lvl="0" indent="0">
              <a:buNone/>
            </a:pPr>
            <a:r>
              <a:rPr lang="en-US" dirty="0"/>
              <a:t>______________________________________________________________________________</a:t>
            </a:r>
            <a:endParaRPr lang="en-GB" dirty="0"/>
          </a:p>
          <a:p>
            <a:endParaRPr lang="en-GB" dirty="0"/>
          </a:p>
          <a:p>
            <a:pPr marL="0" indent="0">
              <a:buNone/>
            </a:pPr>
            <a:r>
              <a:rPr lang="en-GB" b="1" dirty="0"/>
              <a:t>EXPLANATION</a:t>
            </a:r>
          </a:p>
          <a:p>
            <a:r>
              <a:rPr lang="en-GB" dirty="0"/>
              <a:t>Provide each participants a red/pink and green sticky note.</a:t>
            </a:r>
          </a:p>
          <a:p>
            <a:r>
              <a:rPr lang="en-GB" i="1" dirty="0"/>
              <a:t>We will do a child-</a:t>
            </a:r>
            <a:r>
              <a:rPr lang="en-GB" i="1" dirty="0" err="1"/>
              <a:t>centered</a:t>
            </a:r>
            <a:r>
              <a:rPr lang="en-GB" i="1" dirty="0"/>
              <a:t> approach exercise</a:t>
            </a:r>
          </a:p>
          <a:p>
            <a:pPr lvl="1"/>
            <a:r>
              <a:rPr lang="en-GB" i="1" dirty="0"/>
              <a:t>I will read a statement </a:t>
            </a:r>
          </a:p>
          <a:p>
            <a:pPr lvl="1"/>
            <a:r>
              <a:rPr lang="en-GB" i="1" dirty="0"/>
              <a:t>You have to raise the green note if you agree or the red/pink note if you disagree</a:t>
            </a:r>
          </a:p>
          <a:p>
            <a:r>
              <a:rPr lang="en-GB" i="1" dirty="0"/>
              <a:t>Different views are normal</a:t>
            </a:r>
          </a:p>
          <a:p>
            <a:pPr lvl="1"/>
            <a:r>
              <a:rPr lang="en-GB" i="1" dirty="0"/>
              <a:t>Just raise the </a:t>
            </a:r>
            <a:r>
              <a:rPr lang="en-GB" i="1" dirty="0" err="1"/>
              <a:t>color</a:t>
            </a:r>
            <a:r>
              <a:rPr lang="en-GB" i="1" dirty="0"/>
              <a:t> that corresponds with your view or opinion </a:t>
            </a:r>
          </a:p>
          <a:p>
            <a:pPr lvl="1"/>
            <a:r>
              <a:rPr lang="en-GB" i="1" dirty="0"/>
              <a:t>Try to raise your hand all at the same time, not to be influenced by the others.</a:t>
            </a:r>
          </a:p>
          <a:p>
            <a:endParaRPr lang="en-GB" dirty="0"/>
          </a:p>
          <a:p>
            <a:pPr marL="0" indent="0">
              <a:buNone/>
            </a:pPr>
            <a:r>
              <a:rPr lang="en-GB" b="1" dirty="0"/>
              <a:t>PLENARY ACTIVITY (20 minutes)</a:t>
            </a:r>
          </a:p>
          <a:p>
            <a:r>
              <a:rPr lang="en-GB" dirty="0"/>
              <a:t>Read the statements on the next page</a:t>
            </a:r>
          </a:p>
          <a:p>
            <a:r>
              <a:rPr lang="en-GB" dirty="0"/>
              <a:t>Provide the participants a 10 seconds to reflect</a:t>
            </a:r>
          </a:p>
          <a:p>
            <a:r>
              <a:rPr lang="en-GB" dirty="0"/>
              <a:t>Count down so that all participants can raise their sticky note at the same time. </a:t>
            </a:r>
          </a:p>
          <a:p>
            <a:r>
              <a:rPr lang="en-GB" dirty="0"/>
              <a:t>After all hands have been raised, provide one participants the opportunity to share their view or opinion. </a:t>
            </a:r>
          </a:p>
          <a:p>
            <a:r>
              <a:rPr lang="en-GB" dirty="0"/>
              <a:t>Guide a short discussion, explaining the discussion tip written next to the statement.</a:t>
            </a:r>
          </a:p>
          <a:p>
            <a:endParaRPr lang="en-GB"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FB43F651-2D96-E7B4-3EA7-8687F83BE7A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0E05B33-5B48-60FF-E426-1D1DD13953E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extLst>
      <p:ext uri="{BB962C8B-B14F-4D97-AF65-F5344CB8AC3E}">
        <p14:creationId xmlns:p14="http://schemas.microsoft.com/office/powerpoint/2010/main" val="42934606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buNone/>
            </a:pPr>
            <a:r>
              <a:rPr lang="en-GB" sz="1150" b="1" dirty="0"/>
              <a:t>STATEMENTS</a:t>
            </a:r>
          </a:p>
          <a:p>
            <a:r>
              <a:rPr lang="en-GB" sz="1150" b="1" dirty="0"/>
              <a:t>Because of their own behaviour, for example when a child misbehaves, children can cause their parents to use violence.</a:t>
            </a:r>
          </a:p>
          <a:p>
            <a:pPr lvl="1"/>
            <a:r>
              <a:rPr lang="en-GB" sz="1150" dirty="0"/>
              <a:t>Disagree (red)</a:t>
            </a:r>
          </a:p>
          <a:p>
            <a:pPr lvl="1"/>
            <a:r>
              <a:rPr lang="en-GB" sz="1150" dirty="0"/>
              <a:t>Violence is the choice of the perpetrator.</a:t>
            </a:r>
          </a:p>
          <a:p>
            <a:pPr lvl="1"/>
            <a:r>
              <a:rPr lang="en-GB" sz="1150" dirty="0"/>
              <a:t>The behaviour of a child can not justify the use of violence. </a:t>
            </a:r>
            <a:endParaRPr lang="en-GB" sz="1150" b="1" dirty="0"/>
          </a:p>
          <a:p>
            <a:r>
              <a:rPr lang="en-GB" sz="1150" b="1" dirty="0"/>
              <a:t>A caseworker should challenge harmful social norms (such as racism, homophobia, sexism) even though it’s difficult to change them </a:t>
            </a:r>
          </a:p>
          <a:p>
            <a:pPr lvl="1"/>
            <a:r>
              <a:rPr lang="en-GB" sz="1150" dirty="0"/>
              <a:t>Agree (green)</a:t>
            </a:r>
          </a:p>
          <a:p>
            <a:pPr lvl="1"/>
            <a:r>
              <a:rPr lang="en-GB" sz="1150" dirty="0"/>
              <a:t>It’s part of a caseworker’s role and mandate to address harmful social norms and to maintain and adhere to standards such as non-discrimination</a:t>
            </a:r>
          </a:p>
          <a:p>
            <a:r>
              <a:rPr lang="en-GB" sz="1150" b="1" dirty="0"/>
              <a:t>Children with a disability should not go to a regular school as they will not be able to keep up with the other children and will cause a delay for everyone. </a:t>
            </a:r>
          </a:p>
          <a:p>
            <a:pPr lvl="1"/>
            <a:r>
              <a:rPr lang="en-GB" sz="1150" dirty="0"/>
              <a:t>Disagree (red)</a:t>
            </a:r>
          </a:p>
          <a:p>
            <a:pPr lvl="1"/>
            <a:r>
              <a:rPr lang="en-GB" sz="1150" dirty="0"/>
              <a:t>Children with disabilities should have the opportunity to participate and access schools. </a:t>
            </a:r>
          </a:p>
          <a:p>
            <a:pPr lvl="1"/>
            <a:r>
              <a:rPr lang="en-GB" sz="1150" dirty="0"/>
              <a:t>They have the same right to education as any other child.</a:t>
            </a:r>
          </a:p>
          <a:p>
            <a:r>
              <a:rPr lang="en-GB" sz="1150" b="1" dirty="0"/>
              <a:t>A child should not think too much about the abuse that happened to them, they should try to forget about it. </a:t>
            </a:r>
          </a:p>
          <a:p>
            <a:pPr lvl="1"/>
            <a:r>
              <a:rPr lang="en-GB" sz="1150" dirty="0"/>
              <a:t>Disagree (red)</a:t>
            </a:r>
          </a:p>
          <a:p>
            <a:pPr lvl="1"/>
            <a:r>
              <a:rPr lang="en-GB" sz="1150" dirty="0"/>
              <a:t>Children shouldn’t be asked to forget about the abuse – they will have a much more difficult time recovering from it. </a:t>
            </a:r>
          </a:p>
          <a:p>
            <a:pPr lvl="1"/>
            <a:r>
              <a:rPr lang="en-GB" sz="1150" dirty="0"/>
              <a:t>Children should know they can talk about what happened and should receive support to work through the emotional pain and suffering. </a:t>
            </a:r>
          </a:p>
          <a:p>
            <a:pPr lvl="1"/>
            <a:r>
              <a:rPr lang="en-GB" sz="1150" dirty="0"/>
              <a:t>When asking them to forget about it, you ask them to do the impossible. </a:t>
            </a:r>
          </a:p>
          <a:p>
            <a:r>
              <a:rPr lang="en-GB" sz="1150" b="1" dirty="0"/>
              <a:t>I</a:t>
            </a:r>
            <a:r>
              <a:rPr lang="en-BE" sz="1150" b="1" dirty="0"/>
              <a:t>t is possible for a child to be abused by another child.</a:t>
            </a:r>
            <a:endParaRPr lang="en-GB" sz="1150" b="1" dirty="0"/>
          </a:p>
          <a:p>
            <a:pPr lvl="1"/>
            <a:r>
              <a:rPr lang="en-GB" sz="1150" dirty="0"/>
              <a:t>Agree (green)</a:t>
            </a:r>
          </a:p>
          <a:p>
            <a:pPr lvl="1"/>
            <a:r>
              <a:rPr lang="en-GB" sz="1150" dirty="0"/>
              <a:t>Yes, children can cause harm to other children, but the law will treat them differently than adults. </a:t>
            </a:r>
          </a:p>
          <a:p>
            <a:r>
              <a:rPr lang="en-GB" sz="1150" b="1" dirty="0"/>
              <a:t>Parents who send their children away without accompanying them (unaccompanied children) are bad parents. </a:t>
            </a:r>
          </a:p>
          <a:p>
            <a:pPr lvl="1"/>
            <a:r>
              <a:rPr lang="en-GB" sz="1150" dirty="0"/>
              <a:t>Disagree (red)</a:t>
            </a:r>
          </a:p>
          <a:p>
            <a:pPr lvl="1"/>
            <a:r>
              <a:rPr lang="en-GB" sz="1150" dirty="0"/>
              <a:t>Caseworkers should maintain a non-judgemental attitude. </a:t>
            </a:r>
          </a:p>
          <a:p>
            <a:pPr lvl="1"/>
            <a:r>
              <a:rPr lang="en-GB" sz="1150" dirty="0"/>
              <a:t>They are not in the same situation of the parents, so they don’t have the full information. </a:t>
            </a:r>
          </a:p>
          <a:p>
            <a:pPr lvl="1"/>
            <a:r>
              <a:rPr lang="en-GB" sz="1150" dirty="0"/>
              <a:t>For example, some parents send their children to safety, away from danger.  </a:t>
            </a:r>
          </a:p>
          <a:p>
            <a:r>
              <a:rPr lang="en-GB" sz="1150" b="1" dirty="0"/>
              <a:t>If a child can’t answer the questions asked about a traumatic incident, they are probably making it up. </a:t>
            </a:r>
          </a:p>
          <a:p>
            <a:pPr lvl="1"/>
            <a:r>
              <a:rPr lang="en-GB" sz="1150" dirty="0"/>
              <a:t>Disagree (red) </a:t>
            </a:r>
          </a:p>
          <a:p>
            <a:pPr lvl="1"/>
            <a:r>
              <a:rPr lang="en-GB" sz="1150" dirty="0"/>
              <a:t>Children who are in shock or experience traumatic stress might be confused or unable to speak. </a:t>
            </a:r>
          </a:p>
          <a:p>
            <a:pPr lvl="1"/>
            <a:r>
              <a:rPr lang="en-GB" sz="1150" dirty="0"/>
              <a:t>This does not mean the incident is made up. </a:t>
            </a:r>
          </a:p>
          <a:p>
            <a:pPr lvl="1"/>
            <a:r>
              <a:rPr lang="en-GB" sz="1150" dirty="0"/>
              <a:t>It is the job of caseworker to support the child and to believe them.</a:t>
            </a:r>
          </a:p>
          <a:p>
            <a:r>
              <a:rPr lang="en-GB" sz="1150" b="1" dirty="0"/>
              <a:t>It is possible that a child recovers from the damaging effects of violence or abuse. </a:t>
            </a:r>
          </a:p>
          <a:p>
            <a:pPr lvl="1"/>
            <a:r>
              <a:rPr lang="en-GB" sz="1150" dirty="0"/>
              <a:t>Agree (green)</a:t>
            </a:r>
          </a:p>
          <a:p>
            <a:pPr lvl="1"/>
            <a:r>
              <a:rPr lang="en-GB" sz="1150" dirty="0"/>
              <a:t>Children can be resilient, which is the ability to overcome and recover from the damaging effects of adversities and their capacity to adapt and to find ways to realize their rights, good health, development, and well-being. </a:t>
            </a:r>
          </a:p>
          <a:p>
            <a:pPr lvl="1"/>
            <a:endParaRPr lang="en-GB" sz="1150" dirty="0"/>
          </a:p>
          <a:p>
            <a:pPr marL="0" indent="0">
              <a:buNone/>
            </a:pPr>
            <a:r>
              <a:rPr lang="en-GB" sz="1150" b="1" dirty="0"/>
              <a:t>PLENARY DISCUSSION (15 minutes)</a:t>
            </a:r>
          </a:p>
          <a:p>
            <a:r>
              <a:rPr lang="en-GB" sz="1150" i="1" dirty="0"/>
              <a:t>Did your experience as a caseworker change your view or opinion on certain topics such as child participation, violence or abuse, child rights, duties of parents, resilience,…? </a:t>
            </a:r>
          </a:p>
          <a:p>
            <a:pPr lvl="1"/>
            <a:r>
              <a:rPr lang="en-GB" sz="1150" i="1" dirty="0"/>
              <a:t>If yes, how did it change?</a:t>
            </a:r>
          </a:p>
        </p:txBody>
      </p:sp>
      <p:sp>
        <p:nvSpPr>
          <p:cNvPr id="7" name="Google Shape;725;p48:notes">
            <a:extLst>
              <a:ext uri="{FF2B5EF4-FFF2-40B4-BE49-F238E27FC236}">
                <a16:creationId xmlns:a16="http://schemas.microsoft.com/office/drawing/2014/main" id="{E0E05B33-5B48-60FF-E426-1D1DD13953E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Tree>
    <p:extLst>
      <p:ext uri="{BB962C8B-B14F-4D97-AF65-F5344CB8AC3E}">
        <p14:creationId xmlns:p14="http://schemas.microsoft.com/office/powerpoint/2010/main" val="29057495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9"/>
        <p:cNvGrpSpPr/>
        <p:nvPr/>
      </p:nvGrpSpPr>
      <p:grpSpPr>
        <a:xfrm>
          <a:off x="0" y="0"/>
          <a:ext cx="0" cy="0"/>
          <a:chOff x="0" y="0"/>
          <a:chExt cx="0" cy="0"/>
        </a:xfrm>
      </p:grpSpPr>
      <p:sp>
        <p:nvSpPr>
          <p:cNvPr id="721" name="Google Shape;721;p22:notes"/>
          <p:cNvSpPr txBox="1">
            <a:spLocks noGrp="1"/>
          </p:cNvSpPr>
          <p:nvPr>
            <p:ph type="body" idx="1"/>
          </p:nvPr>
        </p:nvSpPr>
        <p:spPr/>
        <p:txBody>
          <a:bodyPr/>
          <a:lstStyle/>
          <a:p>
            <a:pPr marL="0" indent="0">
              <a:buNone/>
            </a:pPr>
            <a:r>
              <a:rPr lang="en-US" b="1" dirty="0"/>
              <a:t>EXPLANATION</a:t>
            </a:r>
          </a:p>
          <a:p>
            <a:r>
              <a:rPr lang="en-US" i="1" dirty="0"/>
              <a:t>Guiding principles for CPCM should inform and guide our actions as caseworkers</a:t>
            </a:r>
          </a:p>
          <a:p>
            <a:r>
              <a:rPr lang="en-US" i="1" dirty="0"/>
              <a:t>It is important to recall what they are and how we should apply them in our practice.</a:t>
            </a:r>
          </a:p>
          <a:p>
            <a:r>
              <a:rPr lang="en-US" i="1" dirty="0"/>
              <a:t>Does anyone have any questions or need clarification?</a:t>
            </a:r>
          </a:p>
        </p:txBody>
      </p:sp>
      <p:sp>
        <p:nvSpPr>
          <p:cNvPr id="3" name="Slide Image Placeholder 2">
            <a:extLst>
              <a:ext uri="{FF2B5EF4-FFF2-40B4-BE49-F238E27FC236}">
                <a16:creationId xmlns:a16="http://schemas.microsoft.com/office/drawing/2014/main" id="{028141C1-96D6-B081-92CF-C0A1681DC262}"/>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5375C27-8DE7-5C36-D897-5A93CC3EC1C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9"/>
        <p:cNvGrpSpPr/>
        <p:nvPr/>
      </p:nvGrpSpPr>
      <p:grpSpPr>
        <a:xfrm>
          <a:off x="0" y="0"/>
          <a:ext cx="0" cy="0"/>
          <a:chOff x="0" y="0"/>
          <a:chExt cx="0" cy="0"/>
        </a:xfrm>
      </p:grpSpPr>
      <p:sp>
        <p:nvSpPr>
          <p:cNvPr id="731" name="Google Shape;731;p23:notes"/>
          <p:cNvSpPr txBox="1">
            <a:spLocks noGrp="1"/>
          </p:cNvSpPr>
          <p:nvPr>
            <p:ph type="body" idx="1"/>
          </p:nvPr>
        </p:nvSpPr>
        <p:spPr/>
        <p:txBody>
          <a:bodyPr/>
          <a:lstStyle/>
          <a:p>
            <a:pPr marL="0" indent="0">
              <a:buNone/>
            </a:pPr>
            <a:r>
              <a:rPr lang="en-US" b="1" dirty="0">
                <a:sym typeface="Arial"/>
              </a:rPr>
              <a:t>SESSION 5 DURATION: 0h20</a:t>
            </a:r>
          </a:p>
        </p:txBody>
      </p:sp>
      <p:sp>
        <p:nvSpPr>
          <p:cNvPr id="3" name="Slide Image Placeholder 2">
            <a:extLst>
              <a:ext uri="{FF2B5EF4-FFF2-40B4-BE49-F238E27FC236}">
                <a16:creationId xmlns:a16="http://schemas.microsoft.com/office/drawing/2014/main" id="{3C5FA1E1-CDBA-088E-6838-58EB763807F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F785ECA-BDEA-0689-A65D-89AE52A9071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8" name="Google Shape;408;p11:notes"/>
          <p:cNvSpPr txBox="1">
            <a:spLocks noGrp="1"/>
          </p:cNvSpPr>
          <p:nvPr>
            <p:ph type="body" idx="1"/>
          </p:nvPr>
        </p:nvSpPr>
        <p:spPr/>
        <p:txBody>
          <a:bodyPr/>
          <a:lstStyle/>
          <a:p>
            <a:pPr marL="0" indent="0">
              <a:buNone/>
            </a:pPr>
            <a:r>
              <a:rPr lang="en-US" b="1" dirty="0">
                <a:sym typeface="Calibri"/>
              </a:rPr>
              <a:t>EXPLANATION</a:t>
            </a:r>
          </a:p>
          <a:p>
            <a:r>
              <a:rPr lang="en-US" dirty="0">
                <a:sym typeface="Helvetica Neue"/>
              </a:rPr>
              <a:t>Present the slide</a:t>
            </a:r>
          </a:p>
          <a:p>
            <a:r>
              <a:rPr lang="en-US" dirty="0">
                <a:sym typeface="Helvetica Neue"/>
              </a:rPr>
              <a:t>Reflect back on today’s training. </a:t>
            </a:r>
            <a:endParaRPr lang="en-US" dirty="0"/>
          </a:p>
          <a:p>
            <a:endParaRPr lang="en-US" dirty="0"/>
          </a:p>
          <a:p>
            <a:pPr lvl="1"/>
            <a:endParaRPr lang="en-US" dirty="0">
              <a:sym typeface="Helvetica Neue"/>
            </a:endParaRPr>
          </a:p>
          <a:p>
            <a:pPr lvl="1"/>
            <a:endParaRPr lang="en-US" dirty="0">
              <a:sym typeface="Helvetica Neue"/>
            </a:endParaRPr>
          </a:p>
          <a:p>
            <a:pPr lvl="1"/>
            <a:endParaRPr lang="en-US" dirty="0">
              <a:sym typeface="Helvetica Neue"/>
            </a:endParaRPr>
          </a:p>
          <a:p>
            <a:endParaRPr lang="en-US" dirty="0">
              <a:sym typeface="Helvetica Neue"/>
            </a:endParaRPr>
          </a:p>
          <a:p>
            <a:endParaRPr lang="en-US" dirty="0">
              <a:sym typeface="Helvetica Neue"/>
            </a:endParaRPr>
          </a:p>
          <a:p>
            <a:endParaRPr lang="en-US" dirty="0">
              <a:sym typeface="Calibri"/>
            </a:endParaRPr>
          </a:p>
          <a:p>
            <a:endParaRPr lang="en-US" dirty="0">
              <a:sym typeface="Calibri"/>
            </a:endParaRPr>
          </a:p>
          <a:p>
            <a:endParaRPr lang="en-US" dirty="0"/>
          </a:p>
        </p:txBody>
      </p:sp>
      <p:sp>
        <p:nvSpPr>
          <p:cNvPr id="3" name="Slide Image Placeholder 2">
            <a:extLst>
              <a:ext uri="{FF2B5EF4-FFF2-40B4-BE49-F238E27FC236}">
                <a16:creationId xmlns:a16="http://schemas.microsoft.com/office/drawing/2014/main" id="{80CD4B4C-B8D3-C248-41BD-C3DFAF51E5D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E01949FD-FD60-B522-5AA6-D333316F89F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extLst>
      <p:ext uri="{BB962C8B-B14F-4D97-AF65-F5344CB8AC3E}">
        <p14:creationId xmlns:p14="http://schemas.microsoft.com/office/powerpoint/2010/main" val="12980377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3"/>
        <p:cNvGrpSpPr/>
        <p:nvPr/>
      </p:nvGrpSpPr>
      <p:grpSpPr>
        <a:xfrm>
          <a:off x="0" y="0"/>
          <a:ext cx="0" cy="0"/>
          <a:chOff x="0" y="0"/>
          <a:chExt cx="0" cy="0"/>
        </a:xfrm>
      </p:grpSpPr>
      <p:sp>
        <p:nvSpPr>
          <p:cNvPr id="775" name="Google Shape;775;p25:notes"/>
          <p:cNvSpPr txBox="1">
            <a:spLocks noGrp="1"/>
          </p:cNvSpPr>
          <p:nvPr>
            <p:ph type="body" idx="1"/>
          </p:nvPr>
        </p:nvSpPr>
        <p:spPr/>
        <p:txBody>
          <a:bodyPr/>
          <a:lstStyle/>
          <a:p>
            <a:pPr marL="0" indent="0">
              <a:buNone/>
            </a:pPr>
            <a:r>
              <a:rPr lang="en-GB" b="1" dirty="0">
                <a:sym typeface="Arial"/>
              </a:rPr>
              <a:t>INTRODUCTION</a:t>
            </a:r>
          </a:p>
          <a:p>
            <a:r>
              <a:rPr lang="en-GB" dirty="0">
                <a:sym typeface="Arial"/>
              </a:rPr>
              <a:t>Guide participants to </a:t>
            </a:r>
            <a:r>
              <a:rPr lang="en-GB" b="1" dirty="0">
                <a:sym typeface="Arial"/>
              </a:rPr>
              <a:t>Workbook page 24: Learning objectives</a:t>
            </a:r>
          </a:p>
          <a:p>
            <a:r>
              <a:rPr lang="en-GB" i="1" dirty="0">
                <a:sym typeface="Arial"/>
              </a:rPr>
              <a:t>It’s important to take the time to review the learning objectives (</a:t>
            </a:r>
            <a:r>
              <a:rPr lang="en-GB" b="1" i="1" dirty="0">
                <a:sym typeface="Arial"/>
              </a:rPr>
              <a:t>Workbook page 5</a:t>
            </a:r>
            <a:r>
              <a:rPr lang="en-GB" i="1" dirty="0">
                <a:sym typeface="Arial"/>
              </a:rPr>
              <a:t>) and reflect on your achievements at the end of this training. </a:t>
            </a:r>
          </a:p>
          <a:p>
            <a:r>
              <a:rPr lang="en-GB" i="1" dirty="0">
                <a:sym typeface="Arial"/>
              </a:rPr>
              <a:t>Some learning objectives might require some more information, practice or support from the supervisor to be fully achieved.</a:t>
            </a:r>
          </a:p>
          <a:p>
            <a:r>
              <a:rPr lang="en-GB" i="1" dirty="0">
                <a:sym typeface="Arial"/>
              </a:rPr>
              <a:t>Look back at today’s training and answer the questions on the learning objectives in your workbook. </a:t>
            </a:r>
          </a:p>
          <a:p>
            <a:pPr marL="0" indent="0">
              <a:buNone/>
            </a:pPr>
            <a:endParaRPr lang="en-GB" b="1" dirty="0">
              <a:sym typeface="Arial"/>
            </a:endParaRPr>
          </a:p>
          <a:p>
            <a:pPr marL="0" indent="0">
              <a:buNone/>
            </a:pPr>
            <a:r>
              <a:rPr lang="en-GB" b="1" dirty="0">
                <a:sym typeface="Arial"/>
              </a:rPr>
              <a:t>INDIVIDUAL WORK (5 minutes)</a:t>
            </a:r>
            <a:endParaRPr lang="en-GB" i="1" dirty="0">
              <a:sym typeface="Arial"/>
            </a:endParaRPr>
          </a:p>
          <a:p>
            <a:pPr>
              <a:defRPr/>
            </a:pPr>
            <a:r>
              <a:rPr lang="en-GB" dirty="0">
                <a:sym typeface="Arial"/>
              </a:rPr>
              <a:t>Provide 5 minutes for participants to complete</a:t>
            </a:r>
          </a:p>
          <a:p>
            <a:pPr marL="0" marR="0" lvl="0" indent="0" algn="l" defTabSz="914400" rtl="0" eaLnBrk="1" fontAlgn="auto" latinLnBrk="0" hangingPunct="1">
              <a:lnSpc>
                <a:spcPct val="100000"/>
              </a:lnSpc>
              <a:spcBef>
                <a:spcPts val="0"/>
              </a:spcBef>
              <a:spcAft>
                <a:spcPts val="0"/>
              </a:spcAft>
              <a:buClrTx/>
              <a:buSzTx/>
              <a:buNone/>
              <a:tabLst/>
              <a:defRPr/>
            </a:pPr>
            <a:endParaRPr lang="en-GB"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b="1" dirty="0">
                <a:sym typeface="Arial"/>
              </a:rPr>
              <a:t>PLENARY DISCUSSION (5 minutes)</a:t>
            </a:r>
          </a:p>
          <a:p>
            <a:r>
              <a:rPr lang="en-GB" dirty="0">
                <a:sym typeface="Arial"/>
              </a:rPr>
              <a:t>Invite volunteers to share their reflection</a:t>
            </a:r>
          </a:p>
          <a:p>
            <a:endParaRPr lang="en-GB" i="1" dirty="0">
              <a:sym typeface="Arial"/>
            </a:endParaRPr>
          </a:p>
          <a:p>
            <a:pPr marL="0" indent="0">
              <a:buNone/>
            </a:pPr>
            <a:r>
              <a:rPr lang="en-GB" b="1" dirty="0">
                <a:sym typeface="Arial"/>
              </a:rPr>
              <a:t>INTRODUCTION</a:t>
            </a:r>
          </a:p>
          <a:p>
            <a:r>
              <a:rPr lang="en-GB" dirty="0">
                <a:sym typeface="Arial"/>
              </a:rPr>
              <a:t>Continue on </a:t>
            </a:r>
            <a:r>
              <a:rPr lang="en-GB" b="1" dirty="0">
                <a:sym typeface="Arial"/>
              </a:rPr>
              <a:t>Workbook page 24: Reflection</a:t>
            </a:r>
          </a:p>
          <a:p>
            <a:r>
              <a:rPr lang="en-GB" i="1" dirty="0">
                <a:sym typeface="Arial"/>
              </a:rPr>
              <a:t>What surprised you? What was challenging? What would you like to learn more about?</a:t>
            </a:r>
          </a:p>
          <a:p>
            <a:r>
              <a:rPr lang="en-GB" i="1" dirty="0">
                <a:sym typeface="Arial"/>
              </a:rPr>
              <a:t>Write down your reflections.</a:t>
            </a:r>
          </a:p>
          <a:p>
            <a:pPr marL="0" indent="0">
              <a:buNone/>
            </a:pPr>
            <a:endParaRPr lang="en-GB" dirty="0">
              <a:sym typeface="Arial"/>
            </a:endParaRPr>
          </a:p>
          <a:p>
            <a:pPr marL="0" indent="0">
              <a:buNone/>
            </a:pPr>
            <a:r>
              <a:rPr lang="en-GB" b="1" dirty="0">
                <a:sym typeface="Arial"/>
              </a:rPr>
              <a:t>INDIVIDUAL WORK (5 minutes)</a:t>
            </a:r>
          </a:p>
          <a:p>
            <a:r>
              <a:rPr lang="en-GB" dirty="0">
                <a:sym typeface="Arial"/>
              </a:rPr>
              <a:t>Provide 5 minutes for participants to complete</a:t>
            </a:r>
            <a:endParaRPr lang="en-GB" b="1" dirty="0">
              <a:sym typeface="Arial"/>
            </a:endParaRPr>
          </a:p>
          <a:p>
            <a:pPr marL="0" indent="0">
              <a:buNone/>
            </a:pPr>
            <a:endParaRPr lang="en-GB" dirty="0">
              <a:sym typeface="Arial"/>
            </a:endParaRPr>
          </a:p>
          <a:p>
            <a:pPr marL="0" indent="0">
              <a:buNone/>
            </a:pPr>
            <a:r>
              <a:rPr lang="en-GB" b="1" dirty="0">
                <a:sym typeface="Arial"/>
              </a:rPr>
              <a:t>PLENARY DISCUSSION (5 minutes)</a:t>
            </a:r>
          </a:p>
          <a:p>
            <a:r>
              <a:rPr lang="en-GB" dirty="0">
                <a:sym typeface="Arial"/>
              </a:rPr>
              <a:t>Invite volunteers to share their reflection</a:t>
            </a:r>
          </a:p>
          <a:p>
            <a:r>
              <a:rPr lang="en-GB" i="0" dirty="0">
                <a:sym typeface="Arial"/>
              </a:rPr>
              <a:t>Explain when training on the next module will start</a:t>
            </a:r>
          </a:p>
          <a:p>
            <a:r>
              <a:rPr lang="en-GB" i="0" dirty="0">
                <a:sym typeface="Arial"/>
              </a:rPr>
              <a:t>Thank the participants for their participation</a:t>
            </a:r>
            <a:endParaRPr lang="en-GB" dirty="0">
              <a:sym typeface="Arial"/>
            </a:endParaRPr>
          </a:p>
        </p:txBody>
      </p:sp>
      <p:sp>
        <p:nvSpPr>
          <p:cNvPr id="3" name="Slide Image Placeholder 2">
            <a:extLst>
              <a:ext uri="{FF2B5EF4-FFF2-40B4-BE49-F238E27FC236}">
                <a16:creationId xmlns:a16="http://schemas.microsoft.com/office/drawing/2014/main" id="{DA02E212-9811-2A22-67FC-39F59DAAEB74}"/>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1A178FEE-39FE-ED43-D589-E26390DC394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6" name="Google Shape;256;p4:notes"/>
          <p:cNvSpPr txBox="1">
            <a:spLocks noGrp="1"/>
          </p:cNvSpPr>
          <p:nvPr>
            <p:ph type="body" idx="1"/>
          </p:nvPr>
        </p:nvSpPr>
        <p:spPr/>
        <p:txBody>
          <a:bodyPr/>
          <a:lstStyle/>
          <a:p>
            <a:pPr marL="0" indent="0">
              <a:buNone/>
            </a:pPr>
            <a:r>
              <a:rPr lang="en-US" b="1" dirty="0"/>
              <a:t>EXPLANATION</a:t>
            </a:r>
          </a:p>
          <a:p>
            <a:r>
              <a:rPr lang="en-US" dirty="0">
                <a:sym typeface="Helvetica Neue"/>
              </a:rPr>
              <a:t>Present the slide</a:t>
            </a:r>
          </a:p>
          <a:p>
            <a:r>
              <a:rPr lang="en-US" dirty="0">
                <a:sym typeface="Helvetica Neue"/>
              </a:rPr>
              <a:t>Provide orientation to the training including practical / housekeeping information (e.g. breaks, location of toilets, etc.)</a:t>
            </a:r>
            <a:endParaRPr lang="en-US" dirty="0"/>
          </a:p>
          <a:p>
            <a:endParaRPr lang="en-US" dirty="0"/>
          </a:p>
          <a:p>
            <a:endParaRPr lang="en-US" dirty="0">
              <a:sym typeface="Helvetica Neue"/>
            </a:endParaRPr>
          </a:p>
          <a:p>
            <a:endParaRPr lang="en-US" dirty="0"/>
          </a:p>
          <a:p>
            <a:endParaRPr lang="en-US" dirty="0"/>
          </a:p>
        </p:txBody>
      </p:sp>
      <p:sp>
        <p:nvSpPr>
          <p:cNvPr id="3" name="Slide Image Placeholder 2">
            <a:extLst>
              <a:ext uri="{FF2B5EF4-FFF2-40B4-BE49-F238E27FC236}">
                <a16:creationId xmlns:a16="http://schemas.microsoft.com/office/drawing/2014/main" id="{E147F2DF-A83E-9626-79A3-08F7E5FE9788}"/>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62E57678-861D-4426-98C6-48D8F85FBE5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ADAPT FOR CONTEXT</a:t>
            </a:r>
          </a:p>
          <a:p>
            <a:r>
              <a:rPr lang="en-GB" sz="1150" dirty="0"/>
              <a:t>The game provided is a suggestion</a:t>
            </a:r>
          </a:p>
          <a:p>
            <a:r>
              <a:rPr lang="en-GB" sz="1150" dirty="0"/>
              <a:t>Feel free to facilitate any other game that allows participants to introduce themselves and get to know the others in the group.</a:t>
            </a:r>
          </a:p>
          <a:p>
            <a:pPr marL="0" indent="0">
              <a:buNone/>
            </a:pPr>
            <a:r>
              <a:rPr lang="en-US" sz="1150" dirty="0"/>
              <a:t>_________________________________________________________________________________</a:t>
            </a:r>
          </a:p>
          <a:p>
            <a:endParaRPr lang="en-GB" sz="1150" dirty="0"/>
          </a:p>
          <a:p>
            <a:pPr marL="0" indent="0">
              <a:buNone/>
            </a:pPr>
            <a:r>
              <a:rPr lang="en-GB" sz="1150" b="1" dirty="0"/>
              <a:t>INTRODUCTION</a:t>
            </a:r>
          </a:p>
          <a:p>
            <a:r>
              <a:rPr lang="en-GB" sz="1150" dirty="0"/>
              <a:t>Set up a game for participants to get to know each other. </a:t>
            </a:r>
          </a:p>
          <a:p>
            <a:r>
              <a:rPr lang="en-GB" sz="1150" dirty="0"/>
              <a:t>Game: One minute introduction of your neighbour</a:t>
            </a:r>
          </a:p>
          <a:p>
            <a:pPr lvl="1"/>
            <a:r>
              <a:rPr lang="en-US" sz="1150" i="1" dirty="0"/>
              <a:t>We will form a chain in which each participant will introduce their neighbor on their left side.</a:t>
            </a:r>
          </a:p>
          <a:p>
            <a:pPr lvl="1"/>
            <a:r>
              <a:rPr lang="en-US" sz="1150" i="1" dirty="0"/>
              <a:t>Start by asking questions</a:t>
            </a:r>
          </a:p>
          <a:p>
            <a:pPr lvl="2"/>
            <a:r>
              <a:rPr lang="en-US" sz="1150" i="1" dirty="0"/>
              <a:t>Person B will ask questions to Person A (on their left)</a:t>
            </a:r>
          </a:p>
          <a:p>
            <a:pPr lvl="2"/>
            <a:r>
              <a:rPr lang="en-US" sz="1150" i="1" dirty="0"/>
              <a:t>Person C will ask questions to Person B</a:t>
            </a:r>
          </a:p>
          <a:p>
            <a:pPr lvl="2"/>
            <a:r>
              <a:rPr lang="en-US" sz="1150" i="1" dirty="0"/>
              <a:t>Person D will ask questions to Person C…</a:t>
            </a:r>
          </a:p>
          <a:p>
            <a:pPr lvl="1"/>
            <a:r>
              <a:rPr lang="en-US" sz="1150" i="1" dirty="0"/>
              <a:t>After asking questions, introduce the person on your left in a one-minute speech</a:t>
            </a:r>
          </a:p>
          <a:p>
            <a:pPr lvl="2"/>
            <a:r>
              <a:rPr lang="en-US" sz="1150" i="1" dirty="0"/>
              <a:t>Person B will introduce Person A</a:t>
            </a:r>
          </a:p>
          <a:p>
            <a:pPr lvl="2"/>
            <a:r>
              <a:rPr lang="en-US" sz="1150" i="1" dirty="0"/>
              <a:t>Person C will introduce Person B</a:t>
            </a:r>
          </a:p>
          <a:p>
            <a:pPr lvl="2"/>
            <a:r>
              <a:rPr lang="en-US" sz="1150" i="1" dirty="0"/>
              <a:t>Person D will introduce Person C…</a:t>
            </a:r>
          </a:p>
          <a:p>
            <a:pPr lvl="1"/>
            <a:r>
              <a:rPr lang="en-US" sz="1150" i="1" dirty="0"/>
              <a:t>Discussion questions to prepare for the one minute introduction:</a:t>
            </a:r>
          </a:p>
          <a:p>
            <a:pPr lvl="2"/>
            <a:r>
              <a:rPr lang="en-US" sz="1150" i="1" dirty="0"/>
              <a:t>What is your name? </a:t>
            </a:r>
          </a:p>
          <a:p>
            <a:pPr lvl="2"/>
            <a:r>
              <a:rPr lang="en-US" sz="1150" i="1" dirty="0"/>
              <a:t>For which agency is your work (if in an Interagency Training)?</a:t>
            </a:r>
          </a:p>
          <a:p>
            <a:pPr lvl="2"/>
            <a:r>
              <a:rPr lang="en-US" sz="1150" i="1" dirty="0"/>
              <a:t>How did you end up working in Child Protection Case Management? </a:t>
            </a:r>
          </a:p>
          <a:p>
            <a:pPr lvl="2"/>
            <a:r>
              <a:rPr lang="en-US" sz="1150" i="1" dirty="0"/>
              <a:t>What is your motivation to keep working in Child Protection Case Management? </a:t>
            </a:r>
          </a:p>
          <a:p>
            <a:pPr marL="0" indent="0">
              <a:buNone/>
            </a:pPr>
            <a:endParaRPr lang="en-US" sz="1150" b="1" dirty="0"/>
          </a:p>
          <a:p>
            <a:pPr marL="0" indent="0">
              <a:buNone/>
            </a:pPr>
            <a:r>
              <a:rPr lang="en-US" sz="1150" b="1" dirty="0"/>
              <a:t>PLENARY ACTIVITY (25 MINUTES)</a:t>
            </a:r>
          </a:p>
          <a:p>
            <a:r>
              <a:rPr lang="en-US" sz="1150" dirty="0"/>
              <a:t>Provide 15 minutes for participants to ask questions to their neighbor</a:t>
            </a:r>
          </a:p>
          <a:p>
            <a:r>
              <a:rPr lang="en-US" sz="1150" dirty="0"/>
              <a:t>Invite participants should take turns to present their neighbor, until everyone has been introduced during a one minute speech.</a:t>
            </a:r>
          </a:p>
        </p:txBody>
      </p:sp>
      <p:sp>
        <p:nvSpPr>
          <p:cNvPr id="5" name="Slide Image Placeholder 4">
            <a:extLst>
              <a:ext uri="{FF2B5EF4-FFF2-40B4-BE49-F238E27FC236}">
                <a16:creationId xmlns:a16="http://schemas.microsoft.com/office/drawing/2014/main" id="{4D804D3B-25D1-5D73-E9F8-8CC22D3CDB8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D7BB22B-E944-FE7B-5CB1-558C6E6621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extLst>
      <p:ext uri="{BB962C8B-B14F-4D97-AF65-F5344CB8AC3E}">
        <p14:creationId xmlns:p14="http://schemas.microsoft.com/office/powerpoint/2010/main" val="2433157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sz="1150" b="1" dirty="0"/>
              <a:t>FACILITATOR NOTE</a:t>
            </a:r>
          </a:p>
          <a:p>
            <a:pPr lvl="0"/>
            <a:r>
              <a:rPr lang="en-GB" sz="1150" dirty="0"/>
              <a:t>The learning agreement is often developed after participants get to know one another</a:t>
            </a:r>
          </a:p>
          <a:p>
            <a:pPr lvl="0"/>
            <a:r>
              <a:rPr lang="en-GB" sz="1150" dirty="0"/>
              <a:t>However in this training, it is important for the learning agreement to be discussed and agreed to encourage participants to feel comfortable in sharing in the introduction activity</a:t>
            </a:r>
          </a:p>
          <a:p>
            <a:pPr marL="0" lvl="0" indent="0">
              <a:buNone/>
            </a:pPr>
            <a:r>
              <a:rPr lang="en-US" sz="1150" dirty="0"/>
              <a:t>______________________________________________________________________________</a:t>
            </a:r>
          </a:p>
          <a:p>
            <a:pPr marL="0" indent="0">
              <a:buNone/>
            </a:pPr>
            <a:endParaRPr lang="en-US" sz="1150" dirty="0"/>
          </a:p>
          <a:p>
            <a:pPr marL="0" indent="0">
              <a:buNone/>
            </a:pPr>
            <a:r>
              <a:rPr lang="en-US" sz="1150" b="1" dirty="0"/>
              <a:t>PLENARY DISCUSSION (15 minutes)</a:t>
            </a:r>
          </a:p>
          <a:p>
            <a:r>
              <a:rPr lang="en-US" sz="1150" i="1" dirty="0"/>
              <a:t>We can make some agreements as a group before starting this training course.</a:t>
            </a:r>
          </a:p>
          <a:p>
            <a:r>
              <a:rPr lang="en-US" sz="1150" i="1" dirty="0"/>
              <a:t>It’s important to feel safe, comfortable, accepted, respected, interested and focused during the training.</a:t>
            </a:r>
          </a:p>
          <a:p>
            <a:r>
              <a:rPr lang="en-US" sz="1150" i="1" dirty="0"/>
              <a:t>Are there any ideas or suggestions on how we can achieve this?</a:t>
            </a:r>
          </a:p>
          <a:p>
            <a:r>
              <a:rPr lang="en-US" sz="1150" dirty="0"/>
              <a:t>Ask a volunteer to come to the front, take a pen and write down the group suggestions on a flipchart</a:t>
            </a:r>
          </a:p>
          <a:p>
            <a:r>
              <a:rPr lang="en-US" sz="1150" dirty="0"/>
              <a:t>Examples of what might go into the agreement:</a:t>
            </a:r>
          </a:p>
          <a:p>
            <a:pPr lvl="1"/>
            <a:r>
              <a:rPr lang="en-US" sz="1150" dirty="0"/>
              <a:t>Phones should be off/on silent.</a:t>
            </a:r>
          </a:p>
          <a:p>
            <a:pPr lvl="1"/>
            <a:r>
              <a:rPr lang="en-US" sz="1150" dirty="0"/>
              <a:t>Calls can be taken outside if urgent.</a:t>
            </a:r>
          </a:p>
          <a:p>
            <a:pPr lvl="1"/>
            <a:r>
              <a:rPr lang="en-US" sz="1150" dirty="0"/>
              <a:t>Not talking over others.</a:t>
            </a:r>
          </a:p>
          <a:p>
            <a:pPr lvl="1"/>
            <a:r>
              <a:rPr lang="en-US" sz="1150" dirty="0"/>
              <a:t>Listen to others when they present or talk (needs to be included).</a:t>
            </a:r>
          </a:p>
          <a:p>
            <a:pPr lvl="1"/>
            <a:r>
              <a:rPr lang="en-US" sz="1150" dirty="0"/>
              <a:t>Be respectful of different opinions.</a:t>
            </a:r>
          </a:p>
          <a:p>
            <a:pPr lvl="1"/>
            <a:r>
              <a:rPr lang="en-US" sz="1150" dirty="0"/>
              <a:t>Give everyone space and time to express their opinion.</a:t>
            </a:r>
          </a:p>
          <a:p>
            <a:pPr lvl="1"/>
            <a:r>
              <a:rPr lang="en-US" sz="1150" dirty="0"/>
              <a:t>Be on time.</a:t>
            </a:r>
          </a:p>
          <a:p>
            <a:pPr lvl="1"/>
            <a:r>
              <a:rPr lang="en-US" sz="1150" dirty="0"/>
              <a:t>Challenge the idea, not the person.</a:t>
            </a:r>
          </a:p>
          <a:p>
            <a:pPr lvl="1"/>
            <a:r>
              <a:rPr lang="en-US" sz="1150" dirty="0"/>
              <a:t>Anonymize any real-life examples of cases (needs to be included).</a:t>
            </a:r>
          </a:p>
          <a:p>
            <a:pPr lvl="1"/>
            <a:r>
              <a:rPr lang="en-US" sz="1150" dirty="0"/>
              <a:t>Personal experiences and sensitive discussions need to stay confidential (needs to be included).</a:t>
            </a:r>
          </a:p>
          <a:p>
            <a:pPr marL="0" indent="0">
              <a:buNone/>
            </a:pPr>
            <a:endParaRPr lang="en-US" sz="1150" b="1" dirty="0"/>
          </a:p>
          <a:p>
            <a:pPr marL="0" indent="0">
              <a:buNone/>
            </a:pPr>
            <a:r>
              <a:rPr lang="en-US" sz="1150" b="1" dirty="0"/>
              <a:t>CONCLUSION</a:t>
            </a:r>
          </a:p>
          <a:p>
            <a:r>
              <a:rPr lang="en-US" sz="1150" i="1" dirty="0"/>
              <a:t>Does anyone have anything else to add?</a:t>
            </a:r>
          </a:p>
          <a:p>
            <a:r>
              <a:rPr lang="en-US" sz="1150" dirty="0"/>
              <a:t>Recap the learning agreement</a:t>
            </a:r>
          </a:p>
          <a:p>
            <a:r>
              <a:rPr lang="en-US" sz="1150" dirty="0"/>
              <a:t>Hang the flipchart to the wall</a:t>
            </a:r>
          </a:p>
        </p:txBody>
      </p:sp>
      <p:sp>
        <p:nvSpPr>
          <p:cNvPr id="5" name="Slide Image Placeholder 4">
            <a:extLst>
              <a:ext uri="{FF2B5EF4-FFF2-40B4-BE49-F238E27FC236}">
                <a16:creationId xmlns:a16="http://schemas.microsoft.com/office/drawing/2014/main" id="{2F00743E-B959-F617-FDD4-4E3CBA80EC1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F9D5FF1-4A7B-C056-B0BF-6F6F45799B6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extLst>
      <p:ext uri="{BB962C8B-B14F-4D97-AF65-F5344CB8AC3E}">
        <p14:creationId xmlns:p14="http://schemas.microsoft.com/office/powerpoint/2010/main" val="1348350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8" name="Google Shape;348;p8:notes"/>
          <p:cNvSpPr txBox="1">
            <a:spLocks noGrp="1"/>
          </p:cNvSpPr>
          <p:nvPr>
            <p:ph type="body" idx="1"/>
          </p:nvPr>
        </p:nvSpPr>
        <p:spPr/>
        <p:txBody>
          <a:bodyPr/>
          <a:lstStyle/>
          <a:p>
            <a:pPr marL="0" indent="0">
              <a:buNone/>
            </a:pPr>
            <a:r>
              <a:rPr lang="en-US" b="1" dirty="0"/>
              <a:t>ADAPT FOR CONTEXT</a:t>
            </a:r>
          </a:p>
          <a:p>
            <a:r>
              <a:rPr lang="en-US" dirty="0"/>
              <a:t>Insert the agenda for the training to this slide</a:t>
            </a:r>
          </a:p>
          <a:p>
            <a:pPr marL="0" indent="0">
              <a:buNone/>
            </a:pPr>
            <a:r>
              <a:rPr lang="en-US" dirty="0"/>
              <a:t>______________________________________________________________________________</a:t>
            </a:r>
          </a:p>
          <a:p>
            <a:endParaRPr lang="en-US" dirty="0"/>
          </a:p>
          <a:p>
            <a:pPr marL="0" indent="0">
              <a:buNone/>
            </a:pPr>
            <a:r>
              <a:rPr lang="en-US" b="1" dirty="0"/>
              <a:t>EXPLANATION</a:t>
            </a:r>
          </a:p>
          <a:p>
            <a:r>
              <a:rPr lang="en-US" dirty="0"/>
              <a:t>Present the slide</a:t>
            </a:r>
          </a:p>
          <a:p>
            <a:r>
              <a:rPr lang="en-US" dirty="0"/>
              <a:t>Ensure participants understand the full program, timing and content</a:t>
            </a:r>
          </a:p>
          <a:p>
            <a:endParaRPr lang="en-US" dirty="0"/>
          </a:p>
        </p:txBody>
      </p:sp>
      <p:sp>
        <p:nvSpPr>
          <p:cNvPr id="3" name="Slide Image Placeholder 2">
            <a:extLst>
              <a:ext uri="{FF2B5EF4-FFF2-40B4-BE49-F238E27FC236}">
                <a16:creationId xmlns:a16="http://schemas.microsoft.com/office/drawing/2014/main" id="{83D98006-39FF-F286-5DDA-79B03AA76E2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5A565DF-795E-C3A3-77AC-F0A556B81B3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2" name="Google Shape;392;p10:notes"/>
          <p:cNvSpPr txBox="1">
            <a:spLocks noGrp="1"/>
          </p:cNvSpPr>
          <p:nvPr>
            <p:ph type="body" idx="1"/>
          </p:nvPr>
        </p:nvSpPr>
        <p:spPr/>
        <p:txBody>
          <a:bodyPr/>
          <a:lstStyle/>
          <a:p>
            <a:pPr marL="0" indent="0">
              <a:buNone/>
            </a:pPr>
            <a:r>
              <a:rPr lang="en-US" b="1" dirty="0"/>
              <a:t>PREPARATION</a:t>
            </a:r>
          </a:p>
          <a:p>
            <a:r>
              <a:rPr lang="en-US" dirty="0"/>
              <a:t>Prepare a flipchart with the L1 modules listed up on a stand, facing AWAY from the participants, so only you can see it</a:t>
            </a:r>
          </a:p>
          <a:p>
            <a:pPr lvl="1"/>
            <a:r>
              <a:rPr lang="en-US" dirty="0"/>
              <a:t>Foundations of Child Protection</a:t>
            </a:r>
          </a:p>
          <a:p>
            <a:pPr lvl="1"/>
            <a:r>
              <a:rPr lang="en-US" dirty="0"/>
              <a:t>Foundations of Case Management</a:t>
            </a:r>
          </a:p>
          <a:p>
            <a:pPr lvl="1"/>
            <a:r>
              <a:rPr lang="en-US" dirty="0"/>
              <a:t>Communicating with Children</a:t>
            </a:r>
          </a:p>
          <a:p>
            <a:pPr lvl="1"/>
            <a:r>
              <a:rPr lang="en-US" dirty="0"/>
              <a:t>Mental health and psychosocial support</a:t>
            </a:r>
          </a:p>
          <a:p>
            <a:pPr lvl="1"/>
            <a:r>
              <a:rPr lang="en-US" dirty="0"/>
              <a:t>Immediate support</a:t>
            </a:r>
          </a:p>
          <a:p>
            <a:pPr lvl="1"/>
            <a:r>
              <a:rPr lang="en-US" dirty="0"/>
              <a:t>Identification and Registration</a:t>
            </a:r>
          </a:p>
          <a:p>
            <a:pPr lvl="1"/>
            <a:r>
              <a:rPr lang="en-US" dirty="0"/>
              <a:t>Assessment</a:t>
            </a:r>
          </a:p>
          <a:p>
            <a:pPr lvl="1"/>
            <a:r>
              <a:rPr lang="en-US" dirty="0"/>
              <a:t>Case Planning</a:t>
            </a:r>
          </a:p>
          <a:p>
            <a:pPr lvl="1"/>
            <a:r>
              <a:rPr lang="en-US" dirty="0"/>
              <a:t>Implementation</a:t>
            </a:r>
          </a:p>
          <a:p>
            <a:pPr lvl="1"/>
            <a:r>
              <a:rPr lang="en-US" dirty="0"/>
              <a:t>Follow up &amp; review</a:t>
            </a:r>
          </a:p>
          <a:p>
            <a:pPr lvl="1"/>
            <a:r>
              <a:rPr lang="en-US" dirty="0"/>
              <a:t>Case closure</a:t>
            </a:r>
          </a:p>
          <a:p>
            <a:r>
              <a:rPr lang="en-US" dirty="0"/>
              <a:t>Prepare a flipchart that says “Useful” and another that says “Less useful” and hang it on the wall</a:t>
            </a:r>
          </a:p>
          <a:p>
            <a:pPr marL="0" indent="0">
              <a:buNone/>
            </a:pPr>
            <a:r>
              <a:rPr lang="en-US" dirty="0"/>
              <a:t>______________________________________________________________________________</a:t>
            </a:r>
          </a:p>
          <a:p>
            <a:pPr marL="0" indent="0">
              <a:buNone/>
            </a:pPr>
            <a:endParaRPr lang="en-US" b="1" dirty="0"/>
          </a:p>
          <a:p>
            <a:pPr marL="0" indent="0">
              <a:buNone/>
            </a:pPr>
            <a:r>
              <a:rPr lang="en-US" b="1" dirty="0"/>
              <a:t>QUIZ (10 minutes)</a:t>
            </a:r>
          </a:p>
          <a:p>
            <a:r>
              <a:rPr lang="en-US" i="1" dirty="0"/>
              <a:t>Now we will spend some time reflecting on the Level 1 training and how this prepared you for your work as caseworkers. </a:t>
            </a:r>
          </a:p>
          <a:p>
            <a:r>
              <a:rPr lang="en-US" i="1" dirty="0"/>
              <a:t>First, let’s remind ourselves of what was covered in the level 1 training. </a:t>
            </a:r>
          </a:p>
          <a:p>
            <a:r>
              <a:rPr lang="en-US" dirty="0"/>
              <a:t>Ask participants to call out the names of the Level 1 modules </a:t>
            </a:r>
          </a:p>
          <a:p>
            <a:r>
              <a:rPr lang="en-US" dirty="0"/>
              <a:t>Tick off the modules on the prepared flipchart </a:t>
            </a:r>
          </a:p>
          <a:p>
            <a:r>
              <a:rPr lang="en-US" dirty="0"/>
              <a:t>When finished, attach the flipchart to the wall/board</a:t>
            </a:r>
            <a:endParaRPr lang="en-US" b="1" dirty="0"/>
          </a:p>
          <a:p>
            <a:pPr marL="0" indent="0">
              <a:buNone/>
            </a:pPr>
            <a:endParaRPr lang="en-US" b="1" dirty="0"/>
          </a:p>
          <a:p>
            <a:pPr marL="0" indent="0">
              <a:buNone/>
            </a:pPr>
            <a:r>
              <a:rPr lang="en-US" b="1" dirty="0"/>
              <a:t>CONTINUED </a:t>
            </a:r>
            <a:r>
              <a:rPr lang="en-US" b="1" dirty="0">
                <a:sym typeface="Wingdings" panose="05000000000000000000" pitchFamily="2" charset="2"/>
              </a:rPr>
              <a:t></a:t>
            </a:r>
            <a:endParaRPr lang="en-US" b="1" dirty="0"/>
          </a:p>
        </p:txBody>
      </p:sp>
      <p:sp>
        <p:nvSpPr>
          <p:cNvPr id="3" name="Slide Image Placeholder 2">
            <a:extLst>
              <a:ext uri="{FF2B5EF4-FFF2-40B4-BE49-F238E27FC236}">
                <a16:creationId xmlns:a16="http://schemas.microsoft.com/office/drawing/2014/main" id="{E9015CC5-FE56-DC1C-2324-1423920FAB2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F09D7EC1-F8FB-F635-56F8-21F3B6EB2E9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2" name="Google Shape;392;p10:notes"/>
          <p:cNvSpPr txBox="1">
            <a:spLocks noGrp="1"/>
          </p:cNvSpPr>
          <p:nvPr>
            <p:ph type="body" idx="1"/>
          </p:nvPr>
        </p:nvSpPr>
        <p:spPr>
          <a:xfrm>
            <a:off x="477838" y="460375"/>
            <a:ext cx="6143625" cy="9211334"/>
          </a:xfrm>
        </p:spPr>
        <p:txBody>
          <a:bodyPr/>
          <a:lstStyle/>
          <a:p>
            <a:pPr marL="0" indent="0">
              <a:buNone/>
            </a:pPr>
            <a:r>
              <a:rPr lang="en-US" b="1" dirty="0"/>
              <a:t>INTRODUCTION</a:t>
            </a:r>
            <a:endParaRPr lang="en-US" dirty="0"/>
          </a:p>
          <a:p>
            <a:r>
              <a:rPr lang="en-US" dirty="0"/>
              <a:t>Hand out sticky notes</a:t>
            </a:r>
          </a:p>
          <a:p>
            <a:r>
              <a:rPr lang="en-US" dirty="0"/>
              <a:t>Divide the participants into pairs </a:t>
            </a:r>
          </a:p>
          <a:p>
            <a:r>
              <a:rPr lang="en-US" i="1" dirty="0"/>
              <a:t>This activity is for you to reflect on your experience on the Level 1 Basic Case Management training and how well this prepared you for your everyday work</a:t>
            </a:r>
          </a:p>
          <a:p>
            <a:r>
              <a:rPr lang="en-US" i="1" dirty="0"/>
              <a:t>With your partner:</a:t>
            </a:r>
          </a:p>
          <a:p>
            <a:pPr lvl="1"/>
            <a:r>
              <a:rPr lang="en-US" i="1" dirty="0"/>
              <a:t>On sticky notes, write down topics or exercises from Level 1 that you found useful and have used in the past few months while providing case management</a:t>
            </a:r>
          </a:p>
          <a:p>
            <a:pPr lvl="1"/>
            <a:r>
              <a:rPr lang="en-US" i="1" dirty="0"/>
              <a:t>Place these sticky notes on the “Useful” flipchart</a:t>
            </a:r>
          </a:p>
          <a:p>
            <a:pPr lvl="1"/>
            <a:r>
              <a:rPr lang="en-US" i="1" dirty="0"/>
              <a:t>On sticky notes, write down topics that were less helpful or that you didn’t use at all in the past few months</a:t>
            </a:r>
          </a:p>
          <a:p>
            <a:pPr lvl="1"/>
            <a:r>
              <a:rPr lang="en-US" i="1" dirty="0"/>
              <a:t>Place these sticky notes on the “Less useful” flipchart</a:t>
            </a:r>
          </a:p>
          <a:p>
            <a:pPr lvl="1"/>
            <a:r>
              <a:rPr lang="en-US" i="1" dirty="0"/>
              <a:t>There is space in </a:t>
            </a:r>
            <a:r>
              <a:rPr lang="en-US" b="1" i="1" dirty="0"/>
              <a:t>Workbook page 5: Reflection Level 1 training </a:t>
            </a:r>
            <a:r>
              <a:rPr lang="en-US" i="1" dirty="0"/>
              <a:t>to capture notes if you like</a:t>
            </a:r>
          </a:p>
          <a:p>
            <a:pPr marL="0" indent="0">
              <a:buNone/>
            </a:pPr>
            <a:endParaRPr lang="en-US" b="1" dirty="0"/>
          </a:p>
          <a:p>
            <a:pPr marL="0" indent="0">
              <a:buNone/>
            </a:pPr>
            <a:r>
              <a:rPr lang="en-US" b="1" dirty="0"/>
              <a:t>PARTNER WORK (10 minutes)</a:t>
            </a:r>
            <a:endParaRPr lang="en-US" dirty="0"/>
          </a:p>
          <a:p>
            <a:r>
              <a:rPr lang="en-US" dirty="0"/>
              <a:t>Provide 10 minutes for participants to complete</a:t>
            </a:r>
          </a:p>
          <a:p>
            <a:endParaRPr lang="en-US" dirty="0"/>
          </a:p>
          <a:p>
            <a:pPr marL="0" lvl="0" indent="0">
              <a:buNone/>
            </a:pPr>
            <a:r>
              <a:rPr lang="en-US" b="1" dirty="0"/>
              <a:t>PLENARY DISCUSSION (20 minutes)</a:t>
            </a:r>
          </a:p>
          <a:p>
            <a:r>
              <a:rPr lang="en-US" dirty="0"/>
              <a:t>Present the sticky notes on the flipcharts on the slide </a:t>
            </a:r>
          </a:p>
          <a:p>
            <a:r>
              <a:rPr lang="en-US" dirty="0"/>
              <a:t>Identify any trends or returning elements</a:t>
            </a:r>
          </a:p>
          <a:p>
            <a:r>
              <a:rPr lang="en-US" dirty="0"/>
              <a:t>Provide time for participants to discuss and share ideas</a:t>
            </a:r>
          </a:p>
        </p:txBody>
      </p:sp>
      <p:sp>
        <p:nvSpPr>
          <p:cNvPr id="4" name="Google Shape;725;p48:notes">
            <a:extLst>
              <a:ext uri="{FF2B5EF4-FFF2-40B4-BE49-F238E27FC236}">
                <a16:creationId xmlns:a16="http://schemas.microsoft.com/office/drawing/2014/main" id="{F09D7EC1-F8FB-F635-56F8-21F3B6EB2E9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extLst>
      <p:ext uri="{BB962C8B-B14F-4D97-AF65-F5344CB8AC3E}">
        <p14:creationId xmlns:p14="http://schemas.microsoft.com/office/powerpoint/2010/main" val="2489485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12B24-9FE7-5C5C-12DE-5D48E8A70D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00E7DD04-84BE-055C-D51F-9504E5B384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4082F3E3-9550-B9BC-1489-AA126E695579}"/>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5" name="Footer Placeholder 4">
            <a:extLst>
              <a:ext uri="{FF2B5EF4-FFF2-40B4-BE49-F238E27FC236}">
                <a16:creationId xmlns:a16="http://schemas.microsoft.com/office/drawing/2014/main" id="{3B3782EF-B9F9-0858-B58F-269849A5559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34CD9FFC-A866-F6F3-96C6-7EB7D438434F}"/>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2978870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F41EE-62DB-B5EF-C451-A64002CE03CF}"/>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5A20B0B7-F070-92DE-A4C8-B50D993A69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1859694B-EEF2-5EFC-16B1-969C7F321157}"/>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5" name="Footer Placeholder 4">
            <a:extLst>
              <a:ext uri="{FF2B5EF4-FFF2-40B4-BE49-F238E27FC236}">
                <a16:creationId xmlns:a16="http://schemas.microsoft.com/office/drawing/2014/main" id="{05D1E53D-F09B-1D46-B60D-505BF7CC40F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B7761913-636A-4624-4ACD-99884E37E850}"/>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3518501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6F096C-04AA-FCD5-D989-686C45D0FFB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375464AD-A28B-C3E2-5CA5-E5ACF30B9A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3668011B-A934-2187-CC29-CEED062BE954}"/>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5" name="Footer Placeholder 4">
            <a:extLst>
              <a:ext uri="{FF2B5EF4-FFF2-40B4-BE49-F238E27FC236}">
                <a16:creationId xmlns:a16="http://schemas.microsoft.com/office/drawing/2014/main" id="{06B76362-314D-2CF8-E6F8-B9FAC91BC7A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B9F2F3F5-60B8-588C-CC60-147987E48AAE}"/>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918656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chemeClr val="accent5"/>
        </a:solidFill>
        <a:effectLst/>
      </p:bgPr>
    </p:bg>
    <p:spTree>
      <p:nvGrpSpPr>
        <p:cNvPr id="1" name="Shape 16"/>
        <p:cNvGrpSpPr/>
        <p:nvPr/>
      </p:nvGrpSpPr>
      <p:grpSpPr>
        <a:xfrm>
          <a:off x="0" y="0"/>
          <a:ext cx="0" cy="0"/>
          <a:chOff x="0" y="0"/>
          <a:chExt cx="0" cy="0"/>
        </a:xfrm>
      </p:grpSpPr>
      <p:sp>
        <p:nvSpPr>
          <p:cNvPr id="18" name="Google Shape;18;p29"/>
          <p:cNvSpPr txBox="1">
            <a:spLocks noGrp="1"/>
          </p:cNvSpPr>
          <p:nvPr>
            <p:ph type="title"/>
          </p:nvPr>
        </p:nvSpPr>
        <p:spPr>
          <a:xfrm>
            <a:off x="796385" y="3099692"/>
            <a:ext cx="10292029"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5400" b="1">
                <a:solidFill>
                  <a:schemeClr val="lt1"/>
                </a:solidFill>
                <a:latin typeface="Garamond"/>
                <a:ea typeface="Garamond"/>
                <a:cs typeface="Garamond"/>
                <a:sym typeface="Garamon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Tree>
    <p:extLst>
      <p:ext uri="{BB962C8B-B14F-4D97-AF65-F5344CB8AC3E}">
        <p14:creationId xmlns:p14="http://schemas.microsoft.com/office/powerpoint/2010/main" val="205750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_Custom Layout">
  <p:cSld name="2_Custom Layout">
    <p:bg>
      <p:bgPr>
        <a:solidFill>
          <a:schemeClr val="accent5"/>
        </a:solidFill>
        <a:effectLst/>
      </p:bgPr>
    </p:bg>
    <p:spTree>
      <p:nvGrpSpPr>
        <p:cNvPr id="1" name="Shape 13"/>
        <p:cNvGrpSpPr/>
        <p:nvPr/>
      </p:nvGrpSpPr>
      <p:grpSpPr>
        <a:xfrm>
          <a:off x="0" y="0"/>
          <a:ext cx="0" cy="0"/>
          <a:chOff x="0" y="0"/>
          <a:chExt cx="0" cy="0"/>
        </a:xfrm>
      </p:grpSpPr>
      <p:sp>
        <p:nvSpPr>
          <p:cNvPr id="14" name="Google Shape;14;p28"/>
          <p:cNvSpPr/>
          <p:nvPr/>
        </p:nvSpPr>
        <p:spPr>
          <a:xfrm rot="1782986">
            <a:off x="657418" y="1353464"/>
            <a:ext cx="4749573" cy="4094457"/>
          </a:xfrm>
          <a:prstGeom prst="hexagon">
            <a:avLst>
              <a:gd name="adj" fmla="val 28965"/>
              <a:gd name="vf" fmla="val 115470"/>
            </a:avLst>
          </a:prstGeom>
          <a:solidFill>
            <a:schemeClr val="accent5">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 name="Google Shape;15;p28"/>
          <p:cNvSpPr txBox="1">
            <a:spLocks noGrp="1"/>
          </p:cNvSpPr>
          <p:nvPr>
            <p:ph type="title"/>
          </p:nvPr>
        </p:nvSpPr>
        <p:spPr>
          <a:xfrm>
            <a:off x="1243425" y="3099692"/>
            <a:ext cx="4015311" cy="562168"/>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592397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19"/>
        <p:cNvGrpSpPr/>
        <p:nvPr/>
      </p:nvGrpSpPr>
      <p:grpSpPr>
        <a:xfrm>
          <a:off x="0" y="0"/>
          <a:ext cx="0" cy="0"/>
          <a:chOff x="0" y="0"/>
          <a:chExt cx="0" cy="0"/>
        </a:xfrm>
      </p:grpSpPr>
      <p:sp>
        <p:nvSpPr>
          <p:cNvPr id="20" name="Google Shape;20;p30"/>
          <p:cNvSpPr/>
          <p:nvPr/>
        </p:nvSpPr>
        <p:spPr>
          <a:xfrm>
            <a:off x="0" y="-1"/>
            <a:ext cx="12192000" cy="985520"/>
          </a:xfrm>
          <a:prstGeom prst="rect">
            <a:avLst/>
          </a:prstGeom>
          <a:solidFill>
            <a:srgbClr val="DEF3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2" name="Google Shape;22;p30"/>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39A2A1"/>
              </a:buClr>
              <a:buSzPts val="3200"/>
              <a:buFont typeface="Arial"/>
              <a:buNone/>
              <a:defRPr sz="3200" b="1">
                <a:solidFill>
                  <a:schemeClr val="accent5"/>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pic>
        <p:nvPicPr>
          <p:cNvPr id="2" name="Picture 1">
            <a:extLst>
              <a:ext uri="{FF2B5EF4-FFF2-40B4-BE49-F238E27FC236}">
                <a16:creationId xmlns:a16="http://schemas.microsoft.com/office/drawing/2014/main" id="{7C08469B-DFB9-11F3-B821-BDA3CF64D30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3" name="Rectangle 2">
            <a:extLst>
              <a:ext uri="{FF2B5EF4-FFF2-40B4-BE49-F238E27FC236}">
                <a16:creationId xmlns:a16="http://schemas.microsoft.com/office/drawing/2014/main" id="{30302ADF-3C9D-2BDC-7DAF-E65CF29518E8}"/>
              </a:ext>
            </a:extLst>
          </p:cNvPr>
          <p:cNvSpPr/>
          <p:nvPr userDrawn="1"/>
        </p:nvSpPr>
        <p:spPr>
          <a:xfrm>
            <a:off x="766810" y="6277443"/>
            <a:ext cx="9659452"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2 Module 1: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Essential Competencies for Child Protection Case Management</a:t>
            </a:r>
          </a:p>
        </p:txBody>
      </p:sp>
    </p:spTree>
    <p:extLst>
      <p:ext uri="{BB962C8B-B14F-4D97-AF65-F5344CB8AC3E}">
        <p14:creationId xmlns:p14="http://schemas.microsoft.com/office/powerpoint/2010/main" val="1519268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A6FA9-9069-12A7-1B4D-65FFEEF6B5E5}"/>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8F6683AD-C166-C4ED-19DE-827F8364A6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65E8D118-4DB0-F96D-8692-FB32AE850D34}"/>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5" name="Footer Placeholder 4">
            <a:extLst>
              <a:ext uri="{FF2B5EF4-FFF2-40B4-BE49-F238E27FC236}">
                <a16:creationId xmlns:a16="http://schemas.microsoft.com/office/drawing/2014/main" id="{A17B0C49-FB34-DA3D-9442-6F08383DD45A}"/>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58EEAC4-B1BA-6DCE-BD8F-3B0C17989024}"/>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1425019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AA160-0E7A-DC85-8C0A-79A519D08E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3D792F24-7F07-CAD8-6472-B6847C434B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A9B9E6-06D6-F6A5-7BAE-A964E05F28A8}"/>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5" name="Footer Placeholder 4">
            <a:extLst>
              <a:ext uri="{FF2B5EF4-FFF2-40B4-BE49-F238E27FC236}">
                <a16:creationId xmlns:a16="http://schemas.microsoft.com/office/drawing/2014/main" id="{519157AD-75AC-D9F7-52D6-FF399F36BF9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0B8452A9-E1CF-69F7-1324-33DB80C08E69}"/>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3723127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02AC6-D99B-53E5-1E71-DC53454A4793}"/>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704DDCF3-87BA-02A7-1C74-A2EB556D9C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26B26506-4BD4-B6EA-B232-D19F6D7708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711418D7-7B4E-D2F4-2A81-A46C209F95E3}"/>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6" name="Footer Placeholder 5">
            <a:extLst>
              <a:ext uri="{FF2B5EF4-FFF2-40B4-BE49-F238E27FC236}">
                <a16:creationId xmlns:a16="http://schemas.microsoft.com/office/drawing/2014/main" id="{3B54F8C6-20E1-3506-C2FD-46ACDD0A176A}"/>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7D2BF42F-37CA-BCB1-D6DC-2AECEF519CC3}"/>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246192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6EC02-D297-DCB1-ADF5-DEF069C107DE}"/>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4980C68A-02DA-0C70-93EC-C7BD18C5D9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E12466-BD93-6CF9-3624-4B296FD83F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DBF1C9A2-36C2-742B-3333-34DB413289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DB5CE7-A52E-4DBE-CC41-890D3448F7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9E7CC2E3-970F-95D8-9417-189CADE6309A}"/>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8" name="Footer Placeholder 7">
            <a:extLst>
              <a:ext uri="{FF2B5EF4-FFF2-40B4-BE49-F238E27FC236}">
                <a16:creationId xmlns:a16="http://schemas.microsoft.com/office/drawing/2014/main" id="{49ABFBC0-EE8F-D31C-0004-23AA7638185E}"/>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5BF30121-8412-82BD-0321-8E47216C7895}"/>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364759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9B078-F263-038B-E9EC-FE50F9B962C9}"/>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F3323A2E-C174-4740-D6EF-C7B88BE27D0B}"/>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4" name="Footer Placeholder 3">
            <a:extLst>
              <a:ext uri="{FF2B5EF4-FFF2-40B4-BE49-F238E27FC236}">
                <a16:creationId xmlns:a16="http://schemas.microsoft.com/office/drawing/2014/main" id="{7DEDD6EA-E29D-3355-ABBE-28E955CFD54A}"/>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2DF17BC9-8EF9-0031-111A-545A0AF64927}"/>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217478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5AE327-D94E-2BDE-1311-73865E16FF88}"/>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3" name="Footer Placeholder 2">
            <a:extLst>
              <a:ext uri="{FF2B5EF4-FFF2-40B4-BE49-F238E27FC236}">
                <a16:creationId xmlns:a16="http://schemas.microsoft.com/office/drawing/2014/main" id="{2C227449-877A-7451-65EC-64BC2A0C0798}"/>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DE5864A2-A2B5-86B1-D09E-DC2BB64F9B3D}"/>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1938376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A255B-ADEC-D813-3EA4-A6DCDE987D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5A4842AD-4F93-898B-C4CF-8A356FD7FB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B329CC9A-3CF1-E9CA-9812-58A05B1E4F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63BA2A-8DAB-B79B-E691-9718BFD4A73E}"/>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6" name="Footer Placeholder 5">
            <a:extLst>
              <a:ext uri="{FF2B5EF4-FFF2-40B4-BE49-F238E27FC236}">
                <a16:creationId xmlns:a16="http://schemas.microsoft.com/office/drawing/2014/main" id="{06E440C0-A231-1346-A301-0E885DA2614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9E417AB-FEBB-66AC-0D86-E8528BFD3E0E}"/>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880172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56732-616A-F963-89BA-6F92D09B8B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1BDA14D6-DF12-35AE-0B56-A1CD5EA70A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58F87EDA-4827-27CF-6FA2-3879E129BD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15B2A5-07F6-F550-5EF6-8666AD592486}"/>
              </a:ext>
            </a:extLst>
          </p:cNvPr>
          <p:cNvSpPr>
            <a:spLocks noGrp="1"/>
          </p:cNvSpPr>
          <p:nvPr>
            <p:ph type="dt" sz="half" idx="10"/>
          </p:nvPr>
        </p:nvSpPr>
        <p:spPr/>
        <p:txBody>
          <a:bodyPr/>
          <a:lstStyle/>
          <a:p>
            <a:fld id="{8656C0E8-8BD5-49DD-A2DF-B3A158BAF615}" type="datetimeFigureOut">
              <a:rPr lang="en-BE" smtClean="0"/>
              <a:t>03/31/2023</a:t>
            </a:fld>
            <a:endParaRPr lang="en-BE"/>
          </a:p>
        </p:txBody>
      </p:sp>
      <p:sp>
        <p:nvSpPr>
          <p:cNvPr id="6" name="Footer Placeholder 5">
            <a:extLst>
              <a:ext uri="{FF2B5EF4-FFF2-40B4-BE49-F238E27FC236}">
                <a16:creationId xmlns:a16="http://schemas.microsoft.com/office/drawing/2014/main" id="{82B1847D-93F1-440D-B2AA-6F01A6A60B4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9FFC5BF-0359-B366-3DC7-3735165B2F4F}"/>
              </a:ext>
            </a:extLst>
          </p:cNvPr>
          <p:cNvSpPr>
            <a:spLocks noGrp="1"/>
          </p:cNvSpPr>
          <p:nvPr>
            <p:ph type="sldNum" sz="quarter" idx="12"/>
          </p:nvPr>
        </p:nvSpPr>
        <p:spPr/>
        <p:txBody>
          <a:bodyPr/>
          <a:lstStyle/>
          <a:p>
            <a:fld id="{94E2F17E-2A57-4CC8-BAE5-CA133157AAE3}" type="slidenum">
              <a:rPr lang="en-BE" smtClean="0"/>
              <a:t>‹#›</a:t>
            </a:fld>
            <a:endParaRPr lang="en-BE"/>
          </a:p>
        </p:txBody>
      </p:sp>
    </p:spTree>
    <p:extLst>
      <p:ext uri="{BB962C8B-B14F-4D97-AF65-F5344CB8AC3E}">
        <p14:creationId xmlns:p14="http://schemas.microsoft.com/office/powerpoint/2010/main" val="2103384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4156EB-54E2-0B0A-FFAB-E645628A2D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31C22220-753B-36DA-DCD2-B9BD3F3555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C4D30796-2335-B7AB-C708-AD146C4A92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56C0E8-8BD5-49DD-A2DF-B3A158BAF615}" type="datetimeFigureOut">
              <a:rPr lang="en-BE" smtClean="0"/>
              <a:t>03/31/2023</a:t>
            </a:fld>
            <a:endParaRPr lang="en-BE"/>
          </a:p>
        </p:txBody>
      </p:sp>
      <p:sp>
        <p:nvSpPr>
          <p:cNvPr id="5" name="Footer Placeholder 4">
            <a:extLst>
              <a:ext uri="{FF2B5EF4-FFF2-40B4-BE49-F238E27FC236}">
                <a16:creationId xmlns:a16="http://schemas.microsoft.com/office/drawing/2014/main" id="{A2A0776E-C267-7AB8-E07D-67931CF254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0FE0DF11-B4D3-D52D-FF01-16A10936EF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E2F17E-2A57-4CC8-BAE5-CA133157AAE3}" type="slidenum">
              <a:rPr lang="en-BE" smtClean="0"/>
              <a:t>‹#›</a:t>
            </a:fld>
            <a:endParaRPr lang="en-BE"/>
          </a:p>
        </p:txBody>
      </p:sp>
    </p:spTree>
    <p:extLst>
      <p:ext uri="{BB962C8B-B14F-4D97-AF65-F5344CB8AC3E}">
        <p14:creationId xmlns:p14="http://schemas.microsoft.com/office/powerpoint/2010/main" val="2369224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4.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14.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2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14.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4.xml"/><Relationship Id="rId1" Type="http://schemas.openxmlformats.org/officeDocument/2006/relationships/slideLayout" Target="../slideLayouts/slideLayout14.xml"/><Relationship Id="rId4" Type="http://schemas.openxmlformats.org/officeDocument/2006/relationships/image" Target="../media/image18.sv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12" name="TextBox 11">
            <a:extLst>
              <a:ext uri="{FF2B5EF4-FFF2-40B4-BE49-F238E27FC236}">
                <a16:creationId xmlns:a16="http://schemas.microsoft.com/office/drawing/2014/main" id="{F6CE0DD3-B152-EF49-0B87-EA91D9ADDADA}"/>
              </a:ext>
            </a:extLst>
          </p:cNvPr>
          <p:cNvSpPr txBox="1"/>
          <p:nvPr/>
        </p:nvSpPr>
        <p:spPr>
          <a:xfrm>
            <a:off x="851850" y="1083826"/>
            <a:ext cx="5580481" cy="3908762"/>
          </a:xfrm>
          <a:prstGeom prst="rect">
            <a:avLst/>
          </a:prstGeom>
          <a:noFill/>
        </p:spPr>
        <p:txBody>
          <a:bodyPr wrap="square" rtlCol="0">
            <a:spAutoFit/>
          </a:bodyPr>
          <a:lstStyle/>
          <a:p>
            <a:r>
              <a:rPr lang="en-CA" sz="4800" b="1" dirty="0">
                <a:solidFill>
                  <a:schemeClr val="accent5"/>
                </a:solidFill>
                <a:latin typeface="Garamond" panose="02020404030301010803" pitchFamily="18" charset="0"/>
              </a:rPr>
              <a:t>Essential Competencies for Child Protection Case Management</a:t>
            </a:r>
          </a:p>
          <a:p>
            <a:endParaRPr lang="en-CA" sz="2400" b="1" spc="300" dirty="0">
              <a:solidFill>
                <a:schemeClr val="accent5"/>
              </a:solidFill>
              <a:latin typeface="Garamond" panose="02020404030301010803" pitchFamily="18" charset="0"/>
            </a:endParaRPr>
          </a:p>
          <a:p>
            <a:r>
              <a:rPr lang="en-CA" sz="2400" b="1" spc="300" dirty="0">
                <a:solidFill>
                  <a:schemeClr val="accent5"/>
                </a:solidFill>
                <a:latin typeface="Garamond" panose="02020404030301010803" pitchFamily="18" charset="0"/>
              </a:rPr>
              <a:t>LEVEL 2 MODULE 1</a:t>
            </a:r>
          </a:p>
        </p:txBody>
      </p:sp>
      <p:pic>
        <p:nvPicPr>
          <p:cNvPr id="13" name="Picture 12" descr="Logo&#10;&#10;Description automatically generated">
            <a:extLst>
              <a:ext uri="{FF2B5EF4-FFF2-40B4-BE49-F238E27FC236}">
                <a16:creationId xmlns:a16="http://schemas.microsoft.com/office/drawing/2014/main" id="{4782CCA3-79D2-A99D-66CB-6A893985263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5213247"/>
            <a:ext cx="2405008" cy="923462"/>
          </a:xfrm>
          <a:prstGeom prst="rect">
            <a:avLst/>
          </a:prstGeom>
        </p:spPr>
      </p:pic>
      <p:pic>
        <p:nvPicPr>
          <p:cNvPr id="14" name="Picture 13" descr="Text&#10;&#10;Description automatically generated">
            <a:extLst>
              <a:ext uri="{FF2B5EF4-FFF2-40B4-BE49-F238E27FC236}">
                <a16:creationId xmlns:a16="http://schemas.microsoft.com/office/drawing/2014/main" id="{0D464BAA-D072-E659-3EC5-F82DAEE8E4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5314888"/>
            <a:ext cx="2405009" cy="685884"/>
          </a:xfrm>
          <a:prstGeom prst="rect">
            <a:avLst/>
          </a:prstGeom>
        </p:spPr>
      </p:pic>
      <p:sp>
        <p:nvSpPr>
          <p:cNvPr id="15" name="Hexagon 14">
            <a:extLst>
              <a:ext uri="{FF2B5EF4-FFF2-40B4-BE49-F238E27FC236}">
                <a16:creationId xmlns:a16="http://schemas.microsoft.com/office/drawing/2014/main" id="{38755212-6F0A-4037-AD22-C26F6779D166}"/>
              </a:ext>
            </a:extLst>
          </p:cNvPr>
          <p:cNvSpPr/>
          <p:nvPr/>
        </p:nvSpPr>
        <p:spPr>
          <a:xfrm rot="1782986">
            <a:off x="6629402" y="1583539"/>
            <a:ext cx="4510404" cy="3888266"/>
          </a:xfrm>
          <a:prstGeom prst="hexagon">
            <a:avLst>
              <a:gd name="adj" fmla="val 28965"/>
              <a:gd name="vf" fmla="val 11547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Star: 5 Points 6">
            <a:extLst>
              <a:ext uri="{FF2B5EF4-FFF2-40B4-BE49-F238E27FC236}">
                <a16:creationId xmlns:a16="http://schemas.microsoft.com/office/drawing/2014/main" id="{BD0E9B9F-1041-463F-91D9-D48CB1262F70}"/>
              </a:ext>
            </a:extLst>
          </p:cNvPr>
          <p:cNvSpPr/>
          <p:nvPr/>
        </p:nvSpPr>
        <p:spPr>
          <a:xfrm>
            <a:off x="7568017" y="2099659"/>
            <a:ext cx="2667364" cy="2667364"/>
          </a:xfrm>
          <a:prstGeom prst="star5">
            <a:avLst>
              <a:gd name="adj" fmla="val 28484"/>
              <a:gd name="hf" fmla="val 105146"/>
              <a:gd name="vf" fmla="val 11055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10"/>
        <p:cNvGrpSpPr/>
        <p:nvPr/>
      </p:nvGrpSpPr>
      <p:grpSpPr>
        <a:xfrm>
          <a:off x="0" y="0"/>
          <a:ext cx="0" cy="0"/>
          <a:chOff x="0" y="0"/>
          <a:chExt cx="0" cy="0"/>
        </a:xfrm>
      </p:grpSpPr>
      <p:sp>
        <p:nvSpPr>
          <p:cNvPr id="411" name="Google Shape;411;p1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39A2A1"/>
              </a:buClr>
              <a:buSzPts val="3200"/>
              <a:buFont typeface="Arial"/>
              <a:buNone/>
            </a:pPr>
            <a:r>
              <a:rPr lang="en-US" dirty="0">
                <a:latin typeface="Arial" panose="020B0604020202020204" pitchFamily="34" charset="0"/>
                <a:cs typeface="Arial" panose="020B0604020202020204" pitchFamily="34" charset="0"/>
              </a:rPr>
              <a:t>Learning objectives</a:t>
            </a:r>
            <a:endParaRPr dirty="0">
              <a:latin typeface="Arial" panose="020B0604020202020204" pitchFamily="34" charset="0"/>
              <a:cs typeface="Arial" panose="020B0604020202020204" pitchFamily="34" charset="0"/>
              <a:sym typeface="Arial"/>
            </a:endParaRPr>
          </a:p>
        </p:txBody>
      </p:sp>
      <p:grpSp>
        <p:nvGrpSpPr>
          <p:cNvPr id="416" name="Google Shape;416;p11"/>
          <p:cNvGrpSpPr/>
          <p:nvPr/>
        </p:nvGrpSpPr>
        <p:grpSpPr>
          <a:xfrm>
            <a:off x="9202889" y="2182183"/>
            <a:ext cx="1196375" cy="868968"/>
            <a:chOff x="6878053" y="1156317"/>
            <a:chExt cx="1431178" cy="1039513"/>
          </a:xfrm>
        </p:grpSpPr>
        <p:grpSp>
          <p:nvGrpSpPr>
            <p:cNvPr id="417" name="Google Shape;417;p11"/>
            <p:cNvGrpSpPr/>
            <p:nvPr/>
          </p:nvGrpSpPr>
          <p:grpSpPr>
            <a:xfrm>
              <a:off x="7672978" y="1156317"/>
              <a:ext cx="412941" cy="436880"/>
              <a:chOff x="243840" y="1676400"/>
              <a:chExt cx="701040" cy="741680"/>
            </a:xfrm>
          </p:grpSpPr>
          <p:sp>
            <p:nvSpPr>
              <p:cNvPr id="418" name="Google Shape;418;p11"/>
              <p:cNvSpPr/>
              <p:nvPr/>
            </p:nvSpPr>
            <p:spPr>
              <a:xfrm>
                <a:off x="243840" y="1676400"/>
                <a:ext cx="116839" cy="7416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419" name="Google Shape;419;p11"/>
              <p:cNvSpPr/>
              <p:nvPr/>
            </p:nvSpPr>
            <p:spPr>
              <a:xfrm>
                <a:off x="314960" y="1676400"/>
                <a:ext cx="629920" cy="4368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420" name="Google Shape;420;p11"/>
            <p:cNvSpPr/>
            <p:nvPr/>
          </p:nvSpPr>
          <p:spPr>
            <a:xfrm>
              <a:off x="7120511" y="1517650"/>
              <a:ext cx="1188720" cy="678180"/>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421" name="Google Shape;421;p11"/>
            <p:cNvSpPr/>
            <p:nvPr/>
          </p:nvSpPr>
          <p:spPr>
            <a:xfrm>
              <a:off x="6878053" y="1727035"/>
              <a:ext cx="821708" cy="468795"/>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422" name="Google Shape;422;p11"/>
          <p:cNvGrpSpPr/>
          <p:nvPr/>
        </p:nvGrpSpPr>
        <p:grpSpPr>
          <a:xfrm>
            <a:off x="1729857" y="2094103"/>
            <a:ext cx="1196375" cy="868968"/>
            <a:chOff x="6878053" y="1156317"/>
            <a:chExt cx="1431178" cy="1039513"/>
          </a:xfrm>
        </p:grpSpPr>
        <p:grpSp>
          <p:nvGrpSpPr>
            <p:cNvPr id="423" name="Google Shape;423;p11"/>
            <p:cNvGrpSpPr/>
            <p:nvPr/>
          </p:nvGrpSpPr>
          <p:grpSpPr>
            <a:xfrm>
              <a:off x="7672978" y="1156317"/>
              <a:ext cx="412941" cy="436880"/>
              <a:chOff x="243840" y="1676400"/>
              <a:chExt cx="701040" cy="741680"/>
            </a:xfrm>
          </p:grpSpPr>
          <p:sp>
            <p:nvSpPr>
              <p:cNvPr id="424" name="Google Shape;424;p11"/>
              <p:cNvSpPr/>
              <p:nvPr/>
            </p:nvSpPr>
            <p:spPr>
              <a:xfrm>
                <a:off x="243840" y="1676400"/>
                <a:ext cx="116839" cy="7416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425" name="Google Shape;425;p11"/>
              <p:cNvSpPr/>
              <p:nvPr/>
            </p:nvSpPr>
            <p:spPr>
              <a:xfrm>
                <a:off x="314960" y="1676400"/>
                <a:ext cx="629920" cy="4368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426" name="Google Shape;426;p11"/>
            <p:cNvSpPr/>
            <p:nvPr/>
          </p:nvSpPr>
          <p:spPr>
            <a:xfrm>
              <a:off x="7120511" y="1517650"/>
              <a:ext cx="1188720" cy="678180"/>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427" name="Google Shape;427;p11"/>
            <p:cNvSpPr/>
            <p:nvPr/>
          </p:nvSpPr>
          <p:spPr>
            <a:xfrm>
              <a:off x="6878053" y="1727035"/>
              <a:ext cx="821708" cy="468795"/>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428" name="Google Shape;428;p11"/>
          <p:cNvGrpSpPr/>
          <p:nvPr/>
        </p:nvGrpSpPr>
        <p:grpSpPr>
          <a:xfrm>
            <a:off x="5495701" y="2139582"/>
            <a:ext cx="1196375" cy="868968"/>
            <a:chOff x="6878053" y="1156317"/>
            <a:chExt cx="1431178" cy="1039513"/>
          </a:xfrm>
        </p:grpSpPr>
        <p:grpSp>
          <p:nvGrpSpPr>
            <p:cNvPr id="429" name="Google Shape;429;p11"/>
            <p:cNvGrpSpPr/>
            <p:nvPr/>
          </p:nvGrpSpPr>
          <p:grpSpPr>
            <a:xfrm>
              <a:off x="7672978" y="1156317"/>
              <a:ext cx="412941" cy="436880"/>
              <a:chOff x="243840" y="1676400"/>
              <a:chExt cx="701040" cy="741680"/>
            </a:xfrm>
          </p:grpSpPr>
          <p:sp>
            <p:nvSpPr>
              <p:cNvPr id="430" name="Google Shape;430;p11"/>
              <p:cNvSpPr/>
              <p:nvPr/>
            </p:nvSpPr>
            <p:spPr>
              <a:xfrm>
                <a:off x="243840" y="1676400"/>
                <a:ext cx="116839" cy="7416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431" name="Google Shape;431;p11"/>
              <p:cNvSpPr/>
              <p:nvPr/>
            </p:nvSpPr>
            <p:spPr>
              <a:xfrm>
                <a:off x="314960" y="1676400"/>
                <a:ext cx="629920" cy="4368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432" name="Google Shape;432;p11"/>
            <p:cNvSpPr/>
            <p:nvPr/>
          </p:nvSpPr>
          <p:spPr>
            <a:xfrm>
              <a:off x="7120511" y="1517650"/>
              <a:ext cx="1188720" cy="678180"/>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433" name="Google Shape;433;p11"/>
            <p:cNvSpPr/>
            <p:nvPr/>
          </p:nvSpPr>
          <p:spPr>
            <a:xfrm>
              <a:off x="6878053" y="1727035"/>
              <a:ext cx="821708" cy="468795"/>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435" name="Google Shape;435;p11"/>
          <p:cNvSpPr txBox="1"/>
          <p:nvPr/>
        </p:nvSpPr>
        <p:spPr>
          <a:xfrm>
            <a:off x="838200" y="3429000"/>
            <a:ext cx="3157105" cy="19389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US" sz="24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Explain the essential competencies for child protection case management in humanitarian action</a:t>
            </a:r>
            <a:endParaRPr sz="2400" b="0" i="0" u="none" strike="noStrike" cap="none" dirty="0">
              <a:solidFill>
                <a:srgbClr val="000000"/>
              </a:solidFill>
              <a:latin typeface="Arial" panose="020B0604020202020204" pitchFamily="34" charset="0"/>
              <a:ea typeface="Arial"/>
              <a:cs typeface="Arial" panose="020B0604020202020204" pitchFamily="34" charset="0"/>
              <a:sym typeface="Arial"/>
            </a:endParaRPr>
          </a:p>
        </p:txBody>
      </p:sp>
      <p:sp>
        <p:nvSpPr>
          <p:cNvPr id="436" name="Google Shape;436;p11"/>
          <p:cNvSpPr txBox="1"/>
          <p:nvPr/>
        </p:nvSpPr>
        <p:spPr>
          <a:xfrm>
            <a:off x="8214754" y="3429000"/>
            <a:ext cx="3350062" cy="15696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US" sz="24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List examples of the CPCM guiding principles and describe how to apply these</a:t>
            </a:r>
            <a:endParaRPr sz="2400" b="0" i="0" u="none" strike="noStrike" cap="none" dirty="0">
              <a:solidFill>
                <a:srgbClr val="000000"/>
              </a:solidFill>
              <a:latin typeface="Arial" panose="020B0604020202020204" pitchFamily="34" charset="0"/>
              <a:ea typeface="Arial"/>
              <a:cs typeface="Arial" panose="020B0604020202020204" pitchFamily="34" charset="0"/>
              <a:sym typeface="Arial"/>
            </a:endParaRPr>
          </a:p>
        </p:txBody>
      </p:sp>
      <p:sp>
        <p:nvSpPr>
          <p:cNvPr id="437" name="Google Shape;437;p11"/>
          <p:cNvSpPr txBox="1"/>
          <p:nvPr/>
        </p:nvSpPr>
        <p:spPr>
          <a:xfrm>
            <a:off x="4572992" y="3429000"/>
            <a:ext cx="3157105" cy="15696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dirty="0">
                <a:latin typeface="Arial" panose="020B0604020202020204" pitchFamily="34" charset="0"/>
                <a:cs typeface="Arial" panose="020B0604020202020204" pitchFamily="34" charset="0"/>
              </a:rPr>
              <a:t>List questions to reflect on experience and demonstrate reflection exercise </a:t>
            </a:r>
            <a:endParaRPr sz="2400" b="0" i="0" u="none" strike="noStrike" cap="none" dirty="0">
              <a:solidFill>
                <a:srgbClr val="000000"/>
              </a:solidFill>
              <a:latin typeface="Arial" panose="020B0604020202020204" pitchFamily="34" charset="0"/>
              <a:cs typeface="Arial" panose="020B0604020202020204" pitchFamily="34" charset="0"/>
              <a:sym typeface="Arial"/>
            </a:endParaRPr>
          </a:p>
        </p:txBody>
      </p:sp>
      <p:grpSp>
        <p:nvGrpSpPr>
          <p:cNvPr id="4" name="Group 3">
            <a:extLst>
              <a:ext uri="{FF2B5EF4-FFF2-40B4-BE49-F238E27FC236}">
                <a16:creationId xmlns:a16="http://schemas.microsoft.com/office/drawing/2014/main" id="{3C5C00AB-A585-C1BE-2A8D-6CC10C17B5DF}"/>
              </a:ext>
            </a:extLst>
          </p:cNvPr>
          <p:cNvGrpSpPr/>
          <p:nvPr/>
        </p:nvGrpSpPr>
        <p:grpSpPr>
          <a:xfrm>
            <a:off x="10228983" y="284714"/>
            <a:ext cx="1587872" cy="1368854"/>
            <a:chOff x="10228983" y="337468"/>
            <a:chExt cx="1587872" cy="1368854"/>
          </a:xfrm>
        </p:grpSpPr>
        <p:sp>
          <p:nvSpPr>
            <p:cNvPr id="5" name="Hexagon 4">
              <a:extLst>
                <a:ext uri="{FF2B5EF4-FFF2-40B4-BE49-F238E27FC236}">
                  <a16:creationId xmlns:a16="http://schemas.microsoft.com/office/drawing/2014/main" id="{55B1F47E-1652-282F-08FD-961997DA5409}"/>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F6EBB385-6A7A-A21B-7AEE-4642A1734CCF}"/>
                </a:ext>
              </a:extLst>
            </p:cNvPr>
            <p:cNvGrpSpPr/>
            <p:nvPr/>
          </p:nvGrpSpPr>
          <p:grpSpPr>
            <a:xfrm>
              <a:off x="10741851" y="747986"/>
              <a:ext cx="562136" cy="634675"/>
              <a:chOff x="760175" y="830142"/>
              <a:chExt cx="867619" cy="979579"/>
            </a:xfrm>
          </p:grpSpPr>
          <p:sp>
            <p:nvSpPr>
              <p:cNvPr id="7" name="Rectangle 6">
                <a:extLst>
                  <a:ext uri="{FF2B5EF4-FFF2-40B4-BE49-F238E27FC236}">
                    <a16:creationId xmlns:a16="http://schemas.microsoft.com/office/drawing/2014/main" id="{FDC1D03B-DE79-D1E4-4AEC-4129A8E69E63}"/>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27</a:t>
                </a:r>
              </a:p>
            </p:txBody>
          </p:sp>
          <p:sp>
            <p:nvSpPr>
              <p:cNvPr id="8" name="Rectangle 7">
                <a:extLst>
                  <a:ext uri="{FF2B5EF4-FFF2-40B4-BE49-F238E27FC236}">
                    <a16:creationId xmlns:a16="http://schemas.microsoft.com/office/drawing/2014/main" id="{DF3466D3-F4CA-7F1A-72B8-B892CE836ADC}"/>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BB3306D-9510-380C-C8B5-838D1B1DC5D7}"/>
              </a:ext>
            </a:extLst>
          </p:cNvPr>
          <p:cNvSpPr>
            <a:spLocks noGrp="1"/>
          </p:cNvSpPr>
          <p:nvPr>
            <p:ph type="title"/>
          </p:nvPr>
        </p:nvSpPr>
        <p:spPr/>
        <p:txBody>
          <a:bodyPr/>
          <a:lstStyle/>
          <a:p>
            <a:r>
              <a:rPr lang="en-CA" sz="2400" b="1" dirty="0">
                <a:solidFill>
                  <a:schemeClr val="bg1"/>
                </a:solidFill>
                <a:latin typeface="Garamond"/>
              </a:rPr>
              <a:t>SESSION 2</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How can I use reflection to learn?</a:t>
            </a:r>
            <a:endParaRPr lang="en-US" dirty="0"/>
          </a:p>
        </p:txBody>
      </p:sp>
    </p:spTree>
    <p:extLst>
      <p:ext uri="{BB962C8B-B14F-4D97-AF65-F5344CB8AC3E}">
        <p14:creationId xmlns:p14="http://schemas.microsoft.com/office/powerpoint/2010/main" val="1122230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Graphic 15" descr="Lightbulb and gear with solid fill">
            <a:extLst>
              <a:ext uri="{FF2B5EF4-FFF2-40B4-BE49-F238E27FC236}">
                <a16:creationId xmlns:a16="http://schemas.microsoft.com/office/drawing/2014/main" id="{97F94143-3FD0-4386-4F16-6A3934AC3C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84300" y="1615268"/>
            <a:ext cx="2233565" cy="2233565"/>
          </a:xfrm>
          <a:prstGeom prst="rect">
            <a:avLst/>
          </a:prstGeom>
        </p:spPr>
      </p:pic>
      <p:sp>
        <p:nvSpPr>
          <p:cNvPr id="2" name="Title 1">
            <a:extLst>
              <a:ext uri="{FF2B5EF4-FFF2-40B4-BE49-F238E27FC236}">
                <a16:creationId xmlns:a16="http://schemas.microsoft.com/office/drawing/2014/main" id="{6A1437DE-70B6-8C3E-EA89-0E5A083E5C42}"/>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Learning by doing</a:t>
            </a:r>
            <a:endParaRPr lang="en-BE"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AB1633-AE1E-0EC3-0823-9B2979C79591}"/>
              </a:ext>
            </a:extLst>
          </p:cNvPr>
          <p:cNvSpPr txBox="1"/>
          <p:nvPr/>
        </p:nvSpPr>
        <p:spPr>
          <a:xfrm>
            <a:off x="5666377" y="2817782"/>
            <a:ext cx="5262880" cy="2062103"/>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What I hear, I forget. </a:t>
            </a:r>
          </a:p>
          <a:p>
            <a:r>
              <a:rPr lang="en-GB" sz="3200" b="1" dirty="0">
                <a:latin typeface="Arial" panose="020B0604020202020204" pitchFamily="34" charset="0"/>
                <a:cs typeface="Arial" panose="020B0604020202020204" pitchFamily="34" charset="0"/>
              </a:rPr>
              <a:t>What I see, I remember.</a:t>
            </a:r>
          </a:p>
          <a:p>
            <a:r>
              <a:rPr lang="en-GB" sz="3200" b="1" dirty="0">
                <a:latin typeface="Arial" panose="020B0604020202020204" pitchFamily="34" charset="0"/>
                <a:cs typeface="Arial" panose="020B0604020202020204" pitchFamily="34" charset="0"/>
              </a:rPr>
              <a:t>What I do, I understand. </a:t>
            </a:r>
          </a:p>
          <a:p>
            <a:endParaRPr lang="en-GB" sz="1600" i="1" dirty="0">
              <a:latin typeface="Arial" panose="020B0604020202020204" pitchFamily="34" charset="0"/>
              <a:cs typeface="Arial" panose="020B0604020202020204" pitchFamily="34" charset="0"/>
            </a:endParaRPr>
          </a:p>
          <a:p>
            <a:r>
              <a:rPr lang="en-GB" sz="1600" i="1" dirty="0">
                <a:latin typeface="Arial" panose="020B0604020202020204" pitchFamily="34" charset="0"/>
                <a:cs typeface="Arial" panose="020B0604020202020204" pitchFamily="34" charset="0"/>
              </a:rPr>
              <a:t>Adapted translation from Xunzi’s quote (340 - 245 BC) </a:t>
            </a:r>
            <a:endParaRPr lang="en-BE" sz="1600" i="1" dirty="0">
              <a:latin typeface="Arial" panose="020B0604020202020204" pitchFamily="34" charset="0"/>
              <a:cs typeface="Arial" panose="020B0604020202020204" pitchFamily="34" charset="0"/>
            </a:endParaRPr>
          </a:p>
        </p:txBody>
      </p:sp>
      <p:pic>
        <p:nvPicPr>
          <p:cNvPr id="5" name="Graphic 4" descr="Walk with solid fill">
            <a:extLst>
              <a:ext uri="{FF2B5EF4-FFF2-40B4-BE49-F238E27FC236}">
                <a16:creationId xmlns:a16="http://schemas.microsoft.com/office/drawing/2014/main" id="{AC7275D3-9377-6F2A-7477-26FF57F784C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85900" y="1953377"/>
            <a:ext cx="3790912" cy="3790912"/>
          </a:xfrm>
          <a:prstGeom prst="rect">
            <a:avLst/>
          </a:prstGeom>
        </p:spPr>
      </p:pic>
    </p:spTree>
    <p:extLst>
      <p:ext uri="{BB962C8B-B14F-4D97-AF65-F5344CB8AC3E}">
        <p14:creationId xmlns:p14="http://schemas.microsoft.com/office/powerpoint/2010/main" val="2821614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9DAE2-5B17-A36B-1A9B-48F3B7A6928E}"/>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Reflective practice</a:t>
            </a:r>
            <a:endParaRPr lang="en-BE" dirty="0">
              <a:latin typeface="Arial" panose="020B0604020202020204" pitchFamily="34" charset="0"/>
              <a:cs typeface="Arial" panose="020B0604020202020204" pitchFamily="34" charset="0"/>
            </a:endParaRPr>
          </a:p>
        </p:txBody>
      </p:sp>
      <p:sp>
        <p:nvSpPr>
          <p:cNvPr id="3" name="Arrow: Pentagon 2">
            <a:extLst>
              <a:ext uri="{FF2B5EF4-FFF2-40B4-BE49-F238E27FC236}">
                <a16:creationId xmlns:a16="http://schemas.microsoft.com/office/drawing/2014/main" id="{F1047192-6138-D7BA-29FD-5EF292D472F2}"/>
              </a:ext>
            </a:extLst>
          </p:cNvPr>
          <p:cNvSpPr/>
          <p:nvPr/>
        </p:nvSpPr>
        <p:spPr>
          <a:xfrm>
            <a:off x="708404" y="1979734"/>
            <a:ext cx="3161199" cy="645105"/>
          </a:xfrm>
          <a:prstGeom prst="homePlat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Arrow: Chevron 3">
            <a:extLst>
              <a:ext uri="{FF2B5EF4-FFF2-40B4-BE49-F238E27FC236}">
                <a16:creationId xmlns:a16="http://schemas.microsoft.com/office/drawing/2014/main" id="{068DBF95-1E3A-2F5D-1072-A7E34417BD50}"/>
              </a:ext>
            </a:extLst>
          </p:cNvPr>
          <p:cNvSpPr/>
          <p:nvPr/>
        </p:nvSpPr>
        <p:spPr>
          <a:xfrm>
            <a:off x="4348891" y="1979734"/>
            <a:ext cx="3161199" cy="645105"/>
          </a:xfrm>
          <a:prstGeom prst="chevron">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Arrow: Chevron 4">
            <a:extLst>
              <a:ext uri="{FF2B5EF4-FFF2-40B4-BE49-F238E27FC236}">
                <a16:creationId xmlns:a16="http://schemas.microsoft.com/office/drawing/2014/main" id="{12FC1E1E-B94C-55D3-87BC-FA50FEC4B4F0}"/>
              </a:ext>
            </a:extLst>
          </p:cNvPr>
          <p:cNvSpPr/>
          <p:nvPr/>
        </p:nvSpPr>
        <p:spPr>
          <a:xfrm>
            <a:off x="7989379" y="1979734"/>
            <a:ext cx="3161199" cy="645105"/>
          </a:xfrm>
          <a:prstGeom prst="chevron">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656CFF38-BE09-B044-BC1B-8A6D507CA273}"/>
              </a:ext>
            </a:extLst>
          </p:cNvPr>
          <p:cNvSpPr txBox="1"/>
          <p:nvPr/>
        </p:nvSpPr>
        <p:spPr>
          <a:xfrm>
            <a:off x="1267241" y="2073979"/>
            <a:ext cx="1943100" cy="461665"/>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WHAT?</a:t>
            </a:r>
            <a:endParaRPr lang="en-US" sz="2400" dirty="0">
              <a:solidFill>
                <a:schemeClr val="bg1"/>
              </a:solidFill>
            </a:endParaRPr>
          </a:p>
        </p:txBody>
      </p:sp>
      <p:sp>
        <p:nvSpPr>
          <p:cNvPr id="9" name="TextBox 8">
            <a:extLst>
              <a:ext uri="{FF2B5EF4-FFF2-40B4-BE49-F238E27FC236}">
                <a16:creationId xmlns:a16="http://schemas.microsoft.com/office/drawing/2014/main" id="{8A19D6DC-0FF9-F5C5-8346-B5450327A475}"/>
              </a:ext>
            </a:extLst>
          </p:cNvPr>
          <p:cNvSpPr txBox="1"/>
          <p:nvPr/>
        </p:nvSpPr>
        <p:spPr>
          <a:xfrm>
            <a:off x="5092343" y="2073979"/>
            <a:ext cx="1943100" cy="461665"/>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SO WHAT?</a:t>
            </a:r>
            <a:endParaRPr lang="en-US" sz="2400" dirty="0">
              <a:solidFill>
                <a:schemeClr val="bg1"/>
              </a:solidFill>
            </a:endParaRPr>
          </a:p>
        </p:txBody>
      </p:sp>
      <p:sp>
        <p:nvSpPr>
          <p:cNvPr id="10" name="TextBox 9">
            <a:extLst>
              <a:ext uri="{FF2B5EF4-FFF2-40B4-BE49-F238E27FC236}">
                <a16:creationId xmlns:a16="http://schemas.microsoft.com/office/drawing/2014/main" id="{F162141C-AF97-D7AF-6C49-A3F8022E4449}"/>
              </a:ext>
            </a:extLst>
          </p:cNvPr>
          <p:cNvSpPr txBox="1"/>
          <p:nvPr/>
        </p:nvSpPr>
        <p:spPr>
          <a:xfrm>
            <a:off x="8415024" y="2073979"/>
            <a:ext cx="2592863" cy="461665"/>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NOW WHAT?</a:t>
            </a:r>
            <a:endParaRPr lang="en-US" sz="2400" dirty="0">
              <a:solidFill>
                <a:schemeClr val="bg1"/>
              </a:solidFill>
            </a:endParaRPr>
          </a:p>
        </p:txBody>
      </p:sp>
      <p:grpSp>
        <p:nvGrpSpPr>
          <p:cNvPr id="11" name="Group 10">
            <a:extLst>
              <a:ext uri="{FF2B5EF4-FFF2-40B4-BE49-F238E27FC236}">
                <a16:creationId xmlns:a16="http://schemas.microsoft.com/office/drawing/2014/main" id="{B5AAC2A8-A65C-612A-095D-CA6CAD7E3F33}"/>
              </a:ext>
            </a:extLst>
          </p:cNvPr>
          <p:cNvGrpSpPr/>
          <p:nvPr/>
        </p:nvGrpSpPr>
        <p:grpSpPr>
          <a:xfrm>
            <a:off x="762069" y="3007942"/>
            <a:ext cx="3297817" cy="2615050"/>
            <a:chOff x="6355443" y="2768909"/>
            <a:chExt cx="4819103" cy="3821376"/>
          </a:xfrm>
          <a:solidFill>
            <a:schemeClr val="accent5">
              <a:lumMod val="20000"/>
              <a:lumOff val="80000"/>
            </a:schemeClr>
          </a:solidFill>
        </p:grpSpPr>
        <p:grpSp>
          <p:nvGrpSpPr>
            <p:cNvPr id="13" name="Group 12">
              <a:extLst>
                <a:ext uri="{FF2B5EF4-FFF2-40B4-BE49-F238E27FC236}">
                  <a16:creationId xmlns:a16="http://schemas.microsoft.com/office/drawing/2014/main" id="{72CF1811-B587-1270-228A-B45B1A744611}"/>
                </a:ext>
              </a:extLst>
            </p:cNvPr>
            <p:cNvGrpSpPr/>
            <p:nvPr/>
          </p:nvGrpSpPr>
          <p:grpSpPr>
            <a:xfrm>
              <a:off x="6355443" y="2768909"/>
              <a:ext cx="4415537" cy="3381803"/>
              <a:chOff x="6250241" y="2615892"/>
              <a:chExt cx="4415537" cy="3381803"/>
            </a:xfrm>
            <a:grpFill/>
          </p:grpSpPr>
          <p:sp>
            <p:nvSpPr>
              <p:cNvPr id="46" name="Oval 45">
                <a:extLst>
                  <a:ext uri="{FF2B5EF4-FFF2-40B4-BE49-F238E27FC236}">
                    <a16:creationId xmlns:a16="http://schemas.microsoft.com/office/drawing/2014/main" id="{9225526C-5616-38BC-4020-08E4E8E7394F}"/>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a:extLst>
                  <a:ext uri="{FF2B5EF4-FFF2-40B4-BE49-F238E27FC236}">
                    <a16:creationId xmlns:a16="http://schemas.microsoft.com/office/drawing/2014/main" id="{4B1CEB12-0C83-E27C-0CAE-53FCCD95BA39}"/>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a:extLst>
                  <a:ext uri="{FF2B5EF4-FFF2-40B4-BE49-F238E27FC236}">
                    <a16:creationId xmlns:a16="http://schemas.microsoft.com/office/drawing/2014/main" id="{830E6DC7-232B-0521-86DC-DE258DA80097}"/>
                  </a:ext>
                </a:extLst>
              </p:cNvPr>
              <p:cNvSpPr/>
              <p:nvPr/>
            </p:nvSpPr>
            <p:spPr>
              <a:xfrm>
                <a:off x="6543290" y="3634995"/>
                <a:ext cx="2362700"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a16="http://schemas.microsoft.com/office/drawing/2014/main" id="{1FB114E1-8AE9-98CC-A3A0-1F2B39E57E91}"/>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Oval 13">
              <a:extLst>
                <a:ext uri="{FF2B5EF4-FFF2-40B4-BE49-F238E27FC236}">
                  <a16:creationId xmlns:a16="http://schemas.microsoft.com/office/drawing/2014/main" id="{A2909088-019A-1086-7A9E-22DDD64EB6F6}"/>
                </a:ext>
              </a:extLst>
            </p:cNvPr>
            <p:cNvSpPr/>
            <p:nvPr/>
          </p:nvSpPr>
          <p:spPr>
            <a:xfrm>
              <a:off x="10489490" y="5535526"/>
              <a:ext cx="685056" cy="68505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0D50901B-D668-9479-328F-EC21F26C2BDE}"/>
                </a:ext>
              </a:extLst>
            </p:cNvPr>
            <p:cNvSpPr/>
            <p:nvPr/>
          </p:nvSpPr>
          <p:spPr>
            <a:xfrm>
              <a:off x="10150272" y="6247757"/>
              <a:ext cx="342527" cy="34252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0" name="TextBox 49">
            <a:extLst>
              <a:ext uri="{FF2B5EF4-FFF2-40B4-BE49-F238E27FC236}">
                <a16:creationId xmlns:a16="http://schemas.microsoft.com/office/drawing/2014/main" id="{1CAAAE80-1AD4-A3EF-D797-784AA522439B}"/>
              </a:ext>
            </a:extLst>
          </p:cNvPr>
          <p:cNvSpPr txBox="1"/>
          <p:nvPr/>
        </p:nvSpPr>
        <p:spPr>
          <a:xfrm>
            <a:off x="1122966" y="3768957"/>
            <a:ext cx="2264888" cy="707886"/>
          </a:xfrm>
          <a:prstGeom prst="rect">
            <a:avLst/>
          </a:prstGeom>
          <a:noFill/>
        </p:spPr>
        <p:txBody>
          <a:bodyPr wrap="square">
            <a:spAutoFit/>
          </a:bodyPr>
          <a:lstStyle/>
          <a:p>
            <a:pPr algn="ctr"/>
            <a:r>
              <a:rPr lang="en-GB" sz="2000" i="1" dirty="0">
                <a:latin typeface="Arial" panose="020B0604020202020204" pitchFamily="34" charset="0"/>
                <a:cs typeface="Arial" panose="020B0604020202020204" pitchFamily="34" charset="0"/>
              </a:rPr>
              <a:t>What happened? What did I do? </a:t>
            </a:r>
            <a:endParaRPr lang="en-BE" sz="2000" i="1" dirty="0">
              <a:latin typeface="Arial" panose="020B0604020202020204" pitchFamily="34" charset="0"/>
              <a:cs typeface="Arial" panose="020B0604020202020204" pitchFamily="34" charset="0"/>
            </a:endParaRPr>
          </a:p>
        </p:txBody>
      </p:sp>
      <p:grpSp>
        <p:nvGrpSpPr>
          <p:cNvPr id="51" name="Group 50">
            <a:extLst>
              <a:ext uri="{FF2B5EF4-FFF2-40B4-BE49-F238E27FC236}">
                <a16:creationId xmlns:a16="http://schemas.microsoft.com/office/drawing/2014/main" id="{CEE6CFA0-FA00-2946-29E3-05DA8443F981}"/>
              </a:ext>
            </a:extLst>
          </p:cNvPr>
          <p:cNvGrpSpPr/>
          <p:nvPr/>
        </p:nvGrpSpPr>
        <p:grpSpPr>
          <a:xfrm>
            <a:off x="4392806" y="2936975"/>
            <a:ext cx="3138847" cy="2473806"/>
            <a:chOff x="6355443" y="2535736"/>
            <a:chExt cx="4586800" cy="3614976"/>
          </a:xfrm>
          <a:solidFill>
            <a:schemeClr val="accent5">
              <a:lumMod val="20000"/>
              <a:lumOff val="80000"/>
            </a:schemeClr>
          </a:solidFill>
        </p:grpSpPr>
        <p:grpSp>
          <p:nvGrpSpPr>
            <p:cNvPr id="52" name="Group 51">
              <a:extLst>
                <a:ext uri="{FF2B5EF4-FFF2-40B4-BE49-F238E27FC236}">
                  <a16:creationId xmlns:a16="http://schemas.microsoft.com/office/drawing/2014/main" id="{D93CE1E7-9F41-DCA5-20E3-60705516F4C1}"/>
                </a:ext>
              </a:extLst>
            </p:cNvPr>
            <p:cNvGrpSpPr/>
            <p:nvPr/>
          </p:nvGrpSpPr>
          <p:grpSpPr>
            <a:xfrm>
              <a:off x="6355443" y="2768909"/>
              <a:ext cx="4415537" cy="3381803"/>
              <a:chOff x="6250241" y="2615892"/>
              <a:chExt cx="4415537" cy="3381803"/>
            </a:xfrm>
            <a:grpFill/>
          </p:grpSpPr>
          <p:sp>
            <p:nvSpPr>
              <p:cNvPr id="55" name="Oval 54">
                <a:extLst>
                  <a:ext uri="{FF2B5EF4-FFF2-40B4-BE49-F238E27FC236}">
                    <a16:creationId xmlns:a16="http://schemas.microsoft.com/office/drawing/2014/main" id="{D97990DD-4203-AC5E-E991-D33C7F88A2C9}"/>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a:extLst>
                  <a:ext uri="{FF2B5EF4-FFF2-40B4-BE49-F238E27FC236}">
                    <a16:creationId xmlns:a16="http://schemas.microsoft.com/office/drawing/2014/main" id="{7C6F63E5-45B2-846B-DA44-D114B1D74DDB}"/>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a:extLst>
                  <a:ext uri="{FF2B5EF4-FFF2-40B4-BE49-F238E27FC236}">
                    <a16:creationId xmlns:a16="http://schemas.microsoft.com/office/drawing/2014/main" id="{F00C43A1-8FDA-7E0C-3472-7F75744D7C1C}"/>
                  </a:ext>
                </a:extLst>
              </p:cNvPr>
              <p:cNvSpPr/>
              <p:nvPr/>
            </p:nvSpPr>
            <p:spPr>
              <a:xfrm>
                <a:off x="6543290" y="3634995"/>
                <a:ext cx="2362700"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a:extLst>
                  <a:ext uri="{FF2B5EF4-FFF2-40B4-BE49-F238E27FC236}">
                    <a16:creationId xmlns:a16="http://schemas.microsoft.com/office/drawing/2014/main" id="{7C7D1D4B-514F-A859-0970-8B63A9F7DC6B}"/>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3" name="Oval 52">
              <a:extLst>
                <a:ext uri="{FF2B5EF4-FFF2-40B4-BE49-F238E27FC236}">
                  <a16:creationId xmlns:a16="http://schemas.microsoft.com/office/drawing/2014/main" id="{4C0EB4F5-A66B-1D00-25D2-24AFE69B315F}"/>
                </a:ext>
              </a:extLst>
            </p:cNvPr>
            <p:cNvSpPr/>
            <p:nvPr/>
          </p:nvSpPr>
          <p:spPr>
            <a:xfrm>
              <a:off x="10053702" y="2979658"/>
              <a:ext cx="685056" cy="68505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a:extLst>
                <a:ext uri="{FF2B5EF4-FFF2-40B4-BE49-F238E27FC236}">
                  <a16:creationId xmlns:a16="http://schemas.microsoft.com/office/drawing/2014/main" id="{00C62DFE-B3B0-E34C-94BC-041A84007C87}"/>
                </a:ext>
              </a:extLst>
            </p:cNvPr>
            <p:cNvSpPr/>
            <p:nvPr/>
          </p:nvSpPr>
          <p:spPr>
            <a:xfrm>
              <a:off x="10599716" y="2535736"/>
              <a:ext cx="342527" cy="34252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9" name="TextBox 58">
            <a:extLst>
              <a:ext uri="{FF2B5EF4-FFF2-40B4-BE49-F238E27FC236}">
                <a16:creationId xmlns:a16="http://schemas.microsoft.com/office/drawing/2014/main" id="{C8786BD4-464A-F81A-960D-5100EE98FB7C}"/>
              </a:ext>
            </a:extLst>
          </p:cNvPr>
          <p:cNvSpPr txBox="1"/>
          <p:nvPr/>
        </p:nvSpPr>
        <p:spPr>
          <a:xfrm>
            <a:off x="4553055" y="3434755"/>
            <a:ext cx="2633406" cy="1631216"/>
          </a:xfrm>
          <a:prstGeom prst="rect">
            <a:avLst/>
          </a:prstGeom>
          <a:noFill/>
        </p:spPr>
        <p:txBody>
          <a:bodyPr wrap="square">
            <a:spAutoFit/>
          </a:bodyPr>
          <a:lstStyle/>
          <a:p>
            <a:pPr algn="ctr"/>
            <a:r>
              <a:rPr lang="en-US" sz="2000" i="1" dirty="0">
                <a:latin typeface="Arial" panose="020B0604020202020204" pitchFamily="34" charset="0"/>
                <a:cs typeface="Arial" panose="020B0604020202020204" pitchFamily="34" charset="0"/>
              </a:rPr>
              <a:t>What was the outcome? What could I have done differently? What did I learn from this?</a:t>
            </a:r>
          </a:p>
        </p:txBody>
      </p:sp>
      <p:grpSp>
        <p:nvGrpSpPr>
          <p:cNvPr id="60" name="Group 59">
            <a:extLst>
              <a:ext uri="{FF2B5EF4-FFF2-40B4-BE49-F238E27FC236}">
                <a16:creationId xmlns:a16="http://schemas.microsoft.com/office/drawing/2014/main" id="{E42E3868-42ED-3397-66EB-C4E1B6FC381C}"/>
              </a:ext>
            </a:extLst>
          </p:cNvPr>
          <p:cNvGrpSpPr/>
          <p:nvPr/>
        </p:nvGrpSpPr>
        <p:grpSpPr>
          <a:xfrm>
            <a:off x="8099734" y="3096541"/>
            <a:ext cx="3021648" cy="2694443"/>
            <a:chOff x="6355443" y="2768909"/>
            <a:chExt cx="4415537" cy="3937392"/>
          </a:xfrm>
          <a:solidFill>
            <a:schemeClr val="accent5">
              <a:lumMod val="20000"/>
              <a:lumOff val="80000"/>
            </a:schemeClr>
          </a:solidFill>
        </p:grpSpPr>
        <p:grpSp>
          <p:nvGrpSpPr>
            <p:cNvPr id="61" name="Group 60">
              <a:extLst>
                <a:ext uri="{FF2B5EF4-FFF2-40B4-BE49-F238E27FC236}">
                  <a16:creationId xmlns:a16="http://schemas.microsoft.com/office/drawing/2014/main" id="{C6F9BF64-74D4-28AC-32BE-5E132883ED1D}"/>
                </a:ext>
              </a:extLst>
            </p:cNvPr>
            <p:cNvGrpSpPr/>
            <p:nvPr/>
          </p:nvGrpSpPr>
          <p:grpSpPr>
            <a:xfrm>
              <a:off x="6355443" y="2768909"/>
              <a:ext cx="4415537" cy="3381803"/>
              <a:chOff x="6250241" y="2615892"/>
              <a:chExt cx="4415537" cy="3381803"/>
            </a:xfrm>
            <a:grpFill/>
          </p:grpSpPr>
          <p:sp>
            <p:nvSpPr>
              <p:cNvPr id="64" name="Oval 63">
                <a:extLst>
                  <a:ext uri="{FF2B5EF4-FFF2-40B4-BE49-F238E27FC236}">
                    <a16:creationId xmlns:a16="http://schemas.microsoft.com/office/drawing/2014/main" id="{45A2356D-2032-1D8F-3E10-9D09404CE1A7}"/>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a:extLst>
                  <a:ext uri="{FF2B5EF4-FFF2-40B4-BE49-F238E27FC236}">
                    <a16:creationId xmlns:a16="http://schemas.microsoft.com/office/drawing/2014/main" id="{06CA5A51-8ACA-D6C2-E7A9-1DAB76DBB457}"/>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Oval 65">
                <a:extLst>
                  <a:ext uri="{FF2B5EF4-FFF2-40B4-BE49-F238E27FC236}">
                    <a16:creationId xmlns:a16="http://schemas.microsoft.com/office/drawing/2014/main" id="{021F9ED2-40B5-5669-5876-CB8AE01D6974}"/>
                  </a:ext>
                </a:extLst>
              </p:cNvPr>
              <p:cNvSpPr/>
              <p:nvPr/>
            </p:nvSpPr>
            <p:spPr>
              <a:xfrm>
                <a:off x="6543290" y="3634995"/>
                <a:ext cx="2362700"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Oval 66">
                <a:extLst>
                  <a:ext uri="{FF2B5EF4-FFF2-40B4-BE49-F238E27FC236}">
                    <a16:creationId xmlns:a16="http://schemas.microsoft.com/office/drawing/2014/main" id="{04F53E2B-F74B-D8C5-852F-807075CD2217}"/>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2" name="Oval 61">
              <a:extLst>
                <a:ext uri="{FF2B5EF4-FFF2-40B4-BE49-F238E27FC236}">
                  <a16:creationId xmlns:a16="http://schemas.microsoft.com/office/drawing/2014/main" id="{7C263349-7CFE-64F0-4B35-04BA7C818FED}"/>
                </a:ext>
              </a:extLst>
            </p:cNvPr>
            <p:cNvSpPr/>
            <p:nvPr/>
          </p:nvSpPr>
          <p:spPr>
            <a:xfrm>
              <a:off x="9006719" y="6021244"/>
              <a:ext cx="685056" cy="68505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Oval 62">
              <a:extLst>
                <a:ext uri="{FF2B5EF4-FFF2-40B4-BE49-F238E27FC236}">
                  <a16:creationId xmlns:a16="http://schemas.microsoft.com/office/drawing/2014/main" id="{6517CFED-2A6E-8A58-9C66-36882EF9C7C5}"/>
                </a:ext>
              </a:extLst>
            </p:cNvPr>
            <p:cNvSpPr/>
            <p:nvPr/>
          </p:nvSpPr>
          <p:spPr>
            <a:xfrm>
              <a:off x="9922970" y="6289551"/>
              <a:ext cx="342527" cy="34252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8" name="TextBox 67">
            <a:extLst>
              <a:ext uri="{FF2B5EF4-FFF2-40B4-BE49-F238E27FC236}">
                <a16:creationId xmlns:a16="http://schemas.microsoft.com/office/drawing/2014/main" id="{3B08A6E7-6DEB-3CC7-941D-421CFD7C6B4B}"/>
              </a:ext>
            </a:extLst>
          </p:cNvPr>
          <p:cNvSpPr txBox="1"/>
          <p:nvPr/>
        </p:nvSpPr>
        <p:spPr>
          <a:xfrm>
            <a:off x="8326596" y="3653510"/>
            <a:ext cx="2591564" cy="1015663"/>
          </a:xfrm>
          <a:prstGeom prst="rect">
            <a:avLst/>
          </a:prstGeom>
          <a:noFill/>
        </p:spPr>
        <p:txBody>
          <a:bodyPr wrap="square">
            <a:spAutoFit/>
          </a:bodyPr>
          <a:lstStyle/>
          <a:p>
            <a:pPr algn="ctr"/>
            <a:r>
              <a:rPr lang="en-US" sz="2000" i="1" dirty="0">
                <a:latin typeface="Arial" panose="020B0604020202020204" pitchFamily="34" charset="0"/>
                <a:cs typeface="Arial" panose="020B0604020202020204" pitchFamily="34" charset="0"/>
              </a:rPr>
              <a:t>How will your learning change your future practice?</a:t>
            </a:r>
          </a:p>
        </p:txBody>
      </p:sp>
      <p:grpSp>
        <p:nvGrpSpPr>
          <p:cNvPr id="6" name="Group 5">
            <a:extLst>
              <a:ext uri="{FF2B5EF4-FFF2-40B4-BE49-F238E27FC236}">
                <a16:creationId xmlns:a16="http://schemas.microsoft.com/office/drawing/2014/main" id="{0EDEE3F7-34B8-3C4D-CF87-3749003DE509}"/>
              </a:ext>
            </a:extLst>
          </p:cNvPr>
          <p:cNvGrpSpPr/>
          <p:nvPr/>
        </p:nvGrpSpPr>
        <p:grpSpPr>
          <a:xfrm>
            <a:off x="10228983" y="337468"/>
            <a:ext cx="1587872" cy="1368854"/>
            <a:chOff x="10228983" y="337468"/>
            <a:chExt cx="1587872" cy="1368854"/>
          </a:xfrm>
        </p:grpSpPr>
        <p:sp>
          <p:nvSpPr>
            <p:cNvPr id="7" name="Hexagon 6">
              <a:extLst>
                <a:ext uri="{FF2B5EF4-FFF2-40B4-BE49-F238E27FC236}">
                  <a16:creationId xmlns:a16="http://schemas.microsoft.com/office/drawing/2014/main" id="{566B0A67-F1D6-418D-FFDE-86A28129D94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EAA4A3FE-78A7-CC79-4B4B-D66119161439}"/>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5EC28463-D71B-8415-83AF-C44BE1DCDBEE}"/>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9" name="Rectangle 18">
                <a:extLst>
                  <a:ext uri="{FF2B5EF4-FFF2-40B4-BE49-F238E27FC236}">
                    <a16:creationId xmlns:a16="http://schemas.microsoft.com/office/drawing/2014/main" id="{615E0C8D-9413-C7FF-004A-FF93E4101557}"/>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27853DB0-4B2E-F552-585A-2615007D9BAC}"/>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738DE91E-67D4-CEA7-2701-7DBF47C3214F}"/>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F7886EC3-8FE3-4D91-22EC-67B10EEF59A5}"/>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4268921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45E20069-62FA-B9BF-E1AB-3F2A3F04275B}"/>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198716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B54F9-126E-C930-E58F-1570B54F2BF3}"/>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Why reflect</a:t>
            </a:r>
            <a:endParaRPr lang="en-BE"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924A541-7DB9-3EBC-9F12-9C5AF6930CDF}"/>
              </a:ext>
            </a:extLst>
          </p:cNvPr>
          <p:cNvSpPr txBox="1"/>
          <p:nvPr/>
        </p:nvSpPr>
        <p:spPr>
          <a:xfrm>
            <a:off x="3409790" y="1717991"/>
            <a:ext cx="3920671" cy="3939540"/>
          </a:xfrm>
          <a:prstGeom prst="rect">
            <a:avLst/>
          </a:prstGeom>
          <a:noFill/>
        </p:spPr>
        <p:txBody>
          <a:bodyPr wrap="square" rtlCol="0">
            <a:spAutoFit/>
          </a:bodyPr>
          <a:lstStyle/>
          <a:p>
            <a:pPr marL="342900" indent="-342900">
              <a:spcAft>
                <a:spcPts val="1200"/>
              </a:spcAft>
              <a:buFont typeface="+mj-lt"/>
              <a:buAutoNum type="arabicPeriod"/>
            </a:pPr>
            <a:r>
              <a:rPr lang="en-GB" sz="2200" dirty="0">
                <a:latin typeface="Arial" panose="020B0604020202020204" pitchFamily="34" charset="0"/>
                <a:cs typeface="Arial" panose="020B0604020202020204" pitchFamily="34" charset="0"/>
              </a:rPr>
              <a:t>To better protecting children and to ensure quality of the support provided</a:t>
            </a:r>
          </a:p>
          <a:p>
            <a:pPr marL="342900" indent="-342900">
              <a:spcAft>
                <a:spcPts val="1200"/>
              </a:spcAft>
              <a:buFont typeface="+mj-lt"/>
              <a:buAutoNum type="arabicPeriod"/>
            </a:pPr>
            <a:r>
              <a:rPr lang="en-GB" sz="2200" dirty="0">
                <a:latin typeface="Arial" panose="020B0604020202020204" pitchFamily="34" charset="0"/>
                <a:cs typeface="Arial" panose="020B0604020202020204" pitchFamily="34" charset="0"/>
              </a:rPr>
              <a:t>To find new ways of doing things or approaching concerns</a:t>
            </a:r>
          </a:p>
          <a:p>
            <a:pPr marL="342900" indent="-342900">
              <a:spcAft>
                <a:spcPts val="1200"/>
              </a:spcAft>
              <a:buFont typeface="+mj-lt"/>
              <a:buAutoNum type="arabicPeriod"/>
            </a:pPr>
            <a:r>
              <a:rPr lang="en-GB" sz="2200" dirty="0">
                <a:latin typeface="Arial" panose="020B0604020202020204" pitchFamily="34" charset="0"/>
                <a:cs typeface="Arial" panose="020B0604020202020204" pitchFamily="34" charset="0"/>
              </a:rPr>
              <a:t>To avoid doing harm</a:t>
            </a:r>
          </a:p>
          <a:p>
            <a:pPr marL="342900" indent="-342900">
              <a:spcAft>
                <a:spcPts val="1200"/>
              </a:spcAft>
              <a:buFont typeface="+mj-lt"/>
              <a:buAutoNum type="arabicPeriod"/>
            </a:pPr>
            <a:r>
              <a:rPr lang="en-GB" sz="2200" dirty="0">
                <a:latin typeface="Arial" panose="020B0604020202020204" pitchFamily="34" charset="0"/>
                <a:cs typeface="Arial" panose="020B0604020202020204" pitchFamily="34" charset="0"/>
              </a:rPr>
              <a:t>To be accountable for your responsibilities and actions</a:t>
            </a:r>
          </a:p>
        </p:txBody>
      </p:sp>
      <p:grpSp>
        <p:nvGrpSpPr>
          <p:cNvPr id="5" name="Group 4">
            <a:extLst>
              <a:ext uri="{FF2B5EF4-FFF2-40B4-BE49-F238E27FC236}">
                <a16:creationId xmlns:a16="http://schemas.microsoft.com/office/drawing/2014/main" id="{27CDD582-ABE0-1090-3138-B757F3481682}"/>
              </a:ext>
            </a:extLst>
          </p:cNvPr>
          <p:cNvGrpSpPr/>
          <p:nvPr/>
        </p:nvGrpSpPr>
        <p:grpSpPr>
          <a:xfrm>
            <a:off x="470784" y="1333889"/>
            <a:ext cx="2506537" cy="1642746"/>
            <a:chOff x="5617459" y="2615892"/>
            <a:chExt cx="5048319" cy="3308589"/>
          </a:xfrm>
          <a:solidFill>
            <a:schemeClr val="accent5">
              <a:lumMod val="20000"/>
              <a:lumOff val="80000"/>
            </a:schemeClr>
          </a:solidFill>
        </p:grpSpPr>
        <p:sp>
          <p:nvSpPr>
            <p:cNvPr id="8" name="Oval 7">
              <a:extLst>
                <a:ext uri="{FF2B5EF4-FFF2-40B4-BE49-F238E27FC236}">
                  <a16:creationId xmlns:a16="http://schemas.microsoft.com/office/drawing/2014/main" id="{1CFA5267-EBC8-3C26-9DF2-3EF152FEDD01}"/>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96D0331C-6273-CA26-D8E0-3A787E293EC4}"/>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439A017-CE3A-2BC1-DE91-D111F1032AC0}"/>
                </a:ext>
              </a:extLst>
            </p:cNvPr>
            <p:cNvSpPr/>
            <p:nvPr/>
          </p:nvSpPr>
          <p:spPr>
            <a:xfrm>
              <a:off x="6945636" y="3561781"/>
              <a:ext cx="2362699"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48755A8B-2C53-1BE1-1D34-8C1845DBB300}"/>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A366E521-D65B-343C-D115-BA76009650E0}"/>
                </a:ext>
              </a:extLst>
            </p:cNvPr>
            <p:cNvSpPr/>
            <p:nvPr/>
          </p:nvSpPr>
          <p:spPr>
            <a:xfrm>
              <a:off x="5617459" y="3497615"/>
              <a:ext cx="2362699"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Oval 5">
            <a:extLst>
              <a:ext uri="{FF2B5EF4-FFF2-40B4-BE49-F238E27FC236}">
                <a16:creationId xmlns:a16="http://schemas.microsoft.com/office/drawing/2014/main" id="{EFD77AC3-D7E3-F3E5-79D5-C4B30CEEF702}"/>
              </a:ext>
            </a:extLst>
          </p:cNvPr>
          <p:cNvSpPr/>
          <p:nvPr/>
        </p:nvSpPr>
        <p:spPr>
          <a:xfrm>
            <a:off x="2572818" y="2970009"/>
            <a:ext cx="301999" cy="301999"/>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8575404-1FA9-D402-232B-5F3B0BB7A2B7}"/>
              </a:ext>
            </a:extLst>
          </p:cNvPr>
          <p:cNvSpPr/>
          <p:nvPr/>
        </p:nvSpPr>
        <p:spPr>
          <a:xfrm>
            <a:off x="2442270" y="3442400"/>
            <a:ext cx="150999" cy="150999"/>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Google Shape;315;p4">
            <a:extLst>
              <a:ext uri="{FF2B5EF4-FFF2-40B4-BE49-F238E27FC236}">
                <a16:creationId xmlns:a16="http://schemas.microsoft.com/office/drawing/2014/main" id="{52D14CB3-E663-D5F7-B0DC-26AE92AC0008}"/>
              </a:ext>
            </a:extLst>
          </p:cNvPr>
          <p:cNvSpPr/>
          <p:nvPr/>
        </p:nvSpPr>
        <p:spPr>
          <a:xfrm>
            <a:off x="1164920" y="3208818"/>
            <a:ext cx="957932" cy="982835"/>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3" name="Google Shape;317;p4">
            <a:extLst>
              <a:ext uri="{FF2B5EF4-FFF2-40B4-BE49-F238E27FC236}">
                <a16:creationId xmlns:a16="http://schemas.microsoft.com/office/drawing/2014/main" id="{16470CA6-21E3-451A-6C32-53DCE92683DB}"/>
              </a:ext>
            </a:extLst>
          </p:cNvPr>
          <p:cNvSpPr/>
          <p:nvPr/>
        </p:nvSpPr>
        <p:spPr>
          <a:xfrm>
            <a:off x="1261311" y="4325876"/>
            <a:ext cx="906144" cy="1525946"/>
          </a:xfrm>
          <a:prstGeom prst="round2SameRect">
            <a:avLst>
              <a:gd name="adj1" fmla="val 50000"/>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17" name="Group 16">
            <a:extLst>
              <a:ext uri="{FF2B5EF4-FFF2-40B4-BE49-F238E27FC236}">
                <a16:creationId xmlns:a16="http://schemas.microsoft.com/office/drawing/2014/main" id="{6E06B627-5479-5ABF-ABE7-1B3366B8089E}"/>
              </a:ext>
            </a:extLst>
          </p:cNvPr>
          <p:cNvGrpSpPr/>
          <p:nvPr/>
        </p:nvGrpSpPr>
        <p:grpSpPr>
          <a:xfrm rot="1445007">
            <a:off x="1869514" y="3907026"/>
            <a:ext cx="852540" cy="891094"/>
            <a:chOff x="2072873" y="4154402"/>
            <a:chExt cx="574522" cy="600503"/>
          </a:xfrm>
        </p:grpSpPr>
        <p:sp>
          <p:nvSpPr>
            <p:cNvPr id="14" name="Google Shape;317;p4">
              <a:extLst>
                <a:ext uri="{FF2B5EF4-FFF2-40B4-BE49-F238E27FC236}">
                  <a16:creationId xmlns:a16="http://schemas.microsoft.com/office/drawing/2014/main" id="{330D6F4E-ABC8-E3FB-8909-05DE91AD3AEB}"/>
                </a:ext>
              </a:extLst>
            </p:cNvPr>
            <p:cNvSpPr/>
            <p:nvPr/>
          </p:nvSpPr>
          <p:spPr>
            <a:xfrm rot="5124628">
              <a:off x="2262988" y="4370499"/>
              <a:ext cx="194291" cy="574522"/>
            </a:xfrm>
            <a:prstGeom prst="round2SameRect">
              <a:avLst>
                <a:gd name="adj1" fmla="val 50000"/>
                <a:gd name="adj2" fmla="val 23297"/>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317;p4">
              <a:extLst>
                <a:ext uri="{FF2B5EF4-FFF2-40B4-BE49-F238E27FC236}">
                  <a16:creationId xmlns:a16="http://schemas.microsoft.com/office/drawing/2014/main" id="{D3A4AC74-EF0E-BD86-F62B-BFD8267AF77B}"/>
                </a:ext>
              </a:extLst>
            </p:cNvPr>
            <p:cNvSpPr/>
            <p:nvPr/>
          </p:nvSpPr>
          <p:spPr>
            <a:xfrm rot="19846153">
              <a:off x="2338446" y="4154402"/>
              <a:ext cx="194291" cy="574522"/>
            </a:xfrm>
            <a:prstGeom prst="round2SameRect">
              <a:avLst>
                <a:gd name="adj1" fmla="val 50000"/>
                <a:gd name="adj2" fmla="val 23297"/>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19" name="TextBox 18">
            <a:extLst>
              <a:ext uri="{FF2B5EF4-FFF2-40B4-BE49-F238E27FC236}">
                <a16:creationId xmlns:a16="http://schemas.microsoft.com/office/drawing/2014/main" id="{2993B098-0A26-54B1-69E7-9730B9E8804A}"/>
              </a:ext>
            </a:extLst>
          </p:cNvPr>
          <p:cNvSpPr txBox="1"/>
          <p:nvPr/>
        </p:nvSpPr>
        <p:spPr>
          <a:xfrm>
            <a:off x="7699828" y="1717991"/>
            <a:ext cx="3920671" cy="3939540"/>
          </a:xfrm>
          <a:prstGeom prst="rect">
            <a:avLst/>
          </a:prstGeom>
          <a:noFill/>
        </p:spPr>
        <p:txBody>
          <a:bodyPr wrap="square" rtlCol="0">
            <a:spAutoFit/>
          </a:bodyPr>
          <a:lstStyle/>
          <a:p>
            <a:pPr marL="355600" indent="-355600">
              <a:spcAft>
                <a:spcPts val="1200"/>
              </a:spcAft>
              <a:buFont typeface="+mj-lt"/>
              <a:buAutoNum type="arabicPeriod" startAt="5"/>
            </a:pPr>
            <a:r>
              <a:rPr lang="en-GB" sz="2200" dirty="0">
                <a:latin typeface="Arial" panose="020B0604020202020204" pitchFamily="34" charset="0"/>
                <a:cs typeface="Arial" panose="020B0604020202020204" pitchFamily="34" charset="0"/>
              </a:rPr>
              <a:t>To use the issues and challenges we face and learn something positive from it</a:t>
            </a:r>
          </a:p>
          <a:p>
            <a:pPr marL="342900" indent="-342900">
              <a:spcAft>
                <a:spcPts val="1200"/>
              </a:spcAft>
              <a:buFont typeface="+mj-lt"/>
              <a:buAutoNum type="arabicPeriod" startAt="5"/>
            </a:pPr>
            <a:r>
              <a:rPr lang="en-GB" sz="2200" dirty="0">
                <a:latin typeface="Arial" panose="020B0604020202020204" pitchFamily="34" charset="0"/>
                <a:cs typeface="Arial" panose="020B0604020202020204" pitchFamily="34" charset="0"/>
              </a:rPr>
              <a:t>To clarify our role and help put boundaries</a:t>
            </a:r>
          </a:p>
          <a:p>
            <a:pPr marL="342900" indent="-342900">
              <a:spcAft>
                <a:spcPts val="1200"/>
              </a:spcAft>
              <a:buFont typeface="+mj-lt"/>
              <a:buAutoNum type="arabicPeriod" startAt="5"/>
            </a:pPr>
            <a:r>
              <a:rPr lang="en-GB" sz="2200" dirty="0">
                <a:latin typeface="Arial" panose="020B0604020202020204" pitchFamily="34" charset="0"/>
                <a:cs typeface="Arial" panose="020B0604020202020204" pitchFamily="34" charset="0"/>
              </a:rPr>
              <a:t>To manage the workload</a:t>
            </a:r>
          </a:p>
          <a:p>
            <a:pPr marL="342900" indent="-342900">
              <a:spcAft>
                <a:spcPts val="1200"/>
              </a:spcAft>
              <a:buFont typeface="+mj-lt"/>
              <a:buAutoNum type="arabicPeriod" startAt="5"/>
            </a:pPr>
            <a:r>
              <a:rPr lang="en-GB" sz="2200" dirty="0">
                <a:latin typeface="Arial" panose="020B0604020202020204" pitchFamily="34" charset="0"/>
                <a:cs typeface="Arial" panose="020B0604020202020204" pitchFamily="34" charset="0"/>
              </a:rPr>
              <a:t>To care for ourselves (to cope with stress, to cope with vicarious trauma,…)</a:t>
            </a:r>
          </a:p>
        </p:txBody>
      </p:sp>
      <p:sp>
        <p:nvSpPr>
          <p:cNvPr id="27" name="Google Shape;317;p4">
            <a:extLst>
              <a:ext uri="{FF2B5EF4-FFF2-40B4-BE49-F238E27FC236}">
                <a16:creationId xmlns:a16="http://schemas.microsoft.com/office/drawing/2014/main" id="{110698CE-B575-501D-B2F2-48D911567DD3}"/>
              </a:ext>
            </a:extLst>
          </p:cNvPr>
          <p:cNvSpPr/>
          <p:nvPr/>
        </p:nvSpPr>
        <p:spPr>
          <a:xfrm rot="14573061">
            <a:off x="1020765" y="4283814"/>
            <a:ext cx="288311" cy="852540"/>
          </a:xfrm>
          <a:prstGeom prst="round2SameRect">
            <a:avLst>
              <a:gd name="adj1" fmla="val 50000"/>
              <a:gd name="adj2" fmla="val 23297"/>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8" name="Google Shape;317;p4">
            <a:extLst>
              <a:ext uri="{FF2B5EF4-FFF2-40B4-BE49-F238E27FC236}">
                <a16:creationId xmlns:a16="http://schemas.microsoft.com/office/drawing/2014/main" id="{5F1423D6-8391-3A97-1774-4B702D05255E}"/>
              </a:ext>
            </a:extLst>
          </p:cNvPr>
          <p:cNvSpPr/>
          <p:nvPr/>
        </p:nvSpPr>
        <p:spPr>
          <a:xfrm rot="9046153">
            <a:off x="909140" y="4659571"/>
            <a:ext cx="288311" cy="852540"/>
          </a:xfrm>
          <a:prstGeom prst="round2SameRect">
            <a:avLst>
              <a:gd name="adj1" fmla="val 50000"/>
              <a:gd name="adj2" fmla="val 23297"/>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314711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53"/>
        <p:cNvGrpSpPr/>
        <p:nvPr/>
      </p:nvGrpSpPr>
      <p:grpSpPr>
        <a:xfrm>
          <a:off x="0" y="0"/>
          <a:ext cx="0" cy="0"/>
          <a:chOff x="0" y="0"/>
          <a:chExt cx="0" cy="0"/>
        </a:xfrm>
      </p:grpSpPr>
      <p:sp>
        <p:nvSpPr>
          <p:cNvPr id="654" name="Google Shape;654;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39A2A1"/>
              </a:buClr>
              <a:buSzPts val="3200"/>
              <a:buFont typeface="Arial"/>
              <a:buNone/>
            </a:pPr>
            <a:r>
              <a:rPr lang="en-US" dirty="0">
                <a:latin typeface="Arial" panose="020B0604020202020204" pitchFamily="34" charset="0"/>
                <a:cs typeface="Arial" panose="020B0604020202020204" pitchFamily="34" charset="0"/>
              </a:rPr>
              <a:t>Key learning points</a:t>
            </a:r>
            <a:endParaRPr dirty="0">
              <a:latin typeface="Arial" panose="020B0604020202020204" pitchFamily="34" charset="0"/>
              <a:cs typeface="Arial" panose="020B0604020202020204" pitchFamily="34" charset="0"/>
            </a:endParaRPr>
          </a:p>
        </p:txBody>
      </p:sp>
      <p:sp>
        <p:nvSpPr>
          <p:cNvPr id="655" name="Google Shape;655;p18"/>
          <p:cNvSpPr txBox="1"/>
          <p:nvPr/>
        </p:nvSpPr>
        <p:spPr>
          <a:xfrm>
            <a:off x="1154120" y="3521358"/>
            <a:ext cx="2805204" cy="117912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2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Caseworkers learn a lot by doing, through experience</a:t>
            </a:r>
            <a:endParaRPr sz="22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sp>
        <p:nvSpPr>
          <p:cNvPr id="657" name="Google Shape;657;p18"/>
          <p:cNvSpPr/>
          <p:nvPr/>
        </p:nvSpPr>
        <p:spPr>
          <a:xfrm>
            <a:off x="2051262" y="1892894"/>
            <a:ext cx="1051560" cy="1051560"/>
          </a:xfrm>
          <a:prstGeom prst="star5">
            <a:avLst>
              <a:gd name="adj" fmla="val 28143"/>
              <a:gd name="hf" fmla="val 105146"/>
              <a:gd name="vf" fmla="val 110557"/>
            </a:avLst>
          </a:prstGeom>
          <a:solidFill>
            <a:schemeClr val="accent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658" name="Google Shape;658;p18"/>
          <p:cNvSpPr/>
          <p:nvPr/>
        </p:nvSpPr>
        <p:spPr>
          <a:xfrm>
            <a:off x="8984962" y="1892894"/>
            <a:ext cx="1051560" cy="1051560"/>
          </a:xfrm>
          <a:prstGeom prst="star5">
            <a:avLst>
              <a:gd name="adj" fmla="val 28143"/>
              <a:gd name="hf" fmla="val 105146"/>
              <a:gd name="vf" fmla="val 110557"/>
            </a:avLst>
          </a:prstGeom>
          <a:solidFill>
            <a:schemeClr val="accent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2" name="Google Shape;656;p18">
            <a:extLst>
              <a:ext uri="{FF2B5EF4-FFF2-40B4-BE49-F238E27FC236}">
                <a16:creationId xmlns:a16="http://schemas.microsoft.com/office/drawing/2014/main" id="{694094B4-F76A-D0C0-0AA6-D0CC5C18A41C}"/>
              </a:ext>
            </a:extLst>
          </p:cNvPr>
          <p:cNvSpPr txBox="1"/>
          <p:nvPr/>
        </p:nvSpPr>
        <p:spPr>
          <a:xfrm>
            <a:off x="7983603" y="3521358"/>
            <a:ext cx="3049185" cy="1541407"/>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400"/>
              <a:buFont typeface="Arial"/>
              <a:buNone/>
            </a:pPr>
            <a:r>
              <a:rPr lang="en-US" sz="22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Reflection can support this learning and further professional development</a:t>
            </a:r>
            <a:endParaRPr sz="22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sp>
        <p:nvSpPr>
          <p:cNvPr id="3" name="Google Shape;658;p18">
            <a:extLst>
              <a:ext uri="{FF2B5EF4-FFF2-40B4-BE49-F238E27FC236}">
                <a16:creationId xmlns:a16="http://schemas.microsoft.com/office/drawing/2014/main" id="{AE5CA576-DB03-A035-994F-F7AB23755C7E}"/>
              </a:ext>
            </a:extLst>
          </p:cNvPr>
          <p:cNvSpPr/>
          <p:nvPr/>
        </p:nvSpPr>
        <p:spPr>
          <a:xfrm>
            <a:off x="5445684" y="1892894"/>
            <a:ext cx="1051560" cy="1051560"/>
          </a:xfrm>
          <a:prstGeom prst="star5">
            <a:avLst>
              <a:gd name="adj" fmla="val 28143"/>
              <a:gd name="hf" fmla="val 105146"/>
              <a:gd name="vf" fmla="val 110557"/>
            </a:avLst>
          </a:prstGeom>
          <a:solidFill>
            <a:schemeClr val="accent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656;p18">
            <a:extLst>
              <a:ext uri="{FF2B5EF4-FFF2-40B4-BE49-F238E27FC236}">
                <a16:creationId xmlns:a16="http://schemas.microsoft.com/office/drawing/2014/main" id="{8CFC9723-E7C6-5933-2863-314E5D2FEFB4}"/>
              </a:ext>
            </a:extLst>
          </p:cNvPr>
          <p:cNvSpPr txBox="1"/>
          <p:nvPr/>
        </p:nvSpPr>
        <p:spPr>
          <a:xfrm>
            <a:off x="4333991" y="3521358"/>
            <a:ext cx="3274945" cy="1903686"/>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400"/>
              <a:buFont typeface="Arial"/>
              <a:buNone/>
            </a:pPr>
            <a:r>
              <a:rPr lang="en-US" sz="22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Supervision and coaching should be provided to caseworkers to support their learning through experience</a:t>
            </a:r>
            <a:endParaRPr sz="22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spTree>
    <p:extLst>
      <p:ext uri="{BB962C8B-B14F-4D97-AF65-F5344CB8AC3E}">
        <p14:creationId xmlns:p14="http://schemas.microsoft.com/office/powerpoint/2010/main" val="795810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74"/>
        <p:cNvGrpSpPr/>
        <p:nvPr/>
      </p:nvGrpSpPr>
      <p:grpSpPr>
        <a:xfrm>
          <a:off x="0" y="0"/>
          <a:ext cx="0" cy="0"/>
          <a:chOff x="0" y="0"/>
          <a:chExt cx="0" cy="0"/>
        </a:xfrm>
      </p:grpSpPr>
      <p:sp>
        <p:nvSpPr>
          <p:cNvPr id="3" name="Title 2">
            <a:extLst>
              <a:ext uri="{FF2B5EF4-FFF2-40B4-BE49-F238E27FC236}">
                <a16:creationId xmlns:a16="http://schemas.microsoft.com/office/drawing/2014/main" id="{563C8CDD-7D5B-CFD5-D595-E31B886702C3}"/>
              </a:ext>
            </a:extLst>
          </p:cNvPr>
          <p:cNvSpPr>
            <a:spLocks noGrp="1"/>
          </p:cNvSpPr>
          <p:nvPr>
            <p:ph type="title"/>
          </p:nvPr>
        </p:nvSpPr>
        <p:spPr/>
        <p:txBody>
          <a:bodyPr/>
          <a:lstStyle/>
          <a:p>
            <a:r>
              <a:rPr lang="en-CA" sz="2400" b="1" dirty="0">
                <a:solidFill>
                  <a:schemeClr val="bg1"/>
                </a:solidFill>
                <a:highlight>
                  <a:srgbClr val="FFFF00"/>
                </a:highlight>
                <a:latin typeface="Garamond"/>
              </a:rPr>
              <a:t>SESSION 3</a:t>
            </a:r>
            <a:br>
              <a:rPr lang="en-CA" sz="2400" b="1" dirty="0">
                <a:solidFill>
                  <a:schemeClr val="bg1"/>
                </a:solidFill>
                <a:highlight>
                  <a:srgbClr val="FFFF00"/>
                </a:highlight>
                <a:latin typeface="Garamond"/>
              </a:rPr>
            </a:br>
            <a:br>
              <a:rPr lang="en-CA" b="1" dirty="0">
                <a:solidFill>
                  <a:schemeClr val="bg1"/>
                </a:solidFill>
                <a:latin typeface="Garamond"/>
              </a:rPr>
            </a:br>
            <a:r>
              <a:rPr lang="en-US" sz="5400" b="1" dirty="0">
                <a:solidFill>
                  <a:schemeClr val="bg1"/>
                </a:solidFill>
                <a:latin typeface="Garamond"/>
              </a:rPr>
              <a:t>What are essential competencies for a caseworker?</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Google Shape;494;p15"/>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39A2A1"/>
              </a:buClr>
              <a:buSzPts val="3200"/>
              <a:buFont typeface="Arial"/>
              <a:buNone/>
            </a:pPr>
            <a:r>
              <a:rPr lang="en-US" dirty="0">
                <a:highlight>
                  <a:srgbClr val="FFFF00"/>
                </a:highlight>
                <a:latin typeface="Arial" panose="020B0604020202020204" pitchFamily="34" charset="0"/>
                <a:cs typeface="Arial" panose="020B0604020202020204" pitchFamily="34" charset="0"/>
              </a:rPr>
              <a:t>Plenary discussion</a:t>
            </a:r>
            <a:endParaRPr dirty="0">
              <a:highlight>
                <a:srgbClr val="FFFF00"/>
              </a:highlight>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6E947978-4EB2-3A93-9803-9DE7C370EDBC}"/>
              </a:ext>
            </a:extLst>
          </p:cNvPr>
          <p:cNvSpPr/>
          <p:nvPr/>
        </p:nvSpPr>
        <p:spPr>
          <a:xfrm>
            <a:off x="5209895" y="1441017"/>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chemeClr val="tx1"/>
                </a:solidFill>
                <a:latin typeface="Arial" panose="020B0604020202020204" pitchFamily="34" charset="0"/>
                <a:cs typeface="Arial" panose="020B0604020202020204" pitchFamily="34" charset="0"/>
              </a:rPr>
              <a:t>What is the role of a caseworker and what are your responsibilities? </a:t>
            </a:r>
            <a:endParaRPr lang="en-BE" sz="4800" b="1" dirty="0">
              <a:solidFill>
                <a:schemeClr val="tx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8D2D9BD-98EC-3FC1-B9DE-D6E6F4DEE4C9}"/>
              </a:ext>
            </a:extLst>
          </p:cNvPr>
          <p:cNvGrpSpPr/>
          <p:nvPr/>
        </p:nvGrpSpPr>
        <p:grpSpPr>
          <a:xfrm>
            <a:off x="1227991" y="2268950"/>
            <a:ext cx="3415887" cy="2678824"/>
            <a:chOff x="1117683" y="2194390"/>
            <a:chExt cx="3415887" cy="2678824"/>
          </a:xfrm>
          <a:solidFill>
            <a:schemeClr val="accent5"/>
          </a:solidFill>
        </p:grpSpPr>
        <p:sp>
          <p:nvSpPr>
            <p:cNvPr id="4" name="Speech Bubble: Rectangle with Corners Rounded 3">
              <a:extLst>
                <a:ext uri="{FF2B5EF4-FFF2-40B4-BE49-F238E27FC236}">
                  <a16:creationId xmlns:a16="http://schemas.microsoft.com/office/drawing/2014/main" id="{AC3B1A6D-2BE2-2116-0E11-6ACAC41BFB17}"/>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9148A92F-3F8C-4508-9011-12788567C4C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ED4F113F-1240-C9B6-9730-FEC8812FB284}"/>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highlight>
                  <a:srgbClr val="FFFF00"/>
                </a:highlight>
                <a:latin typeface="Arial" panose="020B0604020202020204" pitchFamily="34" charset="0"/>
                <a:cs typeface="Arial" panose="020B0604020202020204" pitchFamily="34" charset="0"/>
              </a:rPr>
              <a:t>Supportive function </a:t>
            </a:r>
          </a:p>
        </p:txBody>
      </p:sp>
      <p:sp>
        <p:nvSpPr>
          <p:cNvPr id="6" name="TextBox 5">
            <a:extLst>
              <a:ext uri="{FF2B5EF4-FFF2-40B4-BE49-F238E27FC236}">
                <a16:creationId xmlns:a16="http://schemas.microsoft.com/office/drawing/2014/main" id="{D7F6F96D-CB36-414D-24B0-1B8EFA911E3E}"/>
              </a:ext>
            </a:extLst>
          </p:cNvPr>
          <p:cNvSpPr txBox="1"/>
          <p:nvPr/>
        </p:nvSpPr>
        <p:spPr>
          <a:xfrm>
            <a:off x="6096000" y="1514964"/>
            <a:ext cx="5209313" cy="4247317"/>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en-CA" sz="2000" b="1" i="0" u="none" strike="noStrike" kern="1200" dirty="0">
                <a:effectLst/>
                <a:latin typeface="Arial" panose="020B0604020202020204" pitchFamily="34" charset="0"/>
                <a:cs typeface="Arial" panose="020B0604020202020204" pitchFamily="34" charset="0"/>
              </a:rPr>
              <a:t>MAIN RESPONSIBILITIES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i="0" u="none" strike="noStrike" kern="1200" dirty="0">
                <a:effectLst/>
                <a:latin typeface="Arial" panose="020B0604020202020204" pitchFamily="34" charset="0"/>
                <a:cs typeface="Arial" panose="020B0604020202020204" pitchFamily="34" charset="0"/>
              </a:rPr>
              <a:t>Provide basic emotional </a:t>
            </a:r>
            <a:r>
              <a:rPr lang="en-US" sz="2000" dirty="0">
                <a:latin typeface="Arial" panose="020B0604020202020204" pitchFamily="34" charset="0"/>
                <a:cs typeface="Arial" panose="020B0604020202020204" pitchFamily="34" charset="0"/>
              </a:rPr>
              <a:t>support and focused non-specialized MHPSS</a:t>
            </a:r>
            <a:r>
              <a:rPr lang="en-US" sz="2000" i="0" u="none" strike="noStrike" kern="1200" dirty="0">
                <a:effectLst/>
                <a:latin typeface="Arial" panose="020B0604020202020204" pitchFamily="34" charset="0"/>
                <a:cs typeface="Arial" panose="020B0604020202020204" pitchFamily="34" charset="0"/>
              </a:rPr>
              <a:t>​</a:t>
            </a:r>
            <a:endParaRPr lang="en-BE" sz="200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dirty="0">
                <a:latin typeface="Arial" panose="020B0604020202020204" pitchFamily="34" charset="0"/>
                <a:cs typeface="Arial" panose="020B0604020202020204" pitchFamily="34" charset="0"/>
              </a:rPr>
              <a:t>Provide information to the child and family</a:t>
            </a:r>
          </a:p>
          <a:p>
            <a:pPr marL="457200" indent="-457200" algn="l" rtl="0" eaLnBrk="1" fontAlgn="base" latinLnBrk="0" hangingPunct="1">
              <a:spcBef>
                <a:spcPts val="0"/>
              </a:spcBef>
              <a:spcAft>
                <a:spcPts val="600"/>
              </a:spcAft>
              <a:buFont typeface="+mj-lt"/>
              <a:buAutoNum type="arabicPeriod"/>
            </a:pPr>
            <a:r>
              <a:rPr lang="en-US" sz="2000" i="0" u="none" strike="noStrike" kern="1200" dirty="0">
                <a:effectLst/>
                <a:latin typeface="Arial" panose="020B0604020202020204" pitchFamily="34" charset="0"/>
                <a:cs typeface="Arial" panose="020B0604020202020204" pitchFamily="34" charset="0"/>
              </a:rPr>
              <a:t>Advocating on behalf of the child</a:t>
            </a:r>
          </a:p>
          <a:p>
            <a:pPr marL="457200" indent="-457200" algn="l" rtl="0" eaLnBrk="1" fontAlgn="base" latinLnBrk="0" hangingPunct="1">
              <a:spcBef>
                <a:spcPts val="0"/>
              </a:spcBef>
              <a:spcAft>
                <a:spcPts val="600"/>
              </a:spcAft>
              <a:buFont typeface="+mj-lt"/>
              <a:buAutoNum type="arabicPeriod"/>
            </a:pPr>
            <a:r>
              <a:rPr lang="en-US" sz="2000" dirty="0">
                <a:latin typeface="Arial" panose="020B0604020202020204" pitchFamily="34" charset="0"/>
                <a:cs typeface="Arial" panose="020B0604020202020204" pitchFamily="34" charset="0"/>
              </a:rPr>
              <a:t>Ensuring access to services to respond to their needs</a:t>
            </a:r>
            <a:r>
              <a:rPr lang="en-US" sz="2000" i="0" u="none" strike="noStrike" kern="1200" dirty="0">
                <a:effectLst/>
                <a:latin typeface="Arial" panose="020B0604020202020204" pitchFamily="34" charset="0"/>
                <a:cs typeface="Arial" panose="020B0604020202020204" pitchFamily="34" charset="0"/>
              </a:rPr>
              <a:t> ​</a:t>
            </a:r>
            <a:endParaRPr lang="en-BE" sz="200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i="0" u="none" strike="noStrike" kern="1200" dirty="0">
                <a:effectLst/>
                <a:latin typeface="Arial" panose="020B0604020202020204" pitchFamily="34" charset="0"/>
                <a:cs typeface="Arial" panose="020B0604020202020204" pitchFamily="34" charset="0"/>
              </a:rPr>
              <a:t>Support to ensure safety</a:t>
            </a:r>
          </a:p>
          <a:p>
            <a:pPr marL="457200" indent="-457200" algn="l" rtl="0" eaLnBrk="1" fontAlgn="base" latinLnBrk="0" hangingPunct="1">
              <a:spcBef>
                <a:spcPts val="0"/>
              </a:spcBef>
              <a:spcAft>
                <a:spcPts val="600"/>
              </a:spcAft>
              <a:buFont typeface="+mj-lt"/>
              <a:buAutoNum type="arabicPeriod"/>
            </a:pPr>
            <a:r>
              <a:rPr lang="en-US" sz="2000" i="0" u="none" strike="noStrike" kern="1200" dirty="0">
                <a:effectLst/>
                <a:latin typeface="Arial" panose="020B0604020202020204" pitchFamily="34" charset="0"/>
                <a:cs typeface="Arial" panose="020B0604020202020204" pitchFamily="34" charset="0"/>
              </a:rPr>
              <a:t>Help children find safe care arrangements and trace families if separated during an emergency​</a:t>
            </a:r>
            <a:endParaRPr lang="en-BE" sz="2000" i="0" u="none" strike="noStrike" dirty="0">
              <a:effectLst/>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0197CDDC-7AC5-5A56-9E30-066738A1B368}"/>
              </a:ext>
            </a:extLst>
          </p:cNvPr>
          <p:cNvGrpSpPr/>
          <p:nvPr/>
        </p:nvGrpSpPr>
        <p:grpSpPr>
          <a:xfrm>
            <a:off x="1129157" y="1753126"/>
            <a:ext cx="3906712" cy="3770992"/>
            <a:chOff x="1129157" y="1753127"/>
            <a:chExt cx="3906712" cy="3770992"/>
          </a:xfrm>
        </p:grpSpPr>
        <p:sp>
          <p:nvSpPr>
            <p:cNvPr id="10" name="Oval 9">
              <a:extLst>
                <a:ext uri="{FF2B5EF4-FFF2-40B4-BE49-F238E27FC236}">
                  <a16:creationId xmlns:a16="http://schemas.microsoft.com/office/drawing/2014/main" id="{DAE7FBAB-F886-5BCC-A4AA-BAA79795EB07}"/>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5" name="Group 14">
              <a:extLst>
                <a:ext uri="{FF2B5EF4-FFF2-40B4-BE49-F238E27FC236}">
                  <a16:creationId xmlns:a16="http://schemas.microsoft.com/office/drawing/2014/main" id="{D5EEC7A2-AFA9-5C83-1F57-5F02E7663986}"/>
                </a:ext>
              </a:extLst>
            </p:cNvPr>
            <p:cNvGrpSpPr/>
            <p:nvPr/>
          </p:nvGrpSpPr>
          <p:grpSpPr>
            <a:xfrm>
              <a:off x="1822940" y="2537325"/>
              <a:ext cx="2217709" cy="1979516"/>
              <a:chOff x="6770748" y="1158240"/>
              <a:chExt cx="1274726" cy="1121318"/>
            </a:xfrm>
            <a:solidFill>
              <a:schemeClr val="accent5"/>
            </a:solidFill>
          </p:grpSpPr>
          <p:grpSp>
            <p:nvGrpSpPr>
              <p:cNvPr id="17" name="Group 16">
                <a:extLst>
                  <a:ext uri="{FF2B5EF4-FFF2-40B4-BE49-F238E27FC236}">
                    <a16:creationId xmlns:a16="http://schemas.microsoft.com/office/drawing/2014/main" id="{8A5E8E22-2F9A-680A-C368-D6B2D565DA0F}"/>
                  </a:ext>
                </a:extLst>
              </p:cNvPr>
              <p:cNvGrpSpPr/>
              <p:nvPr/>
            </p:nvGrpSpPr>
            <p:grpSpPr>
              <a:xfrm rot="5400000">
                <a:off x="7128520" y="1362604"/>
                <a:ext cx="559182" cy="1274726"/>
                <a:chOff x="8619006" y="1366612"/>
                <a:chExt cx="416505" cy="949476"/>
              </a:xfrm>
              <a:grpFill/>
            </p:grpSpPr>
            <p:sp>
              <p:nvSpPr>
                <p:cNvPr id="19" name="Rectangle: Rounded Corners 18">
                  <a:extLst>
                    <a:ext uri="{FF2B5EF4-FFF2-40B4-BE49-F238E27FC236}">
                      <a16:creationId xmlns:a16="http://schemas.microsoft.com/office/drawing/2014/main" id="{806C15A2-8BFB-FE6A-F0CE-C2BFC005FEB2}"/>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Rounded Corners 19">
                  <a:extLst>
                    <a:ext uri="{FF2B5EF4-FFF2-40B4-BE49-F238E27FC236}">
                      <a16:creationId xmlns:a16="http://schemas.microsoft.com/office/drawing/2014/main" id="{3B07FC10-2237-34CC-2C41-DF9138316781}"/>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Rounded Corners 20">
                  <a:extLst>
                    <a:ext uri="{FF2B5EF4-FFF2-40B4-BE49-F238E27FC236}">
                      <a16:creationId xmlns:a16="http://schemas.microsoft.com/office/drawing/2014/main" id="{A0C00866-62FB-7825-F4B7-7D7370E5C606}"/>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Flowchart: Manual Input 21">
                  <a:extLst>
                    <a:ext uri="{FF2B5EF4-FFF2-40B4-BE49-F238E27FC236}">
                      <a16:creationId xmlns:a16="http://schemas.microsoft.com/office/drawing/2014/main" id="{C52A7EA4-2636-5AC5-D4D0-73A360583EF9}"/>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B71519A5-A19E-2D3C-F413-1C6E3B6112F3}"/>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8" name="Circle: Hollow 17">
                <a:extLst>
                  <a:ext uri="{FF2B5EF4-FFF2-40B4-BE49-F238E27FC236}">
                    <a16:creationId xmlns:a16="http://schemas.microsoft.com/office/drawing/2014/main" id="{36785224-409D-9930-CBC2-5500B371577A}"/>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1751468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 name="Title 1">
            <a:extLst>
              <a:ext uri="{FF2B5EF4-FFF2-40B4-BE49-F238E27FC236}">
                <a16:creationId xmlns:a16="http://schemas.microsoft.com/office/drawing/2014/main" id="{5D963127-F87A-6733-BBB1-0E4610B73B5B}"/>
              </a:ext>
            </a:extLst>
          </p:cNvPr>
          <p:cNvSpPr>
            <a:spLocks noGrp="1"/>
          </p:cNvSpPr>
          <p:nvPr>
            <p:ph type="title"/>
          </p:nvPr>
        </p:nvSpPr>
        <p:spPr/>
        <p:txBody>
          <a:bodyPr/>
          <a:lstStyle/>
          <a:p>
            <a:r>
              <a:rPr lang="en-CA" sz="2400" b="1" dirty="0">
                <a:solidFill>
                  <a:schemeClr val="bg1"/>
                </a:solidFill>
                <a:latin typeface="Garamond"/>
              </a:rPr>
              <a:t>SESSION 1</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Module opening</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highlight>
                  <a:srgbClr val="FFFF00"/>
                </a:highlight>
                <a:latin typeface="Arial" panose="020B0604020202020204" pitchFamily="34" charset="0"/>
                <a:cs typeface="Arial" panose="020B0604020202020204" pitchFamily="34" charset="0"/>
              </a:rPr>
              <a:t>Coordination function </a:t>
            </a:r>
          </a:p>
        </p:txBody>
      </p:sp>
      <p:sp>
        <p:nvSpPr>
          <p:cNvPr id="4" name="TextBox 3">
            <a:extLst>
              <a:ext uri="{FF2B5EF4-FFF2-40B4-BE49-F238E27FC236}">
                <a16:creationId xmlns:a16="http://schemas.microsoft.com/office/drawing/2014/main" id="{6F6A726E-DAF8-A41C-C65C-7126F59A846E}"/>
              </a:ext>
            </a:extLst>
          </p:cNvPr>
          <p:cNvSpPr txBox="1"/>
          <p:nvPr/>
        </p:nvSpPr>
        <p:spPr>
          <a:xfrm>
            <a:off x="6096000" y="1942836"/>
            <a:ext cx="4976112" cy="3477875"/>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en-CA" sz="2000" b="1" i="0" u="none" strike="noStrike" kern="1200" dirty="0">
                <a:effectLst/>
                <a:latin typeface="Arial" panose="020B0604020202020204" pitchFamily="34" charset="0"/>
                <a:cs typeface="Arial" panose="020B0604020202020204" pitchFamily="34" charset="0"/>
              </a:rPr>
              <a:t>MAIN RESPONSIBILITIES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Coordinate with key stakeholders to proactively identify children and families in need of case management support</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Locate services and help children and their family access those services ​</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Advocate for improved access to services​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Hold case conferences​</a:t>
            </a:r>
            <a:endParaRPr lang="en-BE" sz="2000" b="0" i="0" u="none" strike="noStrike" dirty="0">
              <a:effectLst/>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6ACED9BB-DD83-3F40-E52A-1940AD949E65}"/>
              </a:ext>
            </a:extLst>
          </p:cNvPr>
          <p:cNvGrpSpPr/>
          <p:nvPr/>
        </p:nvGrpSpPr>
        <p:grpSpPr>
          <a:xfrm>
            <a:off x="1129157" y="1753127"/>
            <a:ext cx="3906712" cy="3770992"/>
            <a:chOff x="1129157" y="1753127"/>
            <a:chExt cx="3906712" cy="3770992"/>
          </a:xfrm>
        </p:grpSpPr>
        <p:sp>
          <p:nvSpPr>
            <p:cNvPr id="8" name="Oval 7">
              <a:extLst>
                <a:ext uri="{FF2B5EF4-FFF2-40B4-BE49-F238E27FC236}">
                  <a16:creationId xmlns:a16="http://schemas.microsoft.com/office/drawing/2014/main" id="{23663D3B-30D7-5253-EE5E-88AAB4A89D31}"/>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9" name="Group 8">
              <a:extLst>
                <a:ext uri="{FF2B5EF4-FFF2-40B4-BE49-F238E27FC236}">
                  <a16:creationId xmlns:a16="http://schemas.microsoft.com/office/drawing/2014/main" id="{349ED933-7319-8ADB-13F7-0D62E6376C18}"/>
                </a:ext>
              </a:extLst>
            </p:cNvPr>
            <p:cNvGrpSpPr/>
            <p:nvPr/>
          </p:nvGrpSpPr>
          <p:grpSpPr>
            <a:xfrm>
              <a:off x="2055607" y="2658593"/>
              <a:ext cx="2053811" cy="2135270"/>
              <a:chOff x="7892902" y="1235921"/>
              <a:chExt cx="1061882" cy="1131157"/>
            </a:xfrm>
            <a:solidFill>
              <a:schemeClr val="accent5"/>
            </a:solidFill>
          </p:grpSpPr>
          <p:sp>
            <p:nvSpPr>
              <p:cNvPr id="11" name="Arrow: Down 10">
                <a:extLst>
                  <a:ext uri="{FF2B5EF4-FFF2-40B4-BE49-F238E27FC236}">
                    <a16:creationId xmlns:a16="http://schemas.microsoft.com/office/drawing/2014/main" id="{D8FD4A62-42D0-51C8-8608-253DF62A78FA}"/>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Arrow: Bent 11">
                <a:extLst>
                  <a:ext uri="{FF2B5EF4-FFF2-40B4-BE49-F238E27FC236}">
                    <a16:creationId xmlns:a16="http://schemas.microsoft.com/office/drawing/2014/main" id="{84297D14-E444-5824-56B9-9139E3D007E0}"/>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3" name="Arrow: Bent 12">
                <a:extLst>
                  <a:ext uri="{FF2B5EF4-FFF2-40B4-BE49-F238E27FC236}">
                    <a16:creationId xmlns:a16="http://schemas.microsoft.com/office/drawing/2014/main" id="{E6E49EA9-39A5-B822-E196-BB7C16746D4B}"/>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4" name="Plus Sign 13">
                <a:extLst>
                  <a:ext uri="{FF2B5EF4-FFF2-40B4-BE49-F238E27FC236}">
                    <a16:creationId xmlns:a16="http://schemas.microsoft.com/office/drawing/2014/main" id="{47B42209-59D8-E7D1-2579-A4CB38C4B465}"/>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Circle: Hollow 19">
                <a:extLst>
                  <a:ext uri="{FF2B5EF4-FFF2-40B4-BE49-F238E27FC236}">
                    <a16:creationId xmlns:a16="http://schemas.microsoft.com/office/drawing/2014/main" id="{2AD757CF-BD6C-8B63-6916-1F21D87F34E6}"/>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868965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highlight>
                  <a:srgbClr val="FFFF00"/>
                </a:highlight>
                <a:latin typeface="Arial" panose="020B0604020202020204" pitchFamily="34" charset="0"/>
                <a:cs typeface="Arial" panose="020B0604020202020204" pitchFamily="34" charset="0"/>
              </a:rPr>
              <a:t>Information Management function </a:t>
            </a:r>
          </a:p>
        </p:txBody>
      </p:sp>
      <p:sp>
        <p:nvSpPr>
          <p:cNvPr id="6" name="TextBox 5">
            <a:extLst>
              <a:ext uri="{FF2B5EF4-FFF2-40B4-BE49-F238E27FC236}">
                <a16:creationId xmlns:a16="http://schemas.microsoft.com/office/drawing/2014/main" id="{68ED5D4E-549B-CB8C-B441-6B436053BE73}"/>
              </a:ext>
            </a:extLst>
          </p:cNvPr>
          <p:cNvSpPr txBox="1"/>
          <p:nvPr/>
        </p:nvSpPr>
        <p:spPr>
          <a:xfrm>
            <a:off x="6407704" y="2402389"/>
            <a:ext cx="4363298" cy="2862322"/>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en-CA" sz="2000" b="1" i="0" u="none" strike="noStrike" kern="1200" dirty="0">
                <a:effectLst/>
                <a:latin typeface="Arial" panose="020B0604020202020204" pitchFamily="34" charset="0"/>
                <a:cs typeface="Arial" panose="020B0604020202020204" pitchFamily="34" charset="0"/>
              </a:rPr>
              <a:t>MAIN RESPONSIBILITIES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Documentation of cases ​</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Storage​ of case management info and files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Update case management database​</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Uphold data protection protocols ​</a:t>
            </a:r>
            <a:endParaRPr lang="en-BE" sz="2000" b="0" i="0" u="none" strike="noStrike" dirty="0">
              <a:effectLst/>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6A12339E-F0A7-A2E5-A00E-CBD88CE9B2FE}"/>
              </a:ext>
            </a:extLst>
          </p:cNvPr>
          <p:cNvGrpSpPr/>
          <p:nvPr/>
        </p:nvGrpSpPr>
        <p:grpSpPr>
          <a:xfrm>
            <a:off x="1129157" y="1753127"/>
            <a:ext cx="3906712" cy="3770992"/>
            <a:chOff x="1129157" y="1753127"/>
            <a:chExt cx="3906712" cy="3770992"/>
          </a:xfrm>
        </p:grpSpPr>
        <p:sp>
          <p:nvSpPr>
            <p:cNvPr id="12" name="Oval 11">
              <a:extLst>
                <a:ext uri="{FF2B5EF4-FFF2-40B4-BE49-F238E27FC236}">
                  <a16:creationId xmlns:a16="http://schemas.microsoft.com/office/drawing/2014/main" id="{6EEAED33-DCE9-C1AB-993B-AACF28240523}"/>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3" name="Group 12">
              <a:extLst>
                <a:ext uri="{FF2B5EF4-FFF2-40B4-BE49-F238E27FC236}">
                  <a16:creationId xmlns:a16="http://schemas.microsoft.com/office/drawing/2014/main" id="{66D45D16-2036-9879-8606-E4CB0C9EF58E}"/>
                </a:ext>
              </a:extLst>
            </p:cNvPr>
            <p:cNvGrpSpPr/>
            <p:nvPr/>
          </p:nvGrpSpPr>
          <p:grpSpPr>
            <a:xfrm>
              <a:off x="2185581" y="2658593"/>
              <a:ext cx="1722540" cy="1990169"/>
              <a:chOff x="8021849" y="3622964"/>
              <a:chExt cx="932930" cy="1088645"/>
            </a:xfrm>
          </p:grpSpPr>
          <p:sp>
            <p:nvSpPr>
              <p:cNvPr id="14" name="Flowchart: Card 13">
                <a:extLst>
                  <a:ext uri="{FF2B5EF4-FFF2-40B4-BE49-F238E27FC236}">
                    <a16:creationId xmlns:a16="http://schemas.microsoft.com/office/drawing/2014/main" id="{AA55CBEC-11C9-1880-55D7-C057D89B1443}"/>
                  </a:ext>
                </a:extLst>
              </p:cNvPr>
              <p:cNvSpPr/>
              <p:nvPr/>
            </p:nvSpPr>
            <p:spPr>
              <a:xfrm>
                <a:off x="8192676" y="3819749"/>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Flowchart: Card 14">
                <a:extLst>
                  <a:ext uri="{FF2B5EF4-FFF2-40B4-BE49-F238E27FC236}">
                    <a16:creationId xmlns:a16="http://schemas.microsoft.com/office/drawing/2014/main" id="{D7F28E52-83F6-FC9B-F178-A05FADB8D809}"/>
                  </a:ext>
                </a:extLst>
              </p:cNvPr>
              <p:cNvSpPr/>
              <p:nvPr/>
            </p:nvSpPr>
            <p:spPr>
              <a:xfrm>
                <a:off x="8109763" y="3716795"/>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Flowchart: Card 16">
                <a:extLst>
                  <a:ext uri="{FF2B5EF4-FFF2-40B4-BE49-F238E27FC236}">
                    <a16:creationId xmlns:a16="http://schemas.microsoft.com/office/drawing/2014/main" id="{427E7004-9634-956B-1475-5FD58968A040}"/>
                  </a:ext>
                </a:extLst>
              </p:cNvPr>
              <p:cNvSpPr/>
              <p:nvPr/>
            </p:nvSpPr>
            <p:spPr>
              <a:xfrm>
                <a:off x="8021849" y="3622964"/>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Circle: Hollow 17">
                <a:extLst>
                  <a:ext uri="{FF2B5EF4-FFF2-40B4-BE49-F238E27FC236}">
                    <a16:creationId xmlns:a16="http://schemas.microsoft.com/office/drawing/2014/main" id="{E8A681B5-1617-814C-BAF5-691A8936CF9E}"/>
                  </a:ext>
                </a:extLst>
              </p:cNvPr>
              <p:cNvSpPr/>
              <p:nvPr/>
            </p:nvSpPr>
            <p:spPr>
              <a:xfrm>
                <a:off x="8158745" y="3843931"/>
                <a:ext cx="469221" cy="469221"/>
              </a:xfrm>
              <a:prstGeom prst="donut">
                <a:avLst>
                  <a:gd name="adj" fmla="val 3218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33885554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C0019-B8A4-D61D-6377-8EA0579B5A8B}"/>
              </a:ext>
            </a:extLst>
          </p:cNvPr>
          <p:cNvSpPr>
            <a:spLocks noGrp="1"/>
          </p:cNvSpPr>
          <p:nvPr>
            <p:ph type="title"/>
          </p:nvPr>
        </p:nvSpPr>
        <p:spPr>
          <a:xfrm>
            <a:off x="892629" y="119010"/>
            <a:ext cx="9467896" cy="868968"/>
          </a:xfrm>
        </p:spPr>
        <p:txBody>
          <a:bodyPr>
            <a:normAutofit fontScale="90000"/>
          </a:bodyPr>
          <a:lstStyle/>
          <a:p>
            <a:r>
              <a:rPr lang="en-GB" dirty="0">
                <a:latin typeface="Arial" panose="020B0604020202020204" pitchFamily="34" charset="0"/>
                <a:cs typeface="Arial" panose="020B0604020202020204" pitchFamily="34" charset="0"/>
              </a:rPr>
              <a:t>What does a caseworker need to know and apply? </a:t>
            </a:r>
            <a:endParaRPr lang="en-BE"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786BA784-7474-92DE-6D13-ED199537BAB2}"/>
              </a:ext>
            </a:extLst>
          </p:cNvPr>
          <p:cNvSpPr txBox="1"/>
          <p:nvPr/>
        </p:nvSpPr>
        <p:spPr>
          <a:xfrm>
            <a:off x="1633439" y="4893070"/>
            <a:ext cx="1824538" cy="461665"/>
          </a:xfrm>
          <a:prstGeom prst="rect">
            <a:avLst/>
          </a:prstGeom>
          <a:noFill/>
        </p:spPr>
        <p:txBody>
          <a:bodyPr wrap="none" rtlCol="0">
            <a:spAutoFit/>
          </a:bodyPr>
          <a:lstStyle/>
          <a:p>
            <a:pPr algn="ctr"/>
            <a:r>
              <a:rPr lang="en-GB" sz="2400" b="1" dirty="0">
                <a:latin typeface="Arial" panose="020B0604020202020204" pitchFamily="34" charset="0"/>
                <a:cs typeface="Arial" panose="020B0604020202020204" pitchFamily="34" charset="0"/>
              </a:rPr>
              <a:t>Knowledge</a:t>
            </a:r>
            <a:endParaRPr lang="en-BE" sz="24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40B75E78-28D4-E82D-C8CC-B0DA90C9CFCC}"/>
              </a:ext>
            </a:extLst>
          </p:cNvPr>
          <p:cNvSpPr txBox="1"/>
          <p:nvPr/>
        </p:nvSpPr>
        <p:spPr>
          <a:xfrm>
            <a:off x="4499251" y="4893070"/>
            <a:ext cx="3193503" cy="461665"/>
          </a:xfrm>
          <a:prstGeom prst="rect">
            <a:avLst/>
          </a:prstGeom>
          <a:noFill/>
        </p:spPr>
        <p:txBody>
          <a:bodyPr wrap="none" rtlCol="0">
            <a:spAutoFit/>
          </a:bodyPr>
          <a:lstStyle/>
          <a:p>
            <a:pPr algn="ctr"/>
            <a:r>
              <a:rPr lang="en-GB" sz="2400" b="1" dirty="0">
                <a:latin typeface="Arial" panose="020B0604020202020204" pitchFamily="34" charset="0"/>
                <a:cs typeface="Arial" panose="020B0604020202020204" pitchFamily="34" charset="0"/>
              </a:rPr>
              <a:t>Attitudes and values</a:t>
            </a:r>
            <a:endParaRPr lang="en-BE" sz="2400" b="1"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9CE2B821-80B0-6B6A-8E52-1AA5FEF41E69}"/>
              </a:ext>
            </a:extLst>
          </p:cNvPr>
          <p:cNvSpPr txBox="1"/>
          <p:nvPr/>
        </p:nvSpPr>
        <p:spPr>
          <a:xfrm>
            <a:off x="8618137" y="4893070"/>
            <a:ext cx="1501556" cy="461665"/>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Skills</a:t>
            </a:r>
            <a:endParaRPr lang="en-BE" sz="2400" b="1"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CD44E5E0-F64A-6ADF-37BC-41C20F6E77C9}"/>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5580476A-AFEA-F05B-FC5C-B88D605D1F9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814F1CCE-3AD4-4940-E8CE-D80719AFE6C6}"/>
                </a:ext>
              </a:extLst>
            </p:cNvPr>
            <p:cNvGrpSpPr/>
            <p:nvPr/>
          </p:nvGrpSpPr>
          <p:grpSpPr>
            <a:xfrm>
              <a:off x="10621771" y="762700"/>
              <a:ext cx="562136" cy="634675"/>
              <a:chOff x="760175" y="830142"/>
              <a:chExt cx="867619" cy="979579"/>
            </a:xfrm>
          </p:grpSpPr>
          <p:sp>
            <p:nvSpPr>
              <p:cNvPr id="20" name="Rectangle 19">
                <a:extLst>
                  <a:ext uri="{FF2B5EF4-FFF2-40B4-BE49-F238E27FC236}">
                    <a16:creationId xmlns:a16="http://schemas.microsoft.com/office/drawing/2014/main" id="{C7D9C1B2-1260-03E6-8923-F79B2E9B99DC}"/>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7</a:t>
                </a:r>
              </a:p>
            </p:txBody>
          </p:sp>
          <p:sp>
            <p:nvSpPr>
              <p:cNvPr id="21" name="Rectangle 20">
                <a:extLst>
                  <a:ext uri="{FF2B5EF4-FFF2-40B4-BE49-F238E27FC236}">
                    <a16:creationId xmlns:a16="http://schemas.microsoft.com/office/drawing/2014/main" id="{7985D067-9871-DE12-A529-7A3534AA07A8}"/>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4A388466-86F7-93BD-9B2A-68C81A8CB0F5}"/>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A1FDC7F9-48F4-9205-2477-CD7FDB50C34F}"/>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0CAE66AE-44FA-2094-B2C4-C22359BA04C3}"/>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22" name="Graphic 21" descr="Left Brain with solid fill">
            <a:extLst>
              <a:ext uri="{FF2B5EF4-FFF2-40B4-BE49-F238E27FC236}">
                <a16:creationId xmlns:a16="http://schemas.microsoft.com/office/drawing/2014/main" id="{574905FB-8D4A-A34B-E1B7-D6F841EF73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90729" y="2009873"/>
            <a:ext cx="2664771" cy="2664771"/>
          </a:xfrm>
          <a:prstGeom prst="rect">
            <a:avLst/>
          </a:prstGeom>
        </p:spPr>
      </p:pic>
      <p:pic>
        <p:nvPicPr>
          <p:cNvPr id="30" name="Graphic 29" descr="Sign language with solid fill">
            <a:extLst>
              <a:ext uri="{FF2B5EF4-FFF2-40B4-BE49-F238E27FC236}">
                <a16:creationId xmlns:a16="http://schemas.microsoft.com/office/drawing/2014/main" id="{AD1C64CA-FA51-1179-F875-5485A1E5192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00296" y="2248613"/>
            <a:ext cx="2297978" cy="2297978"/>
          </a:xfrm>
          <a:prstGeom prst="rect">
            <a:avLst/>
          </a:prstGeom>
        </p:spPr>
      </p:pic>
      <p:grpSp>
        <p:nvGrpSpPr>
          <p:cNvPr id="36" name="Group 35">
            <a:extLst>
              <a:ext uri="{FF2B5EF4-FFF2-40B4-BE49-F238E27FC236}">
                <a16:creationId xmlns:a16="http://schemas.microsoft.com/office/drawing/2014/main" id="{70F5D959-CF45-1AEF-6EC2-213F18320CAC}"/>
              </a:ext>
            </a:extLst>
          </p:cNvPr>
          <p:cNvGrpSpPr/>
          <p:nvPr/>
        </p:nvGrpSpPr>
        <p:grpSpPr>
          <a:xfrm>
            <a:off x="4702156" y="2017093"/>
            <a:ext cx="2787687" cy="2761018"/>
            <a:chOff x="4799269" y="2120257"/>
            <a:chExt cx="2494414" cy="2470551"/>
          </a:xfrm>
        </p:grpSpPr>
        <p:pic>
          <p:nvPicPr>
            <p:cNvPr id="28" name="Graphic 27" descr="Right Brain with solid fill">
              <a:extLst>
                <a:ext uri="{FF2B5EF4-FFF2-40B4-BE49-F238E27FC236}">
                  <a16:creationId xmlns:a16="http://schemas.microsoft.com/office/drawing/2014/main" id="{E946248B-F0A4-0811-A510-7257CEC01A27}"/>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r="50597"/>
            <a:stretch/>
          </p:blipFill>
          <p:spPr>
            <a:xfrm>
              <a:off x="4799269" y="2120257"/>
              <a:ext cx="1220531" cy="2470551"/>
            </a:xfrm>
            <a:prstGeom prst="rect">
              <a:avLst/>
            </a:prstGeom>
          </p:spPr>
        </p:pic>
        <p:pic>
          <p:nvPicPr>
            <p:cNvPr id="31" name="Graphic 30" descr="Left Brain with solid fill">
              <a:extLst>
                <a:ext uri="{FF2B5EF4-FFF2-40B4-BE49-F238E27FC236}">
                  <a16:creationId xmlns:a16="http://schemas.microsoft.com/office/drawing/2014/main" id="{44A668F7-25FD-5896-463D-098EB72D675D}"/>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51522"/>
            <a:stretch/>
          </p:blipFill>
          <p:spPr>
            <a:xfrm>
              <a:off x="6096000" y="2120257"/>
              <a:ext cx="1197683" cy="2470551"/>
            </a:xfrm>
            <a:prstGeom prst="rect">
              <a:avLst/>
            </a:prstGeom>
          </p:spPr>
        </p:pic>
        <p:sp>
          <p:nvSpPr>
            <p:cNvPr id="32" name="Plus Sign 31">
              <a:extLst>
                <a:ext uri="{FF2B5EF4-FFF2-40B4-BE49-F238E27FC236}">
                  <a16:creationId xmlns:a16="http://schemas.microsoft.com/office/drawing/2014/main" id="{2F7AFC7B-597E-8CD3-B202-EB1BCC53A860}"/>
                </a:ext>
              </a:extLst>
            </p:cNvPr>
            <p:cNvSpPr/>
            <p:nvPr/>
          </p:nvSpPr>
          <p:spPr>
            <a:xfrm>
              <a:off x="5387091" y="3102772"/>
              <a:ext cx="478972" cy="478972"/>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Minus Sign 32">
              <a:extLst>
                <a:ext uri="{FF2B5EF4-FFF2-40B4-BE49-F238E27FC236}">
                  <a16:creationId xmlns:a16="http://schemas.microsoft.com/office/drawing/2014/main" id="{C94A6559-4DF6-7FE4-4D44-E119E34E1026}"/>
                </a:ext>
              </a:extLst>
            </p:cNvPr>
            <p:cNvSpPr/>
            <p:nvPr/>
          </p:nvSpPr>
          <p:spPr>
            <a:xfrm>
              <a:off x="6233621" y="3118356"/>
              <a:ext cx="440528" cy="440528"/>
            </a:xfrm>
            <a:prstGeom prst="mathMinus">
              <a:avLst>
                <a:gd name="adj1" fmla="val 304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59905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val 15">
            <a:extLst>
              <a:ext uri="{FF2B5EF4-FFF2-40B4-BE49-F238E27FC236}">
                <a16:creationId xmlns:a16="http://schemas.microsoft.com/office/drawing/2014/main" id="{BD82D93C-4845-D859-5047-01BFA9D17468}"/>
              </a:ext>
            </a:extLst>
          </p:cNvPr>
          <p:cNvSpPr/>
          <p:nvPr/>
        </p:nvSpPr>
        <p:spPr>
          <a:xfrm>
            <a:off x="4237101" y="2100966"/>
            <a:ext cx="3490452" cy="349045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EB02746D-32B9-EDB0-FD31-93B72BEE9385}"/>
              </a:ext>
            </a:extLst>
          </p:cNvPr>
          <p:cNvGrpSpPr/>
          <p:nvPr/>
        </p:nvGrpSpPr>
        <p:grpSpPr>
          <a:xfrm>
            <a:off x="5395060" y="2842163"/>
            <a:ext cx="1174533" cy="2203118"/>
            <a:chOff x="4165714" y="1302447"/>
            <a:chExt cx="339722" cy="637230"/>
          </a:xfrm>
          <a:solidFill>
            <a:schemeClr val="bg1"/>
          </a:solidFill>
        </p:grpSpPr>
        <p:sp>
          <p:nvSpPr>
            <p:cNvPr id="27" name="Round Same Side Corner Rectangle 23">
              <a:extLst>
                <a:ext uri="{FF2B5EF4-FFF2-40B4-BE49-F238E27FC236}">
                  <a16:creationId xmlns:a16="http://schemas.microsoft.com/office/drawing/2014/main" id="{46923DD7-385C-00CC-A91D-EE059A4F9E24}"/>
                </a:ext>
              </a:extLst>
            </p:cNvPr>
            <p:cNvSpPr/>
            <p:nvPr/>
          </p:nvSpPr>
          <p:spPr>
            <a:xfrm>
              <a:off x="4165714" y="1618460"/>
              <a:ext cx="339722" cy="3212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Oval 27">
              <a:extLst>
                <a:ext uri="{FF2B5EF4-FFF2-40B4-BE49-F238E27FC236}">
                  <a16:creationId xmlns:a16="http://schemas.microsoft.com/office/drawing/2014/main" id="{5A07843A-312F-0F0E-2994-06C0418F0475}"/>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2" name="Title 1">
            <a:extLst>
              <a:ext uri="{FF2B5EF4-FFF2-40B4-BE49-F238E27FC236}">
                <a16:creationId xmlns:a16="http://schemas.microsoft.com/office/drawing/2014/main" id="{E47C5D11-BA70-A645-C576-6331C98E18E5}"/>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Competencies</a:t>
            </a:r>
            <a:endParaRPr lang="en-BE"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2BEE66DF-874D-531B-EF89-5B35DE5836F2}"/>
              </a:ext>
            </a:extLst>
          </p:cNvPr>
          <p:cNvSpPr txBox="1"/>
          <p:nvPr/>
        </p:nvSpPr>
        <p:spPr>
          <a:xfrm>
            <a:off x="3774177" y="3523703"/>
            <a:ext cx="4347409" cy="461665"/>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COMPETENCIES</a:t>
            </a:r>
            <a:endParaRPr lang="en-BE" sz="2400" b="1" dirty="0">
              <a:latin typeface="Arial" panose="020B0604020202020204" pitchFamily="34" charset="0"/>
              <a:cs typeface="Arial" panose="020B0604020202020204" pitchFamily="34" charset="0"/>
            </a:endParaRPr>
          </a:p>
        </p:txBody>
      </p:sp>
      <p:pic>
        <p:nvPicPr>
          <p:cNvPr id="4" name="Graphic 3" descr="Left Brain with solid fill">
            <a:extLst>
              <a:ext uri="{FF2B5EF4-FFF2-40B4-BE49-F238E27FC236}">
                <a16:creationId xmlns:a16="http://schemas.microsoft.com/office/drawing/2014/main" id="{9935BC03-0ACB-45B4-F94E-7B918E3234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64369" y="1876198"/>
            <a:ext cx="2209400" cy="2209402"/>
          </a:xfrm>
          <a:prstGeom prst="rect">
            <a:avLst/>
          </a:prstGeom>
        </p:spPr>
      </p:pic>
      <p:pic>
        <p:nvPicPr>
          <p:cNvPr id="5" name="Graphic 4" descr="Sign language with solid fill">
            <a:extLst>
              <a:ext uri="{FF2B5EF4-FFF2-40B4-BE49-F238E27FC236}">
                <a16:creationId xmlns:a16="http://schemas.microsoft.com/office/drawing/2014/main" id="{3E575901-FC35-39D6-4EFC-3E02203C2FB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68889" y="4092637"/>
            <a:ext cx="1905288" cy="1905288"/>
          </a:xfrm>
          <a:prstGeom prst="rect">
            <a:avLst/>
          </a:prstGeom>
        </p:spPr>
      </p:pic>
      <p:grpSp>
        <p:nvGrpSpPr>
          <p:cNvPr id="6" name="Group 5">
            <a:extLst>
              <a:ext uri="{FF2B5EF4-FFF2-40B4-BE49-F238E27FC236}">
                <a16:creationId xmlns:a16="http://schemas.microsoft.com/office/drawing/2014/main" id="{076DA063-7C96-C38B-BA62-65DE33E6C680}"/>
              </a:ext>
            </a:extLst>
          </p:cNvPr>
          <p:cNvGrpSpPr/>
          <p:nvPr/>
        </p:nvGrpSpPr>
        <p:grpSpPr>
          <a:xfrm>
            <a:off x="1722777" y="1204420"/>
            <a:ext cx="2311312" cy="2289202"/>
            <a:chOff x="4799269" y="2120257"/>
            <a:chExt cx="2494414" cy="2470551"/>
          </a:xfrm>
        </p:grpSpPr>
        <p:pic>
          <p:nvPicPr>
            <p:cNvPr id="7" name="Graphic 6" descr="Right Brain with solid fill">
              <a:extLst>
                <a:ext uri="{FF2B5EF4-FFF2-40B4-BE49-F238E27FC236}">
                  <a16:creationId xmlns:a16="http://schemas.microsoft.com/office/drawing/2014/main" id="{E2C250E0-74D6-F0EE-A5A2-903438839AEB}"/>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r="50597"/>
            <a:stretch/>
          </p:blipFill>
          <p:spPr>
            <a:xfrm>
              <a:off x="4799269" y="2120257"/>
              <a:ext cx="1220531" cy="2470551"/>
            </a:xfrm>
            <a:prstGeom prst="rect">
              <a:avLst/>
            </a:prstGeom>
          </p:spPr>
        </p:pic>
        <p:pic>
          <p:nvPicPr>
            <p:cNvPr id="13" name="Graphic 12" descr="Left Brain with solid fill">
              <a:extLst>
                <a:ext uri="{FF2B5EF4-FFF2-40B4-BE49-F238E27FC236}">
                  <a16:creationId xmlns:a16="http://schemas.microsoft.com/office/drawing/2014/main" id="{54585BDD-6A62-BA98-C09E-B5C4AE74F418}"/>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51522"/>
            <a:stretch/>
          </p:blipFill>
          <p:spPr>
            <a:xfrm>
              <a:off x="6096000" y="2120257"/>
              <a:ext cx="1197683" cy="2470551"/>
            </a:xfrm>
            <a:prstGeom prst="rect">
              <a:avLst/>
            </a:prstGeom>
          </p:spPr>
        </p:pic>
        <p:sp>
          <p:nvSpPr>
            <p:cNvPr id="14" name="Plus Sign 13">
              <a:extLst>
                <a:ext uri="{FF2B5EF4-FFF2-40B4-BE49-F238E27FC236}">
                  <a16:creationId xmlns:a16="http://schemas.microsoft.com/office/drawing/2014/main" id="{FE58056E-BEE8-9C9E-C346-A681B7C78371}"/>
                </a:ext>
              </a:extLst>
            </p:cNvPr>
            <p:cNvSpPr/>
            <p:nvPr/>
          </p:nvSpPr>
          <p:spPr>
            <a:xfrm>
              <a:off x="5387091" y="3102772"/>
              <a:ext cx="478972" cy="478972"/>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Minus Sign 14">
              <a:extLst>
                <a:ext uri="{FF2B5EF4-FFF2-40B4-BE49-F238E27FC236}">
                  <a16:creationId xmlns:a16="http://schemas.microsoft.com/office/drawing/2014/main" id="{BB153B75-CDC3-7334-E5F5-4F975F407EC3}"/>
                </a:ext>
              </a:extLst>
            </p:cNvPr>
            <p:cNvSpPr/>
            <p:nvPr/>
          </p:nvSpPr>
          <p:spPr>
            <a:xfrm>
              <a:off x="6233621" y="3118356"/>
              <a:ext cx="440528" cy="440528"/>
            </a:xfrm>
            <a:prstGeom prst="mathMinus">
              <a:avLst>
                <a:gd name="adj1" fmla="val 304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Arrow: Right 16">
            <a:extLst>
              <a:ext uri="{FF2B5EF4-FFF2-40B4-BE49-F238E27FC236}">
                <a16:creationId xmlns:a16="http://schemas.microsoft.com/office/drawing/2014/main" id="{E98AA809-6938-65EE-5E8F-9BD1FE8DFDC9}"/>
              </a:ext>
            </a:extLst>
          </p:cNvPr>
          <p:cNvSpPr/>
          <p:nvPr/>
        </p:nvSpPr>
        <p:spPr>
          <a:xfrm rot="1750562">
            <a:off x="3927965" y="2613126"/>
            <a:ext cx="964567" cy="477776"/>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4B5A62F7-A434-A03A-C58F-3212B506C105}"/>
              </a:ext>
            </a:extLst>
          </p:cNvPr>
          <p:cNvSpPr/>
          <p:nvPr/>
        </p:nvSpPr>
        <p:spPr>
          <a:xfrm rot="19872630">
            <a:off x="3829799" y="4501402"/>
            <a:ext cx="964567" cy="477776"/>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Right 18">
            <a:extLst>
              <a:ext uri="{FF2B5EF4-FFF2-40B4-BE49-F238E27FC236}">
                <a16:creationId xmlns:a16="http://schemas.microsoft.com/office/drawing/2014/main" id="{DA1B8FAA-B102-EBBA-1954-45DCE7789CC7}"/>
              </a:ext>
            </a:extLst>
          </p:cNvPr>
          <p:cNvSpPr/>
          <p:nvPr/>
        </p:nvSpPr>
        <p:spPr>
          <a:xfrm rot="10068399">
            <a:off x="7334496" y="3173564"/>
            <a:ext cx="964567" cy="477776"/>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10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301DD-4EB6-0E9F-8A62-0FAD3D26AAFD}"/>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Caseworker knowledge, attitudes and skills</a:t>
            </a:r>
            <a:endParaRPr lang="en-BE"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4378678-E833-2ED9-B3F8-46821094F777}"/>
              </a:ext>
            </a:extLst>
          </p:cNvPr>
          <p:cNvSpPr txBox="1"/>
          <p:nvPr/>
        </p:nvSpPr>
        <p:spPr>
          <a:xfrm>
            <a:off x="3807564" y="4476729"/>
            <a:ext cx="4258226" cy="1384995"/>
          </a:xfrm>
          <a:prstGeom prst="rect">
            <a:avLst/>
          </a:prstGeom>
          <a:noFill/>
        </p:spPr>
        <p:txBody>
          <a:bodyPr wrap="square" rtlCol="0">
            <a:spAutoFit/>
          </a:bodyPr>
          <a:lstStyle/>
          <a:p>
            <a:pPr algn="ctr"/>
            <a:r>
              <a:rPr lang="en-GB" sz="2800" dirty="0">
                <a:latin typeface="Arial" panose="020B0604020202020204" pitchFamily="34" charset="0"/>
                <a:cs typeface="Arial" panose="020B0604020202020204" pitchFamily="34" charset="0"/>
              </a:rPr>
              <a:t>Communication and Psychosocial Support competencies</a:t>
            </a:r>
          </a:p>
        </p:txBody>
      </p:sp>
      <p:sp>
        <p:nvSpPr>
          <p:cNvPr id="7" name="TextBox 6">
            <a:extLst>
              <a:ext uri="{FF2B5EF4-FFF2-40B4-BE49-F238E27FC236}">
                <a16:creationId xmlns:a16="http://schemas.microsoft.com/office/drawing/2014/main" id="{BAFC0BB5-5F11-8D30-290F-53E6C95D26D8}"/>
              </a:ext>
            </a:extLst>
          </p:cNvPr>
          <p:cNvSpPr txBox="1"/>
          <p:nvPr/>
        </p:nvSpPr>
        <p:spPr>
          <a:xfrm>
            <a:off x="8242223" y="4466266"/>
            <a:ext cx="3045084" cy="954107"/>
          </a:xfrm>
          <a:prstGeom prst="rect">
            <a:avLst/>
          </a:prstGeom>
          <a:noFill/>
        </p:spPr>
        <p:txBody>
          <a:bodyPr wrap="square">
            <a:spAutoFit/>
          </a:bodyPr>
          <a:lstStyle/>
          <a:p>
            <a:pPr algn="ctr"/>
            <a:r>
              <a:rPr lang="en-GB" sz="2800" dirty="0">
                <a:latin typeface="Arial" panose="020B0604020202020204" pitchFamily="34" charset="0"/>
                <a:cs typeface="Arial" panose="020B0604020202020204" pitchFamily="34" charset="0"/>
              </a:rPr>
              <a:t>Technical Competencies</a:t>
            </a:r>
          </a:p>
        </p:txBody>
      </p:sp>
      <p:sp>
        <p:nvSpPr>
          <p:cNvPr id="8" name="TextBox 7">
            <a:extLst>
              <a:ext uri="{FF2B5EF4-FFF2-40B4-BE49-F238E27FC236}">
                <a16:creationId xmlns:a16="http://schemas.microsoft.com/office/drawing/2014/main" id="{C77D0AE9-60F0-1919-BAD5-9861E069688C}"/>
              </a:ext>
            </a:extLst>
          </p:cNvPr>
          <p:cNvSpPr txBox="1"/>
          <p:nvPr/>
        </p:nvSpPr>
        <p:spPr>
          <a:xfrm>
            <a:off x="684830" y="4476729"/>
            <a:ext cx="3045084" cy="954107"/>
          </a:xfrm>
          <a:prstGeom prst="rect">
            <a:avLst/>
          </a:prstGeom>
          <a:noFill/>
        </p:spPr>
        <p:txBody>
          <a:bodyPr wrap="square">
            <a:spAutoFit/>
          </a:bodyPr>
          <a:lstStyle/>
          <a:p>
            <a:pPr algn="ctr"/>
            <a:r>
              <a:rPr lang="en-GB" sz="2800" dirty="0">
                <a:latin typeface="Arial" panose="020B0604020202020204" pitchFamily="34" charset="0"/>
                <a:cs typeface="Arial" panose="020B0604020202020204" pitchFamily="34" charset="0"/>
              </a:rPr>
              <a:t>Personal Competencies</a:t>
            </a:r>
          </a:p>
        </p:txBody>
      </p:sp>
      <p:grpSp>
        <p:nvGrpSpPr>
          <p:cNvPr id="10" name="Group 9">
            <a:extLst>
              <a:ext uri="{FF2B5EF4-FFF2-40B4-BE49-F238E27FC236}">
                <a16:creationId xmlns:a16="http://schemas.microsoft.com/office/drawing/2014/main" id="{943259FA-3016-30B2-FBB3-0427ABB3B951}"/>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18B51114-9505-BB0F-5131-752378EA963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37A3AA7C-391C-368B-CDB2-93AEF8BACB84}"/>
                </a:ext>
              </a:extLst>
            </p:cNvPr>
            <p:cNvGrpSpPr/>
            <p:nvPr/>
          </p:nvGrpSpPr>
          <p:grpSpPr>
            <a:xfrm>
              <a:off x="10741851" y="707024"/>
              <a:ext cx="562136" cy="634675"/>
              <a:chOff x="760175" y="830141"/>
              <a:chExt cx="867619" cy="979580"/>
            </a:xfrm>
          </p:grpSpPr>
          <p:sp>
            <p:nvSpPr>
              <p:cNvPr id="18" name="Rectangle 17">
                <a:extLst>
                  <a:ext uri="{FF2B5EF4-FFF2-40B4-BE49-F238E27FC236}">
                    <a16:creationId xmlns:a16="http://schemas.microsoft.com/office/drawing/2014/main" id="{A34CF6AA-93A9-8FE8-4655-093C34BCB0FE}"/>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8-10</a:t>
                </a:r>
              </a:p>
            </p:txBody>
          </p:sp>
          <p:sp>
            <p:nvSpPr>
              <p:cNvPr id="25" name="Rectangle 24">
                <a:extLst>
                  <a:ext uri="{FF2B5EF4-FFF2-40B4-BE49-F238E27FC236}">
                    <a16:creationId xmlns:a16="http://schemas.microsoft.com/office/drawing/2014/main" id="{78935A63-9FD8-4928-E914-181B5519FD2C}"/>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71" name="Group 70">
            <a:extLst>
              <a:ext uri="{FF2B5EF4-FFF2-40B4-BE49-F238E27FC236}">
                <a16:creationId xmlns:a16="http://schemas.microsoft.com/office/drawing/2014/main" id="{0007722B-CB03-13B9-039E-2233B5EEC418}"/>
              </a:ext>
            </a:extLst>
          </p:cNvPr>
          <p:cNvGrpSpPr/>
          <p:nvPr/>
        </p:nvGrpSpPr>
        <p:grpSpPr>
          <a:xfrm>
            <a:off x="5532029" y="1778008"/>
            <a:ext cx="1463806" cy="2065428"/>
            <a:chOff x="5532029" y="1778008"/>
            <a:chExt cx="1463806" cy="2065428"/>
          </a:xfrm>
        </p:grpSpPr>
        <p:grpSp>
          <p:nvGrpSpPr>
            <p:cNvPr id="31" name="Group 30">
              <a:extLst>
                <a:ext uri="{FF2B5EF4-FFF2-40B4-BE49-F238E27FC236}">
                  <a16:creationId xmlns:a16="http://schemas.microsoft.com/office/drawing/2014/main" id="{CFE1A637-6AB9-270E-6FEE-D32F4A48F3EF}"/>
                </a:ext>
              </a:extLst>
            </p:cNvPr>
            <p:cNvGrpSpPr/>
            <p:nvPr/>
          </p:nvGrpSpPr>
          <p:grpSpPr>
            <a:xfrm>
              <a:off x="5532029" y="1778008"/>
              <a:ext cx="723055" cy="2065428"/>
              <a:chOff x="2068313" y="2482622"/>
              <a:chExt cx="376359" cy="1075080"/>
            </a:xfrm>
          </p:grpSpPr>
          <p:sp>
            <p:nvSpPr>
              <p:cNvPr id="32" name="Round Same Side Corner Rectangle 23">
                <a:extLst>
                  <a:ext uri="{FF2B5EF4-FFF2-40B4-BE49-F238E27FC236}">
                    <a16:creationId xmlns:a16="http://schemas.microsoft.com/office/drawing/2014/main" id="{664A47D9-29FA-4AEA-C14A-63A75AFF907F}"/>
                  </a:ext>
                </a:extLst>
              </p:cNvPr>
              <p:cNvSpPr/>
              <p:nvPr/>
            </p:nvSpPr>
            <p:spPr>
              <a:xfrm>
                <a:off x="2071073" y="2923618"/>
                <a:ext cx="372129" cy="634084"/>
              </a:xfrm>
              <a:prstGeom prst="round2Same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Oval 32">
                <a:extLst>
                  <a:ext uri="{FF2B5EF4-FFF2-40B4-BE49-F238E27FC236}">
                    <a16:creationId xmlns:a16="http://schemas.microsoft.com/office/drawing/2014/main" id="{1E37DA9F-0A2E-8BC6-0057-84F6D778BC03}"/>
                  </a:ext>
                </a:extLst>
              </p:cNvPr>
              <p:cNvSpPr/>
              <p:nvPr/>
            </p:nvSpPr>
            <p:spPr>
              <a:xfrm>
                <a:off x="2068313" y="2482622"/>
                <a:ext cx="376359" cy="37635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35" name="Speech Bubble: Rectangle with Corners Rounded 34">
              <a:extLst>
                <a:ext uri="{FF2B5EF4-FFF2-40B4-BE49-F238E27FC236}">
                  <a16:creationId xmlns:a16="http://schemas.microsoft.com/office/drawing/2014/main" id="{50E0B20A-7EAF-596D-1470-29683EFB542A}"/>
                </a:ext>
              </a:extLst>
            </p:cNvPr>
            <p:cNvSpPr/>
            <p:nvPr/>
          </p:nvSpPr>
          <p:spPr>
            <a:xfrm>
              <a:off x="6535544" y="1996974"/>
              <a:ext cx="460291" cy="327241"/>
            </a:xfrm>
            <a:prstGeom prst="wedgeRoundRectCallout">
              <a:avLst>
                <a:gd name="adj1" fmla="val -69318"/>
                <a:gd name="adj2" fmla="val 26564"/>
                <a:gd name="adj3" fmla="val 1666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a:extLst>
              <a:ext uri="{FF2B5EF4-FFF2-40B4-BE49-F238E27FC236}">
                <a16:creationId xmlns:a16="http://schemas.microsoft.com/office/drawing/2014/main" id="{D5219FF2-4C43-9256-BB00-B055F00B4FE0}"/>
              </a:ext>
            </a:extLst>
          </p:cNvPr>
          <p:cNvGrpSpPr/>
          <p:nvPr/>
        </p:nvGrpSpPr>
        <p:grpSpPr>
          <a:xfrm>
            <a:off x="8487757" y="1778008"/>
            <a:ext cx="1635723" cy="2065428"/>
            <a:chOff x="8610677" y="1949046"/>
            <a:chExt cx="1635723" cy="2065428"/>
          </a:xfrm>
        </p:grpSpPr>
        <p:grpSp>
          <p:nvGrpSpPr>
            <p:cNvPr id="52" name="Group 51">
              <a:extLst>
                <a:ext uri="{FF2B5EF4-FFF2-40B4-BE49-F238E27FC236}">
                  <a16:creationId xmlns:a16="http://schemas.microsoft.com/office/drawing/2014/main" id="{DBD7ECFD-1A8A-3883-6202-22EFAE9973A6}"/>
                </a:ext>
              </a:extLst>
            </p:cNvPr>
            <p:cNvGrpSpPr/>
            <p:nvPr/>
          </p:nvGrpSpPr>
          <p:grpSpPr>
            <a:xfrm>
              <a:off x="9523345" y="1949046"/>
              <a:ext cx="723055" cy="2065428"/>
              <a:chOff x="2068313" y="2482622"/>
              <a:chExt cx="376359" cy="1075080"/>
            </a:xfrm>
          </p:grpSpPr>
          <p:sp>
            <p:nvSpPr>
              <p:cNvPr id="53" name="Round Same Side Corner Rectangle 23">
                <a:extLst>
                  <a:ext uri="{FF2B5EF4-FFF2-40B4-BE49-F238E27FC236}">
                    <a16:creationId xmlns:a16="http://schemas.microsoft.com/office/drawing/2014/main" id="{6EA10694-1EDE-B883-EBC3-DB135817D2D4}"/>
                  </a:ext>
                </a:extLst>
              </p:cNvPr>
              <p:cNvSpPr/>
              <p:nvPr/>
            </p:nvSpPr>
            <p:spPr>
              <a:xfrm>
                <a:off x="2071073" y="2923618"/>
                <a:ext cx="372129" cy="634084"/>
              </a:xfrm>
              <a:prstGeom prst="round2Same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5" name="Oval 54">
                <a:extLst>
                  <a:ext uri="{FF2B5EF4-FFF2-40B4-BE49-F238E27FC236}">
                    <a16:creationId xmlns:a16="http://schemas.microsoft.com/office/drawing/2014/main" id="{935B55C3-FC7B-7F8B-FC85-E62A5D740692}"/>
                  </a:ext>
                </a:extLst>
              </p:cNvPr>
              <p:cNvSpPr/>
              <p:nvPr/>
            </p:nvSpPr>
            <p:spPr>
              <a:xfrm>
                <a:off x="2068313" y="2482622"/>
                <a:ext cx="376359" cy="37635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68" name="Group 67">
              <a:extLst>
                <a:ext uri="{FF2B5EF4-FFF2-40B4-BE49-F238E27FC236}">
                  <a16:creationId xmlns:a16="http://schemas.microsoft.com/office/drawing/2014/main" id="{ED3C6A2B-6FD4-99A2-3501-C1AB5110A461}"/>
                </a:ext>
              </a:extLst>
            </p:cNvPr>
            <p:cNvGrpSpPr/>
            <p:nvPr/>
          </p:nvGrpSpPr>
          <p:grpSpPr>
            <a:xfrm rot="1340767">
              <a:off x="8610677" y="2757147"/>
              <a:ext cx="1143373" cy="765710"/>
              <a:chOff x="8638649" y="2848747"/>
              <a:chExt cx="1143373" cy="765710"/>
            </a:xfrm>
          </p:grpSpPr>
          <p:grpSp>
            <p:nvGrpSpPr>
              <p:cNvPr id="58" name="Group 57">
                <a:extLst>
                  <a:ext uri="{FF2B5EF4-FFF2-40B4-BE49-F238E27FC236}">
                    <a16:creationId xmlns:a16="http://schemas.microsoft.com/office/drawing/2014/main" id="{81188D96-293C-CD1A-2716-8256F3D7D2F2}"/>
                  </a:ext>
                </a:extLst>
              </p:cNvPr>
              <p:cNvGrpSpPr/>
              <p:nvPr/>
            </p:nvGrpSpPr>
            <p:grpSpPr>
              <a:xfrm>
                <a:off x="9199056" y="3070836"/>
                <a:ext cx="473281" cy="543621"/>
                <a:chOff x="2968390" y="1782471"/>
                <a:chExt cx="241654" cy="277569"/>
              </a:xfrm>
              <a:solidFill>
                <a:schemeClr val="accent5"/>
              </a:solidFill>
            </p:grpSpPr>
            <p:sp>
              <p:nvSpPr>
                <p:cNvPr id="66" name="Round Same Side Corner Rectangle 25">
                  <a:extLst>
                    <a:ext uri="{FF2B5EF4-FFF2-40B4-BE49-F238E27FC236}">
                      <a16:creationId xmlns:a16="http://schemas.microsoft.com/office/drawing/2014/main" id="{3234F223-FCB5-A8C1-474B-DB936CFE38AA}"/>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7" name="Round Same Side Corner Rectangle 26">
                  <a:extLst>
                    <a:ext uri="{FF2B5EF4-FFF2-40B4-BE49-F238E27FC236}">
                      <a16:creationId xmlns:a16="http://schemas.microsoft.com/office/drawing/2014/main" id="{F5759C20-BD3E-EE25-4DE1-D3FF839673A3}"/>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9" name="Rectangle 58">
                <a:extLst>
                  <a:ext uri="{FF2B5EF4-FFF2-40B4-BE49-F238E27FC236}">
                    <a16:creationId xmlns:a16="http://schemas.microsoft.com/office/drawing/2014/main" id="{79FEF019-3B7C-97DB-CBC9-272990EC6A48}"/>
                  </a:ext>
                </a:extLst>
              </p:cNvPr>
              <p:cNvSpPr/>
              <p:nvPr/>
            </p:nvSpPr>
            <p:spPr>
              <a:xfrm rot="18896039">
                <a:off x="8941395" y="2835615"/>
                <a:ext cx="89541" cy="69503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 name="Round Same Side Corner Rectangle 26">
                <a:extLst>
                  <a:ext uri="{FF2B5EF4-FFF2-40B4-BE49-F238E27FC236}">
                    <a16:creationId xmlns:a16="http://schemas.microsoft.com/office/drawing/2014/main" id="{A70B99D0-6221-B737-5247-0FE94274D914}"/>
                  </a:ext>
                </a:extLst>
              </p:cNvPr>
              <p:cNvSpPr/>
              <p:nvPr/>
            </p:nvSpPr>
            <p:spPr>
              <a:xfrm rot="16535945">
                <a:off x="9409026" y="2820208"/>
                <a:ext cx="197815" cy="548177"/>
              </a:xfrm>
              <a:prstGeom prst="round2SameRect">
                <a:avLst>
                  <a:gd name="adj1" fmla="val 493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61" name="Straight Arrow Connector 60">
                <a:extLst>
                  <a:ext uri="{FF2B5EF4-FFF2-40B4-BE49-F238E27FC236}">
                    <a16:creationId xmlns:a16="http://schemas.microsoft.com/office/drawing/2014/main" id="{26D15940-C40F-BA0C-32CD-3C92511168D4}"/>
                  </a:ext>
                </a:extLst>
              </p:cNvPr>
              <p:cNvCxnSpPr>
                <a:cxnSpLocks/>
              </p:cNvCxnSpPr>
              <p:nvPr/>
            </p:nvCxnSpPr>
            <p:spPr>
              <a:xfrm flipH="1">
                <a:off x="9233205" y="2848747"/>
                <a:ext cx="146520" cy="214069"/>
              </a:xfrm>
              <a:prstGeom prst="straightConnector1">
                <a:avLst/>
              </a:prstGeom>
              <a:solidFill>
                <a:schemeClr val="accent4"/>
              </a:solidFill>
              <a:ln w="28575">
                <a:solidFill>
                  <a:schemeClr val="accent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grpSp>
        <p:nvGrpSpPr>
          <p:cNvPr id="11" name="Group 10">
            <a:extLst>
              <a:ext uri="{FF2B5EF4-FFF2-40B4-BE49-F238E27FC236}">
                <a16:creationId xmlns:a16="http://schemas.microsoft.com/office/drawing/2014/main" id="{FE10A088-F2A5-F331-E45F-70F8FBCE191F}"/>
              </a:ext>
            </a:extLst>
          </p:cNvPr>
          <p:cNvGrpSpPr/>
          <p:nvPr/>
        </p:nvGrpSpPr>
        <p:grpSpPr>
          <a:xfrm>
            <a:off x="2046125" y="1778008"/>
            <a:ext cx="1027878" cy="2027540"/>
            <a:chOff x="2991594" y="2307886"/>
            <a:chExt cx="759252" cy="1497662"/>
          </a:xfrm>
        </p:grpSpPr>
        <p:grpSp>
          <p:nvGrpSpPr>
            <p:cNvPr id="4" name="Group 3">
              <a:extLst>
                <a:ext uri="{FF2B5EF4-FFF2-40B4-BE49-F238E27FC236}">
                  <a16:creationId xmlns:a16="http://schemas.microsoft.com/office/drawing/2014/main" id="{D079C8CB-361D-8E91-BDFC-C3CE4DAF49EE}"/>
                </a:ext>
              </a:extLst>
            </p:cNvPr>
            <p:cNvGrpSpPr/>
            <p:nvPr/>
          </p:nvGrpSpPr>
          <p:grpSpPr>
            <a:xfrm>
              <a:off x="2991594" y="2307886"/>
              <a:ext cx="524294" cy="1497662"/>
              <a:chOff x="2068313" y="2482622"/>
              <a:chExt cx="376359" cy="1075080"/>
            </a:xfrm>
            <a:solidFill>
              <a:schemeClr val="accent5"/>
            </a:solidFill>
          </p:grpSpPr>
          <p:sp>
            <p:nvSpPr>
              <p:cNvPr id="5" name="Round Same Side Corner Rectangle 23">
                <a:extLst>
                  <a:ext uri="{FF2B5EF4-FFF2-40B4-BE49-F238E27FC236}">
                    <a16:creationId xmlns:a16="http://schemas.microsoft.com/office/drawing/2014/main" id="{737E2B8D-0F3F-FD49-122E-BA4E325DA11A}"/>
                  </a:ext>
                </a:extLst>
              </p:cNvPr>
              <p:cNvSpPr/>
              <p:nvPr/>
            </p:nvSpPr>
            <p:spPr>
              <a:xfrm>
                <a:off x="2071073" y="2923618"/>
                <a:ext cx="372129" cy="63408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Oval 5">
                <a:extLst>
                  <a:ext uri="{FF2B5EF4-FFF2-40B4-BE49-F238E27FC236}">
                    <a16:creationId xmlns:a16="http://schemas.microsoft.com/office/drawing/2014/main" id="{0DD2674C-8FC6-23D1-9DC4-BE89A1A4A021}"/>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9" name="Star: 5 Points 8">
              <a:extLst>
                <a:ext uri="{FF2B5EF4-FFF2-40B4-BE49-F238E27FC236}">
                  <a16:creationId xmlns:a16="http://schemas.microsoft.com/office/drawing/2014/main" id="{C9F11504-ECB1-4265-5A34-A4C2F89E21B7}"/>
                </a:ext>
              </a:extLst>
            </p:cNvPr>
            <p:cNvSpPr/>
            <p:nvPr/>
          </p:nvSpPr>
          <p:spPr>
            <a:xfrm>
              <a:off x="3557908" y="2868171"/>
              <a:ext cx="192938" cy="192938"/>
            </a:xfrm>
            <a:prstGeom prst="star5">
              <a:avLst>
                <a:gd name="adj" fmla="val 28484"/>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55515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a:extLst>
              <a:ext uri="{FF2B5EF4-FFF2-40B4-BE49-F238E27FC236}">
                <a16:creationId xmlns:a16="http://schemas.microsoft.com/office/drawing/2014/main" id="{66B7DD4B-C2E3-97BD-E39A-823619471155}"/>
              </a:ext>
            </a:extLst>
          </p:cNvPr>
          <p:cNvSpPr/>
          <p:nvPr/>
        </p:nvSpPr>
        <p:spPr>
          <a:xfrm>
            <a:off x="5714852" y="2266636"/>
            <a:ext cx="3539613" cy="55233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233DE459-A71C-0FB1-54AD-F3877CB30389}"/>
              </a:ext>
            </a:extLst>
          </p:cNvPr>
          <p:cNvSpPr/>
          <p:nvPr/>
        </p:nvSpPr>
        <p:spPr>
          <a:xfrm>
            <a:off x="5714852" y="3655201"/>
            <a:ext cx="3539613" cy="55233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ED79AE2-1846-B463-57D7-E42824B66B3F}"/>
              </a:ext>
            </a:extLst>
          </p:cNvPr>
          <p:cNvSpPr/>
          <p:nvPr/>
        </p:nvSpPr>
        <p:spPr>
          <a:xfrm>
            <a:off x="5714852" y="4929534"/>
            <a:ext cx="3539613" cy="55233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B13D16-5166-EAE0-1BAA-AF4CA71C210B}"/>
              </a:ext>
            </a:extLst>
          </p:cNvPr>
          <p:cNvSpPr>
            <a:spLocks noGrp="1"/>
          </p:cNvSpPr>
          <p:nvPr>
            <p:ph type="title"/>
          </p:nvPr>
        </p:nvSpPr>
        <p:spPr/>
        <p:txBody>
          <a:bodyPr/>
          <a:lstStyle/>
          <a:p>
            <a:r>
              <a:rPr lang="en-GB" dirty="0"/>
              <a:t>Competency Self-Assessment</a:t>
            </a:r>
            <a:endParaRPr lang="en-BE" dirty="0"/>
          </a:p>
        </p:txBody>
      </p:sp>
      <p:grpSp>
        <p:nvGrpSpPr>
          <p:cNvPr id="11" name="Group 10">
            <a:extLst>
              <a:ext uri="{FF2B5EF4-FFF2-40B4-BE49-F238E27FC236}">
                <a16:creationId xmlns:a16="http://schemas.microsoft.com/office/drawing/2014/main" id="{EE7A0A7E-0883-18B9-C41B-2788881AFA5D}"/>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50C23850-F570-83AE-1E5C-0954F9443D7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6" name="Group 25">
              <a:extLst>
                <a:ext uri="{FF2B5EF4-FFF2-40B4-BE49-F238E27FC236}">
                  <a16:creationId xmlns:a16="http://schemas.microsoft.com/office/drawing/2014/main" id="{F19E9D79-CCB1-F418-6479-96CDC82FDF5D}"/>
                </a:ext>
              </a:extLst>
            </p:cNvPr>
            <p:cNvGrpSpPr/>
            <p:nvPr/>
          </p:nvGrpSpPr>
          <p:grpSpPr>
            <a:xfrm>
              <a:off x="10621771" y="762700"/>
              <a:ext cx="562136" cy="634675"/>
              <a:chOff x="760175" y="830142"/>
              <a:chExt cx="867619" cy="979579"/>
            </a:xfrm>
          </p:grpSpPr>
          <p:sp>
            <p:nvSpPr>
              <p:cNvPr id="30" name="Rectangle 29">
                <a:extLst>
                  <a:ext uri="{FF2B5EF4-FFF2-40B4-BE49-F238E27FC236}">
                    <a16:creationId xmlns:a16="http://schemas.microsoft.com/office/drawing/2014/main" id="{8CF5F2CD-21ED-3BEF-15EB-CB91ABB9AFA6}"/>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12-16</a:t>
                </a:r>
              </a:p>
            </p:txBody>
          </p:sp>
          <p:sp>
            <p:nvSpPr>
              <p:cNvPr id="31" name="Rectangle 30">
                <a:extLst>
                  <a:ext uri="{FF2B5EF4-FFF2-40B4-BE49-F238E27FC236}">
                    <a16:creationId xmlns:a16="http://schemas.microsoft.com/office/drawing/2014/main" id="{8B5FF808-25F5-4626-B0AF-8B26C7275106}"/>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7" name="Group 26">
              <a:extLst>
                <a:ext uri="{FF2B5EF4-FFF2-40B4-BE49-F238E27FC236}">
                  <a16:creationId xmlns:a16="http://schemas.microsoft.com/office/drawing/2014/main" id="{3A2503F0-28C9-7B57-74E4-409A798EE1C8}"/>
                </a:ext>
              </a:extLst>
            </p:cNvPr>
            <p:cNvGrpSpPr/>
            <p:nvPr/>
          </p:nvGrpSpPr>
          <p:grpSpPr>
            <a:xfrm>
              <a:off x="11325415" y="762701"/>
              <a:ext cx="182192" cy="634674"/>
              <a:chOff x="2121762" y="2323619"/>
              <a:chExt cx="200378" cy="825210"/>
            </a:xfrm>
          </p:grpSpPr>
          <p:sp>
            <p:nvSpPr>
              <p:cNvPr id="28" name="Isosceles Triangle 27">
                <a:extLst>
                  <a:ext uri="{FF2B5EF4-FFF2-40B4-BE49-F238E27FC236}">
                    <a16:creationId xmlns:a16="http://schemas.microsoft.com/office/drawing/2014/main" id="{DD31E640-AC9B-502C-E38A-1E9E21F74AE8}"/>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28">
                <a:extLst>
                  <a:ext uri="{FF2B5EF4-FFF2-40B4-BE49-F238E27FC236}">
                    <a16:creationId xmlns:a16="http://schemas.microsoft.com/office/drawing/2014/main" id="{B3CDF247-F839-96CD-936D-8121522CC999}"/>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8" name="Group 7">
            <a:extLst>
              <a:ext uri="{FF2B5EF4-FFF2-40B4-BE49-F238E27FC236}">
                <a16:creationId xmlns:a16="http://schemas.microsoft.com/office/drawing/2014/main" id="{DAC986A9-1130-06FA-F025-40824B683270}"/>
              </a:ext>
            </a:extLst>
          </p:cNvPr>
          <p:cNvGrpSpPr/>
          <p:nvPr/>
        </p:nvGrpSpPr>
        <p:grpSpPr>
          <a:xfrm>
            <a:off x="7903130" y="2964511"/>
            <a:ext cx="873829" cy="1232971"/>
            <a:chOff x="5532029" y="1778008"/>
            <a:chExt cx="1463806" cy="2065428"/>
          </a:xfrm>
        </p:grpSpPr>
        <p:grpSp>
          <p:nvGrpSpPr>
            <p:cNvPr id="9" name="Group 8">
              <a:extLst>
                <a:ext uri="{FF2B5EF4-FFF2-40B4-BE49-F238E27FC236}">
                  <a16:creationId xmlns:a16="http://schemas.microsoft.com/office/drawing/2014/main" id="{576EEB2C-1E30-F41C-1768-D3228E36DF89}"/>
                </a:ext>
              </a:extLst>
            </p:cNvPr>
            <p:cNvGrpSpPr/>
            <p:nvPr/>
          </p:nvGrpSpPr>
          <p:grpSpPr>
            <a:xfrm>
              <a:off x="5532029" y="1778008"/>
              <a:ext cx="723055" cy="2065428"/>
              <a:chOff x="2068313" y="2482622"/>
              <a:chExt cx="376359" cy="1075080"/>
            </a:xfrm>
          </p:grpSpPr>
          <p:sp>
            <p:nvSpPr>
              <p:cNvPr id="33" name="Round Same Side Corner Rectangle 23">
                <a:extLst>
                  <a:ext uri="{FF2B5EF4-FFF2-40B4-BE49-F238E27FC236}">
                    <a16:creationId xmlns:a16="http://schemas.microsoft.com/office/drawing/2014/main" id="{FA84829B-CBBE-29F2-A041-786CE820465E}"/>
                  </a:ext>
                </a:extLst>
              </p:cNvPr>
              <p:cNvSpPr/>
              <p:nvPr/>
            </p:nvSpPr>
            <p:spPr>
              <a:xfrm>
                <a:off x="2071073" y="2923618"/>
                <a:ext cx="372129" cy="634084"/>
              </a:xfrm>
              <a:prstGeom prst="round2Same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5" name="Oval 44">
                <a:extLst>
                  <a:ext uri="{FF2B5EF4-FFF2-40B4-BE49-F238E27FC236}">
                    <a16:creationId xmlns:a16="http://schemas.microsoft.com/office/drawing/2014/main" id="{9614AFF9-122E-7F1A-E7E5-EEBCC50901DE}"/>
                  </a:ext>
                </a:extLst>
              </p:cNvPr>
              <p:cNvSpPr/>
              <p:nvPr/>
            </p:nvSpPr>
            <p:spPr>
              <a:xfrm>
                <a:off x="2068313" y="2482622"/>
                <a:ext cx="376359" cy="37635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32" name="Speech Bubble: Rectangle with Corners Rounded 31">
              <a:extLst>
                <a:ext uri="{FF2B5EF4-FFF2-40B4-BE49-F238E27FC236}">
                  <a16:creationId xmlns:a16="http://schemas.microsoft.com/office/drawing/2014/main" id="{212FA388-D964-2F77-0BDA-36B343F9360A}"/>
                </a:ext>
              </a:extLst>
            </p:cNvPr>
            <p:cNvSpPr/>
            <p:nvPr/>
          </p:nvSpPr>
          <p:spPr>
            <a:xfrm>
              <a:off x="6535544" y="1996974"/>
              <a:ext cx="460291" cy="327241"/>
            </a:xfrm>
            <a:prstGeom prst="wedgeRoundRectCallout">
              <a:avLst>
                <a:gd name="adj1" fmla="val -69318"/>
                <a:gd name="adj2" fmla="val 26564"/>
                <a:gd name="adj3" fmla="val 1666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6674A433-0358-8396-9724-A80C88BC9780}"/>
              </a:ext>
            </a:extLst>
          </p:cNvPr>
          <p:cNvGrpSpPr/>
          <p:nvPr/>
        </p:nvGrpSpPr>
        <p:grpSpPr>
          <a:xfrm>
            <a:off x="8077250" y="4248902"/>
            <a:ext cx="976456" cy="1232971"/>
            <a:chOff x="8610677" y="1949046"/>
            <a:chExt cx="1635723" cy="2065428"/>
          </a:xfrm>
        </p:grpSpPr>
        <p:grpSp>
          <p:nvGrpSpPr>
            <p:cNvPr id="48" name="Group 47">
              <a:extLst>
                <a:ext uri="{FF2B5EF4-FFF2-40B4-BE49-F238E27FC236}">
                  <a16:creationId xmlns:a16="http://schemas.microsoft.com/office/drawing/2014/main" id="{50DE4834-6318-1654-7D51-E46CF30CC6EE}"/>
                </a:ext>
              </a:extLst>
            </p:cNvPr>
            <p:cNvGrpSpPr/>
            <p:nvPr/>
          </p:nvGrpSpPr>
          <p:grpSpPr>
            <a:xfrm>
              <a:off x="9523345" y="1949046"/>
              <a:ext cx="723055" cy="2065428"/>
              <a:chOff x="2068313" y="2482622"/>
              <a:chExt cx="376359" cy="1075080"/>
            </a:xfrm>
          </p:grpSpPr>
          <p:sp>
            <p:nvSpPr>
              <p:cNvPr id="56" name="Round Same Side Corner Rectangle 23">
                <a:extLst>
                  <a:ext uri="{FF2B5EF4-FFF2-40B4-BE49-F238E27FC236}">
                    <a16:creationId xmlns:a16="http://schemas.microsoft.com/office/drawing/2014/main" id="{59E76CC5-E2E6-8FEE-CA7E-246E413A076B}"/>
                  </a:ext>
                </a:extLst>
              </p:cNvPr>
              <p:cNvSpPr/>
              <p:nvPr/>
            </p:nvSpPr>
            <p:spPr>
              <a:xfrm>
                <a:off x="2071073" y="2923618"/>
                <a:ext cx="372129" cy="634084"/>
              </a:xfrm>
              <a:prstGeom prst="round2Same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7" name="Oval 56">
                <a:extLst>
                  <a:ext uri="{FF2B5EF4-FFF2-40B4-BE49-F238E27FC236}">
                    <a16:creationId xmlns:a16="http://schemas.microsoft.com/office/drawing/2014/main" id="{DA3071AB-663F-CFB2-F125-27298AF1D0F2}"/>
                  </a:ext>
                </a:extLst>
              </p:cNvPr>
              <p:cNvSpPr/>
              <p:nvPr/>
            </p:nvSpPr>
            <p:spPr>
              <a:xfrm>
                <a:off x="2068313" y="2482622"/>
                <a:ext cx="376359" cy="37635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49" name="Group 48">
              <a:extLst>
                <a:ext uri="{FF2B5EF4-FFF2-40B4-BE49-F238E27FC236}">
                  <a16:creationId xmlns:a16="http://schemas.microsoft.com/office/drawing/2014/main" id="{ADA35430-C7BA-1DE6-6DCF-55FCE82CF6A6}"/>
                </a:ext>
              </a:extLst>
            </p:cNvPr>
            <p:cNvGrpSpPr/>
            <p:nvPr/>
          </p:nvGrpSpPr>
          <p:grpSpPr>
            <a:xfrm rot="1340767">
              <a:off x="8610677" y="2757147"/>
              <a:ext cx="1143373" cy="765710"/>
              <a:chOff x="8638649" y="2848747"/>
              <a:chExt cx="1143373" cy="765710"/>
            </a:xfrm>
          </p:grpSpPr>
          <p:grpSp>
            <p:nvGrpSpPr>
              <p:cNvPr id="50" name="Group 49">
                <a:extLst>
                  <a:ext uri="{FF2B5EF4-FFF2-40B4-BE49-F238E27FC236}">
                    <a16:creationId xmlns:a16="http://schemas.microsoft.com/office/drawing/2014/main" id="{60B248C4-F412-EAD1-350D-B96F72E78A5C}"/>
                  </a:ext>
                </a:extLst>
              </p:cNvPr>
              <p:cNvGrpSpPr/>
              <p:nvPr/>
            </p:nvGrpSpPr>
            <p:grpSpPr>
              <a:xfrm>
                <a:off x="9199056" y="3070836"/>
                <a:ext cx="473281" cy="543621"/>
                <a:chOff x="2968390" y="1782471"/>
                <a:chExt cx="241654" cy="277569"/>
              </a:xfrm>
              <a:solidFill>
                <a:schemeClr val="accent5"/>
              </a:solidFill>
            </p:grpSpPr>
            <p:sp>
              <p:nvSpPr>
                <p:cNvPr id="54" name="Round Same Side Corner Rectangle 25">
                  <a:extLst>
                    <a:ext uri="{FF2B5EF4-FFF2-40B4-BE49-F238E27FC236}">
                      <a16:creationId xmlns:a16="http://schemas.microsoft.com/office/drawing/2014/main" id="{AD8339BA-2A4D-A464-90EA-CC49F648E316}"/>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5" name="Round Same Side Corner Rectangle 26">
                  <a:extLst>
                    <a:ext uri="{FF2B5EF4-FFF2-40B4-BE49-F238E27FC236}">
                      <a16:creationId xmlns:a16="http://schemas.microsoft.com/office/drawing/2014/main" id="{F261D918-BC04-70CE-FB85-5F7CA7CA4188}"/>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1" name="Rectangle 50">
                <a:extLst>
                  <a:ext uri="{FF2B5EF4-FFF2-40B4-BE49-F238E27FC236}">
                    <a16:creationId xmlns:a16="http://schemas.microsoft.com/office/drawing/2014/main" id="{09F830CC-4922-67B9-19A8-C98B9F99364D}"/>
                  </a:ext>
                </a:extLst>
              </p:cNvPr>
              <p:cNvSpPr/>
              <p:nvPr/>
            </p:nvSpPr>
            <p:spPr>
              <a:xfrm rot="18896039">
                <a:off x="8941395" y="2835615"/>
                <a:ext cx="89541" cy="69503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2" name="Round Same Side Corner Rectangle 26">
                <a:extLst>
                  <a:ext uri="{FF2B5EF4-FFF2-40B4-BE49-F238E27FC236}">
                    <a16:creationId xmlns:a16="http://schemas.microsoft.com/office/drawing/2014/main" id="{853683AE-1709-4321-9BA5-DC9D9394B4F8}"/>
                  </a:ext>
                </a:extLst>
              </p:cNvPr>
              <p:cNvSpPr/>
              <p:nvPr/>
            </p:nvSpPr>
            <p:spPr>
              <a:xfrm rot="16535945">
                <a:off x="9409026" y="2820208"/>
                <a:ext cx="197815" cy="548177"/>
              </a:xfrm>
              <a:prstGeom prst="round2SameRect">
                <a:avLst>
                  <a:gd name="adj1" fmla="val 493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53" name="Straight Arrow Connector 52">
                <a:extLst>
                  <a:ext uri="{FF2B5EF4-FFF2-40B4-BE49-F238E27FC236}">
                    <a16:creationId xmlns:a16="http://schemas.microsoft.com/office/drawing/2014/main" id="{468CCA9C-A1B6-B4DC-988A-625B87769468}"/>
                  </a:ext>
                </a:extLst>
              </p:cNvPr>
              <p:cNvCxnSpPr>
                <a:cxnSpLocks/>
              </p:cNvCxnSpPr>
              <p:nvPr/>
            </p:nvCxnSpPr>
            <p:spPr>
              <a:xfrm flipH="1">
                <a:off x="9233205" y="2848747"/>
                <a:ext cx="146520" cy="214069"/>
              </a:xfrm>
              <a:prstGeom prst="straightConnector1">
                <a:avLst/>
              </a:prstGeom>
              <a:solidFill>
                <a:schemeClr val="accent4"/>
              </a:solidFill>
              <a:ln w="28575">
                <a:solidFill>
                  <a:schemeClr val="accent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pic>
        <p:nvPicPr>
          <p:cNvPr id="62" name="Picture 61">
            <a:extLst>
              <a:ext uri="{FF2B5EF4-FFF2-40B4-BE49-F238E27FC236}">
                <a16:creationId xmlns:a16="http://schemas.microsoft.com/office/drawing/2014/main" id="{5471FC91-ACDA-9C49-C3E3-8ED838A0024C}"/>
              </a:ext>
            </a:extLst>
          </p:cNvPr>
          <p:cNvPicPr>
            <a:picLocks noChangeAspect="1"/>
          </p:cNvPicPr>
          <p:nvPr/>
        </p:nvPicPr>
        <p:blipFill>
          <a:blip r:embed="rId3"/>
          <a:stretch>
            <a:fillRect/>
          </a:stretch>
        </p:blipFill>
        <p:spPr>
          <a:xfrm>
            <a:off x="1872823" y="1740981"/>
            <a:ext cx="3833569" cy="3996142"/>
          </a:xfrm>
          <a:prstGeom prst="rect">
            <a:avLst/>
          </a:prstGeom>
          <a:ln w="57150">
            <a:solidFill>
              <a:schemeClr val="accent5"/>
            </a:solidFill>
          </a:ln>
        </p:spPr>
      </p:pic>
      <p:grpSp>
        <p:nvGrpSpPr>
          <p:cNvPr id="10" name="Group 9">
            <a:extLst>
              <a:ext uri="{FF2B5EF4-FFF2-40B4-BE49-F238E27FC236}">
                <a16:creationId xmlns:a16="http://schemas.microsoft.com/office/drawing/2014/main" id="{032D23CE-CF91-0C06-45C9-57C02D99463E}"/>
              </a:ext>
            </a:extLst>
          </p:cNvPr>
          <p:cNvGrpSpPr/>
          <p:nvPr/>
        </p:nvGrpSpPr>
        <p:grpSpPr>
          <a:xfrm>
            <a:off x="7074975" y="1544642"/>
            <a:ext cx="645805" cy="1273883"/>
            <a:chOff x="2991594" y="2307886"/>
            <a:chExt cx="759252" cy="1497662"/>
          </a:xfrm>
        </p:grpSpPr>
        <p:grpSp>
          <p:nvGrpSpPr>
            <p:cNvPr id="13" name="Group 12">
              <a:extLst>
                <a:ext uri="{FF2B5EF4-FFF2-40B4-BE49-F238E27FC236}">
                  <a16:creationId xmlns:a16="http://schemas.microsoft.com/office/drawing/2014/main" id="{32B2047B-F65C-E481-5FDC-82CA034FD934}"/>
                </a:ext>
              </a:extLst>
            </p:cNvPr>
            <p:cNvGrpSpPr/>
            <p:nvPr/>
          </p:nvGrpSpPr>
          <p:grpSpPr>
            <a:xfrm>
              <a:off x="2991594" y="2307886"/>
              <a:ext cx="524294" cy="1497662"/>
              <a:chOff x="2068313" y="2482622"/>
              <a:chExt cx="376359" cy="1075080"/>
            </a:xfrm>
            <a:solidFill>
              <a:schemeClr val="accent5"/>
            </a:solidFill>
          </p:grpSpPr>
          <p:sp>
            <p:nvSpPr>
              <p:cNvPr id="15" name="Round Same Side Corner Rectangle 23">
                <a:extLst>
                  <a:ext uri="{FF2B5EF4-FFF2-40B4-BE49-F238E27FC236}">
                    <a16:creationId xmlns:a16="http://schemas.microsoft.com/office/drawing/2014/main" id="{BDC537F9-5F3B-971A-3E94-EF2FCEB52F6B}"/>
                  </a:ext>
                </a:extLst>
              </p:cNvPr>
              <p:cNvSpPr/>
              <p:nvPr/>
            </p:nvSpPr>
            <p:spPr>
              <a:xfrm>
                <a:off x="2071073" y="2923618"/>
                <a:ext cx="372129" cy="63408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Oval 15">
                <a:extLst>
                  <a:ext uri="{FF2B5EF4-FFF2-40B4-BE49-F238E27FC236}">
                    <a16:creationId xmlns:a16="http://schemas.microsoft.com/office/drawing/2014/main" id="{F1733C5E-2016-A420-69CB-AE279AB0B0A5}"/>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14" name="Star: 5 Points 13">
              <a:extLst>
                <a:ext uri="{FF2B5EF4-FFF2-40B4-BE49-F238E27FC236}">
                  <a16:creationId xmlns:a16="http://schemas.microsoft.com/office/drawing/2014/main" id="{E6904CC5-A64A-0F0A-BB56-2E933EACEF6A}"/>
                </a:ext>
              </a:extLst>
            </p:cNvPr>
            <p:cNvSpPr/>
            <p:nvPr/>
          </p:nvSpPr>
          <p:spPr>
            <a:xfrm>
              <a:off x="3557908" y="2868171"/>
              <a:ext cx="192938" cy="192938"/>
            </a:xfrm>
            <a:prstGeom prst="star5">
              <a:avLst>
                <a:gd name="adj" fmla="val 28484"/>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871449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itle 72">
            <a:extLst>
              <a:ext uri="{FF2B5EF4-FFF2-40B4-BE49-F238E27FC236}">
                <a16:creationId xmlns:a16="http://schemas.microsoft.com/office/drawing/2014/main" id="{9CA72689-425B-FDA6-0971-947D43FC2448}"/>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764766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53"/>
        <p:cNvGrpSpPr/>
        <p:nvPr/>
      </p:nvGrpSpPr>
      <p:grpSpPr>
        <a:xfrm>
          <a:off x="0" y="0"/>
          <a:ext cx="0" cy="0"/>
          <a:chOff x="0" y="0"/>
          <a:chExt cx="0" cy="0"/>
        </a:xfrm>
      </p:grpSpPr>
      <p:sp>
        <p:nvSpPr>
          <p:cNvPr id="654" name="Google Shape;654;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39A2A1"/>
              </a:buClr>
              <a:buSzPts val="3200"/>
              <a:buFont typeface="Arial"/>
              <a:buNone/>
            </a:pPr>
            <a:r>
              <a:rPr lang="en-US" dirty="0">
                <a:latin typeface="Arial" panose="020B0604020202020204" pitchFamily="34" charset="0"/>
                <a:cs typeface="Arial" panose="020B0604020202020204" pitchFamily="34" charset="0"/>
              </a:rPr>
              <a:t>Key learning points</a:t>
            </a:r>
            <a:endParaRPr dirty="0">
              <a:latin typeface="Arial" panose="020B0604020202020204" pitchFamily="34" charset="0"/>
              <a:cs typeface="Arial" panose="020B0604020202020204" pitchFamily="34" charset="0"/>
            </a:endParaRPr>
          </a:p>
        </p:txBody>
      </p:sp>
      <p:sp>
        <p:nvSpPr>
          <p:cNvPr id="655" name="Google Shape;655;p18"/>
          <p:cNvSpPr txBox="1"/>
          <p:nvPr/>
        </p:nvSpPr>
        <p:spPr>
          <a:xfrm>
            <a:off x="1225472" y="3641101"/>
            <a:ext cx="2805204" cy="1080255"/>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Each core function of a caseworker includes a set of responsibilities</a:t>
            </a:r>
            <a:endParaRPr sz="20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sp>
        <p:nvSpPr>
          <p:cNvPr id="656" name="Google Shape;656;p18"/>
          <p:cNvSpPr txBox="1"/>
          <p:nvPr/>
        </p:nvSpPr>
        <p:spPr>
          <a:xfrm>
            <a:off x="7803531" y="3641101"/>
            <a:ext cx="3215989" cy="1409576"/>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400"/>
              <a:buFont typeface="Arial"/>
              <a:buNone/>
            </a:pPr>
            <a:r>
              <a:rPr lang="en-US"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Reflection and self-assessment are essential for a caseworker’s professional development</a:t>
            </a:r>
            <a:endParaRPr sz="20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sp>
        <p:nvSpPr>
          <p:cNvPr id="657" name="Google Shape;657;p18"/>
          <p:cNvSpPr/>
          <p:nvPr/>
        </p:nvSpPr>
        <p:spPr>
          <a:xfrm>
            <a:off x="2102294" y="2165339"/>
            <a:ext cx="1051560" cy="1051560"/>
          </a:xfrm>
          <a:prstGeom prst="star5">
            <a:avLst>
              <a:gd name="adj" fmla="val 28143"/>
              <a:gd name="hf" fmla="val 105146"/>
              <a:gd name="vf" fmla="val 110557"/>
            </a:avLst>
          </a:prstGeom>
          <a:solidFill>
            <a:schemeClr val="accent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658" name="Google Shape;658;p18"/>
          <p:cNvSpPr/>
          <p:nvPr/>
        </p:nvSpPr>
        <p:spPr>
          <a:xfrm>
            <a:off x="5494020" y="2165339"/>
            <a:ext cx="1051560" cy="1051560"/>
          </a:xfrm>
          <a:prstGeom prst="star5">
            <a:avLst>
              <a:gd name="adj" fmla="val 28143"/>
              <a:gd name="hf" fmla="val 105146"/>
              <a:gd name="vf" fmla="val 110557"/>
            </a:avLst>
          </a:prstGeom>
          <a:solidFill>
            <a:schemeClr val="accent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2" name="Google Shape;656;p18">
            <a:extLst>
              <a:ext uri="{FF2B5EF4-FFF2-40B4-BE49-F238E27FC236}">
                <a16:creationId xmlns:a16="http://schemas.microsoft.com/office/drawing/2014/main" id="{694094B4-F76A-D0C0-0AA6-D0CC5C18A41C}"/>
              </a:ext>
            </a:extLst>
          </p:cNvPr>
          <p:cNvSpPr txBox="1"/>
          <p:nvPr/>
        </p:nvSpPr>
        <p:spPr>
          <a:xfrm>
            <a:off x="4690958" y="3641101"/>
            <a:ext cx="2657683" cy="1409576"/>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400"/>
              <a:buFont typeface="Arial"/>
              <a:buNone/>
            </a:pPr>
            <a:r>
              <a:rPr lang="en-US"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It is possible to further develop knowledge, attitudes, values and skills</a:t>
            </a:r>
            <a:endParaRPr sz="20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sp>
        <p:nvSpPr>
          <p:cNvPr id="3" name="Google Shape;658;p18">
            <a:extLst>
              <a:ext uri="{FF2B5EF4-FFF2-40B4-BE49-F238E27FC236}">
                <a16:creationId xmlns:a16="http://schemas.microsoft.com/office/drawing/2014/main" id="{C51F40FC-5437-C02B-A3A2-33ACFC034785}"/>
              </a:ext>
            </a:extLst>
          </p:cNvPr>
          <p:cNvSpPr/>
          <p:nvPr/>
        </p:nvSpPr>
        <p:spPr>
          <a:xfrm>
            <a:off x="8885746" y="2165339"/>
            <a:ext cx="1051560" cy="1051560"/>
          </a:xfrm>
          <a:prstGeom prst="star5">
            <a:avLst>
              <a:gd name="adj" fmla="val 28143"/>
              <a:gd name="hf" fmla="val 105146"/>
              <a:gd name="vf" fmla="val 110557"/>
            </a:avLst>
          </a:prstGeom>
          <a:solidFill>
            <a:schemeClr val="accent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63"/>
        <p:cNvGrpSpPr/>
        <p:nvPr/>
      </p:nvGrpSpPr>
      <p:grpSpPr>
        <a:xfrm>
          <a:off x="0" y="0"/>
          <a:ext cx="0" cy="0"/>
          <a:chOff x="0" y="0"/>
          <a:chExt cx="0" cy="0"/>
        </a:xfrm>
      </p:grpSpPr>
      <p:sp>
        <p:nvSpPr>
          <p:cNvPr id="4" name="Title 3">
            <a:extLst>
              <a:ext uri="{FF2B5EF4-FFF2-40B4-BE49-F238E27FC236}">
                <a16:creationId xmlns:a16="http://schemas.microsoft.com/office/drawing/2014/main" id="{AA16DE5D-A33D-9B7A-35EE-CDE4934C5A06}"/>
              </a:ext>
            </a:extLst>
          </p:cNvPr>
          <p:cNvSpPr>
            <a:spLocks noGrp="1"/>
          </p:cNvSpPr>
          <p:nvPr>
            <p:ph type="title"/>
          </p:nvPr>
        </p:nvSpPr>
        <p:spPr/>
        <p:txBody>
          <a:bodyPr/>
          <a:lstStyle/>
          <a:p>
            <a:r>
              <a:rPr lang="en-CA" sz="2400" b="1" dirty="0">
                <a:solidFill>
                  <a:schemeClr val="bg1"/>
                </a:solidFill>
                <a:latin typeface="Garamond"/>
              </a:rPr>
              <a:t>SESSION 4</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Which principles guide case management?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A1D9FE-4AA1-F07F-97CC-55E32DD4082A}"/>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Guiding principles for Case Management</a:t>
            </a:r>
            <a:endParaRPr lang="en-BE"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3B325E0-B23B-1F94-4EFD-6106F7558831}"/>
              </a:ext>
            </a:extLst>
          </p:cNvPr>
          <p:cNvSpPr txBox="1"/>
          <p:nvPr/>
        </p:nvSpPr>
        <p:spPr>
          <a:xfrm>
            <a:off x="1305851" y="1631668"/>
            <a:ext cx="4785852" cy="4216539"/>
          </a:xfrm>
          <a:prstGeom prst="rect">
            <a:avLst/>
          </a:prstGeom>
          <a:noFill/>
        </p:spPr>
        <p:txBody>
          <a:bodyPr wrap="square" rtlCol="0">
            <a:spAutoFit/>
          </a:bodyPr>
          <a:lstStyle/>
          <a:p>
            <a:pPr>
              <a:spcAft>
                <a:spcPts val="600"/>
              </a:spcAft>
            </a:pPr>
            <a:r>
              <a:rPr lang="en-GB" sz="1900" dirty="0">
                <a:latin typeface="Arial" panose="020B0604020202020204" pitchFamily="34" charset="0"/>
                <a:cs typeface="Arial" panose="020B0604020202020204" pitchFamily="34" charset="0"/>
              </a:rPr>
              <a:t>Do no harm</a:t>
            </a:r>
          </a:p>
          <a:p>
            <a:pPr>
              <a:spcAft>
                <a:spcPts val="600"/>
              </a:spcAft>
            </a:pPr>
            <a:r>
              <a:rPr lang="en-GB" sz="1900" dirty="0">
                <a:latin typeface="Arial" panose="020B0604020202020204" pitchFamily="34" charset="0"/>
                <a:cs typeface="Arial" panose="020B0604020202020204" pitchFamily="34" charset="0"/>
              </a:rPr>
              <a:t>Prioritize the best interests of the child</a:t>
            </a:r>
          </a:p>
          <a:p>
            <a:pPr>
              <a:spcAft>
                <a:spcPts val="600"/>
              </a:spcAft>
            </a:pPr>
            <a:r>
              <a:rPr lang="en-GB" sz="1900" dirty="0">
                <a:latin typeface="Arial" panose="020B0604020202020204" pitchFamily="34" charset="0"/>
                <a:cs typeface="Arial" panose="020B0604020202020204" pitchFamily="34" charset="0"/>
              </a:rPr>
              <a:t>Non-discrimination</a:t>
            </a:r>
          </a:p>
          <a:p>
            <a:pPr>
              <a:spcAft>
                <a:spcPts val="600"/>
              </a:spcAft>
            </a:pPr>
            <a:r>
              <a:rPr lang="en-GB" sz="1900" dirty="0">
                <a:latin typeface="Arial" panose="020B0604020202020204" pitchFamily="34" charset="0"/>
                <a:cs typeface="Arial" panose="020B0604020202020204" pitchFamily="34" charset="0"/>
              </a:rPr>
              <a:t>Adhere to ethical standards</a:t>
            </a:r>
          </a:p>
          <a:p>
            <a:pPr>
              <a:spcAft>
                <a:spcPts val="600"/>
              </a:spcAft>
            </a:pPr>
            <a:r>
              <a:rPr lang="en-GB" sz="1900" dirty="0">
                <a:latin typeface="Arial" panose="020B0604020202020204" pitchFamily="34" charset="0"/>
                <a:cs typeface="Arial" panose="020B0604020202020204" pitchFamily="34" charset="0"/>
              </a:rPr>
              <a:t>Seek informed consent and/or informed assent</a:t>
            </a:r>
          </a:p>
          <a:p>
            <a:pPr>
              <a:spcAft>
                <a:spcPts val="600"/>
              </a:spcAft>
            </a:pPr>
            <a:r>
              <a:rPr lang="en-GB" sz="1900" dirty="0">
                <a:latin typeface="Arial" panose="020B0604020202020204" pitchFamily="34" charset="0"/>
                <a:cs typeface="Arial" panose="020B0604020202020204" pitchFamily="34" charset="0"/>
              </a:rPr>
              <a:t>Respect confidentiality</a:t>
            </a:r>
          </a:p>
          <a:p>
            <a:pPr>
              <a:spcAft>
                <a:spcPts val="600"/>
              </a:spcAft>
            </a:pPr>
            <a:r>
              <a:rPr lang="en-GB" sz="1900" dirty="0">
                <a:latin typeface="Arial" panose="020B0604020202020204" pitchFamily="34" charset="0"/>
                <a:cs typeface="Arial" panose="020B0604020202020204" pitchFamily="34" charset="0"/>
              </a:rPr>
              <a:t>Ensure accountability</a:t>
            </a:r>
          </a:p>
          <a:p>
            <a:pPr>
              <a:spcAft>
                <a:spcPts val="600"/>
              </a:spcAft>
            </a:pPr>
            <a:r>
              <a:rPr lang="en-GB" sz="1900" dirty="0">
                <a:latin typeface="Arial" panose="020B0604020202020204" pitchFamily="34" charset="0"/>
                <a:cs typeface="Arial" panose="020B0604020202020204" pitchFamily="34" charset="0"/>
              </a:rPr>
              <a:t>Case management should be child-friendly and child-</a:t>
            </a:r>
            <a:r>
              <a:rPr lang="en-GB" sz="1900" dirty="0" err="1">
                <a:latin typeface="Arial" panose="020B0604020202020204" pitchFamily="34" charset="0"/>
                <a:cs typeface="Arial" panose="020B0604020202020204" pitchFamily="34" charset="0"/>
              </a:rPr>
              <a:t>centered</a:t>
            </a:r>
            <a:endParaRPr lang="en-GB" sz="1900" dirty="0">
              <a:latin typeface="Arial" panose="020B0604020202020204" pitchFamily="34" charset="0"/>
              <a:cs typeface="Arial" panose="020B0604020202020204" pitchFamily="34" charset="0"/>
            </a:endParaRPr>
          </a:p>
          <a:p>
            <a:pPr>
              <a:spcAft>
                <a:spcPts val="600"/>
              </a:spcAft>
            </a:pPr>
            <a:r>
              <a:rPr lang="en-GB" sz="1900" dirty="0">
                <a:latin typeface="Arial" panose="020B0604020202020204" pitchFamily="34" charset="0"/>
                <a:cs typeface="Arial" panose="020B0604020202020204" pitchFamily="34" charset="0"/>
              </a:rPr>
              <a:t>Empower children and families to build upon their strengths</a:t>
            </a:r>
          </a:p>
        </p:txBody>
      </p:sp>
      <p:grpSp>
        <p:nvGrpSpPr>
          <p:cNvPr id="2" name="Group 1">
            <a:extLst>
              <a:ext uri="{FF2B5EF4-FFF2-40B4-BE49-F238E27FC236}">
                <a16:creationId xmlns:a16="http://schemas.microsoft.com/office/drawing/2014/main" id="{1A433570-7449-8253-7F0B-BD8F726B66D5}"/>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162F87AB-C985-3298-FCFB-9EB8B54FEC6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7D9E582F-DEC8-FEA6-3240-996B500BDF18}"/>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2963EED3-E27A-8C4D-B343-A2586E1190CE}"/>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17-18</a:t>
                </a:r>
              </a:p>
            </p:txBody>
          </p:sp>
          <p:sp>
            <p:nvSpPr>
              <p:cNvPr id="18" name="Rectangle 17">
                <a:extLst>
                  <a:ext uri="{FF2B5EF4-FFF2-40B4-BE49-F238E27FC236}">
                    <a16:creationId xmlns:a16="http://schemas.microsoft.com/office/drawing/2014/main" id="{48000D32-08FC-77F1-AA40-7AA7B60009F6}"/>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63E6CEA9-A857-1A81-8491-1D44B4D0EE51}"/>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0753A77A-243D-C606-7ADE-4AE16AEB0899}"/>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930A01BA-3F01-689B-0D56-DD09C3BEA25D}"/>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9" name="TextBox 8">
            <a:extLst>
              <a:ext uri="{FF2B5EF4-FFF2-40B4-BE49-F238E27FC236}">
                <a16:creationId xmlns:a16="http://schemas.microsoft.com/office/drawing/2014/main" id="{40E704D8-C733-3283-3071-0BE18A3786B1}"/>
              </a:ext>
            </a:extLst>
          </p:cNvPr>
          <p:cNvSpPr txBox="1"/>
          <p:nvPr/>
        </p:nvSpPr>
        <p:spPr>
          <a:xfrm>
            <a:off x="6975139" y="1862501"/>
            <a:ext cx="4408480" cy="3985706"/>
          </a:xfrm>
          <a:prstGeom prst="rect">
            <a:avLst/>
          </a:prstGeom>
          <a:noFill/>
        </p:spPr>
        <p:txBody>
          <a:bodyPr wrap="square" rtlCol="0">
            <a:spAutoFit/>
          </a:bodyPr>
          <a:lstStyle/>
          <a:p>
            <a:pPr>
              <a:spcAft>
                <a:spcPts val="600"/>
              </a:spcAft>
            </a:pPr>
            <a:r>
              <a:rPr lang="en-GB" sz="1900" dirty="0">
                <a:latin typeface="Arial" panose="020B0604020202020204" pitchFamily="34" charset="0"/>
                <a:cs typeface="Arial" panose="020B0604020202020204" pitchFamily="34" charset="0"/>
              </a:rPr>
              <a:t>Base all actions on sound knowledge of child development, child rights and child protection</a:t>
            </a:r>
          </a:p>
          <a:p>
            <a:pPr>
              <a:spcAft>
                <a:spcPts val="600"/>
              </a:spcAft>
            </a:pPr>
            <a:r>
              <a:rPr lang="en-GB" sz="1900" dirty="0">
                <a:latin typeface="Arial" panose="020B0604020202020204" pitchFamily="34" charset="0"/>
                <a:cs typeface="Arial" panose="020B0604020202020204" pitchFamily="34" charset="0"/>
              </a:rPr>
              <a:t>Facilitate meaningful participation of children</a:t>
            </a:r>
          </a:p>
          <a:p>
            <a:pPr>
              <a:spcAft>
                <a:spcPts val="600"/>
              </a:spcAft>
            </a:pPr>
            <a:r>
              <a:rPr lang="en-GB" sz="1900" dirty="0">
                <a:latin typeface="Arial" panose="020B0604020202020204" pitchFamily="34" charset="0"/>
                <a:cs typeface="Arial" panose="020B0604020202020204" pitchFamily="34" charset="0"/>
              </a:rPr>
              <a:t>Provide culturally appropriate processes and services</a:t>
            </a:r>
          </a:p>
          <a:p>
            <a:pPr>
              <a:spcAft>
                <a:spcPts val="600"/>
              </a:spcAft>
            </a:pPr>
            <a:r>
              <a:rPr lang="en-GB" sz="1900" dirty="0">
                <a:latin typeface="Arial" panose="020B0604020202020204" pitchFamily="34" charset="0"/>
                <a:cs typeface="Arial" panose="020B0604020202020204" pitchFamily="34" charset="0"/>
              </a:rPr>
              <a:t>Coordinate and collaborate</a:t>
            </a:r>
          </a:p>
          <a:p>
            <a:pPr>
              <a:spcAft>
                <a:spcPts val="600"/>
              </a:spcAft>
            </a:pPr>
            <a:r>
              <a:rPr lang="en-GB" sz="1900" dirty="0">
                <a:latin typeface="Arial" panose="020B0604020202020204" pitchFamily="34" charset="0"/>
                <a:cs typeface="Arial" panose="020B0604020202020204" pitchFamily="34" charset="0"/>
              </a:rPr>
              <a:t>Maintain professional boundaries &amp; addressing conflicts of interest</a:t>
            </a:r>
          </a:p>
          <a:p>
            <a:pPr>
              <a:spcAft>
                <a:spcPts val="600"/>
              </a:spcAft>
            </a:pPr>
            <a:r>
              <a:rPr lang="en-GB" sz="1900" dirty="0">
                <a:latin typeface="Arial" panose="020B0604020202020204" pitchFamily="34" charset="0"/>
                <a:cs typeface="Arial" panose="020B0604020202020204" pitchFamily="34" charset="0"/>
              </a:rPr>
              <a:t>Observe mandatory reporting laws and policies</a:t>
            </a:r>
            <a:endParaRPr lang="en-BE" sz="1900"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43695EB5-9811-4295-4CE6-D46F40AAC090}"/>
              </a:ext>
            </a:extLst>
          </p:cNvPr>
          <p:cNvGrpSpPr/>
          <p:nvPr/>
        </p:nvGrpSpPr>
        <p:grpSpPr>
          <a:xfrm>
            <a:off x="924348" y="1659019"/>
            <a:ext cx="273729" cy="286032"/>
            <a:chOff x="7345680" y="2484120"/>
            <a:chExt cx="904240" cy="944880"/>
          </a:xfrm>
        </p:grpSpPr>
        <p:sp>
          <p:nvSpPr>
            <p:cNvPr id="11" name="Oval 10">
              <a:extLst>
                <a:ext uri="{FF2B5EF4-FFF2-40B4-BE49-F238E27FC236}">
                  <a16:creationId xmlns:a16="http://schemas.microsoft.com/office/drawing/2014/main" id="{F57C9E7F-11AF-7291-F079-CD2FA5F2734F}"/>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L-Shape 11">
              <a:extLst>
                <a:ext uri="{FF2B5EF4-FFF2-40B4-BE49-F238E27FC236}">
                  <a16:creationId xmlns:a16="http://schemas.microsoft.com/office/drawing/2014/main" id="{2BC39D42-11CF-242D-9127-9711DD9E3D70}"/>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A2AB11D3-CA58-3375-4166-A65D2A8D5D36}"/>
              </a:ext>
            </a:extLst>
          </p:cNvPr>
          <p:cNvGrpSpPr/>
          <p:nvPr/>
        </p:nvGrpSpPr>
        <p:grpSpPr>
          <a:xfrm>
            <a:off x="924348" y="2009873"/>
            <a:ext cx="273729" cy="286032"/>
            <a:chOff x="7345680" y="2484120"/>
            <a:chExt cx="904240" cy="944880"/>
          </a:xfrm>
        </p:grpSpPr>
        <p:sp>
          <p:nvSpPr>
            <p:cNvPr id="19" name="Oval 18">
              <a:extLst>
                <a:ext uri="{FF2B5EF4-FFF2-40B4-BE49-F238E27FC236}">
                  <a16:creationId xmlns:a16="http://schemas.microsoft.com/office/drawing/2014/main" id="{D5C794AE-E12A-8E5D-0197-4D29D7F27852}"/>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L-Shape 19">
              <a:extLst>
                <a:ext uri="{FF2B5EF4-FFF2-40B4-BE49-F238E27FC236}">
                  <a16:creationId xmlns:a16="http://schemas.microsoft.com/office/drawing/2014/main" id="{DA357988-CB17-70A1-C2E6-295BFE600377}"/>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1" name="Group 20">
            <a:extLst>
              <a:ext uri="{FF2B5EF4-FFF2-40B4-BE49-F238E27FC236}">
                <a16:creationId xmlns:a16="http://schemas.microsoft.com/office/drawing/2014/main" id="{06E985AF-F65F-D348-212F-EBE7CDAA30A1}"/>
              </a:ext>
            </a:extLst>
          </p:cNvPr>
          <p:cNvGrpSpPr/>
          <p:nvPr/>
        </p:nvGrpSpPr>
        <p:grpSpPr>
          <a:xfrm>
            <a:off x="924348" y="2384523"/>
            <a:ext cx="273729" cy="286032"/>
            <a:chOff x="7345680" y="2484120"/>
            <a:chExt cx="904240" cy="944880"/>
          </a:xfrm>
        </p:grpSpPr>
        <p:sp>
          <p:nvSpPr>
            <p:cNvPr id="22" name="Oval 21">
              <a:extLst>
                <a:ext uri="{FF2B5EF4-FFF2-40B4-BE49-F238E27FC236}">
                  <a16:creationId xmlns:a16="http://schemas.microsoft.com/office/drawing/2014/main" id="{61692832-D143-2A7C-3615-F3EB4C469ED9}"/>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L-Shape 22">
              <a:extLst>
                <a:ext uri="{FF2B5EF4-FFF2-40B4-BE49-F238E27FC236}">
                  <a16:creationId xmlns:a16="http://schemas.microsoft.com/office/drawing/2014/main" id="{A377E9A6-83E7-496F-278A-24C3600D19C5}"/>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4" name="Group 23">
            <a:extLst>
              <a:ext uri="{FF2B5EF4-FFF2-40B4-BE49-F238E27FC236}">
                <a16:creationId xmlns:a16="http://schemas.microsoft.com/office/drawing/2014/main" id="{F7136C18-A9B4-BCBF-5E9D-62F57019B85A}"/>
              </a:ext>
            </a:extLst>
          </p:cNvPr>
          <p:cNvGrpSpPr/>
          <p:nvPr/>
        </p:nvGrpSpPr>
        <p:grpSpPr>
          <a:xfrm>
            <a:off x="924348" y="2759173"/>
            <a:ext cx="273729" cy="286032"/>
            <a:chOff x="7345680" y="2484120"/>
            <a:chExt cx="904240" cy="944880"/>
          </a:xfrm>
        </p:grpSpPr>
        <p:sp>
          <p:nvSpPr>
            <p:cNvPr id="25" name="Oval 24">
              <a:extLst>
                <a:ext uri="{FF2B5EF4-FFF2-40B4-BE49-F238E27FC236}">
                  <a16:creationId xmlns:a16="http://schemas.microsoft.com/office/drawing/2014/main" id="{2D4FDC24-5447-493A-D345-E26F24A961E9}"/>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L-Shape 25">
              <a:extLst>
                <a:ext uri="{FF2B5EF4-FFF2-40B4-BE49-F238E27FC236}">
                  <a16:creationId xmlns:a16="http://schemas.microsoft.com/office/drawing/2014/main" id="{89120CFC-26C4-A9F7-1685-496AF64D978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7" name="Group 26">
            <a:extLst>
              <a:ext uri="{FF2B5EF4-FFF2-40B4-BE49-F238E27FC236}">
                <a16:creationId xmlns:a16="http://schemas.microsoft.com/office/drawing/2014/main" id="{B6E60462-EA52-F538-F15A-49045AA7E46E}"/>
              </a:ext>
            </a:extLst>
          </p:cNvPr>
          <p:cNvGrpSpPr/>
          <p:nvPr/>
        </p:nvGrpSpPr>
        <p:grpSpPr>
          <a:xfrm>
            <a:off x="924348" y="3127473"/>
            <a:ext cx="273729" cy="286032"/>
            <a:chOff x="7345680" y="2484120"/>
            <a:chExt cx="904240" cy="944880"/>
          </a:xfrm>
        </p:grpSpPr>
        <p:sp>
          <p:nvSpPr>
            <p:cNvPr id="28" name="Oval 27">
              <a:extLst>
                <a:ext uri="{FF2B5EF4-FFF2-40B4-BE49-F238E27FC236}">
                  <a16:creationId xmlns:a16="http://schemas.microsoft.com/office/drawing/2014/main" id="{AAD344C2-7813-1365-B517-88DB7A46B007}"/>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L-Shape 28">
              <a:extLst>
                <a:ext uri="{FF2B5EF4-FFF2-40B4-BE49-F238E27FC236}">
                  <a16:creationId xmlns:a16="http://schemas.microsoft.com/office/drawing/2014/main" id="{95DC6C04-EA92-B696-219D-62ED4128AC25}"/>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0" name="Group 29">
            <a:extLst>
              <a:ext uri="{FF2B5EF4-FFF2-40B4-BE49-F238E27FC236}">
                <a16:creationId xmlns:a16="http://schemas.microsoft.com/office/drawing/2014/main" id="{C2B35D31-CA83-7FC7-3910-2791CB1EF361}"/>
              </a:ext>
            </a:extLst>
          </p:cNvPr>
          <p:cNvGrpSpPr/>
          <p:nvPr/>
        </p:nvGrpSpPr>
        <p:grpSpPr>
          <a:xfrm>
            <a:off x="924348" y="3800096"/>
            <a:ext cx="273729" cy="286032"/>
            <a:chOff x="7345680" y="2484120"/>
            <a:chExt cx="904240" cy="944880"/>
          </a:xfrm>
        </p:grpSpPr>
        <p:sp>
          <p:nvSpPr>
            <p:cNvPr id="31" name="Oval 30">
              <a:extLst>
                <a:ext uri="{FF2B5EF4-FFF2-40B4-BE49-F238E27FC236}">
                  <a16:creationId xmlns:a16="http://schemas.microsoft.com/office/drawing/2014/main" id="{312A5077-3049-D715-2DA3-91893373D856}"/>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L-Shape 31">
              <a:extLst>
                <a:ext uri="{FF2B5EF4-FFF2-40B4-BE49-F238E27FC236}">
                  <a16:creationId xmlns:a16="http://schemas.microsoft.com/office/drawing/2014/main" id="{F94C50B9-3D84-79DF-27EC-F995642144AD}"/>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3" name="Group 32">
            <a:extLst>
              <a:ext uri="{FF2B5EF4-FFF2-40B4-BE49-F238E27FC236}">
                <a16:creationId xmlns:a16="http://schemas.microsoft.com/office/drawing/2014/main" id="{3CEBC9AE-1D7B-6827-DEF2-CACA5415095C}"/>
              </a:ext>
            </a:extLst>
          </p:cNvPr>
          <p:cNvGrpSpPr/>
          <p:nvPr/>
        </p:nvGrpSpPr>
        <p:grpSpPr>
          <a:xfrm>
            <a:off x="924348" y="4162046"/>
            <a:ext cx="273729" cy="286032"/>
            <a:chOff x="7345680" y="2484120"/>
            <a:chExt cx="904240" cy="944880"/>
          </a:xfrm>
        </p:grpSpPr>
        <p:sp>
          <p:nvSpPr>
            <p:cNvPr id="34" name="Oval 33">
              <a:extLst>
                <a:ext uri="{FF2B5EF4-FFF2-40B4-BE49-F238E27FC236}">
                  <a16:creationId xmlns:a16="http://schemas.microsoft.com/office/drawing/2014/main" id="{B08AF593-4CEE-CB04-30A0-CDA86E158051}"/>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L-Shape 34">
              <a:extLst>
                <a:ext uri="{FF2B5EF4-FFF2-40B4-BE49-F238E27FC236}">
                  <a16:creationId xmlns:a16="http://schemas.microsoft.com/office/drawing/2014/main" id="{A72FF852-C45B-336C-C1CD-064E39D5968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6" name="Group 35">
            <a:extLst>
              <a:ext uri="{FF2B5EF4-FFF2-40B4-BE49-F238E27FC236}">
                <a16:creationId xmlns:a16="http://schemas.microsoft.com/office/drawing/2014/main" id="{E2CA1060-B5BB-9755-2C19-EEC68C21E80C}"/>
              </a:ext>
            </a:extLst>
          </p:cNvPr>
          <p:cNvGrpSpPr/>
          <p:nvPr/>
        </p:nvGrpSpPr>
        <p:grpSpPr>
          <a:xfrm>
            <a:off x="924348" y="4543046"/>
            <a:ext cx="273729" cy="286032"/>
            <a:chOff x="7345680" y="2484120"/>
            <a:chExt cx="904240" cy="944880"/>
          </a:xfrm>
        </p:grpSpPr>
        <p:sp>
          <p:nvSpPr>
            <p:cNvPr id="37" name="Oval 36">
              <a:extLst>
                <a:ext uri="{FF2B5EF4-FFF2-40B4-BE49-F238E27FC236}">
                  <a16:creationId xmlns:a16="http://schemas.microsoft.com/office/drawing/2014/main" id="{FAF6F7BE-AF12-8E0D-9281-FB21F84D2CE6}"/>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L-Shape 37">
              <a:extLst>
                <a:ext uri="{FF2B5EF4-FFF2-40B4-BE49-F238E27FC236}">
                  <a16:creationId xmlns:a16="http://schemas.microsoft.com/office/drawing/2014/main" id="{89706E3B-3DDC-C016-359F-029B36468A9E}"/>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9" name="Group 38">
            <a:extLst>
              <a:ext uri="{FF2B5EF4-FFF2-40B4-BE49-F238E27FC236}">
                <a16:creationId xmlns:a16="http://schemas.microsoft.com/office/drawing/2014/main" id="{128ED791-94AA-222E-25F4-47EAE5E5D106}"/>
              </a:ext>
            </a:extLst>
          </p:cNvPr>
          <p:cNvGrpSpPr/>
          <p:nvPr/>
        </p:nvGrpSpPr>
        <p:grpSpPr>
          <a:xfrm>
            <a:off x="924348" y="5168866"/>
            <a:ext cx="273729" cy="286032"/>
            <a:chOff x="7345680" y="2484120"/>
            <a:chExt cx="904240" cy="944880"/>
          </a:xfrm>
        </p:grpSpPr>
        <p:sp>
          <p:nvSpPr>
            <p:cNvPr id="40" name="Oval 39">
              <a:extLst>
                <a:ext uri="{FF2B5EF4-FFF2-40B4-BE49-F238E27FC236}">
                  <a16:creationId xmlns:a16="http://schemas.microsoft.com/office/drawing/2014/main" id="{D6EA5C9A-461C-F894-D332-F74FCB12DC29}"/>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L-Shape 40">
              <a:extLst>
                <a:ext uri="{FF2B5EF4-FFF2-40B4-BE49-F238E27FC236}">
                  <a16:creationId xmlns:a16="http://schemas.microsoft.com/office/drawing/2014/main" id="{ACAD5286-842C-D706-CF40-1A32603BE8A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2" name="Group 41">
            <a:extLst>
              <a:ext uri="{FF2B5EF4-FFF2-40B4-BE49-F238E27FC236}">
                <a16:creationId xmlns:a16="http://schemas.microsoft.com/office/drawing/2014/main" id="{60AB3EEC-C97D-E620-98AC-C48AE434A64C}"/>
              </a:ext>
            </a:extLst>
          </p:cNvPr>
          <p:cNvGrpSpPr/>
          <p:nvPr/>
        </p:nvGrpSpPr>
        <p:grpSpPr>
          <a:xfrm>
            <a:off x="6659536" y="1886044"/>
            <a:ext cx="273729" cy="286032"/>
            <a:chOff x="7345680" y="2484120"/>
            <a:chExt cx="904240" cy="944880"/>
          </a:xfrm>
        </p:grpSpPr>
        <p:sp>
          <p:nvSpPr>
            <p:cNvPr id="43" name="Oval 42">
              <a:extLst>
                <a:ext uri="{FF2B5EF4-FFF2-40B4-BE49-F238E27FC236}">
                  <a16:creationId xmlns:a16="http://schemas.microsoft.com/office/drawing/2014/main" id="{AFC5A520-1A80-37C2-4DAD-5408E256E118}"/>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L-Shape 43">
              <a:extLst>
                <a:ext uri="{FF2B5EF4-FFF2-40B4-BE49-F238E27FC236}">
                  <a16:creationId xmlns:a16="http://schemas.microsoft.com/office/drawing/2014/main" id="{F95AE9DD-8F34-7F51-DD55-473C897D9FE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5" name="Group 44">
            <a:extLst>
              <a:ext uri="{FF2B5EF4-FFF2-40B4-BE49-F238E27FC236}">
                <a16:creationId xmlns:a16="http://schemas.microsoft.com/office/drawing/2014/main" id="{9ACEF63D-16A5-A8A4-7447-97BA0FA91C64}"/>
              </a:ext>
            </a:extLst>
          </p:cNvPr>
          <p:cNvGrpSpPr/>
          <p:nvPr/>
        </p:nvGrpSpPr>
        <p:grpSpPr>
          <a:xfrm>
            <a:off x="6659536" y="2841441"/>
            <a:ext cx="273729" cy="286032"/>
            <a:chOff x="7345680" y="2484120"/>
            <a:chExt cx="904240" cy="944880"/>
          </a:xfrm>
        </p:grpSpPr>
        <p:sp>
          <p:nvSpPr>
            <p:cNvPr id="46" name="Oval 45">
              <a:extLst>
                <a:ext uri="{FF2B5EF4-FFF2-40B4-BE49-F238E27FC236}">
                  <a16:creationId xmlns:a16="http://schemas.microsoft.com/office/drawing/2014/main" id="{BE538AEA-3DB0-AE5D-F5BD-D61C40559B15}"/>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L-Shape 46">
              <a:extLst>
                <a:ext uri="{FF2B5EF4-FFF2-40B4-BE49-F238E27FC236}">
                  <a16:creationId xmlns:a16="http://schemas.microsoft.com/office/drawing/2014/main" id="{A8472CDD-AE47-1BB3-F82C-56B6EDD44A2E}"/>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8" name="Group 47">
            <a:extLst>
              <a:ext uri="{FF2B5EF4-FFF2-40B4-BE49-F238E27FC236}">
                <a16:creationId xmlns:a16="http://schemas.microsoft.com/office/drawing/2014/main" id="{FD8970FF-E02A-7186-1173-B013B43F5E6E}"/>
              </a:ext>
            </a:extLst>
          </p:cNvPr>
          <p:cNvGrpSpPr/>
          <p:nvPr/>
        </p:nvGrpSpPr>
        <p:grpSpPr>
          <a:xfrm>
            <a:off x="6659536" y="3504872"/>
            <a:ext cx="273729" cy="286032"/>
            <a:chOff x="7345680" y="2484120"/>
            <a:chExt cx="904240" cy="944880"/>
          </a:xfrm>
        </p:grpSpPr>
        <p:sp>
          <p:nvSpPr>
            <p:cNvPr id="49" name="Oval 48">
              <a:extLst>
                <a:ext uri="{FF2B5EF4-FFF2-40B4-BE49-F238E27FC236}">
                  <a16:creationId xmlns:a16="http://schemas.microsoft.com/office/drawing/2014/main" id="{2FBDB650-AA68-D579-9010-4B9E199904C3}"/>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L-Shape 49">
              <a:extLst>
                <a:ext uri="{FF2B5EF4-FFF2-40B4-BE49-F238E27FC236}">
                  <a16:creationId xmlns:a16="http://schemas.microsoft.com/office/drawing/2014/main" id="{743CCE79-BABF-BF04-3830-D3B23B34C605}"/>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1" name="Group 50">
            <a:extLst>
              <a:ext uri="{FF2B5EF4-FFF2-40B4-BE49-F238E27FC236}">
                <a16:creationId xmlns:a16="http://schemas.microsoft.com/office/drawing/2014/main" id="{CFE94524-8B58-1F46-3E76-6EF4697EDB45}"/>
              </a:ext>
            </a:extLst>
          </p:cNvPr>
          <p:cNvGrpSpPr/>
          <p:nvPr/>
        </p:nvGrpSpPr>
        <p:grpSpPr>
          <a:xfrm>
            <a:off x="6659536" y="4154855"/>
            <a:ext cx="273729" cy="286032"/>
            <a:chOff x="7345680" y="2484120"/>
            <a:chExt cx="904240" cy="944880"/>
          </a:xfrm>
        </p:grpSpPr>
        <p:sp>
          <p:nvSpPr>
            <p:cNvPr id="52" name="Oval 51">
              <a:extLst>
                <a:ext uri="{FF2B5EF4-FFF2-40B4-BE49-F238E27FC236}">
                  <a16:creationId xmlns:a16="http://schemas.microsoft.com/office/drawing/2014/main" id="{2CB0DE42-0E9E-5CAC-CC01-D6C17487486B}"/>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L-Shape 52">
              <a:extLst>
                <a:ext uri="{FF2B5EF4-FFF2-40B4-BE49-F238E27FC236}">
                  <a16:creationId xmlns:a16="http://schemas.microsoft.com/office/drawing/2014/main" id="{335AC7AE-6579-385F-DD4B-58C049AE0EA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4" name="Group 53">
            <a:extLst>
              <a:ext uri="{FF2B5EF4-FFF2-40B4-BE49-F238E27FC236}">
                <a16:creationId xmlns:a16="http://schemas.microsoft.com/office/drawing/2014/main" id="{2C4F8C65-7F99-4731-FFD4-8976F8A98213}"/>
              </a:ext>
            </a:extLst>
          </p:cNvPr>
          <p:cNvGrpSpPr/>
          <p:nvPr/>
        </p:nvGrpSpPr>
        <p:grpSpPr>
          <a:xfrm>
            <a:off x="6659536" y="4535855"/>
            <a:ext cx="273729" cy="286032"/>
            <a:chOff x="7345680" y="2484120"/>
            <a:chExt cx="904240" cy="944880"/>
          </a:xfrm>
        </p:grpSpPr>
        <p:sp>
          <p:nvSpPr>
            <p:cNvPr id="55" name="Oval 54">
              <a:extLst>
                <a:ext uri="{FF2B5EF4-FFF2-40B4-BE49-F238E27FC236}">
                  <a16:creationId xmlns:a16="http://schemas.microsoft.com/office/drawing/2014/main" id="{BFD36FF8-2AAC-C89D-67FA-375E4C859869}"/>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L-Shape 55">
              <a:extLst>
                <a:ext uri="{FF2B5EF4-FFF2-40B4-BE49-F238E27FC236}">
                  <a16:creationId xmlns:a16="http://schemas.microsoft.com/office/drawing/2014/main" id="{94222585-21D4-6231-B69B-B323F879B12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7" name="Group 56">
            <a:extLst>
              <a:ext uri="{FF2B5EF4-FFF2-40B4-BE49-F238E27FC236}">
                <a16:creationId xmlns:a16="http://schemas.microsoft.com/office/drawing/2014/main" id="{9DE781B4-4119-E119-DB12-A04C6E50D679}"/>
              </a:ext>
            </a:extLst>
          </p:cNvPr>
          <p:cNvGrpSpPr/>
          <p:nvPr/>
        </p:nvGrpSpPr>
        <p:grpSpPr>
          <a:xfrm>
            <a:off x="6659536" y="5168866"/>
            <a:ext cx="273729" cy="286032"/>
            <a:chOff x="7345680" y="2484120"/>
            <a:chExt cx="904240" cy="944880"/>
          </a:xfrm>
        </p:grpSpPr>
        <p:sp>
          <p:nvSpPr>
            <p:cNvPr id="58" name="Oval 57">
              <a:extLst>
                <a:ext uri="{FF2B5EF4-FFF2-40B4-BE49-F238E27FC236}">
                  <a16:creationId xmlns:a16="http://schemas.microsoft.com/office/drawing/2014/main" id="{70078D4B-731E-AB42-EB81-A90A0997B67C}"/>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L-Shape 58">
              <a:extLst>
                <a:ext uri="{FF2B5EF4-FFF2-40B4-BE49-F238E27FC236}">
                  <a16:creationId xmlns:a16="http://schemas.microsoft.com/office/drawing/2014/main" id="{5F6861B3-2CF5-06A1-D29F-7F2DEB446A51}"/>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4205154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 name="Rectangle 1">
            <a:extLst>
              <a:ext uri="{FF2B5EF4-FFF2-40B4-BE49-F238E27FC236}">
                <a16:creationId xmlns:a16="http://schemas.microsoft.com/office/drawing/2014/main" id="{404C4A39-0783-66CC-7D7A-AEC4847987AD}"/>
              </a:ext>
            </a:extLst>
          </p:cNvPr>
          <p:cNvSpPr/>
          <p:nvPr/>
        </p:nvSpPr>
        <p:spPr>
          <a:xfrm>
            <a:off x="8137997" y="2674517"/>
            <a:ext cx="1702689" cy="40918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Rectangle 4">
            <a:extLst>
              <a:ext uri="{FF2B5EF4-FFF2-40B4-BE49-F238E27FC236}">
                <a16:creationId xmlns:a16="http://schemas.microsoft.com/office/drawing/2014/main" id="{80B70C51-E9B1-7415-2617-689BD96B9140}"/>
              </a:ext>
            </a:extLst>
          </p:cNvPr>
          <p:cNvSpPr/>
          <p:nvPr/>
        </p:nvSpPr>
        <p:spPr>
          <a:xfrm>
            <a:off x="6482804" y="3134601"/>
            <a:ext cx="4228738" cy="40918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3" name="Google Shape;253;p3"/>
          <p:cNvSpPr txBox="1">
            <a:spLocks noGrp="1"/>
          </p:cNvSpPr>
          <p:nvPr>
            <p:ph type="title"/>
          </p:nvPr>
        </p:nvSpPr>
        <p:spPr>
          <a:xfrm>
            <a:off x="1661965" y="3099692"/>
            <a:ext cx="2808067"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US" dirty="0"/>
              <a:t>Module aim</a:t>
            </a:r>
            <a:endParaRPr dirty="0"/>
          </a:p>
        </p:txBody>
      </p:sp>
      <p:sp>
        <p:nvSpPr>
          <p:cNvPr id="3" name="TextBox 2">
            <a:extLst>
              <a:ext uri="{FF2B5EF4-FFF2-40B4-BE49-F238E27FC236}">
                <a16:creationId xmlns:a16="http://schemas.microsoft.com/office/drawing/2014/main" id="{E5C4029A-5AA9-6B09-CB0E-02253AC3DD30}"/>
              </a:ext>
            </a:extLst>
          </p:cNvPr>
          <p:cNvSpPr txBox="1"/>
          <p:nvPr/>
        </p:nvSpPr>
        <p:spPr>
          <a:xfrm>
            <a:off x="6515462" y="1765869"/>
            <a:ext cx="4337594" cy="3108543"/>
          </a:xfrm>
          <a:prstGeom prst="rect">
            <a:avLst/>
          </a:prstGeom>
          <a:noFill/>
        </p:spPr>
        <p:txBody>
          <a:bodyPr wrap="square">
            <a:spAutoFit/>
          </a:bodyPr>
          <a:lstStyle/>
          <a:p>
            <a:pPr marL="0" marR="0" lvl="0" indent="0" rtl="0">
              <a:lnSpc>
                <a:spcPct val="100000"/>
              </a:lnSpc>
              <a:spcBef>
                <a:spcPts val="0"/>
              </a:spcBef>
              <a:spcAft>
                <a:spcPts val="0"/>
              </a:spcAft>
              <a:buClr>
                <a:srgbClr val="000000"/>
              </a:buClr>
              <a:buSzPts val="2800"/>
              <a:buFont typeface="Arial"/>
              <a:buNone/>
            </a:pPr>
            <a:r>
              <a:rPr lang="en-GB" sz="2800" b="1" i="0" u="none" strike="noStrike" cap="none" dirty="0">
                <a:solidFill>
                  <a:schemeClr val="lt1"/>
                </a:solidFill>
                <a:latin typeface="Arial" panose="020B0604020202020204" pitchFamily="34" charset="0"/>
                <a:ea typeface="Helvetica Neue"/>
                <a:cs typeface="Arial" panose="020B0604020202020204" pitchFamily="34" charset="0"/>
                <a:sym typeface="Helvetica Neue"/>
              </a:rPr>
              <a:t>To welcome and orient participants and facilitate reflection on essential competencies for caseworkers in child protection case management</a:t>
            </a:r>
            <a:endParaRPr lang="en-GB" sz="2800" b="1" i="0" u="none" strike="noStrike" cap="none" dirty="0">
              <a:solidFill>
                <a:srgbClr val="000000"/>
              </a:solidFill>
              <a:latin typeface="Arial" panose="020B0604020202020204" pitchFamily="34" charset="0"/>
              <a:ea typeface="Arial"/>
              <a:cs typeface="Arial" panose="020B0604020202020204" pitchFamily="34" charset="0"/>
              <a:sym typeface="Arial"/>
            </a:endParaRPr>
          </a:p>
        </p:txBody>
      </p:sp>
      <p:sp>
        <p:nvSpPr>
          <p:cNvPr id="4" name="Star: 5 Points 3">
            <a:extLst>
              <a:ext uri="{FF2B5EF4-FFF2-40B4-BE49-F238E27FC236}">
                <a16:creationId xmlns:a16="http://schemas.microsoft.com/office/drawing/2014/main" id="{3E8F005A-D19C-717F-CDC9-692AF9052B39}"/>
              </a:ext>
            </a:extLst>
          </p:cNvPr>
          <p:cNvSpPr/>
          <p:nvPr/>
        </p:nvSpPr>
        <p:spPr>
          <a:xfrm>
            <a:off x="10711542" y="5254686"/>
            <a:ext cx="1105163" cy="1105163"/>
          </a:xfrm>
          <a:prstGeom prst="star5">
            <a:avLst>
              <a:gd name="adj" fmla="val 28484"/>
              <a:gd name="hf" fmla="val 105146"/>
              <a:gd name="vf" fmla="val 11055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D6EBD5F3-FBA8-62DD-EA1E-18ED05D5F111}"/>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40117982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7F370-1D46-8B2B-8E85-E8E5F8F6AFF8}"/>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How to approach case management</a:t>
            </a:r>
            <a:endParaRPr lang="en-BE"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F3D9FA9-3096-159F-E9E2-49CCE8F9B7A4}"/>
              </a:ext>
            </a:extLst>
          </p:cNvPr>
          <p:cNvSpPr txBox="1"/>
          <p:nvPr/>
        </p:nvSpPr>
        <p:spPr>
          <a:xfrm>
            <a:off x="7938809" y="3797983"/>
            <a:ext cx="3426823"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STRENGTH-BASED</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Focus on the strengths and resources available and try use build on them. Use what is already there and what works</a:t>
            </a:r>
            <a:endParaRPr lang="en-BE"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9175A946-FB34-D126-01BC-3B1171B65BED}"/>
              </a:ext>
            </a:extLst>
          </p:cNvPr>
          <p:cNvSpPr txBox="1"/>
          <p:nvPr/>
        </p:nvSpPr>
        <p:spPr>
          <a:xfrm>
            <a:off x="4390272" y="3797983"/>
            <a:ext cx="3243943"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EMPOWERING</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Make the child, parent or caregiver feel stronger, more confident, more able to take control and claim their rights</a:t>
            </a:r>
            <a:endParaRPr lang="en-BE"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619341F6-D855-FDA0-A90D-4CA92D58D510}"/>
              </a:ext>
            </a:extLst>
          </p:cNvPr>
          <p:cNvSpPr txBox="1"/>
          <p:nvPr/>
        </p:nvSpPr>
        <p:spPr>
          <a:xfrm>
            <a:off x="838200" y="3797984"/>
            <a:ext cx="3058886"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PARTICIPATIVE</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Allow the child to share their views safely and freely. Take their views seriously and share decision making.</a:t>
            </a:r>
            <a:endParaRPr lang="en-BE" dirty="0">
              <a:latin typeface="Arial" panose="020B0604020202020204" pitchFamily="34" charset="0"/>
              <a:cs typeface="Arial" panose="020B0604020202020204" pitchFamily="34" charset="0"/>
            </a:endParaRPr>
          </a:p>
        </p:txBody>
      </p:sp>
      <p:grpSp>
        <p:nvGrpSpPr>
          <p:cNvPr id="12" name="Google Shape;314;p4">
            <a:extLst>
              <a:ext uri="{FF2B5EF4-FFF2-40B4-BE49-F238E27FC236}">
                <a16:creationId xmlns:a16="http://schemas.microsoft.com/office/drawing/2014/main" id="{6B8433AB-E41B-57A8-6C48-21A4E5B95B76}"/>
              </a:ext>
            </a:extLst>
          </p:cNvPr>
          <p:cNvGrpSpPr/>
          <p:nvPr/>
        </p:nvGrpSpPr>
        <p:grpSpPr>
          <a:xfrm>
            <a:off x="2081898" y="1694389"/>
            <a:ext cx="1413544" cy="1734611"/>
            <a:chOff x="3400707" y="1772174"/>
            <a:chExt cx="3124628" cy="3737192"/>
          </a:xfrm>
          <a:solidFill>
            <a:schemeClr val="accent5"/>
          </a:solidFill>
        </p:grpSpPr>
        <p:sp>
          <p:nvSpPr>
            <p:cNvPr id="13" name="Google Shape;315;p4">
              <a:extLst>
                <a:ext uri="{FF2B5EF4-FFF2-40B4-BE49-F238E27FC236}">
                  <a16:creationId xmlns:a16="http://schemas.microsoft.com/office/drawing/2014/main" id="{43809188-2975-D447-AA19-C7C65D717B83}"/>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4" name="Google Shape;317;p4">
              <a:extLst>
                <a:ext uri="{FF2B5EF4-FFF2-40B4-BE49-F238E27FC236}">
                  <a16:creationId xmlns:a16="http://schemas.microsoft.com/office/drawing/2014/main" id="{4A3A1D41-7B4B-AD71-7DA0-76ADF4B60505}"/>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319;p4">
              <a:extLst>
                <a:ext uri="{FF2B5EF4-FFF2-40B4-BE49-F238E27FC236}">
                  <a16:creationId xmlns:a16="http://schemas.microsoft.com/office/drawing/2014/main" id="{E5BEC22B-A783-69EE-433F-4FC57336EED2}"/>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321;p4">
              <a:extLst>
                <a:ext uri="{FF2B5EF4-FFF2-40B4-BE49-F238E27FC236}">
                  <a16:creationId xmlns:a16="http://schemas.microsoft.com/office/drawing/2014/main" id="{235F9735-C6AF-40C1-6991-0D82D0E8D4F6}"/>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17" name="Group 16">
            <a:extLst>
              <a:ext uri="{FF2B5EF4-FFF2-40B4-BE49-F238E27FC236}">
                <a16:creationId xmlns:a16="http://schemas.microsoft.com/office/drawing/2014/main" id="{07AB15E6-1F03-BA2F-6F12-50C0DD17A7C1}"/>
              </a:ext>
            </a:extLst>
          </p:cNvPr>
          <p:cNvGrpSpPr/>
          <p:nvPr/>
        </p:nvGrpSpPr>
        <p:grpSpPr>
          <a:xfrm>
            <a:off x="5373478" y="1751449"/>
            <a:ext cx="1284847" cy="1680599"/>
            <a:chOff x="5829305" y="1798389"/>
            <a:chExt cx="1035970" cy="1355064"/>
          </a:xfrm>
        </p:grpSpPr>
        <p:sp>
          <p:nvSpPr>
            <p:cNvPr id="18" name="Google Shape;317;p4">
              <a:extLst>
                <a:ext uri="{FF2B5EF4-FFF2-40B4-BE49-F238E27FC236}">
                  <a16:creationId xmlns:a16="http://schemas.microsoft.com/office/drawing/2014/main" id="{CEAF7EAE-601F-9098-8DB4-CCE40EBD4DA0}"/>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19" name="Group 18">
              <a:extLst>
                <a:ext uri="{FF2B5EF4-FFF2-40B4-BE49-F238E27FC236}">
                  <a16:creationId xmlns:a16="http://schemas.microsoft.com/office/drawing/2014/main" id="{0422A76F-FE46-2609-7ED4-48B892A4ED3B}"/>
                </a:ext>
              </a:extLst>
            </p:cNvPr>
            <p:cNvGrpSpPr/>
            <p:nvPr/>
          </p:nvGrpSpPr>
          <p:grpSpPr>
            <a:xfrm>
              <a:off x="6391398" y="2478174"/>
              <a:ext cx="473877" cy="492041"/>
              <a:chOff x="6184300" y="2716572"/>
              <a:chExt cx="1061611" cy="1102301"/>
            </a:xfrm>
          </p:grpSpPr>
          <p:sp>
            <p:nvSpPr>
              <p:cNvPr id="25" name="Google Shape;317;p4">
                <a:extLst>
                  <a:ext uri="{FF2B5EF4-FFF2-40B4-BE49-F238E27FC236}">
                    <a16:creationId xmlns:a16="http://schemas.microsoft.com/office/drawing/2014/main" id="{5C433D69-E0F4-0DE5-494C-F5CF6AA2F8FB}"/>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 name="Google Shape;317;p4">
                <a:extLst>
                  <a:ext uri="{FF2B5EF4-FFF2-40B4-BE49-F238E27FC236}">
                    <a16:creationId xmlns:a16="http://schemas.microsoft.com/office/drawing/2014/main" id="{E6359A55-7C19-AFA7-BC88-66CB282189F2}"/>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7" name="Google Shape;315;p4">
                <a:extLst>
                  <a:ext uri="{FF2B5EF4-FFF2-40B4-BE49-F238E27FC236}">
                    <a16:creationId xmlns:a16="http://schemas.microsoft.com/office/drawing/2014/main" id="{CAC9C72A-2A8B-0CFB-2244-16ADD2A5A4B0}"/>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20" name="Group 19">
              <a:extLst>
                <a:ext uri="{FF2B5EF4-FFF2-40B4-BE49-F238E27FC236}">
                  <a16:creationId xmlns:a16="http://schemas.microsoft.com/office/drawing/2014/main" id="{7FC5BB46-416F-5919-D833-0E8797574AC4}"/>
                </a:ext>
              </a:extLst>
            </p:cNvPr>
            <p:cNvGrpSpPr/>
            <p:nvPr/>
          </p:nvGrpSpPr>
          <p:grpSpPr>
            <a:xfrm flipH="1">
              <a:off x="5829305" y="2478174"/>
              <a:ext cx="498830" cy="492041"/>
              <a:chOff x="6184300" y="2716572"/>
              <a:chExt cx="1061611" cy="1102301"/>
            </a:xfrm>
          </p:grpSpPr>
          <p:sp>
            <p:nvSpPr>
              <p:cNvPr id="22" name="Google Shape;317;p4">
                <a:extLst>
                  <a:ext uri="{FF2B5EF4-FFF2-40B4-BE49-F238E27FC236}">
                    <a16:creationId xmlns:a16="http://schemas.microsoft.com/office/drawing/2014/main" id="{D9130C2D-998B-73F2-6552-CF796A810A20}"/>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3" name="Google Shape;317;p4">
                <a:extLst>
                  <a:ext uri="{FF2B5EF4-FFF2-40B4-BE49-F238E27FC236}">
                    <a16:creationId xmlns:a16="http://schemas.microsoft.com/office/drawing/2014/main" id="{66AC35E1-DB40-22D5-D555-DD3FEA2EE978}"/>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 name="Google Shape;315;p4">
                <a:extLst>
                  <a:ext uri="{FF2B5EF4-FFF2-40B4-BE49-F238E27FC236}">
                    <a16:creationId xmlns:a16="http://schemas.microsoft.com/office/drawing/2014/main" id="{6240CE33-A2B4-3FB1-FE24-782CDBE620EA}"/>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21" name="Oval 20">
              <a:extLst>
                <a:ext uri="{FF2B5EF4-FFF2-40B4-BE49-F238E27FC236}">
                  <a16:creationId xmlns:a16="http://schemas.microsoft.com/office/drawing/2014/main" id="{71A80FFC-07E3-2B8D-B560-CC4B6AB0D8AA}"/>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8" name="Group 27">
            <a:extLst>
              <a:ext uri="{FF2B5EF4-FFF2-40B4-BE49-F238E27FC236}">
                <a16:creationId xmlns:a16="http://schemas.microsoft.com/office/drawing/2014/main" id="{32F9D69D-D745-2CDD-F3DE-CE4DC1AC4FE9}"/>
              </a:ext>
            </a:extLst>
          </p:cNvPr>
          <p:cNvGrpSpPr/>
          <p:nvPr/>
        </p:nvGrpSpPr>
        <p:grpSpPr>
          <a:xfrm>
            <a:off x="9026870" y="1751447"/>
            <a:ext cx="1454637" cy="1680600"/>
            <a:chOff x="9384099" y="1576976"/>
            <a:chExt cx="1454637" cy="1680600"/>
          </a:xfrm>
        </p:grpSpPr>
        <p:sp>
          <p:nvSpPr>
            <p:cNvPr id="29" name="Google Shape;317;p4">
              <a:extLst>
                <a:ext uri="{FF2B5EF4-FFF2-40B4-BE49-F238E27FC236}">
                  <a16:creationId xmlns:a16="http://schemas.microsoft.com/office/drawing/2014/main" id="{B755403E-7049-A2C6-0D4D-79358E4D13FA}"/>
                </a:ext>
              </a:extLst>
            </p:cNvPr>
            <p:cNvSpPr/>
            <p:nvPr/>
          </p:nvSpPr>
          <p:spPr>
            <a:xfrm>
              <a:off x="9729259" y="2307245"/>
              <a:ext cx="626501" cy="950331"/>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30" name="Group 29">
              <a:extLst>
                <a:ext uri="{FF2B5EF4-FFF2-40B4-BE49-F238E27FC236}">
                  <a16:creationId xmlns:a16="http://schemas.microsoft.com/office/drawing/2014/main" id="{D9D8CB4F-0CEF-1E5F-4A84-3169F753451F}"/>
                </a:ext>
              </a:extLst>
            </p:cNvPr>
            <p:cNvGrpSpPr/>
            <p:nvPr/>
          </p:nvGrpSpPr>
          <p:grpSpPr>
            <a:xfrm rot="2437245" flipV="1">
              <a:off x="10251017" y="1980924"/>
              <a:ext cx="587719" cy="616815"/>
              <a:chOff x="6184300" y="2716572"/>
              <a:chExt cx="1061611" cy="1078691"/>
            </a:xfrm>
          </p:grpSpPr>
          <p:sp>
            <p:nvSpPr>
              <p:cNvPr id="36" name="Google Shape;317;p4">
                <a:extLst>
                  <a:ext uri="{FF2B5EF4-FFF2-40B4-BE49-F238E27FC236}">
                    <a16:creationId xmlns:a16="http://schemas.microsoft.com/office/drawing/2014/main" id="{8E54CF05-CFA0-072A-DB5C-F3A920A4F3FD}"/>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 name="Google Shape;317;p4">
                <a:extLst>
                  <a:ext uri="{FF2B5EF4-FFF2-40B4-BE49-F238E27FC236}">
                    <a16:creationId xmlns:a16="http://schemas.microsoft.com/office/drawing/2014/main" id="{2C4E7B48-E253-4EE5-A577-E55CBCFABB97}"/>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8" name="Google Shape;315;p4">
                <a:extLst>
                  <a:ext uri="{FF2B5EF4-FFF2-40B4-BE49-F238E27FC236}">
                    <a16:creationId xmlns:a16="http://schemas.microsoft.com/office/drawing/2014/main" id="{18B6C0BB-1CB0-67A5-9A68-9D58EF548180}"/>
                  </a:ext>
                </a:extLst>
              </p:cNvPr>
              <p:cNvSpPr/>
              <p:nvPr/>
            </p:nvSpPr>
            <p:spPr>
              <a:xfrm>
                <a:off x="6416140" y="3498546"/>
                <a:ext cx="289198" cy="296717"/>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1" name="Oval 30">
              <a:extLst>
                <a:ext uri="{FF2B5EF4-FFF2-40B4-BE49-F238E27FC236}">
                  <a16:creationId xmlns:a16="http://schemas.microsoft.com/office/drawing/2014/main" id="{F195CA37-651E-0201-D182-F6F49385FC4D}"/>
                </a:ext>
              </a:extLst>
            </p:cNvPr>
            <p:cNvSpPr/>
            <p:nvPr/>
          </p:nvSpPr>
          <p:spPr>
            <a:xfrm>
              <a:off x="9714634" y="1576976"/>
              <a:ext cx="630316" cy="63031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2" name="Group 31">
              <a:extLst>
                <a:ext uri="{FF2B5EF4-FFF2-40B4-BE49-F238E27FC236}">
                  <a16:creationId xmlns:a16="http://schemas.microsoft.com/office/drawing/2014/main" id="{F28A53FF-57F7-131D-0579-4577C111290C}"/>
                </a:ext>
              </a:extLst>
            </p:cNvPr>
            <p:cNvGrpSpPr/>
            <p:nvPr/>
          </p:nvGrpSpPr>
          <p:grpSpPr>
            <a:xfrm flipH="1">
              <a:off x="9384099" y="1979160"/>
              <a:ext cx="612817" cy="597115"/>
              <a:chOff x="8358398" y="1979160"/>
              <a:chExt cx="610052" cy="597115"/>
            </a:xfrm>
          </p:grpSpPr>
          <p:sp>
            <p:nvSpPr>
              <p:cNvPr id="33" name="Google Shape;317;p4">
                <a:extLst>
                  <a:ext uri="{FF2B5EF4-FFF2-40B4-BE49-F238E27FC236}">
                    <a16:creationId xmlns:a16="http://schemas.microsoft.com/office/drawing/2014/main" id="{881ADA12-3D7B-7690-E508-D626DABED390}"/>
                  </a:ext>
                </a:extLst>
              </p:cNvPr>
              <p:cNvSpPr/>
              <p:nvPr/>
            </p:nvSpPr>
            <p:spPr>
              <a:xfrm rot="5926033" flipV="1">
                <a:off x="8547399" y="2149974"/>
                <a:ext cx="209718" cy="587719"/>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 name="Google Shape;317;p4">
                <a:extLst>
                  <a:ext uri="{FF2B5EF4-FFF2-40B4-BE49-F238E27FC236}">
                    <a16:creationId xmlns:a16="http://schemas.microsoft.com/office/drawing/2014/main" id="{C3AC40A3-81C0-5563-9559-EF045AEDE84D}"/>
                  </a:ext>
                </a:extLst>
              </p:cNvPr>
              <p:cNvSpPr/>
              <p:nvPr/>
            </p:nvSpPr>
            <p:spPr>
              <a:xfrm rot="10879593" flipV="1">
                <a:off x="8788676" y="2182532"/>
                <a:ext cx="179774" cy="393743"/>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 name="Google Shape;315;p4">
                <a:extLst>
                  <a:ext uri="{FF2B5EF4-FFF2-40B4-BE49-F238E27FC236}">
                    <a16:creationId xmlns:a16="http://schemas.microsoft.com/office/drawing/2014/main" id="{DBD4C7DA-CCDA-92DE-9A40-4BB7C0214321}"/>
                  </a:ext>
                </a:extLst>
              </p:cNvPr>
              <p:cNvSpPr/>
              <p:nvPr/>
            </p:nvSpPr>
            <p:spPr>
              <a:xfrm rot="2437245" flipV="1">
                <a:off x="8785418" y="1979160"/>
                <a:ext cx="160103" cy="169668"/>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spTree>
    <p:extLst>
      <p:ext uri="{BB962C8B-B14F-4D97-AF65-F5344CB8AC3E}">
        <p14:creationId xmlns:p14="http://schemas.microsoft.com/office/powerpoint/2010/main" val="27819875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304-5BB6-F995-4DB0-198B3C50C0B4}"/>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Child-</a:t>
            </a:r>
            <a:r>
              <a:rPr lang="en-GB" dirty="0" err="1">
                <a:latin typeface="Arial" panose="020B0604020202020204" pitchFamily="34" charset="0"/>
                <a:cs typeface="Arial" panose="020B0604020202020204" pitchFamily="34" charset="0"/>
              </a:rPr>
              <a:t>centered</a:t>
            </a:r>
            <a:r>
              <a:rPr lang="en-GB" dirty="0">
                <a:latin typeface="Arial" panose="020B0604020202020204" pitchFamily="34" charset="0"/>
                <a:cs typeface="Arial" panose="020B0604020202020204" pitchFamily="34" charset="0"/>
              </a:rPr>
              <a:t> approach and attitude</a:t>
            </a:r>
            <a:endParaRPr lang="en-BE"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3D7BAAA-52BB-7676-811A-6A9D7A7A872B}"/>
              </a:ext>
            </a:extLst>
          </p:cNvPr>
          <p:cNvSpPr txBox="1"/>
          <p:nvPr/>
        </p:nvSpPr>
        <p:spPr>
          <a:xfrm>
            <a:off x="838200" y="1352683"/>
            <a:ext cx="10764850" cy="400110"/>
          </a:xfrm>
          <a:prstGeom prst="rect">
            <a:avLst/>
          </a:prstGeom>
          <a:noFill/>
        </p:spPr>
        <p:txBody>
          <a:bodyPr wrap="square" rtlCol="0">
            <a:spAutoFit/>
          </a:bodyPr>
          <a:lstStyle/>
          <a:p>
            <a:r>
              <a:rPr lang="en-US" sz="2000" b="1" dirty="0">
                <a:latin typeface="Arial" panose="020B0604020202020204" pitchFamily="34" charset="0"/>
                <a:ea typeface="Calibri" panose="020F0502020204030204" pitchFamily="34" charset="0"/>
                <a:cs typeface="Arial" panose="020B0604020202020204" pitchFamily="34" charset="0"/>
              </a:rPr>
              <a:t>These guiding principles for case management also support a child-centered approach</a:t>
            </a:r>
          </a:p>
        </p:txBody>
      </p:sp>
      <p:sp>
        <p:nvSpPr>
          <p:cNvPr id="7" name="TextBox 6">
            <a:extLst>
              <a:ext uri="{FF2B5EF4-FFF2-40B4-BE49-F238E27FC236}">
                <a16:creationId xmlns:a16="http://schemas.microsoft.com/office/drawing/2014/main" id="{D2AEA9D4-2C56-5245-D895-1F46AEBEFB44}"/>
              </a:ext>
            </a:extLst>
          </p:cNvPr>
          <p:cNvSpPr txBox="1"/>
          <p:nvPr/>
        </p:nvSpPr>
        <p:spPr>
          <a:xfrm>
            <a:off x="4258742" y="5350982"/>
            <a:ext cx="6902532"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Alliance for Child Protection in Humanitarian Action. (2014). Inter-agency Guidelines for Child Protection &amp; Case Management</a:t>
            </a:r>
          </a:p>
        </p:txBody>
      </p:sp>
      <p:sp>
        <p:nvSpPr>
          <p:cNvPr id="8" name="Rectangle: Rounded Corners 7">
            <a:extLst>
              <a:ext uri="{FF2B5EF4-FFF2-40B4-BE49-F238E27FC236}">
                <a16:creationId xmlns:a16="http://schemas.microsoft.com/office/drawing/2014/main" id="{6C12DF7B-6967-1E23-3A72-D7D884E794BD}"/>
              </a:ext>
            </a:extLst>
          </p:cNvPr>
          <p:cNvSpPr/>
          <p:nvPr/>
        </p:nvSpPr>
        <p:spPr>
          <a:xfrm>
            <a:off x="3458817" y="2325685"/>
            <a:ext cx="7702457" cy="558158"/>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sz="2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CHILD CENTERED</a:t>
            </a:r>
          </a:p>
        </p:txBody>
      </p:sp>
      <p:pic>
        <p:nvPicPr>
          <p:cNvPr id="9" name="Picture 8">
            <a:extLst>
              <a:ext uri="{FF2B5EF4-FFF2-40B4-BE49-F238E27FC236}">
                <a16:creationId xmlns:a16="http://schemas.microsoft.com/office/drawing/2014/main" id="{E0FFFB50-8815-3DF4-BBCB-011A9D0AF029}"/>
              </a:ext>
            </a:extLst>
          </p:cNvPr>
          <p:cNvPicPr>
            <a:picLocks noChangeAspect="1"/>
          </p:cNvPicPr>
          <p:nvPr/>
        </p:nvPicPr>
        <p:blipFill rotWithShape="1">
          <a:blip r:embed="rId3"/>
          <a:srcRect t="144"/>
          <a:stretch/>
        </p:blipFill>
        <p:spPr>
          <a:xfrm>
            <a:off x="1209260" y="2064074"/>
            <a:ext cx="2715799" cy="3845066"/>
          </a:xfrm>
          <a:prstGeom prst="rect">
            <a:avLst/>
          </a:prstGeom>
          <a:ln>
            <a:solidFill>
              <a:schemeClr val="accent5"/>
            </a:solidFill>
          </a:ln>
        </p:spPr>
      </p:pic>
      <p:sp>
        <p:nvSpPr>
          <p:cNvPr id="10" name="TextBox 9">
            <a:extLst>
              <a:ext uri="{FF2B5EF4-FFF2-40B4-BE49-F238E27FC236}">
                <a16:creationId xmlns:a16="http://schemas.microsoft.com/office/drawing/2014/main" id="{6E4D4524-FBE4-3148-1006-8A7C2124C05E}"/>
              </a:ext>
            </a:extLst>
          </p:cNvPr>
          <p:cNvSpPr txBox="1"/>
          <p:nvPr/>
        </p:nvSpPr>
        <p:spPr>
          <a:xfrm>
            <a:off x="4258741" y="3189537"/>
            <a:ext cx="6821605" cy="1938992"/>
          </a:xfrm>
          <a:prstGeom prst="rect">
            <a:avLst/>
          </a:prstGeom>
          <a:noFill/>
        </p:spPr>
        <p:txBody>
          <a:bodyPr wrap="square" rtlCol="0">
            <a:spAutoFit/>
          </a:bodyPr>
          <a:lstStyle/>
          <a:p>
            <a:r>
              <a:rPr lang="en-US" sz="2000" dirty="0">
                <a:latin typeface="Arial" panose="020B0604020202020204" pitchFamily="34" charset="0"/>
                <a:ea typeface="Calibri" panose="020F0502020204030204" pitchFamily="34" charset="0"/>
                <a:cs typeface="Arial" panose="020B0604020202020204" pitchFamily="34" charset="0"/>
              </a:rPr>
              <a:t>This means organizing and delivering services, and making decisions in a way that centers the children’s needs and best interests. </a:t>
            </a:r>
          </a:p>
          <a:p>
            <a:r>
              <a:rPr lang="en-US" sz="2000" dirty="0">
                <a:latin typeface="Arial" panose="020B0604020202020204" pitchFamily="34" charset="0"/>
                <a:ea typeface="Calibri" panose="020F0502020204030204" pitchFamily="34" charset="0"/>
                <a:cs typeface="Arial" panose="020B0604020202020204" pitchFamily="34" charset="0"/>
              </a:rPr>
              <a:t>The needs and best interest of a child are considered as the most important thing, they stand at the center as priority.</a:t>
            </a:r>
          </a:p>
        </p:txBody>
      </p:sp>
    </p:spTree>
    <p:extLst>
      <p:ext uri="{BB962C8B-B14F-4D97-AF65-F5344CB8AC3E}">
        <p14:creationId xmlns:p14="http://schemas.microsoft.com/office/powerpoint/2010/main" val="2200130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3D39EC-3F4C-FDF1-FFF1-49017AF7C52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Child Protection Principle: Best interest of the child</a:t>
            </a:r>
            <a:endParaRPr lang="en-BE" dirty="0">
              <a:latin typeface="Arial" panose="020B0604020202020204" pitchFamily="34" charset="0"/>
              <a:cs typeface="Arial" panose="020B0604020202020204" pitchFamily="34" charset="0"/>
            </a:endParaRPr>
          </a:p>
        </p:txBody>
      </p:sp>
      <p:sp>
        <p:nvSpPr>
          <p:cNvPr id="2" name="Rectangle: Rounded Corners 1">
            <a:extLst>
              <a:ext uri="{FF2B5EF4-FFF2-40B4-BE49-F238E27FC236}">
                <a16:creationId xmlns:a16="http://schemas.microsoft.com/office/drawing/2014/main" id="{ADFA5989-9217-C06C-5C4A-EB421848B8F7}"/>
              </a:ext>
            </a:extLst>
          </p:cNvPr>
          <p:cNvSpPr/>
          <p:nvPr/>
        </p:nvSpPr>
        <p:spPr>
          <a:xfrm>
            <a:off x="3396422" y="1913599"/>
            <a:ext cx="7957378" cy="287984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dirty="0">
                <a:solidFill>
                  <a:schemeClr val="tx1"/>
                </a:solidFill>
                <a:effectLst/>
                <a:latin typeface="Arial" panose="020B0604020202020204" pitchFamily="34" charset="0"/>
                <a:ea typeface="Calibri" panose="020F0502020204030204" pitchFamily="34" charset="0"/>
                <a:cs typeface="Arial" panose="020B0604020202020204" pitchFamily="34" charset="0"/>
              </a:rPr>
              <a:t>Children have the right to have their best interests assessed and taken into account as primary consideration in all actions or decisions that concern them. The best interest is determined by a variety of elements including a variety of individual characteristics (such as age, gender, their maturity and abilities,…) and other factors (such as the presence or absence of parents, the quality of the relationships between the child and their family or caregiver, protection concerns the family is facing,…)</a:t>
            </a:r>
          </a:p>
        </p:txBody>
      </p:sp>
      <p:pic>
        <p:nvPicPr>
          <p:cNvPr id="7" name="Picture 6">
            <a:extLst>
              <a:ext uri="{FF2B5EF4-FFF2-40B4-BE49-F238E27FC236}">
                <a16:creationId xmlns:a16="http://schemas.microsoft.com/office/drawing/2014/main" id="{C06C7C66-01BD-DA46-3804-0A5389917918}"/>
              </a:ext>
            </a:extLst>
          </p:cNvPr>
          <p:cNvPicPr>
            <a:picLocks noChangeAspect="1"/>
          </p:cNvPicPr>
          <p:nvPr/>
        </p:nvPicPr>
        <p:blipFill>
          <a:blip r:embed="rId3"/>
          <a:stretch>
            <a:fillRect/>
          </a:stretch>
        </p:blipFill>
        <p:spPr>
          <a:xfrm>
            <a:off x="1040850" y="1640086"/>
            <a:ext cx="2841853" cy="3920965"/>
          </a:xfrm>
          <a:prstGeom prst="rect">
            <a:avLst/>
          </a:prstGeom>
          <a:ln>
            <a:solidFill>
              <a:schemeClr val="accent5"/>
            </a:solidFill>
          </a:ln>
        </p:spPr>
      </p:pic>
      <p:sp>
        <p:nvSpPr>
          <p:cNvPr id="8" name="TextBox 7">
            <a:extLst>
              <a:ext uri="{FF2B5EF4-FFF2-40B4-BE49-F238E27FC236}">
                <a16:creationId xmlns:a16="http://schemas.microsoft.com/office/drawing/2014/main" id="{9584E1AB-7007-1954-6228-CAAC69C3DC78}"/>
              </a:ext>
            </a:extLst>
          </p:cNvPr>
          <p:cNvSpPr txBox="1"/>
          <p:nvPr/>
        </p:nvSpPr>
        <p:spPr>
          <a:xfrm>
            <a:off x="4151692" y="5066958"/>
            <a:ext cx="7202107"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Alliance for Child Protection in Humanitarian Action. (2019). Minimum Standards for Child Protection in Humanitarian Action</a:t>
            </a:r>
          </a:p>
        </p:txBody>
      </p:sp>
    </p:spTree>
    <p:extLst>
      <p:ext uri="{BB962C8B-B14F-4D97-AF65-F5344CB8AC3E}">
        <p14:creationId xmlns:p14="http://schemas.microsoft.com/office/powerpoint/2010/main" val="26874519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FBE73108-EAED-FE90-BB96-5D8F101D6FA1}"/>
              </a:ext>
            </a:extLst>
          </p:cNvPr>
          <p:cNvGrpSpPr/>
          <p:nvPr/>
        </p:nvGrpSpPr>
        <p:grpSpPr>
          <a:xfrm>
            <a:off x="5106488" y="1397374"/>
            <a:ext cx="2556726" cy="3793200"/>
            <a:chOff x="4192824" y="3162293"/>
            <a:chExt cx="1569638" cy="2328740"/>
          </a:xfrm>
        </p:grpSpPr>
        <p:pic>
          <p:nvPicPr>
            <p:cNvPr id="33" name="Graphic 32" descr="Raised hand with solid fill">
              <a:extLst>
                <a:ext uri="{FF2B5EF4-FFF2-40B4-BE49-F238E27FC236}">
                  <a16:creationId xmlns:a16="http://schemas.microsoft.com/office/drawing/2014/main" id="{F5EA8862-F61D-3D06-AEBC-D3D0BA4DB4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92824" y="3162293"/>
              <a:ext cx="1569638" cy="1569638"/>
            </a:xfrm>
            <a:prstGeom prst="rect">
              <a:avLst/>
            </a:prstGeom>
          </p:spPr>
        </p:pic>
        <p:sp>
          <p:nvSpPr>
            <p:cNvPr id="34" name="Rectangle 33">
              <a:extLst>
                <a:ext uri="{FF2B5EF4-FFF2-40B4-BE49-F238E27FC236}">
                  <a16:creationId xmlns:a16="http://schemas.microsoft.com/office/drawing/2014/main" id="{AD109259-8527-1C0A-085A-D41F4A592F67}"/>
                </a:ext>
              </a:extLst>
            </p:cNvPr>
            <p:cNvSpPr/>
            <p:nvPr/>
          </p:nvSpPr>
          <p:spPr>
            <a:xfrm>
              <a:off x="4650581" y="4582643"/>
              <a:ext cx="476249" cy="90839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4">
            <a:extLst>
              <a:ext uri="{FF2B5EF4-FFF2-40B4-BE49-F238E27FC236}">
                <a16:creationId xmlns:a16="http://schemas.microsoft.com/office/drawing/2014/main" id="{75D08B17-BDE8-A0EB-FBF2-C4765998CD97}"/>
              </a:ext>
            </a:extLst>
          </p:cNvPr>
          <p:cNvGrpSpPr/>
          <p:nvPr/>
        </p:nvGrpSpPr>
        <p:grpSpPr>
          <a:xfrm>
            <a:off x="7274706" y="2050857"/>
            <a:ext cx="2556726" cy="3793200"/>
            <a:chOff x="4192824" y="3162293"/>
            <a:chExt cx="1569638" cy="2328740"/>
          </a:xfrm>
        </p:grpSpPr>
        <p:pic>
          <p:nvPicPr>
            <p:cNvPr id="36" name="Graphic 35" descr="Raised hand with solid fill">
              <a:extLst>
                <a:ext uri="{FF2B5EF4-FFF2-40B4-BE49-F238E27FC236}">
                  <a16:creationId xmlns:a16="http://schemas.microsoft.com/office/drawing/2014/main" id="{A693B75B-33CB-1D37-102D-814ECCF7EE0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92824" y="3162293"/>
              <a:ext cx="1569638" cy="1569638"/>
            </a:xfrm>
            <a:prstGeom prst="rect">
              <a:avLst/>
            </a:prstGeom>
          </p:spPr>
        </p:pic>
        <p:sp>
          <p:nvSpPr>
            <p:cNvPr id="37" name="Rectangle 36">
              <a:extLst>
                <a:ext uri="{FF2B5EF4-FFF2-40B4-BE49-F238E27FC236}">
                  <a16:creationId xmlns:a16="http://schemas.microsoft.com/office/drawing/2014/main" id="{7FDAE94F-935C-7A6D-6E80-C7A49C9ACF58}"/>
                </a:ext>
              </a:extLst>
            </p:cNvPr>
            <p:cNvSpPr/>
            <p:nvPr/>
          </p:nvSpPr>
          <p:spPr>
            <a:xfrm>
              <a:off x="4650581" y="4582643"/>
              <a:ext cx="476249" cy="90839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9B6E49E8-4B51-C99E-74F1-7ED0E7F0C9A5}"/>
              </a:ext>
            </a:extLst>
          </p:cNvPr>
          <p:cNvSpPr>
            <a:spLocks noGrp="1"/>
          </p:cNvSpPr>
          <p:nvPr>
            <p:ph type="title"/>
          </p:nvPr>
        </p:nvSpPr>
        <p:spPr/>
        <p:txBody>
          <a:bodyPr/>
          <a:lstStyle/>
          <a:p>
            <a:r>
              <a:rPr lang="en-GB" dirty="0">
                <a:highlight>
                  <a:srgbClr val="FFFF00"/>
                </a:highlight>
              </a:rPr>
              <a:t>Chid-</a:t>
            </a:r>
            <a:r>
              <a:rPr lang="en-GB" dirty="0" err="1">
                <a:highlight>
                  <a:srgbClr val="FFFF00"/>
                </a:highlight>
              </a:rPr>
              <a:t>centered</a:t>
            </a:r>
            <a:r>
              <a:rPr lang="en-GB" dirty="0">
                <a:highlight>
                  <a:srgbClr val="FFFF00"/>
                </a:highlight>
              </a:rPr>
              <a:t> attitude and approach</a:t>
            </a:r>
            <a:endParaRPr lang="en-BE" dirty="0">
              <a:highlight>
                <a:srgbClr val="FFFF00"/>
              </a:highlight>
            </a:endParaRPr>
          </a:p>
        </p:txBody>
      </p:sp>
      <p:grpSp>
        <p:nvGrpSpPr>
          <p:cNvPr id="23" name="Group 22">
            <a:extLst>
              <a:ext uri="{FF2B5EF4-FFF2-40B4-BE49-F238E27FC236}">
                <a16:creationId xmlns:a16="http://schemas.microsoft.com/office/drawing/2014/main" id="{48DB8A90-9E41-CB87-86BD-DD3C0624D1B1}"/>
              </a:ext>
            </a:extLst>
          </p:cNvPr>
          <p:cNvGrpSpPr/>
          <p:nvPr/>
        </p:nvGrpSpPr>
        <p:grpSpPr>
          <a:xfrm>
            <a:off x="2648537" y="2009873"/>
            <a:ext cx="2556726" cy="3793200"/>
            <a:chOff x="4192824" y="3162293"/>
            <a:chExt cx="1569638" cy="2328740"/>
          </a:xfrm>
        </p:grpSpPr>
        <p:pic>
          <p:nvPicPr>
            <p:cNvPr id="12" name="Graphic 11" descr="Raised hand with solid fill">
              <a:extLst>
                <a:ext uri="{FF2B5EF4-FFF2-40B4-BE49-F238E27FC236}">
                  <a16:creationId xmlns:a16="http://schemas.microsoft.com/office/drawing/2014/main" id="{080D8F92-1696-00BE-3AC9-E6391EEFA8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92824" y="3162293"/>
              <a:ext cx="1569638" cy="1569638"/>
            </a:xfrm>
            <a:prstGeom prst="rect">
              <a:avLst/>
            </a:prstGeom>
          </p:spPr>
        </p:pic>
        <p:sp>
          <p:nvSpPr>
            <p:cNvPr id="22" name="Rectangle 21">
              <a:extLst>
                <a:ext uri="{FF2B5EF4-FFF2-40B4-BE49-F238E27FC236}">
                  <a16:creationId xmlns:a16="http://schemas.microsoft.com/office/drawing/2014/main" id="{71BA18F1-B3CE-C53B-7ABD-1E6D4F3152F9}"/>
                </a:ext>
              </a:extLst>
            </p:cNvPr>
            <p:cNvSpPr/>
            <p:nvPr/>
          </p:nvSpPr>
          <p:spPr>
            <a:xfrm>
              <a:off x="4650581" y="4582643"/>
              <a:ext cx="476249" cy="90839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Rectangle: Single Corner Snipped 29">
            <a:extLst>
              <a:ext uri="{FF2B5EF4-FFF2-40B4-BE49-F238E27FC236}">
                <a16:creationId xmlns:a16="http://schemas.microsoft.com/office/drawing/2014/main" id="{951C8CA2-5BB2-EAE1-4FC2-EEAB165D4FDD}"/>
              </a:ext>
            </a:extLst>
          </p:cNvPr>
          <p:cNvSpPr/>
          <p:nvPr/>
        </p:nvSpPr>
        <p:spPr>
          <a:xfrm rot="20527989">
            <a:off x="3317116" y="2695177"/>
            <a:ext cx="1047079" cy="1047079"/>
          </a:xfrm>
          <a:prstGeom prst="snip1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Single Corner Snipped 37">
            <a:extLst>
              <a:ext uri="{FF2B5EF4-FFF2-40B4-BE49-F238E27FC236}">
                <a16:creationId xmlns:a16="http://schemas.microsoft.com/office/drawing/2014/main" id="{A8F14BBF-1527-9FB1-A08F-3AC376079659}"/>
              </a:ext>
            </a:extLst>
          </p:cNvPr>
          <p:cNvSpPr/>
          <p:nvPr/>
        </p:nvSpPr>
        <p:spPr>
          <a:xfrm rot="2225382">
            <a:off x="5738136" y="1833072"/>
            <a:ext cx="1047079" cy="1047079"/>
          </a:xfrm>
          <a:prstGeom prst="snip1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Single Corner Snipped 38">
            <a:extLst>
              <a:ext uri="{FF2B5EF4-FFF2-40B4-BE49-F238E27FC236}">
                <a16:creationId xmlns:a16="http://schemas.microsoft.com/office/drawing/2014/main" id="{2C193EFF-7C9E-930E-2953-3AFC613AEFB9}"/>
              </a:ext>
            </a:extLst>
          </p:cNvPr>
          <p:cNvSpPr/>
          <p:nvPr/>
        </p:nvSpPr>
        <p:spPr>
          <a:xfrm rot="271850">
            <a:off x="7996326" y="2691471"/>
            <a:ext cx="1047079" cy="1047079"/>
          </a:xfrm>
          <a:prstGeom prst="snip1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96694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72">
            <a:extLst>
              <a:ext uri="{FF2B5EF4-FFF2-40B4-BE49-F238E27FC236}">
                <a16:creationId xmlns:a16="http://schemas.microsoft.com/office/drawing/2014/main" id="{C909DB8E-719C-A4E7-476F-F6B924715EB6}"/>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7929226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23"/>
        <p:cNvGrpSpPr/>
        <p:nvPr/>
      </p:nvGrpSpPr>
      <p:grpSpPr>
        <a:xfrm>
          <a:off x="0" y="0"/>
          <a:ext cx="0" cy="0"/>
          <a:chOff x="0" y="0"/>
          <a:chExt cx="0" cy="0"/>
        </a:xfrm>
      </p:grpSpPr>
      <p:sp>
        <p:nvSpPr>
          <p:cNvPr id="724" name="Google Shape;724;p22"/>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39A2A1"/>
              </a:buClr>
              <a:buSzPts val="3200"/>
              <a:buFont typeface="Arial"/>
              <a:buNone/>
            </a:pPr>
            <a:r>
              <a:rPr lang="en-US" dirty="0">
                <a:latin typeface="Arial" panose="020B0604020202020204" pitchFamily="34" charset="0"/>
                <a:cs typeface="Arial" panose="020B0604020202020204" pitchFamily="34" charset="0"/>
              </a:rPr>
              <a:t>Key learning points</a:t>
            </a:r>
            <a:endParaRPr dirty="0">
              <a:latin typeface="Arial" panose="020B0604020202020204" pitchFamily="34" charset="0"/>
              <a:cs typeface="Arial" panose="020B0604020202020204" pitchFamily="34" charset="0"/>
            </a:endParaRPr>
          </a:p>
        </p:txBody>
      </p:sp>
      <p:sp>
        <p:nvSpPr>
          <p:cNvPr id="2" name="Google Shape;725;p22">
            <a:extLst>
              <a:ext uri="{FF2B5EF4-FFF2-40B4-BE49-F238E27FC236}">
                <a16:creationId xmlns:a16="http://schemas.microsoft.com/office/drawing/2014/main" id="{E629D44B-1BDE-83F6-B919-3CE73CE10DFC}"/>
              </a:ext>
            </a:extLst>
          </p:cNvPr>
          <p:cNvSpPr/>
          <p:nvPr/>
        </p:nvSpPr>
        <p:spPr>
          <a:xfrm>
            <a:off x="3681785" y="2167335"/>
            <a:ext cx="1051560" cy="1051560"/>
          </a:xfrm>
          <a:prstGeom prst="star5">
            <a:avLst>
              <a:gd name="adj" fmla="val 28143"/>
              <a:gd name="hf" fmla="val 105146"/>
              <a:gd name="vf" fmla="val 110557"/>
            </a:avLst>
          </a:prstGeom>
          <a:solidFill>
            <a:schemeClr val="accent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3" name="Google Shape;727;p22">
            <a:extLst>
              <a:ext uri="{FF2B5EF4-FFF2-40B4-BE49-F238E27FC236}">
                <a16:creationId xmlns:a16="http://schemas.microsoft.com/office/drawing/2014/main" id="{23263AC6-D103-6425-E607-3ADDF3C49592}"/>
              </a:ext>
            </a:extLst>
          </p:cNvPr>
          <p:cNvSpPr txBox="1"/>
          <p:nvPr/>
        </p:nvSpPr>
        <p:spPr>
          <a:xfrm>
            <a:off x="2552513" y="3639105"/>
            <a:ext cx="3310104" cy="15696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US" sz="2400" dirty="0">
                <a:solidFill>
                  <a:schemeClr val="dk1"/>
                </a:solidFill>
                <a:latin typeface="Arial" panose="020B0604020202020204" pitchFamily="34" charset="0"/>
                <a:ea typeface="Helvetica Neue"/>
                <a:cs typeface="Arial" panose="020B0604020202020204" pitchFamily="34" charset="0"/>
                <a:sym typeface="Helvetica Neue"/>
              </a:rPr>
              <a:t>Case Management principles should guide caseworker in their day-to-day actions</a:t>
            </a:r>
            <a:endParaRPr sz="24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ndParaRPr>
          </a:p>
        </p:txBody>
      </p:sp>
      <p:sp>
        <p:nvSpPr>
          <p:cNvPr id="4" name="Google Shape;725;p22">
            <a:extLst>
              <a:ext uri="{FF2B5EF4-FFF2-40B4-BE49-F238E27FC236}">
                <a16:creationId xmlns:a16="http://schemas.microsoft.com/office/drawing/2014/main" id="{55AD7F4E-B5D8-7C23-A35A-869F6F671BC0}"/>
              </a:ext>
            </a:extLst>
          </p:cNvPr>
          <p:cNvSpPr/>
          <p:nvPr/>
        </p:nvSpPr>
        <p:spPr>
          <a:xfrm>
            <a:off x="7458655" y="2167335"/>
            <a:ext cx="1051560" cy="1051560"/>
          </a:xfrm>
          <a:prstGeom prst="star5">
            <a:avLst>
              <a:gd name="adj" fmla="val 28143"/>
              <a:gd name="hf" fmla="val 105146"/>
              <a:gd name="vf" fmla="val 110557"/>
            </a:avLst>
          </a:prstGeom>
          <a:solidFill>
            <a:schemeClr val="accent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5" name="Google Shape;727;p22">
            <a:extLst>
              <a:ext uri="{FF2B5EF4-FFF2-40B4-BE49-F238E27FC236}">
                <a16:creationId xmlns:a16="http://schemas.microsoft.com/office/drawing/2014/main" id="{598073EA-4CC8-A617-5E21-838DEDB4A120}"/>
              </a:ext>
            </a:extLst>
          </p:cNvPr>
          <p:cNvSpPr txBox="1"/>
          <p:nvPr/>
        </p:nvSpPr>
        <p:spPr>
          <a:xfrm>
            <a:off x="6329383" y="3639105"/>
            <a:ext cx="3310104" cy="15696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US" sz="2400" dirty="0">
                <a:solidFill>
                  <a:schemeClr val="dk1"/>
                </a:solidFill>
                <a:latin typeface="Arial" panose="020B0604020202020204" pitchFamily="34" charset="0"/>
                <a:ea typeface="Helvetica Neue"/>
                <a:cs typeface="Arial" panose="020B0604020202020204" pitchFamily="34" charset="0"/>
                <a:sym typeface="Helvetica Neue"/>
              </a:rPr>
              <a:t>Guiding principles also support a child-centered attitude and approach </a:t>
            </a:r>
            <a:endParaRPr sz="24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33"/>
        <p:cNvGrpSpPr/>
        <p:nvPr/>
      </p:nvGrpSpPr>
      <p:grpSpPr>
        <a:xfrm>
          <a:off x="0" y="0"/>
          <a:ext cx="0" cy="0"/>
          <a:chOff x="0" y="0"/>
          <a:chExt cx="0" cy="0"/>
        </a:xfrm>
      </p:grpSpPr>
      <p:sp>
        <p:nvSpPr>
          <p:cNvPr id="4" name="Title 3">
            <a:extLst>
              <a:ext uri="{FF2B5EF4-FFF2-40B4-BE49-F238E27FC236}">
                <a16:creationId xmlns:a16="http://schemas.microsoft.com/office/drawing/2014/main" id="{983001CD-FE37-B26D-C113-184709E2E8A7}"/>
              </a:ext>
            </a:extLst>
          </p:cNvPr>
          <p:cNvSpPr>
            <a:spLocks noGrp="1"/>
          </p:cNvSpPr>
          <p:nvPr>
            <p:ph type="title"/>
          </p:nvPr>
        </p:nvSpPr>
        <p:spPr/>
        <p:txBody>
          <a:bodyPr/>
          <a:lstStyle/>
          <a:p>
            <a:r>
              <a:rPr lang="en-CA" sz="2400" b="1" dirty="0">
                <a:solidFill>
                  <a:schemeClr val="bg1"/>
                </a:solidFill>
                <a:latin typeface="Garamond"/>
              </a:rPr>
              <a:t>SESSION 5</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Module closing</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10"/>
        <p:cNvGrpSpPr/>
        <p:nvPr/>
      </p:nvGrpSpPr>
      <p:grpSpPr>
        <a:xfrm>
          <a:off x="0" y="0"/>
          <a:ext cx="0" cy="0"/>
          <a:chOff x="0" y="0"/>
          <a:chExt cx="0" cy="0"/>
        </a:xfrm>
      </p:grpSpPr>
      <p:sp>
        <p:nvSpPr>
          <p:cNvPr id="411" name="Google Shape;411;p1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39A2A1"/>
              </a:buClr>
              <a:buSzPts val="3200"/>
              <a:buFont typeface="Arial"/>
              <a:buNone/>
            </a:pPr>
            <a:r>
              <a:rPr lang="en-US" dirty="0">
                <a:latin typeface="Arial" panose="020B0604020202020204" pitchFamily="34" charset="0"/>
                <a:cs typeface="Arial" panose="020B0604020202020204" pitchFamily="34" charset="0"/>
              </a:rPr>
              <a:t>Learning objectives</a:t>
            </a:r>
            <a:endParaRPr dirty="0">
              <a:latin typeface="Arial" panose="020B0604020202020204" pitchFamily="34" charset="0"/>
              <a:cs typeface="Arial" panose="020B0604020202020204" pitchFamily="34" charset="0"/>
              <a:sym typeface="Arial"/>
            </a:endParaRPr>
          </a:p>
        </p:txBody>
      </p:sp>
      <p:grpSp>
        <p:nvGrpSpPr>
          <p:cNvPr id="416" name="Google Shape;416;p11"/>
          <p:cNvGrpSpPr/>
          <p:nvPr/>
        </p:nvGrpSpPr>
        <p:grpSpPr>
          <a:xfrm>
            <a:off x="9147125" y="2178011"/>
            <a:ext cx="1196375" cy="868968"/>
            <a:chOff x="6878053" y="1156317"/>
            <a:chExt cx="1431178" cy="1039513"/>
          </a:xfrm>
        </p:grpSpPr>
        <p:grpSp>
          <p:nvGrpSpPr>
            <p:cNvPr id="417" name="Google Shape;417;p11"/>
            <p:cNvGrpSpPr/>
            <p:nvPr/>
          </p:nvGrpSpPr>
          <p:grpSpPr>
            <a:xfrm>
              <a:off x="7672978" y="1156317"/>
              <a:ext cx="412941" cy="436880"/>
              <a:chOff x="243840" y="1676400"/>
              <a:chExt cx="701040" cy="741680"/>
            </a:xfrm>
          </p:grpSpPr>
          <p:sp>
            <p:nvSpPr>
              <p:cNvPr id="418" name="Google Shape;418;p11"/>
              <p:cNvSpPr/>
              <p:nvPr/>
            </p:nvSpPr>
            <p:spPr>
              <a:xfrm>
                <a:off x="243840" y="1676400"/>
                <a:ext cx="116839" cy="7416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419" name="Google Shape;419;p11"/>
              <p:cNvSpPr/>
              <p:nvPr/>
            </p:nvSpPr>
            <p:spPr>
              <a:xfrm>
                <a:off x="314960" y="1676400"/>
                <a:ext cx="629920" cy="4368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grpSp>
        <p:sp>
          <p:nvSpPr>
            <p:cNvPr id="420" name="Google Shape;420;p11"/>
            <p:cNvSpPr/>
            <p:nvPr/>
          </p:nvSpPr>
          <p:spPr>
            <a:xfrm>
              <a:off x="7120511" y="1517650"/>
              <a:ext cx="1188720" cy="678180"/>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421" name="Google Shape;421;p11"/>
            <p:cNvSpPr/>
            <p:nvPr/>
          </p:nvSpPr>
          <p:spPr>
            <a:xfrm>
              <a:off x="6878053" y="1727035"/>
              <a:ext cx="821708" cy="468795"/>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422" name="Google Shape;422;p11"/>
          <p:cNvGrpSpPr/>
          <p:nvPr/>
        </p:nvGrpSpPr>
        <p:grpSpPr>
          <a:xfrm>
            <a:off x="2175003" y="2089931"/>
            <a:ext cx="1196375" cy="868968"/>
            <a:chOff x="6878053" y="1156317"/>
            <a:chExt cx="1431178" cy="1039513"/>
          </a:xfrm>
        </p:grpSpPr>
        <p:grpSp>
          <p:nvGrpSpPr>
            <p:cNvPr id="423" name="Google Shape;423;p11"/>
            <p:cNvGrpSpPr/>
            <p:nvPr/>
          </p:nvGrpSpPr>
          <p:grpSpPr>
            <a:xfrm>
              <a:off x="7672978" y="1156317"/>
              <a:ext cx="412941" cy="436880"/>
              <a:chOff x="243840" y="1676400"/>
              <a:chExt cx="701040" cy="741680"/>
            </a:xfrm>
          </p:grpSpPr>
          <p:sp>
            <p:nvSpPr>
              <p:cNvPr id="424" name="Google Shape;424;p11"/>
              <p:cNvSpPr/>
              <p:nvPr/>
            </p:nvSpPr>
            <p:spPr>
              <a:xfrm>
                <a:off x="243840" y="1676400"/>
                <a:ext cx="116839" cy="7416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425" name="Google Shape;425;p11"/>
              <p:cNvSpPr/>
              <p:nvPr/>
            </p:nvSpPr>
            <p:spPr>
              <a:xfrm>
                <a:off x="314960" y="1676400"/>
                <a:ext cx="629920" cy="4368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grpSp>
        <p:sp>
          <p:nvSpPr>
            <p:cNvPr id="426" name="Google Shape;426;p11"/>
            <p:cNvSpPr/>
            <p:nvPr/>
          </p:nvSpPr>
          <p:spPr>
            <a:xfrm>
              <a:off x="7120511" y="1517650"/>
              <a:ext cx="1188720" cy="678180"/>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427" name="Google Shape;427;p11"/>
            <p:cNvSpPr/>
            <p:nvPr/>
          </p:nvSpPr>
          <p:spPr>
            <a:xfrm>
              <a:off x="6878053" y="1727035"/>
              <a:ext cx="821708" cy="468795"/>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428" name="Google Shape;428;p11"/>
          <p:cNvGrpSpPr/>
          <p:nvPr/>
        </p:nvGrpSpPr>
        <p:grpSpPr>
          <a:xfrm>
            <a:off x="5624839" y="2135410"/>
            <a:ext cx="1196375" cy="868968"/>
            <a:chOff x="6878053" y="1156317"/>
            <a:chExt cx="1431178" cy="1039513"/>
          </a:xfrm>
        </p:grpSpPr>
        <p:grpSp>
          <p:nvGrpSpPr>
            <p:cNvPr id="429" name="Google Shape;429;p11"/>
            <p:cNvGrpSpPr/>
            <p:nvPr/>
          </p:nvGrpSpPr>
          <p:grpSpPr>
            <a:xfrm>
              <a:off x="7672978" y="1156317"/>
              <a:ext cx="412941" cy="436880"/>
              <a:chOff x="243840" y="1676400"/>
              <a:chExt cx="701040" cy="741680"/>
            </a:xfrm>
          </p:grpSpPr>
          <p:sp>
            <p:nvSpPr>
              <p:cNvPr id="430" name="Google Shape;430;p11"/>
              <p:cNvSpPr/>
              <p:nvPr/>
            </p:nvSpPr>
            <p:spPr>
              <a:xfrm>
                <a:off x="243840" y="1676400"/>
                <a:ext cx="116839" cy="7416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431" name="Google Shape;431;p11"/>
              <p:cNvSpPr/>
              <p:nvPr/>
            </p:nvSpPr>
            <p:spPr>
              <a:xfrm>
                <a:off x="314960" y="1676400"/>
                <a:ext cx="629920" cy="436880"/>
              </a:xfrm>
              <a:prstGeom prst="rect">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grpSp>
        <p:sp>
          <p:nvSpPr>
            <p:cNvPr id="432" name="Google Shape;432;p11"/>
            <p:cNvSpPr/>
            <p:nvPr/>
          </p:nvSpPr>
          <p:spPr>
            <a:xfrm>
              <a:off x="7120511" y="1517650"/>
              <a:ext cx="1188720" cy="678180"/>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sp>
          <p:nvSpPr>
            <p:cNvPr id="433" name="Google Shape;433;p11"/>
            <p:cNvSpPr/>
            <p:nvPr/>
          </p:nvSpPr>
          <p:spPr>
            <a:xfrm>
              <a:off x="6878053" y="1727035"/>
              <a:ext cx="821708" cy="468795"/>
            </a:xfrm>
            <a:prstGeom prst="triangle">
              <a:avLst>
                <a:gd name="adj" fmla="val 50000"/>
              </a:avLst>
            </a:prstGeom>
            <a:solidFill>
              <a:srgbClr val="35B2B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Calibri"/>
                <a:cs typeface="Arial" panose="020B0604020202020204" pitchFamily="34" charset="0"/>
                <a:sym typeface="Calibri"/>
              </a:endParaRPr>
            </a:p>
          </p:txBody>
        </p:sp>
      </p:grpSp>
      <p:sp>
        <p:nvSpPr>
          <p:cNvPr id="435" name="Google Shape;435;p11"/>
          <p:cNvSpPr txBox="1"/>
          <p:nvPr/>
        </p:nvSpPr>
        <p:spPr>
          <a:xfrm>
            <a:off x="838200" y="3429000"/>
            <a:ext cx="3919105" cy="19389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US" sz="24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Explain the essential competencies for child protection case management in humanitarian action</a:t>
            </a:r>
            <a:endParaRPr sz="2400" b="0" i="0" u="none" strike="noStrike" cap="none" dirty="0">
              <a:solidFill>
                <a:srgbClr val="000000"/>
              </a:solidFill>
              <a:latin typeface="Arial" panose="020B0604020202020204" pitchFamily="34" charset="0"/>
              <a:ea typeface="Arial"/>
              <a:cs typeface="Arial" panose="020B0604020202020204" pitchFamily="34" charset="0"/>
              <a:sym typeface="Arial"/>
            </a:endParaRPr>
          </a:p>
        </p:txBody>
      </p:sp>
      <p:sp>
        <p:nvSpPr>
          <p:cNvPr id="436" name="Google Shape;436;p11"/>
          <p:cNvSpPr txBox="1"/>
          <p:nvPr/>
        </p:nvSpPr>
        <p:spPr>
          <a:xfrm>
            <a:off x="8294877" y="3429000"/>
            <a:ext cx="3078288" cy="19389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US" sz="24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List examples of the CPCM guiding principles and describe how to apply these</a:t>
            </a:r>
            <a:endParaRPr sz="2400" b="0" i="0" u="none" strike="noStrike" cap="none" dirty="0">
              <a:solidFill>
                <a:srgbClr val="000000"/>
              </a:solidFill>
              <a:latin typeface="Arial" panose="020B0604020202020204" pitchFamily="34" charset="0"/>
              <a:ea typeface="Arial"/>
              <a:cs typeface="Arial" panose="020B0604020202020204" pitchFamily="34" charset="0"/>
              <a:sym typeface="Arial"/>
            </a:endParaRPr>
          </a:p>
        </p:txBody>
      </p:sp>
      <p:sp>
        <p:nvSpPr>
          <p:cNvPr id="437" name="Google Shape;437;p11"/>
          <p:cNvSpPr txBox="1"/>
          <p:nvPr/>
        </p:nvSpPr>
        <p:spPr>
          <a:xfrm>
            <a:off x="4881419" y="3429000"/>
            <a:ext cx="2683217" cy="19389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dirty="0">
                <a:latin typeface="Arial" panose="020B0604020202020204" pitchFamily="34" charset="0"/>
                <a:cs typeface="Arial" panose="020B0604020202020204" pitchFamily="34" charset="0"/>
              </a:rPr>
              <a:t>List questions to reflect on experience and demonstrate reflection exercise </a:t>
            </a:r>
            <a:endParaRPr sz="2400" b="0" i="0" u="none" strike="noStrike" cap="none" dirty="0">
              <a:solidFill>
                <a:srgbClr val="000000"/>
              </a:solidFill>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39084344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777"/>
        <p:cNvGrpSpPr/>
        <p:nvPr/>
      </p:nvGrpSpPr>
      <p:grpSpPr>
        <a:xfrm>
          <a:off x="0" y="0"/>
          <a:ext cx="0" cy="0"/>
          <a:chOff x="0" y="0"/>
          <a:chExt cx="0" cy="0"/>
        </a:xfrm>
      </p:grpSpPr>
      <p:sp>
        <p:nvSpPr>
          <p:cNvPr id="778" name="Google Shape;778;p25"/>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US"/>
              <a:t>End of Module 1 </a:t>
            </a:r>
            <a:endParaRPr/>
          </a:p>
        </p:txBody>
      </p:sp>
      <p:sp>
        <p:nvSpPr>
          <p:cNvPr id="5" name="Speech Bubble: Rectangle with Corners Rounded 4">
            <a:extLst>
              <a:ext uri="{FF2B5EF4-FFF2-40B4-BE49-F238E27FC236}">
                <a16:creationId xmlns:a16="http://schemas.microsoft.com/office/drawing/2014/main" id="{6ED4C62F-45AC-BF97-5C22-EAB0E7AEE0B1}"/>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1852F448-0071-AA8E-99F0-D4A6255E8ADA}"/>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 </a:t>
            </a:r>
          </a:p>
        </p:txBody>
      </p:sp>
      <p:sp>
        <p:nvSpPr>
          <p:cNvPr id="7" name="Speech Bubble: Rectangle with Corners Rounded 6">
            <a:extLst>
              <a:ext uri="{FF2B5EF4-FFF2-40B4-BE49-F238E27FC236}">
                <a16:creationId xmlns:a16="http://schemas.microsoft.com/office/drawing/2014/main" id="{D22F14B4-5F76-785A-23DC-1192C386685B}"/>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grpSp>
        <p:nvGrpSpPr>
          <p:cNvPr id="2" name="Group 1">
            <a:extLst>
              <a:ext uri="{FF2B5EF4-FFF2-40B4-BE49-F238E27FC236}">
                <a16:creationId xmlns:a16="http://schemas.microsoft.com/office/drawing/2014/main" id="{30544418-111F-7FD2-E6D8-C0ACA668101B}"/>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6000CD40-9E51-D8B3-8F0E-8857E42618A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 name="Group 3">
              <a:extLst>
                <a:ext uri="{FF2B5EF4-FFF2-40B4-BE49-F238E27FC236}">
                  <a16:creationId xmlns:a16="http://schemas.microsoft.com/office/drawing/2014/main" id="{60A0EE4F-0F18-2648-9B0E-9366CA2746CF}"/>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9213A914-FBF4-B36F-CFDF-F8054AB9983A}"/>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24</a:t>
                </a:r>
              </a:p>
            </p:txBody>
          </p:sp>
          <p:sp>
            <p:nvSpPr>
              <p:cNvPr id="12" name="Rectangle 11">
                <a:extLst>
                  <a:ext uri="{FF2B5EF4-FFF2-40B4-BE49-F238E27FC236}">
                    <a16:creationId xmlns:a16="http://schemas.microsoft.com/office/drawing/2014/main" id="{630863E9-F953-C31F-DD94-34D920FEA52A}"/>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 name="Group 7">
              <a:extLst>
                <a:ext uri="{FF2B5EF4-FFF2-40B4-BE49-F238E27FC236}">
                  <a16:creationId xmlns:a16="http://schemas.microsoft.com/office/drawing/2014/main" id="{F128F266-657D-DFE2-1CFA-CDC646BAAA18}"/>
                </a:ext>
              </a:extLst>
            </p:cNvPr>
            <p:cNvGrpSpPr/>
            <p:nvPr/>
          </p:nvGrpSpPr>
          <p:grpSpPr>
            <a:xfrm>
              <a:off x="11325415" y="762701"/>
              <a:ext cx="182192" cy="634674"/>
              <a:chOff x="2121762" y="2323619"/>
              <a:chExt cx="200378" cy="825210"/>
            </a:xfrm>
          </p:grpSpPr>
          <p:sp>
            <p:nvSpPr>
              <p:cNvPr id="9" name="Isosceles Triangle 8">
                <a:extLst>
                  <a:ext uri="{FF2B5EF4-FFF2-40B4-BE49-F238E27FC236}">
                    <a16:creationId xmlns:a16="http://schemas.microsoft.com/office/drawing/2014/main" id="{5283AC84-8D72-9C50-A4A1-3B5381C304DA}"/>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9BEA34E9-6C32-A89C-7EAB-84AE9A777D6C}"/>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cxnSp>
        <p:nvCxnSpPr>
          <p:cNvPr id="259" name="Google Shape;259;p4"/>
          <p:cNvCxnSpPr>
            <a:cxnSpLocks/>
          </p:cNvCxnSpPr>
          <p:nvPr/>
        </p:nvCxnSpPr>
        <p:spPr>
          <a:xfrm>
            <a:off x="7911764" y="646472"/>
            <a:ext cx="0" cy="5406377"/>
          </a:xfrm>
          <a:prstGeom prst="straightConnector1">
            <a:avLst/>
          </a:prstGeom>
          <a:noFill/>
          <a:ln w="28575" cap="flat" cmpd="sng">
            <a:solidFill>
              <a:schemeClr val="lt1"/>
            </a:solidFill>
            <a:prstDash val="solid"/>
            <a:miter lim="800000"/>
            <a:headEnd type="none" w="sm" len="sm"/>
            <a:tailEnd type="none" w="sm" len="sm"/>
          </a:ln>
        </p:spPr>
      </p:cxnSp>
      <p:sp>
        <p:nvSpPr>
          <p:cNvPr id="260" name="Google Shape;260;p4"/>
          <p:cNvSpPr txBox="1"/>
          <p:nvPr/>
        </p:nvSpPr>
        <p:spPr>
          <a:xfrm>
            <a:off x="8253835" y="381949"/>
            <a:ext cx="2585665" cy="6462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800"/>
              <a:buFont typeface="Helvetica Neue"/>
              <a:buNone/>
            </a:pPr>
            <a:r>
              <a:rPr lang="en-US" b="1" dirty="0">
                <a:solidFill>
                  <a:schemeClr val="lt1"/>
                </a:solidFill>
                <a:latin typeface="Arial" panose="020B0604020202020204" pitchFamily="34" charset="0"/>
                <a:ea typeface="Helvetica Neue"/>
                <a:cs typeface="Arial" panose="020B0604020202020204" pitchFamily="34" charset="0"/>
                <a:sym typeface="Helvetica Neue"/>
              </a:rPr>
              <a:t>Module o</a:t>
            </a:r>
            <a:r>
              <a:rPr lang="en-US" sz="1800" b="1" i="0" u="none" strike="noStrike" cap="none" dirty="0">
                <a:solidFill>
                  <a:schemeClr val="lt1"/>
                </a:solidFill>
                <a:latin typeface="Arial" panose="020B0604020202020204" pitchFamily="34" charset="0"/>
                <a:ea typeface="Helvetica Neue"/>
                <a:cs typeface="Arial" panose="020B0604020202020204" pitchFamily="34" charset="0"/>
                <a:sym typeface="Helvetica Neue"/>
              </a:rPr>
              <a:t>pening </a:t>
            </a:r>
          </a:p>
          <a:p>
            <a:pPr marL="0" marR="0" lvl="0" indent="0" algn="l" rtl="0">
              <a:lnSpc>
                <a:spcPct val="100000"/>
              </a:lnSpc>
              <a:spcBef>
                <a:spcPts val="0"/>
              </a:spcBef>
              <a:spcAft>
                <a:spcPts val="0"/>
              </a:spcAft>
              <a:buClr>
                <a:schemeClr val="lt1"/>
              </a:buClr>
              <a:buSzPts val="1800"/>
              <a:buFont typeface="Helvetica Neue"/>
              <a:buNone/>
            </a:pPr>
            <a:r>
              <a:rPr lang="en-US" sz="1800" b="0" i="1" u="none" strike="noStrike" cap="none" dirty="0">
                <a:solidFill>
                  <a:schemeClr val="lt1"/>
                </a:solidFill>
                <a:latin typeface="Arial" panose="020B0604020202020204" pitchFamily="34" charset="0"/>
                <a:ea typeface="Helvetica Neue"/>
                <a:cs typeface="Arial" panose="020B0604020202020204" pitchFamily="34" charset="0"/>
                <a:sym typeface="Helvetica Neue"/>
              </a:rPr>
              <a:t>1 hour 30min</a:t>
            </a:r>
            <a:endParaRPr sz="1800" b="0" i="1"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61" name="Google Shape;261;p4"/>
          <p:cNvSpPr txBox="1"/>
          <p:nvPr/>
        </p:nvSpPr>
        <p:spPr>
          <a:xfrm>
            <a:off x="6192123" y="2276232"/>
            <a:ext cx="1349407" cy="369332"/>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800"/>
              <a:buFont typeface="Helvetica Neue"/>
              <a:buNone/>
            </a:pPr>
            <a:r>
              <a:rPr lang="en-US" sz="1800" b="1" i="0" u="none" strike="noStrike" cap="none" dirty="0">
                <a:solidFill>
                  <a:schemeClr val="lt1"/>
                </a:solidFill>
                <a:latin typeface="Arial" panose="020B0604020202020204" pitchFamily="34" charset="0"/>
                <a:ea typeface="Helvetica Neue"/>
                <a:cs typeface="Arial" panose="020B0604020202020204" pitchFamily="34" charset="0"/>
                <a:sym typeface="Helvetica Neue"/>
              </a:rPr>
              <a:t>Break</a:t>
            </a:r>
            <a:endParaRPr sz="1800" b="1" i="1"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62" name="Google Shape;262;p4"/>
          <p:cNvSpPr txBox="1"/>
          <p:nvPr/>
        </p:nvSpPr>
        <p:spPr>
          <a:xfrm>
            <a:off x="8253836" y="2828320"/>
            <a:ext cx="3284736" cy="120028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800"/>
              <a:buFont typeface="Helvetica Neue"/>
              <a:buNone/>
            </a:pPr>
            <a:r>
              <a:rPr lang="en-GB" sz="1800" b="1" i="0" u="none" strike="noStrike" cap="none" dirty="0">
                <a:solidFill>
                  <a:schemeClr val="lt1"/>
                </a:solidFill>
                <a:latin typeface="Arial" panose="020B0604020202020204" pitchFamily="34" charset="0"/>
                <a:ea typeface="Helvetica Neue"/>
                <a:cs typeface="Arial" panose="020B0604020202020204" pitchFamily="34" charset="0"/>
                <a:sym typeface="Helvetica Neue"/>
              </a:rPr>
              <a:t>What are essential </a:t>
            </a:r>
            <a:r>
              <a:rPr lang="en-GB" b="1" dirty="0">
                <a:solidFill>
                  <a:schemeClr val="lt1"/>
                </a:solidFill>
                <a:latin typeface="Arial" panose="020B0604020202020204" pitchFamily="34" charset="0"/>
                <a:ea typeface="Helvetica Neue"/>
                <a:cs typeface="Arial" panose="020B0604020202020204" pitchFamily="34" charset="0"/>
                <a:sym typeface="Helvetica Neue"/>
              </a:rPr>
              <a:t>competencies</a:t>
            </a:r>
            <a:r>
              <a:rPr lang="en-GB" sz="1800" b="1" i="0" u="none" strike="noStrike" cap="none" dirty="0">
                <a:solidFill>
                  <a:schemeClr val="lt1"/>
                </a:solidFill>
                <a:latin typeface="Arial" panose="020B0604020202020204" pitchFamily="34" charset="0"/>
                <a:ea typeface="Helvetica Neue"/>
                <a:cs typeface="Arial" panose="020B0604020202020204" pitchFamily="34" charset="0"/>
                <a:sym typeface="Helvetica Neue"/>
              </a:rPr>
              <a:t> for a caseworker?</a:t>
            </a:r>
            <a:endParaRPr sz="1400" b="0"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chemeClr val="lt1"/>
              </a:buClr>
              <a:buSzPts val="1800"/>
              <a:buFont typeface="Helvetica Neue"/>
              <a:buNone/>
            </a:pPr>
            <a:r>
              <a:rPr lang="en-US" sz="1800" i="1" u="none" strike="noStrike" cap="none" dirty="0">
                <a:solidFill>
                  <a:schemeClr val="lt1"/>
                </a:solidFill>
                <a:latin typeface="Arial" panose="020B0604020202020204" pitchFamily="34" charset="0"/>
                <a:ea typeface="Helvetica Neue"/>
                <a:cs typeface="Arial" panose="020B0604020202020204" pitchFamily="34" charset="0"/>
                <a:sym typeface="Helvetica Neue"/>
              </a:rPr>
              <a:t>2 hours</a:t>
            </a:r>
            <a:endParaRPr sz="1800" i="1"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63" name="Google Shape;263;p4"/>
          <p:cNvSpPr txBox="1"/>
          <p:nvPr/>
        </p:nvSpPr>
        <p:spPr>
          <a:xfrm>
            <a:off x="6220286" y="4084279"/>
            <a:ext cx="1349407" cy="369332"/>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800"/>
              <a:buFont typeface="Helvetica Neue"/>
              <a:buNone/>
            </a:pPr>
            <a:r>
              <a:rPr lang="en-US" sz="1800" b="1" i="0" u="none" strike="noStrike" cap="none" dirty="0">
                <a:solidFill>
                  <a:schemeClr val="lt1"/>
                </a:solidFill>
                <a:latin typeface="Arial" panose="020B0604020202020204" pitchFamily="34" charset="0"/>
                <a:ea typeface="Helvetica Neue"/>
                <a:cs typeface="Arial" panose="020B0604020202020204" pitchFamily="34" charset="0"/>
                <a:sym typeface="Helvetica Neue"/>
              </a:rPr>
              <a:t>Lunch</a:t>
            </a:r>
            <a:endParaRPr sz="1800" b="1" i="1"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64" name="Google Shape;264;p4"/>
          <p:cNvSpPr txBox="1"/>
          <p:nvPr/>
        </p:nvSpPr>
        <p:spPr>
          <a:xfrm>
            <a:off x="8253835" y="4547629"/>
            <a:ext cx="3284735" cy="120028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800"/>
              <a:buFont typeface="Helvetica Neue"/>
              <a:buNone/>
            </a:pPr>
            <a:r>
              <a:rPr lang="en-GB" sz="1800" b="1" i="0" u="none" strike="noStrike" cap="none" dirty="0">
                <a:solidFill>
                  <a:schemeClr val="lt1"/>
                </a:solidFill>
                <a:latin typeface="Arial" panose="020B0604020202020204" pitchFamily="34" charset="0"/>
                <a:ea typeface="Helvetica Neue"/>
                <a:cs typeface="Arial" panose="020B0604020202020204" pitchFamily="34" charset="0"/>
                <a:sym typeface="Helvetica Neue"/>
              </a:rPr>
              <a:t>Which principles guide case management? </a:t>
            </a:r>
          </a:p>
          <a:p>
            <a:pPr marL="0" marR="0" lvl="0" indent="0" algn="l" rtl="0">
              <a:lnSpc>
                <a:spcPct val="100000"/>
              </a:lnSpc>
              <a:spcBef>
                <a:spcPts val="0"/>
              </a:spcBef>
              <a:spcAft>
                <a:spcPts val="0"/>
              </a:spcAft>
              <a:buClr>
                <a:schemeClr val="lt1"/>
              </a:buClr>
              <a:buSzPts val="1800"/>
              <a:buFont typeface="Helvetica Neue"/>
              <a:buNone/>
            </a:pPr>
            <a:r>
              <a:rPr lang="en-US" sz="1800" i="1" u="none" strike="noStrike" cap="none" dirty="0">
                <a:solidFill>
                  <a:schemeClr val="lt1"/>
                </a:solidFill>
                <a:latin typeface="Arial" panose="020B0604020202020204" pitchFamily="34" charset="0"/>
                <a:ea typeface="Helvetica Neue"/>
                <a:cs typeface="Arial" panose="020B0604020202020204" pitchFamily="34" charset="0"/>
                <a:sym typeface="Helvetica Neue"/>
              </a:rPr>
              <a:t>1 hour 30 minutes</a:t>
            </a:r>
            <a:endParaRPr sz="1400"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chemeClr val="dk1"/>
              </a:buClr>
              <a:buSzPts val="1800"/>
              <a:buFont typeface="Calibri"/>
              <a:buNone/>
            </a:pPr>
            <a:endParaRPr sz="1800" b="0" i="1"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66" name="Google Shape;266;p4"/>
          <p:cNvSpPr txBox="1"/>
          <p:nvPr/>
        </p:nvSpPr>
        <p:spPr>
          <a:xfrm>
            <a:off x="8253835" y="5747917"/>
            <a:ext cx="3284732"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800"/>
              <a:buFont typeface="Helvetica Neue"/>
              <a:buNone/>
            </a:pPr>
            <a:r>
              <a:rPr lang="en-US" b="1" dirty="0">
                <a:solidFill>
                  <a:schemeClr val="lt1"/>
                </a:solidFill>
                <a:latin typeface="Arial" panose="020B0604020202020204" pitchFamily="34" charset="0"/>
                <a:ea typeface="Helvetica Neue"/>
                <a:cs typeface="Arial" panose="020B0604020202020204" pitchFamily="34" charset="0"/>
                <a:sym typeface="Helvetica Neue"/>
              </a:rPr>
              <a:t>Module c</a:t>
            </a:r>
            <a:r>
              <a:rPr lang="en-US" sz="1800" b="1" i="0" u="none" strike="noStrike" cap="none" dirty="0">
                <a:solidFill>
                  <a:schemeClr val="lt1"/>
                </a:solidFill>
                <a:latin typeface="Arial" panose="020B0604020202020204" pitchFamily="34" charset="0"/>
                <a:ea typeface="Helvetica Neue"/>
                <a:cs typeface="Arial" panose="020B0604020202020204" pitchFamily="34" charset="0"/>
                <a:sym typeface="Helvetica Neue"/>
              </a:rPr>
              <a:t>losing</a:t>
            </a:r>
            <a:endParaRPr sz="1400" b="0"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chemeClr val="lt1"/>
              </a:buClr>
              <a:buSzPts val="1800"/>
              <a:buFont typeface="Helvetica Neue"/>
              <a:buNone/>
            </a:pPr>
            <a:r>
              <a:rPr lang="en-US" sz="1800" b="0" i="1" u="none" strike="noStrike" cap="none" dirty="0">
                <a:solidFill>
                  <a:schemeClr val="lt1"/>
                </a:solidFill>
                <a:latin typeface="Arial" panose="020B0604020202020204" pitchFamily="34" charset="0"/>
                <a:ea typeface="Helvetica Neue"/>
                <a:cs typeface="Arial" panose="020B0604020202020204" pitchFamily="34" charset="0"/>
                <a:sym typeface="Helvetica Neue"/>
              </a:rPr>
              <a:t>30 minutes</a:t>
            </a:r>
            <a:endParaRPr sz="1800" b="0" i="1"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67" name="Google Shape;267;p4"/>
          <p:cNvSpPr/>
          <p:nvPr/>
        </p:nvSpPr>
        <p:spPr>
          <a:xfrm rot="1782986">
            <a:off x="7736028" y="55648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68" name="Google Shape;268;p4"/>
          <p:cNvSpPr/>
          <p:nvPr/>
        </p:nvSpPr>
        <p:spPr>
          <a:xfrm rot="1782986">
            <a:off x="7736028" y="2340388"/>
            <a:ext cx="335595" cy="289306"/>
          </a:xfrm>
          <a:prstGeom prst="hexagon">
            <a:avLst>
              <a:gd name="adj" fmla="val 28965"/>
              <a:gd name="vf" fmla="val 115470"/>
            </a:avLst>
          </a:prstGeom>
          <a:solidFill>
            <a:schemeClr val="accent5">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69" name="Google Shape;269;p4"/>
          <p:cNvSpPr/>
          <p:nvPr/>
        </p:nvSpPr>
        <p:spPr>
          <a:xfrm rot="1782986">
            <a:off x="7736028" y="3232340"/>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0" name="Google Shape;270;p4"/>
          <p:cNvSpPr/>
          <p:nvPr/>
        </p:nvSpPr>
        <p:spPr>
          <a:xfrm rot="1782986">
            <a:off x="7736028" y="4124292"/>
            <a:ext cx="335595" cy="289306"/>
          </a:xfrm>
          <a:prstGeom prst="hexagon">
            <a:avLst>
              <a:gd name="adj" fmla="val 28965"/>
              <a:gd name="vf" fmla="val 115470"/>
            </a:avLst>
          </a:prstGeom>
          <a:solidFill>
            <a:schemeClr val="accent5">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1" name="Google Shape;271;p4"/>
          <p:cNvSpPr/>
          <p:nvPr/>
        </p:nvSpPr>
        <p:spPr>
          <a:xfrm rot="1782986">
            <a:off x="7736028" y="501624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3" name="Google Shape;273;p4"/>
          <p:cNvSpPr/>
          <p:nvPr/>
        </p:nvSpPr>
        <p:spPr>
          <a:xfrm rot="1782986">
            <a:off x="7736028" y="5908196"/>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4" name="Google Shape;274;p4"/>
          <p:cNvSpPr txBox="1">
            <a:spLocks noGrp="1"/>
          </p:cNvSpPr>
          <p:nvPr>
            <p:ph type="title"/>
          </p:nvPr>
        </p:nvSpPr>
        <p:spPr>
          <a:xfrm>
            <a:off x="1028453" y="3198461"/>
            <a:ext cx="4015311"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Garamond"/>
              <a:buNone/>
            </a:pPr>
            <a:r>
              <a:rPr lang="en-US" sz="4400" dirty="0"/>
              <a:t>Agenda</a:t>
            </a:r>
            <a:endParaRPr dirty="0"/>
          </a:p>
        </p:txBody>
      </p:sp>
      <p:sp>
        <p:nvSpPr>
          <p:cNvPr id="2" name="Google Shape;262;p4">
            <a:extLst>
              <a:ext uri="{FF2B5EF4-FFF2-40B4-BE49-F238E27FC236}">
                <a16:creationId xmlns:a16="http://schemas.microsoft.com/office/drawing/2014/main" id="{17A514D1-C891-FD2A-E6B9-12C0B6675C73}"/>
              </a:ext>
            </a:extLst>
          </p:cNvPr>
          <p:cNvSpPr txBox="1"/>
          <p:nvPr/>
        </p:nvSpPr>
        <p:spPr>
          <a:xfrm>
            <a:off x="8253835" y="1386010"/>
            <a:ext cx="3284738" cy="92328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800"/>
              <a:buFont typeface="Helvetica Neue"/>
              <a:buNone/>
            </a:pPr>
            <a:r>
              <a:rPr lang="en-GB" sz="1800" b="1" i="0" u="none" strike="noStrike" cap="none" dirty="0">
                <a:solidFill>
                  <a:schemeClr val="lt1"/>
                </a:solidFill>
                <a:latin typeface="Arial" panose="020B0604020202020204" pitchFamily="34" charset="0"/>
                <a:ea typeface="Helvetica Neue"/>
                <a:cs typeface="Arial" panose="020B0604020202020204" pitchFamily="34" charset="0"/>
                <a:sym typeface="Helvetica Neue"/>
              </a:rPr>
              <a:t>How can I use reflection to learn?</a:t>
            </a:r>
            <a:endParaRPr sz="1400" b="0"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chemeClr val="lt1"/>
              </a:buClr>
              <a:buSzPts val="1800"/>
              <a:buFont typeface="Helvetica Neue"/>
              <a:buNone/>
            </a:pPr>
            <a:r>
              <a:rPr lang="en-US" i="1" dirty="0">
                <a:solidFill>
                  <a:schemeClr val="lt1"/>
                </a:solidFill>
                <a:latin typeface="Arial" panose="020B0604020202020204" pitchFamily="34" charset="0"/>
                <a:ea typeface="Helvetica Neue"/>
                <a:cs typeface="Arial" panose="020B0604020202020204" pitchFamily="34" charset="0"/>
                <a:sym typeface="Helvetica Neue"/>
              </a:rPr>
              <a:t>1 hour</a:t>
            </a:r>
            <a:endParaRPr sz="1800" b="0" i="1"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267;p4">
            <a:extLst>
              <a:ext uri="{FF2B5EF4-FFF2-40B4-BE49-F238E27FC236}">
                <a16:creationId xmlns:a16="http://schemas.microsoft.com/office/drawing/2014/main" id="{EEE50B92-34DF-61A0-EDDC-6A90C21AB160}"/>
              </a:ext>
            </a:extLst>
          </p:cNvPr>
          <p:cNvSpPr/>
          <p:nvPr/>
        </p:nvSpPr>
        <p:spPr>
          <a:xfrm rot="1782986">
            <a:off x="7736028" y="1448436"/>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CA" dirty="0">
                <a:highlight>
                  <a:srgbClr val="FFFF00"/>
                </a:highlight>
                <a:latin typeface="Arial" panose="020B0604020202020204" pitchFamily="34" charset="0"/>
                <a:cs typeface="Arial" panose="020B0604020202020204" pitchFamily="34" charset="0"/>
              </a:rPr>
              <a:t>Getting to know each other</a:t>
            </a:r>
          </a:p>
        </p:txBody>
      </p:sp>
      <p:grpSp>
        <p:nvGrpSpPr>
          <p:cNvPr id="2" name="Google Shape;314;p4">
            <a:extLst>
              <a:ext uri="{FF2B5EF4-FFF2-40B4-BE49-F238E27FC236}">
                <a16:creationId xmlns:a16="http://schemas.microsoft.com/office/drawing/2014/main" id="{77FD441E-B523-904A-E7CA-705E100A36B4}"/>
              </a:ext>
            </a:extLst>
          </p:cNvPr>
          <p:cNvGrpSpPr/>
          <p:nvPr/>
        </p:nvGrpSpPr>
        <p:grpSpPr>
          <a:xfrm>
            <a:off x="3385613" y="1872898"/>
            <a:ext cx="5420774" cy="3518252"/>
            <a:chOff x="3400707" y="1772174"/>
            <a:chExt cx="5758105" cy="3737192"/>
          </a:xfrm>
          <a:solidFill>
            <a:schemeClr val="accent5"/>
          </a:solidFill>
        </p:grpSpPr>
        <p:sp>
          <p:nvSpPr>
            <p:cNvPr id="3" name="Google Shape;315;p4">
              <a:extLst>
                <a:ext uri="{FF2B5EF4-FFF2-40B4-BE49-F238E27FC236}">
                  <a16:creationId xmlns:a16="http://schemas.microsoft.com/office/drawing/2014/main" id="{FAE2B08F-F876-EB9A-9FD8-A6D40C2DB50A}"/>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 name="Google Shape;316;p4">
              <a:extLst>
                <a:ext uri="{FF2B5EF4-FFF2-40B4-BE49-F238E27FC236}">
                  <a16:creationId xmlns:a16="http://schemas.microsoft.com/office/drawing/2014/main" id="{C94C05C6-43AF-44AB-5024-67B64E4CA74A}"/>
                </a:ext>
              </a:extLst>
            </p:cNvPr>
            <p:cNvSpPr/>
            <p:nvPr/>
          </p:nvSpPr>
          <p:spPr>
            <a:xfrm>
              <a:off x="7746572"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 name="Google Shape;317;p4">
              <a:extLst>
                <a:ext uri="{FF2B5EF4-FFF2-40B4-BE49-F238E27FC236}">
                  <a16:creationId xmlns:a16="http://schemas.microsoft.com/office/drawing/2014/main" id="{7052672A-253D-FE60-8735-FDD4D2DD7779}"/>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 name="Google Shape;318;p4">
              <a:extLst>
                <a:ext uri="{FF2B5EF4-FFF2-40B4-BE49-F238E27FC236}">
                  <a16:creationId xmlns:a16="http://schemas.microsoft.com/office/drawing/2014/main" id="{B39FC320-8367-7E61-47DE-F279CF70681C}"/>
                </a:ext>
              </a:extLst>
            </p:cNvPr>
            <p:cNvSpPr/>
            <p:nvPr/>
          </p:nvSpPr>
          <p:spPr>
            <a:xfrm>
              <a:off x="7822921"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 name="Google Shape;319;p4">
              <a:extLst>
                <a:ext uri="{FF2B5EF4-FFF2-40B4-BE49-F238E27FC236}">
                  <a16:creationId xmlns:a16="http://schemas.microsoft.com/office/drawing/2014/main" id="{2F533262-B58B-5CF3-DBE1-29B7D7995ACD}"/>
                </a:ext>
              </a:extLst>
            </p:cNvPr>
            <p:cNvSpPr/>
            <p:nvPr/>
          </p:nvSpPr>
          <p:spPr>
            <a:xfrm>
              <a:off x="4351095" y="2702772"/>
              <a:ext cx="771005"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0" name="Google Shape;320;p4">
              <a:extLst>
                <a:ext uri="{FF2B5EF4-FFF2-40B4-BE49-F238E27FC236}">
                  <a16:creationId xmlns:a16="http://schemas.microsoft.com/office/drawing/2014/main" id="{CF1AC68E-9566-4A6D-4B5B-B404F302AA68}"/>
                </a:ext>
              </a:extLst>
            </p:cNvPr>
            <p:cNvSpPr/>
            <p:nvPr/>
          </p:nvSpPr>
          <p:spPr>
            <a:xfrm flipH="1">
              <a:off x="7347577" y="2785543"/>
              <a:ext cx="950687"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1" name="Google Shape;321;p4">
              <a:extLst>
                <a:ext uri="{FF2B5EF4-FFF2-40B4-BE49-F238E27FC236}">
                  <a16:creationId xmlns:a16="http://schemas.microsoft.com/office/drawing/2014/main" id="{B7FDAE16-779D-24B9-706B-4F5609ECD912}"/>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3" name="Google Shape;322;p4">
              <a:extLst>
                <a:ext uri="{FF2B5EF4-FFF2-40B4-BE49-F238E27FC236}">
                  <a16:creationId xmlns:a16="http://schemas.microsoft.com/office/drawing/2014/main" id="{11F9FCC0-7506-419E-A991-517D2B5EE29E}"/>
                </a:ext>
              </a:extLst>
            </p:cNvPr>
            <p:cNvSpPr/>
            <p:nvPr/>
          </p:nvSpPr>
          <p:spPr>
            <a:xfrm>
              <a:off x="6034184" y="2500682"/>
              <a:ext cx="1524000" cy="1175183"/>
            </a:xfrm>
            <a:prstGeom prst="wedgeRoundRectCallout">
              <a:avLst>
                <a:gd name="adj1" fmla="val 59833"/>
                <a:gd name="adj2" fmla="val 21866"/>
                <a:gd name="adj3" fmla="val 16667"/>
              </a:avLst>
            </a:prstGeom>
            <a:grpFill/>
            <a:ln w="571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540702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21524DF6-3064-4780-AD95-8663A829F41A}"/>
              </a:ext>
            </a:extLst>
          </p:cNvPr>
          <p:cNvSpPr>
            <a:spLocks noGrp="1"/>
          </p:cNvSpPr>
          <p:nvPr>
            <p:ph type="title"/>
          </p:nvPr>
        </p:nvSpPr>
        <p:spPr/>
        <p:txBody>
          <a:bodyPr/>
          <a:lstStyle/>
          <a:p>
            <a:r>
              <a:rPr lang="en-CA" dirty="0">
                <a:latin typeface="Arial" panose="020B0604020202020204" pitchFamily="34" charset="0"/>
                <a:cs typeface="Arial" panose="020B0604020202020204" pitchFamily="34" charset="0"/>
              </a:rPr>
              <a:t>Learning agreement</a:t>
            </a:r>
          </a:p>
        </p:txBody>
      </p:sp>
      <p:sp>
        <p:nvSpPr>
          <p:cNvPr id="12" name="TextBox 11">
            <a:extLst>
              <a:ext uri="{FF2B5EF4-FFF2-40B4-BE49-F238E27FC236}">
                <a16:creationId xmlns:a16="http://schemas.microsoft.com/office/drawing/2014/main" id="{E60CD926-AEF6-1978-308E-AFCD31431A98}"/>
              </a:ext>
            </a:extLst>
          </p:cNvPr>
          <p:cNvSpPr txBox="1"/>
          <p:nvPr/>
        </p:nvSpPr>
        <p:spPr>
          <a:xfrm>
            <a:off x="859018" y="1949230"/>
            <a:ext cx="3361556" cy="3539430"/>
          </a:xfrm>
          <a:prstGeom prst="rect">
            <a:avLst/>
          </a:prstGeom>
          <a:noFill/>
        </p:spPr>
        <p:txBody>
          <a:bodyPr wrap="square" lIns="91440" tIns="45720" rIns="91440" bIns="45720" rtlCol="0" anchor="t">
            <a:spAutoFit/>
          </a:bodyPr>
          <a:lstStyle/>
          <a:p>
            <a:r>
              <a:rPr lang="en-GB" sz="2800" dirty="0">
                <a:latin typeface="Arial" panose="020B0604020202020204" pitchFamily="34" charset="0"/>
                <a:cs typeface="Arial" panose="020B0604020202020204" pitchFamily="34" charset="0"/>
              </a:rPr>
              <a:t>It’s important to feel</a:t>
            </a:r>
          </a:p>
          <a:p>
            <a:endParaRPr lang="en-GB"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safe</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comfortable</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accepted and respected</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interested and focused</a:t>
            </a:r>
          </a:p>
        </p:txBody>
      </p:sp>
      <p:sp>
        <p:nvSpPr>
          <p:cNvPr id="2" name="Google Shape;60;p4">
            <a:extLst>
              <a:ext uri="{FF2B5EF4-FFF2-40B4-BE49-F238E27FC236}">
                <a16:creationId xmlns:a16="http://schemas.microsoft.com/office/drawing/2014/main" id="{3FD39A9C-AE20-88DF-6ABB-4E584D4E9250}"/>
              </a:ext>
            </a:extLst>
          </p:cNvPr>
          <p:cNvSpPr/>
          <p:nvPr/>
        </p:nvSpPr>
        <p:spPr>
          <a:xfrm>
            <a:off x="7317515" y="2656722"/>
            <a:ext cx="2109840" cy="1310258"/>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Arial" panose="020B0604020202020204" pitchFamily="34" charset="0"/>
              <a:ea typeface="Calibri"/>
              <a:cs typeface="Arial" panose="020B0604020202020204" pitchFamily="34" charset="0"/>
              <a:sym typeface="Calibri"/>
            </a:endParaRPr>
          </a:p>
        </p:txBody>
      </p:sp>
      <p:sp>
        <p:nvSpPr>
          <p:cNvPr id="4" name="Flowchart: Card 3">
            <a:extLst>
              <a:ext uri="{FF2B5EF4-FFF2-40B4-BE49-F238E27FC236}">
                <a16:creationId xmlns:a16="http://schemas.microsoft.com/office/drawing/2014/main" id="{09A3606C-311E-615D-CC9D-D38792535F1C}"/>
              </a:ext>
            </a:extLst>
          </p:cNvPr>
          <p:cNvSpPr/>
          <p:nvPr/>
        </p:nvSpPr>
        <p:spPr>
          <a:xfrm flipH="1">
            <a:off x="7849615" y="2738974"/>
            <a:ext cx="1685326" cy="1964551"/>
          </a:xfrm>
          <a:prstGeom prst="flowChartPunchedCard">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D87AD64A-F067-C58B-7085-EA28631FF0F9}"/>
              </a:ext>
            </a:extLst>
          </p:cNvPr>
          <p:cNvGrpSpPr/>
          <p:nvPr/>
        </p:nvGrpSpPr>
        <p:grpSpPr>
          <a:xfrm rot="3724370">
            <a:off x="10254015" y="2834610"/>
            <a:ext cx="206091" cy="1265255"/>
            <a:chOff x="1282700" y="1709132"/>
            <a:chExt cx="165100" cy="1013598"/>
          </a:xfrm>
          <a:solidFill>
            <a:schemeClr val="accent5"/>
          </a:solidFill>
        </p:grpSpPr>
        <p:sp>
          <p:nvSpPr>
            <p:cNvPr id="8" name="Rectangle 7">
              <a:extLst>
                <a:ext uri="{FF2B5EF4-FFF2-40B4-BE49-F238E27FC236}">
                  <a16:creationId xmlns:a16="http://schemas.microsoft.com/office/drawing/2014/main" id="{2A431ADA-76E6-C515-4D6C-557998694B01}"/>
                </a:ext>
              </a:extLst>
            </p:cNvPr>
            <p:cNvSpPr/>
            <p:nvPr/>
          </p:nvSpPr>
          <p:spPr>
            <a:xfrm>
              <a:off x="1282700" y="1709132"/>
              <a:ext cx="16510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Isosceles Triangle 9">
              <a:extLst>
                <a:ext uri="{FF2B5EF4-FFF2-40B4-BE49-F238E27FC236}">
                  <a16:creationId xmlns:a16="http://schemas.microsoft.com/office/drawing/2014/main" id="{AAA68829-5E74-E7C6-A002-A0300014A045}"/>
                </a:ext>
              </a:extLst>
            </p:cNvPr>
            <p:cNvSpPr/>
            <p:nvPr/>
          </p:nvSpPr>
          <p:spPr>
            <a:xfrm rot="10800000">
              <a:off x="1282700" y="2578100"/>
              <a:ext cx="165100" cy="14463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11" name="Oval 10">
            <a:extLst>
              <a:ext uri="{FF2B5EF4-FFF2-40B4-BE49-F238E27FC236}">
                <a16:creationId xmlns:a16="http://schemas.microsoft.com/office/drawing/2014/main" id="{96C26700-D27F-E398-2FD7-3D248A364751}"/>
              </a:ext>
            </a:extLst>
          </p:cNvPr>
          <p:cNvSpPr/>
          <p:nvPr/>
        </p:nvSpPr>
        <p:spPr>
          <a:xfrm rot="1924370">
            <a:off x="10085881" y="3144737"/>
            <a:ext cx="722338" cy="722338"/>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30" name="Group 29">
            <a:extLst>
              <a:ext uri="{FF2B5EF4-FFF2-40B4-BE49-F238E27FC236}">
                <a16:creationId xmlns:a16="http://schemas.microsoft.com/office/drawing/2014/main" id="{D539EE4B-AD52-A10D-44A4-2E655A5580F7}"/>
              </a:ext>
            </a:extLst>
          </p:cNvPr>
          <p:cNvGrpSpPr/>
          <p:nvPr/>
        </p:nvGrpSpPr>
        <p:grpSpPr>
          <a:xfrm>
            <a:off x="5246189" y="1742826"/>
            <a:ext cx="1864184" cy="1265255"/>
            <a:chOff x="4926899" y="2219723"/>
            <a:chExt cx="1864184" cy="1265255"/>
          </a:xfrm>
        </p:grpSpPr>
        <p:grpSp>
          <p:nvGrpSpPr>
            <p:cNvPr id="13" name="Group 12">
              <a:extLst>
                <a:ext uri="{FF2B5EF4-FFF2-40B4-BE49-F238E27FC236}">
                  <a16:creationId xmlns:a16="http://schemas.microsoft.com/office/drawing/2014/main" id="{239F1287-0989-BFB6-C5ED-9EB399BB292E}"/>
                </a:ext>
              </a:extLst>
            </p:cNvPr>
            <p:cNvGrpSpPr/>
            <p:nvPr/>
          </p:nvGrpSpPr>
          <p:grpSpPr>
            <a:xfrm rot="19133848">
              <a:off x="6456436" y="2219723"/>
              <a:ext cx="206091" cy="1265255"/>
              <a:chOff x="1282700" y="1709132"/>
              <a:chExt cx="165100" cy="1013598"/>
            </a:xfrm>
            <a:solidFill>
              <a:schemeClr val="accent2">
                <a:lumMod val="75000"/>
              </a:schemeClr>
            </a:solidFill>
          </p:grpSpPr>
          <p:sp>
            <p:nvSpPr>
              <p:cNvPr id="15" name="Rectangle 14">
                <a:extLst>
                  <a:ext uri="{FF2B5EF4-FFF2-40B4-BE49-F238E27FC236}">
                    <a16:creationId xmlns:a16="http://schemas.microsoft.com/office/drawing/2014/main" id="{B1489460-35D8-E064-0DE0-2B7047A8830D}"/>
                  </a:ext>
                </a:extLst>
              </p:cNvPr>
              <p:cNvSpPr/>
              <p:nvPr/>
            </p:nvSpPr>
            <p:spPr>
              <a:xfrm>
                <a:off x="1282700" y="1709132"/>
                <a:ext cx="165100" cy="868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Isosceles Triangle 15">
                <a:extLst>
                  <a:ext uri="{FF2B5EF4-FFF2-40B4-BE49-F238E27FC236}">
                    <a16:creationId xmlns:a16="http://schemas.microsoft.com/office/drawing/2014/main" id="{CAA67F9B-3879-B2A3-CEBF-805D33BC9D56}"/>
                  </a:ext>
                </a:extLst>
              </p:cNvPr>
              <p:cNvSpPr/>
              <p:nvPr/>
            </p:nvSpPr>
            <p:spPr>
              <a:xfrm rot="10800000">
                <a:off x="1282700" y="2578100"/>
                <a:ext cx="165100" cy="14463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17" name="Oval 16">
              <a:extLst>
                <a:ext uri="{FF2B5EF4-FFF2-40B4-BE49-F238E27FC236}">
                  <a16:creationId xmlns:a16="http://schemas.microsoft.com/office/drawing/2014/main" id="{74395FD9-E77E-3C37-CC82-4C65CB5ABD20}"/>
                </a:ext>
              </a:extLst>
            </p:cNvPr>
            <p:cNvSpPr/>
            <p:nvPr/>
          </p:nvSpPr>
          <p:spPr>
            <a:xfrm>
              <a:off x="6068745" y="2515998"/>
              <a:ext cx="722338" cy="722338"/>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CF1C85B6-6186-5837-0048-76E96766FAEF}"/>
                </a:ext>
              </a:extLst>
            </p:cNvPr>
            <p:cNvSpPr/>
            <p:nvPr/>
          </p:nvSpPr>
          <p:spPr>
            <a:xfrm rot="1207745">
              <a:off x="4926899" y="2294327"/>
              <a:ext cx="1063775" cy="519009"/>
            </a:xfrm>
            <a:prstGeom prst="roundRect">
              <a:avLst>
                <a:gd name="adj" fmla="val 50000"/>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0" name="Rectangle: Rounded Corners 19">
            <a:extLst>
              <a:ext uri="{FF2B5EF4-FFF2-40B4-BE49-F238E27FC236}">
                <a16:creationId xmlns:a16="http://schemas.microsoft.com/office/drawing/2014/main" id="{501D13F7-3497-30BF-C268-514C492993A7}"/>
              </a:ext>
            </a:extLst>
          </p:cNvPr>
          <p:cNvSpPr/>
          <p:nvPr/>
        </p:nvSpPr>
        <p:spPr>
          <a:xfrm rot="1853661">
            <a:off x="10787594" y="3744985"/>
            <a:ext cx="1063775" cy="519009"/>
          </a:xfrm>
          <a:prstGeom prst="roundRect">
            <a:avLst>
              <a:gd name="adj" fmla="val 50000"/>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9" name="Group 28">
            <a:extLst>
              <a:ext uri="{FF2B5EF4-FFF2-40B4-BE49-F238E27FC236}">
                <a16:creationId xmlns:a16="http://schemas.microsoft.com/office/drawing/2014/main" id="{991E842C-C792-AF60-5618-31FE798320E2}"/>
              </a:ext>
            </a:extLst>
          </p:cNvPr>
          <p:cNvGrpSpPr/>
          <p:nvPr/>
        </p:nvGrpSpPr>
        <p:grpSpPr>
          <a:xfrm rot="19920105">
            <a:off x="5609713" y="4945534"/>
            <a:ext cx="2194778" cy="779247"/>
            <a:chOff x="5757994" y="4945534"/>
            <a:chExt cx="2194778" cy="779247"/>
          </a:xfrm>
        </p:grpSpPr>
        <p:sp>
          <p:nvSpPr>
            <p:cNvPr id="19" name="Rectangle: Rounded Corners 18">
              <a:extLst>
                <a:ext uri="{FF2B5EF4-FFF2-40B4-BE49-F238E27FC236}">
                  <a16:creationId xmlns:a16="http://schemas.microsoft.com/office/drawing/2014/main" id="{572BA0D7-AA1F-2ABA-8025-EBB1538EA4C4}"/>
                </a:ext>
              </a:extLst>
            </p:cNvPr>
            <p:cNvSpPr/>
            <p:nvPr/>
          </p:nvSpPr>
          <p:spPr>
            <a:xfrm rot="21015201">
              <a:off x="5757994" y="5205772"/>
              <a:ext cx="1063775" cy="519009"/>
            </a:xfrm>
            <a:prstGeom prst="roundRect">
              <a:avLst>
                <a:gd name="adj" fmla="val 50000"/>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1" name="Group 20">
              <a:extLst>
                <a:ext uri="{FF2B5EF4-FFF2-40B4-BE49-F238E27FC236}">
                  <a16:creationId xmlns:a16="http://schemas.microsoft.com/office/drawing/2014/main" id="{00115F36-D3E7-39F9-4447-1F6271FBBABC}"/>
                </a:ext>
              </a:extLst>
            </p:cNvPr>
            <p:cNvGrpSpPr/>
            <p:nvPr/>
          </p:nvGrpSpPr>
          <p:grpSpPr>
            <a:xfrm rot="16762852">
              <a:off x="7217099" y="4587492"/>
              <a:ext cx="206091" cy="1265255"/>
              <a:chOff x="1282700" y="1709132"/>
              <a:chExt cx="165100" cy="1013598"/>
            </a:xfrm>
            <a:solidFill>
              <a:schemeClr val="accent2">
                <a:lumMod val="75000"/>
              </a:schemeClr>
            </a:solidFill>
          </p:grpSpPr>
          <p:sp>
            <p:nvSpPr>
              <p:cNvPr id="22" name="Rectangle 21">
                <a:extLst>
                  <a:ext uri="{FF2B5EF4-FFF2-40B4-BE49-F238E27FC236}">
                    <a16:creationId xmlns:a16="http://schemas.microsoft.com/office/drawing/2014/main" id="{DAE876B0-2A4A-8CE5-0CAF-13B642321A75}"/>
                  </a:ext>
                </a:extLst>
              </p:cNvPr>
              <p:cNvSpPr/>
              <p:nvPr/>
            </p:nvSpPr>
            <p:spPr>
              <a:xfrm>
                <a:off x="1282700" y="1709132"/>
                <a:ext cx="165100" cy="868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3" name="Isosceles Triangle 22">
                <a:extLst>
                  <a:ext uri="{FF2B5EF4-FFF2-40B4-BE49-F238E27FC236}">
                    <a16:creationId xmlns:a16="http://schemas.microsoft.com/office/drawing/2014/main" id="{081F1365-73AC-AE68-2833-F5A9CA4810A5}"/>
                  </a:ext>
                </a:extLst>
              </p:cNvPr>
              <p:cNvSpPr/>
              <p:nvPr/>
            </p:nvSpPr>
            <p:spPr>
              <a:xfrm rot="10800000">
                <a:off x="1282700" y="2578100"/>
                <a:ext cx="165100" cy="14463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4" name="Oval 23">
              <a:extLst>
                <a:ext uri="{FF2B5EF4-FFF2-40B4-BE49-F238E27FC236}">
                  <a16:creationId xmlns:a16="http://schemas.microsoft.com/office/drawing/2014/main" id="{5DE241B6-4041-1926-7E07-AB6136FFFBDC}"/>
                </a:ext>
              </a:extLst>
            </p:cNvPr>
            <p:cNvSpPr/>
            <p:nvPr/>
          </p:nvSpPr>
          <p:spPr>
            <a:xfrm>
              <a:off x="6912142" y="4945534"/>
              <a:ext cx="722338" cy="722338"/>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5" name="Rectangle 24">
            <a:extLst>
              <a:ext uri="{FF2B5EF4-FFF2-40B4-BE49-F238E27FC236}">
                <a16:creationId xmlns:a16="http://schemas.microsoft.com/office/drawing/2014/main" id="{F926A14F-70F2-0151-D9F7-4ECA6195256B}"/>
              </a:ext>
            </a:extLst>
          </p:cNvPr>
          <p:cNvSpPr/>
          <p:nvPr/>
        </p:nvSpPr>
        <p:spPr>
          <a:xfrm>
            <a:off x="8203372" y="3345727"/>
            <a:ext cx="989984" cy="1584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6C63855A-DC63-D0BF-2AEB-9B4BECF562C7}"/>
              </a:ext>
            </a:extLst>
          </p:cNvPr>
          <p:cNvSpPr/>
          <p:nvPr/>
        </p:nvSpPr>
        <p:spPr>
          <a:xfrm>
            <a:off x="8203372" y="3718945"/>
            <a:ext cx="989984" cy="1584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8D4351CF-2F49-2929-4570-2D6FF31F0A40}"/>
              </a:ext>
            </a:extLst>
          </p:cNvPr>
          <p:cNvSpPr/>
          <p:nvPr/>
        </p:nvSpPr>
        <p:spPr>
          <a:xfrm>
            <a:off x="8203372" y="4111123"/>
            <a:ext cx="989984" cy="1584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1218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Google Shape;351;p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39A2A1"/>
              </a:buClr>
              <a:buSzPts val="3200"/>
              <a:buFont typeface="Arial"/>
              <a:buNone/>
            </a:pPr>
            <a:r>
              <a:rPr lang="en-US" dirty="0">
                <a:highlight>
                  <a:srgbClr val="FFFF00"/>
                </a:highlight>
                <a:latin typeface="Arial" panose="020B0604020202020204" pitchFamily="34" charset="0"/>
                <a:cs typeface="Arial" panose="020B0604020202020204" pitchFamily="34" charset="0"/>
              </a:rPr>
              <a:t>Overview of Level 2 training</a:t>
            </a:r>
            <a:endParaRPr dirty="0">
              <a:highlight>
                <a:srgbClr val="FFFF00"/>
              </a:highlight>
              <a:latin typeface="Arial" panose="020B0604020202020204" pitchFamily="34" charset="0"/>
              <a:cs typeface="Arial" panose="020B0604020202020204" pitchFamily="34" charset="0"/>
            </a:endParaRPr>
          </a:p>
        </p:txBody>
      </p:sp>
      <p:cxnSp>
        <p:nvCxnSpPr>
          <p:cNvPr id="2" name="Straight Connector 1">
            <a:extLst>
              <a:ext uri="{FF2B5EF4-FFF2-40B4-BE49-F238E27FC236}">
                <a16:creationId xmlns:a16="http://schemas.microsoft.com/office/drawing/2014/main" id="{0EBEE69D-0414-DDFB-BFC5-0A8473D6E007}"/>
              </a:ext>
            </a:extLst>
          </p:cNvPr>
          <p:cNvCxnSpPr>
            <a:cxnSpLocks/>
          </p:cNvCxnSpPr>
          <p:nvPr/>
        </p:nvCxnSpPr>
        <p:spPr>
          <a:xfrm>
            <a:off x="6801749" y="989483"/>
            <a:ext cx="0" cy="4928716"/>
          </a:xfrm>
          <a:prstGeom prst="line">
            <a:avLst/>
          </a:prstGeom>
          <a:ln w="571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34AD966-F7EC-194A-AC2A-F49ED759D40D}"/>
              </a:ext>
            </a:extLst>
          </p:cNvPr>
          <p:cNvCxnSpPr>
            <a:cxnSpLocks/>
            <a:stCxn id="30" idx="1"/>
          </p:cNvCxnSpPr>
          <p:nvPr/>
        </p:nvCxnSpPr>
        <p:spPr>
          <a:xfrm>
            <a:off x="2114582" y="2621678"/>
            <a:ext cx="0" cy="3296521"/>
          </a:xfrm>
          <a:prstGeom prst="line">
            <a:avLst/>
          </a:prstGeom>
          <a:ln w="571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0" name="Hexagon 29">
            <a:extLst>
              <a:ext uri="{FF2B5EF4-FFF2-40B4-BE49-F238E27FC236}">
                <a16:creationId xmlns:a16="http://schemas.microsoft.com/office/drawing/2014/main" id="{16A48913-BE28-0322-08AA-27833BEF2338}"/>
              </a:ext>
            </a:extLst>
          </p:cNvPr>
          <p:cNvSpPr/>
          <p:nvPr/>
        </p:nvSpPr>
        <p:spPr>
          <a:xfrm rot="1782986">
            <a:off x="1538877" y="1559392"/>
            <a:ext cx="1142910" cy="985264"/>
          </a:xfrm>
          <a:prstGeom prst="hexagon">
            <a:avLst>
              <a:gd name="adj" fmla="val 28965"/>
              <a:gd name="vf" fmla="val 11547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70D101CA-F280-A1A7-854C-7DC84D7C943A}"/>
              </a:ext>
            </a:extLst>
          </p:cNvPr>
          <p:cNvSpPr/>
          <p:nvPr/>
        </p:nvSpPr>
        <p:spPr>
          <a:xfrm rot="1782986">
            <a:off x="6226768" y="3120598"/>
            <a:ext cx="1142910" cy="985264"/>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EA834719-03BE-9EF1-216B-04A47E7C7022}"/>
              </a:ext>
            </a:extLst>
          </p:cNvPr>
          <p:cNvSpPr/>
          <p:nvPr/>
        </p:nvSpPr>
        <p:spPr>
          <a:xfrm rot="1782986">
            <a:off x="6226767" y="4648061"/>
            <a:ext cx="1142910" cy="985264"/>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TextBox 32">
            <a:extLst>
              <a:ext uri="{FF2B5EF4-FFF2-40B4-BE49-F238E27FC236}">
                <a16:creationId xmlns:a16="http://schemas.microsoft.com/office/drawing/2014/main" id="{F1FEED1F-5EFF-4594-24C4-326EC62EB986}"/>
              </a:ext>
            </a:extLst>
          </p:cNvPr>
          <p:cNvSpPr txBox="1"/>
          <p:nvPr/>
        </p:nvSpPr>
        <p:spPr>
          <a:xfrm>
            <a:off x="2693026" y="1590359"/>
            <a:ext cx="2859497" cy="1015663"/>
          </a:xfrm>
          <a:prstGeom prst="rect">
            <a:avLst/>
          </a:prstGeom>
          <a:noFill/>
        </p:spPr>
        <p:txBody>
          <a:bodyPr wrap="square">
            <a:spAutoFit/>
          </a:bodyPr>
          <a:lstStyle/>
          <a:p>
            <a:pPr marL="0" indent="0">
              <a:buNone/>
            </a:pPr>
            <a:r>
              <a:rPr lang="en-GB" sz="2000" b="1" dirty="0">
                <a:latin typeface="Arial" panose="020B0604020202020204" pitchFamily="34" charset="0"/>
                <a:ea typeface="Open Sans" panose="020B0606030504020204" pitchFamily="34" charset="0"/>
                <a:cs typeface="Arial" panose="020B0604020202020204" pitchFamily="34" charset="0"/>
              </a:rPr>
              <a:t>Module 1: </a:t>
            </a:r>
            <a:r>
              <a:rPr lang="en-GB" sz="2000" dirty="0">
                <a:latin typeface="Arial" panose="020B0604020202020204" pitchFamily="34" charset="0"/>
                <a:ea typeface="Open Sans" panose="020B0606030504020204" pitchFamily="34" charset="0"/>
                <a:cs typeface="Arial" panose="020B0604020202020204" pitchFamily="34" charset="0"/>
              </a:rPr>
              <a:t>Essential case management competencies</a:t>
            </a:r>
          </a:p>
        </p:txBody>
      </p:sp>
      <p:sp>
        <p:nvSpPr>
          <p:cNvPr id="35" name="TextBox 34">
            <a:extLst>
              <a:ext uri="{FF2B5EF4-FFF2-40B4-BE49-F238E27FC236}">
                <a16:creationId xmlns:a16="http://schemas.microsoft.com/office/drawing/2014/main" id="{D4D20398-2E9B-900D-EDFA-4BB2AB16B5EB}"/>
              </a:ext>
            </a:extLst>
          </p:cNvPr>
          <p:cNvSpPr txBox="1"/>
          <p:nvPr/>
        </p:nvSpPr>
        <p:spPr>
          <a:xfrm>
            <a:off x="7433502" y="3211574"/>
            <a:ext cx="3920297" cy="1015663"/>
          </a:xfrm>
          <a:prstGeom prst="rect">
            <a:avLst/>
          </a:prstGeom>
          <a:noFill/>
        </p:spPr>
        <p:txBody>
          <a:bodyPr wrap="square">
            <a:spAutoFit/>
          </a:bodyPr>
          <a:lstStyle/>
          <a:p>
            <a:pPr marL="0" indent="0">
              <a:buNone/>
            </a:pPr>
            <a:r>
              <a:rPr lang="en-GB" sz="2000" b="1" dirty="0">
                <a:latin typeface="Arial" panose="020B0604020202020204" pitchFamily="34" charset="0"/>
                <a:ea typeface="Open Sans" panose="020B0606030504020204" pitchFamily="34" charset="0"/>
                <a:cs typeface="Arial" panose="020B0604020202020204" pitchFamily="34" charset="0"/>
              </a:rPr>
              <a:t>Module 4: </a:t>
            </a:r>
            <a:r>
              <a:rPr lang="en-GB" sz="2000" dirty="0">
                <a:latin typeface="Arial" panose="020B0604020202020204" pitchFamily="34" charset="0"/>
                <a:ea typeface="Open Sans" panose="020B0606030504020204" pitchFamily="34" charset="0"/>
                <a:cs typeface="Arial" panose="020B0604020202020204" pitchFamily="34" charset="0"/>
              </a:rPr>
              <a:t>Communication and mental health and psychosocial support competencies</a:t>
            </a:r>
          </a:p>
        </p:txBody>
      </p:sp>
      <p:sp>
        <p:nvSpPr>
          <p:cNvPr id="36" name="TextBox 35">
            <a:extLst>
              <a:ext uri="{FF2B5EF4-FFF2-40B4-BE49-F238E27FC236}">
                <a16:creationId xmlns:a16="http://schemas.microsoft.com/office/drawing/2014/main" id="{CA42C379-7F4C-C5E9-078D-9A062C327B1E}"/>
              </a:ext>
            </a:extLst>
          </p:cNvPr>
          <p:cNvSpPr txBox="1"/>
          <p:nvPr/>
        </p:nvSpPr>
        <p:spPr>
          <a:xfrm>
            <a:off x="7433502" y="4850188"/>
            <a:ext cx="3920294" cy="707886"/>
          </a:xfrm>
          <a:prstGeom prst="rect">
            <a:avLst/>
          </a:prstGeom>
          <a:noFill/>
        </p:spPr>
        <p:txBody>
          <a:bodyPr wrap="square">
            <a:spAutoFit/>
          </a:bodyPr>
          <a:lstStyle/>
          <a:p>
            <a:pPr marL="0" indent="0">
              <a:buNone/>
            </a:pPr>
            <a:r>
              <a:rPr lang="en-GB" sz="2000" b="1" dirty="0">
                <a:latin typeface="Arial" panose="020B0604020202020204" pitchFamily="34" charset="0"/>
                <a:ea typeface="Open Sans" panose="020B0606030504020204" pitchFamily="34" charset="0"/>
                <a:cs typeface="Arial" panose="020B0604020202020204" pitchFamily="34" charset="0"/>
              </a:rPr>
              <a:t>Module 5: </a:t>
            </a:r>
            <a:r>
              <a:rPr lang="en-GB" sz="2000" dirty="0">
                <a:latin typeface="Arial" panose="020B0604020202020204" pitchFamily="34" charset="0"/>
                <a:ea typeface="Open Sans" panose="020B0606030504020204" pitchFamily="34" charset="0"/>
                <a:cs typeface="Arial" panose="020B0604020202020204" pitchFamily="34" charset="0"/>
              </a:rPr>
              <a:t>Technical competencies</a:t>
            </a:r>
          </a:p>
        </p:txBody>
      </p:sp>
      <p:sp>
        <p:nvSpPr>
          <p:cNvPr id="40" name="Star: 5 Points 39">
            <a:extLst>
              <a:ext uri="{FF2B5EF4-FFF2-40B4-BE49-F238E27FC236}">
                <a16:creationId xmlns:a16="http://schemas.microsoft.com/office/drawing/2014/main" id="{E94C84AF-201F-B4B6-C05C-1F859602C644}"/>
              </a:ext>
            </a:extLst>
          </p:cNvPr>
          <p:cNvSpPr/>
          <p:nvPr/>
        </p:nvSpPr>
        <p:spPr>
          <a:xfrm>
            <a:off x="1771901" y="1692014"/>
            <a:ext cx="685362" cy="685362"/>
          </a:xfrm>
          <a:prstGeom prst="star5">
            <a:avLst>
              <a:gd name="adj" fmla="val 28484"/>
              <a:gd name="hf" fmla="val 105146"/>
              <a:gd name="vf" fmla="val 11055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 name="Group 50">
            <a:extLst>
              <a:ext uri="{FF2B5EF4-FFF2-40B4-BE49-F238E27FC236}">
                <a16:creationId xmlns:a16="http://schemas.microsoft.com/office/drawing/2014/main" id="{4B2BF373-7FE6-06D0-8FE4-6EE54412E09C}"/>
              </a:ext>
            </a:extLst>
          </p:cNvPr>
          <p:cNvGrpSpPr/>
          <p:nvPr/>
        </p:nvGrpSpPr>
        <p:grpSpPr>
          <a:xfrm>
            <a:off x="6537176" y="3343798"/>
            <a:ext cx="694936" cy="883439"/>
            <a:chOff x="5532029" y="1778008"/>
            <a:chExt cx="1463806" cy="1860868"/>
          </a:xfrm>
          <a:solidFill>
            <a:schemeClr val="bg1"/>
          </a:solidFill>
        </p:grpSpPr>
        <p:grpSp>
          <p:nvGrpSpPr>
            <p:cNvPr id="52" name="Group 51">
              <a:extLst>
                <a:ext uri="{FF2B5EF4-FFF2-40B4-BE49-F238E27FC236}">
                  <a16:creationId xmlns:a16="http://schemas.microsoft.com/office/drawing/2014/main" id="{BA1BF4F1-3492-9225-F50A-1A68ED92849E}"/>
                </a:ext>
              </a:extLst>
            </p:cNvPr>
            <p:cNvGrpSpPr/>
            <p:nvPr/>
          </p:nvGrpSpPr>
          <p:grpSpPr>
            <a:xfrm>
              <a:off x="5532029" y="1778008"/>
              <a:ext cx="723055" cy="1860868"/>
              <a:chOff x="2068313" y="2482622"/>
              <a:chExt cx="376359" cy="968604"/>
            </a:xfrm>
            <a:grpFill/>
          </p:grpSpPr>
          <p:sp>
            <p:nvSpPr>
              <p:cNvPr id="54" name="Round Same Side Corner Rectangle 23">
                <a:extLst>
                  <a:ext uri="{FF2B5EF4-FFF2-40B4-BE49-F238E27FC236}">
                    <a16:creationId xmlns:a16="http://schemas.microsoft.com/office/drawing/2014/main" id="{4BF2AA6D-9800-2CEE-1274-2B337080181B}"/>
                  </a:ext>
                </a:extLst>
              </p:cNvPr>
              <p:cNvSpPr/>
              <p:nvPr/>
            </p:nvSpPr>
            <p:spPr>
              <a:xfrm>
                <a:off x="2071073" y="2923618"/>
                <a:ext cx="372129" cy="52760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Oval 54">
                <a:extLst>
                  <a:ext uri="{FF2B5EF4-FFF2-40B4-BE49-F238E27FC236}">
                    <a16:creationId xmlns:a16="http://schemas.microsoft.com/office/drawing/2014/main" id="{FBCADC1E-00A9-EFCA-FF0D-AC4412614768}"/>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3" name="Speech Bubble: Rectangle with Corners Rounded 52">
              <a:extLst>
                <a:ext uri="{FF2B5EF4-FFF2-40B4-BE49-F238E27FC236}">
                  <a16:creationId xmlns:a16="http://schemas.microsoft.com/office/drawing/2014/main" id="{CD969112-0706-D4AF-87DD-4B338EA82A31}"/>
                </a:ext>
              </a:extLst>
            </p:cNvPr>
            <p:cNvSpPr/>
            <p:nvPr/>
          </p:nvSpPr>
          <p:spPr>
            <a:xfrm>
              <a:off x="6535544" y="1996974"/>
              <a:ext cx="460291" cy="327241"/>
            </a:xfrm>
            <a:prstGeom prst="wedgeRoundRectCallout">
              <a:avLst>
                <a:gd name="adj1" fmla="val -69318"/>
                <a:gd name="adj2" fmla="val 26564"/>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6" name="Group 55">
            <a:extLst>
              <a:ext uri="{FF2B5EF4-FFF2-40B4-BE49-F238E27FC236}">
                <a16:creationId xmlns:a16="http://schemas.microsoft.com/office/drawing/2014/main" id="{D8A4EBBA-0300-A730-6D23-5AB0D7713BFD}"/>
              </a:ext>
            </a:extLst>
          </p:cNvPr>
          <p:cNvGrpSpPr/>
          <p:nvPr/>
        </p:nvGrpSpPr>
        <p:grpSpPr>
          <a:xfrm>
            <a:off x="6379479" y="4877978"/>
            <a:ext cx="683203" cy="862681"/>
            <a:chOff x="8610677" y="1949046"/>
            <a:chExt cx="1635723" cy="2065428"/>
          </a:xfrm>
          <a:solidFill>
            <a:schemeClr val="bg1"/>
          </a:solidFill>
        </p:grpSpPr>
        <p:grpSp>
          <p:nvGrpSpPr>
            <p:cNvPr id="57" name="Group 56">
              <a:extLst>
                <a:ext uri="{FF2B5EF4-FFF2-40B4-BE49-F238E27FC236}">
                  <a16:creationId xmlns:a16="http://schemas.microsoft.com/office/drawing/2014/main" id="{7D5A6656-450B-469B-0135-F844DC018C68}"/>
                </a:ext>
              </a:extLst>
            </p:cNvPr>
            <p:cNvGrpSpPr/>
            <p:nvPr/>
          </p:nvGrpSpPr>
          <p:grpSpPr>
            <a:xfrm>
              <a:off x="9523345" y="1949046"/>
              <a:ext cx="723055" cy="2065428"/>
              <a:chOff x="2068313" y="2482622"/>
              <a:chExt cx="376359" cy="1075080"/>
            </a:xfrm>
            <a:grpFill/>
          </p:grpSpPr>
          <p:sp>
            <p:nvSpPr>
              <p:cNvPr id="321" name="Round Same Side Corner Rectangle 23">
                <a:extLst>
                  <a:ext uri="{FF2B5EF4-FFF2-40B4-BE49-F238E27FC236}">
                    <a16:creationId xmlns:a16="http://schemas.microsoft.com/office/drawing/2014/main" id="{023A76B7-0E48-9806-D11C-23EC68758FA0}"/>
                  </a:ext>
                </a:extLst>
              </p:cNvPr>
              <p:cNvSpPr/>
              <p:nvPr/>
            </p:nvSpPr>
            <p:spPr>
              <a:xfrm>
                <a:off x="2071073" y="2923618"/>
                <a:ext cx="372129" cy="63408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2" name="Oval 321">
                <a:extLst>
                  <a:ext uri="{FF2B5EF4-FFF2-40B4-BE49-F238E27FC236}">
                    <a16:creationId xmlns:a16="http://schemas.microsoft.com/office/drawing/2014/main" id="{41E8D733-D0D5-937D-847B-EACD34597C05}"/>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8" name="Group 57">
              <a:extLst>
                <a:ext uri="{FF2B5EF4-FFF2-40B4-BE49-F238E27FC236}">
                  <a16:creationId xmlns:a16="http://schemas.microsoft.com/office/drawing/2014/main" id="{6FDA430C-0147-2732-9656-6A5D158BEA90}"/>
                </a:ext>
              </a:extLst>
            </p:cNvPr>
            <p:cNvGrpSpPr/>
            <p:nvPr/>
          </p:nvGrpSpPr>
          <p:grpSpPr>
            <a:xfrm rot="1340767">
              <a:off x="8610677" y="2757147"/>
              <a:ext cx="1143373" cy="765710"/>
              <a:chOff x="8638649" y="2848747"/>
              <a:chExt cx="1143373" cy="765710"/>
            </a:xfrm>
            <a:grpFill/>
          </p:grpSpPr>
          <p:grpSp>
            <p:nvGrpSpPr>
              <p:cNvPr id="59" name="Group 58">
                <a:extLst>
                  <a:ext uri="{FF2B5EF4-FFF2-40B4-BE49-F238E27FC236}">
                    <a16:creationId xmlns:a16="http://schemas.microsoft.com/office/drawing/2014/main" id="{5084CCF0-0ADB-A8D3-B831-DA776C86160F}"/>
                  </a:ext>
                </a:extLst>
              </p:cNvPr>
              <p:cNvGrpSpPr/>
              <p:nvPr/>
            </p:nvGrpSpPr>
            <p:grpSpPr>
              <a:xfrm>
                <a:off x="9199056" y="3070836"/>
                <a:ext cx="473281" cy="543621"/>
                <a:chOff x="2968390" y="1782471"/>
                <a:chExt cx="241654" cy="277569"/>
              </a:xfrm>
              <a:grpFill/>
            </p:grpSpPr>
            <p:sp>
              <p:nvSpPr>
                <p:cNvPr id="63" name="Round Same Side Corner Rectangle 25">
                  <a:extLst>
                    <a:ext uri="{FF2B5EF4-FFF2-40B4-BE49-F238E27FC236}">
                      <a16:creationId xmlns:a16="http://schemas.microsoft.com/office/drawing/2014/main" id="{96BE893F-79FC-36B8-0225-1C7CBCEF1F0A}"/>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0" name="Round Same Side Corner Rectangle 26">
                  <a:extLst>
                    <a:ext uri="{FF2B5EF4-FFF2-40B4-BE49-F238E27FC236}">
                      <a16:creationId xmlns:a16="http://schemas.microsoft.com/office/drawing/2014/main" id="{D5E9F97C-34F5-E3C0-BC6A-FCF325D07DCA}"/>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0" name="Rectangle 59">
                <a:extLst>
                  <a:ext uri="{FF2B5EF4-FFF2-40B4-BE49-F238E27FC236}">
                    <a16:creationId xmlns:a16="http://schemas.microsoft.com/office/drawing/2014/main" id="{72E8C752-EB1A-EBCC-69AC-9B710B3C264C}"/>
                  </a:ext>
                </a:extLst>
              </p:cNvPr>
              <p:cNvSpPr/>
              <p:nvPr/>
            </p:nvSpPr>
            <p:spPr>
              <a:xfrm rot="18896039">
                <a:off x="8941395" y="2835615"/>
                <a:ext cx="89541" cy="6950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Round Same Side Corner Rectangle 26">
                <a:extLst>
                  <a:ext uri="{FF2B5EF4-FFF2-40B4-BE49-F238E27FC236}">
                    <a16:creationId xmlns:a16="http://schemas.microsoft.com/office/drawing/2014/main" id="{F84CF391-684B-1C98-B0D7-CCA98404F9B4}"/>
                  </a:ext>
                </a:extLst>
              </p:cNvPr>
              <p:cNvSpPr/>
              <p:nvPr/>
            </p:nvSpPr>
            <p:spPr>
              <a:xfrm rot="16535945">
                <a:off x="9409026" y="2820208"/>
                <a:ext cx="197815" cy="548177"/>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62" name="Straight Arrow Connector 61">
                <a:extLst>
                  <a:ext uri="{FF2B5EF4-FFF2-40B4-BE49-F238E27FC236}">
                    <a16:creationId xmlns:a16="http://schemas.microsoft.com/office/drawing/2014/main" id="{DFBC208C-5D37-5904-CCD8-20C662B0E41C}"/>
                  </a:ext>
                </a:extLst>
              </p:cNvPr>
              <p:cNvCxnSpPr>
                <a:cxnSpLocks/>
              </p:cNvCxnSpPr>
              <p:nvPr/>
            </p:nvCxnSpPr>
            <p:spPr>
              <a:xfrm flipH="1">
                <a:off x="9233205" y="2848747"/>
                <a:ext cx="146520" cy="214069"/>
              </a:xfrm>
              <a:prstGeom prst="straightConnector1">
                <a:avLst/>
              </a:prstGeom>
              <a:grpFill/>
              <a:ln w="28575">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sp>
        <p:nvSpPr>
          <p:cNvPr id="323" name="TextBox 322">
            <a:extLst>
              <a:ext uri="{FF2B5EF4-FFF2-40B4-BE49-F238E27FC236}">
                <a16:creationId xmlns:a16="http://schemas.microsoft.com/office/drawing/2014/main" id="{2D045D12-C86F-05C2-28F3-7B3B897F24D6}"/>
              </a:ext>
            </a:extLst>
          </p:cNvPr>
          <p:cNvSpPr txBox="1"/>
          <p:nvPr/>
        </p:nvSpPr>
        <p:spPr>
          <a:xfrm>
            <a:off x="2693026" y="3315631"/>
            <a:ext cx="2859497" cy="707886"/>
          </a:xfrm>
          <a:prstGeom prst="rect">
            <a:avLst/>
          </a:prstGeom>
          <a:noFill/>
        </p:spPr>
        <p:txBody>
          <a:bodyPr wrap="square">
            <a:spAutoFit/>
          </a:bodyPr>
          <a:lstStyle/>
          <a:p>
            <a:r>
              <a:rPr lang="en-GB" sz="2000" b="1" dirty="0">
                <a:latin typeface="Arial" panose="020B0604020202020204" pitchFamily="34" charset="0"/>
                <a:ea typeface="Open Sans" panose="020B0606030504020204" pitchFamily="34" charset="0"/>
                <a:cs typeface="Arial" panose="020B0604020202020204" pitchFamily="34" charset="0"/>
              </a:rPr>
              <a:t>Module 2: </a:t>
            </a:r>
            <a:r>
              <a:rPr lang="en-GB" sz="2000" dirty="0">
                <a:latin typeface="Arial" panose="020B0604020202020204" pitchFamily="34" charset="0"/>
                <a:ea typeface="Open Sans" panose="020B0606030504020204" pitchFamily="34" charset="0"/>
                <a:cs typeface="Arial" panose="020B0604020202020204" pitchFamily="34" charset="0"/>
              </a:rPr>
              <a:t>Personal competencies (part 1)</a:t>
            </a:r>
          </a:p>
        </p:txBody>
      </p:sp>
      <p:sp>
        <p:nvSpPr>
          <p:cNvPr id="324" name="TextBox 323">
            <a:extLst>
              <a:ext uri="{FF2B5EF4-FFF2-40B4-BE49-F238E27FC236}">
                <a16:creationId xmlns:a16="http://schemas.microsoft.com/office/drawing/2014/main" id="{1EF4BFBE-BD3D-F824-206E-80222AD93C7F}"/>
              </a:ext>
            </a:extLst>
          </p:cNvPr>
          <p:cNvSpPr txBox="1"/>
          <p:nvPr/>
        </p:nvSpPr>
        <p:spPr>
          <a:xfrm>
            <a:off x="7433502" y="1575390"/>
            <a:ext cx="3920297" cy="1015663"/>
          </a:xfrm>
          <a:prstGeom prst="rect">
            <a:avLst/>
          </a:prstGeom>
          <a:noFill/>
        </p:spPr>
        <p:txBody>
          <a:bodyPr wrap="square">
            <a:spAutoFit/>
          </a:bodyPr>
          <a:lstStyle/>
          <a:p>
            <a:pPr marL="0" indent="0">
              <a:buNone/>
            </a:pPr>
            <a:r>
              <a:rPr lang="en-GB" sz="2000" b="1" dirty="0">
                <a:latin typeface="Arial" panose="020B0604020202020204" pitchFamily="34" charset="0"/>
                <a:ea typeface="Open Sans" panose="020B0606030504020204" pitchFamily="34" charset="0"/>
                <a:cs typeface="Arial" panose="020B0604020202020204" pitchFamily="34" charset="0"/>
              </a:rPr>
              <a:t>Module 3: </a:t>
            </a:r>
            <a:r>
              <a:rPr lang="en-GB" sz="2000" dirty="0">
                <a:latin typeface="Arial" panose="020B0604020202020204" pitchFamily="34" charset="0"/>
                <a:ea typeface="Open Sans" panose="020B0606030504020204" pitchFamily="34" charset="0"/>
                <a:cs typeface="Arial" panose="020B0604020202020204" pitchFamily="34" charset="0"/>
              </a:rPr>
              <a:t>Personal competencies </a:t>
            </a:r>
          </a:p>
          <a:p>
            <a:pPr marL="0" indent="0">
              <a:buNone/>
            </a:pPr>
            <a:r>
              <a:rPr lang="en-GB" sz="2000" dirty="0">
                <a:latin typeface="Arial" panose="020B0604020202020204" pitchFamily="34" charset="0"/>
                <a:ea typeface="Open Sans" panose="020B0606030504020204" pitchFamily="34" charset="0"/>
                <a:cs typeface="Arial" panose="020B0604020202020204" pitchFamily="34" charset="0"/>
              </a:rPr>
              <a:t>(part 2)</a:t>
            </a:r>
          </a:p>
        </p:txBody>
      </p:sp>
      <p:sp>
        <p:nvSpPr>
          <p:cNvPr id="325" name="Hexagon 324">
            <a:extLst>
              <a:ext uri="{FF2B5EF4-FFF2-40B4-BE49-F238E27FC236}">
                <a16:creationId xmlns:a16="http://schemas.microsoft.com/office/drawing/2014/main" id="{7FDF0E7C-2670-AE7F-2746-681C58B05D42}"/>
              </a:ext>
            </a:extLst>
          </p:cNvPr>
          <p:cNvSpPr/>
          <p:nvPr/>
        </p:nvSpPr>
        <p:spPr>
          <a:xfrm rot="1782986">
            <a:off x="1561160" y="3154082"/>
            <a:ext cx="1084680" cy="985264"/>
          </a:xfrm>
          <a:prstGeom prst="hexagon">
            <a:avLst>
              <a:gd name="adj" fmla="val 28965"/>
              <a:gd name="vf" fmla="val 11547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6" name="Hexagon 325">
            <a:extLst>
              <a:ext uri="{FF2B5EF4-FFF2-40B4-BE49-F238E27FC236}">
                <a16:creationId xmlns:a16="http://schemas.microsoft.com/office/drawing/2014/main" id="{03FB03C6-33E0-46D5-A10C-A0C9AF47B065}"/>
              </a:ext>
            </a:extLst>
          </p:cNvPr>
          <p:cNvSpPr/>
          <p:nvPr/>
        </p:nvSpPr>
        <p:spPr>
          <a:xfrm rot="1782986">
            <a:off x="6235949" y="1506221"/>
            <a:ext cx="1084680" cy="985264"/>
          </a:xfrm>
          <a:prstGeom prst="hexagon">
            <a:avLst>
              <a:gd name="adj" fmla="val 28965"/>
              <a:gd name="vf" fmla="val 11547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27" name="Group 326">
            <a:extLst>
              <a:ext uri="{FF2B5EF4-FFF2-40B4-BE49-F238E27FC236}">
                <a16:creationId xmlns:a16="http://schemas.microsoft.com/office/drawing/2014/main" id="{229C2FB3-9FEF-4B1C-9452-817203CA1AF7}"/>
              </a:ext>
            </a:extLst>
          </p:cNvPr>
          <p:cNvGrpSpPr/>
          <p:nvPr/>
        </p:nvGrpSpPr>
        <p:grpSpPr>
          <a:xfrm>
            <a:off x="1853536" y="3342380"/>
            <a:ext cx="359797" cy="853698"/>
            <a:chOff x="2068313" y="2482622"/>
            <a:chExt cx="376359" cy="892995"/>
          </a:xfrm>
          <a:solidFill>
            <a:schemeClr val="bg1"/>
          </a:solidFill>
        </p:grpSpPr>
        <p:sp>
          <p:nvSpPr>
            <p:cNvPr id="328" name="Round Same Side Corner Rectangle 23">
              <a:extLst>
                <a:ext uri="{FF2B5EF4-FFF2-40B4-BE49-F238E27FC236}">
                  <a16:creationId xmlns:a16="http://schemas.microsoft.com/office/drawing/2014/main" id="{50ED1EAB-7E6B-86B2-7602-F4A9765B7097}"/>
                </a:ext>
              </a:extLst>
            </p:cNvPr>
            <p:cNvSpPr/>
            <p:nvPr/>
          </p:nvSpPr>
          <p:spPr>
            <a:xfrm>
              <a:off x="2071073" y="2923619"/>
              <a:ext cx="372129" cy="45199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9" name="Oval 328">
              <a:extLst>
                <a:ext uri="{FF2B5EF4-FFF2-40B4-BE49-F238E27FC236}">
                  <a16:creationId xmlns:a16="http://schemas.microsoft.com/office/drawing/2014/main" id="{D0CB77CA-FB76-4DD7-5764-658111575735}"/>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30" name="Group 329">
            <a:extLst>
              <a:ext uri="{FF2B5EF4-FFF2-40B4-BE49-F238E27FC236}">
                <a16:creationId xmlns:a16="http://schemas.microsoft.com/office/drawing/2014/main" id="{B0EAD3B2-AFE5-8084-99CB-AC5D293C8D4E}"/>
              </a:ext>
            </a:extLst>
          </p:cNvPr>
          <p:cNvGrpSpPr/>
          <p:nvPr/>
        </p:nvGrpSpPr>
        <p:grpSpPr>
          <a:xfrm>
            <a:off x="6537176" y="1699791"/>
            <a:ext cx="359797" cy="853698"/>
            <a:chOff x="2068313" y="2482622"/>
            <a:chExt cx="376359" cy="892995"/>
          </a:xfrm>
          <a:solidFill>
            <a:schemeClr val="bg1"/>
          </a:solidFill>
        </p:grpSpPr>
        <p:sp>
          <p:nvSpPr>
            <p:cNvPr id="331" name="Round Same Side Corner Rectangle 23">
              <a:extLst>
                <a:ext uri="{FF2B5EF4-FFF2-40B4-BE49-F238E27FC236}">
                  <a16:creationId xmlns:a16="http://schemas.microsoft.com/office/drawing/2014/main" id="{DA12D35E-C6F7-72BB-E441-2580F87E2782}"/>
                </a:ext>
              </a:extLst>
            </p:cNvPr>
            <p:cNvSpPr/>
            <p:nvPr/>
          </p:nvSpPr>
          <p:spPr>
            <a:xfrm>
              <a:off x="2071073" y="2923619"/>
              <a:ext cx="372129" cy="45199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2" name="Oval 331">
              <a:extLst>
                <a:ext uri="{FF2B5EF4-FFF2-40B4-BE49-F238E27FC236}">
                  <a16:creationId xmlns:a16="http://schemas.microsoft.com/office/drawing/2014/main" id="{E86C7E61-011C-9674-1A65-017339B2ECC2}"/>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33" name="Star: 5 Points 332">
            <a:extLst>
              <a:ext uri="{FF2B5EF4-FFF2-40B4-BE49-F238E27FC236}">
                <a16:creationId xmlns:a16="http://schemas.microsoft.com/office/drawing/2014/main" id="{1B7C90B1-3B4F-F4EF-BD78-E2333A146945}"/>
              </a:ext>
            </a:extLst>
          </p:cNvPr>
          <p:cNvSpPr/>
          <p:nvPr/>
        </p:nvSpPr>
        <p:spPr>
          <a:xfrm>
            <a:off x="2284470" y="3725928"/>
            <a:ext cx="153902" cy="153902"/>
          </a:xfrm>
          <a:prstGeom prst="star5">
            <a:avLst>
              <a:gd name="adj" fmla="val 28484"/>
              <a:gd name="hf" fmla="val 105146"/>
              <a:gd name="vf" fmla="val 11055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4" name="Star: 5 Points 333">
            <a:extLst>
              <a:ext uri="{FF2B5EF4-FFF2-40B4-BE49-F238E27FC236}">
                <a16:creationId xmlns:a16="http://schemas.microsoft.com/office/drawing/2014/main" id="{BE6139CF-8625-2C57-4907-DB624DDA5084}"/>
              </a:ext>
            </a:extLst>
          </p:cNvPr>
          <p:cNvSpPr/>
          <p:nvPr/>
        </p:nvSpPr>
        <p:spPr>
          <a:xfrm>
            <a:off x="6936640" y="2070754"/>
            <a:ext cx="153902" cy="153902"/>
          </a:xfrm>
          <a:prstGeom prst="star5">
            <a:avLst>
              <a:gd name="adj" fmla="val 28484"/>
              <a:gd name="hf" fmla="val 105146"/>
              <a:gd name="vf" fmla="val 11055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20" name="Rectangle 19">
            <a:extLst>
              <a:ext uri="{FF2B5EF4-FFF2-40B4-BE49-F238E27FC236}">
                <a16:creationId xmlns:a16="http://schemas.microsoft.com/office/drawing/2014/main" id="{29C9EFB4-82FD-E0F1-9AAA-8D344453ACC9}"/>
              </a:ext>
            </a:extLst>
          </p:cNvPr>
          <p:cNvSpPr/>
          <p:nvPr/>
        </p:nvSpPr>
        <p:spPr>
          <a:xfrm>
            <a:off x="1344150" y="2114882"/>
            <a:ext cx="9277621" cy="65922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5" name="Google Shape;395;p10"/>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39A2A1"/>
              </a:buClr>
              <a:buSzPct val="111111"/>
              <a:buFont typeface="Arial"/>
              <a:buNone/>
            </a:pPr>
            <a:r>
              <a:rPr lang="en-US" dirty="0">
                <a:latin typeface="Arial" panose="020B0604020202020204" pitchFamily="34" charset="0"/>
                <a:cs typeface="Arial" panose="020B0604020202020204" pitchFamily="34" charset="0"/>
              </a:rPr>
              <a:t>Thinking back to the Level 1 training</a:t>
            </a:r>
            <a:endParaRPr dirty="0">
              <a:latin typeface="Arial" panose="020B0604020202020204" pitchFamily="34" charset="0"/>
              <a:cs typeface="Arial" panose="020B0604020202020204" pitchFamily="34" charset="0"/>
            </a:endParaRPr>
          </a:p>
        </p:txBody>
      </p:sp>
      <p:grpSp>
        <p:nvGrpSpPr>
          <p:cNvPr id="9" name="Group 8">
            <a:extLst>
              <a:ext uri="{FF2B5EF4-FFF2-40B4-BE49-F238E27FC236}">
                <a16:creationId xmlns:a16="http://schemas.microsoft.com/office/drawing/2014/main" id="{38C2074E-09BE-7CA2-0EB4-BD3A48E95A7D}"/>
              </a:ext>
            </a:extLst>
          </p:cNvPr>
          <p:cNvGrpSpPr/>
          <p:nvPr/>
        </p:nvGrpSpPr>
        <p:grpSpPr>
          <a:xfrm>
            <a:off x="10228983" y="337468"/>
            <a:ext cx="1587872" cy="1368854"/>
            <a:chOff x="10228983" y="337468"/>
            <a:chExt cx="1587872" cy="1368854"/>
          </a:xfrm>
        </p:grpSpPr>
        <p:sp>
          <p:nvSpPr>
            <p:cNvPr id="10" name="Hexagon 9">
              <a:extLst>
                <a:ext uri="{FF2B5EF4-FFF2-40B4-BE49-F238E27FC236}">
                  <a16:creationId xmlns:a16="http://schemas.microsoft.com/office/drawing/2014/main" id="{8B38FDE5-2623-4469-9DCF-E40720C0927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B428277D-7D98-C39D-2E3F-28B1A4E4B5CC}"/>
                </a:ext>
              </a:extLst>
            </p:cNvPr>
            <p:cNvGrpSpPr/>
            <p:nvPr/>
          </p:nvGrpSpPr>
          <p:grpSpPr>
            <a:xfrm>
              <a:off x="10621771" y="762700"/>
              <a:ext cx="562136" cy="634675"/>
              <a:chOff x="760175" y="830142"/>
              <a:chExt cx="867619" cy="979579"/>
            </a:xfrm>
          </p:grpSpPr>
          <p:sp>
            <p:nvSpPr>
              <p:cNvPr id="15" name="Rectangle 14">
                <a:extLst>
                  <a:ext uri="{FF2B5EF4-FFF2-40B4-BE49-F238E27FC236}">
                    <a16:creationId xmlns:a16="http://schemas.microsoft.com/office/drawing/2014/main" id="{9B4D01AE-C3D9-FC19-74D5-69392024E3CE}"/>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6" name="Rectangle 15">
                <a:extLst>
                  <a:ext uri="{FF2B5EF4-FFF2-40B4-BE49-F238E27FC236}">
                    <a16:creationId xmlns:a16="http://schemas.microsoft.com/office/drawing/2014/main" id="{E7A37F34-D2F2-C5AE-0642-3B7DBD821E59}"/>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2" name="Group 11">
              <a:extLst>
                <a:ext uri="{FF2B5EF4-FFF2-40B4-BE49-F238E27FC236}">
                  <a16:creationId xmlns:a16="http://schemas.microsoft.com/office/drawing/2014/main" id="{63A093C9-4FDF-FBC6-2EAD-383EB3E25C7A}"/>
                </a:ext>
              </a:extLst>
            </p:cNvPr>
            <p:cNvGrpSpPr/>
            <p:nvPr/>
          </p:nvGrpSpPr>
          <p:grpSpPr>
            <a:xfrm>
              <a:off x="11325415" y="762701"/>
              <a:ext cx="182192" cy="634674"/>
              <a:chOff x="2121762" y="2323619"/>
              <a:chExt cx="200378" cy="825210"/>
            </a:xfrm>
          </p:grpSpPr>
          <p:sp>
            <p:nvSpPr>
              <p:cNvPr id="13" name="Isosceles Triangle 12">
                <a:extLst>
                  <a:ext uri="{FF2B5EF4-FFF2-40B4-BE49-F238E27FC236}">
                    <a16:creationId xmlns:a16="http://schemas.microsoft.com/office/drawing/2014/main" id="{72000FB8-73D3-8724-186E-FA5DC4C87000}"/>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7E1D3320-8820-8F5B-EE56-93C9DBE01D09}"/>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2" name="TextBox 1">
            <a:extLst>
              <a:ext uri="{FF2B5EF4-FFF2-40B4-BE49-F238E27FC236}">
                <a16:creationId xmlns:a16="http://schemas.microsoft.com/office/drawing/2014/main" id="{1304FDD8-3872-807F-BDD1-B49CD40AC43A}"/>
              </a:ext>
            </a:extLst>
          </p:cNvPr>
          <p:cNvSpPr txBox="1"/>
          <p:nvPr/>
        </p:nvSpPr>
        <p:spPr>
          <a:xfrm>
            <a:off x="1936233" y="2286400"/>
            <a:ext cx="2859497" cy="400110"/>
          </a:xfrm>
          <a:prstGeom prst="rect">
            <a:avLst/>
          </a:prstGeom>
          <a:noFill/>
        </p:spPr>
        <p:txBody>
          <a:bodyPr wrap="square">
            <a:spAutoFit/>
          </a:bodyPr>
          <a:lstStyle/>
          <a:p>
            <a:pPr marL="0" indent="0" algn="ctr">
              <a:buNone/>
            </a:pPr>
            <a:r>
              <a:rPr lang="en-GB" sz="2000" b="1" dirty="0">
                <a:latin typeface="Arial" panose="020B0604020202020204" pitchFamily="34" charset="0"/>
                <a:ea typeface="Open Sans" panose="020B0606030504020204" pitchFamily="34" charset="0"/>
                <a:cs typeface="Arial" panose="020B0604020202020204" pitchFamily="34" charset="0"/>
              </a:rPr>
              <a:t>USEFUL</a:t>
            </a:r>
          </a:p>
        </p:txBody>
      </p:sp>
      <p:sp>
        <p:nvSpPr>
          <p:cNvPr id="3" name="TextBox 2">
            <a:extLst>
              <a:ext uri="{FF2B5EF4-FFF2-40B4-BE49-F238E27FC236}">
                <a16:creationId xmlns:a16="http://schemas.microsoft.com/office/drawing/2014/main" id="{5A48DB66-1E85-FF4A-43F7-C2EEDF4A336A}"/>
              </a:ext>
            </a:extLst>
          </p:cNvPr>
          <p:cNvSpPr txBox="1"/>
          <p:nvPr/>
        </p:nvSpPr>
        <p:spPr>
          <a:xfrm>
            <a:off x="6914633" y="2286400"/>
            <a:ext cx="2859497" cy="400110"/>
          </a:xfrm>
          <a:prstGeom prst="rect">
            <a:avLst/>
          </a:prstGeom>
          <a:noFill/>
        </p:spPr>
        <p:txBody>
          <a:bodyPr wrap="square">
            <a:spAutoFit/>
          </a:bodyPr>
          <a:lstStyle/>
          <a:p>
            <a:pPr marL="0" indent="0" algn="ctr">
              <a:buNone/>
            </a:pPr>
            <a:r>
              <a:rPr lang="en-GB" sz="2000" b="1" dirty="0">
                <a:latin typeface="Arial" panose="020B0604020202020204" pitchFamily="34" charset="0"/>
                <a:ea typeface="Open Sans" panose="020B0606030504020204" pitchFamily="34" charset="0"/>
                <a:cs typeface="Arial" panose="020B0604020202020204" pitchFamily="34" charset="0"/>
              </a:rPr>
              <a:t>LESS USEFUL</a:t>
            </a:r>
          </a:p>
        </p:txBody>
      </p:sp>
      <p:cxnSp>
        <p:nvCxnSpPr>
          <p:cNvPr id="5" name="Straight Connector 4">
            <a:extLst>
              <a:ext uri="{FF2B5EF4-FFF2-40B4-BE49-F238E27FC236}">
                <a16:creationId xmlns:a16="http://schemas.microsoft.com/office/drawing/2014/main" id="{177CE2A4-CB7B-A966-5CAC-8607D2B4C25B}"/>
              </a:ext>
            </a:extLst>
          </p:cNvPr>
          <p:cNvCxnSpPr/>
          <p:nvPr/>
        </p:nvCxnSpPr>
        <p:spPr>
          <a:xfrm>
            <a:off x="5872607" y="2114882"/>
            <a:ext cx="0" cy="339090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6" name="Rectangle: Single Corner Snipped 5">
            <a:extLst>
              <a:ext uri="{FF2B5EF4-FFF2-40B4-BE49-F238E27FC236}">
                <a16:creationId xmlns:a16="http://schemas.microsoft.com/office/drawing/2014/main" id="{B818F6D9-6D12-0A2B-EAA6-B792BFB6BC06}"/>
              </a:ext>
            </a:extLst>
          </p:cNvPr>
          <p:cNvSpPr/>
          <p:nvPr/>
        </p:nvSpPr>
        <p:spPr>
          <a:xfrm flipV="1">
            <a:off x="2028335" y="3354114"/>
            <a:ext cx="711200" cy="711200"/>
          </a:xfrm>
          <a:prstGeom prst="snip1Rect">
            <a:avLst>
              <a:gd name="adj" fmla="val 3018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Single Corner Snipped 6">
            <a:extLst>
              <a:ext uri="{FF2B5EF4-FFF2-40B4-BE49-F238E27FC236}">
                <a16:creationId xmlns:a16="http://schemas.microsoft.com/office/drawing/2014/main" id="{9EE1A933-599C-518B-30C0-EF3ABA970755}"/>
              </a:ext>
            </a:extLst>
          </p:cNvPr>
          <p:cNvSpPr/>
          <p:nvPr/>
        </p:nvSpPr>
        <p:spPr>
          <a:xfrm flipV="1">
            <a:off x="2930035" y="4223082"/>
            <a:ext cx="711200" cy="711200"/>
          </a:xfrm>
          <a:prstGeom prst="snip1Rect">
            <a:avLst>
              <a:gd name="adj" fmla="val 3018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Single Corner Snipped 7">
            <a:extLst>
              <a:ext uri="{FF2B5EF4-FFF2-40B4-BE49-F238E27FC236}">
                <a16:creationId xmlns:a16="http://schemas.microsoft.com/office/drawing/2014/main" id="{4874D806-569C-71C4-37DB-6EACE7389167}"/>
              </a:ext>
            </a:extLst>
          </p:cNvPr>
          <p:cNvSpPr/>
          <p:nvPr/>
        </p:nvSpPr>
        <p:spPr>
          <a:xfrm flipV="1">
            <a:off x="4029898" y="3468744"/>
            <a:ext cx="711200" cy="711200"/>
          </a:xfrm>
          <a:prstGeom prst="snip1Rect">
            <a:avLst>
              <a:gd name="adj" fmla="val 3018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Single Corner Snipped 16">
            <a:extLst>
              <a:ext uri="{FF2B5EF4-FFF2-40B4-BE49-F238E27FC236}">
                <a16:creationId xmlns:a16="http://schemas.microsoft.com/office/drawing/2014/main" id="{31260CD5-6073-3BED-9DE3-257F6C323B37}"/>
              </a:ext>
            </a:extLst>
          </p:cNvPr>
          <p:cNvSpPr/>
          <p:nvPr/>
        </p:nvSpPr>
        <p:spPr>
          <a:xfrm flipV="1">
            <a:off x="7518570" y="3151244"/>
            <a:ext cx="711200" cy="711200"/>
          </a:xfrm>
          <a:prstGeom prst="snip1Rect">
            <a:avLst>
              <a:gd name="adj" fmla="val 3018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Single Corner Snipped 17">
            <a:extLst>
              <a:ext uri="{FF2B5EF4-FFF2-40B4-BE49-F238E27FC236}">
                <a16:creationId xmlns:a16="http://schemas.microsoft.com/office/drawing/2014/main" id="{6FFEB9AD-E378-F6EC-2463-27E12640311F}"/>
              </a:ext>
            </a:extLst>
          </p:cNvPr>
          <p:cNvSpPr/>
          <p:nvPr/>
        </p:nvSpPr>
        <p:spPr>
          <a:xfrm flipV="1">
            <a:off x="6900525" y="4293914"/>
            <a:ext cx="711200" cy="711200"/>
          </a:xfrm>
          <a:prstGeom prst="snip1Rect">
            <a:avLst>
              <a:gd name="adj" fmla="val 3018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Single Corner Snipped 18">
            <a:extLst>
              <a:ext uri="{FF2B5EF4-FFF2-40B4-BE49-F238E27FC236}">
                <a16:creationId xmlns:a16="http://schemas.microsoft.com/office/drawing/2014/main" id="{91B95D6D-AED3-EC31-710F-1EDA125EDF31}"/>
              </a:ext>
            </a:extLst>
          </p:cNvPr>
          <p:cNvSpPr/>
          <p:nvPr/>
        </p:nvSpPr>
        <p:spPr>
          <a:xfrm flipV="1">
            <a:off x="8818225" y="3900214"/>
            <a:ext cx="711200" cy="711200"/>
          </a:xfrm>
          <a:prstGeom prst="snip1Rect">
            <a:avLst>
              <a:gd name="adj" fmla="val 3018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Shape 394"/>
        <p:cNvGrpSpPr/>
        <p:nvPr/>
      </p:nvGrpSpPr>
      <p:grpSpPr>
        <a:xfrm>
          <a:off x="0" y="0"/>
          <a:ext cx="0" cy="0"/>
          <a:chOff x="0" y="0"/>
          <a:chExt cx="0" cy="0"/>
        </a:xfrm>
      </p:grpSpPr>
      <p:sp>
        <p:nvSpPr>
          <p:cNvPr id="9" name="Title 72">
            <a:extLst>
              <a:ext uri="{FF2B5EF4-FFF2-40B4-BE49-F238E27FC236}">
                <a16:creationId xmlns:a16="http://schemas.microsoft.com/office/drawing/2014/main" id="{821186EF-C9D5-52A0-DD52-666B5DDFD9E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688839356"/>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2888</TotalTime>
  <Words>5103</Words>
  <Application>Microsoft Office PowerPoint</Application>
  <PresentationFormat>Widescreen</PresentationFormat>
  <Paragraphs>687</Paragraphs>
  <Slides>39</Slides>
  <Notes>39</Notes>
  <HiddenSlides>5</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Calibri Light</vt:lpstr>
      <vt:lpstr>Garamond</vt:lpstr>
      <vt:lpstr>Helvetica Neue</vt:lpstr>
      <vt:lpstr>Office Theme</vt:lpstr>
      <vt:lpstr>PowerPoint Presentation</vt:lpstr>
      <vt:lpstr>SESSION 1  Module opening</vt:lpstr>
      <vt:lpstr>Module aim</vt:lpstr>
      <vt:lpstr>Agenda</vt:lpstr>
      <vt:lpstr>Getting to know each other</vt:lpstr>
      <vt:lpstr>Learning agreement</vt:lpstr>
      <vt:lpstr>Overview of Level 2 training</vt:lpstr>
      <vt:lpstr>Thinking back to the Level 1 training</vt:lpstr>
      <vt:lpstr>PowerPoint Presentation</vt:lpstr>
      <vt:lpstr>Learning objectives</vt:lpstr>
      <vt:lpstr>SESSION 2  How can I use reflection to learn?</vt:lpstr>
      <vt:lpstr>Learning by doing</vt:lpstr>
      <vt:lpstr>Reflective practice</vt:lpstr>
      <vt:lpstr>PowerPoint Presentation</vt:lpstr>
      <vt:lpstr>Why reflect</vt:lpstr>
      <vt:lpstr>Key learning points</vt:lpstr>
      <vt:lpstr>SESSION 3  What are essential competencies for a caseworker?</vt:lpstr>
      <vt:lpstr>Plenary discussion</vt:lpstr>
      <vt:lpstr>Supportive function </vt:lpstr>
      <vt:lpstr>Coordination function </vt:lpstr>
      <vt:lpstr>Information Management function </vt:lpstr>
      <vt:lpstr>What does a caseworker need to know and apply? </vt:lpstr>
      <vt:lpstr>Competencies</vt:lpstr>
      <vt:lpstr>Caseworker knowledge, attitudes and skills</vt:lpstr>
      <vt:lpstr>Competency Self-Assessment</vt:lpstr>
      <vt:lpstr>PowerPoint Presentation</vt:lpstr>
      <vt:lpstr>Key learning points</vt:lpstr>
      <vt:lpstr>SESSION 4  Which principles guide case management?</vt:lpstr>
      <vt:lpstr>Guiding principles for Case Management</vt:lpstr>
      <vt:lpstr>PowerPoint Presentation</vt:lpstr>
      <vt:lpstr>How to approach case management</vt:lpstr>
      <vt:lpstr>Child-centered approach and attitude</vt:lpstr>
      <vt:lpstr>Child Protection Principle: Best interest of the child</vt:lpstr>
      <vt:lpstr>Chid-centered attitude and approach</vt:lpstr>
      <vt:lpstr>PowerPoint Presentation</vt:lpstr>
      <vt:lpstr>Key learning points</vt:lpstr>
      <vt:lpstr>SESSION 5  Module closing</vt:lpstr>
      <vt:lpstr>Learning objectives</vt:lpstr>
      <vt:lpstr>End of Module 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Justina Ojom</cp:lastModifiedBy>
  <cp:revision>50</cp:revision>
  <dcterms:created xsi:type="dcterms:W3CDTF">2023-02-08T14:55:26Z</dcterms:created>
  <dcterms:modified xsi:type="dcterms:W3CDTF">2023-03-31T02:19:06Z</dcterms:modified>
</cp:coreProperties>
</file>